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3"/>
  </p:notesMasterIdLst>
  <p:sldIdLst>
    <p:sldId id="257" r:id="rId2"/>
    <p:sldId id="258" r:id="rId3"/>
    <p:sldId id="259" r:id="rId4"/>
    <p:sldId id="274" r:id="rId5"/>
    <p:sldId id="273" r:id="rId6"/>
    <p:sldId id="275" r:id="rId7"/>
    <p:sldId id="276" r:id="rId8"/>
    <p:sldId id="277" r:id="rId9"/>
    <p:sldId id="278" r:id="rId10"/>
    <p:sldId id="279" r:id="rId11"/>
    <p:sldId id="270" r:id="rId12"/>
    <p:sldId id="260" r:id="rId13"/>
    <p:sldId id="272" r:id="rId14"/>
    <p:sldId id="271" r:id="rId15"/>
    <p:sldId id="262" r:id="rId16"/>
    <p:sldId id="261" r:id="rId17"/>
    <p:sldId id="280" r:id="rId18"/>
    <p:sldId id="263" r:id="rId19"/>
    <p:sldId id="282" r:id="rId20"/>
    <p:sldId id="283" r:id="rId21"/>
    <p:sldId id="281" r:id="rId22"/>
    <p:sldId id="288" r:id="rId23"/>
    <p:sldId id="264" r:id="rId24"/>
    <p:sldId id="284" r:id="rId25"/>
    <p:sldId id="265" r:id="rId26"/>
    <p:sldId id="287" r:id="rId27"/>
    <p:sldId id="286" r:id="rId28"/>
    <p:sldId id="289" r:id="rId29"/>
    <p:sldId id="290" r:id="rId30"/>
    <p:sldId id="266" r:id="rId31"/>
    <p:sldId id="267" r:id="rId3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D5DB9C9-5403-432F-B578-D7D44CCDBA83}" v="150" dt="2026-03-12T10:45:35.93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996" autoAdjust="0"/>
    <p:restoredTop sz="47833" autoAdjust="0"/>
  </p:normalViewPr>
  <p:slideViewPr>
    <p:cSldViewPr snapToGrid="0">
      <p:cViewPr varScale="1">
        <p:scale>
          <a:sx n="53" d="100"/>
          <a:sy n="53" d="100"/>
        </p:scale>
        <p:origin x="2718"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notesMaster" Target="notesMasters/notesMaster1.xml"/><Relationship Id="rId38"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s>
</file>

<file path=ppt/diagrams/_rels/data2.xml.rels><?xml version="1.0" encoding="UTF-8" standalone="yes"?>
<Relationships xmlns="http://schemas.openxmlformats.org/package/2006/relationships"><Relationship Id="rId1" Type="http://schemas.openxmlformats.org/officeDocument/2006/relationships/hyperlink" Target="https://www.legislation.gov.uk/ukpga/1983/20/section/1" TargetMode="External"/></Relationships>
</file>

<file path=ppt/diagrams/_rels/drawing2.xml.rels><?xml version="1.0" encoding="UTF-8" standalone="yes"?>
<Relationships xmlns="http://schemas.openxmlformats.org/package/2006/relationships"><Relationship Id="rId1" Type="http://schemas.openxmlformats.org/officeDocument/2006/relationships/hyperlink" Target="https://www.legislation.gov.uk/ukpga/1983/20/section/1" TargetMode="Externa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5F04DBC-4C57-480D-A868-511D4C4F187B}" type="doc">
      <dgm:prSet loTypeId="urn:microsoft.com/office/officeart/2016/7/layout/HorizontalActionList" loCatId="List" qsTypeId="urn:microsoft.com/office/officeart/2005/8/quickstyle/simple1" qsCatId="simple" csTypeId="urn:microsoft.com/office/officeart/2005/8/colors/accent1_2" csCatId="accent1" phldr="1"/>
      <dgm:spPr/>
      <dgm:t>
        <a:bodyPr/>
        <a:lstStyle/>
        <a:p>
          <a:endParaRPr lang="en-US"/>
        </a:p>
      </dgm:t>
    </dgm:pt>
    <dgm:pt modelId="{7E0FD459-8F37-4D10-88C8-FAB295476A5E}">
      <dgm:prSet/>
      <dgm:spPr/>
      <dgm:t>
        <a:bodyPr/>
        <a:lstStyle/>
        <a:p>
          <a:r>
            <a:rPr lang="en-US"/>
            <a:t>Be</a:t>
          </a:r>
        </a:p>
      </dgm:t>
    </dgm:pt>
    <dgm:pt modelId="{A18FBF2C-E9B5-48AE-8D72-CA7FC011420A}" type="parTrans" cxnId="{1560C17D-B6DA-45BD-883C-048539DBB9BD}">
      <dgm:prSet/>
      <dgm:spPr/>
      <dgm:t>
        <a:bodyPr/>
        <a:lstStyle/>
        <a:p>
          <a:endParaRPr lang="en-US"/>
        </a:p>
      </dgm:t>
    </dgm:pt>
    <dgm:pt modelId="{77B6DD42-5681-45E4-ABCA-81AB9EEE6FC7}" type="sibTrans" cxnId="{1560C17D-B6DA-45BD-883C-048539DBB9BD}">
      <dgm:prSet/>
      <dgm:spPr/>
      <dgm:t>
        <a:bodyPr/>
        <a:lstStyle/>
        <a:p>
          <a:endParaRPr lang="en-US"/>
        </a:p>
      </dgm:t>
    </dgm:pt>
    <dgm:pt modelId="{C4CBCD8F-91ED-4D81-AFDF-43235FF224C1}">
      <dgm:prSet custT="1"/>
      <dgm:spPr/>
      <dgm:t>
        <a:bodyPr/>
        <a:lstStyle/>
        <a:p>
          <a:r>
            <a:rPr lang="en-US" sz="2000" dirty="0"/>
            <a:t>By the end of the session, students will be able to:</a:t>
          </a:r>
        </a:p>
      </dgm:t>
    </dgm:pt>
    <dgm:pt modelId="{0422ADA4-844C-42F9-AA73-9E858D023CDA}" type="parTrans" cxnId="{E49A13A1-934B-42D2-8423-BF9A74CF9057}">
      <dgm:prSet/>
      <dgm:spPr/>
      <dgm:t>
        <a:bodyPr/>
        <a:lstStyle/>
        <a:p>
          <a:endParaRPr lang="en-US"/>
        </a:p>
      </dgm:t>
    </dgm:pt>
    <dgm:pt modelId="{A4913532-F9C0-4236-BD61-D25B9D7E0439}" type="sibTrans" cxnId="{E49A13A1-934B-42D2-8423-BF9A74CF9057}">
      <dgm:prSet/>
      <dgm:spPr/>
      <dgm:t>
        <a:bodyPr/>
        <a:lstStyle/>
        <a:p>
          <a:endParaRPr lang="en-US"/>
        </a:p>
      </dgm:t>
    </dgm:pt>
    <dgm:pt modelId="{8AA5F569-FF75-441D-A922-DA79594E0BD6}">
      <dgm:prSet/>
      <dgm:spPr/>
      <dgm:t>
        <a:bodyPr/>
        <a:lstStyle/>
        <a:p>
          <a:r>
            <a:rPr lang="en-US"/>
            <a:t>Explain</a:t>
          </a:r>
        </a:p>
      </dgm:t>
    </dgm:pt>
    <dgm:pt modelId="{E5BE065D-077C-456B-AD3F-E389262EBCCA}" type="parTrans" cxnId="{32B12B00-5401-4000-91E1-B54B85729217}">
      <dgm:prSet/>
      <dgm:spPr/>
      <dgm:t>
        <a:bodyPr/>
        <a:lstStyle/>
        <a:p>
          <a:endParaRPr lang="en-US"/>
        </a:p>
      </dgm:t>
    </dgm:pt>
    <dgm:pt modelId="{94BE489B-2291-4D67-B4F2-32B1AC70A178}" type="sibTrans" cxnId="{32B12B00-5401-4000-91E1-B54B85729217}">
      <dgm:prSet/>
      <dgm:spPr/>
      <dgm:t>
        <a:bodyPr/>
        <a:lstStyle/>
        <a:p>
          <a:endParaRPr lang="en-US"/>
        </a:p>
      </dgm:t>
    </dgm:pt>
    <dgm:pt modelId="{82673A26-8B9D-45E1-B2FE-704391C55C9D}">
      <dgm:prSet custT="1"/>
      <dgm:spPr/>
      <dgm:t>
        <a:bodyPr/>
        <a:lstStyle/>
        <a:p>
          <a:r>
            <a:rPr lang="en-US" sz="1800" dirty="0"/>
            <a:t>Explain how mental health affects </a:t>
          </a:r>
          <a:r>
            <a:rPr lang="en-US" sz="1800" dirty="0" err="1"/>
            <a:t>victimisation</a:t>
          </a:r>
          <a:r>
            <a:rPr lang="en-US" sz="1800" dirty="0"/>
            <a:t> risk and engagement with the CJS.</a:t>
          </a:r>
        </a:p>
      </dgm:t>
    </dgm:pt>
    <dgm:pt modelId="{C9731101-1DDA-4F97-B2C2-0E395565656C}" type="parTrans" cxnId="{A74AE87F-0AC9-41F3-A7A6-30D5F039832E}">
      <dgm:prSet/>
      <dgm:spPr/>
      <dgm:t>
        <a:bodyPr/>
        <a:lstStyle/>
        <a:p>
          <a:endParaRPr lang="en-US"/>
        </a:p>
      </dgm:t>
    </dgm:pt>
    <dgm:pt modelId="{F6B79838-B1A3-42B3-B0D3-128BC69B9800}" type="sibTrans" cxnId="{A74AE87F-0AC9-41F3-A7A6-30D5F039832E}">
      <dgm:prSet/>
      <dgm:spPr/>
      <dgm:t>
        <a:bodyPr/>
        <a:lstStyle/>
        <a:p>
          <a:endParaRPr lang="en-US"/>
        </a:p>
      </dgm:t>
    </dgm:pt>
    <dgm:pt modelId="{ADAB9B5A-F9BA-4856-9597-1226FE5959D9}">
      <dgm:prSet/>
      <dgm:spPr/>
      <dgm:t>
        <a:bodyPr/>
        <a:lstStyle/>
        <a:p>
          <a:r>
            <a:rPr lang="en-US"/>
            <a:t>Identify</a:t>
          </a:r>
        </a:p>
      </dgm:t>
    </dgm:pt>
    <dgm:pt modelId="{DCCF8AA3-4442-40FD-A41F-EFBA03E8B978}" type="parTrans" cxnId="{0900E39D-13C3-4FD1-80D2-F168DDCFCCAC}">
      <dgm:prSet/>
      <dgm:spPr/>
      <dgm:t>
        <a:bodyPr/>
        <a:lstStyle/>
        <a:p>
          <a:endParaRPr lang="en-US"/>
        </a:p>
      </dgm:t>
    </dgm:pt>
    <dgm:pt modelId="{A944BEBB-47AF-498B-B636-B0608962124C}" type="sibTrans" cxnId="{0900E39D-13C3-4FD1-80D2-F168DDCFCCAC}">
      <dgm:prSet/>
      <dgm:spPr/>
      <dgm:t>
        <a:bodyPr/>
        <a:lstStyle/>
        <a:p>
          <a:endParaRPr lang="en-US"/>
        </a:p>
      </dgm:t>
    </dgm:pt>
    <dgm:pt modelId="{27A29FA7-DA89-49FB-9596-1C60E1A4605F}">
      <dgm:prSet custT="1"/>
      <dgm:spPr/>
      <dgm:t>
        <a:bodyPr/>
        <a:lstStyle/>
        <a:p>
          <a:r>
            <a:rPr lang="en-US" sz="2000" dirty="0"/>
            <a:t>Identify protections for mentally vulnerable victims</a:t>
          </a:r>
        </a:p>
      </dgm:t>
    </dgm:pt>
    <dgm:pt modelId="{6EB2A0B3-01AF-4C2E-8EBD-7FCD1CF7BED4}" type="parTrans" cxnId="{AE29A64B-266E-4C1C-9D46-6FACC41221DC}">
      <dgm:prSet/>
      <dgm:spPr/>
      <dgm:t>
        <a:bodyPr/>
        <a:lstStyle/>
        <a:p>
          <a:endParaRPr lang="en-US"/>
        </a:p>
      </dgm:t>
    </dgm:pt>
    <dgm:pt modelId="{FCFB737F-D8DE-4DD6-8B93-84CFC340EE90}" type="sibTrans" cxnId="{AE29A64B-266E-4C1C-9D46-6FACC41221DC}">
      <dgm:prSet/>
      <dgm:spPr/>
      <dgm:t>
        <a:bodyPr/>
        <a:lstStyle/>
        <a:p>
          <a:endParaRPr lang="en-US"/>
        </a:p>
      </dgm:t>
    </dgm:pt>
    <dgm:pt modelId="{5F0564E1-82E7-40CC-8200-65C94885F404}">
      <dgm:prSet/>
      <dgm:spPr/>
      <dgm:t>
        <a:bodyPr/>
        <a:lstStyle/>
        <a:p>
          <a:r>
            <a:rPr lang="en-US"/>
            <a:t>Describe</a:t>
          </a:r>
        </a:p>
      </dgm:t>
    </dgm:pt>
    <dgm:pt modelId="{ED4124B0-702D-4483-8EDC-7AB64290663C}" type="parTrans" cxnId="{CE715C5A-1C21-411C-B07D-6353C299B412}">
      <dgm:prSet/>
      <dgm:spPr/>
      <dgm:t>
        <a:bodyPr/>
        <a:lstStyle/>
        <a:p>
          <a:endParaRPr lang="en-US"/>
        </a:p>
      </dgm:t>
    </dgm:pt>
    <dgm:pt modelId="{B3A3578D-ECEA-4AE2-9257-C8766FE2BA71}" type="sibTrans" cxnId="{CE715C5A-1C21-411C-B07D-6353C299B412}">
      <dgm:prSet/>
      <dgm:spPr/>
      <dgm:t>
        <a:bodyPr/>
        <a:lstStyle/>
        <a:p>
          <a:endParaRPr lang="en-US"/>
        </a:p>
      </dgm:t>
    </dgm:pt>
    <dgm:pt modelId="{FF9164D0-69BC-4396-A9A6-F0BC62B39BAA}">
      <dgm:prSet custT="1"/>
      <dgm:spPr/>
      <dgm:t>
        <a:bodyPr/>
        <a:lstStyle/>
        <a:p>
          <a:r>
            <a:rPr lang="en-US" sz="2000" dirty="0"/>
            <a:t>Describe current police, CPS, tribunal and support-service procedures.</a:t>
          </a:r>
        </a:p>
      </dgm:t>
    </dgm:pt>
    <dgm:pt modelId="{7EFD8AE6-86C8-4060-B902-33030E0D98AB}" type="parTrans" cxnId="{5AC69CFF-D94A-4287-AF00-9EBE9E0224AD}">
      <dgm:prSet/>
      <dgm:spPr/>
      <dgm:t>
        <a:bodyPr/>
        <a:lstStyle/>
        <a:p>
          <a:endParaRPr lang="en-US"/>
        </a:p>
      </dgm:t>
    </dgm:pt>
    <dgm:pt modelId="{44709115-3C53-4C68-BE3C-550ED1CBEE9E}" type="sibTrans" cxnId="{5AC69CFF-D94A-4287-AF00-9EBE9E0224AD}">
      <dgm:prSet/>
      <dgm:spPr/>
      <dgm:t>
        <a:bodyPr/>
        <a:lstStyle/>
        <a:p>
          <a:endParaRPr lang="en-US"/>
        </a:p>
      </dgm:t>
    </dgm:pt>
    <dgm:pt modelId="{730B21FF-3754-4292-BE5C-EAE937F8421A}">
      <dgm:prSet/>
      <dgm:spPr/>
      <dgm:t>
        <a:bodyPr/>
        <a:lstStyle/>
        <a:p>
          <a:r>
            <a:rPr lang="en-US"/>
            <a:t>Examine</a:t>
          </a:r>
        </a:p>
      </dgm:t>
    </dgm:pt>
    <dgm:pt modelId="{22E4387C-C8A4-4EF2-B212-145198DE5A85}" type="parTrans" cxnId="{40563E39-FDC4-4A8B-A199-CC7591F73A2F}">
      <dgm:prSet/>
      <dgm:spPr/>
      <dgm:t>
        <a:bodyPr/>
        <a:lstStyle/>
        <a:p>
          <a:endParaRPr lang="en-US"/>
        </a:p>
      </dgm:t>
    </dgm:pt>
    <dgm:pt modelId="{EC18E5BB-67AD-4642-B54A-4F54FD2C37BA}" type="sibTrans" cxnId="{40563E39-FDC4-4A8B-A199-CC7591F73A2F}">
      <dgm:prSet/>
      <dgm:spPr/>
      <dgm:t>
        <a:bodyPr/>
        <a:lstStyle/>
        <a:p>
          <a:endParaRPr lang="en-US"/>
        </a:p>
      </dgm:t>
    </dgm:pt>
    <dgm:pt modelId="{5DB2BB0E-CB67-439F-B8E4-1A40CFDB7516}">
      <dgm:prSet custT="1"/>
      <dgm:spPr/>
      <dgm:t>
        <a:bodyPr/>
        <a:lstStyle/>
        <a:p>
          <a:r>
            <a:rPr lang="en-US" sz="2000" dirty="0"/>
            <a:t> Critically examine recent reforms and guidance shaping victim care. </a:t>
          </a:r>
        </a:p>
      </dgm:t>
    </dgm:pt>
    <dgm:pt modelId="{040B8523-CB89-40C5-A6AE-0223F26307E9}" type="parTrans" cxnId="{C7E3AA75-F063-4BB7-B471-ED06E29FCBBA}">
      <dgm:prSet/>
      <dgm:spPr/>
      <dgm:t>
        <a:bodyPr/>
        <a:lstStyle/>
        <a:p>
          <a:endParaRPr lang="en-US"/>
        </a:p>
      </dgm:t>
    </dgm:pt>
    <dgm:pt modelId="{5080F1B1-C889-4F58-8B2C-020EECFAEB75}" type="sibTrans" cxnId="{C7E3AA75-F063-4BB7-B471-ED06E29FCBBA}">
      <dgm:prSet/>
      <dgm:spPr/>
      <dgm:t>
        <a:bodyPr/>
        <a:lstStyle/>
        <a:p>
          <a:endParaRPr lang="en-US"/>
        </a:p>
      </dgm:t>
    </dgm:pt>
    <dgm:pt modelId="{CDF9FAF7-C663-4208-BF73-8776992F0E0E}" type="pres">
      <dgm:prSet presAssocID="{35F04DBC-4C57-480D-A868-511D4C4F187B}" presName="Name0" presStyleCnt="0">
        <dgm:presLayoutVars>
          <dgm:dir/>
          <dgm:animLvl val="lvl"/>
          <dgm:resizeHandles val="exact"/>
        </dgm:presLayoutVars>
      </dgm:prSet>
      <dgm:spPr/>
    </dgm:pt>
    <dgm:pt modelId="{6A38E9E5-5DF4-4A44-ACBA-F61692ED46DD}" type="pres">
      <dgm:prSet presAssocID="{7E0FD459-8F37-4D10-88C8-FAB295476A5E}" presName="composite" presStyleCnt="0"/>
      <dgm:spPr/>
    </dgm:pt>
    <dgm:pt modelId="{342380F8-7BF2-41F7-86EE-9E81556D4F96}" type="pres">
      <dgm:prSet presAssocID="{7E0FD459-8F37-4D10-88C8-FAB295476A5E}" presName="parTx" presStyleLbl="alignNode1" presStyleIdx="0" presStyleCnt="5">
        <dgm:presLayoutVars>
          <dgm:chMax val="0"/>
          <dgm:chPref val="0"/>
        </dgm:presLayoutVars>
      </dgm:prSet>
      <dgm:spPr/>
    </dgm:pt>
    <dgm:pt modelId="{EA52697B-54F7-4731-BBAF-C87F4775FC44}" type="pres">
      <dgm:prSet presAssocID="{7E0FD459-8F37-4D10-88C8-FAB295476A5E}" presName="desTx" presStyleLbl="alignAccFollowNode1" presStyleIdx="0" presStyleCnt="5">
        <dgm:presLayoutVars/>
      </dgm:prSet>
      <dgm:spPr/>
    </dgm:pt>
    <dgm:pt modelId="{CF4D1C94-C2A4-435F-AE85-D75CCEE98940}" type="pres">
      <dgm:prSet presAssocID="{77B6DD42-5681-45E4-ABCA-81AB9EEE6FC7}" presName="space" presStyleCnt="0"/>
      <dgm:spPr/>
    </dgm:pt>
    <dgm:pt modelId="{638981EB-2653-477C-B2AA-655CD51B98C3}" type="pres">
      <dgm:prSet presAssocID="{8AA5F569-FF75-441D-A922-DA79594E0BD6}" presName="composite" presStyleCnt="0"/>
      <dgm:spPr/>
    </dgm:pt>
    <dgm:pt modelId="{19706B66-57E0-4563-A57F-C540FAA9D975}" type="pres">
      <dgm:prSet presAssocID="{8AA5F569-FF75-441D-A922-DA79594E0BD6}" presName="parTx" presStyleLbl="alignNode1" presStyleIdx="1" presStyleCnt="5">
        <dgm:presLayoutVars>
          <dgm:chMax val="0"/>
          <dgm:chPref val="0"/>
        </dgm:presLayoutVars>
      </dgm:prSet>
      <dgm:spPr/>
    </dgm:pt>
    <dgm:pt modelId="{1DB12D72-D679-41CC-A495-96891B968458}" type="pres">
      <dgm:prSet presAssocID="{8AA5F569-FF75-441D-A922-DA79594E0BD6}" presName="desTx" presStyleLbl="alignAccFollowNode1" presStyleIdx="1" presStyleCnt="5">
        <dgm:presLayoutVars/>
      </dgm:prSet>
      <dgm:spPr/>
    </dgm:pt>
    <dgm:pt modelId="{6262129A-4EF8-4B3D-B7EE-710E542429F3}" type="pres">
      <dgm:prSet presAssocID="{94BE489B-2291-4D67-B4F2-32B1AC70A178}" presName="space" presStyleCnt="0"/>
      <dgm:spPr/>
    </dgm:pt>
    <dgm:pt modelId="{3252240C-D3F2-4A9D-AE62-92288696B498}" type="pres">
      <dgm:prSet presAssocID="{ADAB9B5A-F9BA-4856-9597-1226FE5959D9}" presName="composite" presStyleCnt="0"/>
      <dgm:spPr/>
    </dgm:pt>
    <dgm:pt modelId="{06FFD121-DC76-41BA-AA04-79137311B084}" type="pres">
      <dgm:prSet presAssocID="{ADAB9B5A-F9BA-4856-9597-1226FE5959D9}" presName="parTx" presStyleLbl="alignNode1" presStyleIdx="2" presStyleCnt="5">
        <dgm:presLayoutVars>
          <dgm:chMax val="0"/>
          <dgm:chPref val="0"/>
        </dgm:presLayoutVars>
      </dgm:prSet>
      <dgm:spPr/>
    </dgm:pt>
    <dgm:pt modelId="{84000454-55F3-41F1-B97C-05EA09D2541D}" type="pres">
      <dgm:prSet presAssocID="{ADAB9B5A-F9BA-4856-9597-1226FE5959D9}" presName="desTx" presStyleLbl="alignAccFollowNode1" presStyleIdx="2" presStyleCnt="5">
        <dgm:presLayoutVars/>
      </dgm:prSet>
      <dgm:spPr/>
    </dgm:pt>
    <dgm:pt modelId="{C2BEA9A1-915D-4AD7-8F5E-E8EB21E8EE6F}" type="pres">
      <dgm:prSet presAssocID="{A944BEBB-47AF-498B-B636-B0608962124C}" presName="space" presStyleCnt="0"/>
      <dgm:spPr/>
    </dgm:pt>
    <dgm:pt modelId="{2C449B0F-8EC2-4B17-B601-4A398D71ACA0}" type="pres">
      <dgm:prSet presAssocID="{5F0564E1-82E7-40CC-8200-65C94885F404}" presName="composite" presStyleCnt="0"/>
      <dgm:spPr/>
    </dgm:pt>
    <dgm:pt modelId="{85B73407-BECB-486C-A988-7EBB12BB2FD3}" type="pres">
      <dgm:prSet presAssocID="{5F0564E1-82E7-40CC-8200-65C94885F404}" presName="parTx" presStyleLbl="alignNode1" presStyleIdx="3" presStyleCnt="5">
        <dgm:presLayoutVars>
          <dgm:chMax val="0"/>
          <dgm:chPref val="0"/>
        </dgm:presLayoutVars>
      </dgm:prSet>
      <dgm:spPr/>
    </dgm:pt>
    <dgm:pt modelId="{3D7A5EF4-E5C6-4ABD-B62F-ABB61F906CDC}" type="pres">
      <dgm:prSet presAssocID="{5F0564E1-82E7-40CC-8200-65C94885F404}" presName="desTx" presStyleLbl="alignAccFollowNode1" presStyleIdx="3" presStyleCnt="5">
        <dgm:presLayoutVars/>
      </dgm:prSet>
      <dgm:spPr/>
    </dgm:pt>
    <dgm:pt modelId="{4A2033AB-1893-4E2C-BF29-9FF4C144C519}" type="pres">
      <dgm:prSet presAssocID="{B3A3578D-ECEA-4AE2-9257-C8766FE2BA71}" presName="space" presStyleCnt="0"/>
      <dgm:spPr/>
    </dgm:pt>
    <dgm:pt modelId="{5D2421FB-3369-465F-92AC-8ACDA82AE761}" type="pres">
      <dgm:prSet presAssocID="{730B21FF-3754-4292-BE5C-EAE937F8421A}" presName="composite" presStyleCnt="0"/>
      <dgm:spPr/>
    </dgm:pt>
    <dgm:pt modelId="{245E7155-1059-429F-8659-FAA08A901291}" type="pres">
      <dgm:prSet presAssocID="{730B21FF-3754-4292-BE5C-EAE937F8421A}" presName="parTx" presStyleLbl="alignNode1" presStyleIdx="4" presStyleCnt="5">
        <dgm:presLayoutVars>
          <dgm:chMax val="0"/>
          <dgm:chPref val="0"/>
        </dgm:presLayoutVars>
      </dgm:prSet>
      <dgm:spPr/>
    </dgm:pt>
    <dgm:pt modelId="{62B19FBD-007F-4352-B058-8DB47A3A99A5}" type="pres">
      <dgm:prSet presAssocID="{730B21FF-3754-4292-BE5C-EAE937F8421A}" presName="desTx" presStyleLbl="alignAccFollowNode1" presStyleIdx="4" presStyleCnt="5">
        <dgm:presLayoutVars/>
      </dgm:prSet>
      <dgm:spPr/>
    </dgm:pt>
  </dgm:ptLst>
  <dgm:cxnLst>
    <dgm:cxn modelId="{32B12B00-5401-4000-91E1-B54B85729217}" srcId="{35F04DBC-4C57-480D-A868-511D4C4F187B}" destId="{8AA5F569-FF75-441D-A922-DA79594E0BD6}" srcOrd="1" destOrd="0" parTransId="{E5BE065D-077C-456B-AD3F-E389262EBCCA}" sibTransId="{94BE489B-2291-4D67-B4F2-32B1AC70A178}"/>
    <dgm:cxn modelId="{7E930415-2526-4960-8BD2-CE15D786E908}" type="presOf" srcId="{5DB2BB0E-CB67-439F-B8E4-1A40CFDB7516}" destId="{62B19FBD-007F-4352-B058-8DB47A3A99A5}" srcOrd="0" destOrd="0" presId="urn:microsoft.com/office/officeart/2016/7/layout/HorizontalActionList"/>
    <dgm:cxn modelId="{40563E39-FDC4-4A8B-A199-CC7591F73A2F}" srcId="{35F04DBC-4C57-480D-A868-511D4C4F187B}" destId="{730B21FF-3754-4292-BE5C-EAE937F8421A}" srcOrd="4" destOrd="0" parTransId="{22E4387C-C8A4-4EF2-B212-145198DE5A85}" sibTransId="{EC18E5BB-67AD-4642-B54A-4F54FD2C37BA}"/>
    <dgm:cxn modelId="{5DA73F3E-238D-45E2-BD7C-A56F7CD7CB3B}" type="presOf" srcId="{5F0564E1-82E7-40CC-8200-65C94885F404}" destId="{85B73407-BECB-486C-A988-7EBB12BB2FD3}" srcOrd="0" destOrd="0" presId="urn:microsoft.com/office/officeart/2016/7/layout/HorizontalActionList"/>
    <dgm:cxn modelId="{CD949F40-C3C6-4548-90FB-BA45A24A5288}" type="presOf" srcId="{ADAB9B5A-F9BA-4856-9597-1226FE5959D9}" destId="{06FFD121-DC76-41BA-AA04-79137311B084}" srcOrd="0" destOrd="0" presId="urn:microsoft.com/office/officeart/2016/7/layout/HorizontalActionList"/>
    <dgm:cxn modelId="{AE29A64B-266E-4C1C-9D46-6FACC41221DC}" srcId="{ADAB9B5A-F9BA-4856-9597-1226FE5959D9}" destId="{27A29FA7-DA89-49FB-9596-1C60E1A4605F}" srcOrd="0" destOrd="0" parTransId="{6EB2A0B3-01AF-4C2E-8EBD-7FCD1CF7BED4}" sibTransId="{FCFB737F-D8DE-4DD6-8B93-84CFC340EE90}"/>
    <dgm:cxn modelId="{874C206F-C1AB-4DC5-8DF9-DD87772FCBDE}" type="presOf" srcId="{7E0FD459-8F37-4D10-88C8-FAB295476A5E}" destId="{342380F8-7BF2-41F7-86EE-9E81556D4F96}" srcOrd="0" destOrd="0" presId="urn:microsoft.com/office/officeart/2016/7/layout/HorizontalActionList"/>
    <dgm:cxn modelId="{34653E6F-2A1D-4477-9DE1-F58F2BBE3D3D}" type="presOf" srcId="{35F04DBC-4C57-480D-A868-511D4C4F187B}" destId="{CDF9FAF7-C663-4208-BF73-8776992F0E0E}" srcOrd="0" destOrd="0" presId="urn:microsoft.com/office/officeart/2016/7/layout/HorizontalActionList"/>
    <dgm:cxn modelId="{C7E3AA75-F063-4BB7-B471-ED06E29FCBBA}" srcId="{730B21FF-3754-4292-BE5C-EAE937F8421A}" destId="{5DB2BB0E-CB67-439F-B8E4-1A40CFDB7516}" srcOrd="0" destOrd="0" parTransId="{040B8523-CB89-40C5-A6AE-0223F26307E9}" sibTransId="{5080F1B1-C889-4F58-8B2C-020EECFAEB75}"/>
    <dgm:cxn modelId="{CE715C5A-1C21-411C-B07D-6353C299B412}" srcId="{35F04DBC-4C57-480D-A868-511D4C4F187B}" destId="{5F0564E1-82E7-40CC-8200-65C94885F404}" srcOrd="3" destOrd="0" parTransId="{ED4124B0-702D-4483-8EDC-7AB64290663C}" sibTransId="{B3A3578D-ECEA-4AE2-9257-C8766FE2BA71}"/>
    <dgm:cxn modelId="{1560C17D-B6DA-45BD-883C-048539DBB9BD}" srcId="{35F04DBC-4C57-480D-A868-511D4C4F187B}" destId="{7E0FD459-8F37-4D10-88C8-FAB295476A5E}" srcOrd="0" destOrd="0" parTransId="{A18FBF2C-E9B5-48AE-8D72-CA7FC011420A}" sibTransId="{77B6DD42-5681-45E4-ABCA-81AB9EEE6FC7}"/>
    <dgm:cxn modelId="{A74AE87F-0AC9-41F3-A7A6-30D5F039832E}" srcId="{8AA5F569-FF75-441D-A922-DA79594E0BD6}" destId="{82673A26-8B9D-45E1-B2FE-704391C55C9D}" srcOrd="0" destOrd="0" parTransId="{C9731101-1DDA-4F97-B2C2-0E395565656C}" sibTransId="{F6B79838-B1A3-42B3-B0D3-128BC69B9800}"/>
    <dgm:cxn modelId="{0BB79A84-5C33-4454-BEFD-E789BA17BCCD}" type="presOf" srcId="{27A29FA7-DA89-49FB-9596-1C60E1A4605F}" destId="{84000454-55F3-41F1-B97C-05EA09D2541D}" srcOrd="0" destOrd="0" presId="urn:microsoft.com/office/officeart/2016/7/layout/HorizontalActionList"/>
    <dgm:cxn modelId="{CF0EB291-64AB-45D9-868D-EE953260D388}" type="presOf" srcId="{8AA5F569-FF75-441D-A922-DA79594E0BD6}" destId="{19706B66-57E0-4563-A57F-C540FAA9D975}" srcOrd="0" destOrd="0" presId="urn:microsoft.com/office/officeart/2016/7/layout/HorizontalActionList"/>
    <dgm:cxn modelId="{BA498A92-727C-4EAC-8538-8D446C140D01}" type="presOf" srcId="{C4CBCD8F-91ED-4D81-AFDF-43235FF224C1}" destId="{EA52697B-54F7-4731-BBAF-C87F4775FC44}" srcOrd="0" destOrd="0" presId="urn:microsoft.com/office/officeart/2016/7/layout/HorizontalActionList"/>
    <dgm:cxn modelId="{D9C03799-6367-499F-8364-239673A55B47}" type="presOf" srcId="{82673A26-8B9D-45E1-B2FE-704391C55C9D}" destId="{1DB12D72-D679-41CC-A495-96891B968458}" srcOrd="0" destOrd="0" presId="urn:microsoft.com/office/officeart/2016/7/layout/HorizontalActionList"/>
    <dgm:cxn modelId="{0900E39D-13C3-4FD1-80D2-F168DDCFCCAC}" srcId="{35F04DBC-4C57-480D-A868-511D4C4F187B}" destId="{ADAB9B5A-F9BA-4856-9597-1226FE5959D9}" srcOrd="2" destOrd="0" parTransId="{DCCF8AA3-4442-40FD-A41F-EFBA03E8B978}" sibTransId="{A944BEBB-47AF-498B-B636-B0608962124C}"/>
    <dgm:cxn modelId="{E49A13A1-934B-42D2-8423-BF9A74CF9057}" srcId="{7E0FD459-8F37-4D10-88C8-FAB295476A5E}" destId="{C4CBCD8F-91ED-4D81-AFDF-43235FF224C1}" srcOrd="0" destOrd="0" parTransId="{0422ADA4-844C-42F9-AA73-9E858D023CDA}" sibTransId="{A4913532-F9C0-4236-BD61-D25B9D7E0439}"/>
    <dgm:cxn modelId="{1F1712A8-248A-4E8A-B2AD-021603CBF51D}" type="presOf" srcId="{730B21FF-3754-4292-BE5C-EAE937F8421A}" destId="{245E7155-1059-429F-8659-FAA08A901291}" srcOrd="0" destOrd="0" presId="urn:microsoft.com/office/officeart/2016/7/layout/HorizontalActionList"/>
    <dgm:cxn modelId="{6B35F2D5-E23F-4AC8-B3DA-4E3B01CC35D9}" type="presOf" srcId="{FF9164D0-69BC-4396-A9A6-F0BC62B39BAA}" destId="{3D7A5EF4-E5C6-4ABD-B62F-ABB61F906CDC}" srcOrd="0" destOrd="0" presId="urn:microsoft.com/office/officeart/2016/7/layout/HorizontalActionList"/>
    <dgm:cxn modelId="{5AC69CFF-D94A-4287-AF00-9EBE9E0224AD}" srcId="{5F0564E1-82E7-40CC-8200-65C94885F404}" destId="{FF9164D0-69BC-4396-A9A6-F0BC62B39BAA}" srcOrd="0" destOrd="0" parTransId="{7EFD8AE6-86C8-4060-B902-33030E0D98AB}" sibTransId="{44709115-3C53-4C68-BE3C-550ED1CBEE9E}"/>
    <dgm:cxn modelId="{E1B85DFA-0B73-4B45-826C-DC3D1F0147F6}" type="presParOf" srcId="{CDF9FAF7-C663-4208-BF73-8776992F0E0E}" destId="{6A38E9E5-5DF4-4A44-ACBA-F61692ED46DD}" srcOrd="0" destOrd="0" presId="urn:microsoft.com/office/officeart/2016/7/layout/HorizontalActionList"/>
    <dgm:cxn modelId="{62D22B7C-3473-4CC1-B0A0-676850A55ABB}" type="presParOf" srcId="{6A38E9E5-5DF4-4A44-ACBA-F61692ED46DD}" destId="{342380F8-7BF2-41F7-86EE-9E81556D4F96}" srcOrd="0" destOrd="0" presId="urn:microsoft.com/office/officeart/2016/7/layout/HorizontalActionList"/>
    <dgm:cxn modelId="{EB8F5E0B-0372-4737-860A-DEA5B7F2A72C}" type="presParOf" srcId="{6A38E9E5-5DF4-4A44-ACBA-F61692ED46DD}" destId="{EA52697B-54F7-4731-BBAF-C87F4775FC44}" srcOrd="1" destOrd="0" presId="urn:microsoft.com/office/officeart/2016/7/layout/HorizontalActionList"/>
    <dgm:cxn modelId="{AB8A4FB8-6D0D-4248-864E-640F807ECF2E}" type="presParOf" srcId="{CDF9FAF7-C663-4208-BF73-8776992F0E0E}" destId="{CF4D1C94-C2A4-435F-AE85-D75CCEE98940}" srcOrd="1" destOrd="0" presId="urn:microsoft.com/office/officeart/2016/7/layout/HorizontalActionList"/>
    <dgm:cxn modelId="{6491D792-6549-40CA-AB38-4E2BC5FCB542}" type="presParOf" srcId="{CDF9FAF7-C663-4208-BF73-8776992F0E0E}" destId="{638981EB-2653-477C-B2AA-655CD51B98C3}" srcOrd="2" destOrd="0" presId="urn:microsoft.com/office/officeart/2016/7/layout/HorizontalActionList"/>
    <dgm:cxn modelId="{43254322-C673-45A4-834A-E4919C807D25}" type="presParOf" srcId="{638981EB-2653-477C-B2AA-655CD51B98C3}" destId="{19706B66-57E0-4563-A57F-C540FAA9D975}" srcOrd="0" destOrd="0" presId="urn:microsoft.com/office/officeart/2016/7/layout/HorizontalActionList"/>
    <dgm:cxn modelId="{369EC166-667A-47C9-930B-0A78ECE32039}" type="presParOf" srcId="{638981EB-2653-477C-B2AA-655CD51B98C3}" destId="{1DB12D72-D679-41CC-A495-96891B968458}" srcOrd="1" destOrd="0" presId="urn:microsoft.com/office/officeart/2016/7/layout/HorizontalActionList"/>
    <dgm:cxn modelId="{95981980-977B-484C-AEBF-B787ADD2DB37}" type="presParOf" srcId="{CDF9FAF7-C663-4208-BF73-8776992F0E0E}" destId="{6262129A-4EF8-4B3D-B7EE-710E542429F3}" srcOrd="3" destOrd="0" presId="urn:microsoft.com/office/officeart/2016/7/layout/HorizontalActionList"/>
    <dgm:cxn modelId="{CB2903BA-2483-4B52-81DA-180B3AC2FE99}" type="presParOf" srcId="{CDF9FAF7-C663-4208-BF73-8776992F0E0E}" destId="{3252240C-D3F2-4A9D-AE62-92288696B498}" srcOrd="4" destOrd="0" presId="urn:microsoft.com/office/officeart/2016/7/layout/HorizontalActionList"/>
    <dgm:cxn modelId="{A7966DAB-6BAB-47CB-B58B-7636FD7D1B3A}" type="presParOf" srcId="{3252240C-D3F2-4A9D-AE62-92288696B498}" destId="{06FFD121-DC76-41BA-AA04-79137311B084}" srcOrd="0" destOrd="0" presId="urn:microsoft.com/office/officeart/2016/7/layout/HorizontalActionList"/>
    <dgm:cxn modelId="{6C3DD792-03A3-4792-8880-D93997B5E410}" type="presParOf" srcId="{3252240C-D3F2-4A9D-AE62-92288696B498}" destId="{84000454-55F3-41F1-B97C-05EA09D2541D}" srcOrd="1" destOrd="0" presId="urn:microsoft.com/office/officeart/2016/7/layout/HorizontalActionList"/>
    <dgm:cxn modelId="{2B4F3EED-1549-4673-8636-C35E7BD789BA}" type="presParOf" srcId="{CDF9FAF7-C663-4208-BF73-8776992F0E0E}" destId="{C2BEA9A1-915D-4AD7-8F5E-E8EB21E8EE6F}" srcOrd="5" destOrd="0" presId="urn:microsoft.com/office/officeart/2016/7/layout/HorizontalActionList"/>
    <dgm:cxn modelId="{5393A701-E7B5-4D58-A336-19ED13A631A2}" type="presParOf" srcId="{CDF9FAF7-C663-4208-BF73-8776992F0E0E}" destId="{2C449B0F-8EC2-4B17-B601-4A398D71ACA0}" srcOrd="6" destOrd="0" presId="urn:microsoft.com/office/officeart/2016/7/layout/HorizontalActionList"/>
    <dgm:cxn modelId="{6768C69C-4F1B-4486-90A8-9697489F594F}" type="presParOf" srcId="{2C449B0F-8EC2-4B17-B601-4A398D71ACA0}" destId="{85B73407-BECB-486C-A988-7EBB12BB2FD3}" srcOrd="0" destOrd="0" presId="urn:microsoft.com/office/officeart/2016/7/layout/HorizontalActionList"/>
    <dgm:cxn modelId="{B726CF82-B107-42BB-BB60-CDB6493FB1A2}" type="presParOf" srcId="{2C449B0F-8EC2-4B17-B601-4A398D71ACA0}" destId="{3D7A5EF4-E5C6-4ABD-B62F-ABB61F906CDC}" srcOrd="1" destOrd="0" presId="urn:microsoft.com/office/officeart/2016/7/layout/HorizontalActionList"/>
    <dgm:cxn modelId="{F254601A-524C-4BC7-83D8-E84229AB855D}" type="presParOf" srcId="{CDF9FAF7-C663-4208-BF73-8776992F0E0E}" destId="{4A2033AB-1893-4E2C-BF29-9FF4C144C519}" srcOrd="7" destOrd="0" presId="urn:microsoft.com/office/officeart/2016/7/layout/HorizontalActionList"/>
    <dgm:cxn modelId="{E6C17FEC-F27F-458F-9BC4-1F71DBBC691C}" type="presParOf" srcId="{CDF9FAF7-C663-4208-BF73-8776992F0E0E}" destId="{5D2421FB-3369-465F-92AC-8ACDA82AE761}" srcOrd="8" destOrd="0" presId="urn:microsoft.com/office/officeart/2016/7/layout/HorizontalActionList"/>
    <dgm:cxn modelId="{9015AD33-09D2-4F86-AD75-C2F20FB9F606}" type="presParOf" srcId="{5D2421FB-3369-465F-92AC-8ACDA82AE761}" destId="{245E7155-1059-429F-8659-FAA08A901291}" srcOrd="0" destOrd="0" presId="urn:microsoft.com/office/officeart/2016/7/layout/HorizontalActionList"/>
    <dgm:cxn modelId="{5489D28E-0C5D-48D5-8BC0-5E5644CC5DFE}" type="presParOf" srcId="{5D2421FB-3369-465F-92AC-8ACDA82AE761}" destId="{62B19FBD-007F-4352-B058-8DB47A3A99A5}" srcOrd="1" destOrd="0" presId="urn:microsoft.com/office/officeart/2016/7/layout/HorizontalAction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71BAF1B-37BC-4E7C-A745-6D292EE33597}"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1C850C58-C34F-47BB-ADE8-73EE13EA58D9}">
      <dgm:prSet/>
      <dgm:spPr/>
      <dgm:t>
        <a:bodyPr/>
        <a:lstStyle/>
        <a:p>
          <a:r>
            <a:rPr lang="en-GB" b="1"/>
            <a:t>Mental ill health </a:t>
          </a:r>
          <a:r>
            <a:rPr lang="en-GB"/>
            <a:t>– Used broadly to refer to all of those matters relating to mental health problems. Many of the issues fall under the Mental Health Act (1983) definition of mental disorder:</a:t>
          </a:r>
          <a:endParaRPr lang="en-US"/>
        </a:p>
      </dgm:t>
    </dgm:pt>
    <dgm:pt modelId="{0029CE1D-A3A6-4216-8511-64134B350BF8}" type="parTrans" cxnId="{EA0DA91E-9E18-4D45-9A94-CB88E5160BD4}">
      <dgm:prSet/>
      <dgm:spPr/>
      <dgm:t>
        <a:bodyPr/>
        <a:lstStyle/>
        <a:p>
          <a:endParaRPr lang="en-US"/>
        </a:p>
      </dgm:t>
    </dgm:pt>
    <dgm:pt modelId="{868F5A40-0134-46F6-9D61-4F2B96CD2EA8}" type="sibTrans" cxnId="{EA0DA91E-9E18-4D45-9A94-CB88E5160BD4}">
      <dgm:prSet/>
      <dgm:spPr/>
      <dgm:t>
        <a:bodyPr/>
        <a:lstStyle/>
        <a:p>
          <a:endParaRPr lang="en-US"/>
        </a:p>
      </dgm:t>
    </dgm:pt>
    <dgm:pt modelId="{EC74C7FB-2130-4A4D-A572-25AF676FB02D}">
      <dgm:prSet/>
      <dgm:spPr/>
      <dgm:t>
        <a:bodyPr/>
        <a:lstStyle/>
        <a:p>
          <a:r>
            <a:rPr lang="en-GB" b="1"/>
            <a:t>Section 1 MHA (1983) [</a:t>
          </a:r>
          <a:r>
            <a:rPr lang="en-GB" b="1">
              <a:hlinkClick xmlns:r="http://schemas.openxmlformats.org/officeDocument/2006/relationships" r:id="rId1"/>
            </a:rPr>
            <a:t>F1</a:t>
          </a:r>
          <a:r>
            <a:rPr lang="en-GB"/>
            <a:t>“mental disorder” means any disorder or disability of the mind; and “mentally disordered” shall be construed accordingly;</a:t>
          </a:r>
          <a:r>
            <a:rPr lang="en-GB" b="1"/>
            <a:t>]</a:t>
          </a:r>
          <a:endParaRPr lang="en-US"/>
        </a:p>
      </dgm:t>
    </dgm:pt>
    <dgm:pt modelId="{8180177A-FF7D-4736-AF39-922E87A813CD}" type="parTrans" cxnId="{50BB5275-50E1-4D87-ABBB-BA64B3542E9C}">
      <dgm:prSet/>
      <dgm:spPr/>
      <dgm:t>
        <a:bodyPr/>
        <a:lstStyle/>
        <a:p>
          <a:endParaRPr lang="en-US"/>
        </a:p>
      </dgm:t>
    </dgm:pt>
    <dgm:pt modelId="{8CE6AEB2-E49C-467C-85EE-B150D125DEA8}" type="sibTrans" cxnId="{50BB5275-50E1-4D87-ABBB-BA64B3542E9C}">
      <dgm:prSet/>
      <dgm:spPr/>
      <dgm:t>
        <a:bodyPr/>
        <a:lstStyle/>
        <a:p>
          <a:endParaRPr lang="en-US"/>
        </a:p>
      </dgm:t>
    </dgm:pt>
    <dgm:pt modelId="{E907C78C-DB2F-422B-9C48-56EC8C220CC2}">
      <dgm:prSet/>
      <dgm:spPr/>
      <dgm:t>
        <a:bodyPr/>
        <a:lstStyle/>
        <a:p>
          <a:r>
            <a:rPr lang="en-GB"/>
            <a:t>- It also covers people who are experiencing mental distress at the time they come into contact with the police.</a:t>
          </a:r>
          <a:endParaRPr lang="en-US"/>
        </a:p>
      </dgm:t>
    </dgm:pt>
    <dgm:pt modelId="{46F44D2C-F37A-457D-ADB7-96BF831EE6E2}" type="parTrans" cxnId="{8AB0FBA1-1B82-4B0F-8257-F59AB0A50E5D}">
      <dgm:prSet/>
      <dgm:spPr/>
      <dgm:t>
        <a:bodyPr/>
        <a:lstStyle/>
        <a:p>
          <a:endParaRPr lang="en-US"/>
        </a:p>
      </dgm:t>
    </dgm:pt>
    <dgm:pt modelId="{865E4B7F-9B42-4CCA-B93C-D6C180ED5EA8}" type="sibTrans" cxnId="{8AB0FBA1-1B82-4B0F-8257-F59AB0A50E5D}">
      <dgm:prSet/>
      <dgm:spPr/>
      <dgm:t>
        <a:bodyPr/>
        <a:lstStyle/>
        <a:p>
          <a:endParaRPr lang="en-US"/>
        </a:p>
      </dgm:t>
    </dgm:pt>
    <dgm:pt modelId="{6BC53E74-C7E8-4E7B-B2AF-EBAC785C090B}" type="pres">
      <dgm:prSet presAssocID="{B71BAF1B-37BC-4E7C-A745-6D292EE33597}" presName="linear" presStyleCnt="0">
        <dgm:presLayoutVars>
          <dgm:animLvl val="lvl"/>
          <dgm:resizeHandles val="exact"/>
        </dgm:presLayoutVars>
      </dgm:prSet>
      <dgm:spPr/>
    </dgm:pt>
    <dgm:pt modelId="{A48B966C-D3FD-48C1-BB7C-CC6ABEE63F7B}" type="pres">
      <dgm:prSet presAssocID="{1C850C58-C34F-47BB-ADE8-73EE13EA58D9}" presName="parentText" presStyleLbl="node1" presStyleIdx="0" presStyleCnt="3">
        <dgm:presLayoutVars>
          <dgm:chMax val="0"/>
          <dgm:bulletEnabled val="1"/>
        </dgm:presLayoutVars>
      </dgm:prSet>
      <dgm:spPr/>
    </dgm:pt>
    <dgm:pt modelId="{4E7DB973-FBAA-48D8-9A86-B10D9354435F}" type="pres">
      <dgm:prSet presAssocID="{868F5A40-0134-46F6-9D61-4F2B96CD2EA8}" presName="spacer" presStyleCnt="0"/>
      <dgm:spPr/>
    </dgm:pt>
    <dgm:pt modelId="{06F8D594-D0F9-41DD-8BB2-8836627381CF}" type="pres">
      <dgm:prSet presAssocID="{EC74C7FB-2130-4A4D-A572-25AF676FB02D}" presName="parentText" presStyleLbl="node1" presStyleIdx="1" presStyleCnt="3">
        <dgm:presLayoutVars>
          <dgm:chMax val="0"/>
          <dgm:bulletEnabled val="1"/>
        </dgm:presLayoutVars>
      </dgm:prSet>
      <dgm:spPr/>
    </dgm:pt>
    <dgm:pt modelId="{D58B015F-5B83-440C-8B01-C73368C1182E}" type="pres">
      <dgm:prSet presAssocID="{8CE6AEB2-E49C-467C-85EE-B150D125DEA8}" presName="spacer" presStyleCnt="0"/>
      <dgm:spPr/>
    </dgm:pt>
    <dgm:pt modelId="{20F5CAC1-53C9-461E-B81A-45A0D4CDBD34}" type="pres">
      <dgm:prSet presAssocID="{E907C78C-DB2F-422B-9C48-56EC8C220CC2}" presName="parentText" presStyleLbl="node1" presStyleIdx="2" presStyleCnt="3">
        <dgm:presLayoutVars>
          <dgm:chMax val="0"/>
          <dgm:bulletEnabled val="1"/>
        </dgm:presLayoutVars>
      </dgm:prSet>
      <dgm:spPr/>
    </dgm:pt>
  </dgm:ptLst>
  <dgm:cxnLst>
    <dgm:cxn modelId="{6A211B0C-0061-4526-AE69-632EFF13B9EA}" type="presOf" srcId="{EC74C7FB-2130-4A4D-A572-25AF676FB02D}" destId="{06F8D594-D0F9-41DD-8BB2-8836627381CF}" srcOrd="0" destOrd="0" presId="urn:microsoft.com/office/officeart/2005/8/layout/vList2"/>
    <dgm:cxn modelId="{EA0DA91E-9E18-4D45-9A94-CB88E5160BD4}" srcId="{B71BAF1B-37BC-4E7C-A745-6D292EE33597}" destId="{1C850C58-C34F-47BB-ADE8-73EE13EA58D9}" srcOrd="0" destOrd="0" parTransId="{0029CE1D-A3A6-4216-8511-64134B350BF8}" sibTransId="{868F5A40-0134-46F6-9D61-4F2B96CD2EA8}"/>
    <dgm:cxn modelId="{CF10123B-B84B-4EA2-82E6-B0010CC7ABCC}" type="presOf" srcId="{1C850C58-C34F-47BB-ADE8-73EE13EA58D9}" destId="{A48B966C-D3FD-48C1-BB7C-CC6ABEE63F7B}" srcOrd="0" destOrd="0" presId="urn:microsoft.com/office/officeart/2005/8/layout/vList2"/>
    <dgm:cxn modelId="{05F9415C-2E1B-4F3F-9C47-EF597B533DDD}" type="presOf" srcId="{E907C78C-DB2F-422B-9C48-56EC8C220CC2}" destId="{20F5CAC1-53C9-461E-B81A-45A0D4CDBD34}" srcOrd="0" destOrd="0" presId="urn:microsoft.com/office/officeart/2005/8/layout/vList2"/>
    <dgm:cxn modelId="{50BB5275-50E1-4D87-ABBB-BA64B3542E9C}" srcId="{B71BAF1B-37BC-4E7C-A745-6D292EE33597}" destId="{EC74C7FB-2130-4A4D-A572-25AF676FB02D}" srcOrd="1" destOrd="0" parTransId="{8180177A-FF7D-4736-AF39-922E87A813CD}" sibTransId="{8CE6AEB2-E49C-467C-85EE-B150D125DEA8}"/>
    <dgm:cxn modelId="{8AB0FBA1-1B82-4B0F-8257-F59AB0A50E5D}" srcId="{B71BAF1B-37BC-4E7C-A745-6D292EE33597}" destId="{E907C78C-DB2F-422B-9C48-56EC8C220CC2}" srcOrd="2" destOrd="0" parTransId="{46F44D2C-F37A-457D-ADB7-96BF831EE6E2}" sibTransId="{865E4B7F-9B42-4CCA-B93C-D6C180ED5EA8}"/>
    <dgm:cxn modelId="{EA8A11F1-171D-4D99-A149-EA237D8F0B19}" type="presOf" srcId="{B71BAF1B-37BC-4E7C-A745-6D292EE33597}" destId="{6BC53E74-C7E8-4E7B-B2AF-EBAC785C090B}" srcOrd="0" destOrd="0" presId="urn:microsoft.com/office/officeart/2005/8/layout/vList2"/>
    <dgm:cxn modelId="{5371285B-A35B-4BA1-A949-765F505DEAED}" type="presParOf" srcId="{6BC53E74-C7E8-4E7B-B2AF-EBAC785C090B}" destId="{A48B966C-D3FD-48C1-BB7C-CC6ABEE63F7B}" srcOrd="0" destOrd="0" presId="urn:microsoft.com/office/officeart/2005/8/layout/vList2"/>
    <dgm:cxn modelId="{D7131874-69CE-4752-8154-A7884DDE71E5}" type="presParOf" srcId="{6BC53E74-C7E8-4E7B-B2AF-EBAC785C090B}" destId="{4E7DB973-FBAA-48D8-9A86-B10D9354435F}" srcOrd="1" destOrd="0" presId="urn:microsoft.com/office/officeart/2005/8/layout/vList2"/>
    <dgm:cxn modelId="{D886F8F2-3788-49E7-8FAB-6FFEB74DBE5E}" type="presParOf" srcId="{6BC53E74-C7E8-4E7B-B2AF-EBAC785C090B}" destId="{06F8D594-D0F9-41DD-8BB2-8836627381CF}" srcOrd="2" destOrd="0" presId="urn:microsoft.com/office/officeart/2005/8/layout/vList2"/>
    <dgm:cxn modelId="{17176D38-32E4-4A5B-A017-48833BF2E5C4}" type="presParOf" srcId="{6BC53E74-C7E8-4E7B-B2AF-EBAC785C090B}" destId="{D58B015F-5B83-440C-8B01-C73368C1182E}" srcOrd="3" destOrd="0" presId="urn:microsoft.com/office/officeart/2005/8/layout/vList2"/>
    <dgm:cxn modelId="{CD795860-0C54-4C5A-9FEE-92FFA561BF7C}" type="presParOf" srcId="{6BC53E74-C7E8-4E7B-B2AF-EBAC785C090B}" destId="{20F5CAC1-53C9-461E-B81A-45A0D4CDBD34}"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42380F8-7BF2-41F7-86EE-9E81556D4F96}">
      <dsp:nvSpPr>
        <dsp:cNvPr id="0" name=""/>
        <dsp:cNvSpPr/>
      </dsp:nvSpPr>
      <dsp:spPr>
        <a:xfrm>
          <a:off x="8634" y="776198"/>
          <a:ext cx="2013350" cy="604005"/>
        </a:xfrm>
        <a:prstGeom prst="rect">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9099" tIns="159099" rIns="159099" bIns="159099" numCol="1" spcCol="1270" anchor="ctr" anchorCtr="0">
          <a:noAutofit/>
        </a:bodyPr>
        <a:lstStyle/>
        <a:p>
          <a:pPr marL="0" lvl="0" indent="0" algn="ctr" defTabSz="889000">
            <a:lnSpc>
              <a:spcPct val="90000"/>
            </a:lnSpc>
            <a:spcBef>
              <a:spcPct val="0"/>
            </a:spcBef>
            <a:spcAft>
              <a:spcPct val="35000"/>
            </a:spcAft>
            <a:buNone/>
          </a:pPr>
          <a:r>
            <a:rPr lang="en-US" sz="2000" kern="1200"/>
            <a:t>Be</a:t>
          </a:r>
        </a:p>
      </dsp:txBody>
      <dsp:txXfrm>
        <a:off x="8634" y="776198"/>
        <a:ext cx="2013350" cy="604005"/>
      </dsp:txXfrm>
    </dsp:sp>
    <dsp:sp modelId="{EA52697B-54F7-4731-BBAF-C87F4775FC44}">
      <dsp:nvSpPr>
        <dsp:cNvPr id="0" name=""/>
        <dsp:cNvSpPr/>
      </dsp:nvSpPr>
      <dsp:spPr>
        <a:xfrm>
          <a:off x="8634" y="1380204"/>
          <a:ext cx="2013350" cy="2194934"/>
        </a:xfrm>
        <a:prstGeom prst="rect">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8874" tIns="198874" rIns="198874" bIns="198874" numCol="1" spcCol="1270" anchor="t" anchorCtr="0">
          <a:noAutofit/>
        </a:bodyPr>
        <a:lstStyle/>
        <a:p>
          <a:pPr marL="0" lvl="0" indent="0" algn="l" defTabSz="889000">
            <a:lnSpc>
              <a:spcPct val="90000"/>
            </a:lnSpc>
            <a:spcBef>
              <a:spcPct val="0"/>
            </a:spcBef>
            <a:spcAft>
              <a:spcPct val="35000"/>
            </a:spcAft>
            <a:buNone/>
          </a:pPr>
          <a:r>
            <a:rPr lang="en-US" sz="2000" kern="1200" dirty="0"/>
            <a:t>By the end of the session, students will be able to:</a:t>
          </a:r>
        </a:p>
      </dsp:txBody>
      <dsp:txXfrm>
        <a:off x="8634" y="1380204"/>
        <a:ext cx="2013350" cy="2194934"/>
      </dsp:txXfrm>
    </dsp:sp>
    <dsp:sp modelId="{19706B66-57E0-4563-A57F-C540FAA9D975}">
      <dsp:nvSpPr>
        <dsp:cNvPr id="0" name=""/>
        <dsp:cNvSpPr/>
      </dsp:nvSpPr>
      <dsp:spPr>
        <a:xfrm>
          <a:off x="2129879" y="776198"/>
          <a:ext cx="2013350" cy="604005"/>
        </a:xfrm>
        <a:prstGeom prst="rect">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9099" tIns="159099" rIns="159099" bIns="159099" numCol="1" spcCol="1270" anchor="ctr" anchorCtr="0">
          <a:noAutofit/>
        </a:bodyPr>
        <a:lstStyle/>
        <a:p>
          <a:pPr marL="0" lvl="0" indent="0" algn="ctr" defTabSz="889000">
            <a:lnSpc>
              <a:spcPct val="90000"/>
            </a:lnSpc>
            <a:spcBef>
              <a:spcPct val="0"/>
            </a:spcBef>
            <a:spcAft>
              <a:spcPct val="35000"/>
            </a:spcAft>
            <a:buNone/>
          </a:pPr>
          <a:r>
            <a:rPr lang="en-US" sz="2000" kern="1200"/>
            <a:t>Explain</a:t>
          </a:r>
        </a:p>
      </dsp:txBody>
      <dsp:txXfrm>
        <a:off x="2129879" y="776198"/>
        <a:ext cx="2013350" cy="604005"/>
      </dsp:txXfrm>
    </dsp:sp>
    <dsp:sp modelId="{1DB12D72-D679-41CC-A495-96891B968458}">
      <dsp:nvSpPr>
        <dsp:cNvPr id="0" name=""/>
        <dsp:cNvSpPr/>
      </dsp:nvSpPr>
      <dsp:spPr>
        <a:xfrm>
          <a:off x="2129879" y="1380204"/>
          <a:ext cx="2013350" cy="2194934"/>
        </a:xfrm>
        <a:prstGeom prst="rect">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8874" tIns="198874" rIns="198874" bIns="198874" numCol="1" spcCol="1270" anchor="t" anchorCtr="0">
          <a:noAutofit/>
        </a:bodyPr>
        <a:lstStyle/>
        <a:p>
          <a:pPr marL="0" lvl="0" indent="0" algn="l" defTabSz="800100">
            <a:lnSpc>
              <a:spcPct val="90000"/>
            </a:lnSpc>
            <a:spcBef>
              <a:spcPct val="0"/>
            </a:spcBef>
            <a:spcAft>
              <a:spcPct val="35000"/>
            </a:spcAft>
            <a:buNone/>
          </a:pPr>
          <a:r>
            <a:rPr lang="en-US" sz="1800" kern="1200" dirty="0"/>
            <a:t>Explain how mental health affects </a:t>
          </a:r>
          <a:r>
            <a:rPr lang="en-US" sz="1800" kern="1200" dirty="0" err="1"/>
            <a:t>victimisation</a:t>
          </a:r>
          <a:r>
            <a:rPr lang="en-US" sz="1800" kern="1200" dirty="0"/>
            <a:t> risk and engagement with the CJS.</a:t>
          </a:r>
        </a:p>
      </dsp:txBody>
      <dsp:txXfrm>
        <a:off x="2129879" y="1380204"/>
        <a:ext cx="2013350" cy="2194934"/>
      </dsp:txXfrm>
    </dsp:sp>
    <dsp:sp modelId="{06FFD121-DC76-41BA-AA04-79137311B084}">
      <dsp:nvSpPr>
        <dsp:cNvPr id="0" name=""/>
        <dsp:cNvSpPr/>
      </dsp:nvSpPr>
      <dsp:spPr>
        <a:xfrm>
          <a:off x="4251124" y="776198"/>
          <a:ext cx="2013350" cy="604005"/>
        </a:xfrm>
        <a:prstGeom prst="rect">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9099" tIns="159099" rIns="159099" bIns="159099" numCol="1" spcCol="1270" anchor="ctr" anchorCtr="0">
          <a:noAutofit/>
        </a:bodyPr>
        <a:lstStyle/>
        <a:p>
          <a:pPr marL="0" lvl="0" indent="0" algn="ctr" defTabSz="889000">
            <a:lnSpc>
              <a:spcPct val="90000"/>
            </a:lnSpc>
            <a:spcBef>
              <a:spcPct val="0"/>
            </a:spcBef>
            <a:spcAft>
              <a:spcPct val="35000"/>
            </a:spcAft>
            <a:buNone/>
          </a:pPr>
          <a:r>
            <a:rPr lang="en-US" sz="2000" kern="1200"/>
            <a:t>Identify</a:t>
          </a:r>
        </a:p>
      </dsp:txBody>
      <dsp:txXfrm>
        <a:off x="4251124" y="776198"/>
        <a:ext cx="2013350" cy="604005"/>
      </dsp:txXfrm>
    </dsp:sp>
    <dsp:sp modelId="{84000454-55F3-41F1-B97C-05EA09D2541D}">
      <dsp:nvSpPr>
        <dsp:cNvPr id="0" name=""/>
        <dsp:cNvSpPr/>
      </dsp:nvSpPr>
      <dsp:spPr>
        <a:xfrm>
          <a:off x="4251124" y="1380204"/>
          <a:ext cx="2013350" cy="2194934"/>
        </a:xfrm>
        <a:prstGeom prst="rect">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8874" tIns="198874" rIns="198874" bIns="198874" numCol="1" spcCol="1270" anchor="t" anchorCtr="0">
          <a:noAutofit/>
        </a:bodyPr>
        <a:lstStyle/>
        <a:p>
          <a:pPr marL="0" lvl="0" indent="0" algn="l" defTabSz="889000">
            <a:lnSpc>
              <a:spcPct val="90000"/>
            </a:lnSpc>
            <a:spcBef>
              <a:spcPct val="0"/>
            </a:spcBef>
            <a:spcAft>
              <a:spcPct val="35000"/>
            </a:spcAft>
            <a:buNone/>
          </a:pPr>
          <a:r>
            <a:rPr lang="en-US" sz="2000" kern="1200" dirty="0"/>
            <a:t>Identify protections for mentally vulnerable victims</a:t>
          </a:r>
        </a:p>
      </dsp:txBody>
      <dsp:txXfrm>
        <a:off x="4251124" y="1380204"/>
        <a:ext cx="2013350" cy="2194934"/>
      </dsp:txXfrm>
    </dsp:sp>
    <dsp:sp modelId="{85B73407-BECB-486C-A988-7EBB12BB2FD3}">
      <dsp:nvSpPr>
        <dsp:cNvPr id="0" name=""/>
        <dsp:cNvSpPr/>
      </dsp:nvSpPr>
      <dsp:spPr>
        <a:xfrm>
          <a:off x="6372369" y="776198"/>
          <a:ext cx="2013350" cy="604005"/>
        </a:xfrm>
        <a:prstGeom prst="rect">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9099" tIns="159099" rIns="159099" bIns="159099" numCol="1" spcCol="1270" anchor="ctr" anchorCtr="0">
          <a:noAutofit/>
        </a:bodyPr>
        <a:lstStyle/>
        <a:p>
          <a:pPr marL="0" lvl="0" indent="0" algn="ctr" defTabSz="889000">
            <a:lnSpc>
              <a:spcPct val="90000"/>
            </a:lnSpc>
            <a:spcBef>
              <a:spcPct val="0"/>
            </a:spcBef>
            <a:spcAft>
              <a:spcPct val="35000"/>
            </a:spcAft>
            <a:buNone/>
          </a:pPr>
          <a:r>
            <a:rPr lang="en-US" sz="2000" kern="1200"/>
            <a:t>Describe</a:t>
          </a:r>
        </a:p>
      </dsp:txBody>
      <dsp:txXfrm>
        <a:off x="6372369" y="776198"/>
        <a:ext cx="2013350" cy="604005"/>
      </dsp:txXfrm>
    </dsp:sp>
    <dsp:sp modelId="{3D7A5EF4-E5C6-4ABD-B62F-ABB61F906CDC}">
      <dsp:nvSpPr>
        <dsp:cNvPr id="0" name=""/>
        <dsp:cNvSpPr/>
      </dsp:nvSpPr>
      <dsp:spPr>
        <a:xfrm>
          <a:off x="6372369" y="1380204"/>
          <a:ext cx="2013350" cy="2194934"/>
        </a:xfrm>
        <a:prstGeom prst="rect">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8874" tIns="198874" rIns="198874" bIns="198874" numCol="1" spcCol="1270" anchor="t" anchorCtr="0">
          <a:noAutofit/>
        </a:bodyPr>
        <a:lstStyle/>
        <a:p>
          <a:pPr marL="0" lvl="0" indent="0" algn="l" defTabSz="889000">
            <a:lnSpc>
              <a:spcPct val="90000"/>
            </a:lnSpc>
            <a:spcBef>
              <a:spcPct val="0"/>
            </a:spcBef>
            <a:spcAft>
              <a:spcPct val="35000"/>
            </a:spcAft>
            <a:buNone/>
          </a:pPr>
          <a:r>
            <a:rPr lang="en-US" sz="2000" kern="1200" dirty="0"/>
            <a:t>Describe current police, CPS, tribunal and support-service procedures.</a:t>
          </a:r>
        </a:p>
      </dsp:txBody>
      <dsp:txXfrm>
        <a:off x="6372369" y="1380204"/>
        <a:ext cx="2013350" cy="2194934"/>
      </dsp:txXfrm>
    </dsp:sp>
    <dsp:sp modelId="{245E7155-1059-429F-8659-FAA08A901291}">
      <dsp:nvSpPr>
        <dsp:cNvPr id="0" name=""/>
        <dsp:cNvSpPr/>
      </dsp:nvSpPr>
      <dsp:spPr>
        <a:xfrm>
          <a:off x="8493615" y="776198"/>
          <a:ext cx="2013350" cy="604005"/>
        </a:xfrm>
        <a:prstGeom prst="rect">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9099" tIns="159099" rIns="159099" bIns="159099" numCol="1" spcCol="1270" anchor="ctr" anchorCtr="0">
          <a:noAutofit/>
        </a:bodyPr>
        <a:lstStyle/>
        <a:p>
          <a:pPr marL="0" lvl="0" indent="0" algn="ctr" defTabSz="889000">
            <a:lnSpc>
              <a:spcPct val="90000"/>
            </a:lnSpc>
            <a:spcBef>
              <a:spcPct val="0"/>
            </a:spcBef>
            <a:spcAft>
              <a:spcPct val="35000"/>
            </a:spcAft>
            <a:buNone/>
          </a:pPr>
          <a:r>
            <a:rPr lang="en-US" sz="2000" kern="1200"/>
            <a:t>Examine</a:t>
          </a:r>
        </a:p>
      </dsp:txBody>
      <dsp:txXfrm>
        <a:off x="8493615" y="776198"/>
        <a:ext cx="2013350" cy="604005"/>
      </dsp:txXfrm>
    </dsp:sp>
    <dsp:sp modelId="{62B19FBD-007F-4352-B058-8DB47A3A99A5}">
      <dsp:nvSpPr>
        <dsp:cNvPr id="0" name=""/>
        <dsp:cNvSpPr/>
      </dsp:nvSpPr>
      <dsp:spPr>
        <a:xfrm>
          <a:off x="8493615" y="1380204"/>
          <a:ext cx="2013350" cy="2194934"/>
        </a:xfrm>
        <a:prstGeom prst="rect">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8874" tIns="198874" rIns="198874" bIns="198874" numCol="1" spcCol="1270" anchor="t" anchorCtr="0">
          <a:noAutofit/>
        </a:bodyPr>
        <a:lstStyle/>
        <a:p>
          <a:pPr marL="0" lvl="0" indent="0" algn="l" defTabSz="889000">
            <a:lnSpc>
              <a:spcPct val="90000"/>
            </a:lnSpc>
            <a:spcBef>
              <a:spcPct val="0"/>
            </a:spcBef>
            <a:spcAft>
              <a:spcPct val="35000"/>
            </a:spcAft>
            <a:buNone/>
          </a:pPr>
          <a:r>
            <a:rPr lang="en-US" sz="2000" kern="1200" dirty="0"/>
            <a:t> Critically examine recent reforms and guidance shaping victim care. </a:t>
          </a:r>
        </a:p>
      </dsp:txBody>
      <dsp:txXfrm>
        <a:off x="8493615" y="1380204"/>
        <a:ext cx="2013350" cy="219493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48B966C-D3FD-48C1-BB7C-CC6ABEE63F7B}">
      <dsp:nvSpPr>
        <dsp:cNvPr id="0" name=""/>
        <dsp:cNvSpPr/>
      </dsp:nvSpPr>
      <dsp:spPr>
        <a:xfrm>
          <a:off x="0" y="86904"/>
          <a:ext cx="6213389" cy="1356029"/>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b="1" kern="1200"/>
            <a:t>Mental ill health </a:t>
          </a:r>
          <a:r>
            <a:rPr lang="en-GB" sz="1900" kern="1200"/>
            <a:t>– Used broadly to refer to all of those matters relating to mental health problems. Many of the issues fall under the Mental Health Act (1983) definition of mental disorder:</a:t>
          </a:r>
          <a:endParaRPr lang="en-US" sz="1900" kern="1200"/>
        </a:p>
      </dsp:txBody>
      <dsp:txXfrm>
        <a:off x="66196" y="153100"/>
        <a:ext cx="6080997" cy="1223637"/>
      </dsp:txXfrm>
    </dsp:sp>
    <dsp:sp modelId="{06F8D594-D0F9-41DD-8BB2-8836627381CF}">
      <dsp:nvSpPr>
        <dsp:cNvPr id="0" name=""/>
        <dsp:cNvSpPr/>
      </dsp:nvSpPr>
      <dsp:spPr>
        <a:xfrm>
          <a:off x="0" y="1497654"/>
          <a:ext cx="6213389" cy="1356029"/>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b="1" kern="1200"/>
            <a:t>Section 1 MHA (1983) [</a:t>
          </a:r>
          <a:r>
            <a:rPr lang="en-GB" sz="1900" b="1" kern="1200">
              <a:hlinkClick xmlns:r="http://schemas.openxmlformats.org/officeDocument/2006/relationships" r:id="rId1"/>
            </a:rPr>
            <a:t>F1</a:t>
          </a:r>
          <a:r>
            <a:rPr lang="en-GB" sz="1900" kern="1200"/>
            <a:t>“mental disorder” means any disorder or disability of the mind; and “mentally disordered” shall be construed accordingly;</a:t>
          </a:r>
          <a:r>
            <a:rPr lang="en-GB" sz="1900" b="1" kern="1200"/>
            <a:t>]</a:t>
          </a:r>
          <a:endParaRPr lang="en-US" sz="1900" kern="1200"/>
        </a:p>
      </dsp:txBody>
      <dsp:txXfrm>
        <a:off x="66196" y="1563850"/>
        <a:ext cx="6080997" cy="1223637"/>
      </dsp:txXfrm>
    </dsp:sp>
    <dsp:sp modelId="{20F5CAC1-53C9-461E-B81A-45A0D4CDBD34}">
      <dsp:nvSpPr>
        <dsp:cNvPr id="0" name=""/>
        <dsp:cNvSpPr/>
      </dsp:nvSpPr>
      <dsp:spPr>
        <a:xfrm>
          <a:off x="0" y="2908403"/>
          <a:ext cx="6213389" cy="1356029"/>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 It also covers people who are experiencing mental distress at the time they come into contact with the police.</a:t>
          </a:r>
          <a:endParaRPr lang="en-US" sz="1900" kern="1200"/>
        </a:p>
      </dsp:txBody>
      <dsp:txXfrm>
        <a:off x="66196" y="2974599"/>
        <a:ext cx="6080997" cy="1223637"/>
      </dsp:txXfrm>
    </dsp:sp>
  </dsp:spTree>
</dsp:drawing>
</file>

<file path=ppt/diagrams/layout1.xml><?xml version="1.0" encoding="utf-8"?>
<dgm:layoutDef xmlns:dgm="http://schemas.openxmlformats.org/drawingml/2006/diagram" xmlns:a="http://schemas.openxmlformats.org/drawingml/2006/main" uniqueId="urn:microsoft.com/office/officeart/2016/7/layout/HorizontalActionList">
  <dgm:title val="Horizontal Action List"/>
  <dgm:desc val="Used to show non-sequential or grouped lists of information. Works well with large amounts of text. All text has the same level of emphasis, and direction is not implied."/>
  <dgm:catLst>
    <dgm:cat type="list" pri="5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fact="0.6"/>
      <dgm:constr type="h" for="des" forName="composite" op="equ"/>
      <dgm:constr type="w" for="ch" forName="composite" refType="w"/>
      <dgm:constr type="w" for="des" forName="parTx"/>
      <dgm:constr type="h" for="des" forName="parTx" op="equ"/>
      <dgm:constr type="w" for="des" forName="desTx"/>
      <dgm:constr type="primFontSz" for="des" forName="parTx" val="54"/>
      <dgm:constr type="primFontSz" for="des" forName="desTx" refType="primFontSz" refFor="des" refForName="parTx" op="lte" fact="0.75"/>
      <dgm:constr type="h" for="des" forName="desTx" op="equ"/>
      <dgm:constr type="w" for="ch" forName="space" op="equ" val="3"/>
    </dgm:constrLst>
    <dgm:ruleLst>
      <dgm:rule type="w" for="ch" forName="composite" val="0" fact="NaN" max="NaN"/>
    </dgm:ruleLst>
    <dgm:forEach name="Name6"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varLst>
          <dgm:alg type="tx"/>
          <dgm:shape xmlns:r="http://schemas.openxmlformats.org/officeDocument/2006/relationships" type="rect" r:blip="">
            <dgm:adjLst/>
          </dgm:shape>
          <dgm:presOf axis="self" ptType="node"/>
          <dgm:constrLst>
            <dgm:constr type="h" refType="w" op="lte" fact="0.3"/>
            <dgm:constr type="h"/>
            <dgm:constr type="tMarg" refType="w" fact="0.224"/>
            <dgm:constr type="bMarg" refType="w" fact="0.224"/>
            <dgm:constr type="lMarg" refType="w" fact="0.224"/>
            <dgm:constr type="rMarg" refType="w" fact="0.224"/>
          </dgm:constrLst>
          <dgm:ruleLst>
            <dgm:rule type="h" val="INF" fact="NaN" max="NaN"/>
            <dgm:rule type="primFontSz" val="14" fact="NaN" max="NaN"/>
          </dgm:ruleLst>
        </dgm:layoutNode>
        <dgm:layoutNode name="desTx" styleLbl="alignAccFollowNode1">
          <dgm:varLst/>
          <dgm:alg type="tx">
            <dgm:param type="stBulletLvl" val="0"/>
            <dgm:param type="txAnchorVert" val="t"/>
            <dgm:param type="parTxLTRAlign" val="l"/>
            <dgm:param type="shpTxLTRAlignCh" val="l"/>
            <dgm:param type="parTxRTLAlign" val="r"/>
            <dgm:param type="shpTxRTLAlignCh" val="r"/>
          </dgm:alg>
          <dgm:shape xmlns:r="http://schemas.openxmlformats.org/officeDocument/2006/relationships" type="rect" r:blip="">
            <dgm:adjLst/>
          </dgm:shape>
          <dgm:presOf axis="des" ptType="node"/>
          <dgm:constrLst>
            <dgm:constr type="primFontSz" val="28"/>
            <dgm:constr type="tMarg" refType="w" fact="0.28"/>
            <dgm:constr type="bMarg" refType="w" fact="0.28"/>
            <dgm:constr type="lMarg" refType="w" fact="0.28"/>
            <dgm:constr type="rMarg" refType="w" fact="0.28"/>
          </dgm:constrLst>
          <dgm:ruleLst>
            <dgm:rule type="h" val="INF" fact="NaN" max="NaN"/>
            <dgm:rule type="primFontSz" val="11" fact="NaN" max="NaN"/>
          </dgm:ruleLst>
        </dgm:layoutNode>
      </dgm:layoutNode>
      <dgm:forEach name="Name19"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57FA66A-B329-4B7E-8AAD-19435B400804}" type="datetimeFigureOut">
              <a:rPr lang="en-GB" smtClean="0"/>
              <a:t>12/03/2026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B719CB6-0080-439E-BED8-F337BA6E26E9}" type="slidenum">
              <a:rPr lang="en-GB" smtClean="0"/>
              <a:t>‹#›</a:t>
            </a:fld>
            <a:endParaRPr lang="en-GB"/>
          </a:p>
        </p:txBody>
      </p:sp>
    </p:spTree>
    <p:extLst>
      <p:ext uri="{BB962C8B-B14F-4D97-AF65-F5344CB8AC3E}">
        <p14:creationId xmlns:p14="http://schemas.microsoft.com/office/powerpoint/2010/main" val="333690714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3" Type="http://schemas.openxmlformats.org/officeDocument/2006/relationships/hyperlink" Target="https://www.centreformentalhealth.org.uk/publications/the-big-mental-health-report-2025/" TargetMode="External"/><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3" Type="http://schemas.openxmlformats.org/officeDocument/2006/relationships/hyperlink" Target="https://www.ons.gov.uk/peoplepopulationandcommunity/crimeandjustice/articles/victimisationanditsrelationshiptodrugmisusecommonmentalhealthdisorderandwellbeinginenglandandwales/yearendingmarch2021" TargetMode="External"/><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3" Type="http://schemas.openxmlformats.org/officeDocument/2006/relationships/hyperlink" Target="https://www.bailii.org/ew/cases/EWHC/Admin/2009/106.html" TargetMode="External"/><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ACBF93B-730D-4EE0-AE61-4519FA436FE3}" type="slidenum">
              <a:rPr lang="en-GB" smtClean="0"/>
              <a:t>1</a:t>
            </a:fld>
            <a:endParaRPr lang="en-GB"/>
          </a:p>
        </p:txBody>
      </p:sp>
    </p:spTree>
    <p:extLst>
      <p:ext uri="{BB962C8B-B14F-4D97-AF65-F5344CB8AC3E}">
        <p14:creationId xmlns:p14="http://schemas.microsoft.com/office/powerpoint/2010/main" val="95399532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 </a:t>
            </a:r>
          </a:p>
          <a:p>
            <a:endParaRPr lang="en-GB" dirty="0"/>
          </a:p>
        </p:txBody>
      </p:sp>
      <p:sp>
        <p:nvSpPr>
          <p:cNvPr id="4" name="Slide Number Placeholder 3"/>
          <p:cNvSpPr>
            <a:spLocks noGrp="1"/>
          </p:cNvSpPr>
          <p:nvPr>
            <p:ph type="sldNum" sz="quarter" idx="5"/>
          </p:nvPr>
        </p:nvSpPr>
        <p:spPr/>
        <p:txBody>
          <a:bodyPr/>
          <a:lstStyle/>
          <a:p>
            <a:fld id="{BB719CB6-0080-439E-BED8-F337BA6E26E9}" type="slidenum">
              <a:rPr lang="en-GB" smtClean="0"/>
              <a:t>3</a:t>
            </a:fld>
            <a:endParaRPr lang="en-GB"/>
          </a:p>
        </p:txBody>
      </p:sp>
    </p:spTree>
    <p:extLst>
      <p:ext uri="{BB962C8B-B14F-4D97-AF65-F5344CB8AC3E}">
        <p14:creationId xmlns:p14="http://schemas.microsoft.com/office/powerpoint/2010/main" val="423180105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B719CB6-0080-439E-BED8-F337BA6E26E9}" type="slidenum">
              <a:rPr lang="en-GB" smtClean="0"/>
              <a:t>4</a:t>
            </a:fld>
            <a:endParaRPr lang="en-GB"/>
          </a:p>
        </p:txBody>
      </p:sp>
    </p:spTree>
    <p:extLst>
      <p:ext uri="{BB962C8B-B14F-4D97-AF65-F5344CB8AC3E}">
        <p14:creationId xmlns:p14="http://schemas.microsoft.com/office/powerpoint/2010/main" val="27767902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B719CB6-0080-439E-BED8-F337BA6E26E9}" type="slidenum">
              <a:rPr lang="en-GB" smtClean="0"/>
              <a:t>5</a:t>
            </a:fld>
            <a:endParaRPr lang="en-GB"/>
          </a:p>
        </p:txBody>
      </p:sp>
    </p:spTree>
    <p:extLst>
      <p:ext uri="{BB962C8B-B14F-4D97-AF65-F5344CB8AC3E}">
        <p14:creationId xmlns:p14="http://schemas.microsoft.com/office/powerpoint/2010/main" val="271512169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098C5B3-838C-E971-2894-88B05B8D95F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FDE0CEB-3E3C-084A-2061-D5636A5FCA6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93E8CDF-D417-B6C3-C730-E3EF3A4B2D9E}"/>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FB120C7F-9E0C-63E7-B1C7-A9C8F610FCF8}"/>
              </a:ext>
            </a:extLst>
          </p:cNvPr>
          <p:cNvSpPr>
            <a:spLocks noGrp="1"/>
          </p:cNvSpPr>
          <p:nvPr>
            <p:ph type="sldNum" sz="quarter" idx="5"/>
          </p:nvPr>
        </p:nvSpPr>
        <p:spPr/>
        <p:txBody>
          <a:bodyPr/>
          <a:lstStyle/>
          <a:p>
            <a:fld id="{BB719CB6-0080-439E-BED8-F337BA6E26E9}" type="slidenum">
              <a:rPr lang="en-GB" smtClean="0"/>
              <a:t>6</a:t>
            </a:fld>
            <a:endParaRPr lang="en-GB"/>
          </a:p>
        </p:txBody>
      </p:sp>
    </p:spTree>
    <p:extLst>
      <p:ext uri="{BB962C8B-B14F-4D97-AF65-F5344CB8AC3E}">
        <p14:creationId xmlns:p14="http://schemas.microsoft.com/office/powerpoint/2010/main" val="358824152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345C40B-258A-BF46-2CC7-DFC7FF6E68A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D2484D6-A42F-CA1A-C967-91EC82E0192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C43B531-862D-3346-0014-84C421C5185C}"/>
              </a:ext>
            </a:extLst>
          </p:cNvPr>
          <p:cNvSpPr>
            <a:spLocks noGrp="1"/>
          </p:cNvSpPr>
          <p:nvPr>
            <p:ph type="body" idx="1"/>
          </p:nvPr>
        </p:nvSpPr>
        <p:spPr/>
        <p:txBody>
          <a:bodyPr/>
          <a:lstStyle/>
          <a:p>
            <a:endParaRPr lang="en-GB" dirty="0"/>
          </a:p>
          <a:p>
            <a:endParaRPr lang="en-GB" dirty="0"/>
          </a:p>
        </p:txBody>
      </p:sp>
      <p:sp>
        <p:nvSpPr>
          <p:cNvPr id="4" name="Slide Number Placeholder 3">
            <a:extLst>
              <a:ext uri="{FF2B5EF4-FFF2-40B4-BE49-F238E27FC236}">
                <a16:creationId xmlns:a16="http://schemas.microsoft.com/office/drawing/2014/main" id="{AE2BD46A-4533-76CE-3BF7-383307181DFD}"/>
              </a:ext>
            </a:extLst>
          </p:cNvPr>
          <p:cNvSpPr>
            <a:spLocks noGrp="1"/>
          </p:cNvSpPr>
          <p:nvPr>
            <p:ph type="sldNum" sz="quarter" idx="5"/>
          </p:nvPr>
        </p:nvSpPr>
        <p:spPr/>
        <p:txBody>
          <a:bodyPr/>
          <a:lstStyle/>
          <a:p>
            <a:fld id="{BB719CB6-0080-439E-BED8-F337BA6E26E9}" type="slidenum">
              <a:rPr lang="en-GB" smtClean="0"/>
              <a:t>7</a:t>
            </a:fld>
            <a:endParaRPr lang="en-GB"/>
          </a:p>
        </p:txBody>
      </p:sp>
    </p:spTree>
    <p:extLst>
      <p:ext uri="{BB962C8B-B14F-4D97-AF65-F5344CB8AC3E}">
        <p14:creationId xmlns:p14="http://schemas.microsoft.com/office/powerpoint/2010/main" val="344823969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1E3ACE9-8F0F-29E0-D00B-85224E83EBA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C7C0056-4E22-7983-95BE-3C44B7A94C2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809D44D-EF00-F3D5-5D30-5C8D0A4FEF1F}"/>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8179EDC5-22A4-C022-1B68-925325599D75}"/>
              </a:ext>
            </a:extLst>
          </p:cNvPr>
          <p:cNvSpPr>
            <a:spLocks noGrp="1"/>
          </p:cNvSpPr>
          <p:nvPr>
            <p:ph type="sldNum" sz="quarter" idx="5"/>
          </p:nvPr>
        </p:nvSpPr>
        <p:spPr/>
        <p:txBody>
          <a:bodyPr/>
          <a:lstStyle/>
          <a:p>
            <a:fld id="{BB719CB6-0080-439E-BED8-F337BA6E26E9}" type="slidenum">
              <a:rPr lang="en-GB" smtClean="0"/>
              <a:t>8</a:t>
            </a:fld>
            <a:endParaRPr lang="en-GB"/>
          </a:p>
        </p:txBody>
      </p:sp>
    </p:spTree>
    <p:extLst>
      <p:ext uri="{BB962C8B-B14F-4D97-AF65-F5344CB8AC3E}">
        <p14:creationId xmlns:p14="http://schemas.microsoft.com/office/powerpoint/2010/main" val="378201349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55298DD-BFBF-FE48-D0B0-EA5B08D3E9E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15BB906-CE2E-3DCC-4F3E-514DF060DEC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8A631E7-6787-76DA-579E-C3DE39AE5F5C}"/>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EB3B42E4-CDA8-E936-7CDC-9096729FB3A2}"/>
              </a:ext>
            </a:extLst>
          </p:cNvPr>
          <p:cNvSpPr>
            <a:spLocks noGrp="1"/>
          </p:cNvSpPr>
          <p:nvPr>
            <p:ph type="sldNum" sz="quarter" idx="5"/>
          </p:nvPr>
        </p:nvSpPr>
        <p:spPr/>
        <p:txBody>
          <a:bodyPr/>
          <a:lstStyle/>
          <a:p>
            <a:fld id="{BB719CB6-0080-439E-BED8-F337BA6E26E9}" type="slidenum">
              <a:rPr lang="en-GB" smtClean="0"/>
              <a:t>9</a:t>
            </a:fld>
            <a:endParaRPr lang="en-GB"/>
          </a:p>
        </p:txBody>
      </p:sp>
    </p:spTree>
    <p:extLst>
      <p:ext uri="{BB962C8B-B14F-4D97-AF65-F5344CB8AC3E}">
        <p14:creationId xmlns:p14="http://schemas.microsoft.com/office/powerpoint/2010/main" val="247770960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42E6D44-4D0F-22C8-BB83-B42AB2BAB03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BACFF54-70C6-A0BC-706B-8252A6316F8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AC5A76E-21C4-A4A5-B9A8-7535749EF278}"/>
              </a:ext>
            </a:extLst>
          </p:cNvPr>
          <p:cNvSpPr>
            <a:spLocks noGrp="1"/>
          </p:cNvSpPr>
          <p:nvPr>
            <p:ph type="body" idx="1"/>
          </p:nvPr>
        </p:nvSpPr>
        <p:spPr/>
        <p:txBody>
          <a:bodyPr/>
          <a:lstStyle/>
          <a:p>
            <a:endParaRPr lang="en-GB" dirty="0"/>
          </a:p>
          <a:p>
            <a:endParaRPr lang="en-GB" dirty="0">
              <a:effectLst/>
            </a:endParaRPr>
          </a:p>
        </p:txBody>
      </p:sp>
      <p:sp>
        <p:nvSpPr>
          <p:cNvPr id="4" name="Slide Number Placeholder 3">
            <a:extLst>
              <a:ext uri="{FF2B5EF4-FFF2-40B4-BE49-F238E27FC236}">
                <a16:creationId xmlns:a16="http://schemas.microsoft.com/office/drawing/2014/main" id="{D5F9EBEE-BED2-762D-28E8-33A2CBEF66B0}"/>
              </a:ext>
            </a:extLst>
          </p:cNvPr>
          <p:cNvSpPr>
            <a:spLocks noGrp="1"/>
          </p:cNvSpPr>
          <p:nvPr>
            <p:ph type="sldNum" sz="quarter" idx="5"/>
          </p:nvPr>
        </p:nvSpPr>
        <p:spPr/>
        <p:txBody>
          <a:bodyPr/>
          <a:lstStyle/>
          <a:p>
            <a:fld id="{BB719CB6-0080-439E-BED8-F337BA6E26E9}" type="slidenum">
              <a:rPr lang="en-GB" smtClean="0"/>
              <a:t>10</a:t>
            </a:fld>
            <a:endParaRPr lang="en-GB"/>
          </a:p>
        </p:txBody>
      </p:sp>
    </p:spTree>
    <p:extLst>
      <p:ext uri="{BB962C8B-B14F-4D97-AF65-F5344CB8AC3E}">
        <p14:creationId xmlns:p14="http://schemas.microsoft.com/office/powerpoint/2010/main" val="342153229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The Big Mental Health Report 2025 - Centre for Mental Health</a:t>
            </a:r>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BB719CB6-0080-439E-BED8-F337BA6E26E9}" type="slidenum">
              <a:rPr lang="en-GB" smtClean="0"/>
              <a:t>11</a:t>
            </a:fld>
            <a:endParaRPr lang="en-GB"/>
          </a:p>
        </p:txBody>
      </p:sp>
    </p:spTree>
    <p:extLst>
      <p:ext uri="{BB962C8B-B14F-4D97-AF65-F5344CB8AC3E}">
        <p14:creationId xmlns:p14="http://schemas.microsoft.com/office/powerpoint/2010/main" val="32512613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kern="1200" dirty="0">
                <a:solidFill>
                  <a:schemeClr val="tx1"/>
                </a:solidFill>
                <a:effectLst/>
                <a:latin typeface="+mn-lt"/>
                <a:ea typeface="+mn-ea"/>
                <a:cs typeface="+mn-cs"/>
              </a:rPr>
              <a:t>Activity:</a:t>
            </a:r>
            <a:r>
              <a:rPr lang="en-GB" sz="1200" kern="1200" dirty="0">
                <a:solidFill>
                  <a:schemeClr val="tx1"/>
                </a:solidFill>
                <a:effectLst/>
                <a:latin typeface="+mn-lt"/>
                <a:ea typeface="+mn-ea"/>
                <a:cs typeface="+mn-cs"/>
              </a:rPr>
              <a:t> Students brainstorm examples of how mental ill health may increase vulnerability.</a:t>
            </a:r>
          </a:p>
          <a:p>
            <a:endParaRPr lang="en-GB" dirty="0"/>
          </a:p>
        </p:txBody>
      </p:sp>
      <p:sp>
        <p:nvSpPr>
          <p:cNvPr id="4" name="Slide Number Placeholder 3"/>
          <p:cNvSpPr>
            <a:spLocks noGrp="1"/>
          </p:cNvSpPr>
          <p:nvPr>
            <p:ph type="sldNum" sz="quarter" idx="5"/>
          </p:nvPr>
        </p:nvSpPr>
        <p:spPr/>
        <p:txBody>
          <a:bodyPr/>
          <a:lstStyle/>
          <a:p>
            <a:fld id="{BB719CB6-0080-439E-BED8-F337BA6E26E9}" type="slidenum">
              <a:rPr lang="en-GB" smtClean="0"/>
              <a:t>12</a:t>
            </a:fld>
            <a:endParaRPr lang="en-GB"/>
          </a:p>
        </p:txBody>
      </p:sp>
    </p:spTree>
    <p:extLst>
      <p:ext uri="{BB962C8B-B14F-4D97-AF65-F5344CB8AC3E}">
        <p14:creationId xmlns:p14="http://schemas.microsoft.com/office/powerpoint/2010/main" val="144618653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B719CB6-0080-439E-BED8-F337BA6E26E9}" type="slidenum">
              <a:rPr lang="en-GB" smtClean="0"/>
              <a:t>13</a:t>
            </a:fld>
            <a:endParaRPr lang="en-GB"/>
          </a:p>
        </p:txBody>
      </p:sp>
    </p:spTree>
    <p:extLst>
      <p:ext uri="{BB962C8B-B14F-4D97-AF65-F5344CB8AC3E}">
        <p14:creationId xmlns:p14="http://schemas.microsoft.com/office/powerpoint/2010/main" val="71131274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Victimisation and its relationship to drug misuse, common mental disorder and well-being in England and Wales - Office for National Statistics</a:t>
            </a:r>
            <a:endParaRPr lang="en-GB" dirty="0"/>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BB719CB6-0080-439E-BED8-F337BA6E26E9}" type="slidenum">
              <a:rPr lang="en-GB" smtClean="0"/>
              <a:t>14</a:t>
            </a:fld>
            <a:endParaRPr lang="en-GB"/>
          </a:p>
        </p:txBody>
      </p:sp>
    </p:spTree>
    <p:extLst>
      <p:ext uri="{BB962C8B-B14F-4D97-AF65-F5344CB8AC3E}">
        <p14:creationId xmlns:p14="http://schemas.microsoft.com/office/powerpoint/2010/main" val="337824954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B719CB6-0080-439E-BED8-F337BA6E26E9}" type="slidenum">
              <a:rPr lang="en-GB" smtClean="0"/>
              <a:t>15</a:t>
            </a:fld>
            <a:endParaRPr lang="en-GB"/>
          </a:p>
        </p:txBody>
      </p:sp>
    </p:spTree>
    <p:extLst>
      <p:ext uri="{BB962C8B-B14F-4D97-AF65-F5344CB8AC3E}">
        <p14:creationId xmlns:p14="http://schemas.microsoft.com/office/powerpoint/2010/main" val="210798477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B, R (on the application of) v Director of Public Prosecutions &amp; Anor [2009] EWHC 106 (Admin) (27 January 2009)</a:t>
            </a:r>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BB719CB6-0080-439E-BED8-F337BA6E26E9}" type="slidenum">
              <a:rPr lang="en-GB" smtClean="0"/>
              <a:t>16</a:t>
            </a:fld>
            <a:endParaRPr lang="en-GB"/>
          </a:p>
        </p:txBody>
      </p:sp>
    </p:spTree>
    <p:extLst>
      <p:ext uri="{BB962C8B-B14F-4D97-AF65-F5344CB8AC3E}">
        <p14:creationId xmlns:p14="http://schemas.microsoft.com/office/powerpoint/2010/main" val="91237838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B719CB6-0080-439E-BED8-F337BA6E26E9}" type="slidenum">
              <a:rPr lang="en-GB" smtClean="0"/>
              <a:t>17</a:t>
            </a:fld>
            <a:endParaRPr lang="en-GB"/>
          </a:p>
        </p:txBody>
      </p:sp>
    </p:spTree>
    <p:extLst>
      <p:ext uri="{BB962C8B-B14F-4D97-AF65-F5344CB8AC3E}">
        <p14:creationId xmlns:p14="http://schemas.microsoft.com/office/powerpoint/2010/main" val="60021922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B719CB6-0080-439E-BED8-F337BA6E26E9}" type="slidenum">
              <a:rPr lang="en-GB" smtClean="0"/>
              <a:t>18</a:t>
            </a:fld>
            <a:endParaRPr lang="en-GB"/>
          </a:p>
        </p:txBody>
      </p:sp>
    </p:spTree>
    <p:extLst>
      <p:ext uri="{BB962C8B-B14F-4D97-AF65-F5344CB8AC3E}">
        <p14:creationId xmlns:p14="http://schemas.microsoft.com/office/powerpoint/2010/main" val="410821820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A0CAE1C-C015-2C81-CB76-D2AB3F8C5C6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47FDA5E-B98B-E5C9-76C6-D636DB82C22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E9BFF40-7373-4CA9-E8AB-75176F32EF31}"/>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47C21518-B022-2433-BA78-12EB0F782F65}"/>
              </a:ext>
            </a:extLst>
          </p:cNvPr>
          <p:cNvSpPr>
            <a:spLocks noGrp="1"/>
          </p:cNvSpPr>
          <p:nvPr>
            <p:ph type="sldNum" sz="quarter" idx="5"/>
          </p:nvPr>
        </p:nvSpPr>
        <p:spPr/>
        <p:txBody>
          <a:bodyPr/>
          <a:lstStyle/>
          <a:p>
            <a:fld id="{BB719CB6-0080-439E-BED8-F337BA6E26E9}" type="slidenum">
              <a:rPr lang="en-GB" smtClean="0"/>
              <a:t>19</a:t>
            </a:fld>
            <a:endParaRPr lang="en-GB"/>
          </a:p>
        </p:txBody>
      </p:sp>
    </p:spTree>
    <p:extLst>
      <p:ext uri="{BB962C8B-B14F-4D97-AF65-F5344CB8AC3E}">
        <p14:creationId xmlns:p14="http://schemas.microsoft.com/office/powerpoint/2010/main" val="422360747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7D697C6-420F-EF2B-EBA3-8B4CB680D50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E71A62B-0121-EEB6-793A-A5B790693A0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CD37B52-957D-7E64-C634-DC65C35FB73B}"/>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B9F980B1-F3A1-722D-8F08-530096C89D5E}"/>
              </a:ext>
            </a:extLst>
          </p:cNvPr>
          <p:cNvSpPr>
            <a:spLocks noGrp="1"/>
          </p:cNvSpPr>
          <p:nvPr>
            <p:ph type="sldNum" sz="quarter" idx="5"/>
          </p:nvPr>
        </p:nvSpPr>
        <p:spPr/>
        <p:txBody>
          <a:bodyPr/>
          <a:lstStyle/>
          <a:p>
            <a:fld id="{BB719CB6-0080-439E-BED8-F337BA6E26E9}" type="slidenum">
              <a:rPr lang="en-GB" smtClean="0"/>
              <a:t>20</a:t>
            </a:fld>
            <a:endParaRPr lang="en-GB"/>
          </a:p>
        </p:txBody>
      </p:sp>
    </p:spTree>
    <p:extLst>
      <p:ext uri="{BB962C8B-B14F-4D97-AF65-F5344CB8AC3E}">
        <p14:creationId xmlns:p14="http://schemas.microsoft.com/office/powerpoint/2010/main" val="153763718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Trauma and memory in relation to sexual violence example – 9mins 15</a:t>
            </a:r>
          </a:p>
        </p:txBody>
      </p:sp>
      <p:sp>
        <p:nvSpPr>
          <p:cNvPr id="4" name="Slide Number Placeholder 3"/>
          <p:cNvSpPr>
            <a:spLocks noGrp="1"/>
          </p:cNvSpPr>
          <p:nvPr>
            <p:ph type="sldNum" sz="quarter" idx="5"/>
          </p:nvPr>
        </p:nvSpPr>
        <p:spPr/>
        <p:txBody>
          <a:bodyPr/>
          <a:lstStyle/>
          <a:p>
            <a:fld id="{BB719CB6-0080-439E-BED8-F337BA6E26E9}" type="slidenum">
              <a:rPr lang="en-GB" smtClean="0"/>
              <a:t>21</a:t>
            </a:fld>
            <a:endParaRPr lang="en-GB"/>
          </a:p>
        </p:txBody>
      </p:sp>
    </p:spTree>
    <p:extLst>
      <p:ext uri="{BB962C8B-B14F-4D97-AF65-F5344CB8AC3E}">
        <p14:creationId xmlns:p14="http://schemas.microsoft.com/office/powerpoint/2010/main" val="141409318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B719CB6-0080-439E-BED8-F337BA6E26E9}" type="slidenum">
              <a:rPr lang="en-GB" smtClean="0"/>
              <a:t>22</a:t>
            </a:fld>
            <a:endParaRPr lang="en-GB"/>
          </a:p>
        </p:txBody>
      </p:sp>
    </p:spTree>
    <p:extLst>
      <p:ext uri="{BB962C8B-B14F-4D97-AF65-F5344CB8AC3E}">
        <p14:creationId xmlns:p14="http://schemas.microsoft.com/office/powerpoint/2010/main" val="28473681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B719CB6-0080-439E-BED8-F337BA6E26E9}" type="slidenum">
              <a:rPr lang="en-GB" smtClean="0"/>
              <a:t>23</a:t>
            </a:fld>
            <a:endParaRPr lang="en-GB"/>
          </a:p>
        </p:txBody>
      </p:sp>
    </p:spTree>
    <p:extLst>
      <p:ext uri="{BB962C8B-B14F-4D97-AF65-F5344CB8AC3E}">
        <p14:creationId xmlns:p14="http://schemas.microsoft.com/office/powerpoint/2010/main" val="3888594803"/>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B719CB6-0080-439E-BED8-F337BA6E26E9}" type="slidenum">
              <a:rPr lang="en-GB" smtClean="0"/>
              <a:t>24</a:t>
            </a:fld>
            <a:endParaRPr lang="en-GB"/>
          </a:p>
        </p:txBody>
      </p:sp>
    </p:spTree>
    <p:extLst>
      <p:ext uri="{BB962C8B-B14F-4D97-AF65-F5344CB8AC3E}">
        <p14:creationId xmlns:p14="http://schemas.microsoft.com/office/powerpoint/2010/main" val="419686228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B719CB6-0080-439E-BED8-F337BA6E26E9}" type="slidenum">
              <a:rPr lang="en-GB" smtClean="0"/>
              <a:t>25</a:t>
            </a:fld>
            <a:endParaRPr lang="en-GB"/>
          </a:p>
        </p:txBody>
      </p:sp>
    </p:spTree>
    <p:extLst>
      <p:ext uri="{BB962C8B-B14F-4D97-AF65-F5344CB8AC3E}">
        <p14:creationId xmlns:p14="http://schemas.microsoft.com/office/powerpoint/2010/main" val="3189508834"/>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B719CB6-0080-439E-BED8-F337BA6E26E9}" type="slidenum">
              <a:rPr lang="en-GB" smtClean="0"/>
              <a:t>26</a:t>
            </a:fld>
            <a:endParaRPr lang="en-GB"/>
          </a:p>
        </p:txBody>
      </p:sp>
    </p:spTree>
    <p:extLst>
      <p:ext uri="{BB962C8B-B14F-4D97-AF65-F5344CB8AC3E}">
        <p14:creationId xmlns:p14="http://schemas.microsoft.com/office/powerpoint/2010/main" val="3782087959"/>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B719CB6-0080-439E-BED8-F337BA6E26E9}" type="slidenum">
              <a:rPr lang="en-GB" smtClean="0"/>
              <a:t>27</a:t>
            </a:fld>
            <a:endParaRPr lang="en-GB"/>
          </a:p>
        </p:txBody>
      </p:sp>
    </p:spTree>
    <p:extLst>
      <p:ext uri="{BB962C8B-B14F-4D97-AF65-F5344CB8AC3E}">
        <p14:creationId xmlns:p14="http://schemas.microsoft.com/office/powerpoint/2010/main" val="4101002951"/>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B719CB6-0080-439E-BED8-F337BA6E26E9}" type="slidenum">
              <a:rPr lang="en-GB" smtClean="0"/>
              <a:t>28</a:t>
            </a:fld>
            <a:endParaRPr lang="en-GB"/>
          </a:p>
        </p:txBody>
      </p:sp>
    </p:spTree>
    <p:extLst>
      <p:ext uri="{BB962C8B-B14F-4D97-AF65-F5344CB8AC3E}">
        <p14:creationId xmlns:p14="http://schemas.microsoft.com/office/powerpoint/2010/main" val="477555041"/>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Tx/>
              <a:buChar char="-"/>
            </a:pPr>
            <a:endParaRPr lang="en-GB" dirty="0"/>
          </a:p>
        </p:txBody>
      </p:sp>
      <p:sp>
        <p:nvSpPr>
          <p:cNvPr id="4" name="Slide Number Placeholder 3"/>
          <p:cNvSpPr>
            <a:spLocks noGrp="1"/>
          </p:cNvSpPr>
          <p:nvPr>
            <p:ph type="sldNum" sz="quarter" idx="5"/>
          </p:nvPr>
        </p:nvSpPr>
        <p:spPr/>
        <p:txBody>
          <a:bodyPr/>
          <a:lstStyle/>
          <a:p>
            <a:fld id="{BB719CB6-0080-439E-BED8-F337BA6E26E9}" type="slidenum">
              <a:rPr lang="en-GB" smtClean="0"/>
              <a:t>29</a:t>
            </a:fld>
            <a:endParaRPr lang="en-GB"/>
          </a:p>
        </p:txBody>
      </p:sp>
    </p:spTree>
    <p:extLst>
      <p:ext uri="{BB962C8B-B14F-4D97-AF65-F5344CB8AC3E}">
        <p14:creationId xmlns:p14="http://schemas.microsoft.com/office/powerpoint/2010/main" val="2253204246"/>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B719CB6-0080-439E-BED8-F337BA6E26E9}" type="slidenum">
              <a:rPr lang="en-GB" smtClean="0"/>
              <a:t>30</a:t>
            </a:fld>
            <a:endParaRPr lang="en-GB"/>
          </a:p>
        </p:txBody>
      </p:sp>
    </p:spTree>
    <p:extLst>
      <p:ext uri="{BB962C8B-B14F-4D97-AF65-F5344CB8AC3E}">
        <p14:creationId xmlns:p14="http://schemas.microsoft.com/office/powerpoint/2010/main" val="4084268909"/>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B719CB6-0080-439E-BED8-F337BA6E26E9}" type="slidenum">
              <a:rPr lang="en-GB" smtClean="0"/>
              <a:t>31</a:t>
            </a:fld>
            <a:endParaRPr lang="en-GB"/>
          </a:p>
        </p:txBody>
      </p:sp>
    </p:spTree>
    <p:extLst>
      <p:ext uri="{BB962C8B-B14F-4D97-AF65-F5344CB8AC3E}">
        <p14:creationId xmlns:p14="http://schemas.microsoft.com/office/powerpoint/2010/main" val="231159105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5D8E00-1886-4EE9-D17C-6516B00C0CF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95597BC9-C1C0-5F1C-D393-09EA6CD526B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DED3C2C-FDC3-067F-F8A4-764866BA622D}"/>
              </a:ext>
            </a:extLst>
          </p:cNvPr>
          <p:cNvSpPr>
            <a:spLocks noGrp="1"/>
          </p:cNvSpPr>
          <p:nvPr>
            <p:ph type="dt" sz="half" idx="10"/>
          </p:nvPr>
        </p:nvSpPr>
        <p:spPr/>
        <p:txBody>
          <a:bodyPr/>
          <a:lstStyle/>
          <a:p>
            <a:fld id="{8F2B31CA-48FE-4015-9E6E-AD49AA91A4DD}" type="datetimeFigureOut">
              <a:rPr lang="en-GB" smtClean="0"/>
              <a:t>12/03/2026</a:t>
            </a:fld>
            <a:endParaRPr lang="en-GB"/>
          </a:p>
        </p:txBody>
      </p:sp>
      <p:sp>
        <p:nvSpPr>
          <p:cNvPr id="5" name="Footer Placeholder 4">
            <a:extLst>
              <a:ext uri="{FF2B5EF4-FFF2-40B4-BE49-F238E27FC236}">
                <a16:creationId xmlns:a16="http://schemas.microsoft.com/office/drawing/2014/main" id="{9CBE25E1-4DC9-8AB6-347B-BFFEAA6F448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CDDC5AC-65B9-B931-477E-0BAD28972E0A}"/>
              </a:ext>
            </a:extLst>
          </p:cNvPr>
          <p:cNvSpPr>
            <a:spLocks noGrp="1"/>
          </p:cNvSpPr>
          <p:nvPr>
            <p:ph type="sldNum" sz="quarter" idx="12"/>
          </p:nvPr>
        </p:nvSpPr>
        <p:spPr/>
        <p:txBody>
          <a:bodyPr/>
          <a:lstStyle/>
          <a:p>
            <a:fld id="{06987BF0-A2B4-4F6C-AE97-66F1FDF2BD73}" type="slidenum">
              <a:rPr lang="en-GB" smtClean="0"/>
              <a:t>‹#›</a:t>
            </a:fld>
            <a:endParaRPr lang="en-GB"/>
          </a:p>
        </p:txBody>
      </p:sp>
    </p:spTree>
    <p:extLst>
      <p:ext uri="{BB962C8B-B14F-4D97-AF65-F5344CB8AC3E}">
        <p14:creationId xmlns:p14="http://schemas.microsoft.com/office/powerpoint/2010/main" val="27319129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D3B2DE-C523-35A0-928D-9A7164480E8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2EF014A-CE0B-5AE5-2751-EDA99B28164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B03AC86-7C66-7F38-2090-58A60FF1AB82}"/>
              </a:ext>
            </a:extLst>
          </p:cNvPr>
          <p:cNvSpPr>
            <a:spLocks noGrp="1"/>
          </p:cNvSpPr>
          <p:nvPr>
            <p:ph type="dt" sz="half" idx="10"/>
          </p:nvPr>
        </p:nvSpPr>
        <p:spPr/>
        <p:txBody>
          <a:bodyPr/>
          <a:lstStyle/>
          <a:p>
            <a:fld id="{8F2B31CA-48FE-4015-9E6E-AD49AA91A4DD}" type="datetimeFigureOut">
              <a:rPr lang="en-GB" smtClean="0"/>
              <a:t>12/03/2026</a:t>
            </a:fld>
            <a:endParaRPr lang="en-GB"/>
          </a:p>
        </p:txBody>
      </p:sp>
      <p:sp>
        <p:nvSpPr>
          <p:cNvPr id="5" name="Footer Placeholder 4">
            <a:extLst>
              <a:ext uri="{FF2B5EF4-FFF2-40B4-BE49-F238E27FC236}">
                <a16:creationId xmlns:a16="http://schemas.microsoft.com/office/drawing/2014/main" id="{6822D669-2635-43A8-C9EE-6EE571DFB0C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0C9CE84-A02C-5A9B-0F07-CDCC02A8335D}"/>
              </a:ext>
            </a:extLst>
          </p:cNvPr>
          <p:cNvSpPr>
            <a:spLocks noGrp="1"/>
          </p:cNvSpPr>
          <p:nvPr>
            <p:ph type="sldNum" sz="quarter" idx="12"/>
          </p:nvPr>
        </p:nvSpPr>
        <p:spPr/>
        <p:txBody>
          <a:bodyPr/>
          <a:lstStyle/>
          <a:p>
            <a:fld id="{06987BF0-A2B4-4F6C-AE97-66F1FDF2BD73}" type="slidenum">
              <a:rPr lang="en-GB" smtClean="0"/>
              <a:t>‹#›</a:t>
            </a:fld>
            <a:endParaRPr lang="en-GB"/>
          </a:p>
        </p:txBody>
      </p:sp>
    </p:spTree>
    <p:extLst>
      <p:ext uri="{BB962C8B-B14F-4D97-AF65-F5344CB8AC3E}">
        <p14:creationId xmlns:p14="http://schemas.microsoft.com/office/powerpoint/2010/main" val="24273037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CCF00D-C058-4104-1C5B-E2ED6744C63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B0EBCB07-99D8-8814-9CF2-DE264D76A84B}"/>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D0F874A-B8CC-AED9-1909-0FA931DBB8ED}"/>
              </a:ext>
            </a:extLst>
          </p:cNvPr>
          <p:cNvSpPr>
            <a:spLocks noGrp="1"/>
          </p:cNvSpPr>
          <p:nvPr>
            <p:ph type="dt" sz="half" idx="10"/>
          </p:nvPr>
        </p:nvSpPr>
        <p:spPr/>
        <p:txBody>
          <a:bodyPr/>
          <a:lstStyle/>
          <a:p>
            <a:fld id="{8F2B31CA-48FE-4015-9E6E-AD49AA91A4DD}" type="datetimeFigureOut">
              <a:rPr lang="en-GB" smtClean="0"/>
              <a:t>12/03/2026</a:t>
            </a:fld>
            <a:endParaRPr lang="en-GB"/>
          </a:p>
        </p:txBody>
      </p:sp>
      <p:sp>
        <p:nvSpPr>
          <p:cNvPr id="5" name="Footer Placeholder 4">
            <a:extLst>
              <a:ext uri="{FF2B5EF4-FFF2-40B4-BE49-F238E27FC236}">
                <a16:creationId xmlns:a16="http://schemas.microsoft.com/office/drawing/2014/main" id="{F75731F1-677F-47CE-2A16-B5F3EF8B036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756F07E-ECB8-26C3-975A-8A1A27440098}"/>
              </a:ext>
            </a:extLst>
          </p:cNvPr>
          <p:cNvSpPr>
            <a:spLocks noGrp="1"/>
          </p:cNvSpPr>
          <p:nvPr>
            <p:ph type="sldNum" sz="quarter" idx="12"/>
          </p:nvPr>
        </p:nvSpPr>
        <p:spPr/>
        <p:txBody>
          <a:bodyPr/>
          <a:lstStyle/>
          <a:p>
            <a:fld id="{06987BF0-A2B4-4F6C-AE97-66F1FDF2BD73}" type="slidenum">
              <a:rPr lang="en-GB" smtClean="0"/>
              <a:t>‹#›</a:t>
            </a:fld>
            <a:endParaRPr lang="en-GB"/>
          </a:p>
        </p:txBody>
      </p:sp>
    </p:spTree>
    <p:extLst>
      <p:ext uri="{BB962C8B-B14F-4D97-AF65-F5344CB8AC3E}">
        <p14:creationId xmlns:p14="http://schemas.microsoft.com/office/powerpoint/2010/main" val="124328485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720BC7-48B9-CC70-0E1D-3D987F68D2C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A2302FF-33BF-FAA5-DC6B-2511F494CEE2}"/>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C878E652-1CD2-2D78-2222-3A73E1AB91E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1813C592-9A82-ECBE-8605-AADDC7451316}"/>
              </a:ext>
            </a:extLst>
          </p:cNvPr>
          <p:cNvSpPr>
            <a:spLocks noGrp="1"/>
          </p:cNvSpPr>
          <p:nvPr>
            <p:ph type="dt" sz="half" idx="10"/>
          </p:nvPr>
        </p:nvSpPr>
        <p:spPr/>
        <p:txBody>
          <a:bodyPr/>
          <a:lstStyle/>
          <a:p>
            <a:fld id="{8F2B31CA-48FE-4015-9E6E-AD49AA91A4DD}" type="datetimeFigureOut">
              <a:rPr lang="en-GB" smtClean="0"/>
              <a:t>12/03/2026</a:t>
            </a:fld>
            <a:endParaRPr lang="en-GB"/>
          </a:p>
        </p:txBody>
      </p:sp>
      <p:sp>
        <p:nvSpPr>
          <p:cNvPr id="6" name="Footer Placeholder 5">
            <a:extLst>
              <a:ext uri="{FF2B5EF4-FFF2-40B4-BE49-F238E27FC236}">
                <a16:creationId xmlns:a16="http://schemas.microsoft.com/office/drawing/2014/main" id="{4F7E59D1-E017-ED27-B6D2-DB6092F357E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64D1777-E9FD-DBA1-E11E-9F70B9330DAF}"/>
              </a:ext>
            </a:extLst>
          </p:cNvPr>
          <p:cNvSpPr>
            <a:spLocks noGrp="1"/>
          </p:cNvSpPr>
          <p:nvPr>
            <p:ph type="sldNum" sz="quarter" idx="12"/>
          </p:nvPr>
        </p:nvSpPr>
        <p:spPr/>
        <p:txBody>
          <a:bodyPr/>
          <a:lstStyle/>
          <a:p>
            <a:fld id="{06987BF0-A2B4-4F6C-AE97-66F1FDF2BD73}" type="slidenum">
              <a:rPr lang="en-GB" smtClean="0"/>
              <a:t>‹#›</a:t>
            </a:fld>
            <a:endParaRPr lang="en-GB"/>
          </a:p>
        </p:txBody>
      </p:sp>
    </p:spTree>
    <p:extLst>
      <p:ext uri="{BB962C8B-B14F-4D97-AF65-F5344CB8AC3E}">
        <p14:creationId xmlns:p14="http://schemas.microsoft.com/office/powerpoint/2010/main" val="7968888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799072-AFBE-D658-01F6-68AD55ADE7FA}"/>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B893B5E-6691-1D45-DFE9-5B88F956BBC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A919F5C-113D-F8E1-B92A-C7AB7290376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C8038F0D-9880-F5D0-B4A1-BFFE9565D91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C6ED044A-ECEF-DD1C-FEB1-77CA4EAF25F7}"/>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398A465-6632-E934-C9E9-53DCDAFA9E2A}"/>
              </a:ext>
            </a:extLst>
          </p:cNvPr>
          <p:cNvSpPr>
            <a:spLocks noGrp="1"/>
          </p:cNvSpPr>
          <p:nvPr>
            <p:ph type="dt" sz="half" idx="10"/>
          </p:nvPr>
        </p:nvSpPr>
        <p:spPr/>
        <p:txBody>
          <a:bodyPr/>
          <a:lstStyle/>
          <a:p>
            <a:fld id="{8F2B31CA-48FE-4015-9E6E-AD49AA91A4DD}" type="datetimeFigureOut">
              <a:rPr lang="en-GB" smtClean="0"/>
              <a:t>12/03/2026</a:t>
            </a:fld>
            <a:endParaRPr lang="en-GB"/>
          </a:p>
        </p:txBody>
      </p:sp>
      <p:sp>
        <p:nvSpPr>
          <p:cNvPr id="8" name="Footer Placeholder 7">
            <a:extLst>
              <a:ext uri="{FF2B5EF4-FFF2-40B4-BE49-F238E27FC236}">
                <a16:creationId xmlns:a16="http://schemas.microsoft.com/office/drawing/2014/main" id="{B6939997-23D6-AB80-BCC1-1FB75F1FA870}"/>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99EB356F-6F3C-1D2E-E8C2-FA8E7D59A16F}"/>
              </a:ext>
            </a:extLst>
          </p:cNvPr>
          <p:cNvSpPr>
            <a:spLocks noGrp="1"/>
          </p:cNvSpPr>
          <p:nvPr>
            <p:ph type="sldNum" sz="quarter" idx="12"/>
          </p:nvPr>
        </p:nvSpPr>
        <p:spPr/>
        <p:txBody>
          <a:bodyPr/>
          <a:lstStyle/>
          <a:p>
            <a:fld id="{06987BF0-A2B4-4F6C-AE97-66F1FDF2BD73}" type="slidenum">
              <a:rPr lang="en-GB" smtClean="0"/>
              <a:t>‹#›</a:t>
            </a:fld>
            <a:endParaRPr lang="en-GB"/>
          </a:p>
        </p:txBody>
      </p:sp>
    </p:spTree>
    <p:extLst>
      <p:ext uri="{BB962C8B-B14F-4D97-AF65-F5344CB8AC3E}">
        <p14:creationId xmlns:p14="http://schemas.microsoft.com/office/powerpoint/2010/main" val="66984874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039493-CD85-8CF0-E800-0B2C1CD2901B}"/>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3DC24486-AEBE-3C60-A1FF-CCADE2172503}"/>
              </a:ext>
            </a:extLst>
          </p:cNvPr>
          <p:cNvSpPr>
            <a:spLocks noGrp="1"/>
          </p:cNvSpPr>
          <p:nvPr>
            <p:ph type="dt" sz="half" idx="10"/>
          </p:nvPr>
        </p:nvSpPr>
        <p:spPr/>
        <p:txBody>
          <a:bodyPr/>
          <a:lstStyle/>
          <a:p>
            <a:fld id="{8F2B31CA-48FE-4015-9E6E-AD49AA91A4DD}" type="datetimeFigureOut">
              <a:rPr lang="en-GB" smtClean="0"/>
              <a:t>12/03/2026</a:t>
            </a:fld>
            <a:endParaRPr lang="en-GB"/>
          </a:p>
        </p:txBody>
      </p:sp>
      <p:sp>
        <p:nvSpPr>
          <p:cNvPr id="4" name="Footer Placeholder 3">
            <a:extLst>
              <a:ext uri="{FF2B5EF4-FFF2-40B4-BE49-F238E27FC236}">
                <a16:creationId xmlns:a16="http://schemas.microsoft.com/office/drawing/2014/main" id="{7F2BEF61-1AE4-4B42-A8BA-60AEC7378FF7}"/>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39EA79A6-ED0F-824F-8F00-60FB7C181A7F}"/>
              </a:ext>
            </a:extLst>
          </p:cNvPr>
          <p:cNvSpPr>
            <a:spLocks noGrp="1"/>
          </p:cNvSpPr>
          <p:nvPr>
            <p:ph type="sldNum" sz="quarter" idx="12"/>
          </p:nvPr>
        </p:nvSpPr>
        <p:spPr/>
        <p:txBody>
          <a:bodyPr/>
          <a:lstStyle/>
          <a:p>
            <a:fld id="{06987BF0-A2B4-4F6C-AE97-66F1FDF2BD73}" type="slidenum">
              <a:rPr lang="en-GB" smtClean="0"/>
              <a:t>‹#›</a:t>
            </a:fld>
            <a:endParaRPr lang="en-GB"/>
          </a:p>
        </p:txBody>
      </p:sp>
    </p:spTree>
    <p:extLst>
      <p:ext uri="{BB962C8B-B14F-4D97-AF65-F5344CB8AC3E}">
        <p14:creationId xmlns:p14="http://schemas.microsoft.com/office/powerpoint/2010/main" val="420489601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BFFF825-891B-ED81-6380-692761A89C62}"/>
              </a:ext>
            </a:extLst>
          </p:cNvPr>
          <p:cNvSpPr>
            <a:spLocks noGrp="1"/>
          </p:cNvSpPr>
          <p:nvPr>
            <p:ph type="dt" sz="half" idx="10"/>
          </p:nvPr>
        </p:nvSpPr>
        <p:spPr/>
        <p:txBody>
          <a:bodyPr/>
          <a:lstStyle/>
          <a:p>
            <a:fld id="{8F2B31CA-48FE-4015-9E6E-AD49AA91A4DD}" type="datetimeFigureOut">
              <a:rPr lang="en-GB" smtClean="0"/>
              <a:t>12/03/2026</a:t>
            </a:fld>
            <a:endParaRPr lang="en-GB"/>
          </a:p>
        </p:txBody>
      </p:sp>
      <p:sp>
        <p:nvSpPr>
          <p:cNvPr id="3" name="Footer Placeholder 2">
            <a:extLst>
              <a:ext uri="{FF2B5EF4-FFF2-40B4-BE49-F238E27FC236}">
                <a16:creationId xmlns:a16="http://schemas.microsoft.com/office/drawing/2014/main" id="{089A7CC1-14B3-E275-4B47-B6E8CB2EC3F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25636498-FD12-91E5-F51D-6503A435E5FE}"/>
              </a:ext>
            </a:extLst>
          </p:cNvPr>
          <p:cNvSpPr>
            <a:spLocks noGrp="1"/>
          </p:cNvSpPr>
          <p:nvPr>
            <p:ph type="sldNum" sz="quarter" idx="12"/>
          </p:nvPr>
        </p:nvSpPr>
        <p:spPr/>
        <p:txBody>
          <a:bodyPr/>
          <a:lstStyle/>
          <a:p>
            <a:fld id="{06987BF0-A2B4-4F6C-AE97-66F1FDF2BD73}" type="slidenum">
              <a:rPr lang="en-GB" smtClean="0"/>
              <a:t>‹#›</a:t>
            </a:fld>
            <a:endParaRPr lang="en-GB"/>
          </a:p>
        </p:txBody>
      </p:sp>
    </p:spTree>
    <p:extLst>
      <p:ext uri="{BB962C8B-B14F-4D97-AF65-F5344CB8AC3E}">
        <p14:creationId xmlns:p14="http://schemas.microsoft.com/office/powerpoint/2010/main" val="140470902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DAB40F-F370-ACBB-7282-DD8A6C23F64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FDBD916A-2CCA-D9C3-2059-5D783276072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4C732CC3-C968-42F8-03F9-B26E162EEA0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4809B00-C324-2285-C544-E9755FE3A65E}"/>
              </a:ext>
            </a:extLst>
          </p:cNvPr>
          <p:cNvSpPr>
            <a:spLocks noGrp="1"/>
          </p:cNvSpPr>
          <p:nvPr>
            <p:ph type="dt" sz="half" idx="10"/>
          </p:nvPr>
        </p:nvSpPr>
        <p:spPr/>
        <p:txBody>
          <a:bodyPr/>
          <a:lstStyle/>
          <a:p>
            <a:fld id="{8F2B31CA-48FE-4015-9E6E-AD49AA91A4DD}" type="datetimeFigureOut">
              <a:rPr lang="en-GB" smtClean="0"/>
              <a:t>12/03/2026</a:t>
            </a:fld>
            <a:endParaRPr lang="en-GB"/>
          </a:p>
        </p:txBody>
      </p:sp>
      <p:sp>
        <p:nvSpPr>
          <p:cNvPr id="6" name="Footer Placeholder 5">
            <a:extLst>
              <a:ext uri="{FF2B5EF4-FFF2-40B4-BE49-F238E27FC236}">
                <a16:creationId xmlns:a16="http://schemas.microsoft.com/office/drawing/2014/main" id="{73E4E698-3E1C-8D8C-3603-7D718CC3507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AC75A16-3FEF-6606-D636-9BBA0E8F0D07}"/>
              </a:ext>
            </a:extLst>
          </p:cNvPr>
          <p:cNvSpPr>
            <a:spLocks noGrp="1"/>
          </p:cNvSpPr>
          <p:nvPr>
            <p:ph type="sldNum" sz="quarter" idx="12"/>
          </p:nvPr>
        </p:nvSpPr>
        <p:spPr/>
        <p:txBody>
          <a:bodyPr/>
          <a:lstStyle/>
          <a:p>
            <a:fld id="{06987BF0-A2B4-4F6C-AE97-66F1FDF2BD73}" type="slidenum">
              <a:rPr lang="en-GB" smtClean="0"/>
              <a:t>‹#›</a:t>
            </a:fld>
            <a:endParaRPr lang="en-GB"/>
          </a:p>
        </p:txBody>
      </p:sp>
    </p:spTree>
    <p:extLst>
      <p:ext uri="{BB962C8B-B14F-4D97-AF65-F5344CB8AC3E}">
        <p14:creationId xmlns:p14="http://schemas.microsoft.com/office/powerpoint/2010/main" val="34417580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94986B-96F0-3BE9-3430-7E1711AD8CF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63464516-5A44-4264-96DB-A56EBF4E89D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FD51AE38-E2DB-FE64-F5C6-1EE033AF614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EB6146E-1E0D-F37C-C943-83B71F58408E}"/>
              </a:ext>
            </a:extLst>
          </p:cNvPr>
          <p:cNvSpPr>
            <a:spLocks noGrp="1"/>
          </p:cNvSpPr>
          <p:nvPr>
            <p:ph type="dt" sz="half" idx="10"/>
          </p:nvPr>
        </p:nvSpPr>
        <p:spPr/>
        <p:txBody>
          <a:bodyPr/>
          <a:lstStyle/>
          <a:p>
            <a:fld id="{8F2B31CA-48FE-4015-9E6E-AD49AA91A4DD}" type="datetimeFigureOut">
              <a:rPr lang="en-GB" smtClean="0"/>
              <a:t>12/03/2026</a:t>
            </a:fld>
            <a:endParaRPr lang="en-GB"/>
          </a:p>
        </p:txBody>
      </p:sp>
      <p:sp>
        <p:nvSpPr>
          <p:cNvPr id="6" name="Footer Placeholder 5">
            <a:extLst>
              <a:ext uri="{FF2B5EF4-FFF2-40B4-BE49-F238E27FC236}">
                <a16:creationId xmlns:a16="http://schemas.microsoft.com/office/drawing/2014/main" id="{09ADB86C-506E-3391-9473-DFA71BCF46D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9154032-1DDB-AC31-DBCD-6E039EE7E25D}"/>
              </a:ext>
            </a:extLst>
          </p:cNvPr>
          <p:cNvSpPr>
            <a:spLocks noGrp="1"/>
          </p:cNvSpPr>
          <p:nvPr>
            <p:ph type="sldNum" sz="quarter" idx="12"/>
          </p:nvPr>
        </p:nvSpPr>
        <p:spPr/>
        <p:txBody>
          <a:bodyPr/>
          <a:lstStyle/>
          <a:p>
            <a:fld id="{06987BF0-A2B4-4F6C-AE97-66F1FDF2BD73}" type="slidenum">
              <a:rPr lang="en-GB" smtClean="0"/>
              <a:t>‹#›</a:t>
            </a:fld>
            <a:endParaRPr lang="en-GB"/>
          </a:p>
        </p:txBody>
      </p:sp>
    </p:spTree>
    <p:extLst>
      <p:ext uri="{BB962C8B-B14F-4D97-AF65-F5344CB8AC3E}">
        <p14:creationId xmlns:p14="http://schemas.microsoft.com/office/powerpoint/2010/main" val="19179416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FC6391-71EC-CD8F-9CAF-EB11BEA001B3}"/>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565F7E8-7A02-6D62-946A-074EC89BFD25}"/>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D070CA6-DD0E-B1A6-0FA2-641996DE1692}"/>
              </a:ext>
            </a:extLst>
          </p:cNvPr>
          <p:cNvSpPr>
            <a:spLocks noGrp="1"/>
          </p:cNvSpPr>
          <p:nvPr>
            <p:ph type="dt" sz="half" idx="10"/>
          </p:nvPr>
        </p:nvSpPr>
        <p:spPr/>
        <p:txBody>
          <a:bodyPr/>
          <a:lstStyle/>
          <a:p>
            <a:fld id="{8F2B31CA-48FE-4015-9E6E-AD49AA91A4DD}" type="datetimeFigureOut">
              <a:rPr lang="en-GB" smtClean="0"/>
              <a:t>12/03/2026</a:t>
            </a:fld>
            <a:endParaRPr lang="en-GB"/>
          </a:p>
        </p:txBody>
      </p:sp>
      <p:sp>
        <p:nvSpPr>
          <p:cNvPr id="5" name="Footer Placeholder 4">
            <a:extLst>
              <a:ext uri="{FF2B5EF4-FFF2-40B4-BE49-F238E27FC236}">
                <a16:creationId xmlns:a16="http://schemas.microsoft.com/office/drawing/2014/main" id="{D9A2B0AC-5439-B278-A8F5-C6DFEC08FD2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50E0259-BF60-AE7F-DD48-4C6BB48C0A5A}"/>
              </a:ext>
            </a:extLst>
          </p:cNvPr>
          <p:cNvSpPr>
            <a:spLocks noGrp="1"/>
          </p:cNvSpPr>
          <p:nvPr>
            <p:ph type="sldNum" sz="quarter" idx="12"/>
          </p:nvPr>
        </p:nvSpPr>
        <p:spPr/>
        <p:txBody>
          <a:bodyPr/>
          <a:lstStyle/>
          <a:p>
            <a:fld id="{06987BF0-A2B4-4F6C-AE97-66F1FDF2BD73}" type="slidenum">
              <a:rPr lang="en-GB" smtClean="0"/>
              <a:t>‹#›</a:t>
            </a:fld>
            <a:endParaRPr lang="en-GB"/>
          </a:p>
        </p:txBody>
      </p:sp>
    </p:spTree>
    <p:extLst>
      <p:ext uri="{BB962C8B-B14F-4D97-AF65-F5344CB8AC3E}">
        <p14:creationId xmlns:p14="http://schemas.microsoft.com/office/powerpoint/2010/main" val="27866948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C7CEBE9-98B0-F441-3D15-8578E7C795C0}"/>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1637969-20F7-6011-FA90-DF6B49E9C7F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587CC8A-543A-C5D5-129C-B20382F66A65}"/>
              </a:ext>
            </a:extLst>
          </p:cNvPr>
          <p:cNvSpPr>
            <a:spLocks noGrp="1"/>
          </p:cNvSpPr>
          <p:nvPr>
            <p:ph type="dt" sz="half" idx="10"/>
          </p:nvPr>
        </p:nvSpPr>
        <p:spPr/>
        <p:txBody>
          <a:bodyPr/>
          <a:lstStyle/>
          <a:p>
            <a:fld id="{8F2B31CA-48FE-4015-9E6E-AD49AA91A4DD}" type="datetimeFigureOut">
              <a:rPr lang="en-GB" smtClean="0"/>
              <a:t>12/03/2026</a:t>
            </a:fld>
            <a:endParaRPr lang="en-GB"/>
          </a:p>
        </p:txBody>
      </p:sp>
      <p:sp>
        <p:nvSpPr>
          <p:cNvPr id="5" name="Footer Placeholder 4">
            <a:extLst>
              <a:ext uri="{FF2B5EF4-FFF2-40B4-BE49-F238E27FC236}">
                <a16:creationId xmlns:a16="http://schemas.microsoft.com/office/drawing/2014/main" id="{8A35B5C6-5BED-66B4-BFF7-FEDC10C0FF3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75EAE30-7848-77BA-5481-C89E2F92C0E9}"/>
              </a:ext>
            </a:extLst>
          </p:cNvPr>
          <p:cNvSpPr>
            <a:spLocks noGrp="1"/>
          </p:cNvSpPr>
          <p:nvPr>
            <p:ph type="sldNum" sz="quarter" idx="12"/>
          </p:nvPr>
        </p:nvSpPr>
        <p:spPr/>
        <p:txBody>
          <a:bodyPr/>
          <a:lstStyle/>
          <a:p>
            <a:fld id="{06987BF0-A2B4-4F6C-AE97-66F1FDF2BD73}" type="slidenum">
              <a:rPr lang="en-GB" smtClean="0"/>
              <a:t>‹#›</a:t>
            </a:fld>
            <a:endParaRPr lang="en-GB"/>
          </a:p>
        </p:txBody>
      </p:sp>
    </p:spTree>
    <p:extLst>
      <p:ext uri="{BB962C8B-B14F-4D97-AF65-F5344CB8AC3E}">
        <p14:creationId xmlns:p14="http://schemas.microsoft.com/office/powerpoint/2010/main" val="299840068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5EA516B-0BFA-D2F5-D687-2FF60B30735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1613585-8D1F-09C9-83B2-08883C5BE1B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52EA5F4-285E-0F3C-38D1-7ED33D77FF3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F2B31CA-48FE-4015-9E6E-AD49AA91A4DD}" type="datetimeFigureOut">
              <a:rPr lang="en-GB" smtClean="0"/>
              <a:t>12/03/2026</a:t>
            </a:fld>
            <a:endParaRPr lang="en-GB"/>
          </a:p>
        </p:txBody>
      </p:sp>
      <p:sp>
        <p:nvSpPr>
          <p:cNvPr id="5" name="Footer Placeholder 4">
            <a:extLst>
              <a:ext uri="{FF2B5EF4-FFF2-40B4-BE49-F238E27FC236}">
                <a16:creationId xmlns:a16="http://schemas.microsoft.com/office/drawing/2014/main" id="{40983696-9C09-0CE9-D2AD-DAD3B6BED27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BAFD5F0B-2A91-B6AF-191A-E5A09EE208F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06987BF0-A2B4-4F6C-AE97-66F1FDF2BD73}" type="slidenum">
              <a:rPr lang="en-GB" smtClean="0"/>
              <a:t>‹#›</a:t>
            </a:fld>
            <a:endParaRPr lang="en-GB"/>
          </a:p>
        </p:txBody>
      </p:sp>
    </p:spTree>
    <p:extLst>
      <p:ext uri="{BB962C8B-B14F-4D97-AF65-F5344CB8AC3E}">
        <p14:creationId xmlns:p14="http://schemas.microsoft.com/office/powerpoint/2010/main" val="100879984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2.xml"/><Relationship Id="rId1" Type="http://schemas.openxmlformats.org/officeDocument/2006/relationships/video" Target="https://www.youtube.com/embed/K2sc_ck5BZU?feature=oembed" TargetMode="External"/><Relationship Id="rId5" Type="http://schemas.openxmlformats.org/officeDocument/2006/relationships/image" Target="../media/image4.jpeg"/><Relationship Id="rId4" Type="http://schemas.openxmlformats.org/officeDocument/2006/relationships/image" Target="../media/image3.png"/></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2.xml"/><Relationship Id="rId5" Type="http://schemas.openxmlformats.org/officeDocument/2006/relationships/image" Target="../media/image6.png"/><Relationship Id="rId4" Type="http://schemas.openxmlformats.org/officeDocument/2006/relationships/hyperlink" Target="https://www.nhs.uk/mental-health/conditions/depression-in-adults/overview/" TargetMode="Externa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2.xml"/><Relationship Id="rId1" Type="http://schemas.openxmlformats.org/officeDocument/2006/relationships/video" Target="https://www.youtube.com/embed/KSPhc2NJA2Q?feature=oembed" TargetMode="External"/><Relationship Id="rId4" Type="http://schemas.openxmlformats.org/officeDocument/2006/relationships/image" Target="../media/image8.jpeg"/></Relationships>
</file>

<file path=ppt/slides/_rels/slide11.xml.rels><?xml version="1.0" encoding="UTF-8" standalone="yes"?>
<Relationships xmlns="http://schemas.openxmlformats.org/package/2006/relationships"><Relationship Id="rId3" Type="http://schemas.openxmlformats.org/officeDocument/2006/relationships/hyperlink" Target="https://www.mind.org.uk/about-us/our-policy-work/the-big-mental-health-report/?utm_source=cfmh&amp;utm_medium=referral&amp;utm_campaign=tbmhr-2025" TargetMode="External"/><Relationship Id="rId2" Type="http://schemas.openxmlformats.org/officeDocument/2006/relationships/notesSlide" Target="../notesSlides/notesSlide10.xml"/><Relationship Id="rId1" Type="http://schemas.openxmlformats.org/officeDocument/2006/relationships/slideLayout" Target="../slideLayouts/slideLayout2.xml"/><Relationship Id="rId5" Type="http://schemas.openxmlformats.org/officeDocument/2006/relationships/image" Target="../media/image10.png"/><Relationship Id="rId4" Type="http://schemas.openxmlformats.org/officeDocument/2006/relationships/image" Target="../media/image9.png"/></Relationships>
</file>

<file path=ppt/slides/_rels/slide1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hyperlink" Target="https://www.victimsupport.org.uk/wp-content/uploads/documents/files/At%20risk%2C%20yet%20dismissed%20-%20summary.pdf" TargetMode="External"/><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image" Target="../media/image12.png"/></Relationships>
</file>

<file path=ppt/slides/_rels/slide14.xml.rels><?xml version="1.0" encoding="UTF-8" standalone="yes"?>
<Relationships xmlns="http://schemas.openxmlformats.org/package/2006/relationships"><Relationship Id="rId3" Type="http://schemas.openxmlformats.org/officeDocument/2006/relationships/hyperlink" Target="https://www.ons.gov.uk/peoplepopulationandcommunity/crimeandjustice/articles/victimisationanditsrelationshiptodrugmisusecommonmentalhealthdisorderandwellbeinginenglandandwales/yearendingmarch2021" TargetMode="External"/><Relationship Id="rId2" Type="http://schemas.openxmlformats.org/officeDocument/2006/relationships/notesSlide" Target="../notesSlides/notesSlide13.xml"/><Relationship Id="rId1" Type="http://schemas.openxmlformats.org/officeDocument/2006/relationships/slideLayout" Target="../slideLayouts/slideLayout2.xml"/><Relationship Id="rId4" Type="http://schemas.openxmlformats.org/officeDocument/2006/relationships/image" Target="../media/image13.png"/></Relationships>
</file>

<file path=ppt/slides/_rels/slide15.xml.rels><?xml version="1.0" encoding="UTF-8" standalone="yes"?>
<Relationships xmlns="http://schemas.openxmlformats.org/package/2006/relationships"><Relationship Id="rId3" Type="http://schemas.openxmlformats.org/officeDocument/2006/relationships/hyperlink" Target="https://www.victimsupport.org.uk/wp-content/uploads/documents/files/At%20risk%2C%20yet%20dismissed%20-%20summary.pdf" TargetMode="External"/><Relationship Id="rId2" Type="http://schemas.openxmlformats.org/officeDocument/2006/relationships/notesSlide" Target="../notesSlides/notesSlide14.xml"/><Relationship Id="rId1" Type="http://schemas.openxmlformats.org/officeDocument/2006/relationships/slideLayout" Target="../slideLayouts/slideLayout2.xml"/><Relationship Id="rId5" Type="http://schemas.openxmlformats.org/officeDocument/2006/relationships/image" Target="../media/image15.png"/><Relationship Id="rId4" Type="http://schemas.openxmlformats.org/officeDocument/2006/relationships/image" Target="../media/image14.png"/></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https://www.youtube.com/embed/tYZi9ugG7Gk?feature=oembed" TargetMode="External"/><Relationship Id="rId1" Type="http://schemas.openxmlformats.org/officeDocument/2006/relationships/video" Target="https://www.youtube.com/embed/JayYb_sOzgw?feature=oembed" TargetMode="External"/><Relationship Id="rId6" Type="http://schemas.openxmlformats.org/officeDocument/2006/relationships/image" Target="../media/image17.jpeg"/><Relationship Id="rId5" Type="http://schemas.openxmlformats.org/officeDocument/2006/relationships/image" Target="../media/image16.jpeg"/><Relationship Id="rId4" Type="http://schemas.openxmlformats.org/officeDocument/2006/relationships/notesSlide" Target="../notesSlides/notesSlide16.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notesSlide" Target="../notesSlides/notesSlide20.xml"/><Relationship Id="rId2" Type="http://schemas.openxmlformats.org/officeDocument/2006/relationships/slideLayout" Target="../slideLayouts/slideLayout2.xml"/><Relationship Id="rId1" Type="http://schemas.openxmlformats.org/officeDocument/2006/relationships/video" Target="https://www.youtube.com/embed/P0DeP2ZfYy0?feature=oembed" TargetMode="External"/><Relationship Id="rId4" Type="http://schemas.openxmlformats.org/officeDocument/2006/relationships/image" Target="../media/image18.jpeg"/></Relationships>
</file>

<file path=ppt/slides/_rels/slide22.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21.xml"/><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3" Type="http://schemas.openxmlformats.org/officeDocument/2006/relationships/hyperlink" Target="https://www.gov.uk/government/publications/the-code-of-practice-for-victims-of-crime/code-of-practice-for-victims-of-crime-in-england-and-wales-victims-code" TargetMode="External"/><Relationship Id="rId2" Type="http://schemas.openxmlformats.org/officeDocument/2006/relationships/notesSlide" Target="../notesSlides/notesSlide22.xml"/><Relationship Id="rId1" Type="http://schemas.openxmlformats.org/officeDocument/2006/relationships/slideLayout" Target="../slideLayouts/slideLayout2.xml"/><Relationship Id="rId4" Type="http://schemas.openxmlformats.org/officeDocument/2006/relationships/image" Target="../media/image20.png"/></Relationships>
</file>

<file path=ppt/slides/_rels/slide24.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25.xml"/><Relationship Id="rId1" Type="http://schemas.openxmlformats.org/officeDocument/2006/relationships/slideLayout" Target="../slideLayouts/slideLayout2.xml"/><Relationship Id="rId4" Type="http://schemas.openxmlformats.org/officeDocument/2006/relationships/image" Target="../media/image21.png"/></Relationships>
</file>

<file path=ppt/slides/_rels/slide27.xml.rels><?xml version="1.0" encoding="UTF-8" standalone="yes"?>
<Relationships xmlns="http://schemas.openxmlformats.org/package/2006/relationships"><Relationship Id="rId3" Type="http://schemas.openxmlformats.org/officeDocument/2006/relationships/hyperlink" Target="https://www.unitedresponse.org.uk/news-item/2025-disability-hate-crimes-figures-an-accurate-picture/" TargetMode="External"/><Relationship Id="rId2" Type="http://schemas.openxmlformats.org/officeDocument/2006/relationships/notesSlide" Target="../notesSlides/notesSlide26.xml"/><Relationship Id="rId1" Type="http://schemas.openxmlformats.org/officeDocument/2006/relationships/slideLayout" Target="../slideLayouts/slideLayout2.xml"/><Relationship Id="rId6" Type="http://schemas.openxmlformats.org/officeDocument/2006/relationships/image" Target="../media/image24.png"/><Relationship Id="rId5" Type="http://schemas.openxmlformats.org/officeDocument/2006/relationships/hyperlink" Target="https://www.gov.uk/government/statistics/hate-crime-england-and-wales-year-ending-march-2025/hate-crime-england-and-wales-year-ending-march-2025" TargetMode="External"/><Relationship Id="rId4" Type="http://schemas.openxmlformats.org/officeDocument/2006/relationships/image" Target="../media/image23.png"/></Relationships>
</file>

<file path=ppt/slides/_rels/slide28.xml.rels><?xml version="1.0" encoding="UTF-8" standalone="yes"?>
<Relationships xmlns="http://schemas.openxmlformats.org/package/2006/relationships"><Relationship Id="rId3" Type="http://schemas.openxmlformats.org/officeDocument/2006/relationships/hyperlink" Target="https://www.cambridge.org/core/services/aop-cambridge-core/content/view/D9A701423B0B26A0BCD804B442437E53/S205442511700022Xa.pdf/mental-health-service-user-experiences-of-targeted-violence-and-hostility-and-help-seeking-in-the-uk-a-scoping-review.pdf" TargetMode="External"/><Relationship Id="rId2" Type="http://schemas.openxmlformats.org/officeDocument/2006/relationships/notesSlide" Target="../notesSlides/notesSlide27.xml"/><Relationship Id="rId1" Type="http://schemas.openxmlformats.org/officeDocument/2006/relationships/slideLayout" Target="../slideLayouts/slideLayout2.xml"/><Relationship Id="rId6" Type="http://schemas.openxmlformats.org/officeDocument/2006/relationships/image" Target="../media/image27.png"/><Relationship Id="rId5" Type="http://schemas.openxmlformats.org/officeDocument/2006/relationships/image" Target="../media/image26.png"/><Relationship Id="rId4" Type="http://schemas.openxmlformats.org/officeDocument/2006/relationships/image" Target="../media/image25.png"/></Relationships>
</file>

<file path=ppt/slides/_rels/slide29.xml.rels><?xml version="1.0" encoding="UTF-8" standalone="yes"?>
<Relationships xmlns="http://schemas.openxmlformats.org/package/2006/relationships"><Relationship Id="rId3" Type="http://schemas.openxmlformats.org/officeDocument/2006/relationships/hyperlink" Target="https://www.college.police.uk/article/securing-victim-support-hate-crime-investigations" TargetMode="External"/><Relationship Id="rId2" Type="http://schemas.openxmlformats.org/officeDocument/2006/relationships/notesSlide" Target="../notesSlides/notesSlide28.xml"/><Relationship Id="rId1" Type="http://schemas.openxmlformats.org/officeDocument/2006/relationships/slideLayout" Target="../slideLayouts/slideLayout2.xml"/><Relationship Id="rId4" Type="http://schemas.openxmlformats.org/officeDocument/2006/relationships/image" Target="../media/image28.png"/></Relationships>
</file>

<file path=ppt/slides/_rels/slide30.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29.xml"/><Relationship Id="rId1" Type="http://schemas.openxmlformats.org/officeDocument/2006/relationships/slideLayout" Target="../slideLayouts/slideLayout2.xml"/><Relationship Id="rId5" Type="http://schemas.openxmlformats.org/officeDocument/2006/relationships/image" Target="../media/image31.svg"/><Relationship Id="rId4" Type="http://schemas.openxmlformats.org/officeDocument/2006/relationships/image" Target="../media/image30.png"/></Relationships>
</file>

<file path=ppt/slides/_rels/slide31.xml.rels><?xml version="1.0" encoding="UTF-8" standalone="yes"?>
<Relationships xmlns="http://schemas.openxmlformats.org/package/2006/relationships"><Relationship Id="rId8" Type="http://schemas.openxmlformats.org/officeDocument/2006/relationships/hyperlink" Target="https://mentalhealthreviewtribunal.gov.wales/sites/mentalhealthreview/files/2025-08/mh20-victims-representations-to-the-tribunal-judicial-guidance.pdf" TargetMode="External"/><Relationship Id="rId3" Type="http://schemas.openxmlformats.org/officeDocument/2006/relationships/hyperlink" Target="https://www.college.police.uk/app/mental-health/mental-health-and-criminal-justice-system" TargetMode="External"/><Relationship Id="rId7" Type="http://schemas.openxmlformats.org/officeDocument/2006/relationships/hyperlink" Target="https://www.cps.gov.uk/prosecution-guidance/pre-trial-therapy" TargetMode="External"/><Relationship Id="rId2" Type="http://schemas.openxmlformats.org/officeDocument/2006/relationships/notesSlide" Target="../notesSlides/notesSlide30.xml"/><Relationship Id="rId1" Type="http://schemas.openxmlformats.org/officeDocument/2006/relationships/slideLayout" Target="../slideLayouts/slideLayout2.xml"/><Relationship Id="rId6" Type="http://schemas.openxmlformats.org/officeDocument/2006/relationships/hyperlink" Target="https://www.gov.uk/government/publications/the-code-of-practice-for-victims-of-crime/code-of-practice-for-victims-of-crime-in-england-and-wales-victims-code" TargetMode="External"/><Relationship Id="rId5" Type="http://schemas.openxmlformats.org/officeDocument/2006/relationships/hyperlink" Target="https://www.judiciary.uk/wp-content/uploads/2025/06/Practice-Guidance-No-2-of-2025-Procedure-for-handling-representations-from-victims-in-the-Mental-Health-jurisd.pdf" TargetMode="External"/><Relationship Id="rId4" Type="http://schemas.openxmlformats.org/officeDocument/2006/relationships/hyperlink" Target="https://victimscommissioner.org.uk/news/victims-given-a-voice-in-mental-health-tribunal-hearings-as-new-reform-comes-into-forc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40A8D5-7E5E-38C3-B41E-11B6372489A2}"/>
              </a:ext>
            </a:extLst>
          </p:cNvPr>
          <p:cNvSpPr>
            <a:spLocks noGrp="1"/>
          </p:cNvSpPr>
          <p:nvPr>
            <p:ph type="ctrTitle"/>
          </p:nvPr>
        </p:nvSpPr>
        <p:spPr>
          <a:xfrm>
            <a:off x="5604552" y="871758"/>
            <a:ext cx="5825448" cy="3871143"/>
          </a:xfrm>
        </p:spPr>
        <p:txBody>
          <a:bodyPr>
            <a:normAutofit fontScale="90000"/>
          </a:bodyPr>
          <a:lstStyle/>
          <a:p>
            <a:r>
              <a:rPr lang="en-GB" dirty="0"/>
              <a:t>Mental Health and Responding to Mentally Vulnerable Victims and witnesses in the CJS</a:t>
            </a:r>
          </a:p>
        </p:txBody>
      </p:sp>
      <p:sp>
        <p:nvSpPr>
          <p:cNvPr id="3" name="Subtitle 2">
            <a:extLst>
              <a:ext uri="{FF2B5EF4-FFF2-40B4-BE49-F238E27FC236}">
                <a16:creationId xmlns:a16="http://schemas.microsoft.com/office/drawing/2014/main" id="{9DAA6AFF-9AAF-EBD9-E16F-8455FF367E9A}"/>
              </a:ext>
            </a:extLst>
          </p:cNvPr>
          <p:cNvSpPr>
            <a:spLocks noGrp="1"/>
          </p:cNvSpPr>
          <p:nvPr>
            <p:ph type="subTitle" idx="1"/>
          </p:nvPr>
        </p:nvSpPr>
        <p:spPr>
          <a:xfrm>
            <a:off x="5619964" y="4785543"/>
            <a:ext cx="5322013" cy="1005657"/>
          </a:xfrm>
        </p:spPr>
        <p:txBody>
          <a:bodyPr>
            <a:normAutofit/>
          </a:bodyPr>
          <a:lstStyle/>
          <a:p>
            <a:r>
              <a:rPr lang="en-GB" sz="3600"/>
              <a:t>BMLC4003</a:t>
            </a:r>
          </a:p>
        </p:txBody>
      </p:sp>
      <p:pic>
        <p:nvPicPr>
          <p:cNvPr id="4" name="Picture 3" descr="A splash of colors on a white surface">
            <a:extLst>
              <a:ext uri="{FF2B5EF4-FFF2-40B4-BE49-F238E27FC236}">
                <a16:creationId xmlns:a16="http://schemas.microsoft.com/office/drawing/2014/main" id="{B37EF08E-FA31-292D-1F3C-A8CADF1B6912}"/>
              </a:ext>
            </a:extLst>
          </p:cNvPr>
          <p:cNvPicPr>
            <a:picLocks noChangeAspect="1"/>
          </p:cNvPicPr>
          <p:nvPr/>
        </p:nvPicPr>
        <p:blipFill>
          <a:blip r:embed="rId3"/>
          <a:srcRect l="4176" r="42490"/>
          <a:stretch>
            <a:fillRect/>
          </a:stretch>
        </p:blipFill>
        <p:spPr>
          <a:xfrm>
            <a:off x="1" y="10"/>
            <a:ext cx="4876799" cy="6857989"/>
          </a:xfrm>
          <a:prstGeom prst="rect">
            <a:avLst/>
          </a:prstGeom>
        </p:spPr>
      </p:pic>
    </p:spTree>
    <p:extLst>
      <p:ext uri="{BB962C8B-B14F-4D97-AF65-F5344CB8AC3E}">
        <p14:creationId xmlns:p14="http://schemas.microsoft.com/office/powerpoint/2010/main" val="12457511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F3B6FE-786B-9D95-0B2F-1F7955648331}"/>
              </a:ext>
            </a:extLst>
          </p:cNvPr>
          <p:cNvSpPr>
            <a:spLocks noGrp="1"/>
          </p:cNvSpPr>
          <p:nvPr>
            <p:ph type="title"/>
          </p:nvPr>
        </p:nvSpPr>
        <p:spPr/>
        <p:txBody>
          <a:bodyPr/>
          <a:lstStyle/>
          <a:p>
            <a:r>
              <a:rPr lang="en-GB"/>
              <a:t>Learning objectives</a:t>
            </a:r>
            <a:endParaRPr lang="en-GB" dirty="0"/>
          </a:p>
        </p:txBody>
      </p:sp>
      <p:graphicFrame>
        <p:nvGraphicFramePr>
          <p:cNvPr id="12" name="Content Placeholder 2">
            <a:extLst>
              <a:ext uri="{FF2B5EF4-FFF2-40B4-BE49-F238E27FC236}">
                <a16:creationId xmlns:a16="http://schemas.microsoft.com/office/drawing/2014/main" id="{02CA7C46-258D-F3A3-591A-4A8A3824B121}"/>
              </a:ext>
            </a:extLst>
          </p:cNvPr>
          <p:cNvGraphicFramePr>
            <a:graphicFrameLocks noGrp="1"/>
          </p:cNvGraphicFramePr>
          <p:nvPr>
            <p:ph idx="1"/>
            <p:extLst>
              <p:ext uri="{D42A27DB-BD31-4B8C-83A1-F6EECF244321}">
                <p14:modId xmlns:p14="http://schemas.microsoft.com/office/powerpoint/2010/main" val="2677249017"/>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526963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7EACED-FF46-B5D8-6530-C7524CE9D2FB}"/>
              </a:ext>
            </a:extLst>
          </p:cNvPr>
          <p:cNvSpPr>
            <a:spLocks noGrp="1"/>
          </p:cNvSpPr>
          <p:nvPr>
            <p:ph type="title"/>
          </p:nvPr>
        </p:nvSpPr>
        <p:spPr/>
        <p:txBody>
          <a:bodyPr/>
          <a:lstStyle/>
          <a:p>
            <a:pPr algn="ctr"/>
            <a:r>
              <a:rPr lang="en-GB" dirty="0"/>
              <a:t>1. Understanding Mental Health and Victimisation</a:t>
            </a:r>
          </a:p>
        </p:txBody>
      </p:sp>
      <p:sp>
        <p:nvSpPr>
          <p:cNvPr id="3" name="Content Placeholder 2">
            <a:extLst>
              <a:ext uri="{FF2B5EF4-FFF2-40B4-BE49-F238E27FC236}">
                <a16:creationId xmlns:a16="http://schemas.microsoft.com/office/drawing/2014/main" id="{FF708D26-42BF-B5CF-A615-3FFCB81FD1A5}"/>
              </a:ext>
            </a:extLst>
          </p:cNvPr>
          <p:cNvSpPr>
            <a:spLocks noGrp="1"/>
          </p:cNvSpPr>
          <p:nvPr>
            <p:ph idx="1"/>
          </p:nvPr>
        </p:nvSpPr>
        <p:spPr/>
        <p:txBody>
          <a:bodyPr/>
          <a:lstStyle/>
          <a:p>
            <a:pPr marL="0" indent="0">
              <a:buNone/>
            </a:pPr>
            <a:r>
              <a:rPr lang="en-GB"/>
              <a:t>1.1 Definitions and Prevalence</a:t>
            </a:r>
            <a:endParaRPr lang="en-GB" dirty="0"/>
          </a:p>
        </p:txBody>
      </p:sp>
      <p:sp>
        <p:nvSpPr>
          <p:cNvPr id="5" name="TextBox 4">
            <a:extLst>
              <a:ext uri="{FF2B5EF4-FFF2-40B4-BE49-F238E27FC236}">
                <a16:creationId xmlns:a16="http://schemas.microsoft.com/office/drawing/2014/main" id="{B7F564D2-619A-3729-2C75-D4E7093FF3A5}"/>
              </a:ext>
            </a:extLst>
          </p:cNvPr>
          <p:cNvSpPr txBox="1"/>
          <p:nvPr/>
        </p:nvSpPr>
        <p:spPr>
          <a:xfrm>
            <a:off x="3787855" y="2695832"/>
            <a:ext cx="7422292" cy="3108543"/>
          </a:xfrm>
          <a:prstGeom prst="rect">
            <a:avLst/>
          </a:prstGeom>
          <a:noFill/>
        </p:spPr>
        <p:txBody>
          <a:bodyPr wrap="square">
            <a:spAutoFit/>
          </a:bodyPr>
          <a:lstStyle/>
          <a:p>
            <a:pPr algn="ctr"/>
            <a:r>
              <a:rPr lang="en-GB" sz="2800" b="1" i="1" dirty="0">
                <a:solidFill>
                  <a:srgbClr val="3C4245"/>
                </a:solidFill>
                <a:effectLst/>
                <a:latin typeface="Noto Sans" panose="020B0502040504020204" pitchFamily="34" charset="0"/>
              </a:rPr>
              <a:t>‘Mental health is a state of mental well-being that enables people to cope with the stresses of life, realize their abilities, learn and work well, and contribute to their community. It has intrinsic and instrumental value and is a basic human right.’</a:t>
            </a:r>
            <a:endParaRPr lang="en-GB" sz="2800" b="1" i="1" dirty="0"/>
          </a:p>
        </p:txBody>
      </p:sp>
      <p:pic>
        <p:nvPicPr>
          <p:cNvPr id="7" name="Picture 6">
            <a:extLst>
              <a:ext uri="{FF2B5EF4-FFF2-40B4-BE49-F238E27FC236}">
                <a16:creationId xmlns:a16="http://schemas.microsoft.com/office/drawing/2014/main" id="{18D777D6-D725-9C0C-A450-7DB7CEA99664}"/>
              </a:ext>
            </a:extLst>
          </p:cNvPr>
          <p:cNvPicPr>
            <a:picLocks noChangeAspect="1"/>
          </p:cNvPicPr>
          <p:nvPr/>
        </p:nvPicPr>
        <p:blipFill>
          <a:blip r:embed="rId3"/>
          <a:stretch>
            <a:fillRect/>
          </a:stretch>
        </p:blipFill>
        <p:spPr>
          <a:xfrm>
            <a:off x="190370" y="3811824"/>
            <a:ext cx="2949655" cy="1015549"/>
          </a:xfrm>
          <a:prstGeom prst="rect">
            <a:avLst/>
          </a:prstGeom>
        </p:spPr>
      </p:pic>
    </p:spTree>
    <p:extLst>
      <p:ext uri="{BB962C8B-B14F-4D97-AF65-F5344CB8AC3E}">
        <p14:creationId xmlns:p14="http://schemas.microsoft.com/office/powerpoint/2010/main" val="15525240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F147FC-12AD-B723-D6CA-91EE77B2B7CF}"/>
              </a:ext>
            </a:extLst>
          </p:cNvPr>
          <p:cNvSpPr>
            <a:spLocks noGrp="1"/>
          </p:cNvSpPr>
          <p:nvPr>
            <p:ph type="title"/>
          </p:nvPr>
        </p:nvSpPr>
        <p:spPr/>
        <p:txBody>
          <a:bodyPr/>
          <a:lstStyle/>
          <a:p>
            <a:r>
              <a:rPr lang="en-GB" dirty="0"/>
              <a:t>1.1 Definitions and prevalence</a:t>
            </a:r>
          </a:p>
        </p:txBody>
      </p:sp>
      <p:graphicFrame>
        <p:nvGraphicFramePr>
          <p:cNvPr id="7" name="Content Placeholder 2">
            <a:extLst>
              <a:ext uri="{FF2B5EF4-FFF2-40B4-BE49-F238E27FC236}">
                <a16:creationId xmlns:a16="http://schemas.microsoft.com/office/drawing/2014/main" id="{1CAC5FDD-9837-58C1-E46C-D4A5C947D3D5}"/>
              </a:ext>
            </a:extLst>
          </p:cNvPr>
          <p:cNvGraphicFramePr>
            <a:graphicFrameLocks noGrp="1"/>
          </p:cNvGraphicFramePr>
          <p:nvPr>
            <p:ph idx="1"/>
          </p:nvPr>
        </p:nvGraphicFramePr>
        <p:xfrm>
          <a:off x="420128" y="1965668"/>
          <a:ext cx="6213389"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a:extLst>
              <a:ext uri="{FF2B5EF4-FFF2-40B4-BE49-F238E27FC236}">
                <a16:creationId xmlns:a16="http://schemas.microsoft.com/office/drawing/2014/main" id="{1330F25A-3A67-ACE5-2A82-4F5806455241}"/>
              </a:ext>
            </a:extLst>
          </p:cNvPr>
          <p:cNvSpPr txBox="1"/>
          <p:nvPr/>
        </p:nvSpPr>
        <p:spPr>
          <a:xfrm>
            <a:off x="8256371" y="1260210"/>
            <a:ext cx="3995352" cy="2677656"/>
          </a:xfrm>
          <a:prstGeom prst="rect">
            <a:avLst/>
          </a:prstGeom>
          <a:noFill/>
        </p:spPr>
        <p:txBody>
          <a:bodyPr wrap="square" rtlCol="0">
            <a:spAutoFit/>
          </a:bodyPr>
          <a:lstStyle/>
          <a:p>
            <a:r>
              <a:rPr lang="en-GB" sz="2400" b="1" dirty="0">
                <a:solidFill>
                  <a:srgbClr val="FFC000"/>
                </a:solidFill>
              </a:rPr>
              <a:t>Mentally vulnerable </a:t>
            </a:r>
            <a:r>
              <a:rPr lang="en-GB" sz="2400" dirty="0"/>
              <a:t>– applies to detainees who, because of their mental state or capacity, may not understand the meaning or importance of what is said to them</a:t>
            </a:r>
            <a:r>
              <a:rPr lang="en-GB" dirty="0"/>
              <a:t>. </a:t>
            </a:r>
          </a:p>
        </p:txBody>
      </p:sp>
      <p:sp>
        <p:nvSpPr>
          <p:cNvPr id="5" name="TextBox 4">
            <a:extLst>
              <a:ext uri="{FF2B5EF4-FFF2-40B4-BE49-F238E27FC236}">
                <a16:creationId xmlns:a16="http://schemas.microsoft.com/office/drawing/2014/main" id="{DD44FFA7-89D5-5928-D947-177CC069A26F}"/>
              </a:ext>
            </a:extLst>
          </p:cNvPr>
          <p:cNvSpPr txBox="1"/>
          <p:nvPr/>
        </p:nvSpPr>
        <p:spPr>
          <a:xfrm>
            <a:off x="8256371" y="4258962"/>
            <a:ext cx="3424883" cy="2308324"/>
          </a:xfrm>
          <a:prstGeom prst="rect">
            <a:avLst/>
          </a:prstGeom>
          <a:noFill/>
        </p:spPr>
        <p:txBody>
          <a:bodyPr wrap="square" rtlCol="0">
            <a:spAutoFit/>
          </a:bodyPr>
          <a:lstStyle/>
          <a:p>
            <a:r>
              <a:rPr lang="en-GB" sz="2400" b="1" dirty="0">
                <a:solidFill>
                  <a:srgbClr val="7030A0"/>
                </a:solidFill>
              </a:rPr>
              <a:t>Mental health crisis </a:t>
            </a:r>
            <a:r>
              <a:rPr lang="en-GB" sz="2400" dirty="0"/>
              <a:t>– any perceived emergency brough about by the experience of mental ill health or distress.</a:t>
            </a:r>
          </a:p>
        </p:txBody>
      </p:sp>
    </p:spTree>
    <p:extLst>
      <p:ext uri="{BB962C8B-B14F-4D97-AF65-F5344CB8AC3E}">
        <p14:creationId xmlns:p14="http://schemas.microsoft.com/office/powerpoint/2010/main" val="39436432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AAAE94E3-A7DB-4868-B1E3-E49703488B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99CECF8-FCC7-7011-FF0E-1DA57B001AEE}"/>
              </a:ext>
            </a:extLst>
          </p:cNvPr>
          <p:cNvSpPr>
            <a:spLocks noGrp="1"/>
          </p:cNvSpPr>
          <p:nvPr>
            <p:ph type="title"/>
          </p:nvPr>
        </p:nvSpPr>
        <p:spPr>
          <a:xfrm>
            <a:off x="589560" y="856180"/>
            <a:ext cx="5279408" cy="1128068"/>
          </a:xfrm>
        </p:spPr>
        <p:txBody>
          <a:bodyPr anchor="ctr">
            <a:normAutofit/>
          </a:bodyPr>
          <a:lstStyle/>
          <a:p>
            <a:r>
              <a:rPr lang="en-GB" sz="3700" dirty="0"/>
              <a:t>1.1 Definitions - </a:t>
            </a:r>
            <a:r>
              <a:rPr lang="en-GB" sz="3700" dirty="0">
                <a:solidFill>
                  <a:srgbClr val="0070C0"/>
                </a:solidFill>
              </a:rPr>
              <a:t>Schizophrenia</a:t>
            </a:r>
          </a:p>
        </p:txBody>
      </p:sp>
      <p:grpSp>
        <p:nvGrpSpPr>
          <p:cNvPr id="15" name="Group 14">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6" name="Rectangle 15">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9" name="Rectangle 18">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123821"/>
            <a:ext cx="4975066"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CC5561F-9438-2869-BD0C-98A38E5A8438}"/>
              </a:ext>
            </a:extLst>
          </p:cNvPr>
          <p:cNvSpPr>
            <a:spLocks noGrp="1"/>
          </p:cNvSpPr>
          <p:nvPr>
            <p:ph idx="1"/>
          </p:nvPr>
        </p:nvSpPr>
        <p:spPr>
          <a:xfrm>
            <a:off x="513585" y="2610592"/>
            <a:ext cx="5278066" cy="3979585"/>
          </a:xfrm>
        </p:spPr>
        <p:txBody>
          <a:bodyPr anchor="ctr">
            <a:normAutofit/>
          </a:bodyPr>
          <a:lstStyle/>
          <a:p>
            <a:r>
              <a:rPr lang="en-GB" sz="1900" dirty="0">
                <a:latin typeface="Abadi" panose="020B0604020104020204" pitchFamily="34" charset="0"/>
              </a:rPr>
              <a:t>Doctors often describe schizophrenia as a type of psychosis</a:t>
            </a:r>
          </a:p>
          <a:p>
            <a:r>
              <a:rPr lang="en-GB" sz="1900" dirty="0">
                <a:latin typeface="Abadi" panose="020B0604020104020204" pitchFamily="34" charset="0"/>
              </a:rPr>
              <a:t>Psychosis is when people lose some contact with reality. This might involve seeing or hearing things that other people cannot see or hear (hallucinations) and believing things that are not actually true (delusions). It may also involve confused (disordered) thinking and speaking.</a:t>
            </a:r>
          </a:p>
          <a:p>
            <a:r>
              <a:rPr lang="en-GB" sz="1900" dirty="0">
                <a:latin typeface="Abadi" panose="020B0604020104020204" pitchFamily="34" charset="0"/>
              </a:rPr>
              <a:t>People with schizophrenia do not have split personality. </a:t>
            </a:r>
          </a:p>
          <a:p>
            <a:r>
              <a:rPr lang="en-GB" sz="1900" dirty="0">
                <a:latin typeface="Abadi" panose="020B0604020104020204" pitchFamily="34" charset="0"/>
              </a:rPr>
              <a:t>Schizophrenia does not usually cause someone to be violent. </a:t>
            </a:r>
          </a:p>
          <a:p>
            <a:endParaRPr lang="en-GB" sz="1900" b="1" dirty="0"/>
          </a:p>
          <a:p>
            <a:endParaRPr lang="en-GB" sz="1900" dirty="0"/>
          </a:p>
        </p:txBody>
      </p:sp>
      <p:sp>
        <p:nvSpPr>
          <p:cNvPr id="21" name="Rectangle 20">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49687" y="357447"/>
            <a:ext cx="4845488" cy="292358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a:extLst>
              <a:ext uri="{FF2B5EF4-FFF2-40B4-BE49-F238E27FC236}">
                <a16:creationId xmlns:a16="http://schemas.microsoft.com/office/drawing/2014/main" id="{57B4584C-80A8-5DD5-16C1-E0F1DB6631BE}"/>
              </a:ext>
            </a:extLst>
          </p:cNvPr>
          <p:cNvPicPr>
            <a:picLocks noChangeAspect="1"/>
          </p:cNvPicPr>
          <p:nvPr/>
        </p:nvPicPr>
        <p:blipFill>
          <a:blip r:embed="rId4"/>
          <a:stretch>
            <a:fillRect/>
          </a:stretch>
        </p:blipFill>
        <p:spPr>
          <a:xfrm>
            <a:off x="7083423" y="768357"/>
            <a:ext cx="4397433" cy="2145826"/>
          </a:xfrm>
          <a:prstGeom prst="rect">
            <a:avLst/>
          </a:prstGeom>
        </p:spPr>
      </p:pic>
      <p:sp>
        <p:nvSpPr>
          <p:cNvPr id="25" name="Rectangle 24">
            <a:extLst>
              <a:ext uri="{FF2B5EF4-FFF2-40B4-BE49-F238E27FC236}">
                <a16:creationId xmlns:a16="http://schemas.microsoft.com/office/drawing/2014/main" id="{8CB5D2D7-DF65-4E86-BFBA-FFB9B5ACEB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49687" y="3505479"/>
            <a:ext cx="4845488" cy="292358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Online Media 7" title="What is schizophrenia? - Anees Bahji">
            <a:hlinkClick r:id="" action="ppaction://media"/>
            <a:extLst>
              <a:ext uri="{FF2B5EF4-FFF2-40B4-BE49-F238E27FC236}">
                <a16:creationId xmlns:a16="http://schemas.microsoft.com/office/drawing/2014/main" id="{FB971975-F8BE-25A0-253B-685B39970418}"/>
              </a:ext>
            </a:extLst>
          </p:cNvPr>
          <p:cNvPicPr>
            <a:picLocks noRot="1" noChangeAspect="1"/>
          </p:cNvPicPr>
          <p:nvPr>
            <a:videoFile r:link="rId1"/>
          </p:nvPr>
        </p:nvPicPr>
        <p:blipFill>
          <a:blip r:embed="rId5"/>
          <a:stretch>
            <a:fillRect/>
          </a:stretch>
        </p:blipFill>
        <p:spPr>
          <a:xfrm>
            <a:off x="7083423" y="3725524"/>
            <a:ext cx="4395569" cy="2483496"/>
          </a:xfrm>
          <a:prstGeom prst="rect">
            <a:avLst/>
          </a:prstGeom>
        </p:spPr>
      </p:pic>
    </p:spTree>
    <p:extLst>
      <p:ext uri="{BB962C8B-B14F-4D97-AF65-F5344CB8AC3E}">
        <p14:creationId xmlns:p14="http://schemas.microsoft.com/office/powerpoint/2010/main" val="1979936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8"/>
                </p:tgtEl>
              </p:cMediaNode>
            </p:video>
            <p:seq concurrent="1" nextAc="seek">
              <p:cTn id="8" restart="whenNotActive" fill="hold" evtFilter="cancelBubble" nodeType="interactiveSeq">
                <p:stCondLst>
                  <p:cond evt="onClick" delay="0">
                    <p:tgtEl>
                      <p:spTgt spid="8"/>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8"/>
                                        </p:tgtEl>
                                      </p:cBhvr>
                                    </p:cmd>
                                  </p:childTnLst>
                                </p:cTn>
                              </p:par>
                            </p:childTnLst>
                          </p:cTn>
                        </p:par>
                      </p:childTnLst>
                    </p:cTn>
                  </p:par>
                </p:childTnLst>
              </p:cTn>
              <p:nextCondLst>
                <p:cond evt="onClick" delay="0">
                  <p:tgtEl>
                    <p:spTgt spid="8"/>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4DC9089-F16E-6971-2C4B-10E6E0A6317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2E1AB50-ED96-2112-B643-BD2A4E37E516}"/>
              </a:ext>
            </a:extLst>
          </p:cNvPr>
          <p:cNvSpPr>
            <a:spLocks noGrp="1"/>
          </p:cNvSpPr>
          <p:nvPr>
            <p:ph type="title"/>
          </p:nvPr>
        </p:nvSpPr>
        <p:spPr/>
        <p:txBody>
          <a:bodyPr/>
          <a:lstStyle/>
          <a:p>
            <a:r>
              <a:rPr lang="en-GB" dirty="0"/>
              <a:t>1.1 Definitions – </a:t>
            </a:r>
            <a:r>
              <a:rPr lang="en-GB" dirty="0">
                <a:solidFill>
                  <a:srgbClr val="0070C0"/>
                </a:solidFill>
              </a:rPr>
              <a:t>Bipolar disorder</a:t>
            </a:r>
          </a:p>
        </p:txBody>
      </p:sp>
      <p:sp>
        <p:nvSpPr>
          <p:cNvPr id="3" name="Content Placeholder 2">
            <a:extLst>
              <a:ext uri="{FF2B5EF4-FFF2-40B4-BE49-F238E27FC236}">
                <a16:creationId xmlns:a16="http://schemas.microsoft.com/office/drawing/2014/main" id="{69D620B6-AA3F-59AD-7859-9B1E74EA1EE5}"/>
              </a:ext>
            </a:extLst>
          </p:cNvPr>
          <p:cNvSpPr>
            <a:spLocks noGrp="1"/>
          </p:cNvSpPr>
          <p:nvPr>
            <p:ph idx="1"/>
          </p:nvPr>
        </p:nvSpPr>
        <p:spPr/>
        <p:txBody>
          <a:bodyPr/>
          <a:lstStyle/>
          <a:p>
            <a:r>
              <a:rPr lang="en-GB" dirty="0"/>
              <a:t>Mental health condition where you have extreme mood changes.</a:t>
            </a:r>
          </a:p>
        </p:txBody>
      </p:sp>
      <p:pic>
        <p:nvPicPr>
          <p:cNvPr id="4" name="Picture 3">
            <a:extLst>
              <a:ext uri="{FF2B5EF4-FFF2-40B4-BE49-F238E27FC236}">
                <a16:creationId xmlns:a16="http://schemas.microsoft.com/office/drawing/2014/main" id="{341745C0-5295-DABA-06AD-6871E1AE8734}"/>
              </a:ext>
            </a:extLst>
          </p:cNvPr>
          <p:cNvPicPr>
            <a:picLocks noChangeAspect="1"/>
          </p:cNvPicPr>
          <p:nvPr/>
        </p:nvPicPr>
        <p:blipFill>
          <a:blip r:embed="rId3"/>
          <a:stretch>
            <a:fillRect/>
          </a:stretch>
        </p:blipFill>
        <p:spPr>
          <a:xfrm>
            <a:off x="9344722" y="199645"/>
            <a:ext cx="2847278" cy="1389393"/>
          </a:xfrm>
          <a:prstGeom prst="rect">
            <a:avLst/>
          </a:prstGeom>
        </p:spPr>
      </p:pic>
      <p:graphicFrame>
        <p:nvGraphicFramePr>
          <p:cNvPr id="5" name="Table 4">
            <a:extLst>
              <a:ext uri="{FF2B5EF4-FFF2-40B4-BE49-F238E27FC236}">
                <a16:creationId xmlns:a16="http://schemas.microsoft.com/office/drawing/2014/main" id="{2CA27242-B9B3-F61F-B245-A2364DD2E48D}"/>
              </a:ext>
            </a:extLst>
          </p:cNvPr>
          <p:cNvGraphicFramePr>
            <a:graphicFrameLocks noGrp="1"/>
          </p:cNvGraphicFramePr>
          <p:nvPr>
            <p:extLst>
              <p:ext uri="{D42A27DB-BD31-4B8C-83A1-F6EECF244321}">
                <p14:modId xmlns:p14="http://schemas.microsoft.com/office/powerpoint/2010/main" val="610407018"/>
              </p:ext>
            </p:extLst>
          </p:nvPr>
        </p:nvGraphicFramePr>
        <p:xfrm>
          <a:off x="1541036" y="2520176"/>
          <a:ext cx="9109928" cy="4228943"/>
        </p:xfrm>
        <a:graphic>
          <a:graphicData uri="http://schemas.openxmlformats.org/drawingml/2006/table">
            <a:tbl>
              <a:tblPr firstRow="1" bandRow="1">
                <a:tableStyleId>{00A15C55-8517-42AA-B614-E9B94910E393}</a:tableStyleId>
              </a:tblPr>
              <a:tblGrid>
                <a:gridCol w="4554964">
                  <a:extLst>
                    <a:ext uri="{9D8B030D-6E8A-4147-A177-3AD203B41FA5}">
                      <a16:colId xmlns:a16="http://schemas.microsoft.com/office/drawing/2014/main" val="3168432938"/>
                    </a:ext>
                  </a:extLst>
                </a:gridCol>
                <a:gridCol w="4554964">
                  <a:extLst>
                    <a:ext uri="{9D8B030D-6E8A-4147-A177-3AD203B41FA5}">
                      <a16:colId xmlns:a16="http://schemas.microsoft.com/office/drawing/2014/main" val="943202983"/>
                    </a:ext>
                  </a:extLst>
                </a:gridCol>
              </a:tblGrid>
              <a:tr h="444796">
                <a:tc>
                  <a:txBody>
                    <a:bodyPr/>
                    <a:lstStyle/>
                    <a:p>
                      <a:r>
                        <a:rPr lang="en-GB" dirty="0"/>
                        <a:t>High mood (mania and hypomania)</a:t>
                      </a:r>
                    </a:p>
                  </a:txBody>
                  <a:tcPr/>
                </a:tc>
                <a:tc>
                  <a:txBody>
                    <a:bodyPr/>
                    <a:lstStyle/>
                    <a:p>
                      <a:r>
                        <a:rPr lang="en-GB" dirty="0"/>
                        <a:t>Low mood (depression)</a:t>
                      </a:r>
                    </a:p>
                  </a:txBody>
                  <a:tcPr/>
                </a:tc>
                <a:extLst>
                  <a:ext uri="{0D108BD9-81ED-4DB2-BD59-A6C34878D82A}">
                    <a16:rowId xmlns:a16="http://schemas.microsoft.com/office/drawing/2014/main" val="4119666072"/>
                  </a:ext>
                </a:extLst>
              </a:tr>
              <a:tr h="444796">
                <a:tc>
                  <a:txBody>
                    <a:bodyPr/>
                    <a:lstStyle/>
                    <a:p>
                      <a:r>
                        <a:rPr lang="en-GB" sz="2000" dirty="0"/>
                        <a:t>Feeling very happy and excited</a:t>
                      </a:r>
                    </a:p>
                  </a:txBody>
                  <a:tcPr/>
                </a:tc>
                <a:tc>
                  <a:txBody>
                    <a:bodyPr/>
                    <a:lstStyle/>
                    <a:p>
                      <a:r>
                        <a:rPr lang="en-GB" sz="2000" dirty="0"/>
                        <a:t>Feeling sad or upset</a:t>
                      </a:r>
                    </a:p>
                  </a:txBody>
                  <a:tcPr/>
                </a:tc>
                <a:extLst>
                  <a:ext uri="{0D108BD9-81ED-4DB2-BD59-A6C34878D82A}">
                    <a16:rowId xmlns:a16="http://schemas.microsoft.com/office/drawing/2014/main" val="661424938"/>
                  </a:ext>
                </a:extLst>
              </a:tr>
              <a:tr h="444796">
                <a:tc>
                  <a:txBody>
                    <a:bodyPr/>
                    <a:lstStyle/>
                    <a:p>
                      <a:r>
                        <a:rPr lang="en-GB" sz="2000" dirty="0"/>
                        <a:t>Feeling very irritable or aggressive</a:t>
                      </a:r>
                    </a:p>
                  </a:txBody>
                  <a:tcPr/>
                </a:tc>
                <a:tc>
                  <a:txBody>
                    <a:bodyPr/>
                    <a:lstStyle/>
                    <a:p>
                      <a:r>
                        <a:rPr lang="en-GB" sz="2000" dirty="0"/>
                        <a:t>Not being interested in the things you usually enjoy</a:t>
                      </a:r>
                    </a:p>
                  </a:txBody>
                  <a:tcPr/>
                </a:tc>
                <a:extLst>
                  <a:ext uri="{0D108BD9-81ED-4DB2-BD59-A6C34878D82A}">
                    <a16:rowId xmlns:a16="http://schemas.microsoft.com/office/drawing/2014/main" val="2346219148"/>
                  </a:ext>
                </a:extLst>
              </a:tr>
              <a:tr h="767730">
                <a:tc>
                  <a:txBody>
                    <a:bodyPr/>
                    <a:lstStyle/>
                    <a:p>
                      <a:r>
                        <a:rPr lang="en-GB" sz="2000" dirty="0"/>
                        <a:t>Having a lot of energy and not needing much sleep</a:t>
                      </a:r>
                    </a:p>
                  </a:txBody>
                  <a:tcPr/>
                </a:tc>
                <a:tc>
                  <a:txBody>
                    <a:bodyPr/>
                    <a:lstStyle/>
                    <a:p>
                      <a:r>
                        <a:rPr lang="en-GB" sz="2000" dirty="0"/>
                        <a:t>Low energy or feeling very tired</a:t>
                      </a:r>
                    </a:p>
                  </a:txBody>
                  <a:tcPr/>
                </a:tc>
                <a:extLst>
                  <a:ext uri="{0D108BD9-81ED-4DB2-BD59-A6C34878D82A}">
                    <a16:rowId xmlns:a16="http://schemas.microsoft.com/office/drawing/2014/main" val="1857024456"/>
                  </a:ext>
                </a:extLst>
              </a:tr>
              <a:tr h="444796">
                <a:tc>
                  <a:txBody>
                    <a:bodyPr/>
                    <a:lstStyle/>
                    <a:p>
                      <a:r>
                        <a:rPr lang="en-GB" sz="2000" dirty="0"/>
                        <a:t>Speaking fast/talking a lot</a:t>
                      </a:r>
                    </a:p>
                  </a:txBody>
                  <a:tcPr/>
                </a:tc>
                <a:tc>
                  <a:txBody>
                    <a:bodyPr/>
                    <a:lstStyle/>
                    <a:p>
                      <a:r>
                        <a:rPr lang="en-GB" sz="2000" dirty="0"/>
                        <a:t>Feeling worthless or hopeless</a:t>
                      </a:r>
                    </a:p>
                  </a:txBody>
                  <a:tcPr/>
                </a:tc>
                <a:extLst>
                  <a:ext uri="{0D108BD9-81ED-4DB2-BD59-A6C34878D82A}">
                    <a16:rowId xmlns:a16="http://schemas.microsoft.com/office/drawing/2014/main" val="1781099452"/>
                  </a:ext>
                </a:extLst>
              </a:tr>
              <a:tr h="1425785">
                <a:tc>
                  <a:txBody>
                    <a:bodyPr/>
                    <a:lstStyle/>
                    <a:p>
                      <a:r>
                        <a:rPr lang="en-GB" sz="2000" dirty="0"/>
                        <a:t>Hearing things that are not real (hallucinations), believing things that are not true (delusions) or feeling paranoid.</a:t>
                      </a:r>
                    </a:p>
                  </a:txBody>
                  <a:tcPr/>
                </a:tc>
                <a:tc>
                  <a:txBody>
                    <a:bodyPr/>
                    <a:lstStyle/>
                    <a:p>
                      <a:r>
                        <a:rPr lang="en-GB" sz="2000" dirty="0"/>
                        <a:t>Having suicidal thoughts or thoughts about harming yourself.</a:t>
                      </a:r>
                    </a:p>
                  </a:txBody>
                  <a:tcPr/>
                </a:tc>
                <a:extLst>
                  <a:ext uri="{0D108BD9-81ED-4DB2-BD59-A6C34878D82A}">
                    <a16:rowId xmlns:a16="http://schemas.microsoft.com/office/drawing/2014/main" val="2676350921"/>
                  </a:ext>
                </a:extLst>
              </a:tr>
            </a:tbl>
          </a:graphicData>
        </a:graphic>
      </p:graphicFrame>
    </p:spTree>
    <p:extLst>
      <p:ext uri="{BB962C8B-B14F-4D97-AF65-F5344CB8AC3E}">
        <p14:creationId xmlns:p14="http://schemas.microsoft.com/office/powerpoint/2010/main" val="17868509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952EE04-6BBD-03B2-6AD4-107EE43DCDD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D218E23-5D56-5DFE-A5F8-CEDF80624C53}"/>
              </a:ext>
            </a:extLst>
          </p:cNvPr>
          <p:cNvSpPr>
            <a:spLocks noGrp="1"/>
          </p:cNvSpPr>
          <p:nvPr>
            <p:ph type="title"/>
          </p:nvPr>
        </p:nvSpPr>
        <p:spPr/>
        <p:txBody>
          <a:bodyPr/>
          <a:lstStyle/>
          <a:p>
            <a:r>
              <a:rPr lang="en-GB" dirty="0"/>
              <a:t>1.1 Definitions - </a:t>
            </a:r>
            <a:r>
              <a:rPr lang="en-GB" dirty="0">
                <a:solidFill>
                  <a:srgbClr val="0070C0"/>
                </a:solidFill>
              </a:rPr>
              <a:t>Depression</a:t>
            </a:r>
          </a:p>
        </p:txBody>
      </p:sp>
      <p:pic>
        <p:nvPicPr>
          <p:cNvPr id="5" name="Content Placeholder 4">
            <a:extLst>
              <a:ext uri="{FF2B5EF4-FFF2-40B4-BE49-F238E27FC236}">
                <a16:creationId xmlns:a16="http://schemas.microsoft.com/office/drawing/2014/main" id="{FF6B7D2A-20A3-6908-79ED-62E5654C48CB}"/>
              </a:ext>
            </a:extLst>
          </p:cNvPr>
          <p:cNvPicPr>
            <a:picLocks noGrp="1" noChangeAspect="1"/>
          </p:cNvPicPr>
          <p:nvPr>
            <p:ph idx="1"/>
          </p:nvPr>
        </p:nvPicPr>
        <p:blipFill>
          <a:blip r:embed="rId3"/>
          <a:stretch>
            <a:fillRect/>
          </a:stretch>
        </p:blipFill>
        <p:spPr>
          <a:xfrm>
            <a:off x="9162669" y="365125"/>
            <a:ext cx="2571750" cy="1038225"/>
          </a:xfrm>
          <a:prstGeom prst="rect">
            <a:avLst/>
          </a:prstGeom>
        </p:spPr>
      </p:pic>
      <p:pic>
        <p:nvPicPr>
          <p:cNvPr id="7" name="Picture 6">
            <a:hlinkClick r:id="rId4"/>
            <a:extLst>
              <a:ext uri="{FF2B5EF4-FFF2-40B4-BE49-F238E27FC236}">
                <a16:creationId xmlns:a16="http://schemas.microsoft.com/office/drawing/2014/main" id="{9A630959-5923-F715-FF9F-9EEB035B3196}"/>
              </a:ext>
            </a:extLst>
          </p:cNvPr>
          <p:cNvPicPr>
            <a:picLocks noChangeAspect="1"/>
          </p:cNvPicPr>
          <p:nvPr/>
        </p:nvPicPr>
        <p:blipFill>
          <a:blip r:embed="rId5"/>
          <a:stretch>
            <a:fillRect/>
          </a:stretch>
        </p:blipFill>
        <p:spPr>
          <a:xfrm>
            <a:off x="6996830" y="2122043"/>
            <a:ext cx="4737589" cy="4370832"/>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8" name="TextBox 7">
            <a:extLst>
              <a:ext uri="{FF2B5EF4-FFF2-40B4-BE49-F238E27FC236}">
                <a16:creationId xmlns:a16="http://schemas.microsoft.com/office/drawing/2014/main" id="{FF9874CE-EE59-D7AF-E005-A7A19287CB39}"/>
              </a:ext>
            </a:extLst>
          </p:cNvPr>
          <p:cNvSpPr txBox="1"/>
          <p:nvPr/>
        </p:nvSpPr>
        <p:spPr>
          <a:xfrm>
            <a:off x="182880" y="1690688"/>
            <a:ext cx="6236208" cy="4708981"/>
          </a:xfrm>
          <a:prstGeom prst="rect">
            <a:avLst/>
          </a:prstGeom>
          <a:noFill/>
        </p:spPr>
        <p:txBody>
          <a:bodyPr wrap="square" rtlCol="0">
            <a:spAutoFit/>
          </a:bodyPr>
          <a:lstStyle/>
          <a:p>
            <a:pPr marL="342900" indent="-342900">
              <a:buFont typeface="Wingdings" panose="05000000000000000000" pitchFamily="2" charset="2"/>
              <a:buChar char="§"/>
            </a:pPr>
            <a:r>
              <a:rPr lang="en-GB" sz="2000" dirty="0"/>
              <a:t>Depression is a low mood that can last a long time or keep returning, affecting your everyday life. </a:t>
            </a:r>
          </a:p>
          <a:p>
            <a:pPr marL="342900" indent="-342900">
              <a:buFont typeface="Wingdings" panose="05000000000000000000" pitchFamily="2" charset="2"/>
              <a:buChar char="§"/>
            </a:pPr>
            <a:endParaRPr lang="en-GB" sz="2000" dirty="0"/>
          </a:p>
          <a:p>
            <a:pPr marL="342900" indent="-342900">
              <a:buFont typeface="Wingdings" panose="05000000000000000000" pitchFamily="2" charset="2"/>
              <a:buChar char="§"/>
            </a:pPr>
            <a:r>
              <a:rPr lang="en-GB" sz="2000" dirty="0"/>
              <a:t>When you are depressed, you feel persistently sad for weeks or months, rather than just a few days.</a:t>
            </a:r>
          </a:p>
          <a:p>
            <a:pPr marL="342900" indent="-342900">
              <a:buFont typeface="Wingdings" panose="05000000000000000000" pitchFamily="2" charset="2"/>
              <a:buChar char="§"/>
            </a:pPr>
            <a:endParaRPr lang="en-GB" sz="2000" dirty="0"/>
          </a:p>
          <a:p>
            <a:pPr marL="342900" indent="-342900">
              <a:buFont typeface="Wingdings" panose="05000000000000000000" pitchFamily="2" charset="2"/>
              <a:buChar char="§"/>
            </a:pPr>
            <a:r>
              <a:rPr lang="en-GB" sz="2000" dirty="0"/>
              <a:t>Many people with depression also have symptoms of anxiety. </a:t>
            </a:r>
          </a:p>
          <a:p>
            <a:pPr marL="342900" indent="-342900">
              <a:buFont typeface="Wingdings" panose="05000000000000000000" pitchFamily="2" charset="2"/>
              <a:buChar char="§"/>
            </a:pPr>
            <a:endParaRPr lang="en-GB" sz="2000" dirty="0"/>
          </a:p>
          <a:p>
            <a:pPr marL="342900" indent="-342900">
              <a:buFont typeface="Wingdings" panose="05000000000000000000" pitchFamily="2" charset="2"/>
              <a:buChar char="§"/>
            </a:pPr>
            <a:r>
              <a:rPr lang="en-GB" sz="2000" dirty="0"/>
              <a:t>There can be physical symptoms too, such as feeling constantly tired, sleeping badly, have no appetite or sex drive and various aches and pains.</a:t>
            </a:r>
          </a:p>
          <a:p>
            <a:pPr marL="342900" indent="-342900">
              <a:buFont typeface="Wingdings" panose="05000000000000000000" pitchFamily="2" charset="2"/>
              <a:buChar char="§"/>
            </a:pPr>
            <a:endParaRPr lang="en-GB" sz="2000" dirty="0"/>
          </a:p>
          <a:p>
            <a:pPr marL="342900" indent="-342900">
              <a:buFont typeface="Wingdings" panose="05000000000000000000" pitchFamily="2" charset="2"/>
              <a:buChar char="§"/>
            </a:pPr>
            <a:r>
              <a:rPr lang="en-GB" sz="2000" dirty="0"/>
              <a:t>Some people who have severe depression may also experience hallucinations and delusional thinking. </a:t>
            </a:r>
          </a:p>
        </p:txBody>
      </p:sp>
    </p:spTree>
    <p:extLst>
      <p:ext uri="{BB962C8B-B14F-4D97-AF65-F5344CB8AC3E}">
        <p14:creationId xmlns:p14="http://schemas.microsoft.com/office/powerpoint/2010/main" val="42558022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F6A7476-05AB-8913-CB65-2293218B19D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01B89CC-2C0E-72D8-A65D-18742D3F7966}"/>
              </a:ext>
            </a:extLst>
          </p:cNvPr>
          <p:cNvSpPr>
            <a:spLocks noGrp="1"/>
          </p:cNvSpPr>
          <p:nvPr>
            <p:ph type="title"/>
          </p:nvPr>
        </p:nvSpPr>
        <p:spPr/>
        <p:txBody>
          <a:bodyPr/>
          <a:lstStyle/>
          <a:p>
            <a:r>
              <a:rPr lang="en-GB" dirty="0"/>
              <a:t>1.1 Definitions - </a:t>
            </a:r>
            <a:r>
              <a:rPr lang="en-GB" dirty="0">
                <a:solidFill>
                  <a:srgbClr val="0070C0"/>
                </a:solidFill>
              </a:rPr>
              <a:t>PTSD</a:t>
            </a:r>
          </a:p>
        </p:txBody>
      </p:sp>
      <p:sp>
        <p:nvSpPr>
          <p:cNvPr id="3" name="Content Placeholder 2">
            <a:extLst>
              <a:ext uri="{FF2B5EF4-FFF2-40B4-BE49-F238E27FC236}">
                <a16:creationId xmlns:a16="http://schemas.microsoft.com/office/drawing/2014/main" id="{09A3940E-E700-D109-44AD-15798875A76F}"/>
              </a:ext>
            </a:extLst>
          </p:cNvPr>
          <p:cNvSpPr>
            <a:spLocks noGrp="1"/>
          </p:cNvSpPr>
          <p:nvPr>
            <p:ph idx="1"/>
          </p:nvPr>
        </p:nvSpPr>
        <p:spPr>
          <a:xfrm>
            <a:off x="838200" y="1825625"/>
            <a:ext cx="7521511" cy="4218336"/>
          </a:xfrm>
        </p:spPr>
        <p:txBody>
          <a:bodyPr>
            <a:normAutofit fontScale="92500"/>
          </a:bodyPr>
          <a:lstStyle/>
          <a:p>
            <a:r>
              <a:rPr lang="en-GB" dirty="0"/>
              <a:t>Someone with PTSD often relives the traumatic event through nightmares and flashbacks.</a:t>
            </a:r>
          </a:p>
          <a:p>
            <a:r>
              <a:rPr lang="en-GB" dirty="0"/>
              <a:t>Insomnia and difficulty concentrating are also common.</a:t>
            </a:r>
          </a:p>
          <a:p>
            <a:r>
              <a:rPr lang="en-GB" dirty="0"/>
              <a:t>Some causes of PTSD include:</a:t>
            </a:r>
          </a:p>
          <a:p>
            <a:pPr>
              <a:buFontTx/>
              <a:buChar char="-"/>
            </a:pPr>
            <a:r>
              <a:rPr lang="en-GB" dirty="0"/>
              <a:t>Serious RTC, violent personal assaults, serious health problems, childbirth experience. </a:t>
            </a:r>
          </a:p>
          <a:p>
            <a:pPr>
              <a:buFontTx/>
              <a:buChar char="-"/>
            </a:pPr>
            <a:r>
              <a:rPr lang="en-GB" dirty="0"/>
              <a:t>PTSD can develop immediately after someone experiences a disturbing event, or it can occur weeks, months or even years later. </a:t>
            </a:r>
          </a:p>
        </p:txBody>
      </p:sp>
      <p:pic>
        <p:nvPicPr>
          <p:cNvPr id="5" name="Picture 4">
            <a:extLst>
              <a:ext uri="{FF2B5EF4-FFF2-40B4-BE49-F238E27FC236}">
                <a16:creationId xmlns:a16="http://schemas.microsoft.com/office/drawing/2014/main" id="{9B9C192A-2F50-EB5C-D7E1-BC2B0FFB3E35}"/>
              </a:ext>
            </a:extLst>
          </p:cNvPr>
          <p:cNvPicPr>
            <a:picLocks noChangeAspect="1"/>
          </p:cNvPicPr>
          <p:nvPr/>
        </p:nvPicPr>
        <p:blipFill>
          <a:blip r:embed="rId3"/>
          <a:stretch>
            <a:fillRect/>
          </a:stretch>
        </p:blipFill>
        <p:spPr>
          <a:xfrm>
            <a:off x="8709103" y="1690688"/>
            <a:ext cx="2714625" cy="1276350"/>
          </a:xfrm>
          <a:prstGeom prst="rect">
            <a:avLst/>
          </a:prstGeom>
        </p:spPr>
      </p:pic>
      <p:sp>
        <p:nvSpPr>
          <p:cNvPr id="6" name="TextBox 5">
            <a:extLst>
              <a:ext uri="{FF2B5EF4-FFF2-40B4-BE49-F238E27FC236}">
                <a16:creationId xmlns:a16="http://schemas.microsoft.com/office/drawing/2014/main" id="{47501CCD-65DE-DE02-31EB-BD656471822A}"/>
              </a:ext>
            </a:extLst>
          </p:cNvPr>
          <p:cNvSpPr txBox="1"/>
          <p:nvPr/>
        </p:nvSpPr>
        <p:spPr>
          <a:xfrm>
            <a:off x="8709103" y="3769112"/>
            <a:ext cx="3055434" cy="2000548"/>
          </a:xfrm>
          <a:prstGeom prst="rect">
            <a:avLst/>
          </a:prstGeom>
          <a:noFill/>
        </p:spPr>
        <p:txBody>
          <a:bodyPr wrap="square" rtlCol="0">
            <a:spAutoFit/>
          </a:bodyPr>
          <a:lstStyle/>
          <a:p>
            <a:r>
              <a:rPr lang="en-GB" sz="2800" b="1" dirty="0">
                <a:solidFill>
                  <a:srgbClr val="0070C0"/>
                </a:solidFill>
              </a:rPr>
              <a:t>Complex PTSD </a:t>
            </a:r>
            <a:r>
              <a:rPr lang="en-GB" dirty="0"/>
              <a:t>– </a:t>
            </a:r>
            <a:r>
              <a:rPr lang="en-GB" sz="2400" dirty="0"/>
              <a:t>people who repeatedly experience traumatic situations</a:t>
            </a:r>
            <a:endParaRPr lang="en-GB" dirty="0"/>
          </a:p>
        </p:txBody>
      </p:sp>
    </p:spTree>
    <p:extLst>
      <p:ext uri="{BB962C8B-B14F-4D97-AF65-F5344CB8AC3E}">
        <p14:creationId xmlns:p14="http://schemas.microsoft.com/office/powerpoint/2010/main" val="13013777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200DC63-048E-0549-50F1-DE5FC267EA9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1C46311-0B07-84A2-3BAB-35F424FA5E3E}"/>
              </a:ext>
            </a:extLst>
          </p:cNvPr>
          <p:cNvSpPr>
            <a:spLocks noGrp="1"/>
          </p:cNvSpPr>
          <p:nvPr>
            <p:ph type="title"/>
          </p:nvPr>
        </p:nvSpPr>
        <p:spPr/>
        <p:txBody>
          <a:bodyPr/>
          <a:lstStyle/>
          <a:p>
            <a:r>
              <a:rPr lang="en-GB" dirty="0"/>
              <a:t>1.1 Definitions – </a:t>
            </a:r>
            <a:r>
              <a:rPr lang="en-GB" dirty="0">
                <a:solidFill>
                  <a:srgbClr val="0070C0"/>
                </a:solidFill>
              </a:rPr>
              <a:t>Learning disabilities</a:t>
            </a:r>
          </a:p>
        </p:txBody>
      </p:sp>
      <p:sp>
        <p:nvSpPr>
          <p:cNvPr id="3" name="Content Placeholder 2">
            <a:extLst>
              <a:ext uri="{FF2B5EF4-FFF2-40B4-BE49-F238E27FC236}">
                <a16:creationId xmlns:a16="http://schemas.microsoft.com/office/drawing/2014/main" id="{034EAE17-40CD-F496-6240-034DCD12663B}"/>
              </a:ext>
            </a:extLst>
          </p:cNvPr>
          <p:cNvSpPr>
            <a:spLocks noGrp="1"/>
          </p:cNvSpPr>
          <p:nvPr>
            <p:ph idx="1"/>
          </p:nvPr>
        </p:nvSpPr>
        <p:spPr/>
        <p:txBody>
          <a:bodyPr/>
          <a:lstStyle/>
          <a:p>
            <a:r>
              <a:rPr lang="en-GB" b="1" dirty="0"/>
              <a:t>A learning disability affects the way a person learns new things throughout their life.</a:t>
            </a:r>
            <a:endParaRPr lang="en-GB" dirty="0"/>
          </a:p>
          <a:p>
            <a:r>
              <a:rPr lang="en-GB" dirty="0"/>
              <a:t>A learning disability is different for everyone. No two people are the same.</a:t>
            </a:r>
          </a:p>
          <a:p>
            <a:pPr marL="0" indent="0">
              <a:buNone/>
            </a:pPr>
            <a:r>
              <a:rPr lang="en-GB" dirty="0"/>
              <a:t>A person with a learning disability might have some difficulty:</a:t>
            </a:r>
          </a:p>
          <a:p>
            <a:r>
              <a:rPr lang="en-GB" dirty="0"/>
              <a:t>understanding complicated information</a:t>
            </a:r>
          </a:p>
          <a:p>
            <a:r>
              <a:rPr lang="en-GB" dirty="0"/>
              <a:t>learning some skills</a:t>
            </a:r>
          </a:p>
          <a:p>
            <a:r>
              <a:rPr lang="en-GB" dirty="0"/>
              <a:t>looking after themselves or living alone</a:t>
            </a:r>
          </a:p>
          <a:p>
            <a:pPr marL="0" indent="0">
              <a:buNone/>
            </a:pPr>
            <a:endParaRPr lang="en-GB" dirty="0"/>
          </a:p>
        </p:txBody>
      </p:sp>
    </p:spTree>
    <p:extLst>
      <p:ext uri="{BB962C8B-B14F-4D97-AF65-F5344CB8AC3E}">
        <p14:creationId xmlns:p14="http://schemas.microsoft.com/office/powerpoint/2010/main" val="297801640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B2888EE-8704-FF07-B86F-ACA7348842C9}"/>
            </a:ext>
          </a:extLst>
        </p:cNvPr>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57708A8-3371-95B1-E2AC-2BE35973CDE8}"/>
              </a:ext>
            </a:extLst>
          </p:cNvPr>
          <p:cNvSpPr>
            <a:spLocks noGrp="1"/>
          </p:cNvSpPr>
          <p:nvPr>
            <p:ph type="title"/>
          </p:nvPr>
        </p:nvSpPr>
        <p:spPr>
          <a:xfrm>
            <a:off x="793662" y="386930"/>
            <a:ext cx="10066122" cy="1298448"/>
          </a:xfrm>
        </p:spPr>
        <p:txBody>
          <a:bodyPr anchor="b">
            <a:normAutofit/>
          </a:bodyPr>
          <a:lstStyle/>
          <a:p>
            <a:r>
              <a:rPr lang="en-GB" sz="4800" dirty="0"/>
              <a:t>1.1 Definitions – </a:t>
            </a:r>
            <a:r>
              <a:rPr lang="en-GB" sz="4800" dirty="0">
                <a:solidFill>
                  <a:srgbClr val="0070C0"/>
                </a:solidFill>
              </a:rPr>
              <a:t>Personality disorders</a:t>
            </a:r>
          </a:p>
        </p:txBody>
      </p:sp>
      <p:sp>
        <p:nvSpPr>
          <p:cNvPr id="13" name="Rectangle 12">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66C2B2D-6168-6B28-947F-3C233EE16209}"/>
              </a:ext>
            </a:extLst>
          </p:cNvPr>
          <p:cNvSpPr>
            <a:spLocks noGrp="1"/>
          </p:cNvSpPr>
          <p:nvPr>
            <p:ph idx="1"/>
          </p:nvPr>
        </p:nvSpPr>
        <p:spPr>
          <a:xfrm>
            <a:off x="793661" y="2599509"/>
            <a:ext cx="4530898" cy="3639450"/>
          </a:xfrm>
        </p:spPr>
        <p:txBody>
          <a:bodyPr anchor="ctr">
            <a:normAutofit/>
          </a:bodyPr>
          <a:lstStyle/>
          <a:p>
            <a:r>
              <a:rPr lang="en-GB" sz="1400" b="1"/>
              <a:t>A person with a personality disorder thinks, feels, behaves or relates to others very differently from the average person.</a:t>
            </a:r>
            <a:endParaRPr lang="en-GB" sz="1400"/>
          </a:p>
          <a:p>
            <a:r>
              <a:rPr lang="en-GB" sz="1400"/>
              <a:t>Borderline personality disorder: disturbed ways of thinking, impulsive behaviour and problems controlling their emotions. </a:t>
            </a:r>
          </a:p>
          <a:p>
            <a:r>
              <a:rPr lang="en-GB" sz="1400"/>
              <a:t>Someone with a personality disorder may also have other mental health problems</a:t>
            </a:r>
          </a:p>
          <a:p>
            <a:r>
              <a:rPr lang="en-GB" sz="1400" b="1"/>
              <a:t>Mild, moderate and severe personality disorders</a:t>
            </a:r>
          </a:p>
          <a:p>
            <a:pPr marL="0" indent="0">
              <a:buNone/>
            </a:pPr>
            <a:r>
              <a:rPr lang="en-GB" sz="1400"/>
              <a:t>The way personality disorders are diagnosed is changing. Instead of being diagnosed with a type of personality disorder, a person may be diagnosed with mild, moderate or severe personality disorder.</a:t>
            </a:r>
          </a:p>
        </p:txBody>
      </p:sp>
      <p:pic>
        <p:nvPicPr>
          <p:cNvPr id="6" name="Online Media 5" title="What is Borderline Personality Disorder?">
            <a:hlinkClick r:id="" action="ppaction://media"/>
            <a:extLst>
              <a:ext uri="{FF2B5EF4-FFF2-40B4-BE49-F238E27FC236}">
                <a16:creationId xmlns:a16="http://schemas.microsoft.com/office/drawing/2014/main" id="{4B445597-AC9C-C36B-7E22-6782A543FA0E}"/>
              </a:ext>
            </a:extLst>
          </p:cNvPr>
          <p:cNvPicPr>
            <a:picLocks noRot="1" noChangeAspect="1"/>
          </p:cNvPicPr>
          <p:nvPr>
            <a:videoFile r:link="rId1"/>
          </p:nvPr>
        </p:nvPicPr>
        <p:blipFill>
          <a:blip r:embed="rId4"/>
          <a:stretch>
            <a:fillRect/>
          </a:stretch>
        </p:blipFill>
        <p:spPr>
          <a:xfrm>
            <a:off x="5911532" y="2886424"/>
            <a:ext cx="5150277" cy="2909906"/>
          </a:xfrm>
          <a:prstGeom prst="rect">
            <a:avLst/>
          </a:prstGeom>
        </p:spPr>
      </p:pic>
      <p:sp>
        <p:nvSpPr>
          <p:cNvPr id="17" name="Rectangle 16">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4029953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352BEC0E-22F8-46D0-9632-375DB541B0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31FE5BC-E89C-97BC-48A3-EDA2DC98BF05}"/>
              </a:ext>
            </a:extLst>
          </p:cNvPr>
          <p:cNvSpPr>
            <a:spLocks noGrp="1"/>
          </p:cNvSpPr>
          <p:nvPr>
            <p:ph type="title"/>
          </p:nvPr>
        </p:nvSpPr>
        <p:spPr>
          <a:xfrm>
            <a:off x="640080" y="329184"/>
            <a:ext cx="6894576" cy="1783080"/>
          </a:xfrm>
        </p:spPr>
        <p:txBody>
          <a:bodyPr anchor="b">
            <a:normAutofit/>
          </a:bodyPr>
          <a:lstStyle/>
          <a:p>
            <a:r>
              <a:rPr lang="en-GB" sz="5400"/>
              <a:t>1.1 Definitions and prevalence</a:t>
            </a:r>
          </a:p>
        </p:txBody>
      </p:sp>
      <p:sp>
        <p:nvSpPr>
          <p:cNvPr id="21"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8952" y="2395728"/>
            <a:ext cx="4243589" cy="18288"/>
          </a:xfrm>
          <a:custGeom>
            <a:avLst/>
            <a:gdLst>
              <a:gd name="csX0" fmla="*/ 0 w 4243589"/>
              <a:gd name="csY0" fmla="*/ 0 h 18288"/>
              <a:gd name="csX1" fmla="*/ 478919 w 4243589"/>
              <a:gd name="csY1" fmla="*/ 0 h 18288"/>
              <a:gd name="csX2" fmla="*/ 957839 w 4243589"/>
              <a:gd name="csY2" fmla="*/ 0 h 18288"/>
              <a:gd name="csX3" fmla="*/ 1521630 w 4243589"/>
              <a:gd name="csY3" fmla="*/ 0 h 18288"/>
              <a:gd name="csX4" fmla="*/ 2212729 w 4243589"/>
              <a:gd name="csY4" fmla="*/ 0 h 18288"/>
              <a:gd name="csX5" fmla="*/ 2734084 w 4243589"/>
              <a:gd name="csY5" fmla="*/ 0 h 18288"/>
              <a:gd name="csX6" fmla="*/ 3255439 w 4243589"/>
              <a:gd name="csY6" fmla="*/ 0 h 18288"/>
              <a:gd name="csX7" fmla="*/ 4243589 w 4243589"/>
              <a:gd name="csY7" fmla="*/ 0 h 18288"/>
              <a:gd name="csX8" fmla="*/ 4243589 w 4243589"/>
              <a:gd name="csY8" fmla="*/ 18288 h 18288"/>
              <a:gd name="csX9" fmla="*/ 3594926 w 4243589"/>
              <a:gd name="csY9" fmla="*/ 18288 h 18288"/>
              <a:gd name="csX10" fmla="*/ 3073571 w 4243589"/>
              <a:gd name="csY10" fmla="*/ 18288 h 18288"/>
              <a:gd name="csX11" fmla="*/ 2552216 w 4243589"/>
              <a:gd name="csY11" fmla="*/ 18288 h 18288"/>
              <a:gd name="csX12" fmla="*/ 1903553 w 4243589"/>
              <a:gd name="csY12" fmla="*/ 18288 h 18288"/>
              <a:gd name="csX13" fmla="*/ 1212454 w 4243589"/>
              <a:gd name="csY13" fmla="*/ 18288 h 18288"/>
              <a:gd name="csX14" fmla="*/ 733535 w 4243589"/>
              <a:gd name="csY14" fmla="*/ 18288 h 18288"/>
              <a:gd name="csX15" fmla="*/ 0 w 4243589"/>
              <a:gd name="csY15" fmla="*/ 18288 h 18288"/>
              <a:gd name="csX16" fmla="*/ 0 w 4243589"/>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2FAA79E-1D47-00A4-3872-6AADF0D14BD5}"/>
              </a:ext>
            </a:extLst>
          </p:cNvPr>
          <p:cNvSpPr>
            <a:spLocks noGrp="1"/>
          </p:cNvSpPr>
          <p:nvPr>
            <p:ph idx="1"/>
          </p:nvPr>
        </p:nvSpPr>
        <p:spPr>
          <a:xfrm>
            <a:off x="640080" y="2706624"/>
            <a:ext cx="6894576" cy="3483864"/>
          </a:xfrm>
        </p:spPr>
        <p:txBody>
          <a:bodyPr>
            <a:normAutofit/>
          </a:bodyPr>
          <a:lstStyle/>
          <a:p>
            <a:pPr marL="0" indent="0">
              <a:buNone/>
            </a:pPr>
            <a:r>
              <a:rPr lang="en-GB" sz="1700"/>
              <a:t>Key findings include:  </a:t>
            </a:r>
          </a:p>
          <a:p>
            <a:r>
              <a:rPr lang="en-GB" sz="1700"/>
              <a:t>One in five adults (20.2%) in England are living with a common mental health problem – with rates higher in women (24.2%) than men (15.4%) </a:t>
            </a:r>
          </a:p>
          <a:p>
            <a:r>
              <a:rPr lang="en-GB" sz="1700"/>
              <a:t>Those aged 16–24 are particularly affected, with prevalence rates rising from 17.5% in 2007 to 25.8% in 2023–24 </a:t>
            </a:r>
          </a:p>
          <a:p>
            <a:r>
              <a:rPr lang="en-GB" sz="1700"/>
              <a:t>Over one in three reported a deterioration in their mental health while waiting for an appointment with their GP or a voluntary/third sector organisation </a:t>
            </a:r>
          </a:p>
          <a:p>
            <a:r>
              <a:rPr lang="en-GB" sz="1700"/>
              <a:t>Understanding of mental health is slipping: in 2024, knowledge scores fell below 2009 levels for the first time. </a:t>
            </a:r>
          </a:p>
          <a:p>
            <a:endParaRPr lang="en-GB" sz="1700"/>
          </a:p>
        </p:txBody>
      </p:sp>
      <p:pic>
        <p:nvPicPr>
          <p:cNvPr id="5" name="Picture 4">
            <a:hlinkClick r:id="rId3"/>
            <a:extLst>
              <a:ext uri="{FF2B5EF4-FFF2-40B4-BE49-F238E27FC236}">
                <a16:creationId xmlns:a16="http://schemas.microsoft.com/office/drawing/2014/main" id="{EE89BEDC-2AAC-B0EF-A559-781D3445EE06}"/>
              </a:ext>
            </a:extLst>
          </p:cNvPr>
          <p:cNvPicPr>
            <a:picLocks noChangeAspect="1"/>
          </p:cNvPicPr>
          <p:nvPr/>
        </p:nvPicPr>
        <p:blipFill>
          <a:blip r:embed="rId4"/>
          <a:stretch>
            <a:fillRect/>
          </a:stretch>
        </p:blipFill>
        <p:spPr>
          <a:xfrm>
            <a:off x="8678413" y="1606541"/>
            <a:ext cx="3044097" cy="3429969"/>
          </a:xfrm>
          <a:prstGeom prst="rect">
            <a:avLst/>
          </a:prstGeom>
        </p:spPr>
      </p:pic>
      <p:pic>
        <p:nvPicPr>
          <p:cNvPr id="7" name="Picture 6">
            <a:extLst>
              <a:ext uri="{FF2B5EF4-FFF2-40B4-BE49-F238E27FC236}">
                <a16:creationId xmlns:a16="http://schemas.microsoft.com/office/drawing/2014/main" id="{B0D5D596-1BCF-C74E-6FFF-45832FFB2AF6}"/>
              </a:ext>
            </a:extLst>
          </p:cNvPr>
          <p:cNvPicPr>
            <a:picLocks noChangeAspect="1"/>
          </p:cNvPicPr>
          <p:nvPr/>
        </p:nvPicPr>
        <p:blipFill>
          <a:blip r:embed="rId5"/>
          <a:stretch>
            <a:fillRect/>
          </a:stretch>
        </p:blipFill>
        <p:spPr>
          <a:xfrm>
            <a:off x="8015727" y="5387546"/>
            <a:ext cx="4087547" cy="1277358"/>
          </a:xfrm>
          <a:prstGeom prst="rect">
            <a:avLst/>
          </a:prstGeom>
        </p:spPr>
      </p:pic>
    </p:spTree>
    <p:extLst>
      <p:ext uri="{BB962C8B-B14F-4D97-AF65-F5344CB8AC3E}">
        <p14:creationId xmlns:p14="http://schemas.microsoft.com/office/powerpoint/2010/main" val="363554053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Freeform: Shape 9">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8" name="Isosceles Triangle 17">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B8A8950E-3064-E519-5A1C-2CFA229D1BB1}"/>
              </a:ext>
            </a:extLst>
          </p:cNvPr>
          <p:cNvPicPr>
            <a:picLocks noChangeAspect="1"/>
          </p:cNvPicPr>
          <p:nvPr/>
        </p:nvPicPr>
        <p:blipFill>
          <a:blip r:embed="rId3"/>
          <a:stretch>
            <a:fillRect/>
          </a:stretch>
        </p:blipFill>
        <p:spPr>
          <a:xfrm>
            <a:off x="643467" y="1765977"/>
            <a:ext cx="10905066" cy="3326044"/>
          </a:xfrm>
          <a:prstGeom prst="rect">
            <a:avLst/>
          </a:prstGeom>
          <a:ln>
            <a:noFill/>
          </a:ln>
          <a:effectLst>
            <a:outerShdw blurRad="190500" algn="tl" rotWithShape="0">
              <a:srgbClr val="000000">
                <a:alpha val="70000"/>
              </a:srgbClr>
            </a:outerShdw>
          </a:effectLst>
        </p:spPr>
      </p:pic>
      <p:sp>
        <p:nvSpPr>
          <p:cNvPr id="20" name="Isosceles Triangle 19">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7216281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3" name="Arc 12">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5" name="Freeform: Shape 14">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Content Placeholder 4">
            <a:hlinkClick r:id="rId3"/>
            <a:extLst>
              <a:ext uri="{FF2B5EF4-FFF2-40B4-BE49-F238E27FC236}">
                <a16:creationId xmlns:a16="http://schemas.microsoft.com/office/drawing/2014/main" id="{D939FE9D-71C6-B7EB-E907-19C9D8163B6B}"/>
              </a:ext>
            </a:extLst>
          </p:cNvPr>
          <p:cNvPicPr>
            <a:picLocks noGrp="1" noChangeAspect="1"/>
          </p:cNvPicPr>
          <p:nvPr>
            <p:ph idx="1"/>
          </p:nvPr>
        </p:nvPicPr>
        <p:blipFill>
          <a:blip r:embed="rId4"/>
          <a:stretch>
            <a:fillRect/>
          </a:stretch>
        </p:blipFill>
        <p:spPr>
          <a:xfrm>
            <a:off x="1108888" y="511293"/>
            <a:ext cx="3965968" cy="5665670"/>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6" name="TextBox 5">
            <a:extLst>
              <a:ext uri="{FF2B5EF4-FFF2-40B4-BE49-F238E27FC236}">
                <a16:creationId xmlns:a16="http://schemas.microsoft.com/office/drawing/2014/main" id="{4B2A5299-EB33-B3D0-AE58-E655A2B759C0}"/>
              </a:ext>
            </a:extLst>
          </p:cNvPr>
          <p:cNvSpPr txBox="1"/>
          <p:nvPr/>
        </p:nvSpPr>
        <p:spPr>
          <a:xfrm>
            <a:off x="5537361" y="2351330"/>
            <a:ext cx="6192134" cy="4408339"/>
          </a:xfrm>
          <a:prstGeom prst="rect">
            <a:avLst/>
          </a:prstGeom>
          <a:solidFill>
            <a:schemeClr val="tx2">
              <a:lumMod val="10000"/>
              <a:lumOff val="90000"/>
            </a:schemeClr>
          </a:solidFill>
        </p:spPr>
        <p:txBody>
          <a:bodyPr vert="horz" lIns="91440" tIns="45720" rIns="91440" bIns="45720" rtlCol="0">
            <a:normAutofit/>
          </a:bodyPr>
          <a:lstStyle/>
          <a:p>
            <a:pPr>
              <a:lnSpc>
                <a:spcPct val="90000"/>
              </a:lnSpc>
              <a:spcAft>
                <a:spcPts val="600"/>
              </a:spcAft>
            </a:pPr>
            <a:r>
              <a:rPr lang="en-US" dirty="0"/>
              <a:t>Key Findings:</a:t>
            </a:r>
          </a:p>
          <a:p>
            <a:pPr indent="-228600">
              <a:lnSpc>
                <a:spcPct val="90000"/>
              </a:lnSpc>
              <a:spcAft>
                <a:spcPts val="600"/>
              </a:spcAft>
              <a:buFont typeface="Arial" panose="020B0604020202020204" pitchFamily="34" charset="0"/>
              <a:buChar char="•"/>
            </a:pPr>
            <a:endParaRPr lang="en-US" dirty="0"/>
          </a:p>
          <a:p>
            <a:pPr marL="285750" indent="-228600">
              <a:lnSpc>
                <a:spcPct val="90000"/>
              </a:lnSpc>
              <a:spcAft>
                <a:spcPts val="600"/>
              </a:spcAft>
              <a:buFont typeface="Arial" panose="020B0604020202020204" pitchFamily="34" charset="0"/>
              <a:buChar char="•"/>
            </a:pPr>
            <a:r>
              <a:rPr lang="en-US" dirty="0"/>
              <a:t>High levels of </a:t>
            </a:r>
            <a:r>
              <a:rPr lang="en-US" dirty="0" err="1"/>
              <a:t>victimisation</a:t>
            </a:r>
            <a:r>
              <a:rPr lang="en-US" dirty="0"/>
              <a:t> for people with mental health problems which is often more severe and repeated. </a:t>
            </a:r>
          </a:p>
          <a:p>
            <a:pPr marL="285750" indent="-228600">
              <a:lnSpc>
                <a:spcPct val="90000"/>
              </a:lnSpc>
              <a:spcAft>
                <a:spcPts val="600"/>
              </a:spcAft>
              <a:buFont typeface="Arial" panose="020B0604020202020204" pitchFamily="34" charset="0"/>
              <a:buChar char="•"/>
            </a:pPr>
            <a:endParaRPr lang="en-US" dirty="0"/>
          </a:p>
          <a:p>
            <a:pPr marL="285750" indent="-228600">
              <a:lnSpc>
                <a:spcPct val="90000"/>
              </a:lnSpc>
              <a:spcAft>
                <a:spcPts val="600"/>
              </a:spcAft>
              <a:buFont typeface="Arial" panose="020B0604020202020204" pitchFamily="34" charset="0"/>
              <a:buChar char="•"/>
            </a:pPr>
            <a:r>
              <a:rPr lang="en-US" dirty="0"/>
              <a:t>Victims with mental health problems faced major obstacles when trying to report crime.</a:t>
            </a:r>
          </a:p>
          <a:p>
            <a:pPr marL="285750" indent="-228600">
              <a:lnSpc>
                <a:spcPct val="90000"/>
              </a:lnSpc>
              <a:spcAft>
                <a:spcPts val="600"/>
              </a:spcAft>
              <a:buFont typeface="Arial" panose="020B0604020202020204" pitchFamily="34" charset="0"/>
              <a:buChar char="•"/>
            </a:pPr>
            <a:endParaRPr lang="en-US" dirty="0"/>
          </a:p>
          <a:p>
            <a:pPr marL="285750" indent="-228600">
              <a:lnSpc>
                <a:spcPct val="90000"/>
              </a:lnSpc>
              <a:spcAft>
                <a:spcPts val="600"/>
              </a:spcAft>
              <a:buFont typeface="Arial" panose="020B0604020202020204" pitchFamily="34" charset="0"/>
              <a:buChar char="•"/>
            </a:pPr>
            <a:r>
              <a:rPr lang="en-US" dirty="0"/>
              <a:t>Negative experiences with the CJS; including poor experiences with police contact, lack of adjustments and feeling unsupported. </a:t>
            </a:r>
          </a:p>
          <a:p>
            <a:pPr marL="285750" indent="-228600">
              <a:lnSpc>
                <a:spcPct val="90000"/>
              </a:lnSpc>
              <a:spcAft>
                <a:spcPts val="600"/>
              </a:spcAft>
              <a:buFont typeface="Arial" panose="020B0604020202020204" pitchFamily="34" charset="0"/>
              <a:buChar char="•"/>
            </a:pPr>
            <a:endParaRPr lang="en-US" dirty="0"/>
          </a:p>
          <a:p>
            <a:pPr marL="285750" indent="-228600">
              <a:lnSpc>
                <a:spcPct val="90000"/>
              </a:lnSpc>
              <a:spcAft>
                <a:spcPts val="600"/>
              </a:spcAft>
              <a:buFont typeface="Arial" panose="020B0604020202020204" pitchFamily="34" charset="0"/>
              <a:buChar char="•"/>
            </a:pPr>
            <a:r>
              <a:rPr lang="en-US" dirty="0"/>
              <a:t>Impact: worsening of mental health symptoms, increased fear and isolation</a:t>
            </a:r>
          </a:p>
          <a:p>
            <a:pPr marL="285750" indent="-228600">
              <a:lnSpc>
                <a:spcPct val="90000"/>
              </a:lnSpc>
              <a:spcAft>
                <a:spcPts val="600"/>
              </a:spcAft>
              <a:buFont typeface="Arial" panose="020B0604020202020204" pitchFamily="34" charset="0"/>
              <a:buChar char="•"/>
            </a:pPr>
            <a:endParaRPr lang="en-US" sz="1500" dirty="0"/>
          </a:p>
          <a:p>
            <a:pPr marL="285750" indent="-228600">
              <a:lnSpc>
                <a:spcPct val="90000"/>
              </a:lnSpc>
              <a:spcAft>
                <a:spcPts val="600"/>
              </a:spcAft>
              <a:buFont typeface="Arial" panose="020B0604020202020204" pitchFamily="34" charset="0"/>
              <a:buChar char="•"/>
            </a:pPr>
            <a:endParaRPr lang="en-US" sz="1500" dirty="0"/>
          </a:p>
        </p:txBody>
      </p:sp>
      <p:sp>
        <p:nvSpPr>
          <p:cNvPr id="7" name="TextBox 6">
            <a:extLst>
              <a:ext uri="{FF2B5EF4-FFF2-40B4-BE49-F238E27FC236}">
                <a16:creationId xmlns:a16="http://schemas.microsoft.com/office/drawing/2014/main" id="{7C306815-2D5B-3A0F-062C-A5D14FBE642A}"/>
              </a:ext>
            </a:extLst>
          </p:cNvPr>
          <p:cNvSpPr txBox="1"/>
          <p:nvPr/>
        </p:nvSpPr>
        <p:spPr>
          <a:xfrm>
            <a:off x="5341955" y="206169"/>
            <a:ext cx="4129677" cy="1938992"/>
          </a:xfrm>
          <a:prstGeom prst="rect">
            <a:avLst/>
          </a:prstGeom>
          <a:noFill/>
        </p:spPr>
        <p:txBody>
          <a:bodyPr wrap="square" rtlCol="0">
            <a:spAutoFit/>
          </a:bodyPr>
          <a:lstStyle/>
          <a:p>
            <a:r>
              <a:rPr lang="en-GB" sz="2400" b="1" i="1" dirty="0">
                <a:latin typeface="+mj-lt"/>
              </a:rPr>
              <a:t>How frequently people with severe mental illness experience violent and non-violent crime compared with the general population. </a:t>
            </a:r>
          </a:p>
        </p:txBody>
      </p:sp>
    </p:spTree>
    <p:extLst>
      <p:ext uri="{BB962C8B-B14F-4D97-AF65-F5344CB8AC3E}">
        <p14:creationId xmlns:p14="http://schemas.microsoft.com/office/powerpoint/2010/main" val="268730279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8" name="Rectangle 37">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57B25D8-F3A6-3636-EB0E-E69031E92575}"/>
              </a:ext>
            </a:extLst>
          </p:cNvPr>
          <p:cNvSpPr>
            <a:spLocks noGrp="1"/>
          </p:cNvSpPr>
          <p:nvPr>
            <p:ph type="title"/>
          </p:nvPr>
        </p:nvSpPr>
        <p:spPr>
          <a:xfrm>
            <a:off x="572493" y="238539"/>
            <a:ext cx="11018520" cy="1434415"/>
          </a:xfrm>
        </p:spPr>
        <p:txBody>
          <a:bodyPr anchor="b">
            <a:normAutofit/>
          </a:bodyPr>
          <a:lstStyle/>
          <a:p>
            <a:r>
              <a:rPr lang="en-GB" sz="3000"/>
              <a:t>Victimisation and its relationship to drug misuse, common mental disorder and well-being in England and Wales: year ending March 2021</a:t>
            </a:r>
            <a:br>
              <a:rPr lang="en-GB" sz="3000"/>
            </a:br>
            <a:endParaRPr lang="en-GB" sz="3000"/>
          </a:p>
        </p:txBody>
      </p:sp>
      <p:sp>
        <p:nvSpPr>
          <p:cNvPr id="40"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Content Placeholder 8">
            <a:extLst>
              <a:ext uri="{FF2B5EF4-FFF2-40B4-BE49-F238E27FC236}">
                <a16:creationId xmlns:a16="http://schemas.microsoft.com/office/drawing/2014/main" id="{963B640D-D2F7-ED01-5675-5EC2F28B1227}"/>
              </a:ext>
            </a:extLst>
          </p:cNvPr>
          <p:cNvSpPr>
            <a:spLocks noGrp="1"/>
          </p:cNvSpPr>
          <p:nvPr>
            <p:ph idx="1"/>
          </p:nvPr>
        </p:nvSpPr>
        <p:spPr>
          <a:xfrm>
            <a:off x="572493" y="2071316"/>
            <a:ext cx="6713552" cy="4119172"/>
          </a:xfrm>
        </p:spPr>
        <p:txBody>
          <a:bodyPr anchor="t">
            <a:normAutofit/>
          </a:bodyPr>
          <a:lstStyle/>
          <a:p>
            <a:r>
              <a:rPr lang="en-US" sz="1900"/>
              <a:t>Higher depression and anxiety among crime victims</a:t>
            </a:r>
          </a:p>
          <a:p>
            <a:pPr marL="0" indent="0">
              <a:buNone/>
            </a:pPr>
            <a:r>
              <a:rPr lang="en-US" sz="1900" b="1" u="sng"/>
              <a:t>Depression:</a:t>
            </a:r>
          </a:p>
          <a:p>
            <a:pPr>
              <a:buFontTx/>
              <a:buChar char="-"/>
            </a:pPr>
            <a:r>
              <a:rPr lang="en-US" sz="1900"/>
              <a:t>Vs of any crime (excluding fraud/computer misuse) 21.1% (nearly double that of non-victims 12%).</a:t>
            </a:r>
          </a:p>
          <a:p>
            <a:pPr>
              <a:buFontTx/>
              <a:buChar char="-"/>
            </a:pPr>
            <a:r>
              <a:rPr lang="en-US" sz="1900"/>
              <a:t>Victims of fraud/computer misuse: 17.4% vs 12.7% for non-victims.</a:t>
            </a:r>
          </a:p>
          <a:p>
            <a:pPr>
              <a:buFontTx/>
              <a:buChar char="-"/>
            </a:pPr>
            <a:endParaRPr lang="en-US" sz="1900"/>
          </a:p>
          <a:p>
            <a:pPr marL="0" indent="0">
              <a:buNone/>
            </a:pPr>
            <a:r>
              <a:rPr lang="en-US" sz="1900" b="1" u="sng"/>
              <a:t>Anxiety:</a:t>
            </a:r>
          </a:p>
          <a:p>
            <a:pPr marL="0" indent="0">
              <a:buNone/>
            </a:pPr>
            <a:r>
              <a:rPr lang="en-US" sz="1900"/>
              <a:t>- Victims of any crime (excluding fraud and computer misuse) 26.4% vs 17.7% non victims.</a:t>
            </a:r>
          </a:p>
          <a:p>
            <a:pPr marL="0" indent="0">
              <a:buNone/>
            </a:pPr>
            <a:r>
              <a:rPr lang="en-US" sz="1900"/>
              <a:t>- Victims of fraud/computer misuse: 25.2% vs 17.9% for non-victims.</a:t>
            </a:r>
          </a:p>
        </p:txBody>
      </p:sp>
      <p:pic>
        <p:nvPicPr>
          <p:cNvPr id="5" name="Content Placeholder 4">
            <a:hlinkClick r:id="rId3"/>
            <a:extLst>
              <a:ext uri="{FF2B5EF4-FFF2-40B4-BE49-F238E27FC236}">
                <a16:creationId xmlns:a16="http://schemas.microsoft.com/office/drawing/2014/main" id="{644DF4B7-65E3-057F-9155-5DB7EA0F0925}"/>
              </a:ext>
            </a:extLst>
          </p:cNvPr>
          <p:cNvPicPr>
            <a:picLocks noChangeAspect="1"/>
          </p:cNvPicPr>
          <p:nvPr/>
        </p:nvPicPr>
        <p:blipFill>
          <a:blip r:embed="rId4"/>
          <a:srcRect r="5236" b="-2"/>
          <a:stretch>
            <a:fillRect/>
          </a:stretch>
        </p:blipFill>
        <p:spPr>
          <a:xfrm>
            <a:off x="7675658" y="2093976"/>
            <a:ext cx="3941064" cy="4096512"/>
          </a:xfrm>
          <a:prstGeom prst="rect">
            <a:avLst/>
          </a:prstGeom>
          <a:ln>
            <a:noFill/>
          </a:ln>
          <a:effectLst>
            <a:outerShdw blurRad="190500" algn="tl" rotWithShape="0">
              <a:srgbClr val="000000">
                <a:alpha val="70000"/>
              </a:srgbClr>
            </a:outerShdw>
          </a:effectLst>
        </p:spPr>
      </p:pic>
    </p:spTree>
    <p:extLst>
      <p:ext uri="{BB962C8B-B14F-4D97-AF65-F5344CB8AC3E}">
        <p14:creationId xmlns:p14="http://schemas.microsoft.com/office/powerpoint/2010/main" val="324448359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AAAE94E3-A7DB-4868-B1E3-E49703488B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9AA6651-542C-7A14-E88D-A2B111302080}"/>
              </a:ext>
            </a:extLst>
          </p:cNvPr>
          <p:cNvSpPr>
            <a:spLocks noGrp="1"/>
          </p:cNvSpPr>
          <p:nvPr>
            <p:ph type="title"/>
          </p:nvPr>
        </p:nvSpPr>
        <p:spPr>
          <a:xfrm>
            <a:off x="589560" y="856180"/>
            <a:ext cx="5279408" cy="1128068"/>
          </a:xfrm>
        </p:spPr>
        <p:txBody>
          <a:bodyPr anchor="ctr">
            <a:normAutofit/>
          </a:bodyPr>
          <a:lstStyle/>
          <a:p>
            <a:r>
              <a:rPr lang="en-GB" sz="3700"/>
              <a:t>1.2 Barriers to reporting crime</a:t>
            </a:r>
          </a:p>
        </p:txBody>
      </p:sp>
      <p:grpSp>
        <p:nvGrpSpPr>
          <p:cNvPr id="14" name="Group 13">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5" name="Rectangle 14">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8" name="Rectangle 17">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123821"/>
            <a:ext cx="4975066"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526178E-7D9C-BE3A-3785-EFC6D308D60F}"/>
              </a:ext>
            </a:extLst>
          </p:cNvPr>
          <p:cNvSpPr>
            <a:spLocks noGrp="1"/>
          </p:cNvSpPr>
          <p:nvPr>
            <p:ph idx="1"/>
          </p:nvPr>
        </p:nvSpPr>
        <p:spPr>
          <a:xfrm>
            <a:off x="159341" y="1984248"/>
            <a:ext cx="6331297" cy="4996626"/>
          </a:xfrm>
        </p:spPr>
        <p:txBody>
          <a:bodyPr anchor="ctr">
            <a:normAutofit/>
          </a:bodyPr>
          <a:lstStyle/>
          <a:p>
            <a:r>
              <a:rPr lang="en-GB" sz="2000" dirty="0"/>
              <a:t>At Risk, yet dismissed (2013)</a:t>
            </a:r>
          </a:p>
          <a:p>
            <a:pPr>
              <a:buFontTx/>
              <a:buChar char="-"/>
            </a:pPr>
            <a:r>
              <a:rPr lang="en-GB" sz="2000" dirty="0"/>
              <a:t>Victims with SMI were as likely to report their experience to the police and to progress through the CJS as general population victims, but they were less satisfied with the police and less likely to report fair or respectful treatment.</a:t>
            </a:r>
          </a:p>
          <a:p>
            <a:pPr>
              <a:buFontTx/>
              <a:buChar char="-"/>
            </a:pPr>
            <a:r>
              <a:rPr lang="en-GB" sz="2000" u="sng" dirty="0">
                <a:solidFill>
                  <a:srgbClr val="0070C0"/>
                </a:solidFill>
              </a:rPr>
              <a:t>Barriers included:</a:t>
            </a:r>
          </a:p>
          <a:p>
            <a:pPr marL="0" indent="0">
              <a:buNone/>
            </a:pPr>
            <a:r>
              <a:rPr lang="en-GB" sz="2000" dirty="0"/>
              <a:t>Past negative responses from the police, fear of being blamed for the incident. Participants were very conscious of how having a mental health problem might be used as a basis for discrediting them.</a:t>
            </a:r>
          </a:p>
          <a:p>
            <a:pPr marL="0" indent="0">
              <a:buNone/>
            </a:pPr>
            <a:r>
              <a:rPr lang="en-GB" sz="2000" dirty="0"/>
              <a:t>Fear of being sectioned, feelings of shame/embarrassment and confusion in the aftermath of the crime. </a:t>
            </a:r>
          </a:p>
        </p:txBody>
      </p:sp>
      <p:sp>
        <p:nvSpPr>
          <p:cNvPr id="20" name="Rectangle 19">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49687" y="357447"/>
            <a:ext cx="4845488" cy="292358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hlinkClick r:id="rId3"/>
            <a:extLst>
              <a:ext uri="{FF2B5EF4-FFF2-40B4-BE49-F238E27FC236}">
                <a16:creationId xmlns:a16="http://schemas.microsoft.com/office/drawing/2014/main" id="{B3DA41A1-C0B6-1F19-5A6F-2FA51EE21ECD}"/>
              </a:ext>
            </a:extLst>
          </p:cNvPr>
          <p:cNvPicPr>
            <a:picLocks noChangeAspect="1"/>
          </p:cNvPicPr>
          <p:nvPr/>
        </p:nvPicPr>
        <p:blipFill>
          <a:blip r:embed="rId4"/>
          <a:srcRect r="1245" b="9939"/>
          <a:stretch>
            <a:fillRect/>
          </a:stretch>
        </p:blipFill>
        <p:spPr>
          <a:xfrm>
            <a:off x="7083423" y="999108"/>
            <a:ext cx="4397433" cy="1684324"/>
          </a:xfrm>
          <a:prstGeom prst="rect">
            <a:avLst/>
          </a:prstGeom>
        </p:spPr>
      </p:pic>
      <p:sp>
        <p:nvSpPr>
          <p:cNvPr id="24" name="Rectangle 23">
            <a:extLst>
              <a:ext uri="{FF2B5EF4-FFF2-40B4-BE49-F238E27FC236}">
                <a16:creationId xmlns:a16="http://schemas.microsoft.com/office/drawing/2014/main" id="{8CB5D2D7-DF65-4E86-BFBA-FFB9B5ACEB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49687" y="3505479"/>
            <a:ext cx="4845488" cy="292358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a:extLst>
              <a:ext uri="{FF2B5EF4-FFF2-40B4-BE49-F238E27FC236}">
                <a16:creationId xmlns:a16="http://schemas.microsoft.com/office/drawing/2014/main" id="{556E1FEB-168A-0FE9-7C2C-FACE7FB25D4B}"/>
              </a:ext>
            </a:extLst>
          </p:cNvPr>
          <p:cNvPicPr>
            <a:picLocks noChangeAspect="1"/>
          </p:cNvPicPr>
          <p:nvPr/>
        </p:nvPicPr>
        <p:blipFill>
          <a:blip r:embed="rId5"/>
          <a:stretch>
            <a:fillRect/>
          </a:stretch>
        </p:blipFill>
        <p:spPr>
          <a:xfrm>
            <a:off x="7624131" y="3707894"/>
            <a:ext cx="3314152" cy="2518756"/>
          </a:xfrm>
          <a:prstGeom prst="rect">
            <a:avLst/>
          </a:prstGeom>
        </p:spPr>
      </p:pic>
    </p:spTree>
    <p:extLst>
      <p:ext uri="{BB962C8B-B14F-4D97-AF65-F5344CB8AC3E}">
        <p14:creationId xmlns:p14="http://schemas.microsoft.com/office/powerpoint/2010/main" val="89292786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AD318CC-E2A8-4E27-9548-A047A78999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AC4CD24-31B9-0B01-0DCE-1EA793C978F1}"/>
              </a:ext>
            </a:extLst>
          </p:cNvPr>
          <p:cNvSpPr>
            <a:spLocks noGrp="1"/>
          </p:cNvSpPr>
          <p:nvPr>
            <p:ph type="title"/>
          </p:nvPr>
        </p:nvSpPr>
        <p:spPr>
          <a:xfrm>
            <a:off x="645065" y="1463040"/>
            <a:ext cx="3796306" cy="2690949"/>
          </a:xfrm>
        </p:spPr>
        <p:txBody>
          <a:bodyPr anchor="t">
            <a:normAutofit/>
          </a:bodyPr>
          <a:lstStyle/>
          <a:p>
            <a:r>
              <a:rPr lang="en-GB" sz="4800"/>
              <a:t>R (B) v DPP [2009]</a:t>
            </a:r>
          </a:p>
        </p:txBody>
      </p:sp>
      <p:grpSp>
        <p:nvGrpSpPr>
          <p:cNvPr id="10" name="Group 9">
            <a:extLst>
              <a:ext uri="{FF2B5EF4-FFF2-40B4-BE49-F238E27FC236}">
                <a16:creationId xmlns:a16="http://schemas.microsoft.com/office/drawing/2014/main" id="{B14B560F-9DD7-4302-A60B-EBD3EF59B0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09667" y="4415246"/>
            <a:ext cx="11982332" cy="2087795"/>
            <a:chOff x="143163" y="5763486"/>
            <a:chExt cx="11982332" cy="739555"/>
          </a:xfrm>
        </p:grpSpPr>
        <p:sp>
          <p:nvSpPr>
            <p:cNvPr id="11" name="Rectangle 10">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357444" y="5763486"/>
              <a:ext cx="11768051" cy="73955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C21D6966-343E-49AC-A026-D2497E0C3CA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143163" y="5763486"/>
              <a:ext cx="1" cy="73955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14" name="Rectangle 13">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3706" y="587829"/>
            <a:ext cx="6505300" cy="568234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BC4FD01-1245-0774-637B-A3B3065BDCE0}"/>
              </a:ext>
            </a:extLst>
          </p:cNvPr>
          <p:cNvSpPr>
            <a:spLocks noGrp="1"/>
          </p:cNvSpPr>
          <p:nvPr>
            <p:ph idx="1"/>
          </p:nvPr>
        </p:nvSpPr>
        <p:spPr>
          <a:xfrm>
            <a:off x="5263376" y="936702"/>
            <a:ext cx="6055112" cy="5040351"/>
          </a:xfrm>
        </p:spPr>
        <p:txBody>
          <a:bodyPr anchor="t">
            <a:normAutofit/>
          </a:bodyPr>
          <a:lstStyle/>
          <a:p>
            <a:pPr fontAlgn="t"/>
            <a:r>
              <a:rPr lang="en-GB" sz="2000" dirty="0"/>
              <a:t>CPS </a:t>
            </a:r>
            <a:r>
              <a:rPr lang="en-GB" sz="2000" b="1" dirty="0"/>
              <a:t>discontinued</a:t>
            </a:r>
            <a:r>
              <a:rPr lang="en-GB" sz="2000" dirty="0"/>
              <a:t> prosecution for GBH and witness intimidation after a medical report suggested the victim’s mental illness </a:t>
            </a:r>
            <a:r>
              <a:rPr lang="en-GB" sz="2000" i="1" dirty="0"/>
              <a:t>might</a:t>
            </a:r>
            <a:r>
              <a:rPr lang="en-GB" sz="2000" dirty="0"/>
              <a:t> affect reliability. </a:t>
            </a:r>
          </a:p>
          <a:p>
            <a:pPr fontAlgn="t"/>
            <a:r>
              <a:rPr lang="en-GB" sz="2000" dirty="0"/>
              <a:t>Decision made </a:t>
            </a:r>
            <a:r>
              <a:rPr lang="en-GB" sz="2000" b="1" dirty="0"/>
              <a:t>without further investigation</a:t>
            </a:r>
            <a:r>
              <a:rPr lang="en-GB" sz="2000" dirty="0"/>
              <a:t>, relying on assumptions about mental illness.</a:t>
            </a:r>
          </a:p>
          <a:p>
            <a:pPr fontAlgn="t"/>
            <a:r>
              <a:rPr lang="en-GB" sz="2000" dirty="0"/>
              <a:t>High Court found the CPS decision </a:t>
            </a:r>
            <a:r>
              <a:rPr lang="en-GB" sz="2000" b="1" dirty="0"/>
              <a:t>irrational</a:t>
            </a:r>
            <a:r>
              <a:rPr lang="en-GB" sz="2000" dirty="0"/>
              <a:t> and based on </a:t>
            </a:r>
            <a:r>
              <a:rPr lang="en-GB" sz="2000" b="1" dirty="0"/>
              <a:t>unacceptable stereotyping</a:t>
            </a:r>
            <a:r>
              <a:rPr lang="en-GB" sz="2000" dirty="0"/>
              <a:t> of the victim. </a:t>
            </a:r>
          </a:p>
          <a:p>
            <a:pPr fontAlgn="t"/>
            <a:r>
              <a:rPr lang="en-GB" sz="2000" dirty="0"/>
              <a:t>Court held the CPS misapplied the </a:t>
            </a:r>
            <a:r>
              <a:rPr lang="en-GB" sz="2000" b="1" dirty="0"/>
              <a:t>Code for Crown Prosecutors</a:t>
            </a:r>
            <a:r>
              <a:rPr lang="en-GB" sz="2000" dirty="0"/>
              <a:t>. </a:t>
            </a:r>
          </a:p>
          <a:p>
            <a:pPr fontAlgn="t"/>
            <a:r>
              <a:rPr lang="en-GB" sz="2000" dirty="0"/>
              <a:t>The decision breached the state’s </a:t>
            </a:r>
            <a:r>
              <a:rPr lang="en-GB" sz="2000" b="1" dirty="0"/>
              <a:t>positive duty under Article 3 ECHR</a:t>
            </a:r>
            <a:r>
              <a:rPr lang="en-GB" sz="2000" dirty="0"/>
              <a:t> to ensure an effective system for prosecuting serious violence. </a:t>
            </a:r>
          </a:p>
          <a:p>
            <a:pPr fontAlgn="t"/>
            <a:r>
              <a:rPr lang="en-GB" sz="2000" dirty="0"/>
              <a:t>Judicial review </a:t>
            </a:r>
            <a:r>
              <a:rPr lang="en-GB" sz="2000" b="1" dirty="0"/>
              <a:t>allowed</a:t>
            </a:r>
            <a:r>
              <a:rPr lang="en-GB" sz="2000" dirty="0"/>
              <a:t>, and the victim was awarded </a:t>
            </a:r>
            <a:r>
              <a:rPr lang="en-GB" sz="2000" b="1" dirty="0"/>
              <a:t>£8,000 compensation</a:t>
            </a:r>
            <a:endParaRPr lang="en-GB" sz="2000" dirty="0"/>
          </a:p>
          <a:p>
            <a:pPr marL="0" indent="0">
              <a:buNone/>
            </a:pPr>
            <a:endParaRPr lang="en-GB" sz="1700" dirty="0"/>
          </a:p>
        </p:txBody>
      </p:sp>
    </p:spTree>
    <p:extLst>
      <p:ext uri="{BB962C8B-B14F-4D97-AF65-F5344CB8AC3E}">
        <p14:creationId xmlns:p14="http://schemas.microsoft.com/office/powerpoint/2010/main" val="84020081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4AC5506-6312-4701-8D3C-40187889A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1752"/>
            <a:ext cx="12192000" cy="73655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BE9F402-E476-D817-E038-32FDCD11004B}"/>
              </a:ext>
            </a:extLst>
          </p:cNvPr>
          <p:cNvSpPr>
            <a:spLocks noGrp="1"/>
          </p:cNvSpPr>
          <p:nvPr>
            <p:ph type="title"/>
          </p:nvPr>
        </p:nvSpPr>
        <p:spPr>
          <a:xfrm>
            <a:off x="556532" y="643467"/>
            <a:ext cx="11210925" cy="744836"/>
          </a:xfrm>
        </p:spPr>
        <p:txBody>
          <a:bodyPr vert="horz" lIns="91440" tIns="45720" rIns="91440" bIns="45720" rtlCol="0" anchor="ctr">
            <a:normAutofit/>
          </a:bodyPr>
          <a:lstStyle/>
          <a:p>
            <a:pPr algn="ctr"/>
            <a:r>
              <a:rPr lang="en-US" sz="3200" kern="1200" dirty="0">
                <a:solidFill>
                  <a:schemeClr val="bg1"/>
                </a:solidFill>
                <a:latin typeface="+mj-lt"/>
                <a:ea typeface="+mj-ea"/>
                <a:cs typeface="+mj-cs"/>
              </a:rPr>
              <a:t>Memory recall activity</a:t>
            </a:r>
          </a:p>
        </p:txBody>
      </p:sp>
      <p:pic>
        <p:nvPicPr>
          <p:cNvPr id="4" name="Online Media 3" title="People Walking In The Park Stock Video">
            <a:hlinkClick r:id="" action="ppaction://media"/>
            <a:extLst>
              <a:ext uri="{FF2B5EF4-FFF2-40B4-BE49-F238E27FC236}">
                <a16:creationId xmlns:a16="http://schemas.microsoft.com/office/drawing/2014/main" id="{C6D9C43D-8156-E97E-CEFB-B10BB9D77924}"/>
              </a:ext>
            </a:extLst>
          </p:cNvPr>
          <p:cNvPicPr>
            <a:picLocks noGrp="1" noRot="1" noChangeAspect="1"/>
          </p:cNvPicPr>
          <p:nvPr>
            <p:ph idx="1"/>
            <a:videoFile r:link="rId1"/>
          </p:nvPr>
        </p:nvPicPr>
        <p:blipFill>
          <a:blip r:embed="rId5"/>
          <a:stretch>
            <a:fillRect/>
          </a:stretch>
        </p:blipFill>
        <p:spPr>
          <a:xfrm>
            <a:off x="4103036" y="1820334"/>
            <a:ext cx="7777343" cy="4394199"/>
          </a:xfrm>
          <a:prstGeom prst="rect">
            <a:avLst/>
          </a:prstGeom>
        </p:spPr>
      </p:pic>
      <p:pic>
        <p:nvPicPr>
          <p:cNvPr id="5" name="Online Media 4" title="60 seconds timer">
            <a:hlinkClick r:id="" action="ppaction://media"/>
            <a:extLst>
              <a:ext uri="{FF2B5EF4-FFF2-40B4-BE49-F238E27FC236}">
                <a16:creationId xmlns:a16="http://schemas.microsoft.com/office/drawing/2014/main" id="{6E0E3D42-E6C0-C0F0-C2CB-3424CECC58A4}"/>
              </a:ext>
            </a:extLst>
          </p:cNvPr>
          <p:cNvPicPr>
            <a:picLocks noRot="1" noChangeAspect="1"/>
          </p:cNvPicPr>
          <p:nvPr>
            <a:videoFile r:link="rId2"/>
          </p:nvPr>
        </p:nvPicPr>
        <p:blipFill>
          <a:blip r:embed="rId6"/>
          <a:stretch>
            <a:fillRect/>
          </a:stretch>
        </p:blipFill>
        <p:spPr>
          <a:xfrm>
            <a:off x="556532" y="1817184"/>
            <a:ext cx="2852772" cy="1611816"/>
          </a:xfrm>
          <a:prstGeom prst="rect">
            <a:avLst/>
          </a:prstGeom>
        </p:spPr>
      </p:pic>
    </p:spTree>
    <p:extLst>
      <p:ext uri="{BB962C8B-B14F-4D97-AF65-F5344CB8AC3E}">
        <p14:creationId xmlns:p14="http://schemas.microsoft.com/office/powerpoint/2010/main" val="119131798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anim calcmode="lin" valueType="num">
                                      <p:cBhvr additive="base">
                                        <p:cTn id="11" dur="500" fill="hold"/>
                                        <p:tgtEl>
                                          <p:spTgt spid="2"/>
                                        </p:tgtEl>
                                        <p:attrNameLst>
                                          <p:attrName>ppt_x</p:attrName>
                                        </p:attrNameLst>
                                      </p:cBhvr>
                                      <p:tavLst>
                                        <p:tav tm="0">
                                          <p:val>
                                            <p:strVal val="#ppt_x"/>
                                          </p:val>
                                        </p:tav>
                                        <p:tav tm="100000">
                                          <p:val>
                                            <p:strVal val="#ppt_x"/>
                                          </p:val>
                                        </p:tav>
                                      </p:tavLst>
                                    </p:anim>
                                    <p:anim calcmode="lin" valueType="num">
                                      <p:cBhvr additive="base">
                                        <p:cTn id="12"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1" presetClass="mediacall" presetSubtype="0" fill="hold" nodeType="clickEffect">
                                  <p:stCondLst>
                                    <p:cond delay="0"/>
                                  </p:stCondLst>
                                  <p:childTnLst>
                                    <p:cmd type="call" cmd="playFrom(0.0)">
                                      <p:cBhvr>
                                        <p:cTn id="1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7" fill="hold" display="0">
                  <p:stCondLst>
                    <p:cond delay="indefinite"/>
                  </p:stCondLst>
                </p:cTn>
                <p:tgtEl>
                  <p:spTgt spid="4"/>
                </p:tgtEl>
              </p:cMediaNode>
            </p:video>
            <p:seq concurrent="1" nextAc="seek">
              <p:cTn id="18" restart="whenNotActive" fill="hold" evtFilter="cancelBubble" nodeType="interactiveSeq">
                <p:stCondLst>
                  <p:cond evt="onClick" delay="0">
                    <p:tgtEl>
                      <p:spTgt spid="4"/>
                    </p:tgtEl>
                  </p:cond>
                </p:stCondLst>
                <p:endSync evt="end" delay="0">
                  <p:rtn val="all"/>
                </p:endSync>
                <p:childTnLst>
                  <p:par>
                    <p:cTn id="19" fill="hold">
                      <p:stCondLst>
                        <p:cond delay="0"/>
                      </p:stCondLst>
                      <p:childTnLst>
                        <p:par>
                          <p:cTn id="20" fill="hold">
                            <p:stCondLst>
                              <p:cond delay="0"/>
                            </p:stCondLst>
                            <p:childTnLst>
                              <p:par>
                                <p:cTn id="21" presetID="2" presetClass="mediacall" presetSubtype="0" fill="hold" nodeType="clickEffect">
                                  <p:stCondLst>
                                    <p:cond delay="0"/>
                                  </p:stCondLst>
                                  <p:childTnLst>
                                    <p:cmd type="call" cmd="togglePause">
                                      <p:cBhvr>
                                        <p:cTn id="22" dur="1" fill="hold"/>
                                        <p:tgtEl>
                                          <p:spTgt spid="4"/>
                                        </p:tgtEl>
                                      </p:cBhvr>
                                    </p:cmd>
                                  </p:childTnLst>
                                </p:cTn>
                              </p:par>
                            </p:childTnLst>
                          </p:cTn>
                        </p:par>
                      </p:childTnLst>
                    </p:cTn>
                  </p:par>
                </p:childTnLst>
              </p:cTn>
              <p:nextCondLst>
                <p:cond evt="onClick" delay="0">
                  <p:tgtEl>
                    <p:spTgt spid="4"/>
                  </p:tgtEl>
                </p:cond>
              </p:nextCondLst>
            </p:seq>
            <p:video>
              <p:cMediaNode vol="80000">
                <p:cTn id="23" fill="hold" display="0">
                  <p:stCondLst>
                    <p:cond delay="indefinite"/>
                  </p:stCondLst>
                </p:cTn>
                <p:tgtEl>
                  <p:spTgt spid="5"/>
                </p:tgtEl>
              </p:cMediaNode>
            </p:video>
            <p:seq concurrent="1" nextAc="seek">
              <p:cTn id="24" restart="whenNotActive" fill="hold" evtFilter="cancelBubble" nodeType="interactiveSeq">
                <p:stCondLst>
                  <p:cond evt="onClick" delay="0">
                    <p:tgtEl>
                      <p:spTgt spid="5"/>
                    </p:tgtEl>
                  </p:cond>
                </p:stCondLst>
                <p:endSync evt="end" delay="0">
                  <p:rtn val="all"/>
                </p:endSync>
                <p:childTnLst>
                  <p:par>
                    <p:cTn id="25" fill="hold">
                      <p:stCondLst>
                        <p:cond delay="0"/>
                      </p:stCondLst>
                      <p:childTnLst>
                        <p:par>
                          <p:cTn id="26" fill="hold">
                            <p:stCondLst>
                              <p:cond delay="0"/>
                            </p:stCondLst>
                            <p:childTnLst>
                              <p:par>
                                <p:cTn id="27" presetID="2" presetClass="mediacall" presetSubtype="0" fill="hold" nodeType="clickEffect">
                                  <p:stCondLst>
                                    <p:cond delay="0"/>
                                  </p:stCondLst>
                                  <p:childTnLst>
                                    <p:cmd type="call" cmd="togglePause">
                                      <p:cBhvr>
                                        <p:cTn id="28" dur="1" fill="hold"/>
                                        <p:tgtEl>
                                          <p:spTgt spid="5"/>
                                        </p:tgtEl>
                                      </p:cBhvr>
                                    </p:cmd>
                                  </p:childTnLst>
                                </p:cTn>
                              </p:par>
                            </p:childTnLst>
                          </p:cTn>
                        </p:par>
                      </p:childTnLst>
                    </p:cTn>
                  </p:par>
                </p:childTnLst>
              </p:cTn>
              <p:nextCondLst>
                <p:cond evt="onClick" delay="0">
                  <p:tgtEl>
                    <p:spTgt spid="5"/>
                  </p:tgtEl>
                </p:cond>
              </p:nextCondLst>
            </p:seq>
          </p:childTnLst>
        </p:cTn>
      </p:par>
    </p:tnLst>
    <p:bldLst>
      <p:bldP spid="2"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6DE273-3751-C4D8-BB0F-CEDE8C03A7E4}"/>
              </a:ext>
            </a:extLst>
          </p:cNvPr>
          <p:cNvSpPr>
            <a:spLocks noGrp="1"/>
          </p:cNvSpPr>
          <p:nvPr>
            <p:ph type="title"/>
          </p:nvPr>
        </p:nvSpPr>
        <p:spPr/>
        <p:txBody>
          <a:bodyPr/>
          <a:lstStyle/>
          <a:p>
            <a:r>
              <a:rPr lang="en-GB" dirty="0"/>
              <a:t>1.3 Trauma, Psychology and Memory</a:t>
            </a:r>
          </a:p>
        </p:txBody>
      </p:sp>
      <p:sp>
        <p:nvSpPr>
          <p:cNvPr id="3" name="Content Placeholder 2">
            <a:extLst>
              <a:ext uri="{FF2B5EF4-FFF2-40B4-BE49-F238E27FC236}">
                <a16:creationId xmlns:a16="http://schemas.microsoft.com/office/drawing/2014/main" id="{6D540289-7972-E828-E011-198F76AF5D9C}"/>
              </a:ext>
            </a:extLst>
          </p:cNvPr>
          <p:cNvSpPr>
            <a:spLocks noGrp="1"/>
          </p:cNvSpPr>
          <p:nvPr>
            <p:ph idx="1"/>
          </p:nvPr>
        </p:nvSpPr>
        <p:spPr/>
        <p:txBody>
          <a:bodyPr/>
          <a:lstStyle/>
          <a:p>
            <a:r>
              <a:rPr lang="en-GB" dirty="0"/>
              <a:t>Trauma can significantly influence how a person reports an incident and how they later give evidence. </a:t>
            </a:r>
          </a:p>
          <a:p>
            <a:endParaRPr lang="en-GB" dirty="0"/>
          </a:p>
          <a:p>
            <a:pPr marL="514350" indent="-514350">
              <a:buAutoNum type="arabicPeriod"/>
            </a:pPr>
            <a:r>
              <a:rPr lang="en-GB" b="1" u="sng" dirty="0"/>
              <a:t>Memory fragmentation and inconsistencies</a:t>
            </a:r>
          </a:p>
          <a:p>
            <a:pPr marL="0" indent="0">
              <a:buNone/>
            </a:pPr>
            <a:r>
              <a:rPr lang="en-GB" dirty="0"/>
              <a:t>Traumatic events are often encoded in the brain as fragments rather than narratives. </a:t>
            </a:r>
          </a:p>
          <a:p>
            <a:pPr marL="0" indent="0">
              <a:buNone/>
            </a:pPr>
            <a:r>
              <a:rPr lang="en-GB" dirty="0"/>
              <a:t>Can result in details being relayed out of sequence, add new details or struggle to remember key moments. </a:t>
            </a:r>
          </a:p>
          <a:p>
            <a:pPr marL="0" indent="0">
              <a:buNone/>
            </a:pPr>
            <a:r>
              <a:rPr lang="en-GB" dirty="0"/>
              <a:t>Can be misinterpreted as unreliability</a:t>
            </a:r>
          </a:p>
        </p:txBody>
      </p:sp>
    </p:spTree>
    <p:extLst>
      <p:ext uri="{BB962C8B-B14F-4D97-AF65-F5344CB8AC3E}">
        <p14:creationId xmlns:p14="http://schemas.microsoft.com/office/powerpoint/2010/main" val="8745698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96D6989D-9F76-C45D-9A16-5565C40A3147}"/>
            </a:ext>
          </a:extLst>
        </p:cNvPr>
        <p:cNvGrpSpPr/>
        <p:nvPr/>
      </p:nvGrpSpPr>
      <p:grpSpPr>
        <a:xfrm>
          <a:off x="0" y="0"/>
          <a:ext cx="0" cy="0"/>
          <a:chOff x="0" y="0"/>
          <a:chExt cx="0" cy="0"/>
        </a:xfrm>
      </p:grpSpPr>
      <p:sp>
        <p:nvSpPr>
          <p:cNvPr id="9" name="Rectangle 8">
            <a:extLst>
              <a:ext uri="{FF2B5EF4-FFF2-40B4-BE49-F238E27FC236}">
                <a16:creationId xmlns:a16="http://schemas.microsoft.com/office/drawing/2014/main" id="{4C608BEB-860E-4094-8511-78603564A7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050" cy="6858000"/>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25BA0227-E463-8F1C-4A51-21DCE580E02C}"/>
              </a:ext>
            </a:extLst>
          </p:cNvPr>
          <p:cNvSpPr>
            <a:spLocks noGrp="1"/>
          </p:cNvSpPr>
          <p:nvPr>
            <p:ph type="title"/>
          </p:nvPr>
        </p:nvSpPr>
        <p:spPr>
          <a:xfrm>
            <a:off x="838200" y="1412488"/>
            <a:ext cx="2899189" cy="4363844"/>
          </a:xfrm>
        </p:spPr>
        <p:txBody>
          <a:bodyPr vert="horz" lIns="91440" tIns="45720" rIns="91440" bIns="45720" rtlCol="0" anchor="t">
            <a:normAutofit/>
          </a:bodyPr>
          <a:lstStyle/>
          <a:p>
            <a:r>
              <a:rPr lang="en-US" sz="4000" kern="1200">
                <a:solidFill>
                  <a:srgbClr val="FFFFFF"/>
                </a:solidFill>
                <a:latin typeface="+mj-lt"/>
                <a:ea typeface="+mj-ea"/>
                <a:cs typeface="+mj-cs"/>
              </a:rPr>
              <a:t>1.3 Trauma, Psychology and Memory</a:t>
            </a:r>
          </a:p>
        </p:txBody>
      </p:sp>
      <p:sp>
        <p:nvSpPr>
          <p:cNvPr id="3" name="Content Placeholder 2">
            <a:extLst>
              <a:ext uri="{FF2B5EF4-FFF2-40B4-BE49-F238E27FC236}">
                <a16:creationId xmlns:a16="http://schemas.microsoft.com/office/drawing/2014/main" id="{92843678-0710-E530-BB60-D448398A8AE6}"/>
              </a:ext>
            </a:extLst>
          </p:cNvPr>
          <p:cNvSpPr>
            <a:spLocks noGrp="1"/>
          </p:cNvSpPr>
          <p:nvPr>
            <p:ph idx="1"/>
          </p:nvPr>
        </p:nvSpPr>
        <p:spPr>
          <a:xfrm>
            <a:off x="4380855" y="1412489"/>
            <a:ext cx="3427283" cy="4363844"/>
          </a:xfrm>
        </p:spPr>
        <p:txBody>
          <a:bodyPr vert="horz" lIns="91440" tIns="45720" rIns="91440" bIns="45720" rtlCol="0">
            <a:normAutofit/>
          </a:bodyPr>
          <a:lstStyle/>
          <a:p>
            <a:pPr marL="0"/>
            <a:r>
              <a:rPr lang="en-US" sz="2000"/>
              <a:t>2</a:t>
            </a:r>
            <a:r>
              <a:rPr lang="en-US" sz="2000" b="1"/>
              <a:t>. Avoidance and delayed reporting</a:t>
            </a:r>
          </a:p>
          <a:p>
            <a:r>
              <a:rPr lang="en-US" sz="2000"/>
              <a:t>Victims may actively avoid thinking or talking about the event because it can trigger distress. </a:t>
            </a:r>
          </a:p>
          <a:p>
            <a:r>
              <a:rPr lang="en-US" sz="2000"/>
              <a:t>This can lead to delayed disclosure, partial disclosure or not disclosing at all. </a:t>
            </a:r>
          </a:p>
          <a:p>
            <a:r>
              <a:rPr lang="en-US" sz="2000"/>
              <a:t>Can sometimes be misinterpreted as fabrication.</a:t>
            </a:r>
          </a:p>
        </p:txBody>
      </p:sp>
      <p:cxnSp>
        <p:nvCxnSpPr>
          <p:cNvPr id="11" name="Straight Connector 10">
            <a:extLst>
              <a:ext uri="{FF2B5EF4-FFF2-40B4-BE49-F238E27FC236}">
                <a16:creationId xmlns:a16="http://schemas.microsoft.com/office/drawing/2014/main" id="{1F16A8D4-FE87-4604-88B2-394B5D1EB4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29871" y="1412488"/>
            <a:ext cx="0" cy="3657600"/>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3220BE43-EF37-9B0A-837A-092327610578}"/>
              </a:ext>
            </a:extLst>
          </p:cNvPr>
          <p:cNvSpPr txBox="1"/>
          <p:nvPr/>
        </p:nvSpPr>
        <p:spPr>
          <a:xfrm>
            <a:off x="8451604" y="1412489"/>
            <a:ext cx="3197701" cy="4363844"/>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sz="2000"/>
              <a:t>3</a:t>
            </a:r>
            <a:r>
              <a:rPr lang="en-US" sz="2000" b="1"/>
              <a:t>. Hyperarousal during questioning</a:t>
            </a:r>
          </a:p>
          <a:p>
            <a:pPr indent="-228600">
              <a:lnSpc>
                <a:spcPct val="90000"/>
              </a:lnSpc>
              <a:spcAft>
                <a:spcPts val="600"/>
              </a:spcAft>
              <a:buFont typeface="Arial" panose="020B0604020202020204" pitchFamily="34" charset="0"/>
              <a:buChar char="•"/>
            </a:pPr>
            <a:r>
              <a:rPr lang="en-US" sz="2000"/>
              <a:t>Trauma can cause the body to remain in fight or flight and therefore individuals can have an heightened state of alert. </a:t>
            </a:r>
          </a:p>
          <a:p>
            <a:pPr indent="-228600">
              <a:lnSpc>
                <a:spcPct val="90000"/>
              </a:lnSpc>
              <a:spcAft>
                <a:spcPts val="600"/>
              </a:spcAft>
              <a:buFont typeface="Arial" panose="020B0604020202020204" pitchFamily="34" charset="0"/>
              <a:buChar char="•"/>
            </a:pPr>
            <a:r>
              <a:rPr lang="en-US" sz="2000"/>
              <a:t>When questioned, this can sometimes appear as confusion or irritability which makes it harder to provide consistent answers.</a:t>
            </a:r>
          </a:p>
          <a:p>
            <a:pPr indent="-228600">
              <a:lnSpc>
                <a:spcPct val="90000"/>
              </a:lnSpc>
              <a:spcAft>
                <a:spcPts val="600"/>
              </a:spcAft>
              <a:buFont typeface="Arial" panose="020B0604020202020204" pitchFamily="34" charset="0"/>
              <a:buChar char="•"/>
            </a:pPr>
            <a:endParaRPr lang="en-US" sz="2000"/>
          </a:p>
        </p:txBody>
      </p:sp>
    </p:spTree>
    <p:extLst>
      <p:ext uri="{BB962C8B-B14F-4D97-AF65-F5344CB8AC3E}">
        <p14:creationId xmlns:p14="http://schemas.microsoft.com/office/powerpoint/2010/main" val="33134090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C835434-CDB2-15C5-0F32-B1FFE129D83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A3FE572-AF4D-6B5F-9EF6-2354BF1C2170}"/>
              </a:ext>
            </a:extLst>
          </p:cNvPr>
          <p:cNvSpPr>
            <a:spLocks noGrp="1"/>
          </p:cNvSpPr>
          <p:nvPr>
            <p:ph type="title"/>
          </p:nvPr>
        </p:nvSpPr>
        <p:spPr/>
        <p:txBody>
          <a:bodyPr/>
          <a:lstStyle/>
          <a:p>
            <a:r>
              <a:rPr lang="en-GB" dirty="0"/>
              <a:t>1.3 Trauma, Psychology and Memory</a:t>
            </a:r>
          </a:p>
        </p:txBody>
      </p:sp>
      <p:sp>
        <p:nvSpPr>
          <p:cNvPr id="3" name="Content Placeholder 2">
            <a:extLst>
              <a:ext uri="{FF2B5EF4-FFF2-40B4-BE49-F238E27FC236}">
                <a16:creationId xmlns:a16="http://schemas.microsoft.com/office/drawing/2014/main" id="{DE232D8C-7FA7-EB9C-1BB5-7ABE84BD76B7}"/>
              </a:ext>
            </a:extLst>
          </p:cNvPr>
          <p:cNvSpPr>
            <a:spLocks noGrp="1"/>
          </p:cNvSpPr>
          <p:nvPr>
            <p:ph idx="1"/>
          </p:nvPr>
        </p:nvSpPr>
        <p:spPr>
          <a:xfrm>
            <a:off x="838200" y="1825625"/>
            <a:ext cx="3599985" cy="4351338"/>
          </a:xfrm>
        </p:spPr>
        <p:txBody>
          <a:bodyPr/>
          <a:lstStyle/>
          <a:p>
            <a:pPr marL="0" indent="0">
              <a:buNone/>
            </a:pPr>
            <a:r>
              <a:rPr lang="en-GB" b="1" u="sng" dirty="0">
                <a:solidFill>
                  <a:srgbClr val="0070C0"/>
                </a:solidFill>
              </a:rPr>
              <a:t>Dissociation</a:t>
            </a:r>
          </a:p>
          <a:p>
            <a:pPr>
              <a:buFontTx/>
              <a:buChar char="-"/>
            </a:pPr>
            <a:r>
              <a:rPr lang="en-GB" dirty="0"/>
              <a:t>Feeling detached an numb </a:t>
            </a:r>
          </a:p>
          <a:p>
            <a:pPr>
              <a:buFontTx/>
              <a:buChar char="-"/>
            </a:pPr>
            <a:r>
              <a:rPr lang="en-GB" dirty="0"/>
              <a:t>During interviews this can cause flat presentation, slowed responses and difficulty accessing memories. </a:t>
            </a:r>
          </a:p>
        </p:txBody>
      </p:sp>
      <p:sp>
        <p:nvSpPr>
          <p:cNvPr id="4" name="TextBox 3">
            <a:extLst>
              <a:ext uri="{FF2B5EF4-FFF2-40B4-BE49-F238E27FC236}">
                <a16:creationId xmlns:a16="http://schemas.microsoft.com/office/drawing/2014/main" id="{F2EE59D1-A150-110E-92EA-A5A63F201A3B}"/>
              </a:ext>
            </a:extLst>
          </p:cNvPr>
          <p:cNvSpPr txBox="1"/>
          <p:nvPr/>
        </p:nvSpPr>
        <p:spPr>
          <a:xfrm>
            <a:off x="5441795" y="1825625"/>
            <a:ext cx="6333893" cy="2339102"/>
          </a:xfrm>
          <a:prstGeom prst="rect">
            <a:avLst/>
          </a:prstGeom>
          <a:noFill/>
        </p:spPr>
        <p:txBody>
          <a:bodyPr wrap="square" rtlCol="0">
            <a:spAutoFit/>
          </a:bodyPr>
          <a:lstStyle/>
          <a:p>
            <a:r>
              <a:rPr lang="en-GB" sz="3200" b="1" u="sng" dirty="0">
                <a:solidFill>
                  <a:schemeClr val="tx2">
                    <a:lumMod val="75000"/>
                    <a:lumOff val="25000"/>
                  </a:schemeClr>
                </a:solidFill>
              </a:rPr>
              <a:t>Shame, fear and self blame</a:t>
            </a:r>
          </a:p>
          <a:p>
            <a:r>
              <a:rPr lang="en-GB" sz="3200" dirty="0"/>
              <a:t>- This can cause partial disclosure, minimising the event or changing accounts as trust fluctuates.</a:t>
            </a:r>
          </a:p>
          <a:p>
            <a:endParaRPr lang="en-GB" dirty="0"/>
          </a:p>
        </p:txBody>
      </p:sp>
      <p:sp>
        <p:nvSpPr>
          <p:cNvPr id="5" name="TextBox 4">
            <a:extLst>
              <a:ext uri="{FF2B5EF4-FFF2-40B4-BE49-F238E27FC236}">
                <a16:creationId xmlns:a16="http://schemas.microsoft.com/office/drawing/2014/main" id="{D366E93D-B987-AC3D-A923-B1E41FA473B3}"/>
              </a:ext>
            </a:extLst>
          </p:cNvPr>
          <p:cNvSpPr txBox="1"/>
          <p:nvPr/>
        </p:nvSpPr>
        <p:spPr>
          <a:xfrm>
            <a:off x="5820937" y="4325779"/>
            <a:ext cx="5954751" cy="3262432"/>
          </a:xfrm>
          <a:prstGeom prst="rect">
            <a:avLst/>
          </a:prstGeom>
          <a:noFill/>
        </p:spPr>
        <p:txBody>
          <a:bodyPr wrap="square" rtlCol="0">
            <a:spAutoFit/>
          </a:bodyPr>
          <a:lstStyle/>
          <a:p>
            <a:r>
              <a:rPr lang="en-GB" sz="2800" b="1" u="sng" dirty="0">
                <a:solidFill>
                  <a:schemeClr val="accent6">
                    <a:lumMod val="75000"/>
                  </a:schemeClr>
                </a:solidFill>
              </a:rPr>
              <a:t>Physical and emotional triggers</a:t>
            </a:r>
          </a:p>
          <a:p>
            <a:r>
              <a:rPr lang="en-GB" sz="2800" dirty="0"/>
              <a:t>Sights, sounds or questions may trigger flashbacks or panic. This can disrupt interviews and lead to sudden withdrawal</a:t>
            </a:r>
            <a:r>
              <a:rPr lang="en-GB" sz="2800" b="1" u="sng" dirty="0">
                <a:solidFill>
                  <a:schemeClr val="accent6">
                    <a:lumMod val="75000"/>
                  </a:schemeClr>
                </a:solidFill>
              </a:rPr>
              <a:t>.</a:t>
            </a:r>
          </a:p>
          <a:p>
            <a:endParaRPr lang="en-GB" sz="2400" b="1" u="sng" dirty="0">
              <a:solidFill>
                <a:schemeClr val="accent6">
                  <a:lumMod val="75000"/>
                </a:schemeClr>
              </a:solidFill>
            </a:endParaRPr>
          </a:p>
          <a:p>
            <a:endParaRPr lang="en-GB" sz="2400" b="1" u="sng" dirty="0">
              <a:solidFill>
                <a:schemeClr val="accent6">
                  <a:lumMod val="75000"/>
                </a:schemeClr>
              </a:solidFill>
            </a:endParaRPr>
          </a:p>
          <a:p>
            <a:endParaRPr lang="en-GB" dirty="0"/>
          </a:p>
        </p:txBody>
      </p:sp>
    </p:spTree>
    <p:extLst>
      <p:ext uri="{BB962C8B-B14F-4D97-AF65-F5344CB8AC3E}">
        <p14:creationId xmlns:p14="http://schemas.microsoft.com/office/powerpoint/2010/main" val="5601379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4AC5506-6312-4701-8D3C-40187889A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1752"/>
            <a:ext cx="12192000" cy="73655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D5C0D56-68C0-F27F-89A9-0F5952CBEEC3}"/>
              </a:ext>
            </a:extLst>
          </p:cNvPr>
          <p:cNvSpPr>
            <a:spLocks noGrp="1"/>
          </p:cNvSpPr>
          <p:nvPr>
            <p:ph type="title"/>
          </p:nvPr>
        </p:nvSpPr>
        <p:spPr>
          <a:xfrm>
            <a:off x="556532" y="643467"/>
            <a:ext cx="11210925" cy="744836"/>
          </a:xfrm>
        </p:spPr>
        <p:txBody>
          <a:bodyPr vert="horz" lIns="91440" tIns="45720" rIns="91440" bIns="45720" rtlCol="0" anchor="ctr">
            <a:normAutofit/>
          </a:bodyPr>
          <a:lstStyle/>
          <a:p>
            <a:pPr algn="ctr"/>
            <a:r>
              <a:rPr lang="en-US" sz="3200" kern="1200">
                <a:solidFill>
                  <a:schemeClr val="bg1"/>
                </a:solidFill>
                <a:latin typeface="+mj-lt"/>
                <a:ea typeface="+mj-ea"/>
                <a:cs typeface="+mj-cs"/>
              </a:rPr>
              <a:t>Trauma and Memory </a:t>
            </a:r>
          </a:p>
        </p:txBody>
      </p:sp>
      <p:pic>
        <p:nvPicPr>
          <p:cNvPr id="4" name="Online Media 3" title="Trauma and Memory">
            <a:hlinkClick r:id="" action="ppaction://media"/>
            <a:extLst>
              <a:ext uri="{FF2B5EF4-FFF2-40B4-BE49-F238E27FC236}">
                <a16:creationId xmlns:a16="http://schemas.microsoft.com/office/drawing/2014/main" id="{9D5C0B9A-B113-87D0-5640-FADEADC944E7}"/>
              </a:ext>
            </a:extLst>
          </p:cNvPr>
          <p:cNvPicPr>
            <a:picLocks noGrp="1" noRot="1" noChangeAspect="1"/>
          </p:cNvPicPr>
          <p:nvPr>
            <p:ph idx="1"/>
            <a:videoFile r:link="rId1"/>
          </p:nvPr>
        </p:nvPicPr>
        <p:blipFill>
          <a:blip r:embed="rId4"/>
          <a:stretch>
            <a:fillRect/>
          </a:stretch>
        </p:blipFill>
        <p:spPr>
          <a:xfrm>
            <a:off x="2207328" y="1675227"/>
            <a:ext cx="7777343" cy="4394199"/>
          </a:xfrm>
          <a:prstGeom prst="rect">
            <a:avLst/>
          </a:prstGeom>
        </p:spPr>
      </p:pic>
    </p:spTree>
    <p:extLst>
      <p:ext uri="{BB962C8B-B14F-4D97-AF65-F5344CB8AC3E}">
        <p14:creationId xmlns:p14="http://schemas.microsoft.com/office/powerpoint/2010/main" val="323715319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28E2F71-443F-B71F-6CC8-144111B3862A}"/>
              </a:ext>
            </a:extLst>
          </p:cNvPr>
          <p:cNvSpPr>
            <a:spLocks noGrp="1"/>
          </p:cNvSpPr>
          <p:nvPr>
            <p:ph type="ctrTitle"/>
          </p:nvPr>
        </p:nvSpPr>
        <p:spPr>
          <a:xfrm>
            <a:off x="630936" y="639520"/>
            <a:ext cx="3429000" cy="1719072"/>
          </a:xfrm>
        </p:spPr>
        <p:txBody>
          <a:bodyPr vert="horz" lIns="91440" tIns="45720" rIns="91440" bIns="45720" rtlCol="0" anchor="b">
            <a:normAutofit/>
          </a:bodyPr>
          <a:lstStyle/>
          <a:p>
            <a:pPr algn="l"/>
            <a:r>
              <a:rPr lang="en-US" sz="3800" kern="1200">
                <a:solidFill>
                  <a:schemeClr val="tx1"/>
                </a:solidFill>
                <a:latin typeface="+mj-lt"/>
                <a:ea typeface="+mj-ea"/>
                <a:cs typeface="+mj-cs"/>
              </a:rPr>
              <a:t>2. Criminal Justice responses</a:t>
            </a:r>
          </a:p>
        </p:txBody>
      </p:sp>
      <p:sp>
        <p:nvSpPr>
          <p:cNvPr id="22"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sX0" fmla="*/ 0 w 3255095"/>
              <a:gd name="csY0" fmla="*/ 0 h 18288"/>
              <a:gd name="csX1" fmla="*/ 618468 w 3255095"/>
              <a:gd name="csY1" fmla="*/ 0 h 18288"/>
              <a:gd name="csX2" fmla="*/ 1269487 w 3255095"/>
              <a:gd name="csY2" fmla="*/ 0 h 18288"/>
              <a:gd name="csX3" fmla="*/ 1953057 w 3255095"/>
              <a:gd name="csY3" fmla="*/ 0 h 18288"/>
              <a:gd name="csX4" fmla="*/ 2636627 w 3255095"/>
              <a:gd name="csY4" fmla="*/ 0 h 18288"/>
              <a:gd name="csX5" fmla="*/ 3255095 w 3255095"/>
              <a:gd name="csY5" fmla="*/ 0 h 18288"/>
              <a:gd name="csX6" fmla="*/ 3255095 w 3255095"/>
              <a:gd name="csY6" fmla="*/ 18288 h 18288"/>
              <a:gd name="csX7" fmla="*/ 2538974 w 3255095"/>
              <a:gd name="csY7" fmla="*/ 18288 h 18288"/>
              <a:gd name="csX8" fmla="*/ 1822853 w 3255095"/>
              <a:gd name="csY8" fmla="*/ 18288 h 18288"/>
              <a:gd name="csX9" fmla="*/ 1171834 w 3255095"/>
              <a:gd name="csY9" fmla="*/ 18288 h 18288"/>
              <a:gd name="csX10" fmla="*/ 0 w 3255095"/>
              <a:gd name="csY10" fmla="*/ 18288 h 18288"/>
              <a:gd name="csX11" fmla="*/ 0 w 3255095"/>
              <a:gd name="csY11"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83818C96-0EFC-C444-4562-9B0D1F47499F}"/>
              </a:ext>
            </a:extLst>
          </p:cNvPr>
          <p:cNvSpPr>
            <a:spLocks noGrp="1"/>
          </p:cNvSpPr>
          <p:nvPr>
            <p:ph type="subTitle" idx="1"/>
          </p:nvPr>
        </p:nvSpPr>
        <p:spPr>
          <a:xfrm>
            <a:off x="630936" y="2807208"/>
            <a:ext cx="3429000" cy="3874770"/>
          </a:xfrm>
        </p:spPr>
        <p:txBody>
          <a:bodyPr vert="horz" lIns="91440" tIns="45720" rIns="91440" bIns="45720" rtlCol="0" anchor="t">
            <a:normAutofit/>
          </a:bodyPr>
          <a:lstStyle/>
          <a:p>
            <a:pPr indent="-228600" algn="l">
              <a:buFont typeface="Arial" panose="020B0604020202020204" pitchFamily="34" charset="0"/>
              <a:buChar char="•"/>
            </a:pPr>
            <a:r>
              <a:rPr lang="en-US" sz="1400" dirty="0"/>
              <a:t>A victim or witness is entitled to receive specific rights and support throughout the CJ process from </a:t>
            </a:r>
            <a:r>
              <a:rPr lang="en-US" sz="1400" b="1" dirty="0"/>
              <a:t>ALL</a:t>
            </a:r>
            <a:r>
              <a:rPr lang="en-US" sz="1400" dirty="0"/>
              <a:t> of the CJ </a:t>
            </a:r>
            <a:r>
              <a:rPr lang="en-US" sz="1400" dirty="0" err="1"/>
              <a:t>organisations</a:t>
            </a:r>
            <a:r>
              <a:rPr lang="en-US" sz="1400" dirty="0"/>
              <a:t>.</a:t>
            </a:r>
          </a:p>
          <a:p>
            <a:pPr indent="-228600" algn="l">
              <a:buFont typeface="Arial" panose="020B0604020202020204" pitchFamily="34" charset="0"/>
              <a:buChar char="•"/>
            </a:pPr>
            <a:endParaRPr lang="en-US" sz="1400" dirty="0"/>
          </a:p>
          <a:p>
            <a:pPr indent="-228600" algn="l">
              <a:buFont typeface="Arial" panose="020B0604020202020204" pitchFamily="34" charset="0"/>
              <a:buChar char="•"/>
            </a:pPr>
            <a:r>
              <a:rPr lang="en-US" sz="1400" dirty="0"/>
              <a:t>Police – To let victims know about their rights and assessing their needs and their right to access support. </a:t>
            </a:r>
          </a:p>
          <a:p>
            <a:pPr indent="-228600" algn="l">
              <a:buFont typeface="Arial" panose="020B0604020202020204" pitchFamily="34" charset="0"/>
              <a:buChar char="•"/>
            </a:pPr>
            <a:r>
              <a:rPr lang="en-US" sz="1400" dirty="0"/>
              <a:t>Victim support services – provide emotional and practical support for victims of crime.</a:t>
            </a:r>
          </a:p>
          <a:p>
            <a:pPr indent="-228600" algn="l">
              <a:buFont typeface="Arial" panose="020B0604020202020204" pitchFamily="34" charset="0"/>
              <a:buChar char="•"/>
            </a:pPr>
            <a:r>
              <a:rPr lang="en-US" sz="1400" dirty="0"/>
              <a:t>Witness service – Vs and witnesses whose case results in a suspect being charged have the right to access support from the Witness Service who can arrange a visit to the court prior to the trial date and provide support on the day of trial. </a:t>
            </a:r>
          </a:p>
        </p:txBody>
      </p:sp>
      <p:pic>
        <p:nvPicPr>
          <p:cNvPr id="4" name="Picture 3">
            <a:extLst>
              <a:ext uri="{FF2B5EF4-FFF2-40B4-BE49-F238E27FC236}">
                <a16:creationId xmlns:a16="http://schemas.microsoft.com/office/drawing/2014/main" id="{062B363F-8F48-8F19-2366-C922824E224F}"/>
              </a:ext>
            </a:extLst>
          </p:cNvPr>
          <p:cNvPicPr>
            <a:picLocks noChangeAspect="1"/>
          </p:cNvPicPr>
          <p:nvPr/>
        </p:nvPicPr>
        <p:blipFill>
          <a:blip r:embed="rId3"/>
          <a:stretch>
            <a:fillRect/>
          </a:stretch>
        </p:blipFill>
        <p:spPr>
          <a:xfrm>
            <a:off x="4220720" y="1499056"/>
            <a:ext cx="7822692" cy="3911346"/>
          </a:xfrm>
          <a:prstGeom prst="rect">
            <a:avLst/>
          </a:prstGeom>
        </p:spPr>
      </p:pic>
    </p:spTree>
    <p:extLst>
      <p:ext uri="{BB962C8B-B14F-4D97-AF65-F5344CB8AC3E}">
        <p14:creationId xmlns:p14="http://schemas.microsoft.com/office/powerpoint/2010/main" val="31373853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901F6B-6FAA-D947-8082-5DE4699AC06E}"/>
              </a:ext>
            </a:extLst>
          </p:cNvPr>
          <p:cNvSpPr>
            <a:spLocks noGrp="1"/>
          </p:cNvSpPr>
          <p:nvPr>
            <p:ph type="title"/>
          </p:nvPr>
        </p:nvSpPr>
        <p:spPr>
          <a:xfrm>
            <a:off x="838200" y="365125"/>
            <a:ext cx="4625898" cy="1325563"/>
          </a:xfrm>
        </p:spPr>
        <p:txBody>
          <a:bodyPr/>
          <a:lstStyle/>
          <a:p>
            <a:r>
              <a:rPr lang="en-GB" dirty="0"/>
              <a:t>2. Criminal Justice responses </a:t>
            </a:r>
          </a:p>
        </p:txBody>
      </p:sp>
      <p:sp>
        <p:nvSpPr>
          <p:cNvPr id="3" name="Content Placeholder 2">
            <a:extLst>
              <a:ext uri="{FF2B5EF4-FFF2-40B4-BE49-F238E27FC236}">
                <a16:creationId xmlns:a16="http://schemas.microsoft.com/office/drawing/2014/main" id="{084FF996-7F5E-5D66-B9F3-8578E989F2E9}"/>
              </a:ext>
            </a:extLst>
          </p:cNvPr>
          <p:cNvSpPr>
            <a:spLocks noGrp="1"/>
          </p:cNvSpPr>
          <p:nvPr>
            <p:ph idx="1"/>
          </p:nvPr>
        </p:nvSpPr>
        <p:spPr/>
        <p:txBody>
          <a:bodyPr/>
          <a:lstStyle/>
          <a:p>
            <a:pPr marL="0" indent="0">
              <a:buNone/>
            </a:pPr>
            <a:r>
              <a:rPr lang="en-GB" dirty="0"/>
              <a:t>2.1 Victims rights</a:t>
            </a:r>
          </a:p>
        </p:txBody>
      </p:sp>
      <p:pic>
        <p:nvPicPr>
          <p:cNvPr id="5" name="Picture 4">
            <a:hlinkClick r:id="rId3"/>
            <a:extLst>
              <a:ext uri="{FF2B5EF4-FFF2-40B4-BE49-F238E27FC236}">
                <a16:creationId xmlns:a16="http://schemas.microsoft.com/office/drawing/2014/main" id="{1FAB2D31-9EB7-F402-52EA-A278FE58449A}"/>
              </a:ext>
            </a:extLst>
          </p:cNvPr>
          <p:cNvPicPr>
            <a:picLocks noChangeAspect="1"/>
          </p:cNvPicPr>
          <p:nvPr/>
        </p:nvPicPr>
        <p:blipFill>
          <a:blip r:embed="rId4"/>
          <a:stretch>
            <a:fillRect/>
          </a:stretch>
        </p:blipFill>
        <p:spPr>
          <a:xfrm>
            <a:off x="6244683" y="0"/>
            <a:ext cx="5776332" cy="2110239"/>
          </a:xfrm>
          <a:prstGeom prst="rect">
            <a:avLst/>
          </a:prstGeom>
        </p:spPr>
      </p:pic>
      <p:sp>
        <p:nvSpPr>
          <p:cNvPr id="6" name="TextBox 5">
            <a:extLst>
              <a:ext uri="{FF2B5EF4-FFF2-40B4-BE49-F238E27FC236}">
                <a16:creationId xmlns:a16="http://schemas.microsoft.com/office/drawing/2014/main" id="{CC2FC6B3-5095-ADA1-5840-5FB61B4FF0A3}"/>
              </a:ext>
            </a:extLst>
          </p:cNvPr>
          <p:cNvSpPr txBox="1"/>
          <p:nvPr/>
        </p:nvSpPr>
        <p:spPr>
          <a:xfrm>
            <a:off x="479502" y="2743200"/>
            <a:ext cx="9188605" cy="4247317"/>
          </a:xfrm>
          <a:prstGeom prst="rect">
            <a:avLst/>
          </a:prstGeom>
          <a:noFill/>
        </p:spPr>
        <p:txBody>
          <a:bodyPr wrap="square" rtlCol="0">
            <a:spAutoFit/>
          </a:bodyPr>
          <a:lstStyle/>
          <a:p>
            <a:pPr marL="342900" indent="-342900">
              <a:buAutoNum type="arabicPeriod"/>
            </a:pPr>
            <a:r>
              <a:rPr lang="en-GB" dirty="0">
                <a:latin typeface="Arial" panose="020B0604020202020204" pitchFamily="34" charset="0"/>
                <a:cs typeface="Arial" panose="020B0604020202020204" pitchFamily="34" charset="0"/>
              </a:rPr>
              <a:t>To be able to understand to be understood</a:t>
            </a:r>
          </a:p>
          <a:p>
            <a:pPr marL="342900" indent="-342900">
              <a:buAutoNum type="arabicPeriod"/>
            </a:pPr>
            <a:r>
              <a:rPr lang="en-GB" dirty="0">
                <a:latin typeface="Arial" panose="020B0604020202020204" pitchFamily="34" charset="0"/>
                <a:cs typeface="Arial" panose="020B0604020202020204" pitchFamily="34" charset="0"/>
              </a:rPr>
              <a:t>To have the details of the crime recorded without unjustified delay</a:t>
            </a:r>
          </a:p>
          <a:p>
            <a:pPr marL="342900" indent="-342900">
              <a:buAutoNum type="arabicPeriod"/>
            </a:pPr>
            <a:r>
              <a:rPr lang="en-GB" dirty="0">
                <a:latin typeface="Arial" panose="020B0604020202020204" pitchFamily="34" charset="0"/>
                <a:cs typeface="Arial" panose="020B0604020202020204" pitchFamily="34" charset="0"/>
              </a:rPr>
              <a:t>To be provided with information when reporting the crime</a:t>
            </a:r>
          </a:p>
          <a:p>
            <a:pPr marL="342900" indent="-342900">
              <a:buAutoNum type="arabicPeriod"/>
            </a:pPr>
            <a:r>
              <a:rPr lang="en-GB" dirty="0">
                <a:latin typeface="Arial" panose="020B0604020202020204" pitchFamily="34" charset="0"/>
                <a:cs typeface="Arial" panose="020B0604020202020204" pitchFamily="34" charset="0"/>
              </a:rPr>
              <a:t>To be referred to services that support victims and have services and support tailored to your needs</a:t>
            </a:r>
          </a:p>
          <a:p>
            <a:pPr marL="342900" indent="-342900">
              <a:buAutoNum type="arabicPeriod"/>
            </a:pPr>
            <a:r>
              <a:rPr lang="en-GB" dirty="0">
                <a:latin typeface="Arial" panose="020B0604020202020204" pitchFamily="34" charset="0"/>
                <a:cs typeface="Arial" panose="020B0604020202020204" pitchFamily="34" charset="0"/>
              </a:rPr>
              <a:t>To be provided with information about compensation</a:t>
            </a:r>
          </a:p>
          <a:p>
            <a:pPr marL="342900" indent="-342900">
              <a:buAutoNum type="arabicPeriod"/>
            </a:pPr>
            <a:r>
              <a:rPr lang="en-GB" dirty="0">
                <a:latin typeface="Arial" panose="020B0604020202020204" pitchFamily="34" charset="0"/>
                <a:cs typeface="Arial" panose="020B0604020202020204" pitchFamily="34" charset="0"/>
              </a:rPr>
              <a:t>To be provided with information about the investigation and prosecution</a:t>
            </a:r>
          </a:p>
          <a:p>
            <a:pPr marL="342900" indent="-342900">
              <a:buAutoNum type="arabicPeriod"/>
            </a:pPr>
            <a:r>
              <a:rPr lang="en-GB" dirty="0">
                <a:latin typeface="Arial" panose="020B0604020202020204" pitchFamily="34" charset="0"/>
                <a:cs typeface="Arial" panose="020B0604020202020204" pitchFamily="34" charset="0"/>
              </a:rPr>
              <a:t>To make a Victim Personal Statement</a:t>
            </a:r>
          </a:p>
          <a:p>
            <a:pPr marL="342900" indent="-342900">
              <a:buAutoNum type="arabicPeriod"/>
            </a:pPr>
            <a:r>
              <a:rPr lang="en-GB" dirty="0">
                <a:latin typeface="Arial" panose="020B0604020202020204" pitchFamily="34" charset="0"/>
                <a:cs typeface="Arial" panose="020B0604020202020204" pitchFamily="34" charset="0"/>
              </a:rPr>
              <a:t>To be given information about the trial, trial process and your role as a witness</a:t>
            </a:r>
          </a:p>
          <a:p>
            <a:pPr marL="342900" indent="-342900">
              <a:buAutoNum type="arabicPeriod"/>
            </a:pPr>
            <a:r>
              <a:rPr lang="en-GB" dirty="0">
                <a:latin typeface="Arial" panose="020B0604020202020204" pitchFamily="34" charset="0"/>
                <a:cs typeface="Arial" panose="020B0604020202020204" pitchFamily="34" charset="0"/>
              </a:rPr>
              <a:t>To be given information about the outcome of the case and any appeals</a:t>
            </a:r>
          </a:p>
          <a:p>
            <a:pPr marL="342900" indent="-342900">
              <a:buAutoNum type="arabicPeriod"/>
            </a:pPr>
            <a:r>
              <a:rPr lang="en-GB" dirty="0">
                <a:latin typeface="Arial" panose="020B0604020202020204" pitchFamily="34" charset="0"/>
                <a:cs typeface="Arial" panose="020B0604020202020204" pitchFamily="34" charset="0"/>
              </a:rPr>
              <a:t>To be paid expenses and have property returned</a:t>
            </a:r>
          </a:p>
          <a:p>
            <a:pPr marL="342900" indent="-342900">
              <a:buAutoNum type="arabicPeriod"/>
            </a:pPr>
            <a:r>
              <a:rPr lang="en-GB" dirty="0">
                <a:latin typeface="Arial" panose="020B0604020202020204" pitchFamily="34" charset="0"/>
                <a:cs typeface="Arial" panose="020B0604020202020204" pitchFamily="34" charset="0"/>
              </a:rPr>
              <a:t>To be given information about the offender following a conviction</a:t>
            </a:r>
          </a:p>
          <a:p>
            <a:pPr marL="342900" indent="-342900">
              <a:buAutoNum type="arabicPeriod"/>
            </a:pPr>
            <a:r>
              <a:rPr lang="en-GB" dirty="0">
                <a:latin typeface="Arial" panose="020B0604020202020204" pitchFamily="34" charset="0"/>
                <a:cs typeface="Arial" panose="020B0604020202020204" pitchFamily="34" charset="0"/>
              </a:rPr>
              <a:t>To make a complaint about your Rights not being met</a:t>
            </a:r>
          </a:p>
          <a:p>
            <a:pPr marL="342900" indent="-342900">
              <a:buAutoNum type="arabicPeriod"/>
            </a:pPr>
            <a:endParaRPr lang="en-GB" dirty="0"/>
          </a:p>
          <a:p>
            <a:pPr marL="342900" indent="-342900">
              <a:buAutoNum type="arabicPeriod"/>
            </a:pPr>
            <a:endParaRPr lang="en-GB" dirty="0"/>
          </a:p>
        </p:txBody>
      </p:sp>
    </p:spTree>
    <p:extLst>
      <p:ext uri="{BB962C8B-B14F-4D97-AF65-F5344CB8AC3E}">
        <p14:creationId xmlns:p14="http://schemas.microsoft.com/office/powerpoint/2010/main" val="227086796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BC6133C-0615-4CE4-9132-37E609A9BD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3E4DAB8-93A1-6AD8-3E76-BC675F30EBEF}"/>
              </a:ext>
            </a:extLst>
          </p:cNvPr>
          <p:cNvSpPr>
            <a:spLocks noGrp="1"/>
          </p:cNvSpPr>
          <p:nvPr>
            <p:ph type="title"/>
          </p:nvPr>
        </p:nvSpPr>
        <p:spPr>
          <a:xfrm>
            <a:off x="645064" y="525982"/>
            <a:ext cx="4282983" cy="1200361"/>
          </a:xfrm>
        </p:spPr>
        <p:txBody>
          <a:bodyPr vert="horz" lIns="91440" tIns="45720" rIns="91440" bIns="45720" rtlCol="0" anchor="b">
            <a:normAutofit/>
          </a:bodyPr>
          <a:lstStyle/>
          <a:p>
            <a:r>
              <a:rPr lang="en-US" sz="3600" kern="1200">
                <a:solidFill>
                  <a:schemeClr val="tx1"/>
                </a:solidFill>
                <a:latin typeface="+mj-lt"/>
                <a:ea typeface="+mj-ea"/>
                <a:cs typeface="+mj-cs"/>
              </a:rPr>
              <a:t>Victims rights: Special measures </a:t>
            </a:r>
          </a:p>
        </p:txBody>
      </p:sp>
      <p:sp>
        <p:nvSpPr>
          <p:cNvPr id="12" name="Rectangle 11">
            <a:extLst>
              <a:ext uri="{FF2B5EF4-FFF2-40B4-BE49-F238E27FC236}">
                <a16:creationId xmlns:a16="http://schemas.microsoft.com/office/drawing/2014/main" id="{169CC832-2974-4E8D-90ED-3E2941BA73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16533" y="1944913"/>
            <a:ext cx="40233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A8A8883E-B2BD-7096-7C92-E600AAA56F1A}"/>
              </a:ext>
            </a:extLst>
          </p:cNvPr>
          <p:cNvSpPr txBox="1"/>
          <p:nvPr/>
        </p:nvSpPr>
        <p:spPr>
          <a:xfrm>
            <a:off x="645066" y="2031101"/>
            <a:ext cx="4282984" cy="3511943"/>
          </a:xfrm>
          <a:prstGeom prst="rect">
            <a:avLst/>
          </a:prstGeom>
        </p:spPr>
        <p:txBody>
          <a:bodyPr vert="horz" lIns="91440" tIns="45720" rIns="91440" bIns="45720" rtlCol="0" anchor="ctr">
            <a:normAutofit/>
          </a:bodyPr>
          <a:lstStyle/>
          <a:p>
            <a:pPr indent="-228600">
              <a:lnSpc>
                <a:spcPct val="90000"/>
              </a:lnSpc>
              <a:spcAft>
                <a:spcPts val="600"/>
              </a:spcAft>
              <a:buFont typeface="Arial" panose="020B0604020202020204" pitchFamily="34" charset="0"/>
              <a:buChar char="•"/>
            </a:pPr>
            <a:r>
              <a:rPr lang="en-US" sz="1100"/>
              <a:t>Vulnerable victims have the Right to have their needs assessed by the police or Witness Care Unit to determine whether they are eligible and would benefit from giving evidence using special measures.</a:t>
            </a:r>
          </a:p>
          <a:p>
            <a:pPr indent="-228600">
              <a:lnSpc>
                <a:spcPct val="90000"/>
              </a:lnSpc>
              <a:spcAft>
                <a:spcPts val="600"/>
              </a:spcAft>
              <a:buFont typeface="Arial" panose="020B0604020202020204" pitchFamily="34" charset="0"/>
              <a:buChar char="•"/>
            </a:pPr>
            <a:endParaRPr lang="en-US" sz="1100"/>
          </a:p>
          <a:p>
            <a:pPr indent="-228600">
              <a:lnSpc>
                <a:spcPct val="90000"/>
              </a:lnSpc>
              <a:spcAft>
                <a:spcPts val="600"/>
              </a:spcAft>
              <a:buFont typeface="Arial" panose="020B0604020202020204" pitchFamily="34" charset="0"/>
              <a:buChar char="•"/>
            </a:pPr>
            <a:r>
              <a:rPr lang="en-US" sz="1100"/>
              <a:t>Common special measures include: </a:t>
            </a:r>
          </a:p>
          <a:p>
            <a:pPr indent="-228600">
              <a:lnSpc>
                <a:spcPct val="90000"/>
              </a:lnSpc>
              <a:spcAft>
                <a:spcPts val="600"/>
              </a:spcAft>
              <a:buFont typeface="Arial" panose="020B0604020202020204" pitchFamily="34" charset="0"/>
              <a:buChar char="•"/>
            </a:pPr>
            <a:r>
              <a:rPr lang="en-US" sz="1100"/>
              <a:t>Having a screen/curtain around the witness box, giving evidence via video link or from a separate room within the court or a live link outside of the court building. </a:t>
            </a:r>
          </a:p>
          <a:p>
            <a:pPr indent="-228600">
              <a:lnSpc>
                <a:spcPct val="90000"/>
              </a:lnSpc>
              <a:spcAft>
                <a:spcPts val="600"/>
              </a:spcAft>
              <a:buFont typeface="Arial" panose="020B0604020202020204" pitchFamily="34" charset="0"/>
              <a:buChar char="•"/>
            </a:pPr>
            <a:endParaRPr lang="en-US" sz="1100"/>
          </a:p>
          <a:p>
            <a:pPr indent="-228600">
              <a:lnSpc>
                <a:spcPct val="90000"/>
              </a:lnSpc>
              <a:spcAft>
                <a:spcPts val="600"/>
              </a:spcAft>
              <a:buFont typeface="Arial" panose="020B0604020202020204" pitchFamily="34" charset="0"/>
              <a:buChar char="•"/>
            </a:pPr>
            <a:r>
              <a:rPr lang="en-US" sz="1100"/>
              <a:t>Other special measures: </a:t>
            </a:r>
          </a:p>
          <a:p>
            <a:pPr marL="285750" indent="-228600">
              <a:lnSpc>
                <a:spcPct val="90000"/>
              </a:lnSpc>
              <a:spcAft>
                <a:spcPts val="600"/>
              </a:spcAft>
              <a:buFont typeface="Arial" panose="020B0604020202020204" pitchFamily="34" charset="0"/>
              <a:buChar char="•"/>
            </a:pPr>
            <a:r>
              <a:rPr lang="en-US" sz="1100"/>
              <a:t>Giving evidence in private (no public or press)</a:t>
            </a:r>
          </a:p>
          <a:p>
            <a:pPr marL="285750" indent="-228600">
              <a:lnSpc>
                <a:spcPct val="90000"/>
              </a:lnSpc>
              <a:spcAft>
                <a:spcPts val="600"/>
              </a:spcAft>
              <a:buFont typeface="Arial" panose="020B0604020202020204" pitchFamily="34" charset="0"/>
              <a:buChar char="•"/>
            </a:pPr>
            <a:r>
              <a:rPr lang="en-US" sz="1100"/>
              <a:t>Removal of formal attire (wigs and gowns) by the lawyers.</a:t>
            </a:r>
          </a:p>
          <a:p>
            <a:pPr marL="285750" indent="-228600">
              <a:lnSpc>
                <a:spcPct val="90000"/>
              </a:lnSpc>
              <a:spcAft>
                <a:spcPts val="600"/>
              </a:spcAft>
              <a:buFont typeface="Arial" panose="020B0604020202020204" pitchFamily="34" charset="0"/>
              <a:buChar char="•"/>
            </a:pPr>
            <a:r>
              <a:rPr lang="en-US" sz="1100"/>
              <a:t>The use of communication aids to help understanding</a:t>
            </a:r>
          </a:p>
          <a:p>
            <a:pPr marL="285750" indent="-228600">
              <a:lnSpc>
                <a:spcPct val="90000"/>
              </a:lnSpc>
              <a:spcAft>
                <a:spcPts val="600"/>
              </a:spcAft>
              <a:buFont typeface="Arial" panose="020B0604020202020204" pitchFamily="34" charset="0"/>
              <a:buChar char="•"/>
            </a:pPr>
            <a:r>
              <a:rPr lang="en-US" sz="1100"/>
              <a:t>Being cross-examined through a pre-recorded video.</a:t>
            </a:r>
          </a:p>
          <a:p>
            <a:pPr indent="-228600">
              <a:lnSpc>
                <a:spcPct val="90000"/>
              </a:lnSpc>
              <a:spcAft>
                <a:spcPts val="600"/>
              </a:spcAft>
              <a:buFont typeface="Arial" panose="020B0604020202020204" pitchFamily="34" charset="0"/>
              <a:buChar char="•"/>
            </a:pPr>
            <a:endParaRPr lang="en-US" sz="1100"/>
          </a:p>
        </p:txBody>
      </p:sp>
      <p:sp>
        <p:nvSpPr>
          <p:cNvPr id="14" name="Rectangle 13">
            <a:extLst>
              <a:ext uri="{FF2B5EF4-FFF2-40B4-BE49-F238E27FC236}">
                <a16:creationId xmlns:a16="http://schemas.microsoft.com/office/drawing/2014/main" id="{55222F96-971A-4F90-B841-6BAB416C7A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25843" y="6053360"/>
            <a:ext cx="740664" cy="15412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08980754-6F4B-43C9-B9BE-127B6BED65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904923" y="215201"/>
            <a:ext cx="740664" cy="1183349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96793" y="354959"/>
            <a:ext cx="6184973" cy="591521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a:extLst>
              <a:ext uri="{FF2B5EF4-FFF2-40B4-BE49-F238E27FC236}">
                <a16:creationId xmlns:a16="http://schemas.microsoft.com/office/drawing/2014/main" id="{5D7C69BE-4ABA-48E9-FB24-0B0A0B822C32}"/>
              </a:ext>
            </a:extLst>
          </p:cNvPr>
          <p:cNvPicPr>
            <a:picLocks noGrp="1" noChangeAspect="1"/>
          </p:cNvPicPr>
          <p:nvPr>
            <p:ph idx="1"/>
          </p:nvPr>
        </p:nvPicPr>
        <p:blipFill>
          <a:blip r:embed="rId3"/>
          <a:stretch>
            <a:fillRect/>
          </a:stretch>
        </p:blipFill>
        <p:spPr>
          <a:xfrm>
            <a:off x="5987738" y="2285452"/>
            <a:ext cx="5628018" cy="2054226"/>
          </a:xfrm>
          <a:prstGeom prst="rect">
            <a:avLst/>
          </a:prstGeom>
        </p:spPr>
      </p:pic>
    </p:spTree>
    <p:extLst>
      <p:ext uri="{BB962C8B-B14F-4D97-AF65-F5344CB8AC3E}">
        <p14:creationId xmlns:p14="http://schemas.microsoft.com/office/powerpoint/2010/main" val="30038392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AD318CC-E2A8-4E27-9548-A047A78999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71A1CB7-8559-59C2-E69F-0578DFA32AB1}"/>
              </a:ext>
            </a:extLst>
          </p:cNvPr>
          <p:cNvSpPr>
            <a:spLocks noGrp="1"/>
          </p:cNvSpPr>
          <p:nvPr>
            <p:ph type="title"/>
          </p:nvPr>
        </p:nvSpPr>
        <p:spPr>
          <a:xfrm>
            <a:off x="645065" y="1463040"/>
            <a:ext cx="3796306" cy="2690949"/>
          </a:xfrm>
        </p:spPr>
        <p:txBody>
          <a:bodyPr anchor="t">
            <a:normAutofit/>
          </a:bodyPr>
          <a:lstStyle/>
          <a:p>
            <a:r>
              <a:rPr lang="en-GB" sz="3700"/>
              <a:t>2.2 Police response to mentally vulnerable victims</a:t>
            </a:r>
          </a:p>
        </p:txBody>
      </p:sp>
      <p:grpSp>
        <p:nvGrpSpPr>
          <p:cNvPr id="10" name="Group 9">
            <a:extLst>
              <a:ext uri="{FF2B5EF4-FFF2-40B4-BE49-F238E27FC236}">
                <a16:creationId xmlns:a16="http://schemas.microsoft.com/office/drawing/2014/main" id="{B14B560F-9DD7-4302-A60B-EBD3EF59B0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09667" y="4415246"/>
            <a:ext cx="11982332" cy="2087795"/>
            <a:chOff x="143163" y="5763486"/>
            <a:chExt cx="11982332" cy="739555"/>
          </a:xfrm>
        </p:grpSpPr>
        <p:sp>
          <p:nvSpPr>
            <p:cNvPr id="11" name="Rectangle 10">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357444" y="5763486"/>
              <a:ext cx="11768051" cy="73955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C21D6966-343E-49AC-A026-D2497E0C3CA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143163" y="5763486"/>
              <a:ext cx="1" cy="73955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14" name="Rectangle 13">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3706" y="587829"/>
            <a:ext cx="6505300" cy="568234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2963E93-ABEA-A678-D0D9-D2315580E1C7}"/>
              </a:ext>
            </a:extLst>
          </p:cNvPr>
          <p:cNvSpPr>
            <a:spLocks noGrp="1"/>
          </p:cNvSpPr>
          <p:nvPr>
            <p:ph idx="1"/>
          </p:nvPr>
        </p:nvSpPr>
        <p:spPr>
          <a:xfrm>
            <a:off x="5656218" y="1463039"/>
            <a:ext cx="5542387" cy="4300447"/>
          </a:xfrm>
        </p:spPr>
        <p:txBody>
          <a:bodyPr anchor="t">
            <a:normAutofit/>
          </a:bodyPr>
          <a:lstStyle/>
          <a:p>
            <a:r>
              <a:rPr lang="en-GB" sz="2000"/>
              <a:t>A victim or witness with mental ill health or learning disabilities should have equal access to justice and be treated with respect and dignity.  </a:t>
            </a:r>
          </a:p>
          <a:p>
            <a:r>
              <a:rPr lang="en-GB" sz="2000"/>
              <a:t>Officers and staff should not assume that mental ill health in any way equates to the potential unreliability of that person as a victim or witness. </a:t>
            </a:r>
          </a:p>
          <a:p>
            <a:r>
              <a:rPr lang="en-GB" sz="2000"/>
              <a:t>R – REFERRAL</a:t>
            </a:r>
          </a:p>
          <a:p>
            <a:pPr marL="0" indent="0">
              <a:buNone/>
            </a:pPr>
            <a:r>
              <a:rPr lang="en-GB" sz="2000"/>
              <a:t>Police forces should ensure that arrangements are in place to refer vulnerable people to appropriate services for assessment and support. </a:t>
            </a:r>
          </a:p>
          <a:p>
            <a:pPr marL="0" indent="0">
              <a:buNone/>
            </a:pPr>
            <a:endParaRPr lang="en-GB" sz="2000"/>
          </a:p>
          <a:p>
            <a:pPr marL="0" indent="0">
              <a:buNone/>
            </a:pPr>
            <a:endParaRPr lang="en-GB" sz="2000"/>
          </a:p>
          <a:p>
            <a:endParaRPr lang="en-GB" sz="2000"/>
          </a:p>
          <a:p>
            <a:endParaRPr lang="en-GB" sz="2000"/>
          </a:p>
        </p:txBody>
      </p:sp>
      <p:pic>
        <p:nvPicPr>
          <p:cNvPr id="4" name="Picture 3">
            <a:extLst>
              <a:ext uri="{FF2B5EF4-FFF2-40B4-BE49-F238E27FC236}">
                <a16:creationId xmlns:a16="http://schemas.microsoft.com/office/drawing/2014/main" id="{1DE03F1C-A402-91B1-FE98-8C321F2606F1}"/>
              </a:ext>
            </a:extLst>
          </p:cNvPr>
          <p:cNvPicPr>
            <a:picLocks noChangeAspect="1"/>
          </p:cNvPicPr>
          <p:nvPr/>
        </p:nvPicPr>
        <p:blipFill>
          <a:blip r:embed="rId3"/>
          <a:stretch>
            <a:fillRect/>
          </a:stretch>
        </p:blipFill>
        <p:spPr>
          <a:xfrm>
            <a:off x="732180" y="4547020"/>
            <a:ext cx="3139554" cy="1824246"/>
          </a:xfrm>
          <a:prstGeom prst="rect">
            <a:avLst/>
          </a:prstGeom>
        </p:spPr>
      </p:pic>
    </p:spTree>
    <p:extLst>
      <p:ext uri="{BB962C8B-B14F-4D97-AF65-F5344CB8AC3E}">
        <p14:creationId xmlns:p14="http://schemas.microsoft.com/office/powerpoint/2010/main" val="19230982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96567D71-20A3-1245-106B-192491416D35}"/>
            </a:ext>
          </a:extLst>
        </p:cNvPr>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6ECA6DCB-B7E1-40A9-9524-540C6DA40B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E681265-ABE1-63F5-1B99-CDEFD439BC3A}"/>
              </a:ext>
            </a:extLst>
          </p:cNvPr>
          <p:cNvSpPr>
            <a:spLocks noGrp="1"/>
          </p:cNvSpPr>
          <p:nvPr>
            <p:ph type="title"/>
          </p:nvPr>
        </p:nvSpPr>
        <p:spPr>
          <a:xfrm>
            <a:off x="589560" y="856180"/>
            <a:ext cx="5279408" cy="1128068"/>
          </a:xfrm>
        </p:spPr>
        <p:txBody>
          <a:bodyPr anchor="ctr">
            <a:normAutofit/>
          </a:bodyPr>
          <a:lstStyle/>
          <a:p>
            <a:r>
              <a:rPr lang="en-GB" sz="2500"/>
              <a:t>2.2 Police response to mentally vulnerable victims - INVESTIGATION</a:t>
            </a:r>
          </a:p>
        </p:txBody>
      </p:sp>
      <p:grpSp>
        <p:nvGrpSpPr>
          <p:cNvPr id="13" name="Group 12">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4" name="Rectangle 13">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7" name="Rectangle 16">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123821"/>
            <a:ext cx="4975066"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82A0263-2F56-461B-73F4-9EA88FB67755}"/>
              </a:ext>
            </a:extLst>
          </p:cNvPr>
          <p:cNvSpPr>
            <a:spLocks noGrp="1"/>
          </p:cNvSpPr>
          <p:nvPr>
            <p:ph idx="1"/>
          </p:nvPr>
        </p:nvSpPr>
        <p:spPr>
          <a:xfrm>
            <a:off x="590719" y="2330505"/>
            <a:ext cx="5278066" cy="3979585"/>
          </a:xfrm>
        </p:spPr>
        <p:txBody>
          <a:bodyPr anchor="ctr">
            <a:normAutofit/>
          </a:bodyPr>
          <a:lstStyle/>
          <a:p>
            <a:r>
              <a:rPr lang="en-GB" sz="2000"/>
              <a:t>Forces must ensure that mechanisms exist for vulnerable people to report crimes.</a:t>
            </a:r>
          </a:p>
          <a:p>
            <a:r>
              <a:rPr lang="en-GB" sz="2000"/>
              <a:t>Offences against people who are mentally disordered are less likely to lead to a criminal justice disposal and the attrition rate is poorer at both the police and CPS stages. </a:t>
            </a:r>
          </a:p>
          <a:p>
            <a:r>
              <a:rPr lang="en-GB" sz="2000"/>
              <a:t>Participation in the CJS is a known stressor that can aggravate mental distress and ill health. Officers should seek advice and assistance from relevant bodies as appropriate when interviewing witnesses and taking statements. </a:t>
            </a:r>
          </a:p>
          <a:p>
            <a:endParaRPr lang="en-GB" sz="2000"/>
          </a:p>
        </p:txBody>
      </p:sp>
      <p:sp>
        <p:nvSpPr>
          <p:cNvPr id="19" name="Rectangle 18">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49687" y="357447"/>
            <a:ext cx="4845488" cy="292358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2B1B095E-7A34-448B-CCF5-37DE678140C1}"/>
              </a:ext>
            </a:extLst>
          </p:cNvPr>
          <p:cNvPicPr>
            <a:picLocks noChangeAspect="1"/>
          </p:cNvPicPr>
          <p:nvPr/>
        </p:nvPicPr>
        <p:blipFill>
          <a:blip r:embed="rId3"/>
          <a:srcRect r="4" b="31815"/>
          <a:stretch>
            <a:fillRect/>
          </a:stretch>
        </p:blipFill>
        <p:spPr>
          <a:xfrm>
            <a:off x="7083423" y="581892"/>
            <a:ext cx="4397433" cy="2518756"/>
          </a:xfrm>
          <a:prstGeom prst="rect">
            <a:avLst/>
          </a:prstGeom>
        </p:spPr>
      </p:pic>
      <p:sp>
        <p:nvSpPr>
          <p:cNvPr id="23" name="Rectangle 22">
            <a:extLst>
              <a:ext uri="{FF2B5EF4-FFF2-40B4-BE49-F238E27FC236}">
                <a16:creationId xmlns:a16="http://schemas.microsoft.com/office/drawing/2014/main" id="{8CB5D2D7-DF65-4E86-BFBA-FFB9B5ACEB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49687" y="3505479"/>
            <a:ext cx="4845488" cy="292358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502299F1-5BE7-03F1-3447-B3609707EF38}"/>
              </a:ext>
            </a:extLst>
          </p:cNvPr>
          <p:cNvPicPr>
            <a:picLocks noChangeAspect="1"/>
          </p:cNvPicPr>
          <p:nvPr/>
        </p:nvPicPr>
        <p:blipFill>
          <a:blip r:embed="rId4"/>
          <a:srcRect r="1" b="1204"/>
          <a:stretch>
            <a:fillRect/>
          </a:stretch>
        </p:blipFill>
        <p:spPr>
          <a:xfrm>
            <a:off x="7083423" y="3707894"/>
            <a:ext cx="4395569" cy="2518756"/>
          </a:xfrm>
          <a:prstGeom prst="rect">
            <a:avLst/>
          </a:prstGeom>
        </p:spPr>
      </p:pic>
    </p:spTree>
    <p:extLst>
      <p:ext uri="{BB962C8B-B14F-4D97-AF65-F5344CB8AC3E}">
        <p14:creationId xmlns:p14="http://schemas.microsoft.com/office/powerpoint/2010/main" val="266555354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49FB5C3-7336-4FE0-A30C-CC0A3646D4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19A6B5CE-CB1D-48EE-8B43-E952235C837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2340441" y="2666183"/>
            <a:ext cx="5860051" cy="527712"/>
            <a:chOff x="6081624" y="1998368"/>
            <a:chExt cx="5613457" cy="782175"/>
          </a:xfrm>
          <a:solidFill>
            <a:schemeClr val="accent4"/>
          </a:solidFill>
        </p:grpSpPr>
        <p:sp>
          <p:nvSpPr>
            <p:cNvPr id="12" name="Rectangle 11">
              <a:extLst>
                <a:ext uri="{FF2B5EF4-FFF2-40B4-BE49-F238E27FC236}">
                  <a16:creationId xmlns:a16="http://schemas.microsoft.com/office/drawing/2014/main" id="{E3F3EAA5-4E15-400B-BBA3-82B3F49A21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72BA2E40-BE9B-4C54-9CDD-40EE804CCE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6081624" y="1998844"/>
              <a:ext cx="5372968" cy="7816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8" name="Rectangle 17">
            <a:extLst>
              <a:ext uri="{FF2B5EF4-FFF2-40B4-BE49-F238E27FC236}">
                <a16:creationId xmlns:a16="http://schemas.microsoft.com/office/drawing/2014/main" id="{0DA909B4-15FF-46A6-8A7F-7AEF977FE9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528" y="517897"/>
            <a:ext cx="11111729" cy="585796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610E397-7213-95FA-D5E6-71A027B71ED5}"/>
              </a:ext>
            </a:extLst>
          </p:cNvPr>
          <p:cNvSpPr>
            <a:spLocks noGrp="1"/>
          </p:cNvSpPr>
          <p:nvPr>
            <p:ph type="title"/>
          </p:nvPr>
        </p:nvSpPr>
        <p:spPr>
          <a:xfrm>
            <a:off x="1057025" y="922644"/>
            <a:ext cx="5040285" cy="1169585"/>
          </a:xfrm>
        </p:spPr>
        <p:txBody>
          <a:bodyPr vert="horz" lIns="91440" tIns="45720" rIns="91440" bIns="45720" rtlCol="0" anchor="b">
            <a:normAutofit/>
          </a:bodyPr>
          <a:lstStyle/>
          <a:p>
            <a:r>
              <a:rPr lang="en-US" sz="2500" dirty="0"/>
              <a:t>HATE CRIME and mentally vulnerable victims (England and Wales)</a:t>
            </a:r>
          </a:p>
        </p:txBody>
      </p:sp>
      <p:sp>
        <p:nvSpPr>
          <p:cNvPr id="20" name="Rectangle 19">
            <a:extLst>
              <a:ext uri="{FF2B5EF4-FFF2-40B4-BE49-F238E27FC236}">
                <a16:creationId xmlns:a16="http://schemas.microsoft.com/office/drawing/2014/main" id="{1382A32C-5B0C-4B1C-A074-76C6DBCC9F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55714" y="2263365"/>
            <a:ext cx="49377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AE30ECA1-92A4-AFFF-0B3E-F46D2E85DE63}"/>
              </a:ext>
            </a:extLst>
          </p:cNvPr>
          <p:cNvSpPr txBox="1"/>
          <p:nvPr/>
        </p:nvSpPr>
        <p:spPr>
          <a:xfrm>
            <a:off x="1055715" y="2508105"/>
            <a:ext cx="5040285" cy="3632493"/>
          </a:xfrm>
          <a:prstGeom prst="rect">
            <a:avLst/>
          </a:prstGeom>
        </p:spPr>
        <p:txBody>
          <a:bodyPr vert="horz" lIns="91440" tIns="45720" rIns="91440" bIns="45720" rtlCol="0" anchor="ctr">
            <a:normAutofit/>
          </a:bodyPr>
          <a:lstStyle/>
          <a:p>
            <a:pPr indent="-228600">
              <a:lnSpc>
                <a:spcPct val="90000"/>
              </a:lnSpc>
              <a:spcAft>
                <a:spcPts val="600"/>
              </a:spcAft>
              <a:buFont typeface="Arial" panose="020B0604020202020204" pitchFamily="34" charset="0"/>
              <a:buChar char="•"/>
            </a:pPr>
            <a:r>
              <a:rPr lang="en-US" sz="2000" dirty="0"/>
              <a:t>Home Office Hate Crime Statistics (Year ending March 2025) show that disability hate crimes fell by 8%.</a:t>
            </a:r>
          </a:p>
          <a:p>
            <a:pPr indent="-228600">
              <a:lnSpc>
                <a:spcPct val="90000"/>
              </a:lnSpc>
              <a:spcAft>
                <a:spcPts val="600"/>
              </a:spcAft>
              <a:buFont typeface="Arial" panose="020B0604020202020204" pitchFamily="34" charset="0"/>
              <a:buChar char="•"/>
            </a:pPr>
            <a:r>
              <a:rPr lang="en-US" sz="2000" dirty="0"/>
              <a:t>11,131 to 10,224</a:t>
            </a:r>
          </a:p>
          <a:p>
            <a:pPr indent="-228600">
              <a:lnSpc>
                <a:spcPct val="90000"/>
              </a:lnSpc>
              <a:spcAft>
                <a:spcPts val="600"/>
              </a:spcAft>
              <a:buFont typeface="Arial" panose="020B0604020202020204" pitchFamily="34" charset="0"/>
              <a:buChar char="•"/>
            </a:pPr>
            <a:endParaRPr lang="en-US" sz="2000" dirty="0"/>
          </a:p>
          <a:p>
            <a:pPr indent="-228600">
              <a:lnSpc>
                <a:spcPct val="90000"/>
              </a:lnSpc>
              <a:spcAft>
                <a:spcPts val="600"/>
              </a:spcAft>
              <a:buFont typeface="Arial" panose="020B0604020202020204" pitchFamily="34" charset="0"/>
              <a:buChar char="•"/>
            </a:pPr>
            <a:r>
              <a:rPr lang="en-US" sz="2000" dirty="0"/>
              <a:t>However, this reduction is likely due to </a:t>
            </a:r>
            <a:r>
              <a:rPr lang="en-US" sz="2000" i="1" dirty="0"/>
              <a:t>changes in reporting systems</a:t>
            </a:r>
            <a:r>
              <a:rPr lang="en-US" sz="2000" dirty="0"/>
              <a:t>, especially the Metropolitan Police Service transition to the new CONNECT system, meaning the data is </a:t>
            </a:r>
            <a:r>
              <a:rPr lang="en-US" sz="2000" b="1" dirty="0"/>
              <a:t>not directly comparable</a:t>
            </a:r>
            <a:r>
              <a:rPr lang="en-US" sz="2000" dirty="0"/>
              <a:t> with previous years. </a:t>
            </a:r>
          </a:p>
          <a:p>
            <a:pPr indent="-228600">
              <a:lnSpc>
                <a:spcPct val="90000"/>
              </a:lnSpc>
              <a:spcAft>
                <a:spcPts val="600"/>
              </a:spcAft>
              <a:buFont typeface="Arial" panose="020B0604020202020204" pitchFamily="34" charset="0"/>
              <a:buChar char="•"/>
            </a:pPr>
            <a:endParaRPr lang="en-US" sz="2000" dirty="0"/>
          </a:p>
        </p:txBody>
      </p:sp>
      <p:pic>
        <p:nvPicPr>
          <p:cNvPr id="8" name="Picture 7">
            <a:hlinkClick r:id="rId3"/>
            <a:extLst>
              <a:ext uri="{FF2B5EF4-FFF2-40B4-BE49-F238E27FC236}">
                <a16:creationId xmlns:a16="http://schemas.microsoft.com/office/drawing/2014/main" id="{B29F0369-A94D-B03D-31D1-CA7D43E5449F}"/>
              </a:ext>
            </a:extLst>
          </p:cNvPr>
          <p:cNvPicPr>
            <a:picLocks noChangeAspect="1"/>
          </p:cNvPicPr>
          <p:nvPr/>
        </p:nvPicPr>
        <p:blipFill>
          <a:blip r:embed="rId4"/>
          <a:stretch>
            <a:fillRect/>
          </a:stretch>
        </p:blipFill>
        <p:spPr>
          <a:xfrm>
            <a:off x="325728" y="230251"/>
            <a:ext cx="5533283" cy="6396861"/>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5" name="Content Placeholder 4">
            <a:hlinkClick r:id="rId5"/>
            <a:extLst>
              <a:ext uri="{FF2B5EF4-FFF2-40B4-BE49-F238E27FC236}">
                <a16:creationId xmlns:a16="http://schemas.microsoft.com/office/drawing/2014/main" id="{EEE56369-13A5-5F60-F23D-DABBC8D4DE15}"/>
              </a:ext>
            </a:extLst>
          </p:cNvPr>
          <p:cNvPicPr>
            <a:picLocks noGrp="1" noChangeAspect="1"/>
          </p:cNvPicPr>
          <p:nvPr>
            <p:ph idx="1"/>
          </p:nvPr>
        </p:nvPicPr>
        <p:blipFill>
          <a:blip r:embed="rId6"/>
          <a:stretch>
            <a:fillRect/>
          </a:stretch>
        </p:blipFill>
        <p:spPr>
          <a:xfrm>
            <a:off x="6940845" y="2277081"/>
            <a:ext cx="3768478" cy="2506038"/>
          </a:xfrm>
          <a:prstGeom prst="rect">
            <a:avLst/>
          </a:prstGeom>
        </p:spPr>
      </p:pic>
      <p:sp>
        <p:nvSpPr>
          <p:cNvPr id="9" name="Rectangle 8">
            <a:extLst>
              <a:ext uri="{FF2B5EF4-FFF2-40B4-BE49-F238E27FC236}">
                <a16:creationId xmlns:a16="http://schemas.microsoft.com/office/drawing/2014/main" id="{348073C9-F7DB-B724-6E21-37CEA4C1593B}"/>
              </a:ext>
            </a:extLst>
          </p:cNvPr>
          <p:cNvSpPr/>
          <p:nvPr/>
        </p:nvSpPr>
        <p:spPr>
          <a:xfrm>
            <a:off x="227991" y="2967335"/>
            <a:ext cx="11736033" cy="923330"/>
          </a:xfrm>
          <a:prstGeom prst="rect">
            <a:avLst/>
          </a:prstGeom>
          <a:noFill/>
        </p:spPr>
        <p:txBody>
          <a:bodyPr wrap="none" lIns="91440" tIns="45720" rIns="91440" bIns="45720">
            <a:spAutoFit/>
            <a:scene3d>
              <a:camera prst="orthographicFront"/>
              <a:lightRig rig="soft" dir="t">
                <a:rot lat="0" lon="0" rev="15600000"/>
              </a:lightRig>
            </a:scene3d>
            <a:sp3d extrusionH="57150" prstMaterial="softEdge">
              <a:bevelT w="25400" h="38100"/>
            </a:sp3d>
          </a:bodyPr>
          <a:lstStyle/>
          <a:p>
            <a:pPr algn="ctr"/>
            <a:r>
              <a:rPr lang="en-US" sz="5400" b="1" cap="none" spc="0" dirty="0">
                <a:ln/>
                <a:solidFill>
                  <a:schemeClr val="accent4"/>
                </a:solidFill>
                <a:effectLst/>
              </a:rPr>
              <a:t>Are these statistics a true reflection?</a:t>
            </a:r>
          </a:p>
        </p:txBody>
      </p:sp>
    </p:spTree>
    <p:extLst>
      <p:ext uri="{BB962C8B-B14F-4D97-AF65-F5344CB8AC3E}">
        <p14:creationId xmlns:p14="http://schemas.microsoft.com/office/powerpoint/2010/main" val="291185847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6"/>
                                        </p:tgtEl>
                                        <p:attrNameLst>
                                          <p:attrName>style.visibility</p:attrName>
                                        </p:attrNameLst>
                                      </p:cBhvr>
                                      <p:to>
                                        <p:strVal val="visible"/>
                                      </p:to>
                                    </p:set>
                                    <p:anim calcmode="lin" valueType="num">
                                      <p:cBhvr additive="base">
                                        <p:cTn id="13" dur="500" fill="hold"/>
                                        <p:tgtEl>
                                          <p:spTgt spid="6"/>
                                        </p:tgtEl>
                                        <p:attrNameLst>
                                          <p:attrName>ppt_x</p:attrName>
                                        </p:attrNameLst>
                                      </p:cBhvr>
                                      <p:tavLst>
                                        <p:tav tm="0">
                                          <p:val>
                                            <p:strVal val="#ppt_x"/>
                                          </p:val>
                                        </p:tav>
                                        <p:tav tm="100000">
                                          <p:val>
                                            <p:strVal val="#ppt_x"/>
                                          </p:val>
                                        </p:tav>
                                      </p:tavLst>
                                    </p:anim>
                                    <p:anim calcmode="lin" valueType="num">
                                      <p:cBhvr additive="base">
                                        <p:cTn id="14"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5"/>
                                        </p:tgtEl>
                                        <p:attrNameLst>
                                          <p:attrName>style.visibility</p:attrName>
                                        </p:attrNameLst>
                                      </p:cBhvr>
                                      <p:to>
                                        <p:strVal val="visible"/>
                                      </p:to>
                                    </p:set>
                                    <p:anim calcmode="lin" valueType="num">
                                      <p:cBhvr additive="base">
                                        <p:cTn id="19" dur="500" fill="hold"/>
                                        <p:tgtEl>
                                          <p:spTgt spid="5"/>
                                        </p:tgtEl>
                                        <p:attrNameLst>
                                          <p:attrName>ppt_x</p:attrName>
                                        </p:attrNameLst>
                                      </p:cBhvr>
                                      <p:tavLst>
                                        <p:tav tm="0">
                                          <p:val>
                                            <p:strVal val="#ppt_x"/>
                                          </p:val>
                                        </p:tav>
                                        <p:tav tm="100000">
                                          <p:val>
                                            <p:strVal val="#ppt_x"/>
                                          </p:val>
                                        </p:tav>
                                      </p:tavLst>
                                    </p:anim>
                                    <p:anim calcmode="lin" valueType="num">
                                      <p:cBhvr additive="base">
                                        <p:cTn id="20"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1" presetClass="exit" presetSubtype="0" fill="hold" grpId="1" nodeType="clickEffect">
                                  <p:stCondLst>
                                    <p:cond delay="0"/>
                                  </p:stCondLst>
                                  <p:childTnLst>
                                    <p:set>
                                      <p:cBhvr>
                                        <p:cTn id="24" dur="1" fill="hold">
                                          <p:stCondLst>
                                            <p:cond delay="0"/>
                                          </p:stCondLst>
                                        </p:cTn>
                                        <p:tgtEl>
                                          <p:spTgt spid="2"/>
                                        </p:tgtEl>
                                        <p:attrNameLst>
                                          <p:attrName>style.visibility</p:attrName>
                                        </p:attrNameLst>
                                      </p:cBhvr>
                                      <p:to>
                                        <p:strVal val="hidden"/>
                                      </p:to>
                                    </p:set>
                                  </p:childTnLst>
                                </p:cTn>
                              </p:par>
                            </p:childTnLst>
                          </p:cTn>
                        </p:par>
                      </p:childTnLst>
                    </p:cTn>
                  </p:par>
                  <p:par>
                    <p:cTn id="25" fill="hold">
                      <p:stCondLst>
                        <p:cond delay="indefinite"/>
                      </p:stCondLst>
                      <p:childTnLst>
                        <p:par>
                          <p:cTn id="26" fill="hold">
                            <p:stCondLst>
                              <p:cond delay="0"/>
                            </p:stCondLst>
                            <p:childTnLst>
                              <p:par>
                                <p:cTn id="27" presetID="1" presetClass="exit" presetSubtype="0" fill="hold" grpId="1" nodeType="clickEffect">
                                  <p:stCondLst>
                                    <p:cond delay="0"/>
                                  </p:stCondLst>
                                  <p:childTnLst>
                                    <p:set>
                                      <p:cBhvr>
                                        <p:cTn id="28" dur="1" fill="hold">
                                          <p:stCondLst>
                                            <p:cond delay="0"/>
                                          </p:stCondLst>
                                        </p:cTn>
                                        <p:tgtEl>
                                          <p:spTgt spid="6"/>
                                        </p:tgtEl>
                                        <p:attrNameLst>
                                          <p:attrName>style.visibility</p:attrName>
                                        </p:attrNameLst>
                                      </p:cBhvr>
                                      <p:to>
                                        <p:strVal val="hidden"/>
                                      </p:to>
                                    </p:set>
                                  </p:childTnLst>
                                </p:cTn>
                              </p:par>
                            </p:childTnLst>
                          </p:cTn>
                        </p:par>
                      </p:childTnLst>
                    </p:cTn>
                  </p:par>
                  <p:par>
                    <p:cTn id="29" fill="hold">
                      <p:stCondLst>
                        <p:cond delay="indefinite"/>
                      </p:stCondLst>
                      <p:childTnLst>
                        <p:par>
                          <p:cTn id="30" fill="hold">
                            <p:stCondLst>
                              <p:cond delay="0"/>
                            </p:stCondLst>
                            <p:childTnLst>
                              <p:par>
                                <p:cTn id="31" presetID="1" presetClass="exit" presetSubtype="0" fill="hold" nodeType="clickEffect">
                                  <p:stCondLst>
                                    <p:cond delay="0"/>
                                  </p:stCondLst>
                                  <p:childTnLst>
                                    <p:set>
                                      <p:cBhvr>
                                        <p:cTn id="32" dur="1" fill="hold">
                                          <p:stCondLst>
                                            <p:cond delay="0"/>
                                          </p:stCondLst>
                                        </p:cTn>
                                        <p:tgtEl>
                                          <p:spTgt spid="5"/>
                                        </p:tgtEl>
                                        <p:attrNameLst>
                                          <p:attrName>style.visibility</p:attrName>
                                        </p:attrNameLst>
                                      </p:cBhvr>
                                      <p:to>
                                        <p:strVal val="hidden"/>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nodeType="clickEffect">
                                  <p:stCondLst>
                                    <p:cond delay="0"/>
                                  </p:stCondLst>
                                  <p:childTnLst>
                                    <p:set>
                                      <p:cBhvr>
                                        <p:cTn id="36" dur="1" fill="hold">
                                          <p:stCondLst>
                                            <p:cond delay="0"/>
                                          </p:stCondLst>
                                        </p:cTn>
                                        <p:tgtEl>
                                          <p:spTgt spid="8"/>
                                        </p:tgtEl>
                                        <p:attrNameLst>
                                          <p:attrName>style.visibility</p:attrName>
                                        </p:attrNameLst>
                                      </p:cBhvr>
                                      <p:to>
                                        <p:strVal val="visible"/>
                                      </p:to>
                                    </p:set>
                                  </p:childTnLst>
                                </p:cTn>
                              </p:par>
                            </p:childTnLst>
                          </p:cTn>
                        </p:par>
                      </p:childTnLst>
                    </p:cTn>
                  </p:par>
                  <p:par>
                    <p:cTn id="37" fill="hold">
                      <p:stCondLst>
                        <p:cond delay="indefinite"/>
                      </p:stCondLst>
                      <p:childTnLst>
                        <p:par>
                          <p:cTn id="38" fill="hold">
                            <p:stCondLst>
                              <p:cond delay="0"/>
                            </p:stCondLst>
                            <p:childTnLst>
                              <p:par>
                                <p:cTn id="39" presetID="16" presetClass="entr" presetSubtype="21" fill="hold" grpId="0" nodeType="clickEffect">
                                  <p:stCondLst>
                                    <p:cond delay="0"/>
                                  </p:stCondLst>
                                  <p:childTnLst>
                                    <p:set>
                                      <p:cBhvr>
                                        <p:cTn id="40" dur="1" fill="hold">
                                          <p:stCondLst>
                                            <p:cond delay="0"/>
                                          </p:stCondLst>
                                        </p:cTn>
                                        <p:tgtEl>
                                          <p:spTgt spid="9"/>
                                        </p:tgtEl>
                                        <p:attrNameLst>
                                          <p:attrName>style.visibility</p:attrName>
                                        </p:attrNameLst>
                                      </p:cBhvr>
                                      <p:to>
                                        <p:strVal val="visible"/>
                                      </p:to>
                                    </p:set>
                                    <p:animEffect transition="in" filter="barn(inVertical)">
                                      <p:cBhvr>
                                        <p:cTn id="41"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2" grpId="1"/>
      <p:bldP spid="6" grpId="0"/>
      <p:bldP spid="6" grpId="1"/>
      <p:bldP spid="9" grpId="0"/>
    </p:bldLst>
  </p:timing>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E8828223-5E93-46C5-ACCD-F95D7163F9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3C5AB28-5C59-4AD0-D046-D2750DD22D45}"/>
              </a:ext>
            </a:extLst>
          </p:cNvPr>
          <p:cNvSpPr>
            <a:spLocks noGrp="1"/>
          </p:cNvSpPr>
          <p:nvPr>
            <p:ph type="title"/>
          </p:nvPr>
        </p:nvSpPr>
        <p:spPr>
          <a:xfrm>
            <a:off x="1137034" y="603623"/>
            <a:ext cx="7236653" cy="1330841"/>
          </a:xfrm>
        </p:spPr>
        <p:txBody>
          <a:bodyPr vert="horz" lIns="91440" tIns="45720" rIns="91440" bIns="45720" rtlCol="0" anchor="ctr">
            <a:normAutofit/>
          </a:bodyPr>
          <a:lstStyle/>
          <a:p>
            <a:r>
              <a:rPr lang="en-US" kern="1200">
                <a:solidFill>
                  <a:schemeClr val="tx1"/>
                </a:solidFill>
                <a:latin typeface="+mj-lt"/>
                <a:ea typeface="+mj-ea"/>
                <a:cs typeface="+mj-cs"/>
              </a:rPr>
              <a:t>Hate crime and mentally vulnerable people</a:t>
            </a:r>
          </a:p>
        </p:txBody>
      </p:sp>
      <p:sp>
        <p:nvSpPr>
          <p:cNvPr id="6" name="TextBox 5">
            <a:extLst>
              <a:ext uri="{FF2B5EF4-FFF2-40B4-BE49-F238E27FC236}">
                <a16:creationId xmlns:a16="http://schemas.microsoft.com/office/drawing/2014/main" id="{40EC1D9C-0AFD-F854-45ED-4E11E517B4A5}"/>
              </a:ext>
            </a:extLst>
          </p:cNvPr>
          <p:cNvSpPr txBox="1"/>
          <p:nvPr/>
        </p:nvSpPr>
        <p:spPr>
          <a:xfrm>
            <a:off x="223025" y="2194101"/>
            <a:ext cx="7122058" cy="4663899"/>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sz="1900" b="1" dirty="0"/>
              <a:t>Carr et al (2017)</a:t>
            </a:r>
          </a:p>
          <a:p>
            <a:pPr indent="-228600">
              <a:lnSpc>
                <a:spcPct val="90000"/>
              </a:lnSpc>
              <a:spcAft>
                <a:spcPts val="600"/>
              </a:spcAft>
              <a:buFont typeface="Arial" panose="020B0604020202020204" pitchFamily="34" charset="0"/>
              <a:buChar char="•"/>
            </a:pPr>
            <a:endParaRPr lang="en-US" sz="1900" dirty="0"/>
          </a:p>
          <a:p>
            <a:pPr marL="742950" lvl="1" indent="-228600" fontAlgn="t">
              <a:lnSpc>
                <a:spcPct val="90000"/>
              </a:lnSpc>
              <a:spcAft>
                <a:spcPts val="600"/>
              </a:spcAft>
              <a:buFont typeface="Arial" panose="020B0604020202020204" pitchFamily="34" charset="0"/>
              <a:buChar char="•"/>
            </a:pPr>
            <a:r>
              <a:rPr lang="en-US" sz="2400" dirty="0"/>
              <a:t>Victims experience psychological, social, financial and physical harms.</a:t>
            </a:r>
          </a:p>
          <a:p>
            <a:pPr marL="742950" lvl="1" indent="-228600" fontAlgn="t">
              <a:lnSpc>
                <a:spcPct val="90000"/>
              </a:lnSpc>
              <a:spcAft>
                <a:spcPts val="600"/>
              </a:spcAft>
              <a:buFont typeface="Arial" panose="020B0604020202020204" pitchFamily="34" charset="0"/>
              <a:buChar char="•"/>
            </a:pPr>
            <a:r>
              <a:rPr lang="en-US" sz="2400" dirty="0"/>
              <a:t>Abuse commonly occurs in community settings by acquaintances or </a:t>
            </a:r>
            <a:r>
              <a:rPr lang="en-US" sz="2400" dirty="0" err="1"/>
              <a:t>neighbours</a:t>
            </a:r>
            <a:r>
              <a:rPr lang="en-US" sz="2400" dirty="0"/>
              <a:t>.</a:t>
            </a:r>
          </a:p>
          <a:p>
            <a:pPr marL="742950" lvl="1" indent="-228600" fontAlgn="t">
              <a:lnSpc>
                <a:spcPct val="90000"/>
              </a:lnSpc>
              <a:spcAft>
                <a:spcPts val="600"/>
              </a:spcAft>
              <a:buFont typeface="Arial" panose="020B0604020202020204" pitchFamily="34" charset="0"/>
              <a:buChar char="•"/>
            </a:pPr>
            <a:r>
              <a:rPr lang="en-US" sz="2400" dirty="0"/>
              <a:t>Victims frequently adopt avoidance coping strategies and often do not seek help.</a:t>
            </a:r>
          </a:p>
          <a:p>
            <a:pPr marL="742950" lvl="1" indent="-228600" fontAlgn="t">
              <a:lnSpc>
                <a:spcPct val="90000"/>
              </a:lnSpc>
              <a:spcAft>
                <a:spcPts val="600"/>
              </a:spcAft>
              <a:buFont typeface="Arial" panose="020B0604020202020204" pitchFamily="34" charset="0"/>
              <a:buChar char="•"/>
            </a:pPr>
            <a:r>
              <a:rPr lang="en-US" sz="2400" dirty="0"/>
              <a:t>There is a </a:t>
            </a:r>
            <a:r>
              <a:rPr lang="en-US" sz="2400" i="1" dirty="0"/>
              <a:t>lack of mental‑health awareness</a:t>
            </a:r>
            <a:r>
              <a:rPr lang="en-US" sz="2400" dirty="0"/>
              <a:t> among first responders and institutions.</a:t>
            </a:r>
            <a:br>
              <a:rPr lang="en-US" sz="1900" dirty="0"/>
            </a:br>
            <a:br>
              <a:rPr lang="en-US" sz="1900" dirty="0"/>
            </a:br>
            <a:endParaRPr lang="en-US" sz="1900" dirty="0"/>
          </a:p>
        </p:txBody>
      </p:sp>
      <p:sp>
        <p:nvSpPr>
          <p:cNvPr id="17" name="Freeform: Shape 16">
            <a:extLst>
              <a:ext uri="{FF2B5EF4-FFF2-40B4-BE49-F238E27FC236}">
                <a16:creationId xmlns:a16="http://schemas.microsoft.com/office/drawing/2014/main" id="{48C1AA47-524D-4A9F-B867-9E9AF98C1A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731434"/>
            <a:ext cx="12192000" cy="1126566"/>
          </a:xfrm>
          <a:custGeom>
            <a:avLst/>
            <a:gdLst>
              <a:gd name="connsiteX0" fmla="*/ 1305018 w 12192000"/>
              <a:gd name="connsiteY0" fmla="*/ 0 h 1126566"/>
              <a:gd name="connsiteX1" fmla="*/ 1338012 w 12192000"/>
              <a:gd name="connsiteY1" fmla="*/ 2184 h 1126566"/>
              <a:gd name="connsiteX2" fmla="*/ 1368320 w 12192000"/>
              <a:gd name="connsiteY2" fmla="*/ 11572 h 1126566"/>
              <a:gd name="connsiteX3" fmla="*/ 1367764 w 12192000"/>
              <a:gd name="connsiteY3" fmla="*/ 14115 h 1126566"/>
              <a:gd name="connsiteX4" fmla="*/ 1372564 w 12192000"/>
              <a:gd name="connsiteY4" fmla="*/ 15636 h 1126566"/>
              <a:gd name="connsiteX5" fmla="*/ 1377226 w 12192000"/>
              <a:gd name="connsiteY5" fmla="*/ 14330 h 1126566"/>
              <a:gd name="connsiteX6" fmla="*/ 1382967 w 12192000"/>
              <a:gd name="connsiteY6" fmla="*/ 16108 h 1126566"/>
              <a:gd name="connsiteX7" fmla="*/ 1398753 w 12192000"/>
              <a:gd name="connsiteY7" fmla="*/ 20281 h 1126566"/>
              <a:gd name="connsiteX8" fmla="*/ 1403473 w 12192000"/>
              <a:gd name="connsiteY8" fmla="*/ 25878 h 1126566"/>
              <a:gd name="connsiteX9" fmla="*/ 1465522 w 12192000"/>
              <a:gd name="connsiteY9" fmla="*/ 40951 h 1126566"/>
              <a:gd name="connsiteX10" fmla="*/ 1485274 w 12192000"/>
              <a:gd name="connsiteY10" fmla="*/ 38769 h 1126566"/>
              <a:gd name="connsiteX11" fmla="*/ 1506702 w 12192000"/>
              <a:gd name="connsiteY11" fmla="*/ 48855 h 1126566"/>
              <a:gd name="connsiteX12" fmla="*/ 1570577 w 12192000"/>
              <a:gd name="connsiteY12" fmla="*/ 56390 h 1126566"/>
              <a:gd name="connsiteX13" fmla="*/ 1640836 w 12192000"/>
              <a:gd name="connsiteY13" fmla="*/ 71287 h 1126566"/>
              <a:gd name="connsiteX14" fmla="*/ 1689992 w 12192000"/>
              <a:gd name="connsiteY14" fmla="*/ 86003 h 1126566"/>
              <a:gd name="connsiteX15" fmla="*/ 1825707 w 12192000"/>
              <a:gd name="connsiteY15" fmla="*/ 102605 h 1126566"/>
              <a:gd name="connsiteX16" fmla="*/ 2055100 w 12192000"/>
              <a:gd name="connsiteY16" fmla="*/ 121407 h 1126566"/>
              <a:gd name="connsiteX17" fmla="*/ 2102805 w 12192000"/>
              <a:gd name="connsiteY17" fmla="*/ 127338 h 1126566"/>
              <a:gd name="connsiteX18" fmla="*/ 2139327 w 12192000"/>
              <a:gd name="connsiteY18" fmla="*/ 140098 h 1126566"/>
              <a:gd name="connsiteX19" fmla="*/ 2143886 w 12192000"/>
              <a:gd name="connsiteY19" fmla="*/ 149737 h 1126566"/>
              <a:gd name="connsiteX20" fmla="*/ 2169405 w 12192000"/>
              <a:gd name="connsiteY20" fmla="*/ 154229 h 1126566"/>
              <a:gd name="connsiteX21" fmla="*/ 2175252 w 12192000"/>
              <a:gd name="connsiteY21" fmla="*/ 157025 h 1126566"/>
              <a:gd name="connsiteX22" fmla="*/ 2209736 w 12192000"/>
              <a:gd name="connsiteY22" fmla="*/ 171455 h 1126566"/>
              <a:gd name="connsiteX23" fmla="*/ 2306658 w 12192000"/>
              <a:gd name="connsiteY23" fmla="*/ 162489 h 1126566"/>
              <a:gd name="connsiteX24" fmla="*/ 2376691 w 12192000"/>
              <a:gd name="connsiteY24" fmla="*/ 163846 h 1126566"/>
              <a:gd name="connsiteX25" fmla="*/ 2381520 w 12192000"/>
              <a:gd name="connsiteY25" fmla="*/ 166644 h 1126566"/>
              <a:gd name="connsiteX26" fmla="*/ 2384334 w 12192000"/>
              <a:gd name="connsiteY26" fmla="*/ 173113 h 1126566"/>
              <a:gd name="connsiteX27" fmla="*/ 2396234 w 12192000"/>
              <a:gd name="connsiteY27" fmla="*/ 176379 h 1126566"/>
              <a:gd name="connsiteX28" fmla="*/ 2406730 w 12192000"/>
              <a:gd name="connsiteY28" fmla="*/ 184179 h 1126566"/>
              <a:gd name="connsiteX29" fmla="*/ 2829718 w 12192000"/>
              <a:gd name="connsiteY29" fmla="*/ 242215 h 1126566"/>
              <a:gd name="connsiteX30" fmla="*/ 3028662 w 12192000"/>
              <a:gd name="connsiteY30" fmla="*/ 219550 h 1126566"/>
              <a:gd name="connsiteX31" fmla="*/ 3107019 w 12192000"/>
              <a:gd name="connsiteY31" fmla="*/ 220240 h 1126566"/>
              <a:gd name="connsiteX32" fmla="*/ 3116698 w 12192000"/>
              <a:gd name="connsiteY32" fmla="*/ 226983 h 1126566"/>
              <a:gd name="connsiteX33" fmla="*/ 3231577 w 12192000"/>
              <a:gd name="connsiteY33" fmla="*/ 202023 h 1126566"/>
              <a:gd name="connsiteX34" fmla="*/ 3386687 w 12192000"/>
              <a:gd name="connsiteY34" fmla="*/ 218190 h 1126566"/>
              <a:gd name="connsiteX35" fmla="*/ 3501680 w 12192000"/>
              <a:gd name="connsiteY35" fmla="*/ 238841 h 1126566"/>
              <a:gd name="connsiteX36" fmla="*/ 3567038 w 12192000"/>
              <a:gd name="connsiteY36" fmla="*/ 246771 h 1126566"/>
              <a:gd name="connsiteX37" fmla="*/ 3613626 w 12192000"/>
              <a:gd name="connsiteY37" fmla="*/ 256591 h 1126566"/>
              <a:gd name="connsiteX38" fmla="*/ 3737444 w 12192000"/>
              <a:gd name="connsiteY38" fmla="*/ 259793 h 1126566"/>
              <a:gd name="connsiteX39" fmla="*/ 3944870 w 12192000"/>
              <a:gd name="connsiteY39" fmla="*/ 255991 h 1126566"/>
              <a:gd name="connsiteX40" fmla="*/ 4092172 w 12192000"/>
              <a:gd name="connsiteY40" fmla="*/ 290617 h 1126566"/>
              <a:gd name="connsiteX41" fmla="*/ 4176434 w 12192000"/>
              <a:gd name="connsiteY41" fmla="*/ 272187 h 1126566"/>
              <a:gd name="connsiteX42" fmla="*/ 4269617 w 12192000"/>
              <a:gd name="connsiteY42" fmla="*/ 283947 h 1126566"/>
              <a:gd name="connsiteX43" fmla="*/ 4638729 w 12192000"/>
              <a:gd name="connsiteY43" fmla="*/ 274806 h 1126566"/>
              <a:gd name="connsiteX44" fmla="*/ 4877121 w 12192000"/>
              <a:gd name="connsiteY44" fmla="*/ 263049 h 1126566"/>
              <a:gd name="connsiteX45" fmla="*/ 4910175 w 12192000"/>
              <a:gd name="connsiteY45" fmla="*/ 258887 h 1126566"/>
              <a:gd name="connsiteX46" fmla="*/ 4910653 w 12192000"/>
              <a:gd name="connsiteY46" fmla="*/ 256337 h 1126566"/>
              <a:gd name="connsiteX47" fmla="*/ 4915901 w 12192000"/>
              <a:gd name="connsiteY47" fmla="*/ 255646 h 1126566"/>
              <a:gd name="connsiteX48" fmla="*/ 4919888 w 12192000"/>
              <a:gd name="connsiteY48" fmla="*/ 257665 h 1126566"/>
              <a:gd name="connsiteX49" fmla="*/ 4926150 w 12192000"/>
              <a:gd name="connsiteY49" fmla="*/ 256877 h 1126566"/>
              <a:gd name="connsiteX50" fmla="*/ 4943081 w 12192000"/>
              <a:gd name="connsiteY50" fmla="*/ 255402 h 1126566"/>
              <a:gd name="connsiteX51" fmla="*/ 4949875 w 12192000"/>
              <a:gd name="connsiteY51" fmla="*/ 250755 h 1126566"/>
              <a:gd name="connsiteX52" fmla="*/ 5034125 w 12192000"/>
              <a:gd name="connsiteY52" fmla="*/ 251561 h 1126566"/>
              <a:gd name="connsiteX53" fmla="*/ 5058873 w 12192000"/>
              <a:gd name="connsiteY53" fmla="*/ 245283 h 1126566"/>
              <a:gd name="connsiteX54" fmla="*/ 5123651 w 12192000"/>
              <a:gd name="connsiteY54" fmla="*/ 248360 h 1126566"/>
              <a:gd name="connsiteX55" fmla="*/ 5197539 w 12192000"/>
              <a:gd name="connsiteY55" fmla="*/ 245352 h 1126566"/>
              <a:gd name="connsiteX56" fmla="*/ 5250946 w 12192000"/>
              <a:gd name="connsiteY56" fmla="*/ 239095 h 1126566"/>
              <a:gd name="connsiteX57" fmla="*/ 5388817 w 12192000"/>
              <a:gd name="connsiteY57" fmla="*/ 245059 h 1126566"/>
              <a:gd name="connsiteX58" fmla="*/ 5618162 w 12192000"/>
              <a:gd name="connsiteY58" fmla="*/ 264094 h 1126566"/>
              <a:gd name="connsiteX59" fmla="*/ 5666664 w 12192000"/>
              <a:gd name="connsiteY59" fmla="*/ 266098 h 1126566"/>
              <a:gd name="connsiteX60" fmla="*/ 5715324 w 12192000"/>
              <a:gd name="connsiteY60" fmla="*/ 251101 h 1126566"/>
              <a:gd name="connsiteX61" fmla="*/ 5741796 w 12192000"/>
              <a:gd name="connsiteY61" fmla="*/ 250897 h 1126566"/>
              <a:gd name="connsiteX62" fmla="*/ 5748565 w 12192000"/>
              <a:gd name="connsiteY62" fmla="*/ 249142 h 1126566"/>
              <a:gd name="connsiteX63" fmla="*/ 5787667 w 12192000"/>
              <a:gd name="connsiteY63" fmla="*/ 240782 h 1126566"/>
              <a:gd name="connsiteX64" fmla="*/ 5877829 w 12192000"/>
              <a:gd name="connsiteY64" fmla="*/ 265178 h 1126566"/>
              <a:gd name="connsiteX65" fmla="*/ 5946099 w 12192000"/>
              <a:gd name="connsiteY65" fmla="*/ 275229 h 1126566"/>
              <a:gd name="connsiteX66" fmla="*/ 5951885 w 12192000"/>
              <a:gd name="connsiteY66" fmla="*/ 273306 h 1126566"/>
              <a:gd name="connsiteX67" fmla="*/ 5957187 w 12192000"/>
              <a:gd name="connsiteY67" fmla="*/ 267506 h 1126566"/>
              <a:gd name="connsiteX68" fmla="*/ 5969996 w 12192000"/>
              <a:gd name="connsiteY68" fmla="*/ 266279 h 1126566"/>
              <a:gd name="connsiteX69" fmla="*/ 5983257 w 12192000"/>
              <a:gd name="connsiteY69" fmla="*/ 260438 h 1126566"/>
              <a:gd name="connsiteX70" fmla="*/ 6390944 w 12192000"/>
              <a:gd name="connsiteY70" fmla="*/ 296657 h 1126566"/>
              <a:gd name="connsiteX71" fmla="*/ 6472553 w 12192000"/>
              <a:gd name="connsiteY71" fmla="*/ 327261 h 1126566"/>
              <a:gd name="connsiteX72" fmla="*/ 6598839 w 12192000"/>
              <a:gd name="connsiteY72" fmla="*/ 327138 h 1126566"/>
              <a:gd name="connsiteX73" fmla="*/ 6674894 w 12192000"/>
              <a:gd name="connsiteY73" fmla="*/ 339184 h 1126566"/>
              <a:gd name="connsiteX74" fmla="*/ 6686944 w 12192000"/>
              <a:gd name="connsiteY74" fmla="*/ 334233 h 1126566"/>
              <a:gd name="connsiteX75" fmla="*/ 6788093 w 12192000"/>
              <a:gd name="connsiteY75" fmla="*/ 377012 h 1126566"/>
              <a:gd name="connsiteX76" fmla="*/ 6944546 w 12192000"/>
              <a:gd name="connsiteY76" fmla="*/ 386543 h 1126566"/>
              <a:gd name="connsiteX77" fmla="*/ 7063994 w 12192000"/>
              <a:gd name="connsiteY77" fmla="*/ 385228 h 1126566"/>
              <a:gd name="connsiteX78" fmla="*/ 7130364 w 12192000"/>
              <a:gd name="connsiteY78" fmla="*/ 388164 h 1126566"/>
              <a:gd name="connsiteX79" fmla="*/ 7179335 w 12192000"/>
              <a:gd name="connsiteY79" fmla="*/ 386225 h 1126566"/>
              <a:gd name="connsiteX80" fmla="*/ 7300357 w 12192000"/>
              <a:gd name="connsiteY80" fmla="*/ 403218 h 1126566"/>
              <a:gd name="connsiteX81" fmla="*/ 7499445 w 12192000"/>
              <a:gd name="connsiteY81" fmla="*/ 440549 h 1126566"/>
              <a:gd name="connsiteX82" fmla="*/ 7655710 w 12192000"/>
              <a:gd name="connsiteY82" fmla="*/ 430962 h 1126566"/>
              <a:gd name="connsiteX83" fmla="*/ 7729851 w 12192000"/>
              <a:gd name="connsiteY83" fmla="*/ 462457 h 1126566"/>
              <a:gd name="connsiteX84" fmla="*/ 7824660 w 12192000"/>
              <a:gd name="connsiteY84" fmla="*/ 466203 h 1126566"/>
              <a:gd name="connsiteX85" fmla="*/ 8277851 w 12192000"/>
              <a:gd name="connsiteY85" fmla="*/ 502630 h 1126566"/>
              <a:gd name="connsiteX86" fmla="*/ 8382461 w 12192000"/>
              <a:gd name="connsiteY86" fmla="*/ 526824 h 1126566"/>
              <a:gd name="connsiteX87" fmla="*/ 8594502 w 12192000"/>
              <a:gd name="connsiteY87" fmla="*/ 613607 h 1126566"/>
              <a:gd name="connsiteX88" fmla="*/ 8862814 w 12192000"/>
              <a:gd name="connsiteY88" fmla="*/ 645618 h 1126566"/>
              <a:gd name="connsiteX89" fmla="*/ 8880244 w 12192000"/>
              <a:gd name="connsiteY89" fmla="*/ 661466 h 1126566"/>
              <a:gd name="connsiteX90" fmla="*/ 8885004 w 12192000"/>
              <a:gd name="connsiteY90" fmla="*/ 663655 h 1126566"/>
              <a:gd name="connsiteX91" fmla="*/ 8886720 w 12192000"/>
              <a:gd name="connsiteY91" fmla="*/ 662879 h 1126566"/>
              <a:gd name="connsiteX92" fmla="*/ 8912175 w 12192000"/>
              <a:gd name="connsiteY92" fmla="*/ 660908 h 1126566"/>
              <a:gd name="connsiteX93" fmla="*/ 8969814 w 12192000"/>
              <a:gd name="connsiteY93" fmla="*/ 639833 h 1126566"/>
              <a:gd name="connsiteX94" fmla="*/ 8996241 w 12192000"/>
              <a:gd name="connsiteY94" fmla="*/ 655221 h 1126566"/>
              <a:gd name="connsiteX95" fmla="*/ 9092152 w 12192000"/>
              <a:gd name="connsiteY95" fmla="*/ 609097 h 1126566"/>
              <a:gd name="connsiteX96" fmla="*/ 9156546 w 12192000"/>
              <a:gd name="connsiteY96" fmla="*/ 585468 h 1126566"/>
              <a:gd name="connsiteX97" fmla="*/ 9194830 w 12192000"/>
              <a:gd name="connsiteY97" fmla="*/ 571148 h 1126566"/>
              <a:gd name="connsiteX98" fmla="*/ 9314188 w 12192000"/>
              <a:gd name="connsiteY98" fmla="*/ 547301 h 1126566"/>
              <a:gd name="connsiteX99" fmla="*/ 9554706 w 12192000"/>
              <a:gd name="connsiteY99" fmla="*/ 542666 h 1126566"/>
              <a:gd name="connsiteX100" fmla="*/ 9616141 w 12192000"/>
              <a:gd name="connsiteY100" fmla="*/ 530976 h 1126566"/>
              <a:gd name="connsiteX101" fmla="*/ 9620146 w 12192000"/>
              <a:gd name="connsiteY101" fmla="*/ 524035 h 1126566"/>
              <a:gd name="connsiteX102" fmla="*/ 9724197 w 12192000"/>
              <a:gd name="connsiteY102" fmla="*/ 528337 h 1126566"/>
              <a:gd name="connsiteX103" fmla="*/ 9837846 w 12192000"/>
              <a:gd name="connsiteY103" fmla="*/ 492977 h 1126566"/>
              <a:gd name="connsiteX104" fmla="*/ 9917440 w 12192000"/>
              <a:gd name="connsiteY104" fmla="*/ 459605 h 1126566"/>
              <a:gd name="connsiteX105" fmla="*/ 9918439 w 12192000"/>
              <a:gd name="connsiteY105" fmla="*/ 453114 h 1126566"/>
              <a:gd name="connsiteX106" fmla="*/ 9925811 w 12192000"/>
              <a:gd name="connsiteY106" fmla="*/ 452486 h 1126566"/>
              <a:gd name="connsiteX107" fmla="*/ 9933026 w 12192000"/>
              <a:gd name="connsiteY107" fmla="*/ 457540 h 1126566"/>
              <a:gd name="connsiteX108" fmla="*/ 9988183 w 12192000"/>
              <a:gd name="connsiteY108" fmla="*/ 448079 h 1126566"/>
              <a:gd name="connsiteX109" fmla="*/ 9991965 w 12192000"/>
              <a:gd name="connsiteY109" fmla="*/ 435969 h 1126566"/>
              <a:gd name="connsiteX110" fmla="*/ 9986932 w 12192000"/>
              <a:gd name="connsiteY110" fmla="*/ 431168 h 1126566"/>
              <a:gd name="connsiteX111" fmla="*/ 9996190 w 12192000"/>
              <a:gd name="connsiteY111" fmla="*/ 429066 h 1126566"/>
              <a:gd name="connsiteX112" fmla="*/ 9999786 w 12192000"/>
              <a:gd name="connsiteY112" fmla="*/ 427758 h 1126566"/>
              <a:gd name="connsiteX113" fmla="*/ 10012936 w 12192000"/>
              <a:gd name="connsiteY113" fmla="*/ 428884 h 1126566"/>
              <a:gd name="connsiteX114" fmla="*/ 10038815 w 12192000"/>
              <a:gd name="connsiteY114" fmla="*/ 419316 h 1126566"/>
              <a:gd name="connsiteX115" fmla="*/ 10057432 w 12192000"/>
              <a:gd name="connsiteY115" fmla="*/ 421938 h 1126566"/>
              <a:gd name="connsiteX116" fmla="*/ 10121534 w 12192000"/>
              <a:gd name="connsiteY116" fmla="*/ 437514 h 1126566"/>
              <a:gd name="connsiteX117" fmla="*/ 10199200 w 12192000"/>
              <a:gd name="connsiteY117" fmla="*/ 438197 h 1126566"/>
              <a:gd name="connsiteX118" fmla="*/ 10245648 w 12192000"/>
              <a:gd name="connsiteY118" fmla="*/ 438831 h 1126566"/>
              <a:gd name="connsiteX119" fmla="*/ 10369590 w 12192000"/>
              <a:gd name="connsiteY119" fmla="*/ 423377 h 1126566"/>
              <a:gd name="connsiteX120" fmla="*/ 10575777 w 12192000"/>
              <a:gd name="connsiteY120" fmla="*/ 355859 h 1126566"/>
              <a:gd name="connsiteX121" fmla="*/ 10638984 w 12192000"/>
              <a:gd name="connsiteY121" fmla="*/ 347416 h 1126566"/>
              <a:gd name="connsiteX122" fmla="*/ 10649306 w 12192000"/>
              <a:gd name="connsiteY122" fmla="*/ 352042 h 1126566"/>
              <a:gd name="connsiteX123" fmla="*/ 10732175 w 12192000"/>
              <a:gd name="connsiteY123" fmla="*/ 317549 h 1126566"/>
              <a:gd name="connsiteX124" fmla="*/ 10862886 w 12192000"/>
              <a:gd name="connsiteY124" fmla="*/ 313438 h 1126566"/>
              <a:gd name="connsiteX125" fmla="*/ 10963063 w 12192000"/>
              <a:gd name="connsiteY125" fmla="*/ 317771 h 1126566"/>
              <a:gd name="connsiteX126" fmla="*/ 11018562 w 12192000"/>
              <a:gd name="connsiteY126" fmla="*/ 316991 h 1126566"/>
              <a:gd name="connsiteX127" fmla="*/ 11059692 w 12192000"/>
              <a:gd name="connsiteY127" fmla="*/ 319983 h 1126566"/>
              <a:gd name="connsiteX128" fmla="*/ 11160371 w 12192000"/>
              <a:gd name="connsiteY128" fmla="*/ 308440 h 1126566"/>
              <a:gd name="connsiteX129" fmla="*/ 11178386 w 12192000"/>
              <a:gd name="connsiteY129" fmla="*/ 299490 h 1126566"/>
              <a:gd name="connsiteX130" fmla="*/ 11192494 w 12192000"/>
              <a:gd name="connsiteY130" fmla="*/ 296221 h 1126566"/>
              <a:gd name="connsiteX131" fmla="*/ 11199770 w 12192000"/>
              <a:gd name="connsiteY131" fmla="*/ 299772 h 1126566"/>
              <a:gd name="connsiteX132" fmla="*/ 11217258 w 12192000"/>
              <a:gd name="connsiteY132" fmla="*/ 293681 h 1126566"/>
              <a:gd name="connsiteX133" fmla="*/ 11245798 w 12192000"/>
              <a:gd name="connsiteY133" fmla="*/ 292170 h 1126566"/>
              <a:gd name="connsiteX134" fmla="*/ 11255992 w 12192000"/>
              <a:gd name="connsiteY134" fmla="*/ 291919 h 1126566"/>
              <a:gd name="connsiteX135" fmla="*/ 11264859 w 12192000"/>
              <a:gd name="connsiteY135" fmla="*/ 293937 h 1126566"/>
              <a:gd name="connsiteX136" fmla="*/ 11276151 w 12192000"/>
              <a:gd name="connsiteY136" fmla="*/ 293070 h 1126566"/>
              <a:gd name="connsiteX137" fmla="*/ 11279850 w 12192000"/>
              <a:gd name="connsiteY137" fmla="*/ 291330 h 1126566"/>
              <a:gd name="connsiteX138" fmla="*/ 11290818 w 12192000"/>
              <a:gd name="connsiteY138" fmla="*/ 291060 h 1126566"/>
              <a:gd name="connsiteX139" fmla="*/ 11296248 w 12192000"/>
              <a:gd name="connsiteY139" fmla="*/ 290163 h 1126566"/>
              <a:gd name="connsiteX140" fmla="*/ 11301652 w 12192000"/>
              <a:gd name="connsiteY140" fmla="*/ 290324 h 1126566"/>
              <a:gd name="connsiteX141" fmla="*/ 11339114 w 12192000"/>
              <a:gd name="connsiteY141" fmla="*/ 288153 h 1126566"/>
              <a:gd name="connsiteX142" fmla="*/ 11345146 w 12192000"/>
              <a:gd name="connsiteY142" fmla="*/ 290802 h 1126566"/>
              <a:gd name="connsiteX143" fmla="*/ 11400126 w 12192000"/>
              <a:gd name="connsiteY143" fmla="*/ 292287 h 1126566"/>
              <a:gd name="connsiteX144" fmla="*/ 11400420 w 12192000"/>
              <a:gd name="connsiteY144" fmla="*/ 293758 h 1126566"/>
              <a:gd name="connsiteX145" fmla="*/ 11413889 w 12192000"/>
              <a:gd name="connsiteY145" fmla="*/ 300516 h 1126566"/>
              <a:gd name="connsiteX146" fmla="*/ 11440688 w 12192000"/>
              <a:gd name="connsiteY146" fmla="*/ 310121 h 1126566"/>
              <a:gd name="connsiteX147" fmla="*/ 11496733 w 12192000"/>
              <a:gd name="connsiteY147" fmla="*/ 350225 h 1126566"/>
              <a:gd name="connsiteX148" fmla="*/ 11554005 w 12192000"/>
              <a:gd name="connsiteY148" fmla="*/ 351933 h 1126566"/>
              <a:gd name="connsiteX149" fmla="*/ 11565304 w 12192000"/>
              <a:gd name="connsiteY149" fmla="*/ 353069 h 1126566"/>
              <a:gd name="connsiteX150" fmla="*/ 11565435 w 12192000"/>
              <a:gd name="connsiteY150" fmla="*/ 353419 h 1126566"/>
              <a:gd name="connsiteX151" fmla="*/ 11577168 w 12192000"/>
              <a:gd name="connsiteY151" fmla="*/ 355270 h 1126566"/>
              <a:gd name="connsiteX152" fmla="*/ 11585904 w 12192000"/>
              <a:gd name="connsiteY152" fmla="*/ 355142 h 1126566"/>
              <a:gd name="connsiteX153" fmla="*/ 11607823 w 12192000"/>
              <a:gd name="connsiteY153" fmla="*/ 357347 h 1126566"/>
              <a:gd name="connsiteX154" fmla="*/ 11614746 w 12192000"/>
              <a:gd name="connsiteY154" fmla="*/ 360281 h 1126566"/>
              <a:gd name="connsiteX155" fmla="*/ 11658031 w 12192000"/>
              <a:gd name="connsiteY155" fmla="*/ 406970 h 1126566"/>
              <a:gd name="connsiteX156" fmla="*/ 11779739 w 12192000"/>
              <a:gd name="connsiteY156" fmla="*/ 457323 h 1126566"/>
              <a:gd name="connsiteX157" fmla="*/ 11828107 w 12192000"/>
              <a:gd name="connsiteY157" fmla="*/ 477948 h 1126566"/>
              <a:gd name="connsiteX158" fmla="*/ 11866598 w 12192000"/>
              <a:gd name="connsiteY158" fmla="*/ 486803 h 1126566"/>
              <a:gd name="connsiteX159" fmla="*/ 11916744 w 12192000"/>
              <a:gd name="connsiteY159" fmla="*/ 502917 h 1126566"/>
              <a:gd name="connsiteX160" fmla="*/ 11949248 w 12192000"/>
              <a:gd name="connsiteY160" fmla="*/ 518881 h 1126566"/>
              <a:gd name="connsiteX161" fmla="*/ 11951002 w 12192000"/>
              <a:gd name="connsiteY161" fmla="*/ 518735 h 1126566"/>
              <a:gd name="connsiteX162" fmla="*/ 11957283 w 12192000"/>
              <a:gd name="connsiteY162" fmla="*/ 522828 h 1126566"/>
              <a:gd name="connsiteX163" fmla="*/ 11966535 w 12192000"/>
              <a:gd name="connsiteY163" fmla="*/ 527372 h 1126566"/>
              <a:gd name="connsiteX164" fmla="*/ 12026007 w 12192000"/>
              <a:gd name="connsiteY164" fmla="*/ 534384 h 1126566"/>
              <a:gd name="connsiteX165" fmla="*/ 12035188 w 12192000"/>
              <a:gd name="connsiteY165" fmla="*/ 529609 h 1126566"/>
              <a:gd name="connsiteX166" fmla="*/ 12115225 w 12192000"/>
              <a:gd name="connsiteY166" fmla="*/ 561895 h 1126566"/>
              <a:gd name="connsiteX167" fmla="*/ 12191636 w 12192000"/>
              <a:gd name="connsiteY167" fmla="*/ 558318 h 1126566"/>
              <a:gd name="connsiteX168" fmla="*/ 12192000 w 12192000"/>
              <a:gd name="connsiteY168" fmla="*/ 558295 h 1126566"/>
              <a:gd name="connsiteX169" fmla="*/ 12192000 w 12192000"/>
              <a:gd name="connsiteY169" fmla="*/ 1126566 h 1126566"/>
              <a:gd name="connsiteX170" fmla="*/ 0 w 12192000"/>
              <a:gd name="connsiteY170" fmla="*/ 1126566 h 1126566"/>
              <a:gd name="connsiteX171" fmla="*/ 0 w 12192000"/>
              <a:gd name="connsiteY171" fmla="*/ 401922 h 1126566"/>
              <a:gd name="connsiteX172" fmla="*/ 25242 w 12192000"/>
              <a:gd name="connsiteY172" fmla="*/ 388862 h 1126566"/>
              <a:gd name="connsiteX173" fmla="*/ 96922 w 12192000"/>
              <a:gd name="connsiteY173" fmla="*/ 357381 h 1126566"/>
              <a:gd name="connsiteX174" fmla="*/ 137910 w 12192000"/>
              <a:gd name="connsiteY174" fmla="*/ 314823 h 1126566"/>
              <a:gd name="connsiteX175" fmla="*/ 258712 w 12192000"/>
              <a:gd name="connsiteY175" fmla="*/ 286531 h 1126566"/>
              <a:gd name="connsiteX176" fmla="*/ 316354 w 12192000"/>
              <a:gd name="connsiteY176" fmla="*/ 238529 h 1126566"/>
              <a:gd name="connsiteX177" fmla="*/ 328834 w 12192000"/>
              <a:gd name="connsiteY177" fmla="*/ 240963 h 1126566"/>
              <a:gd name="connsiteX178" fmla="*/ 383414 w 12192000"/>
              <a:gd name="connsiteY178" fmla="*/ 221196 h 1126566"/>
              <a:gd name="connsiteX179" fmla="*/ 537708 w 12192000"/>
              <a:gd name="connsiteY179" fmla="*/ 119020 h 1126566"/>
              <a:gd name="connsiteX180" fmla="*/ 645390 w 12192000"/>
              <a:gd name="connsiteY180" fmla="*/ 81299 h 1126566"/>
              <a:gd name="connsiteX181" fmla="*/ 689561 w 12192000"/>
              <a:gd name="connsiteY181" fmla="*/ 73220 h 1126566"/>
              <a:gd name="connsiteX182" fmla="*/ 763197 w 12192000"/>
              <a:gd name="connsiteY182" fmla="*/ 59356 h 1126566"/>
              <a:gd name="connsiteX183" fmla="*/ 778208 w 12192000"/>
              <a:gd name="connsiteY183" fmla="*/ 63801 h 1126566"/>
              <a:gd name="connsiteX184" fmla="*/ 784725 w 12192000"/>
              <a:gd name="connsiteY184" fmla="*/ 62505 h 1126566"/>
              <a:gd name="connsiteX185" fmla="*/ 785400 w 12192000"/>
              <a:gd name="connsiteY185" fmla="*/ 62796 h 1126566"/>
              <a:gd name="connsiteX186" fmla="*/ 786774 w 12192000"/>
              <a:gd name="connsiteY186" fmla="*/ 62098 h 1126566"/>
              <a:gd name="connsiteX187" fmla="*/ 801216 w 12192000"/>
              <a:gd name="connsiteY187" fmla="*/ 59226 h 1126566"/>
              <a:gd name="connsiteX188" fmla="*/ 832892 w 12192000"/>
              <a:gd name="connsiteY188" fmla="*/ 62069 h 1126566"/>
              <a:gd name="connsiteX189" fmla="*/ 852003 w 12192000"/>
              <a:gd name="connsiteY189" fmla="*/ 61064 h 1126566"/>
              <a:gd name="connsiteX190" fmla="*/ 870719 w 12192000"/>
              <a:gd name="connsiteY190" fmla="*/ 47209 h 1126566"/>
              <a:gd name="connsiteX191" fmla="*/ 883786 w 12192000"/>
              <a:gd name="connsiteY191" fmla="*/ 45814 h 1126566"/>
              <a:gd name="connsiteX192" fmla="*/ 886400 w 12192000"/>
              <a:gd name="connsiteY192" fmla="*/ 43909 h 1126566"/>
              <a:gd name="connsiteX193" fmla="*/ 893881 w 12192000"/>
              <a:gd name="connsiteY193" fmla="*/ 40197 h 1126566"/>
              <a:gd name="connsiteX194" fmla="*/ 886282 w 12192000"/>
              <a:gd name="connsiteY194" fmla="*/ 36610 h 1126566"/>
              <a:gd name="connsiteX195" fmla="*/ 882653 w 12192000"/>
              <a:gd name="connsiteY195" fmla="*/ 24486 h 1126566"/>
              <a:gd name="connsiteX196" fmla="*/ 898087 w 12192000"/>
              <a:gd name="connsiteY196" fmla="*/ 11454 h 1126566"/>
              <a:gd name="connsiteX197" fmla="*/ 914199 w 12192000"/>
              <a:gd name="connsiteY197" fmla="*/ 6975 h 1126566"/>
              <a:gd name="connsiteX198" fmla="*/ 929751 w 12192000"/>
              <a:gd name="connsiteY198" fmla="*/ 5510 h 1126566"/>
              <a:gd name="connsiteX199" fmla="*/ 938844 w 12192000"/>
              <a:gd name="connsiteY199" fmla="*/ 8681 h 1126566"/>
              <a:gd name="connsiteX200" fmla="*/ 944941 w 12192000"/>
              <a:gd name="connsiteY200" fmla="*/ 6855 h 1126566"/>
              <a:gd name="connsiteX201" fmla="*/ 954142 w 12192000"/>
              <a:gd name="connsiteY201" fmla="*/ 8799 h 1126566"/>
              <a:gd name="connsiteX202" fmla="*/ 968213 w 12192000"/>
              <a:gd name="connsiteY202" fmla="*/ 19791 h 1126566"/>
              <a:gd name="connsiteX203" fmla="*/ 1177886 w 12192000"/>
              <a:gd name="connsiteY203" fmla="*/ 30728 h 1126566"/>
              <a:gd name="connsiteX204" fmla="*/ 1305018 w 12192000"/>
              <a:gd name="connsiteY204" fmla="*/ 0 h 1126566"/>
              <a:gd name="connsiteX0" fmla="*/ 1305018 w 12192000"/>
              <a:gd name="connsiteY0" fmla="*/ 0 h 1126566"/>
              <a:gd name="connsiteX1" fmla="*/ 1338012 w 12192000"/>
              <a:gd name="connsiteY1" fmla="*/ 2184 h 1126566"/>
              <a:gd name="connsiteX2" fmla="*/ 1368320 w 12192000"/>
              <a:gd name="connsiteY2" fmla="*/ 11572 h 1126566"/>
              <a:gd name="connsiteX3" fmla="*/ 1367764 w 12192000"/>
              <a:gd name="connsiteY3" fmla="*/ 14115 h 1126566"/>
              <a:gd name="connsiteX4" fmla="*/ 1372564 w 12192000"/>
              <a:gd name="connsiteY4" fmla="*/ 15636 h 1126566"/>
              <a:gd name="connsiteX5" fmla="*/ 1377226 w 12192000"/>
              <a:gd name="connsiteY5" fmla="*/ 14330 h 1126566"/>
              <a:gd name="connsiteX6" fmla="*/ 1382967 w 12192000"/>
              <a:gd name="connsiteY6" fmla="*/ 16108 h 1126566"/>
              <a:gd name="connsiteX7" fmla="*/ 1398753 w 12192000"/>
              <a:gd name="connsiteY7" fmla="*/ 20281 h 1126566"/>
              <a:gd name="connsiteX8" fmla="*/ 1403473 w 12192000"/>
              <a:gd name="connsiteY8" fmla="*/ 25878 h 1126566"/>
              <a:gd name="connsiteX9" fmla="*/ 1465522 w 12192000"/>
              <a:gd name="connsiteY9" fmla="*/ 40951 h 1126566"/>
              <a:gd name="connsiteX10" fmla="*/ 1485274 w 12192000"/>
              <a:gd name="connsiteY10" fmla="*/ 38769 h 1126566"/>
              <a:gd name="connsiteX11" fmla="*/ 1506702 w 12192000"/>
              <a:gd name="connsiteY11" fmla="*/ 48855 h 1126566"/>
              <a:gd name="connsiteX12" fmla="*/ 1570577 w 12192000"/>
              <a:gd name="connsiteY12" fmla="*/ 56390 h 1126566"/>
              <a:gd name="connsiteX13" fmla="*/ 1640836 w 12192000"/>
              <a:gd name="connsiteY13" fmla="*/ 71287 h 1126566"/>
              <a:gd name="connsiteX14" fmla="*/ 1689992 w 12192000"/>
              <a:gd name="connsiteY14" fmla="*/ 86003 h 1126566"/>
              <a:gd name="connsiteX15" fmla="*/ 1825707 w 12192000"/>
              <a:gd name="connsiteY15" fmla="*/ 102605 h 1126566"/>
              <a:gd name="connsiteX16" fmla="*/ 2055100 w 12192000"/>
              <a:gd name="connsiteY16" fmla="*/ 121407 h 1126566"/>
              <a:gd name="connsiteX17" fmla="*/ 2102805 w 12192000"/>
              <a:gd name="connsiteY17" fmla="*/ 127338 h 1126566"/>
              <a:gd name="connsiteX18" fmla="*/ 2139327 w 12192000"/>
              <a:gd name="connsiteY18" fmla="*/ 140098 h 1126566"/>
              <a:gd name="connsiteX19" fmla="*/ 2143886 w 12192000"/>
              <a:gd name="connsiteY19" fmla="*/ 149737 h 1126566"/>
              <a:gd name="connsiteX20" fmla="*/ 2169405 w 12192000"/>
              <a:gd name="connsiteY20" fmla="*/ 154229 h 1126566"/>
              <a:gd name="connsiteX21" fmla="*/ 2175252 w 12192000"/>
              <a:gd name="connsiteY21" fmla="*/ 157025 h 1126566"/>
              <a:gd name="connsiteX22" fmla="*/ 2209736 w 12192000"/>
              <a:gd name="connsiteY22" fmla="*/ 171455 h 1126566"/>
              <a:gd name="connsiteX23" fmla="*/ 2306658 w 12192000"/>
              <a:gd name="connsiteY23" fmla="*/ 162489 h 1126566"/>
              <a:gd name="connsiteX24" fmla="*/ 2376691 w 12192000"/>
              <a:gd name="connsiteY24" fmla="*/ 163846 h 1126566"/>
              <a:gd name="connsiteX25" fmla="*/ 2381520 w 12192000"/>
              <a:gd name="connsiteY25" fmla="*/ 166644 h 1126566"/>
              <a:gd name="connsiteX26" fmla="*/ 2384334 w 12192000"/>
              <a:gd name="connsiteY26" fmla="*/ 173113 h 1126566"/>
              <a:gd name="connsiteX27" fmla="*/ 2396234 w 12192000"/>
              <a:gd name="connsiteY27" fmla="*/ 176379 h 1126566"/>
              <a:gd name="connsiteX28" fmla="*/ 2406730 w 12192000"/>
              <a:gd name="connsiteY28" fmla="*/ 184179 h 1126566"/>
              <a:gd name="connsiteX29" fmla="*/ 2829718 w 12192000"/>
              <a:gd name="connsiteY29" fmla="*/ 242215 h 1126566"/>
              <a:gd name="connsiteX30" fmla="*/ 3028662 w 12192000"/>
              <a:gd name="connsiteY30" fmla="*/ 219550 h 1126566"/>
              <a:gd name="connsiteX31" fmla="*/ 3107019 w 12192000"/>
              <a:gd name="connsiteY31" fmla="*/ 220240 h 1126566"/>
              <a:gd name="connsiteX32" fmla="*/ 3116698 w 12192000"/>
              <a:gd name="connsiteY32" fmla="*/ 226983 h 1126566"/>
              <a:gd name="connsiteX33" fmla="*/ 3231577 w 12192000"/>
              <a:gd name="connsiteY33" fmla="*/ 202023 h 1126566"/>
              <a:gd name="connsiteX34" fmla="*/ 3386687 w 12192000"/>
              <a:gd name="connsiteY34" fmla="*/ 218190 h 1126566"/>
              <a:gd name="connsiteX35" fmla="*/ 3501680 w 12192000"/>
              <a:gd name="connsiteY35" fmla="*/ 238841 h 1126566"/>
              <a:gd name="connsiteX36" fmla="*/ 3567038 w 12192000"/>
              <a:gd name="connsiteY36" fmla="*/ 246771 h 1126566"/>
              <a:gd name="connsiteX37" fmla="*/ 3613626 w 12192000"/>
              <a:gd name="connsiteY37" fmla="*/ 256591 h 1126566"/>
              <a:gd name="connsiteX38" fmla="*/ 3737444 w 12192000"/>
              <a:gd name="connsiteY38" fmla="*/ 259793 h 1126566"/>
              <a:gd name="connsiteX39" fmla="*/ 3944870 w 12192000"/>
              <a:gd name="connsiteY39" fmla="*/ 255991 h 1126566"/>
              <a:gd name="connsiteX40" fmla="*/ 4092172 w 12192000"/>
              <a:gd name="connsiteY40" fmla="*/ 290617 h 1126566"/>
              <a:gd name="connsiteX41" fmla="*/ 4176434 w 12192000"/>
              <a:gd name="connsiteY41" fmla="*/ 272187 h 1126566"/>
              <a:gd name="connsiteX42" fmla="*/ 4269617 w 12192000"/>
              <a:gd name="connsiteY42" fmla="*/ 283947 h 1126566"/>
              <a:gd name="connsiteX43" fmla="*/ 4638729 w 12192000"/>
              <a:gd name="connsiteY43" fmla="*/ 274806 h 1126566"/>
              <a:gd name="connsiteX44" fmla="*/ 4877121 w 12192000"/>
              <a:gd name="connsiteY44" fmla="*/ 263049 h 1126566"/>
              <a:gd name="connsiteX45" fmla="*/ 4910175 w 12192000"/>
              <a:gd name="connsiteY45" fmla="*/ 258887 h 1126566"/>
              <a:gd name="connsiteX46" fmla="*/ 4910653 w 12192000"/>
              <a:gd name="connsiteY46" fmla="*/ 256337 h 1126566"/>
              <a:gd name="connsiteX47" fmla="*/ 4915901 w 12192000"/>
              <a:gd name="connsiteY47" fmla="*/ 255646 h 1126566"/>
              <a:gd name="connsiteX48" fmla="*/ 4919888 w 12192000"/>
              <a:gd name="connsiteY48" fmla="*/ 257665 h 1126566"/>
              <a:gd name="connsiteX49" fmla="*/ 4926150 w 12192000"/>
              <a:gd name="connsiteY49" fmla="*/ 256877 h 1126566"/>
              <a:gd name="connsiteX50" fmla="*/ 4943081 w 12192000"/>
              <a:gd name="connsiteY50" fmla="*/ 255402 h 1126566"/>
              <a:gd name="connsiteX51" fmla="*/ 4949875 w 12192000"/>
              <a:gd name="connsiteY51" fmla="*/ 250755 h 1126566"/>
              <a:gd name="connsiteX52" fmla="*/ 5034125 w 12192000"/>
              <a:gd name="connsiteY52" fmla="*/ 251561 h 1126566"/>
              <a:gd name="connsiteX53" fmla="*/ 5058873 w 12192000"/>
              <a:gd name="connsiteY53" fmla="*/ 245283 h 1126566"/>
              <a:gd name="connsiteX54" fmla="*/ 5123651 w 12192000"/>
              <a:gd name="connsiteY54" fmla="*/ 248360 h 1126566"/>
              <a:gd name="connsiteX55" fmla="*/ 5197539 w 12192000"/>
              <a:gd name="connsiteY55" fmla="*/ 245352 h 1126566"/>
              <a:gd name="connsiteX56" fmla="*/ 5250946 w 12192000"/>
              <a:gd name="connsiteY56" fmla="*/ 239095 h 1126566"/>
              <a:gd name="connsiteX57" fmla="*/ 5388817 w 12192000"/>
              <a:gd name="connsiteY57" fmla="*/ 245059 h 1126566"/>
              <a:gd name="connsiteX58" fmla="*/ 5618162 w 12192000"/>
              <a:gd name="connsiteY58" fmla="*/ 264094 h 1126566"/>
              <a:gd name="connsiteX59" fmla="*/ 5666664 w 12192000"/>
              <a:gd name="connsiteY59" fmla="*/ 266098 h 1126566"/>
              <a:gd name="connsiteX60" fmla="*/ 5715324 w 12192000"/>
              <a:gd name="connsiteY60" fmla="*/ 251101 h 1126566"/>
              <a:gd name="connsiteX61" fmla="*/ 5741796 w 12192000"/>
              <a:gd name="connsiteY61" fmla="*/ 250897 h 1126566"/>
              <a:gd name="connsiteX62" fmla="*/ 5748565 w 12192000"/>
              <a:gd name="connsiteY62" fmla="*/ 249142 h 1126566"/>
              <a:gd name="connsiteX63" fmla="*/ 5787667 w 12192000"/>
              <a:gd name="connsiteY63" fmla="*/ 240782 h 1126566"/>
              <a:gd name="connsiteX64" fmla="*/ 5877829 w 12192000"/>
              <a:gd name="connsiteY64" fmla="*/ 265178 h 1126566"/>
              <a:gd name="connsiteX65" fmla="*/ 5946099 w 12192000"/>
              <a:gd name="connsiteY65" fmla="*/ 275229 h 1126566"/>
              <a:gd name="connsiteX66" fmla="*/ 5951885 w 12192000"/>
              <a:gd name="connsiteY66" fmla="*/ 273306 h 1126566"/>
              <a:gd name="connsiteX67" fmla="*/ 5957187 w 12192000"/>
              <a:gd name="connsiteY67" fmla="*/ 267506 h 1126566"/>
              <a:gd name="connsiteX68" fmla="*/ 5969996 w 12192000"/>
              <a:gd name="connsiteY68" fmla="*/ 266279 h 1126566"/>
              <a:gd name="connsiteX69" fmla="*/ 5983257 w 12192000"/>
              <a:gd name="connsiteY69" fmla="*/ 260438 h 1126566"/>
              <a:gd name="connsiteX70" fmla="*/ 6390944 w 12192000"/>
              <a:gd name="connsiteY70" fmla="*/ 296657 h 1126566"/>
              <a:gd name="connsiteX71" fmla="*/ 6472553 w 12192000"/>
              <a:gd name="connsiteY71" fmla="*/ 327261 h 1126566"/>
              <a:gd name="connsiteX72" fmla="*/ 6598839 w 12192000"/>
              <a:gd name="connsiteY72" fmla="*/ 327138 h 1126566"/>
              <a:gd name="connsiteX73" fmla="*/ 6674894 w 12192000"/>
              <a:gd name="connsiteY73" fmla="*/ 339184 h 1126566"/>
              <a:gd name="connsiteX74" fmla="*/ 6686944 w 12192000"/>
              <a:gd name="connsiteY74" fmla="*/ 334233 h 1126566"/>
              <a:gd name="connsiteX75" fmla="*/ 6788093 w 12192000"/>
              <a:gd name="connsiteY75" fmla="*/ 377012 h 1126566"/>
              <a:gd name="connsiteX76" fmla="*/ 6944546 w 12192000"/>
              <a:gd name="connsiteY76" fmla="*/ 386543 h 1126566"/>
              <a:gd name="connsiteX77" fmla="*/ 7063994 w 12192000"/>
              <a:gd name="connsiteY77" fmla="*/ 385228 h 1126566"/>
              <a:gd name="connsiteX78" fmla="*/ 7130364 w 12192000"/>
              <a:gd name="connsiteY78" fmla="*/ 388164 h 1126566"/>
              <a:gd name="connsiteX79" fmla="*/ 7179335 w 12192000"/>
              <a:gd name="connsiteY79" fmla="*/ 386225 h 1126566"/>
              <a:gd name="connsiteX80" fmla="*/ 7300357 w 12192000"/>
              <a:gd name="connsiteY80" fmla="*/ 403218 h 1126566"/>
              <a:gd name="connsiteX81" fmla="*/ 7499445 w 12192000"/>
              <a:gd name="connsiteY81" fmla="*/ 440549 h 1126566"/>
              <a:gd name="connsiteX82" fmla="*/ 7655710 w 12192000"/>
              <a:gd name="connsiteY82" fmla="*/ 430962 h 1126566"/>
              <a:gd name="connsiteX83" fmla="*/ 7729851 w 12192000"/>
              <a:gd name="connsiteY83" fmla="*/ 462457 h 1126566"/>
              <a:gd name="connsiteX84" fmla="*/ 7824660 w 12192000"/>
              <a:gd name="connsiteY84" fmla="*/ 466203 h 1126566"/>
              <a:gd name="connsiteX85" fmla="*/ 8277851 w 12192000"/>
              <a:gd name="connsiteY85" fmla="*/ 502630 h 1126566"/>
              <a:gd name="connsiteX86" fmla="*/ 8382461 w 12192000"/>
              <a:gd name="connsiteY86" fmla="*/ 526824 h 1126566"/>
              <a:gd name="connsiteX87" fmla="*/ 8594502 w 12192000"/>
              <a:gd name="connsiteY87" fmla="*/ 613607 h 1126566"/>
              <a:gd name="connsiteX88" fmla="*/ 8862814 w 12192000"/>
              <a:gd name="connsiteY88" fmla="*/ 645618 h 1126566"/>
              <a:gd name="connsiteX89" fmla="*/ 8880244 w 12192000"/>
              <a:gd name="connsiteY89" fmla="*/ 661466 h 1126566"/>
              <a:gd name="connsiteX90" fmla="*/ 8885004 w 12192000"/>
              <a:gd name="connsiteY90" fmla="*/ 663655 h 1126566"/>
              <a:gd name="connsiteX91" fmla="*/ 8886720 w 12192000"/>
              <a:gd name="connsiteY91" fmla="*/ 662879 h 1126566"/>
              <a:gd name="connsiteX92" fmla="*/ 8912175 w 12192000"/>
              <a:gd name="connsiteY92" fmla="*/ 660908 h 1126566"/>
              <a:gd name="connsiteX93" fmla="*/ 8969814 w 12192000"/>
              <a:gd name="connsiteY93" fmla="*/ 639833 h 1126566"/>
              <a:gd name="connsiteX94" fmla="*/ 8996241 w 12192000"/>
              <a:gd name="connsiteY94" fmla="*/ 655221 h 1126566"/>
              <a:gd name="connsiteX95" fmla="*/ 9092152 w 12192000"/>
              <a:gd name="connsiteY95" fmla="*/ 609097 h 1126566"/>
              <a:gd name="connsiteX96" fmla="*/ 9156546 w 12192000"/>
              <a:gd name="connsiteY96" fmla="*/ 585468 h 1126566"/>
              <a:gd name="connsiteX97" fmla="*/ 9194830 w 12192000"/>
              <a:gd name="connsiteY97" fmla="*/ 571148 h 1126566"/>
              <a:gd name="connsiteX98" fmla="*/ 9314188 w 12192000"/>
              <a:gd name="connsiteY98" fmla="*/ 547301 h 1126566"/>
              <a:gd name="connsiteX99" fmla="*/ 9554706 w 12192000"/>
              <a:gd name="connsiteY99" fmla="*/ 542666 h 1126566"/>
              <a:gd name="connsiteX100" fmla="*/ 9616141 w 12192000"/>
              <a:gd name="connsiteY100" fmla="*/ 530976 h 1126566"/>
              <a:gd name="connsiteX101" fmla="*/ 9620146 w 12192000"/>
              <a:gd name="connsiteY101" fmla="*/ 524035 h 1126566"/>
              <a:gd name="connsiteX102" fmla="*/ 9724197 w 12192000"/>
              <a:gd name="connsiteY102" fmla="*/ 528337 h 1126566"/>
              <a:gd name="connsiteX103" fmla="*/ 9837846 w 12192000"/>
              <a:gd name="connsiteY103" fmla="*/ 492977 h 1126566"/>
              <a:gd name="connsiteX104" fmla="*/ 9917440 w 12192000"/>
              <a:gd name="connsiteY104" fmla="*/ 459605 h 1126566"/>
              <a:gd name="connsiteX105" fmla="*/ 9918439 w 12192000"/>
              <a:gd name="connsiteY105" fmla="*/ 453114 h 1126566"/>
              <a:gd name="connsiteX106" fmla="*/ 9925811 w 12192000"/>
              <a:gd name="connsiteY106" fmla="*/ 452486 h 1126566"/>
              <a:gd name="connsiteX107" fmla="*/ 9933026 w 12192000"/>
              <a:gd name="connsiteY107" fmla="*/ 457540 h 1126566"/>
              <a:gd name="connsiteX108" fmla="*/ 9988183 w 12192000"/>
              <a:gd name="connsiteY108" fmla="*/ 448079 h 1126566"/>
              <a:gd name="connsiteX109" fmla="*/ 9991965 w 12192000"/>
              <a:gd name="connsiteY109" fmla="*/ 435969 h 1126566"/>
              <a:gd name="connsiteX110" fmla="*/ 9986932 w 12192000"/>
              <a:gd name="connsiteY110" fmla="*/ 431168 h 1126566"/>
              <a:gd name="connsiteX111" fmla="*/ 9996190 w 12192000"/>
              <a:gd name="connsiteY111" fmla="*/ 429066 h 1126566"/>
              <a:gd name="connsiteX112" fmla="*/ 9999786 w 12192000"/>
              <a:gd name="connsiteY112" fmla="*/ 427758 h 1126566"/>
              <a:gd name="connsiteX113" fmla="*/ 10012936 w 12192000"/>
              <a:gd name="connsiteY113" fmla="*/ 428884 h 1126566"/>
              <a:gd name="connsiteX114" fmla="*/ 10038815 w 12192000"/>
              <a:gd name="connsiteY114" fmla="*/ 419316 h 1126566"/>
              <a:gd name="connsiteX115" fmla="*/ 10057432 w 12192000"/>
              <a:gd name="connsiteY115" fmla="*/ 421938 h 1126566"/>
              <a:gd name="connsiteX116" fmla="*/ 10121534 w 12192000"/>
              <a:gd name="connsiteY116" fmla="*/ 437514 h 1126566"/>
              <a:gd name="connsiteX117" fmla="*/ 10199200 w 12192000"/>
              <a:gd name="connsiteY117" fmla="*/ 438197 h 1126566"/>
              <a:gd name="connsiteX118" fmla="*/ 10245648 w 12192000"/>
              <a:gd name="connsiteY118" fmla="*/ 438831 h 1126566"/>
              <a:gd name="connsiteX119" fmla="*/ 10369590 w 12192000"/>
              <a:gd name="connsiteY119" fmla="*/ 423377 h 1126566"/>
              <a:gd name="connsiteX120" fmla="*/ 10575777 w 12192000"/>
              <a:gd name="connsiteY120" fmla="*/ 355859 h 1126566"/>
              <a:gd name="connsiteX121" fmla="*/ 10638984 w 12192000"/>
              <a:gd name="connsiteY121" fmla="*/ 347416 h 1126566"/>
              <a:gd name="connsiteX122" fmla="*/ 10649306 w 12192000"/>
              <a:gd name="connsiteY122" fmla="*/ 352042 h 1126566"/>
              <a:gd name="connsiteX123" fmla="*/ 10732175 w 12192000"/>
              <a:gd name="connsiteY123" fmla="*/ 317549 h 1126566"/>
              <a:gd name="connsiteX124" fmla="*/ 10862886 w 12192000"/>
              <a:gd name="connsiteY124" fmla="*/ 313438 h 1126566"/>
              <a:gd name="connsiteX125" fmla="*/ 10963063 w 12192000"/>
              <a:gd name="connsiteY125" fmla="*/ 317771 h 1126566"/>
              <a:gd name="connsiteX126" fmla="*/ 11018562 w 12192000"/>
              <a:gd name="connsiteY126" fmla="*/ 316991 h 1126566"/>
              <a:gd name="connsiteX127" fmla="*/ 11059692 w 12192000"/>
              <a:gd name="connsiteY127" fmla="*/ 319983 h 1126566"/>
              <a:gd name="connsiteX128" fmla="*/ 11160371 w 12192000"/>
              <a:gd name="connsiteY128" fmla="*/ 308440 h 1126566"/>
              <a:gd name="connsiteX129" fmla="*/ 11178386 w 12192000"/>
              <a:gd name="connsiteY129" fmla="*/ 299490 h 1126566"/>
              <a:gd name="connsiteX130" fmla="*/ 11192494 w 12192000"/>
              <a:gd name="connsiteY130" fmla="*/ 296221 h 1126566"/>
              <a:gd name="connsiteX131" fmla="*/ 11199770 w 12192000"/>
              <a:gd name="connsiteY131" fmla="*/ 299772 h 1126566"/>
              <a:gd name="connsiteX132" fmla="*/ 11217258 w 12192000"/>
              <a:gd name="connsiteY132" fmla="*/ 293681 h 1126566"/>
              <a:gd name="connsiteX133" fmla="*/ 11245798 w 12192000"/>
              <a:gd name="connsiteY133" fmla="*/ 292170 h 1126566"/>
              <a:gd name="connsiteX134" fmla="*/ 11255992 w 12192000"/>
              <a:gd name="connsiteY134" fmla="*/ 291919 h 1126566"/>
              <a:gd name="connsiteX135" fmla="*/ 11264859 w 12192000"/>
              <a:gd name="connsiteY135" fmla="*/ 293937 h 1126566"/>
              <a:gd name="connsiteX136" fmla="*/ 11276151 w 12192000"/>
              <a:gd name="connsiteY136" fmla="*/ 293070 h 1126566"/>
              <a:gd name="connsiteX137" fmla="*/ 11279850 w 12192000"/>
              <a:gd name="connsiteY137" fmla="*/ 291330 h 1126566"/>
              <a:gd name="connsiteX138" fmla="*/ 11290818 w 12192000"/>
              <a:gd name="connsiteY138" fmla="*/ 291060 h 1126566"/>
              <a:gd name="connsiteX139" fmla="*/ 11296248 w 12192000"/>
              <a:gd name="connsiteY139" fmla="*/ 290163 h 1126566"/>
              <a:gd name="connsiteX140" fmla="*/ 11301652 w 12192000"/>
              <a:gd name="connsiteY140" fmla="*/ 290324 h 1126566"/>
              <a:gd name="connsiteX141" fmla="*/ 11339114 w 12192000"/>
              <a:gd name="connsiteY141" fmla="*/ 288153 h 1126566"/>
              <a:gd name="connsiteX142" fmla="*/ 11345146 w 12192000"/>
              <a:gd name="connsiteY142" fmla="*/ 290802 h 1126566"/>
              <a:gd name="connsiteX143" fmla="*/ 11400126 w 12192000"/>
              <a:gd name="connsiteY143" fmla="*/ 292287 h 1126566"/>
              <a:gd name="connsiteX144" fmla="*/ 11400420 w 12192000"/>
              <a:gd name="connsiteY144" fmla="*/ 293758 h 1126566"/>
              <a:gd name="connsiteX145" fmla="*/ 11413889 w 12192000"/>
              <a:gd name="connsiteY145" fmla="*/ 300516 h 1126566"/>
              <a:gd name="connsiteX146" fmla="*/ 11440688 w 12192000"/>
              <a:gd name="connsiteY146" fmla="*/ 310121 h 1126566"/>
              <a:gd name="connsiteX147" fmla="*/ 11496733 w 12192000"/>
              <a:gd name="connsiteY147" fmla="*/ 350225 h 1126566"/>
              <a:gd name="connsiteX148" fmla="*/ 11554005 w 12192000"/>
              <a:gd name="connsiteY148" fmla="*/ 351933 h 1126566"/>
              <a:gd name="connsiteX149" fmla="*/ 11565304 w 12192000"/>
              <a:gd name="connsiteY149" fmla="*/ 353069 h 1126566"/>
              <a:gd name="connsiteX150" fmla="*/ 11565435 w 12192000"/>
              <a:gd name="connsiteY150" fmla="*/ 353419 h 1126566"/>
              <a:gd name="connsiteX151" fmla="*/ 11577168 w 12192000"/>
              <a:gd name="connsiteY151" fmla="*/ 355270 h 1126566"/>
              <a:gd name="connsiteX152" fmla="*/ 11585904 w 12192000"/>
              <a:gd name="connsiteY152" fmla="*/ 355142 h 1126566"/>
              <a:gd name="connsiteX153" fmla="*/ 11607823 w 12192000"/>
              <a:gd name="connsiteY153" fmla="*/ 357347 h 1126566"/>
              <a:gd name="connsiteX154" fmla="*/ 11614746 w 12192000"/>
              <a:gd name="connsiteY154" fmla="*/ 360281 h 1126566"/>
              <a:gd name="connsiteX155" fmla="*/ 11698873 w 12192000"/>
              <a:gd name="connsiteY155" fmla="*/ 397894 h 1126566"/>
              <a:gd name="connsiteX156" fmla="*/ 11779739 w 12192000"/>
              <a:gd name="connsiteY156" fmla="*/ 457323 h 1126566"/>
              <a:gd name="connsiteX157" fmla="*/ 11828107 w 12192000"/>
              <a:gd name="connsiteY157" fmla="*/ 477948 h 1126566"/>
              <a:gd name="connsiteX158" fmla="*/ 11866598 w 12192000"/>
              <a:gd name="connsiteY158" fmla="*/ 486803 h 1126566"/>
              <a:gd name="connsiteX159" fmla="*/ 11916744 w 12192000"/>
              <a:gd name="connsiteY159" fmla="*/ 502917 h 1126566"/>
              <a:gd name="connsiteX160" fmla="*/ 11949248 w 12192000"/>
              <a:gd name="connsiteY160" fmla="*/ 518881 h 1126566"/>
              <a:gd name="connsiteX161" fmla="*/ 11951002 w 12192000"/>
              <a:gd name="connsiteY161" fmla="*/ 518735 h 1126566"/>
              <a:gd name="connsiteX162" fmla="*/ 11957283 w 12192000"/>
              <a:gd name="connsiteY162" fmla="*/ 522828 h 1126566"/>
              <a:gd name="connsiteX163" fmla="*/ 11966535 w 12192000"/>
              <a:gd name="connsiteY163" fmla="*/ 527372 h 1126566"/>
              <a:gd name="connsiteX164" fmla="*/ 12026007 w 12192000"/>
              <a:gd name="connsiteY164" fmla="*/ 534384 h 1126566"/>
              <a:gd name="connsiteX165" fmla="*/ 12035188 w 12192000"/>
              <a:gd name="connsiteY165" fmla="*/ 529609 h 1126566"/>
              <a:gd name="connsiteX166" fmla="*/ 12115225 w 12192000"/>
              <a:gd name="connsiteY166" fmla="*/ 561895 h 1126566"/>
              <a:gd name="connsiteX167" fmla="*/ 12191636 w 12192000"/>
              <a:gd name="connsiteY167" fmla="*/ 558318 h 1126566"/>
              <a:gd name="connsiteX168" fmla="*/ 12192000 w 12192000"/>
              <a:gd name="connsiteY168" fmla="*/ 558295 h 1126566"/>
              <a:gd name="connsiteX169" fmla="*/ 12192000 w 12192000"/>
              <a:gd name="connsiteY169" fmla="*/ 1126566 h 1126566"/>
              <a:gd name="connsiteX170" fmla="*/ 0 w 12192000"/>
              <a:gd name="connsiteY170" fmla="*/ 1126566 h 1126566"/>
              <a:gd name="connsiteX171" fmla="*/ 0 w 12192000"/>
              <a:gd name="connsiteY171" fmla="*/ 401922 h 1126566"/>
              <a:gd name="connsiteX172" fmla="*/ 25242 w 12192000"/>
              <a:gd name="connsiteY172" fmla="*/ 388862 h 1126566"/>
              <a:gd name="connsiteX173" fmla="*/ 96922 w 12192000"/>
              <a:gd name="connsiteY173" fmla="*/ 357381 h 1126566"/>
              <a:gd name="connsiteX174" fmla="*/ 137910 w 12192000"/>
              <a:gd name="connsiteY174" fmla="*/ 314823 h 1126566"/>
              <a:gd name="connsiteX175" fmla="*/ 258712 w 12192000"/>
              <a:gd name="connsiteY175" fmla="*/ 286531 h 1126566"/>
              <a:gd name="connsiteX176" fmla="*/ 316354 w 12192000"/>
              <a:gd name="connsiteY176" fmla="*/ 238529 h 1126566"/>
              <a:gd name="connsiteX177" fmla="*/ 328834 w 12192000"/>
              <a:gd name="connsiteY177" fmla="*/ 240963 h 1126566"/>
              <a:gd name="connsiteX178" fmla="*/ 383414 w 12192000"/>
              <a:gd name="connsiteY178" fmla="*/ 221196 h 1126566"/>
              <a:gd name="connsiteX179" fmla="*/ 537708 w 12192000"/>
              <a:gd name="connsiteY179" fmla="*/ 119020 h 1126566"/>
              <a:gd name="connsiteX180" fmla="*/ 645390 w 12192000"/>
              <a:gd name="connsiteY180" fmla="*/ 81299 h 1126566"/>
              <a:gd name="connsiteX181" fmla="*/ 689561 w 12192000"/>
              <a:gd name="connsiteY181" fmla="*/ 73220 h 1126566"/>
              <a:gd name="connsiteX182" fmla="*/ 763197 w 12192000"/>
              <a:gd name="connsiteY182" fmla="*/ 59356 h 1126566"/>
              <a:gd name="connsiteX183" fmla="*/ 778208 w 12192000"/>
              <a:gd name="connsiteY183" fmla="*/ 63801 h 1126566"/>
              <a:gd name="connsiteX184" fmla="*/ 784725 w 12192000"/>
              <a:gd name="connsiteY184" fmla="*/ 62505 h 1126566"/>
              <a:gd name="connsiteX185" fmla="*/ 785400 w 12192000"/>
              <a:gd name="connsiteY185" fmla="*/ 62796 h 1126566"/>
              <a:gd name="connsiteX186" fmla="*/ 786774 w 12192000"/>
              <a:gd name="connsiteY186" fmla="*/ 62098 h 1126566"/>
              <a:gd name="connsiteX187" fmla="*/ 801216 w 12192000"/>
              <a:gd name="connsiteY187" fmla="*/ 59226 h 1126566"/>
              <a:gd name="connsiteX188" fmla="*/ 832892 w 12192000"/>
              <a:gd name="connsiteY188" fmla="*/ 62069 h 1126566"/>
              <a:gd name="connsiteX189" fmla="*/ 852003 w 12192000"/>
              <a:gd name="connsiteY189" fmla="*/ 61064 h 1126566"/>
              <a:gd name="connsiteX190" fmla="*/ 870719 w 12192000"/>
              <a:gd name="connsiteY190" fmla="*/ 47209 h 1126566"/>
              <a:gd name="connsiteX191" fmla="*/ 883786 w 12192000"/>
              <a:gd name="connsiteY191" fmla="*/ 45814 h 1126566"/>
              <a:gd name="connsiteX192" fmla="*/ 886400 w 12192000"/>
              <a:gd name="connsiteY192" fmla="*/ 43909 h 1126566"/>
              <a:gd name="connsiteX193" fmla="*/ 893881 w 12192000"/>
              <a:gd name="connsiteY193" fmla="*/ 40197 h 1126566"/>
              <a:gd name="connsiteX194" fmla="*/ 886282 w 12192000"/>
              <a:gd name="connsiteY194" fmla="*/ 36610 h 1126566"/>
              <a:gd name="connsiteX195" fmla="*/ 882653 w 12192000"/>
              <a:gd name="connsiteY195" fmla="*/ 24486 h 1126566"/>
              <a:gd name="connsiteX196" fmla="*/ 898087 w 12192000"/>
              <a:gd name="connsiteY196" fmla="*/ 11454 h 1126566"/>
              <a:gd name="connsiteX197" fmla="*/ 914199 w 12192000"/>
              <a:gd name="connsiteY197" fmla="*/ 6975 h 1126566"/>
              <a:gd name="connsiteX198" fmla="*/ 929751 w 12192000"/>
              <a:gd name="connsiteY198" fmla="*/ 5510 h 1126566"/>
              <a:gd name="connsiteX199" fmla="*/ 938844 w 12192000"/>
              <a:gd name="connsiteY199" fmla="*/ 8681 h 1126566"/>
              <a:gd name="connsiteX200" fmla="*/ 944941 w 12192000"/>
              <a:gd name="connsiteY200" fmla="*/ 6855 h 1126566"/>
              <a:gd name="connsiteX201" fmla="*/ 954142 w 12192000"/>
              <a:gd name="connsiteY201" fmla="*/ 8799 h 1126566"/>
              <a:gd name="connsiteX202" fmla="*/ 968213 w 12192000"/>
              <a:gd name="connsiteY202" fmla="*/ 19791 h 1126566"/>
              <a:gd name="connsiteX203" fmla="*/ 1177886 w 12192000"/>
              <a:gd name="connsiteY203" fmla="*/ 30728 h 1126566"/>
              <a:gd name="connsiteX204" fmla="*/ 1305018 w 12192000"/>
              <a:gd name="connsiteY204" fmla="*/ 0 h 1126566"/>
              <a:gd name="connsiteX0" fmla="*/ 1305018 w 12192000"/>
              <a:gd name="connsiteY0" fmla="*/ 0 h 1126566"/>
              <a:gd name="connsiteX1" fmla="*/ 1338012 w 12192000"/>
              <a:gd name="connsiteY1" fmla="*/ 2184 h 1126566"/>
              <a:gd name="connsiteX2" fmla="*/ 1368320 w 12192000"/>
              <a:gd name="connsiteY2" fmla="*/ 11572 h 1126566"/>
              <a:gd name="connsiteX3" fmla="*/ 1367764 w 12192000"/>
              <a:gd name="connsiteY3" fmla="*/ 14115 h 1126566"/>
              <a:gd name="connsiteX4" fmla="*/ 1372564 w 12192000"/>
              <a:gd name="connsiteY4" fmla="*/ 15636 h 1126566"/>
              <a:gd name="connsiteX5" fmla="*/ 1377226 w 12192000"/>
              <a:gd name="connsiteY5" fmla="*/ 14330 h 1126566"/>
              <a:gd name="connsiteX6" fmla="*/ 1382967 w 12192000"/>
              <a:gd name="connsiteY6" fmla="*/ 16108 h 1126566"/>
              <a:gd name="connsiteX7" fmla="*/ 1398753 w 12192000"/>
              <a:gd name="connsiteY7" fmla="*/ 20281 h 1126566"/>
              <a:gd name="connsiteX8" fmla="*/ 1403473 w 12192000"/>
              <a:gd name="connsiteY8" fmla="*/ 25878 h 1126566"/>
              <a:gd name="connsiteX9" fmla="*/ 1465522 w 12192000"/>
              <a:gd name="connsiteY9" fmla="*/ 40951 h 1126566"/>
              <a:gd name="connsiteX10" fmla="*/ 1485274 w 12192000"/>
              <a:gd name="connsiteY10" fmla="*/ 38769 h 1126566"/>
              <a:gd name="connsiteX11" fmla="*/ 1506702 w 12192000"/>
              <a:gd name="connsiteY11" fmla="*/ 48855 h 1126566"/>
              <a:gd name="connsiteX12" fmla="*/ 1570577 w 12192000"/>
              <a:gd name="connsiteY12" fmla="*/ 56390 h 1126566"/>
              <a:gd name="connsiteX13" fmla="*/ 1640836 w 12192000"/>
              <a:gd name="connsiteY13" fmla="*/ 71287 h 1126566"/>
              <a:gd name="connsiteX14" fmla="*/ 1689992 w 12192000"/>
              <a:gd name="connsiteY14" fmla="*/ 86003 h 1126566"/>
              <a:gd name="connsiteX15" fmla="*/ 1825707 w 12192000"/>
              <a:gd name="connsiteY15" fmla="*/ 102605 h 1126566"/>
              <a:gd name="connsiteX16" fmla="*/ 2055100 w 12192000"/>
              <a:gd name="connsiteY16" fmla="*/ 121407 h 1126566"/>
              <a:gd name="connsiteX17" fmla="*/ 2102805 w 12192000"/>
              <a:gd name="connsiteY17" fmla="*/ 127338 h 1126566"/>
              <a:gd name="connsiteX18" fmla="*/ 2139327 w 12192000"/>
              <a:gd name="connsiteY18" fmla="*/ 140098 h 1126566"/>
              <a:gd name="connsiteX19" fmla="*/ 2143886 w 12192000"/>
              <a:gd name="connsiteY19" fmla="*/ 149737 h 1126566"/>
              <a:gd name="connsiteX20" fmla="*/ 2169405 w 12192000"/>
              <a:gd name="connsiteY20" fmla="*/ 154229 h 1126566"/>
              <a:gd name="connsiteX21" fmla="*/ 2175252 w 12192000"/>
              <a:gd name="connsiteY21" fmla="*/ 157025 h 1126566"/>
              <a:gd name="connsiteX22" fmla="*/ 2209736 w 12192000"/>
              <a:gd name="connsiteY22" fmla="*/ 171455 h 1126566"/>
              <a:gd name="connsiteX23" fmla="*/ 2306658 w 12192000"/>
              <a:gd name="connsiteY23" fmla="*/ 162489 h 1126566"/>
              <a:gd name="connsiteX24" fmla="*/ 2376691 w 12192000"/>
              <a:gd name="connsiteY24" fmla="*/ 163846 h 1126566"/>
              <a:gd name="connsiteX25" fmla="*/ 2381520 w 12192000"/>
              <a:gd name="connsiteY25" fmla="*/ 166644 h 1126566"/>
              <a:gd name="connsiteX26" fmla="*/ 2384334 w 12192000"/>
              <a:gd name="connsiteY26" fmla="*/ 173113 h 1126566"/>
              <a:gd name="connsiteX27" fmla="*/ 2396234 w 12192000"/>
              <a:gd name="connsiteY27" fmla="*/ 176379 h 1126566"/>
              <a:gd name="connsiteX28" fmla="*/ 2406730 w 12192000"/>
              <a:gd name="connsiteY28" fmla="*/ 184179 h 1126566"/>
              <a:gd name="connsiteX29" fmla="*/ 2829718 w 12192000"/>
              <a:gd name="connsiteY29" fmla="*/ 242215 h 1126566"/>
              <a:gd name="connsiteX30" fmla="*/ 3028662 w 12192000"/>
              <a:gd name="connsiteY30" fmla="*/ 219550 h 1126566"/>
              <a:gd name="connsiteX31" fmla="*/ 3107019 w 12192000"/>
              <a:gd name="connsiteY31" fmla="*/ 220240 h 1126566"/>
              <a:gd name="connsiteX32" fmla="*/ 3116698 w 12192000"/>
              <a:gd name="connsiteY32" fmla="*/ 226983 h 1126566"/>
              <a:gd name="connsiteX33" fmla="*/ 3231577 w 12192000"/>
              <a:gd name="connsiteY33" fmla="*/ 202023 h 1126566"/>
              <a:gd name="connsiteX34" fmla="*/ 3386687 w 12192000"/>
              <a:gd name="connsiteY34" fmla="*/ 218190 h 1126566"/>
              <a:gd name="connsiteX35" fmla="*/ 3501680 w 12192000"/>
              <a:gd name="connsiteY35" fmla="*/ 238841 h 1126566"/>
              <a:gd name="connsiteX36" fmla="*/ 3567038 w 12192000"/>
              <a:gd name="connsiteY36" fmla="*/ 246771 h 1126566"/>
              <a:gd name="connsiteX37" fmla="*/ 3613626 w 12192000"/>
              <a:gd name="connsiteY37" fmla="*/ 256591 h 1126566"/>
              <a:gd name="connsiteX38" fmla="*/ 3737444 w 12192000"/>
              <a:gd name="connsiteY38" fmla="*/ 259793 h 1126566"/>
              <a:gd name="connsiteX39" fmla="*/ 3944870 w 12192000"/>
              <a:gd name="connsiteY39" fmla="*/ 255991 h 1126566"/>
              <a:gd name="connsiteX40" fmla="*/ 4092172 w 12192000"/>
              <a:gd name="connsiteY40" fmla="*/ 290617 h 1126566"/>
              <a:gd name="connsiteX41" fmla="*/ 4176434 w 12192000"/>
              <a:gd name="connsiteY41" fmla="*/ 272187 h 1126566"/>
              <a:gd name="connsiteX42" fmla="*/ 4269617 w 12192000"/>
              <a:gd name="connsiteY42" fmla="*/ 283947 h 1126566"/>
              <a:gd name="connsiteX43" fmla="*/ 4638729 w 12192000"/>
              <a:gd name="connsiteY43" fmla="*/ 274806 h 1126566"/>
              <a:gd name="connsiteX44" fmla="*/ 4877121 w 12192000"/>
              <a:gd name="connsiteY44" fmla="*/ 263049 h 1126566"/>
              <a:gd name="connsiteX45" fmla="*/ 4910175 w 12192000"/>
              <a:gd name="connsiteY45" fmla="*/ 258887 h 1126566"/>
              <a:gd name="connsiteX46" fmla="*/ 4910653 w 12192000"/>
              <a:gd name="connsiteY46" fmla="*/ 256337 h 1126566"/>
              <a:gd name="connsiteX47" fmla="*/ 4915901 w 12192000"/>
              <a:gd name="connsiteY47" fmla="*/ 255646 h 1126566"/>
              <a:gd name="connsiteX48" fmla="*/ 4919888 w 12192000"/>
              <a:gd name="connsiteY48" fmla="*/ 257665 h 1126566"/>
              <a:gd name="connsiteX49" fmla="*/ 4926150 w 12192000"/>
              <a:gd name="connsiteY49" fmla="*/ 256877 h 1126566"/>
              <a:gd name="connsiteX50" fmla="*/ 4943081 w 12192000"/>
              <a:gd name="connsiteY50" fmla="*/ 255402 h 1126566"/>
              <a:gd name="connsiteX51" fmla="*/ 4949875 w 12192000"/>
              <a:gd name="connsiteY51" fmla="*/ 250755 h 1126566"/>
              <a:gd name="connsiteX52" fmla="*/ 5034125 w 12192000"/>
              <a:gd name="connsiteY52" fmla="*/ 251561 h 1126566"/>
              <a:gd name="connsiteX53" fmla="*/ 5058873 w 12192000"/>
              <a:gd name="connsiteY53" fmla="*/ 245283 h 1126566"/>
              <a:gd name="connsiteX54" fmla="*/ 5123651 w 12192000"/>
              <a:gd name="connsiteY54" fmla="*/ 248360 h 1126566"/>
              <a:gd name="connsiteX55" fmla="*/ 5197539 w 12192000"/>
              <a:gd name="connsiteY55" fmla="*/ 245352 h 1126566"/>
              <a:gd name="connsiteX56" fmla="*/ 5250946 w 12192000"/>
              <a:gd name="connsiteY56" fmla="*/ 239095 h 1126566"/>
              <a:gd name="connsiteX57" fmla="*/ 5388817 w 12192000"/>
              <a:gd name="connsiteY57" fmla="*/ 245059 h 1126566"/>
              <a:gd name="connsiteX58" fmla="*/ 5618162 w 12192000"/>
              <a:gd name="connsiteY58" fmla="*/ 264094 h 1126566"/>
              <a:gd name="connsiteX59" fmla="*/ 5666664 w 12192000"/>
              <a:gd name="connsiteY59" fmla="*/ 266098 h 1126566"/>
              <a:gd name="connsiteX60" fmla="*/ 5715324 w 12192000"/>
              <a:gd name="connsiteY60" fmla="*/ 251101 h 1126566"/>
              <a:gd name="connsiteX61" fmla="*/ 5741796 w 12192000"/>
              <a:gd name="connsiteY61" fmla="*/ 250897 h 1126566"/>
              <a:gd name="connsiteX62" fmla="*/ 5748565 w 12192000"/>
              <a:gd name="connsiteY62" fmla="*/ 249142 h 1126566"/>
              <a:gd name="connsiteX63" fmla="*/ 5787667 w 12192000"/>
              <a:gd name="connsiteY63" fmla="*/ 240782 h 1126566"/>
              <a:gd name="connsiteX64" fmla="*/ 5877829 w 12192000"/>
              <a:gd name="connsiteY64" fmla="*/ 265178 h 1126566"/>
              <a:gd name="connsiteX65" fmla="*/ 5946099 w 12192000"/>
              <a:gd name="connsiteY65" fmla="*/ 275229 h 1126566"/>
              <a:gd name="connsiteX66" fmla="*/ 5951885 w 12192000"/>
              <a:gd name="connsiteY66" fmla="*/ 273306 h 1126566"/>
              <a:gd name="connsiteX67" fmla="*/ 5957187 w 12192000"/>
              <a:gd name="connsiteY67" fmla="*/ 267506 h 1126566"/>
              <a:gd name="connsiteX68" fmla="*/ 5969996 w 12192000"/>
              <a:gd name="connsiteY68" fmla="*/ 266279 h 1126566"/>
              <a:gd name="connsiteX69" fmla="*/ 5983257 w 12192000"/>
              <a:gd name="connsiteY69" fmla="*/ 260438 h 1126566"/>
              <a:gd name="connsiteX70" fmla="*/ 6390944 w 12192000"/>
              <a:gd name="connsiteY70" fmla="*/ 296657 h 1126566"/>
              <a:gd name="connsiteX71" fmla="*/ 6472553 w 12192000"/>
              <a:gd name="connsiteY71" fmla="*/ 327261 h 1126566"/>
              <a:gd name="connsiteX72" fmla="*/ 6598839 w 12192000"/>
              <a:gd name="connsiteY72" fmla="*/ 327138 h 1126566"/>
              <a:gd name="connsiteX73" fmla="*/ 6674894 w 12192000"/>
              <a:gd name="connsiteY73" fmla="*/ 339184 h 1126566"/>
              <a:gd name="connsiteX74" fmla="*/ 6686944 w 12192000"/>
              <a:gd name="connsiteY74" fmla="*/ 334233 h 1126566"/>
              <a:gd name="connsiteX75" fmla="*/ 6788093 w 12192000"/>
              <a:gd name="connsiteY75" fmla="*/ 377012 h 1126566"/>
              <a:gd name="connsiteX76" fmla="*/ 6944546 w 12192000"/>
              <a:gd name="connsiteY76" fmla="*/ 386543 h 1126566"/>
              <a:gd name="connsiteX77" fmla="*/ 7063994 w 12192000"/>
              <a:gd name="connsiteY77" fmla="*/ 385228 h 1126566"/>
              <a:gd name="connsiteX78" fmla="*/ 7130364 w 12192000"/>
              <a:gd name="connsiteY78" fmla="*/ 388164 h 1126566"/>
              <a:gd name="connsiteX79" fmla="*/ 7179335 w 12192000"/>
              <a:gd name="connsiteY79" fmla="*/ 386225 h 1126566"/>
              <a:gd name="connsiteX80" fmla="*/ 7300357 w 12192000"/>
              <a:gd name="connsiteY80" fmla="*/ 403218 h 1126566"/>
              <a:gd name="connsiteX81" fmla="*/ 7499445 w 12192000"/>
              <a:gd name="connsiteY81" fmla="*/ 440549 h 1126566"/>
              <a:gd name="connsiteX82" fmla="*/ 7655710 w 12192000"/>
              <a:gd name="connsiteY82" fmla="*/ 430962 h 1126566"/>
              <a:gd name="connsiteX83" fmla="*/ 7729851 w 12192000"/>
              <a:gd name="connsiteY83" fmla="*/ 462457 h 1126566"/>
              <a:gd name="connsiteX84" fmla="*/ 7824660 w 12192000"/>
              <a:gd name="connsiteY84" fmla="*/ 466203 h 1126566"/>
              <a:gd name="connsiteX85" fmla="*/ 8277851 w 12192000"/>
              <a:gd name="connsiteY85" fmla="*/ 502630 h 1126566"/>
              <a:gd name="connsiteX86" fmla="*/ 8382461 w 12192000"/>
              <a:gd name="connsiteY86" fmla="*/ 526824 h 1126566"/>
              <a:gd name="connsiteX87" fmla="*/ 8594502 w 12192000"/>
              <a:gd name="connsiteY87" fmla="*/ 613607 h 1126566"/>
              <a:gd name="connsiteX88" fmla="*/ 8808358 w 12192000"/>
              <a:gd name="connsiteY88" fmla="*/ 654694 h 1126566"/>
              <a:gd name="connsiteX89" fmla="*/ 8880244 w 12192000"/>
              <a:gd name="connsiteY89" fmla="*/ 661466 h 1126566"/>
              <a:gd name="connsiteX90" fmla="*/ 8885004 w 12192000"/>
              <a:gd name="connsiteY90" fmla="*/ 663655 h 1126566"/>
              <a:gd name="connsiteX91" fmla="*/ 8886720 w 12192000"/>
              <a:gd name="connsiteY91" fmla="*/ 662879 h 1126566"/>
              <a:gd name="connsiteX92" fmla="*/ 8912175 w 12192000"/>
              <a:gd name="connsiteY92" fmla="*/ 660908 h 1126566"/>
              <a:gd name="connsiteX93" fmla="*/ 8969814 w 12192000"/>
              <a:gd name="connsiteY93" fmla="*/ 639833 h 1126566"/>
              <a:gd name="connsiteX94" fmla="*/ 8996241 w 12192000"/>
              <a:gd name="connsiteY94" fmla="*/ 655221 h 1126566"/>
              <a:gd name="connsiteX95" fmla="*/ 9092152 w 12192000"/>
              <a:gd name="connsiteY95" fmla="*/ 609097 h 1126566"/>
              <a:gd name="connsiteX96" fmla="*/ 9156546 w 12192000"/>
              <a:gd name="connsiteY96" fmla="*/ 585468 h 1126566"/>
              <a:gd name="connsiteX97" fmla="*/ 9194830 w 12192000"/>
              <a:gd name="connsiteY97" fmla="*/ 571148 h 1126566"/>
              <a:gd name="connsiteX98" fmla="*/ 9314188 w 12192000"/>
              <a:gd name="connsiteY98" fmla="*/ 547301 h 1126566"/>
              <a:gd name="connsiteX99" fmla="*/ 9554706 w 12192000"/>
              <a:gd name="connsiteY99" fmla="*/ 542666 h 1126566"/>
              <a:gd name="connsiteX100" fmla="*/ 9616141 w 12192000"/>
              <a:gd name="connsiteY100" fmla="*/ 530976 h 1126566"/>
              <a:gd name="connsiteX101" fmla="*/ 9620146 w 12192000"/>
              <a:gd name="connsiteY101" fmla="*/ 524035 h 1126566"/>
              <a:gd name="connsiteX102" fmla="*/ 9724197 w 12192000"/>
              <a:gd name="connsiteY102" fmla="*/ 528337 h 1126566"/>
              <a:gd name="connsiteX103" fmla="*/ 9837846 w 12192000"/>
              <a:gd name="connsiteY103" fmla="*/ 492977 h 1126566"/>
              <a:gd name="connsiteX104" fmla="*/ 9917440 w 12192000"/>
              <a:gd name="connsiteY104" fmla="*/ 459605 h 1126566"/>
              <a:gd name="connsiteX105" fmla="*/ 9918439 w 12192000"/>
              <a:gd name="connsiteY105" fmla="*/ 453114 h 1126566"/>
              <a:gd name="connsiteX106" fmla="*/ 9925811 w 12192000"/>
              <a:gd name="connsiteY106" fmla="*/ 452486 h 1126566"/>
              <a:gd name="connsiteX107" fmla="*/ 9933026 w 12192000"/>
              <a:gd name="connsiteY107" fmla="*/ 457540 h 1126566"/>
              <a:gd name="connsiteX108" fmla="*/ 9988183 w 12192000"/>
              <a:gd name="connsiteY108" fmla="*/ 448079 h 1126566"/>
              <a:gd name="connsiteX109" fmla="*/ 9991965 w 12192000"/>
              <a:gd name="connsiteY109" fmla="*/ 435969 h 1126566"/>
              <a:gd name="connsiteX110" fmla="*/ 9986932 w 12192000"/>
              <a:gd name="connsiteY110" fmla="*/ 431168 h 1126566"/>
              <a:gd name="connsiteX111" fmla="*/ 9996190 w 12192000"/>
              <a:gd name="connsiteY111" fmla="*/ 429066 h 1126566"/>
              <a:gd name="connsiteX112" fmla="*/ 9999786 w 12192000"/>
              <a:gd name="connsiteY112" fmla="*/ 427758 h 1126566"/>
              <a:gd name="connsiteX113" fmla="*/ 10012936 w 12192000"/>
              <a:gd name="connsiteY113" fmla="*/ 428884 h 1126566"/>
              <a:gd name="connsiteX114" fmla="*/ 10038815 w 12192000"/>
              <a:gd name="connsiteY114" fmla="*/ 419316 h 1126566"/>
              <a:gd name="connsiteX115" fmla="*/ 10057432 w 12192000"/>
              <a:gd name="connsiteY115" fmla="*/ 421938 h 1126566"/>
              <a:gd name="connsiteX116" fmla="*/ 10121534 w 12192000"/>
              <a:gd name="connsiteY116" fmla="*/ 437514 h 1126566"/>
              <a:gd name="connsiteX117" fmla="*/ 10199200 w 12192000"/>
              <a:gd name="connsiteY117" fmla="*/ 438197 h 1126566"/>
              <a:gd name="connsiteX118" fmla="*/ 10245648 w 12192000"/>
              <a:gd name="connsiteY118" fmla="*/ 438831 h 1126566"/>
              <a:gd name="connsiteX119" fmla="*/ 10369590 w 12192000"/>
              <a:gd name="connsiteY119" fmla="*/ 423377 h 1126566"/>
              <a:gd name="connsiteX120" fmla="*/ 10575777 w 12192000"/>
              <a:gd name="connsiteY120" fmla="*/ 355859 h 1126566"/>
              <a:gd name="connsiteX121" fmla="*/ 10638984 w 12192000"/>
              <a:gd name="connsiteY121" fmla="*/ 347416 h 1126566"/>
              <a:gd name="connsiteX122" fmla="*/ 10649306 w 12192000"/>
              <a:gd name="connsiteY122" fmla="*/ 352042 h 1126566"/>
              <a:gd name="connsiteX123" fmla="*/ 10732175 w 12192000"/>
              <a:gd name="connsiteY123" fmla="*/ 317549 h 1126566"/>
              <a:gd name="connsiteX124" fmla="*/ 10862886 w 12192000"/>
              <a:gd name="connsiteY124" fmla="*/ 313438 h 1126566"/>
              <a:gd name="connsiteX125" fmla="*/ 10963063 w 12192000"/>
              <a:gd name="connsiteY125" fmla="*/ 317771 h 1126566"/>
              <a:gd name="connsiteX126" fmla="*/ 11018562 w 12192000"/>
              <a:gd name="connsiteY126" fmla="*/ 316991 h 1126566"/>
              <a:gd name="connsiteX127" fmla="*/ 11059692 w 12192000"/>
              <a:gd name="connsiteY127" fmla="*/ 319983 h 1126566"/>
              <a:gd name="connsiteX128" fmla="*/ 11160371 w 12192000"/>
              <a:gd name="connsiteY128" fmla="*/ 308440 h 1126566"/>
              <a:gd name="connsiteX129" fmla="*/ 11178386 w 12192000"/>
              <a:gd name="connsiteY129" fmla="*/ 299490 h 1126566"/>
              <a:gd name="connsiteX130" fmla="*/ 11192494 w 12192000"/>
              <a:gd name="connsiteY130" fmla="*/ 296221 h 1126566"/>
              <a:gd name="connsiteX131" fmla="*/ 11199770 w 12192000"/>
              <a:gd name="connsiteY131" fmla="*/ 299772 h 1126566"/>
              <a:gd name="connsiteX132" fmla="*/ 11217258 w 12192000"/>
              <a:gd name="connsiteY132" fmla="*/ 293681 h 1126566"/>
              <a:gd name="connsiteX133" fmla="*/ 11245798 w 12192000"/>
              <a:gd name="connsiteY133" fmla="*/ 292170 h 1126566"/>
              <a:gd name="connsiteX134" fmla="*/ 11255992 w 12192000"/>
              <a:gd name="connsiteY134" fmla="*/ 291919 h 1126566"/>
              <a:gd name="connsiteX135" fmla="*/ 11264859 w 12192000"/>
              <a:gd name="connsiteY135" fmla="*/ 293937 h 1126566"/>
              <a:gd name="connsiteX136" fmla="*/ 11276151 w 12192000"/>
              <a:gd name="connsiteY136" fmla="*/ 293070 h 1126566"/>
              <a:gd name="connsiteX137" fmla="*/ 11279850 w 12192000"/>
              <a:gd name="connsiteY137" fmla="*/ 291330 h 1126566"/>
              <a:gd name="connsiteX138" fmla="*/ 11290818 w 12192000"/>
              <a:gd name="connsiteY138" fmla="*/ 291060 h 1126566"/>
              <a:gd name="connsiteX139" fmla="*/ 11296248 w 12192000"/>
              <a:gd name="connsiteY139" fmla="*/ 290163 h 1126566"/>
              <a:gd name="connsiteX140" fmla="*/ 11301652 w 12192000"/>
              <a:gd name="connsiteY140" fmla="*/ 290324 h 1126566"/>
              <a:gd name="connsiteX141" fmla="*/ 11339114 w 12192000"/>
              <a:gd name="connsiteY141" fmla="*/ 288153 h 1126566"/>
              <a:gd name="connsiteX142" fmla="*/ 11345146 w 12192000"/>
              <a:gd name="connsiteY142" fmla="*/ 290802 h 1126566"/>
              <a:gd name="connsiteX143" fmla="*/ 11400126 w 12192000"/>
              <a:gd name="connsiteY143" fmla="*/ 292287 h 1126566"/>
              <a:gd name="connsiteX144" fmla="*/ 11400420 w 12192000"/>
              <a:gd name="connsiteY144" fmla="*/ 293758 h 1126566"/>
              <a:gd name="connsiteX145" fmla="*/ 11413889 w 12192000"/>
              <a:gd name="connsiteY145" fmla="*/ 300516 h 1126566"/>
              <a:gd name="connsiteX146" fmla="*/ 11440688 w 12192000"/>
              <a:gd name="connsiteY146" fmla="*/ 310121 h 1126566"/>
              <a:gd name="connsiteX147" fmla="*/ 11496733 w 12192000"/>
              <a:gd name="connsiteY147" fmla="*/ 350225 h 1126566"/>
              <a:gd name="connsiteX148" fmla="*/ 11554005 w 12192000"/>
              <a:gd name="connsiteY148" fmla="*/ 351933 h 1126566"/>
              <a:gd name="connsiteX149" fmla="*/ 11565304 w 12192000"/>
              <a:gd name="connsiteY149" fmla="*/ 353069 h 1126566"/>
              <a:gd name="connsiteX150" fmla="*/ 11565435 w 12192000"/>
              <a:gd name="connsiteY150" fmla="*/ 353419 h 1126566"/>
              <a:gd name="connsiteX151" fmla="*/ 11577168 w 12192000"/>
              <a:gd name="connsiteY151" fmla="*/ 355270 h 1126566"/>
              <a:gd name="connsiteX152" fmla="*/ 11585904 w 12192000"/>
              <a:gd name="connsiteY152" fmla="*/ 355142 h 1126566"/>
              <a:gd name="connsiteX153" fmla="*/ 11607823 w 12192000"/>
              <a:gd name="connsiteY153" fmla="*/ 357347 h 1126566"/>
              <a:gd name="connsiteX154" fmla="*/ 11614746 w 12192000"/>
              <a:gd name="connsiteY154" fmla="*/ 360281 h 1126566"/>
              <a:gd name="connsiteX155" fmla="*/ 11698873 w 12192000"/>
              <a:gd name="connsiteY155" fmla="*/ 397894 h 1126566"/>
              <a:gd name="connsiteX156" fmla="*/ 11779739 w 12192000"/>
              <a:gd name="connsiteY156" fmla="*/ 457323 h 1126566"/>
              <a:gd name="connsiteX157" fmla="*/ 11828107 w 12192000"/>
              <a:gd name="connsiteY157" fmla="*/ 477948 h 1126566"/>
              <a:gd name="connsiteX158" fmla="*/ 11866598 w 12192000"/>
              <a:gd name="connsiteY158" fmla="*/ 486803 h 1126566"/>
              <a:gd name="connsiteX159" fmla="*/ 11916744 w 12192000"/>
              <a:gd name="connsiteY159" fmla="*/ 502917 h 1126566"/>
              <a:gd name="connsiteX160" fmla="*/ 11949248 w 12192000"/>
              <a:gd name="connsiteY160" fmla="*/ 518881 h 1126566"/>
              <a:gd name="connsiteX161" fmla="*/ 11951002 w 12192000"/>
              <a:gd name="connsiteY161" fmla="*/ 518735 h 1126566"/>
              <a:gd name="connsiteX162" fmla="*/ 11957283 w 12192000"/>
              <a:gd name="connsiteY162" fmla="*/ 522828 h 1126566"/>
              <a:gd name="connsiteX163" fmla="*/ 11966535 w 12192000"/>
              <a:gd name="connsiteY163" fmla="*/ 527372 h 1126566"/>
              <a:gd name="connsiteX164" fmla="*/ 12026007 w 12192000"/>
              <a:gd name="connsiteY164" fmla="*/ 534384 h 1126566"/>
              <a:gd name="connsiteX165" fmla="*/ 12035188 w 12192000"/>
              <a:gd name="connsiteY165" fmla="*/ 529609 h 1126566"/>
              <a:gd name="connsiteX166" fmla="*/ 12115225 w 12192000"/>
              <a:gd name="connsiteY166" fmla="*/ 561895 h 1126566"/>
              <a:gd name="connsiteX167" fmla="*/ 12191636 w 12192000"/>
              <a:gd name="connsiteY167" fmla="*/ 558318 h 1126566"/>
              <a:gd name="connsiteX168" fmla="*/ 12192000 w 12192000"/>
              <a:gd name="connsiteY168" fmla="*/ 558295 h 1126566"/>
              <a:gd name="connsiteX169" fmla="*/ 12192000 w 12192000"/>
              <a:gd name="connsiteY169" fmla="*/ 1126566 h 1126566"/>
              <a:gd name="connsiteX170" fmla="*/ 0 w 12192000"/>
              <a:gd name="connsiteY170" fmla="*/ 1126566 h 1126566"/>
              <a:gd name="connsiteX171" fmla="*/ 0 w 12192000"/>
              <a:gd name="connsiteY171" fmla="*/ 401922 h 1126566"/>
              <a:gd name="connsiteX172" fmla="*/ 25242 w 12192000"/>
              <a:gd name="connsiteY172" fmla="*/ 388862 h 1126566"/>
              <a:gd name="connsiteX173" fmla="*/ 96922 w 12192000"/>
              <a:gd name="connsiteY173" fmla="*/ 357381 h 1126566"/>
              <a:gd name="connsiteX174" fmla="*/ 137910 w 12192000"/>
              <a:gd name="connsiteY174" fmla="*/ 314823 h 1126566"/>
              <a:gd name="connsiteX175" fmla="*/ 258712 w 12192000"/>
              <a:gd name="connsiteY175" fmla="*/ 286531 h 1126566"/>
              <a:gd name="connsiteX176" fmla="*/ 316354 w 12192000"/>
              <a:gd name="connsiteY176" fmla="*/ 238529 h 1126566"/>
              <a:gd name="connsiteX177" fmla="*/ 328834 w 12192000"/>
              <a:gd name="connsiteY177" fmla="*/ 240963 h 1126566"/>
              <a:gd name="connsiteX178" fmla="*/ 383414 w 12192000"/>
              <a:gd name="connsiteY178" fmla="*/ 221196 h 1126566"/>
              <a:gd name="connsiteX179" fmla="*/ 537708 w 12192000"/>
              <a:gd name="connsiteY179" fmla="*/ 119020 h 1126566"/>
              <a:gd name="connsiteX180" fmla="*/ 645390 w 12192000"/>
              <a:gd name="connsiteY180" fmla="*/ 81299 h 1126566"/>
              <a:gd name="connsiteX181" fmla="*/ 689561 w 12192000"/>
              <a:gd name="connsiteY181" fmla="*/ 73220 h 1126566"/>
              <a:gd name="connsiteX182" fmla="*/ 763197 w 12192000"/>
              <a:gd name="connsiteY182" fmla="*/ 59356 h 1126566"/>
              <a:gd name="connsiteX183" fmla="*/ 778208 w 12192000"/>
              <a:gd name="connsiteY183" fmla="*/ 63801 h 1126566"/>
              <a:gd name="connsiteX184" fmla="*/ 784725 w 12192000"/>
              <a:gd name="connsiteY184" fmla="*/ 62505 h 1126566"/>
              <a:gd name="connsiteX185" fmla="*/ 785400 w 12192000"/>
              <a:gd name="connsiteY185" fmla="*/ 62796 h 1126566"/>
              <a:gd name="connsiteX186" fmla="*/ 786774 w 12192000"/>
              <a:gd name="connsiteY186" fmla="*/ 62098 h 1126566"/>
              <a:gd name="connsiteX187" fmla="*/ 801216 w 12192000"/>
              <a:gd name="connsiteY187" fmla="*/ 59226 h 1126566"/>
              <a:gd name="connsiteX188" fmla="*/ 832892 w 12192000"/>
              <a:gd name="connsiteY188" fmla="*/ 62069 h 1126566"/>
              <a:gd name="connsiteX189" fmla="*/ 852003 w 12192000"/>
              <a:gd name="connsiteY189" fmla="*/ 61064 h 1126566"/>
              <a:gd name="connsiteX190" fmla="*/ 870719 w 12192000"/>
              <a:gd name="connsiteY190" fmla="*/ 47209 h 1126566"/>
              <a:gd name="connsiteX191" fmla="*/ 883786 w 12192000"/>
              <a:gd name="connsiteY191" fmla="*/ 45814 h 1126566"/>
              <a:gd name="connsiteX192" fmla="*/ 886400 w 12192000"/>
              <a:gd name="connsiteY192" fmla="*/ 43909 h 1126566"/>
              <a:gd name="connsiteX193" fmla="*/ 893881 w 12192000"/>
              <a:gd name="connsiteY193" fmla="*/ 40197 h 1126566"/>
              <a:gd name="connsiteX194" fmla="*/ 886282 w 12192000"/>
              <a:gd name="connsiteY194" fmla="*/ 36610 h 1126566"/>
              <a:gd name="connsiteX195" fmla="*/ 882653 w 12192000"/>
              <a:gd name="connsiteY195" fmla="*/ 24486 h 1126566"/>
              <a:gd name="connsiteX196" fmla="*/ 898087 w 12192000"/>
              <a:gd name="connsiteY196" fmla="*/ 11454 h 1126566"/>
              <a:gd name="connsiteX197" fmla="*/ 914199 w 12192000"/>
              <a:gd name="connsiteY197" fmla="*/ 6975 h 1126566"/>
              <a:gd name="connsiteX198" fmla="*/ 929751 w 12192000"/>
              <a:gd name="connsiteY198" fmla="*/ 5510 h 1126566"/>
              <a:gd name="connsiteX199" fmla="*/ 938844 w 12192000"/>
              <a:gd name="connsiteY199" fmla="*/ 8681 h 1126566"/>
              <a:gd name="connsiteX200" fmla="*/ 944941 w 12192000"/>
              <a:gd name="connsiteY200" fmla="*/ 6855 h 1126566"/>
              <a:gd name="connsiteX201" fmla="*/ 954142 w 12192000"/>
              <a:gd name="connsiteY201" fmla="*/ 8799 h 1126566"/>
              <a:gd name="connsiteX202" fmla="*/ 968213 w 12192000"/>
              <a:gd name="connsiteY202" fmla="*/ 19791 h 1126566"/>
              <a:gd name="connsiteX203" fmla="*/ 1177886 w 12192000"/>
              <a:gd name="connsiteY203" fmla="*/ 30728 h 1126566"/>
              <a:gd name="connsiteX204" fmla="*/ 1305018 w 12192000"/>
              <a:gd name="connsiteY204" fmla="*/ 0 h 1126566"/>
              <a:gd name="connsiteX0" fmla="*/ 1305018 w 12192000"/>
              <a:gd name="connsiteY0" fmla="*/ 0 h 1126566"/>
              <a:gd name="connsiteX1" fmla="*/ 1338012 w 12192000"/>
              <a:gd name="connsiteY1" fmla="*/ 2184 h 1126566"/>
              <a:gd name="connsiteX2" fmla="*/ 1368320 w 12192000"/>
              <a:gd name="connsiteY2" fmla="*/ 11572 h 1126566"/>
              <a:gd name="connsiteX3" fmla="*/ 1367764 w 12192000"/>
              <a:gd name="connsiteY3" fmla="*/ 14115 h 1126566"/>
              <a:gd name="connsiteX4" fmla="*/ 1372564 w 12192000"/>
              <a:gd name="connsiteY4" fmla="*/ 15636 h 1126566"/>
              <a:gd name="connsiteX5" fmla="*/ 1377226 w 12192000"/>
              <a:gd name="connsiteY5" fmla="*/ 14330 h 1126566"/>
              <a:gd name="connsiteX6" fmla="*/ 1382967 w 12192000"/>
              <a:gd name="connsiteY6" fmla="*/ 16108 h 1126566"/>
              <a:gd name="connsiteX7" fmla="*/ 1398753 w 12192000"/>
              <a:gd name="connsiteY7" fmla="*/ 20281 h 1126566"/>
              <a:gd name="connsiteX8" fmla="*/ 1403473 w 12192000"/>
              <a:gd name="connsiteY8" fmla="*/ 25878 h 1126566"/>
              <a:gd name="connsiteX9" fmla="*/ 1465522 w 12192000"/>
              <a:gd name="connsiteY9" fmla="*/ 40951 h 1126566"/>
              <a:gd name="connsiteX10" fmla="*/ 1485274 w 12192000"/>
              <a:gd name="connsiteY10" fmla="*/ 38769 h 1126566"/>
              <a:gd name="connsiteX11" fmla="*/ 1506702 w 12192000"/>
              <a:gd name="connsiteY11" fmla="*/ 48855 h 1126566"/>
              <a:gd name="connsiteX12" fmla="*/ 1570577 w 12192000"/>
              <a:gd name="connsiteY12" fmla="*/ 56390 h 1126566"/>
              <a:gd name="connsiteX13" fmla="*/ 1640836 w 12192000"/>
              <a:gd name="connsiteY13" fmla="*/ 71287 h 1126566"/>
              <a:gd name="connsiteX14" fmla="*/ 1689992 w 12192000"/>
              <a:gd name="connsiteY14" fmla="*/ 86003 h 1126566"/>
              <a:gd name="connsiteX15" fmla="*/ 1825707 w 12192000"/>
              <a:gd name="connsiteY15" fmla="*/ 102605 h 1126566"/>
              <a:gd name="connsiteX16" fmla="*/ 2055100 w 12192000"/>
              <a:gd name="connsiteY16" fmla="*/ 121407 h 1126566"/>
              <a:gd name="connsiteX17" fmla="*/ 2102805 w 12192000"/>
              <a:gd name="connsiteY17" fmla="*/ 127338 h 1126566"/>
              <a:gd name="connsiteX18" fmla="*/ 2139327 w 12192000"/>
              <a:gd name="connsiteY18" fmla="*/ 140098 h 1126566"/>
              <a:gd name="connsiteX19" fmla="*/ 2143886 w 12192000"/>
              <a:gd name="connsiteY19" fmla="*/ 149737 h 1126566"/>
              <a:gd name="connsiteX20" fmla="*/ 2169405 w 12192000"/>
              <a:gd name="connsiteY20" fmla="*/ 154229 h 1126566"/>
              <a:gd name="connsiteX21" fmla="*/ 2175252 w 12192000"/>
              <a:gd name="connsiteY21" fmla="*/ 157025 h 1126566"/>
              <a:gd name="connsiteX22" fmla="*/ 2209736 w 12192000"/>
              <a:gd name="connsiteY22" fmla="*/ 171455 h 1126566"/>
              <a:gd name="connsiteX23" fmla="*/ 2306658 w 12192000"/>
              <a:gd name="connsiteY23" fmla="*/ 162489 h 1126566"/>
              <a:gd name="connsiteX24" fmla="*/ 2376691 w 12192000"/>
              <a:gd name="connsiteY24" fmla="*/ 163846 h 1126566"/>
              <a:gd name="connsiteX25" fmla="*/ 2381520 w 12192000"/>
              <a:gd name="connsiteY25" fmla="*/ 166644 h 1126566"/>
              <a:gd name="connsiteX26" fmla="*/ 2384334 w 12192000"/>
              <a:gd name="connsiteY26" fmla="*/ 173113 h 1126566"/>
              <a:gd name="connsiteX27" fmla="*/ 2396234 w 12192000"/>
              <a:gd name="connsiteY27" fmla="*/ 176379 h 1126566"/>
              <a:gd name="connsiteX28" fmla="*/ 2406730 w 12192000"/>
              <a:gd name="connsiteY28" fmla="*/ 184179 h 1126566"/>
              <a:gd name="connsiteX29" fmla="*/ 2829718 w 12192000"/>
              <a:gd name="connsiteY29" fmla="*/ 242215 h 1126566"/>
              <a:gd name="connsiteX30" fmla="*/ 3028662 w 12192000"/>
              <a:gd name="connsiteY30" fmla="*/ 219550 h 1126566"/>
              <a:gd name="connsiteX31" fmla="*/ 3107019 w 12192000"/>
              <a:gd name="connsiteY31" fmla="*/ 220240 h 1126566"/>
              <a:gd name="connsiteX32" fmla="*/ 3116698 w 12192000"/>
              <a:gd name="connsiteY32" fmla="*/ 226983 h 1126566"/>
              <a:gd name="connsiteX33" fmla="*/ 3231577 w 12192000"/>
              <a:gd name="connsiteY33" fmla="*/ 202023 h 1126566"/>
              <a:gd name="connsiteX34" fmla="*/ 3386687 w 12192000"/>
              <a:gd name="connsiteY34" fmla="*/ 218190 h 1126566"/>
              <a:gd name="connsiteX35" fmla="*/ 3501680 w 12192000"/>
              <a:gd name="connsiteY35" fmla="*/ 238841 h 1126566"/>
              <a:gd name="connsiteX36" fmla="*/ 3567038 w 12192000"/>
              <a:gd name="connsiteY36" fmla="*/ 246771 h 1126566"/>
              <a:gd name="connsiteX37" fmla="*/ 3613626 w 12192000"/>
              <a:gd name="connsiteY37" fmla="*/ 256591 h 1126566"/>
              <a:gd name="connsiteX38" fmla="*/ 3737444 w 12192000"/>
              <a:gd name="connsiteY38" fmla="*/ 259793 h 1126566"/>
              <a:gd name="connsiteX39" fmla="*/ 3944870 w 12192000"/>
              <a:gd name="connsiteY39" fmla="*/ 255991 h 1126566"/>
              <a:gd name="connsiteX40" fmla="*/ 4092172 w 12192000"/>
              <a:gd name="connsiteY40" fmla="*/ 290617 h 1126566"/>
              <a:gd name="connsiteX41" fmla="*/ 4176434 w 12192000"/>
              <a:gd name="connsiteY41" fmla="*/ 272187 h 1126566"/>
              <a:gd name="connsiteX42" fmla="*/ 4269617 w 12192000"/>
              <a:gd name="connsiteY42" fmla="*/ 283947 h 1126566"/>
              <a:gd name="connsiteX43" fmla="*/ 4638729 w 12192000"/>
              <a:gd name="connsiteY43" fmla="*/ 274806 h 1126566"/>
              <a:gd name="connsiteX44" fmla="*/ 4877121 w 12192000"/>
              <a:gd name="connsiteY44" fmla="*/ 263049 h 1126566"/>
              <a:gd name="connsiteX45" fmla="*/ 4910175 w 12192000"/>
              <a:gd name="connsiteY45" fmla="*/ 258887 h 1126566"/>
              <a:gd name="connsiteX46" fmla="*/ 4910653 w 12192000"/>
              <a:gd name="connsiteY46" fmla="*/ 256337 h 1126566"/>
              <a:gd name="connsiteX47" fmla="*/ 4915901 w 12192000"/>
              <a:gd name="connsiteY47" fmla="*/ 255646 h 1126566"/>
              <a:gd name="connsiteX48" fmla="*/ 4919888 w 12192000"/>
              <a:gd name="connsiteY48" fmla="*/ 257665 h 1126566"/>
              <a:gd name="connsiteX49" fmla="*/ 4926150 w 12192000"/>
              <a:gd name="connsiteY49" fmla="*/ 256877 h 1126566"/>
              <a:gd name="connsiteX50" fmla="*/ 4943081 w 12192000"/>
              <a:gd name="connsiteY50" fmla="*/ 255402 h 1126566"/>
              <a:gd name="connsiteX51" fmla="*/ 4949875 w 12192000"/>
              <a:gd name="connsiteY51" fmla="*/ 250755 h 1126566"/>
              <a:gd name="connsiteX52" fmla="*/ 5034125 w 12192000"/>
              <a:gd name="connsiteY52" fmla="*/ 251561 h 1126566"/>
              <a:gd name="connsiteX53" fmla="*/ 5058873 w 12192000"/>
              <a:gd name="connsiteY53" fmla="*/ 245283 h 1126566"/>
              <a:gd name="connsiteX54" fmla="*/ 5123651 w 12192000"/>
              <a:gd name="connsiteY54" fmla="*/ 248360 h 1126566"/>
              <a:gd name="connsiteX55" fmla="*/ 5197539 w 12192000"/>
              <a:gd name="connsiteY55" fmla="*/ 245352 h 1126566"/>
              <a:gd name="connsiteX56" fmla="*/ 5250946 w 12192000"/>
              <a:gd name="connsiteY56" fmla="*/ 239095 h 1126566"/>
              <a:gd name="connsiteX57" fmla="*/ 5388817 w 12192000"/>
              <a:gd name="connsiteY57" fmla="*/ 245059 h 1126566"/>
              <a:gd name="connsiteX58" fmla="*/ 5618162 w 12192000"/>
              <a:gd name="connsiteY58" fmla="*/ 264094 h 1126566"/>
              <a:gd name="connsiteX59" fmla="*/ 5666664 w 12192000"/>
              <a:gd name="connsiteY59" fmla="*/ 266098 h 1126566"/>
              <a:gd name="connsiteX60" fmla="*/ 5715324 w 12192000"/>
              <a:gd name="connsiteY60" fmla="*/ 251101 h 1126566"/>
              <a:gd name="connsiteX61" fmla="*/ 5741796 w 12192000"/>
              <a:gd name="connsiteY61" fmla="*/ 250897 h 1126566"/>
              <a:gd name="connsiteX62" fmla="*/ 5748565 w 12192000"/>
              <a:gd name="connsiteY62" fmla="*/ 249142 h 1126566"/>
              <a:gd name="connsiteX63" fmla="*/ 5787667 w 12192000"/>
              <a:gd name="connsiteY63" fmla="*/ 240782 h 1126566"/>
              <a:gd name="connsiteX64" fmla="*/ 5877829 w 12192000"/>
              <a:gd name="connsiteY64" fmla="*/ 265178 h 1126566"/>
              <a:gd name="connsiteX65" fmla="*/ 5946099 w 12192000"/>
              <a:gd name="connsiteY65" fmla="*/ 275229 h 1126566"/>
              <a:gd name="connsiteX66" fmla="*/ 5951885 w 12192000"/>
              <a:gd name="connsiteY66" fmla="*/ 273306 h 1126566"/>
              <a:gd name="connsiteX67" fmla="*/ 5957187 w 12192000"/>
              <a:gd name="connsiteY67" fmla="*/ 267506 h 1126566"/>
              <a:gd name="connsiteX68" fmla="*/ 5969996 w 12192000"/>
              <a:gd name="connsiteY68" fmla="*/ 266279 h 1126566"/>
              <a:gd name="connsiteX69" fmla="*/ 5983257 w 12192000"/>
              <a:gd name="connsiteY69" fmla="*/ 260438 h 1126566"/>
              <a:gd name="connsiteX70" fmla="*/ 6390944 w 12192000"/>
              <a:gd name="connsiteY70" fmla="*/ 296657 h 1126566"/>
              <a:gd name="connsiteX71" fmla="*/ 6472553 w 12192000"/>
              <a:gd name="connsiteY71" fmla="*/ 327261 h 1126566"/>
              <a:gd name="connsiteX72" fmla="*/ 6598839 w 12192000"/>
              <a:gd name="connsiteY72" fmla="*/ 327138 h 1126566"/>
              <a:gd name="connsiteX73" fmla="*/ 6674894 w 12192000"/>
              <a:gd name="connsiteY73" fmla="*/ 339184 h 1126566"/>
              <a:gd name="connsiteX74" fmla="*/ 6686944 w 12192000"/>
              <a:gd name="connsiteY74" fmla="*/ 334233 h 1126566"/>
              <a:gd name="connsiteX75" fmla="*/ 6788093 w 12192000"/>
              <a:gd name="connsiteY75" fmla="*/ 377012 h 1126566"/>
              <a:gd name="connsiteX76" fmla="*/ 6944546 w 12192000"/>
              <a:gd name="connsiteY76" fmla="*/ 386543 h 1126566"/>
              <a:gd name="connsiteX77" fmla="*/ 7063994 w 12192000"/>
              <a:gd name="connsiteY77" fmla="*/ 385228 h 1126566"/>
              <a:gd name="connsiteX78" fmla="*/ 7130364 w 12192000"/>
              <a:gd name="connsiteY78" fmla="*/ 388164 h 1126566"/>
              <a:gd name="connsiteX79" fmla="*/ 7179335 w 12192000"/>
              <a:gd name="connsiteY79" fmla="*/ 386225 h 1126566"/>
              <a:gd name="connsiteX80" fmla="*/ 7300357 w 12192000"/>
              <a:gd name="connsiteY80" fmla="*/ 403218 h 1126566"/>
              <a:gd name="connsiteX81" fmla="*/ 7499445 w 12192000"/>
              <a:gd name="connsiteY81" fmla="*/ 440549 h 1126566"/>
              <a:gd name="connsiteX82" fmla="*/ 7655710 w 12192000"/>
              <a:gd name="connsiteY82" fmla="*/ 430962 h 1126566"/>
              <a:gd name="connsiteX83" fmla="*/ 7729851 w 12192000"/>
              <a:gd name="connsiteY83" fmla="*/ 462457 h 1126566"/>
              <a:gd name="connsiteX84" fmla="*/ 7824660 w 12192000"/>
              <a:gd name="connsiteY84" fmla="*/ 466203 h 1126566"/>
              <a:gd name="connsiteX85" fmla="*/ 8277851 w 12192000"/>
              <a:gd name="connsiteY85" fmla="*/ 502630 h 1126566"/>
              <a:gd name="connsiteX86" fmla="*/ 8382461 w 12192000"/>
              <a:gd name="connsiteY86" fmla="*/ 526824 h 1126566"/>
              <a:gd name="connsiteX87" fmla="*/ 8594502 w 12192000"/>
              <a:gd name="connsiteY87" fmla="*/ 613607 h 1126566"/>
              <a:gd name="connsiteX88" fmla="*/ 8808358 w 12192000"/>
              <a:gd name="connsiteY88" fmla="*/ 654694 h 1126566"/>
              <a:gd name="connsiteX89" fmla="*/ 8880244 w 12192000"/>
              <a:gd name="connsiteY89" fmla="*/ 661466 h 1126566"/>
              <a:gd name="connsiteX90" fmla="*/ 8885004 w 12192000"/>
              <a:gd name="connsiteY90" fmla="*/ 663655 h 1126566"/>
              <a:gd name="connsiteX91" fmla="*/ 8886720 w 12192000"/>
              <a:gd name="connsiteY91" fmla="*/ 662879 h 1126566"/>
              <a:gd name="connsiteX92" fmla="*/ 8912175 w 12192000"/>
              <a:gd name="connsiteY92" fmla="*/ 660908 h 1126566"/>
              <a:gd name="connsiteX93" fmla="*/ 8969814 w 12192000"/>
              <a:gd name="connsiteY93" fmla="*/ 639833 h 1126566"/>
              <a:gd name="connsiteX94" fmla="*/ 8996241 w 12192000"/>
              <a:gd name="connsiteY94" fmla="*/ 655221 h 1126566"/>
              <a:gd name="connsiteX95" fmla="*/ 9092152 w 12192000"/>
              <a:gd name="connsiteY95" fmla="*/ 609097 h 1126566"/>
              <a:gd name="connsiteX96" fmla="*/ 9156546 w 12192000"/>
              <a:gd name="connsiteY96" fmla="*/ 585468 h 1126566"/>
              <a:gd name="connsiteX97" fmla="*/ 9194830 w 12192000"/>
              <a:gd name="connsiteY97" fmla="*/ 571148 h 1126566"/>
              <a:gd name="connsiteX98" fmla="*/ 9314188 w 12192000"/>
              <a:gd name="connsiteY98" fmla="*/ 547301 h 1126566"/>
              <a:gd name="connsiteX99" fmla="*/ 9554706 w 12192000"/>
              <a:gd name="connsiteY99" fmla="*/ 542666 h 1126566"/>
              <a:gd name="connsiteX100" fmla="*/ 9616141 w 12192000"/>
              <a:gd name="connsiteY100" fmla="*/ 530976 h 1126566"/>
              <a:gd name="connsiteX101" fmla="*/ 9620146 w 12192000"/>
              <a:gd name="connsiteY101" fmla="*/ 524035 h 1126566"/>
              <a:gd name="connsiteX102" fmla="*/ 9724197 w 12192000"/>
              <a:gd name="connsiteY102" fmla="*/ 528337 h 1126566"/>
              <a:gd name="connsiteX103" fmla="*/ 9837846 w 12192000"/>
              <a:gd name="connsiteY103" fmla="*/ 492977 h 1126566"/>
              <a:gd name="connsiteX104" fmla="*/ 9917440 w 12192000"/>
              <a:gd name="connsiteY104" fmla="*/ 459605 h 1126566"/>
              <a:gd name="connsiteX105" fmla="*/ 9918439 w 12192000"/>
              <a:gd name="connsiteY105" fmla="*/ 453114 h 1126566"/>
              <a:gd name="connsiteX106" fmla="*/ 9925811 w 12192000"/>
              <a:gd name="connsiteY106" fmla="*/ 452486 h 1126566"/>
              <a:gd name="connsiteX107" fmla="*/ 9988183 w 12192000"/>
              <a:gd name="connsiteY107" fmla="*/ 448079 h 1126566"/>
              <a:gd name="connsiteX108" fmla="*/ 9991965 w 12192000"/>
              <a:gd name="connsiteY108" fmla="*/ 435969 h 1126566"/>
              <a:gd name="connsiteX109" fmla="*/ 9986932 w 12192000"/>
              <a:gd name="connsiteY109" fmla="*/ 431168 h 1126566"/>
              <a:gd name="connsiteX110" fmla="*/ 9996190 w 12192000"/>
              <a:gd name="connsiteY110" fmla="*/ 429066 h 1126566"/>
              <a:gd name="connsiteX111" fmla="*/ 9999786 w 12192000"/>
              <a:gd name="connsiteY111" fmla="*/ 427758 h 1126566"/>
              <a:gd name="connsiteX112" fmla="*/ 10012936 w 12192000"/>
              <a:gd name="connsiteY112" fmla="*/ 428884 h 1126566"/>
              <a:gd name="connsiteX113" fmla="*/ 10038815 w 12192000"/>
              <a:gd name="connsiteY113" fmla="*/ 419316 h 1126566"/>
              <a:gd name="connsiteX114" fmla="*/ 10057432 w 12192000"/>
              <a:gd name="connsiteY114" fmla="*/ 421938 h 1126566"/>
              <a:gd name="connsiteX115" fmla="*/ 10121534 w 12192000"/>
              <a:gd name="connsiteY115" fmla="*/ 437514 h 1126566"/>
              <a:gd name="connsiteX116" fmla="*/ 10199200 w 12192000"/>
              <a:gd name="connsiteY116" fmla="*/ 438197 h 1126566"/>
              <a:gd name="connsiteX117" fmla="*/ 10245648 w 12192000"/>
              <a:gd name="connsiteY117" fmla="*/ 438831 h 1126566"/>
              <a:gd name="connsiteX118" fmla="*/ 10369590 w 12192000"/>
              <a:gd name="connsiteY118" fmla="*/ 423377 h 1126566"/>
              <a:gd name="connsiteX119" fmla="*/ 10575777 w 12192000"/>
              <a:gd name="connsiteY119" fmla="*/ 355859 h 1126566"/>
              <a:gd name="connsiteX120" fmla="*/ 10638984 w 12192000"/>
              <a:gd name="connsiteY120" fmla="*/ 347416 h 1126566"/>
              <a:gd name="connsiteX121" fmla="*/ 10649306 w 12192000"/>
              <a:gd name="connsiteY121" fmla="*/ 352042 h 1126566"/>
              <a:gd name="connsiteX122" fmla="*/ 10732175 w 12192000"/>
              <a:gd name="connsiteY122" fmla="*/ 317549 h 1126566"/>
              <a:gd name="connsiteX123" fmla="*/ 10862886 w 12192000"/>
              <a:gd name="connsiteY123" fmla="*/ 313438 h 1126566"/>
              <a:gd name="connsiteX124" fmla="*/ 10963063 w 12192000"/>
              <a:gd name="connsiteY124" fmla="*/ 317771 h 1126566"/>
              <a:gd name="connsiteX125" fmla="*/ 11018562 w 12192000"/>
              <a:gd name="connsiteY125" fmla="*/ 316991 h 1126566"/>
              <a:gd name="connsiteX126" fmla="*/ 11059692 w 12192000"/>
              <a:gd name="connsiteY126" fmla="*/ 319983 h 1126566"/>
              <a:gd name="connsiteX127" fmla="*/ 11160371 w 12192000"/>
              <a:gd name="connsiteY127" fmla="*/ 308440 h 1126566"/>
              <a:gd name="connsiteX128" fmla="*/ 11178386 w 12192000"/>
              <a:gd name="connsiteY128" fmla="*/ 299490 h 1126566"/>
              <a:gd name="connsiteX129" fmla="*/ 11192494 w 12192000"/>
              <a:gd name="connsiteY129" fmla="*/ 296221 h 1126566"/>
              <a:gd name="connsiteX130" fmla="*/ 11199770 w 12192000"/>
              <a:gd name="connsiteY130" fmla="*/ 299772 h 1126566"/>
              <a:gd name="connsiteX131" fmla="*/ 11217258 w 12192000"/>
              <a:gd name="connsiteY131" fmla="*/ 293681 h 1126566"/>
              <a:gd name="connsiteX132" fmla="*/ 11245798 w 12192000"/>
              <a:gd name="connsiteY132" fmla="*/ 292170 h 1126566"/>
              <a:gd name="connsiteX133" fmla="*/ 11255992 w 12192000"/>
              <a:gd name="connsiteY133" fmla="*/ 291919 h 1126566"/>
              <a:gd name="connsiteX134" fmla="*/ 11264859 w 12192000"/>
              <a:gd name="connsiteY134" fmla="*/ 293937 h 1126566"/>
              <a:gd name="connsiteX135" fmla="*/ 11276151 w 12192000"/>
              <a:gd name="connsiteY135" fmla="*/ 293070 h 1126566"/>
              <a:gd name="connsiteX136" fmla="*/ 11279850 w 12192000"/>
              <a:gd name="connsiteY136" fmla="*/ 291330 h 1126566"/>
              <a:gd name="connsiteX137" fmla="*/ 11290818 w 12192000"/>
              <a:gd name="connsiteY137" fmla="*/ 291060 h 1126566"/>
              <a:gd name="connsiteX138" fmla="*/ 11296248 w 12192000"/>
              <a:gd name="connsiteY138" fmla="*/ 290163 h 1126566"/>
              <a:gd name="connsiteX139" fmla="*/ 11301652 w 12192000"/>
              <a:gd name="connsiteY139" fmla="*/ 290324 h 1126566"/>
              <a:gd name="connsiteX140" fmla="*/ 11339114 w 12192000"/>
              <a:gd name="connsiteY140" fmla="*/ 288153 h 1126566"/>
              <a:gd name="connsiteX141" fmla="*/ 11345146 w 12192000"/>
              <a:gd name="connsiteY141" fmla="*/ 290802 h 1126566"/>
              <a:gd name="connsiteX142" fmla="*/ 11400126 w 12192000"/>
              <a:gd name="connsiteY142" fmla="*/ 292287 h 1126566"/>
              <a:gd name="connsiteX143" fmla="*/ 11400420 w 12192000"/>
              <a:gd name="connsiteY143" fmla="*/ 293758 h 1126566"/>
              <a:gd name="connsiteX144" fmla="*/ 11413889 w 12192000"/>
              <a:gd name="connsiteY144" fmla="*/ 300516 h 1126566"/>
              <a:gd name="connsiteX145" fmla="*/ 11440688 w 12192000"/>
              <a:gd name="connsiteY145" fmla="*/ 310121 h 1126566"/>
              <a:gd name="connsiteX146" fmla="*/ 11496733 w 12192000"/>
              <a:gd name="connsiteY146" fmla="*/ 350225 h 1126566"/>
              <a:gd name="connsiteX147" fmla="*/ 11554005 w 12192000"/>
              <a:gd name="connsiteY147" fmla="*/ 351933 h 1126566"/>
              <a:gd name="connsiteX148" fmla="*/ 11565304 w 12192000"/>
              <a:gd name="connsiteY148" fmla="*/ 353069 h 1126566"/>
              <a:gd name="connsiteX149" fmla="*/ 11565435 w 12192000"/>
              <a:gd name="connsiteY149" fmla="*/ 353419 h 1126566"/>
              <a:gd name="connsiteX150" fmla="*/ 11577168 w 12192000"/>
              <a:gd name="connsiteY150" fmla="*/ 355270 h 1126566"/>
              <a:gd name="connsiteX151" fmla="*/ 11585904 w 12192000"/>
              <a:gd name="connsiteY151" fmla="*/ 355142 h 1126566"/>
              <a:gd name="connsiteX152" fmla="*/ 11607823 w 12192000"/>
              <a:gd name="connsiteY152" fmla="*/ 357347 h 1126566"/>
              <a:gd name="connsiteX153" fmla="*/ 11614746 w 12192000"/>
              <a:gd name="connsiteY153" fmla="*/ 360281 h 1126566"/>
              <a:gd name="connsiteX154" fmla="*/ 11698873 w 12192000"/>
              <a:gd name="connsiteY154" fmla="*/ 397894 h 1126566"/>
              <a:gd name="connsiteX155" fmla="*/ 11779739 w 12192000"/>
              <a:gd name="connsiteY155" fmla="*/ 457323 h 1126566"/>
              <a:gd name="connsiteX156" fmla="*/ 11828107 w 12192000"/>
              <a:gd name="connsiteY156" fmla="*/ 477948 h 1126566"/>
              <a:gd name="connsiteX157" fmla="*/ 11866598 w 12192000"/>
              <a:gd name="connsiteY157" fmla="*/ 486803 h 1126566"/>
              <a:gd name="connsiteX158" fmla="*/ 11916744 w 12192000"/>
              <a:gd name="connsiteY158" fmla="*/ 502917 h 1126566"/>
              <a:gd name="connsiteX159" fmla="*/ 11949248 w 12192000"/>
              <a:gd name="connsiteY159" fmla="*/ 518881 h 1126566"/>
              <a:gd name="connsiteX160" fmla="*/ 11951002 w 12192000"/>
              <a:gd name="connsiteY160" fmla="*/ 518735 h 1126566"/>
              <a:gd name="connsiteX161" fmla="*/ 11957283 w 12192000"/>
              <a:gd name="connsiteY161" fmla="*/ 522828 h 1126566"/>
              <a:gd name="connsiteX162" fmla="*/ 11966535 w 12192000"/>
              <a:gd name="connsiteY162" fmla="*/ 527372 h 1126566"/>
              <a:gd name="connsiteX163" fmla="*/ 12026007 w 12192000"/>
              <a:gd name="connsiteY163" fmla="*/ 534384 h 1126566"/>
              <a:gd name="connsiteX164" fmla="*/ 12035188 w 12192000"/>
              <a:gd name="connsiteY164" fmla="*/ 529609 h 1126566"/>
              <a:gd name="connsiteX165" fmla="*/ 12115225 w 12192000"/>
              <a:gd name="connsiteY165" fmla="*/ 561895 h 1126566"/>
              <a:gd name="connsiteX166" fmla="*/ 12191636 w 12192000"/>
              <a:gd name="connsiteY166" fmla="*/ 558318 h 1126566"/>
              <a:gd name="connsiteX167" fmla="*/ 12192000 w 12192000"/>
              <a:gd name="connsiteY167" fmla="*/ 558295 h 1126566"/>
              <a:gd name="connsiteX168" fmla="*/ 12192000 w 12192000"/>
              <a:gd name="connsiteY168" fmla="*/ 1126566 h 1126566"/>
              <a:gd name="connsiteX169" fmla="*/ 0 w 12192000"/>
              <a:gd name="connsiteY169" fmla="*/ 1126566 h 1126566"/>
              <a:gd name="connsiteX170" fmla="*/ 0 w 12192000"/>
              <a:gd name="connsiteY170" fmla="*/ 401922 h 1126566"/>
              <a:gd name="connsiteX171" fmla="*/ 25242 w 12192000"/>
              <a:gd name="connsiteY171" fmla="*/ 388862 h 1126566"/>
              <a:gd name="connsiteX172" fmla="*/ 96922 w 12192000"/>
              <a:gd name="connsiteY172" fmla="*/ 357381 h 1126566"/>
              <a:gd name="connsiteX173" fmla="*/ 137910 w 12192000"/>
              <a:gd name="connsiteY173" fmla="*/ 314823 h 1126566"/>
              <a:gd name="connsiteX174" fmla="*/ 258712 w 12192000"/>
              <a:gd name="connsiteY174" fmla="*/ 286531 h 1126566"/>
              <a:gd name="connsiteX175" fmla="*/ 316354 w 12192000"/>
              <a:gd name="connsiteY175" fmla="*/ 238529 h 1126566"/>
              <a:gd name="connsiteX176" fmla="*/ 328834 w 12192000"/>
              <a:gd name="connsiteY176" fmla="*/ 240963 h 1126566"/>
              <a:gd name="connsiteX177" fmla="*/ 383414 w 12192000"/>
              <a:gd name="connsiteY177" fmla="*/ 221196 h 1126566"/>
              <a:gd name="connsiteX178" fmla="*/ 537708 w 12192000"/>
              <a:gd name="connsiteY178" fmla="*/ 119020 h 1126566"/>
              <a:gd name="connsiteX179" fmla="*/ 645390 w 12192000"/>
              <a:gd name="connsiteY179" fmla="*/ 81299 h 1126566"/>
              <a:gd name="connsiteX180" fmla="*/ 689561 w 12192000"/>
              <a:gd name="connsiteY180" fmla="*/ 73220 h 1126566"/>
              <a:gd name="connsiteX181" fmla="*/ 763197 w 12192000"/>
              <a:gd name="connsiteY181" fmla="*/ 59356 h 1126566"/>
              <a:gd name="connsiteX182" fmla="*/ 778208 w 12192000"/>
              <a:gd name="connsiteY182" fmla="*/ 63801 h 1126566"/>
              <a:gd name="connsiteX183" fmla="*/ 784725 w 12192000"/>
              <a:gd name="connsiteY183" fmla="*/ 62505 h 1126566"/>
              <a:gd name="connsiteX184" fmla="*/ 785400 w 12192000"/>
              <a:gd name="connsiteY184" fmla="*/ 62796 h 1126566"/>
              <a:gd name="connsiteX185" fmla="*/ 786774 w 12192000"/>
              <a:gd name="connsiteY185" fmla="*/ 62098 h 1126566"/>
              <a:gd name="connsiteX186" fmla="*/ 801216 w 12192000"/>
              <a:gd name="connsiteY186" fmla="*/ 59226 h 1126566"/>
              <a:gd name="connsiteX187" fmla="*/ 832892 w 12192000"/>
              <a:gd name="connsiteY187" fmla="*/ 62069 h 1126566"/>
              <a:gd name="connsiteX188" fmla="*/ 852003 w 12192000"/>
              <a:gd name="connsiteY188" fmla="*/ 61064 h 1126566"/>
              <a:gd name="connsiteX189" fmla="*/ 870719 w 12192000"/>
              <a:gd name="connsiteY189" fmla="*/ 47209 h 1126566"/>
              <a:gd name="connsiteX190" fmla="*/ 883786 w 12192000"/>
              <a:gd name="connsiteY190" fmla="*/ 45814 h 1126566"/>
              <a:gd name="connsiteX191" fmla="*/ 886400 w 12192000"/>
              <a:gd name="connsiteY191" fmla="*/ 43909 h 1126566"/>
              <a:gd name="connsiteX192" fmla="*/ 893881 w 12192000"/>
              <a:gd name="connsiteY192" fmla="*/ 40197 h 1126566"/>
              <a:gd name="connsiteX193" fmla="*/ 886282 w 12192000"/>
              <a:gd name="connsiteY193" fmla="*/ 36610 h 1126566"/>
              <a:gd name="connsiteX194" fmla="*/ 882653 w 12192000"/>
              <a:gd name="connsiteY194" fmla="*/ 24486 h 1126566"/>
              <a:gd name="connsiteX195" fmla="*/ 898087 w 12192000"/>
              <a:gd name="connsiteY195" fmla="*/ 11454 h 1126566"/>
              <a:gd name="connsiteX196" fmla="*/ 914199 w 12192000"/>
              <a:gd name="connsiteY196" fmla="*/ 6975 h 1126566"/>
              <a:gd name="connsiteX197" fmla="*/ 929751 w 12192000"/>
              <a:gd name="connsiteY197" fmla="*/ 5510 h 1126566"/>
              <a:gd name="connsiteX198" fmla="*/ 938844 w 12192000"/>
              <a:gd name="connsiteY198" fmla="*/ 8681 h 1126566"/>
              <a:gd name="connsiteX199" fmla="*/ 944941 w 12192000"/>
              <a:gd name="connsiteY199" fmla="*/ 6855 h 1126566"/>
              <a:gd name="connsiteX200" fmla="*/ 954142 w 12192000"/>
              <a:gd name="connsiteY200" fmla="*/ 8799 h 1126566"/>
              <a:gd name="connsiteX201" fmla="*/ 968213 w 12192000"/>
              <a:gd name="connsiteY201" fmla="*/ 19791 h 1126566"/>
              <a:gd name="connsiteX202" fmla="*/ 1177886 w 12192000"/>
              <a:gd name="connsiteY202" fmla="*/ 30728 h 1126566"/>
              <a:gd name="connsiteX203" fmla="*/ 1305018 w 12192000"/>
              <a:gd name="connsiteY203" fmla="*/ 0 h 1126566"/>
              <a:gd name="connsiteX0" fmla="*/ 1305018 w 12192000"/>
              <a:gd name="connsiteY0" fmla="*/ 0 h 1126566"/>
              <a:gd name="connsiteX1" fmla="*/ 1338012 w 12192000"/>
              <a:gd name="connsiteY1" fmla="*/ 2184 h 1126566"/>
              <a:gd name="connsiteX2" fmla="*/ 1368320 w 12192000"/>
              <a:gd name="connsiteY2" fmla="*/ 11572 h 1126566"/>
              <a:gd name="connsiteX3" fmla="*/ 1367764 w 12192000"/>
              <a:gd name="connsiteY3" fmla="*/ 14115 h 1126566"/>
              <a:gd name="connsiteX4" fmla="*/ 1372564 w 12192000"/>
              <a:gd name="connsiteY4" fmla="*/ 15636 h 1126566"/>
              <a:gd name="connsiteX5" fmla="*/ 1377226 w 12192000"/>
              <a:gd name="connsiteY5" fmla="*/ 14330 h 1126566"/>
              <a:gd name="connsiteX6" fmla="*/ 1382967 w 12192000"/>
              <a:gd name="connsiteY6" fmla="*/ 16108 h 1126566"/>
              <a:gd name="connsiteX7" fmla="*/ 1398753 w 12192000"/>
              <a:gd name="connsiteY7" fmla="*/ 20281 h 1126566"/>
              <a:gd name="connsiteX8" fmla="*/ 1403473 w 12192000"/>
              <a:gd name="connsiteY8" fmla="*/ 25878 h 1126566"/>
              <a:gd name="connsiteX9" fmla="*/ 1465522 w 12192000"/>
              <a:gd name="connsiteY9" fmla="*/ 40951 h 1126566"/>
              <a:gd name="connsiteX10" fmla="*/ 1485274 w 12192000"/>
              <a:gd name="connsiteY10" fmla="*/ 38769 h 1126566"/>
              <a:gd name="connsiteX11" fmla="*/ 1506702 w 12192000"/>
              <a:gd name="connsiteY11" fmla="*/ 48855 h 1126566"/>
              <a:gd name="connsiteX12" fmla="*/ 1570577 w 12192000"/>
              <a:gd name="connsiteY12" fmla="*/ 56390 h 1126566"/>
              <a:gd name="connsiteX13" fmla="*/ 1640836 w 12192000"/>
              <a:gd name="connsiteY13" fmla="*/ 71287 h 1126566"/>
              <a:gd name="connsiteX14" fmla="*/ 1689992 w 12192000"/>
              <a:gd name="connsiteY14" fmla="*/ 86003 h 1126566"/>
              <a:gd name="connsiteX15" fmla="*/ 1825707 w 12192000"/>
              <a:gd name="connsiteY15" fmla="*/ 102605 h 1126566"/>
              <a:gd name="connsiteX16" fmla="*/ 2055100 w 12192000"/>
              <a:gd name="connsiteY16" fmla="*/ 121407 h 1126566"/>
              <a:gd name="connsiteX17" fmla="*/ 2102805 w 12192000"/>
              <a:gd name="connsiteY17" fmla="*/ 127338 h 1126566"/>
              <a:gd name="connsiteX18" fmla="*/ 2139327 w 12192000"/>
              <a:gd name="connsiteY18" fmla="*/ 140098 h 1126566"/>
              <a:gd name="connsiteX19" fmla="*/ 2143886 w 12192000"/>
              <a:gd name="connsiteY19" fmla="*/ 149737 h 1126566"/>
              <a:gd name="connsiteX20" fmla="*/ 2169405 w 12192000"/>
              <a:gd name="connsiteY20" fmla="*/ 154229 h 1126566"/>
              <a:gd name="connsiteX21" fmla="*/ 2175252 w 12192000"/>
              <a:gd name="connsiteY21" fmla="*/ 157025 h 1126566"/>
              <a:gd name="connsiteX22" fmla="*/ 2209736 w 12192000"/>
              <a:gd name="connsiteY22" fmla="*/ 171455 h 1126566"/>
              <a:gd name="connsiteX23" fmla="*/ 2306658 w 12192000"/>
              <a:gd name="connsiteY23" fmla="*/ 162489 h 1126566"/>
              <a:gd name="connsiteX24" fmla="*/ 2376691 w 12192000"/>
              <a:gd name="connsiteY24" fmla="*/ 163846 h 1126566"/>
              <a:gd name="connsiteX25" fmla="*/ 2381520 w 12192000"/>
              <a:gd name="connsiteY25" fmla="*/ 166644 h 1126566"/>
              <a:gd name="connsiteX26" fmla="*/ 2384334 w 12192000"/>
              <a:gd name="connsiteY26" fmla="*/ 173113 h 1126566"/>
              <a:gd name="connsiteX27" fmla="*/ 2396234 w 12192000"/>
              <a:gd name="connsiteY27" fmla="*/ 176379 h 1126566"/>
              <a:gd name="connsiteX28" fmla="*/ 2406730 w 12192000"/>
              <a:gd name="connsiteY28" fmla="*/ 184179 h 1126566"/>
              <a:gd name="connsiteX29" fmla="*/ 2829718 w 12192000"/>
              <a:gd name="connsiteY29" fmla="*/ 242215 h 1126566"/>
              <a:gd name="connsiteX30" fmla="*/ 3028662 w 12192000"/>
              <a:gd name="connsiteY30" fmla="*/ 219550 h 1126566"/>
              <a:gd name="connsiteX31" fmla="*/ 3107019 w 12192000"/>
              <a:gd name="connsiteY31" fmla="*/ 220240 h 1126566"/>
              <a:gd name="connsiteX32" fmla="*/ 3116698 w 12192000"/>
              <a:gd name="connsiteY32" fmla="*/ 226983 h 1126566"/>
              <a:gd name="connsiteX33" fmla="*/ 3231577 w 12192000"/>
              <a:gd name="connsiteY33" fmla="*/ 202023 h 1126566"/>
              <a:gd name="connsiteX34" fmla="*/ 3386687 w 12192000"/>
              <a:gd name="connsiteY34" fmla="*/ 218190 h 1126566"/>
              <a:gd name="connsiteX35" fmla="*/ 3501680 w 12192000"/>
              <a:gd name="connsiteY35" fmla="*/ 238841 h 1126566"/>
              <a:gd name="connsiteX36" fmla="*/ 3567038 w 12192000"/>
              <a:gd name="connsiteY36" fmla="*/ 246771 h 1126566"/>
              <a:gd name="connsiteX37" fmla="*/ 3613626 w 12192000"/>
              <a:gd name="connsiteY37" fmla="*/ 256591 h 1126566"/>
              <a:gd name="connsiteX38" fmla="*/ 3737444 w 12192000"/>
              <a:gd name="connsiteY38" fmla="*/ 259793 h 1126566"/>
              <a:gd name="connsiteX39" fmla="*/ 3944870 w 12192000"/>
              <a:gd name="connsiteY39" fmla="*/ 255991 h 1126566"/>
              <a:gd name="connsiteX40" fmla="*/ 4092172 w 12192000"/>
              <a:gd name="connsiteY40" fmla="*/ 290617 h 1126566"/>
              <a:gd name="connsiteX41" fmla="*/ 4176434 w 12192000"/>
              <a:gd name="connsiteY41" fmla="*/ 272187 h 1126566"/>
              <a:gd name="connsiteX42" fmla="*/ 4269617 w 12192000"/>
              <a:gd name="connsiteY42" fmla="*/ 283947 h 1126566"/>
              <a:gd name="connsiteX43" fmla="*/ 4638729 w 12192000"/>
              <a:gd name="connsiteY43" fmla="*/ 274806 h 1126566"/>
              <a:gd name="connsiteX44" fmla="*/ 4877121 w 12192000"/>
              <a:gd name="connsiteY44" fmla="*/ 263049 h 1126566"/>
              <a:gd name="connsiteX45" fmla="*/ 4910175 w 12192000"/>
              <a:gd name="connsiteY45" fmla="*/ 258887 h 1126566"/>
              <a:gd name="connsiteX46" fmla="*/ 4910653 w 12192000"/>
              <a:gd name="connsiteY46" fmla="*/ 256337 h 1126566"/>
              <a:gd name="connsiteX47" fmla="*/ 4915901 w 12192000"/>
              <a:gd name="connsiteY47" fmla="*/ 255646 h 1126566"/>
              <a:gd name="connsiteX48" fmla="*/ 4919888 w 12192000"/>
              <a:gd name="connsiteY48" fmla="*/ 257665 h 1126566"/>
              <a:gd name="connsiteX49" fmla="*/ 4926150 w 12192000"/>
              <a:gd name="connsiteY49" fmla="*/ 256877 h 1126566"/>
              <a:gd name="connsiteX50" fmla="*/ 4943081 w 12192000"/>
              <a:gd name="connsiteY50" fmla="*/ 255402 h 1126566"/>
              <a:gd name="connsiteX51" fmla="*/ 4949875 w 12192000"/>
              <a:gd name="connsiteY51" fmla="*/ 250755 h 1126566"/>
              <a:gd name="connsiteX52" fmla="*/ 5034125 w 12192000"/>
              <a:gd name="connsiteY52" fmla="*/ 251561 h 1126566"/>
              <a:gd name="connsiteX53" fmla="*/ 5058873 w 12192000"/>
              <a:gd name="connsiteY53" fmla="*/ 245283 h 1126566"/>
              <a:gd name="connsiteX54" fmla="*/ 5123651 w 12192000"/>
              <a:gd name="connsiteY54" fmla="*/ 248360 h 1126566"/>
              <a:gd name="connsiteX55" fmla="*/ 5197539 w 12192000"/>
              <a:gd name="connsiteY55" fmla="*/ 245352 h 1126566"/>
              <a:gd name="connsiteX56" fmla="*/ 5250946 w 12192000"/>
              <a:gd name="connsiteY56" fmla="*/ 239095 h 1126566"/>
              <a:gd name="connsiteX57" fmla="*/ 5388817 w 12192000"/>
              <a:gd name="connsiteY57" fmla="*/ 245059 h 1126566"/>
              <a:gd name="connsiteX58" fmla="*/ 5618162 w 12192000"/>
              <a:gd name="connsiteY58" fmla="*/ 264094 h 1126566"/>
              <a:gd name="connsiteX59" fmla="*/ 5666664 w 12192000"/>
              <a:gd name="connsiteY59" fmla="*/ 266098 h 1126566"/>
              <a:gd name="connsiteX60" fmla="*/ 5715324 w 12192000"/>
              <a:gd name="connsiteY60" fmla="*/ 251101 h 1126566"/>
              <a:gd name="connsiteX61" fmla="*/ 5741796 w 12192000"/>
              <a:gd name="connsiteY61" fmla="*/ 250897 h 1126566"/>
              <a:gd name="connsiteX62" fmla="*/ 5748565 w 12192000"/>
              <a:gd name="connsiteY62" fmla="*/ 249142 h 1126566"/>
              <a:gd name="connsiteX63" fmla="*/ 5787667 w 12192000"/>
              <a:gd name="connsiteY63" fmla="*/ 240782 h 1126566"/>
              <a:gd name="connsiteX64" fmla="*/ 5877829 w 12192000"/>
              <a:gd name="connsiteY64" fmla="*/ 265178 h 1126566"/>
              <a:gd name="connsiteX65" fmla="*/ 5946099 w 12192000"/>
              <a:gd name="connsiteY65" fmla="*/ 275229 h 1126566"/>
              <a:gd name="connsiteX66" fmla="*/ 5951885 w 12192000"/>
              <a:gd name="connsiteY66" fmla="*/ 273306 h 1126566"/>
              <a:gd name="connsiteX67" fmla="*/ 5957187 w 12192000"/>
              <a:gd name="connsiteY67" fmla="*/ 267506 h 1126566"/>
              <a:gd name="connsiteX68" fmla="*/ 5969996 w 12192000"/>
              <a:gd name="connsiteY68" fmla="*/ 266279 h 1126566"/>
              <a:gd name="connsiteX69" fmla="*/ 5983257 w 12192000"/>
              <a:gd name="connsiteY69" fmla="*/ 260438 h 1126566"/>
              <a:gd name="connsiteX70" fmla="*/ 6390944 w 12192000"/>
              <a:gd name="connsiteY70" fmla="*/ 296657 h 1126566"/>
              <a:gd name="connsiteX71" fmla="*/ 6472553 w 12192000"/>
              <a:gd name="connsiteY71" fmla="*/ 327261 h 1126566"/>
              <a:gd name="connsiteX72" fmla="*/ 6598839 w 12192000"/>
              <a:gd name="connsiteY72" fmla="*/ 327138 h 1126566"/>
              <a:gd name="connsiteX73" fmla="*/ 6674894 w 12192000"/>
              <a:gd name="connsiteY73" fmla="*/ 339184 h 1126566"/>
              <a:gd name="connsiteX74" fmla="*/ 6686944 w 12192000"/>
              <a:gd name="connsiteY74" fmla="*/ 334233 h 1126566"/>
              <a:gd name="connsiteX75" fmla="*/ 6788093 w 12192000"/>
              <a:gd name="connsiteY75" fmla="*/ 377012 h 1126566"/>
              <a:gd name="connsiteX76" fmla="*/ 6944546 w 12192000"/>
              <a:gd name="connsiteY76" fmla="*/ 386543 h 1126566"/>
              <a:gd name="connsiteX77" fmla="*/ 7063994 w 12192000"/>
              <a:gd name="connsiteY77" fmla="*/ 385228 h 1126566"/>
              <a:gd name="connsiteX78" fmla="*/ 7130364 w 12192000"/>
              <a:gd name="connsiteY78" fmla="*/ 388164 h 1126566"/>
              <a:gd name="connsiteX79" fmla="*/ 7179335 w 12192000"/>
              <a:gd name="connsiteY79" fmla="*/ 386225 h 1126566"/>
              <a:gd name="connsiteX80" fmla="*/ 7300357 w 12192000"/>
              <a:gd name="connsiteY80" fmla="*/ 403218 h 1126566"/>
              <a:gd name="connsiteX81" fmla="*/ 7499445 w 12192000"/>
              <a:gd name="connsiteY81" fmla="*/ 440549 h 1126566"/>
              <a:gd name="connsiteX82" fmla="*/ 7655710 w 12192000"/>
              <a:gd name="connsiteY82" fmla="*/ 430962 h 1126566"/>
              <a:gd name="connsiteX83" fmla="*/ 7729851 w 12192000"/>
              <a:gd name="connsiteY83" fmla="*/ 462457 h 1126566"/>
              <a:gd name="connsiteX84" fmla="*/ 7824660 w 12192000"/>
              <a:gd name="connsiteY84" fmla="*/ 466203 h 1126566"/>
              <a:gd name="connsiteX85" fmla="*/ 8277851 w 12192000"/>
              <a:gd name="connsiteY85" fmla="*/ 502630 h 1126566"/>
              <a:gd name="connsiteX86" fmla="*/ 8382461 w 12192000"/>
              <a:gd name="connsiteY86" fmla="*/ 526824 h 1126566"/>
              <a:gd name="connsiteX87" fmla="*/ 8594502 w 12192000"/>
              <a:gd name="connsiteY87" fmla="*/ 613607 h 1126566"/>
              <a:gd name="connsiteX88" fmla="*/ 8808358 w 12192000"/>
              <a:gd name="connsiteY88" fmla="*/ 654694 h 1126566"/>
              <a:gd name="connsiteX89" fmla="*/ 8880244 w 12192000"/>
              <a:gd name="connsiteY89" fmla="*/ 661466 h 1126566"/>
              <a:gd name="connsiteX90" fmla="*/ 8885004 w 12192000"/>
              <a:gd name="connsiteY90" fmla="*/ 663655 h 1126566"/>
              <a:gd name="connsiteX91" fmla="*/ 8886720 w 12192000"/>
              <a:gd name="connsiteY91" fmla="*/ 662879 h 1126566"/>
              <a:gd name="connsiteX92" fmla="*/ 8912175 w 12192000"/>
              <a:gd name="connsiteY92" fmla="*/ 660908 h 1126566"/>
              <a:gd name="connsiteX93" fmla="*/ 8969814 w 12192000"/>
              <a:gd name="connsiteY93" fmla="*/ 639833 h 1126566"/>
              <a:gd name="connsiteX94" fmla="*/ 8996241 w 12192000"/>
              <a:gd name="connsiteY94" fmla="*/ 655221 h 1126566"/>
              <a:gd name="connsiteX95" fmla="*/ 9092152 w 12192000"/>
              <a:gd name="connsiteY95" fmla="*/ 609097 h 1126566"/>
              <a:gd name="connsiteX96" fmla="*/ 9156546 w 12192000"/>
              <a:gd name="connsiteY96" fmla="*/ 585468 h 1126566"/>
              <a:gd name="connsiteX97" fmla="*/ 9194830 w 12192000"/>
              <a:gd name="connsiteY97" fmla="*/ 571148 h 1126566"/>
              <a:gd name="connsiteX98" fmla="*/ 9314188 w 12192000"/>
              <a:gd name="connsiteY98" fmla="*/ 547301 h 1126566"/>
              <a:gd name="connsiteX99" fmla="*/ 9554706 w 12192000"/>
              <a:gd name="connsiteY99" fmla="*/ 542666 h 1126566"/>
              <a:gd name="connsiteX100" fmla="*/ 9616141 w 12192000"/>
              <a:gd name="connsiteY100" fmla="*/ 530976 h 1126566"/>
              <a:gd name="connsiteX101" fmla="*/ 9620146 w 12192000"/>
              <a:gd name="connsiteY101" fmla="*/ 524035 h 1126566"/>
              <a:gd name="connsiteX102" fmla="*/ 9724197 w 12192000"/>
              <a:gd name="connsiteY102" fmla="*/ 528337 h 1126566"/>
              <a:gd name="connsiteX103" fmla="*/ 9837846 w 12192000"/>
              <a:gd name="connsiteY103" fmla="*/ 492977 h 1126566"/>
              <a:gd name="connsiteX104" fmla="*/ 9917440 w 12192000"/>
              <a:gd name="connsiteY104" fmla="*/ 459605 h 1126566"/>
              <a:gd name="connsiteX105" fmla="*/ 9918439 w 12192000"/>
              <a:gd name="connsiteY105" fmla="*/ 453114 h 1126566"/>
              <a:gd name="connsiteX106" fmla="*/ 9953039 w 12192000"/>
              <a:gd name="connsiteY106" fmla="*/ 452486 h 1126566"/>
              <a:gd name="connsiteX107" fmla="*/ 9988183 w 12192000"/>
              <a:gd name="connsiteY107" fmla="*/ 448079 h 1126566"/>
              <a:gd name="connsiteX108" fmla="*/ 9991965 w 12192000"/>
              <a:gd name="connsiteY108" fmla="*/ 435969 h 1126566"/>
              <a:gd name="connsiteX109" fmla="*/ 9986932 w 12192000"/>
              <a:gd name="connsiteY109" fmla="*/ 431168 h 1126566"/>
              <a:gd name="connsiteX110" fmla="*/ 9996190 w 12192000"/>
              <a:gd name="connsiteY110" fmla="*/ 429066 h 1126566"/>
              <a:gd name="connsiteX111" fmla="*/ 9999786 w 12192000"/>
              <a:gd name="connsiteY111" fmla="*/ 427758 h 1126566"/>
              <a:gd name="connsiteX112" fmla="*/ 10012936 w 12192000"/>
              <a:gd name="connsiteY112" fmla="*/ 428884 h 1126566"/>
              <a:gd name="connsiteX113" fmla="*/ 10038815 w 12192000"/>
              <a:gd name="connsiteY113" fmla="*/ 419316 h 1126566"/>
              <a:gd name="connsiteX114" fmla="*/ 10057432 w 12192000"/>
              <a:gd name="connsiteY114" fmla="*/ 421938 h 1126566"/>
              <a:gd name="connsiteX115" fmla="*/ 10121534 w 12192000"/>
              <a:gd name="connsiteY115" fmla="*/ 437514 h 1126566"/>
              <a:gd name="connsiteX116" fmla="*/ 10199200 w 12192000"/>
              <a:gd name="connsiteY116" fmla="*/ 438197 h 1126566"/>
              <a:gd name="connsiteX117" fmla="*/ 10245648 w 12192000"/>
              <a:gd name="connsiteY117" fmla="*/ 438831 h 1126566"/>
              <a:gd name="connsiteX118" fmla="*/ 10369590 w 12192000"/>
              <a:gd name="connsiteY118" fmla="*/ 423377 h 1126566"/>
              <a:gd name="connsiteX119" fmla="*/ 10575777 w 12192000"/>
              <a:gd name="connsiteY119" fmla="*/ 355859 h 1126566"/>
              <a:gd name="connsiteX120" fmla="*/ 10638984 w 12192000"/>
              <a:gd name="connsiteY120" fmla="*/ 347416 h 1126566"/>
              <a:gd name="connsiteX121" fmla="*/ 10649306 w 12192000"/>
              <a:gd name="connsiteY121" fmla="*/ 352042 h 1126566"/>
              <a:gd name="connsiteX122" fmla="*/ 10732175 w 12192000"/>
              <a:gd name="connsiteY122" fmla="*/ 317549 h 1126566"/>
              <a:gd name="connsiteX123" fmla="*/ 10862886 w 12192000"/>
              <a:gd name="connsiteY123" fmla="*/ 313438 h 1126566"/>
              <a:gd name="connsiteX124" fmla="*/ 10963063 w 12192000"/>
              <a:gd name="connsiteY124" fmla="*/ 317771 h 1126566"/>
              <a:gd name="connsiteX125" fmla="*/ 11018562 w 12192000"/>
              <a:gd name="connsiteY125" fmla="*/ 316991 h 1126566"/>
              <a:gd name="connsiteX126" fmla="*/ 11059692 w 12192000"/>
              <a:gd name="connsiteY126" fmla="*/ 319983 h 1126566"/>
              <a:gd name="connsiteX127" fmla="*/ 11160371 w 12192000"/>
              <a:gd name="connsiteY127" fmla="*/ 308440 h 1126566"/>
              <a:gd name="connsiteX128" fmla="*/ 11178386 w 12192000"/>
              <a:gd name="connsiteY128" fmla="*/ 299490 h 1126566"/>
              <a:gd name="connsiteX129" fmla="*/ 11192494 w 12192000"/>
              <a:gd name="connsiteY129" fmla="*/ 296221 h 1126566"/>
              <a:gd name="connsiteX130" fmla="*/ 11199770 w 12192000"/>
              <a:gd name="connsiteY130" fmla="*/ 299772 h 1126566"/>
              <a:gd name="connsiteX131" fmla="*/ 11217258 w 12192000"/>
              <a:gd name="connsiteY131" fmla="*/ 293681 h 1126566"/>
              <a:gd name="connsiteX132" fmla="*/ 11245798 w 12192000"/>
              <a:gd name="connsiteY132" fmla="*/ 292170 h 1126566"/>
              <a:gd name="connsiteX133" fmla="*/ 11255992 w 12192000"/>
              <a:gd name="connsiteY133" fmla="*/ 291919 h 1126566"/>
              <a:gd name="connsiteX134" fmla="*/ 11264859 w 12192000"/>
              <a:gd name="connsiteY134" fmla="*/ 293937 h 1126566"/>
              <a:gd name="connsiteX135" fmla="*/ 11276151 w 12192000"/>
              <a:gd name="connsiteY135" fmla="*/ 293070 h 1126566"/>
              <a:gd name="connsiteX136" fmla="*/ 11279850 w 12192000"/>
              <a:gd name="connsiteY136" fmla="*/ 291330 h 1126566"/>
              <a:gd name="connsiteX137" fmla="*/ 11290818 w 12192000"/>
              <a:gd name="connsiteY137" fmla="*/ 291060 h 1126566"/>
              <a:gd name="connsiteX138" fmla="*/ 11296248 w 12192000"/>
              <a:gd name="connsiteY138" fmla="*/ 290163 h 1126566"/>
              <a:gd name="connsiteX139" fmla="*/ 11301652 w 12192000"/>
              <a:gd name="connsiteY139" fmla="*/ 290324 h 1126566"/>
              <a:gd name="connsiteX140" fmla="*/ 11339114 w 12192000"/>
              <a:gd name="connsiteY140" fmla="*/ 288153 h 1126566"/>
              <a:gd name="connsiteX141" fmla="*/ 11345146 w 12192000"/>
              <a:gd name="connsiteY141" fmla="*/ 290802 h 1126566"/>
              <a:gd name="connsiteX142" fmla="*/ 11400126 w 12192000"/>
              <a:gd name="connsiteY142" fmla="*/ 292287 h 1126566"/>
              <a:gd name="connsiteX143" fmla="*/ 11400420 w 12192000"/>
              <a:gd name="connsiteY143" fmla="*/ 293758 h 1126566"/>
              <a:gd name="connsiteX144" fmla="*/ 11413889 w 12192000"/>
              <a:gd name="connsiteY144" fmla="*/ 300516 h 1126566"/>
              <a:gd name="connsiteX145" fmla="*/ 11440688 w 12192000"/>
              <a:gd name="connsiteY145" fmla="*/ 310121 h 1126566"/>
              <a:gd name="connsiteX146" fmla="*/ 11496733 w 12192000"/>
              <a:gd name="connsiteY146" fmla="*/ 350225 h 1126566"/>
              <a:gd name="connsiteX147" fmla="*/ 11554005 w 12192000"/>
              <a:gd name="connsiteY147" fmla="*/ 351933 h 1126566"/>
              <a:gd name="connsiteX148" fmla="*/ 11565304 w 12192000"/>
              <a:gd name="connsiteY148" fmla="*/ 353069 h 1126566"/>
              <a:gd name="connsiteX149" fmla="*/ 11565435 w 12192000"/>
              <a:gd name="connsiteY149" fmla="*/ 353419 h 1126566"/>
              <a:gd name="connsiteX150" fmla="*/ 11577168 w 12192000"/>
              <a:gd name="connsiteY150" fmla="*/ 355270 h 1126566"/>
              <a:gd name="connsiteX151" fmla="*/ 11585904 w 12192000"/>
              <a:gd name="connsiteY151" fmla="*/ 355142 h 1126566"/>
              <a:gd name="connsiteX152" fmla="*/ 11607823 w 12192000"/>
              <a:gd name="connsiteY152" fmla="*/ 357347 h 1126566"/>
              <a:gd name="connsiteX153" fmla="*/ 11614746 w 12192000"/>
              <a:gd name="connsiteY153" fmla="*/ 360281 h 1126566"/>
              <a:gd name="connsiteX154" fmla="*/ 11698873 w 12192000"/>
              <a:gd name="connsiteY154" fmla="*/ 397894 h 1126566"/>
              <a:gd name="connsiteX155" fmla="*/ 11779739 w 12192000"/>
              <a:gd name="connsiteY155" fmla="*/ 457323 h 1126566"/>
              <a:gd name="connsiteX156" fmla="*/ 11828107 w 12192000"/>
              <a:gd name="connsiteY156" fmla="*/ 477948 h 1126566"/>
              <a:gd name="connsiteX157" fmla="*/ 11866598 w 12192000"/>
              <a:gd name="connsiteY157" fmla="*/ 486803 h 1126566"/>
              <a:gd name="connsiteX158" fmla="*/ 11916744 w 12192000"/>
              <a:gd name="connsiteY158" fmla="*/ 502917 h 1126566"/>
              <a:gd name="connsiteX159" fmla="*/ 11949248 w 12192000"/>
              <a:gd name="connsiteY159" fmla="*/ 518881 h 1126566"/>
              <a:gd name="connsiteX160" fmla="*/ 11951002 w 12192000"/>
              <a:gd name="connsiteY160" fmla="*/ 518735 h 1126566"/>
              <a:gd name="connsiteX161" fmla="*/ 11957283 w 12192000"/>
              <a:gd name="connsiteY161" fmla="*/ 522828 h 1126566"/>
              <a:gd name="connsiteX162" fmla="*/ 11966535 w 12192000"/>
              <a:gd name="connsiteY162" fmla="*/ 527372 h 1126566"/>
              <a:gd name="connsiteX163" fmla="*/ 12026007 w 12192000"/>
              <a:gd name="connsiteY163" fmla="*/ 534384 h 1126566"/>
              <a:gd name="connsiteX164" fmla="*/ 12035188 w 12192000"/>
              <a:gd name="connsiteY164" fmla="*/ 529609 h 1126566"/>
              <a:gd name="connsiteX165" fmla="*/ 12115225 w 12192000"/>
              <a:gd name="connsiteY165" fmla="*/ 561895 h 1126566"/>
              <a:gd name="connsiteX166" fmla="*/ 12191636 w 12192000"/>
              <a:gd name="connsiteY166" fmla="*/ 558318 h 1126566"/>
              <a:gd name="connsiteX167" fmla="*/ 12192000 w 12192000"/>
              <a:gd name="connsiteY167" fmla="*/ 558295 h 1126566"/>
              <a:gd name="connsiteX168" fmla="*/ 12192000 w 12192000"/>
              <a:gd name="connsiteY168" fmla="*/ 1126566 h 1126566"/>
              <a:gd name="connsiteX169" fmla="*/ 0 w 12192000"/>
              <a:gd name="connsiteY169" fmla="*/ 1126566 h 1126566"/>
              <a:gd name="connsiteX170" fmla="*/ 0 w 12192000"/>
              <a:gd name="connsiteY170" fmla="*/ 401922 h 1126566"/>
              <a:gd name="connsiteX171" fmla="*/ 25242 w 12192000"/>
              <a:gd name="connsiteY171" fmla="*/ 388862 h 1126566"/>
              <a:gd name="connsiteX172" fmla="*/ 96922 w 12192000"/>
              <a:gd name="connsiteY172" fmla="*/ 357381 h 1126566"/>
              <a:gd name="connsiteX173" fmla="*/ 137910 w 12192000"/>
              <a:gd name="connsiteY173" fmla="*/ 314823 h 1126566"/>
              <a:gd name="connsiteX174" fmla="*/ 258712 w 12192000"/>
              <a:gd name="connsiteY174" fmla="*/ 286531 h 1126566"/>
              <a:gd name="connsiteX175" fmla="*/ 316354 w 12192000"/>
              <a:gd name="connsiteY175" fmla="*/ 238529 h 1126566"/>
              <a:gd name="connsiteX176" fmla="*/ 328834 w 12192000"/>
              <a:gd name="connsiteY176" fmla="*/ 240963 h 1126566"/>
              <a:gd name="connsiteX177" fmla="*/ 383414 w 12192000"/>
              <a:gd name="connsiteY177" fmla="*/ 221196 h 1126566"/>
              <a:gd name="connsiteX178" fmla="*/ 537708 w 12192000"/>
              <a:gd name="connsiteY178" fmla="*/ 119020 h 1126566"/>
              <a:gd name="connsiteX179" fmla="*/ 645390 w 12192000"/>
              <a:gd name="connsiteY179" fmla="*/ 81299 h 1126566"/>
              <a:gd name="connsiteX180" fmla="*/ 689561 w 12192000"/>
              <a:gd name="connsiteY180" fmla="*/ 73220 h 1126566"/>
              <a:gd name="connsiteX181" fmla="*/ 763197 w 12192000"/>
              <a:gd name="connsiteY181" fmla="*/ 59356 h 1126566"/>
              <a:gd name="connsiteX182" fmla="*/ 778208 w 12192000"/>
              <a:gd name="connsiteY182" fmla="*/ 63801 h 1126566"/>
              <a:gd name="connsiteX183" fmla="*/ 784725 w 12192000"/>
              <a:gd name="connsiteY183" fmla="*/ 62505 h 1126566"/>
              <a:gd name="connsiteX184" fmla="*/ 785400 w 12192000"/>
              <a:gd name="connsiteY184" fmla="*/ 62796 h 1126566"/>
              <a:gd name="connsiteX185" fmla="*/ 786774 w 12192000"/>
              <a:gd name="connsiteY185" fmla="*/ 62098 h 1126566"/>
              <a:gd name="connsiteX186" fmla="*/ 801216 w 12192000"/>
              <a:gd name="connsiteY186" fmla="*/ 59226 h 1126566"/>
              <a:gd name="connsiteX187" fmla="*/ 832892 w 12192000"/>
              <a:gd name="connsiteY187" fmla="*/ 62069 h 1126566"/>
              <a:gd name="connsiteX188" fmla="*/ 852003 w 12192000"/>
              <a:gd name="connsiteY188" fmla="*/ 61064 h 1126566"/>
              <a:gd name="connsiteX189" fmla="*/ 870719 w 12192000"/>
              <a:gd name="connsiteY189" fmla="*/ 47209 h 1126566"/>
              <a:gd name="connsiteX190" fmla="*/ 883786 w 12192000"/>
              <a:gd name="connsiteY190" fmla="*/ 45814 h 1126566"/>
              <a:gd name="connsiteX191" fmla="*/ 886400 w 12192000"/>
              <a:gd name="connsiteY191" fmla="*/ 43909 h 1126566"/>
              <a:gd name="connsiteX192" fmla="*/ 893881 w 12192000"/>
              <a:gd name="connsiteY192" fmla="*/ 40197 h 1126566"/>
              <a:gd name="connsiteX193" fmla="*/ 886282 w 12192000"/>
              <a:gd name="connsiteY193" fmla="*/ 36610 h 1126566"/>
              <a:gd name="connsiteX194" fmla="*/ 882653 w 12192000"/>
              <a:gd name="connsiteY194" fmla="*/ 24486 h 1126566"/>
              <a:gd name="connsiteX195" fmla="*/ 898087 w 12192000"/>
              <a:gd name="connsiteY195" fmla="*/ 11454 h 1126566"/>
              <a:gd name="connsiteX196" fmla="*/ 914199 w 12192000"/>
              <a:gd name="connsiteY196" fmla="*/ 6975 h 1126566"/>
              <a:gd name="connsiteX197" fmla="*/ 929751 w 12192000"/>
              <a:gd name="connsiteY197" fmla="*/ 5510 h 1126566"/>
              <a:gd name="connsiteX198" fmla="*/ 938844 w 12192000"/>
              <a:gd name="connsiteY198" fmla="*/ 8681 h 1126566"/>
              <a:gd name="connsiteX199" fmla="*/ 944941 w 12192000"/>
              <a:gd name="connsiteY199" fmla="*/ 6855 h 1126566"/>
              <a:gd name="connsiteX200" fmla="*/ 954142 w 12192000"/>
              <a:gd name="connsiteY200" fmla="*/ 8799 h 1126566"/>
              <a:gd name="connsiteX201" fmla="*/ 968213 w 12192000"/>
              <a:gd name="connsiteY201" fmla="*/ 19791 h 1126566"/>
              <a:gd name="connsiteX202" fmla="*/ 1177886 w 12192000"/>
              <a:gd name="connsiteY202" fmla="*/ 30728 h 1126566"/>
              <a:gd name="connsiteX203" fmla="*/ 1305018 w 12192000"/>
              <a:gd name="connsiteY203" fmla="*/ 0 h 1126566"/>
              <a:gd name="connsiteX0" fmla="*/ 1305018 w 12192000"/>
              <a:gd name="connsiteY0" fmla="*/ 0 h 1126566"/>
              <a:gd name="connsiteX1" fmla="*/ 1338012 w 12192000"/>
              <a:gd name="connsiteY1" fmla="*/ 2184 h 1126566"/>
              <a:gd name="connsiteX2" fmla="*/ 1368320 w 12192000"/>
              <a:gd name="connsiteY2" fmla="*/ 11572 h 1126566"/>
              <a:gd name="connsiteX3" fmla="*/ 1367764 w 12192000"/>
              <a:gd name="connsiteY3" fmla="*/ 14115 h 1126566"/>
              <a:gd name="connsiteX4" fmla="*/ 1372564 w 12192000"/>
              <a:gd name="connsiteY4" fmla="*/ 15636 h 1126566"/>
              <a:gd name="connsiteX5" fmla="*/ 1377226 w 12192000"/>
              <a:gd name="connsiteY5" fmla="*/ 14330 h 1126566"/>
              <a:gd name="connsiteX6" fmla="*/ 1382967 w 12192000"/>
              <a:gd name="connsiteY6" fmla="*/ 16108 h 1126566"/>
              <a:gd name="connsiteX7" fmla="*/ 1398753 w 12192000"/>
              <a:gd name="connsiteY7" fmla="*/ 20281 h 1126566"/>
              <a:gd name="connsiteX8" fmla="*/ 1403473 w 12192000"/>
              <a:gd name="connsiteY8" fmla="*/ 25878 h 1126566"/>
              <a:gd name="connsiteX9" fmla="*/ 1465522 w 12192000"/>
              <a:gd name="connsiteY9" fmla="*/ 40951 h 1126566"/>
              <a:gd name="connsiteX10" fmla="*/ 1485274 w 12192000"/>
              <a:gd name="connsiteY10" fmla="*/ 38769 h 1126566"/>
              <a:gd name="connsiteX11" fmla="*/ 1506702 w 12192000"/>
              <a:gd name="connsiteY11" fmla="*/ 48855 h 1126566"/>
              <a:gd name="connsiteX12" fmla="*/ 1570577 w 12192000"/>
              <a:gd name="connsiteY12" fmla="*/ 56390 h 1126566"/>
              <a:gd name="connsiteX13" fmla="*/ 1640836 w 12192000"/>
              <a:gd name="connsiteY13" fmla="*/ 71287 h 1126566"/>
              <a:gd name="connsiteX14" fmla="*/ 1689992 w 12192000"/>
              <a:gd name="connsiteY14" fmla="*/ 86003 h 1126566"/>
              <a:gd name="connsiteX15" fmla="*/ 1825707 w 12192000"/>
              <a:gd name="connsiteY15" fmla="*/ 102605 h 1126566"/>
              <a:gd name="connsiteX16" fmla="*/ 2055100 w 12192000"/>
              <a:gd name="connsiteY16" fmla="*/ 121407 h 1126566"/>
              <a:gd name="connsiteX17" fmla="*/ 2102805 w 12192000"/>
              <a:gd name="connsiteY17" fmla="*/ 127338 h 1126566"/>
              <a:gd name="connsiteX18" fmla="*/ 2139327 w 12192000"/>
              <a:gd name="connsiteY18" fmla="*/ 140098 h 1126566"/>
              <a:gd name="connsiteX19" fmla="*/ 2143886 w 12192000"/>
              <a:gd name="connsiteY19" fmla="*/ 149737 h 1126566"/>
              <a:gd name="connsiteX20" fmla="*/ 2169405 w 12192000"/>
              <a:gd name="connsiteY20" fmla="*/ 154229 h 1126566"/>
              <a:gd name="connsiteX21" fmla="*/ 2175252 w 12192000"/>
              <a:gd name="connsiteY21" fmla="*/ 157025 h 1126566"/>
              <a:gd name="connsiteX22" fmla="*/ 2209736 w 12192000"/>
              <a:gd name="connsiteY22" fmla="*/ 171455 h 1126566"/>
              <a:gd name="connsiteX23" fmla="*/ 2306658 w 12192000"/>
              <a:gd name="connsiteY23" fmla="*/ 162489 h 1126566"/>
              <a:gd name="connsiteX24" fmla="*/ 2376691 w 12192000"/>
              <a:gd name="connsiteY24" fmla="*/ 163846 h 1126566"/>
              <a:gd name="connsiteX25" fmla="*/ 2381520 w 12192000"/>
              <a:gd name="connsiteY25" fmla="*/ 166644 h 1126566"/>
              <a:gd name="connsiteX26" fmla="*/ 2384334 w 12192000"/>
              <a:gd name="connsiteY26" fmla="*/ 173113 h 1126566"/>
              <a:gd name="connsiteX27" fmla="*/ 2396234 w 12192000"/>
              <a:gd name="connsiteY27" fmla="*/ 176379 h 1126566"/>
              <a:gd name="connsiteX28" fmla="*/ 2542869 w 12192000"/>
              <a:gd name="connsiteY28" fmla="*/ 188717 h 1126566"/>
              <a:gd name="connsiteX29" fmla="*/ 2829718 w 12192000"/>
              <a:gd name="connsiteY29" fmla="*/ 242215 h 1126566"/>
              <a:gd name="connsiteX30" fmla="*/ 3028662 w 12192000"/>
              <a:gd name="connsiteY30" fmla="*/ 219550 h 1126566"/>
              <a:gd name="connsiteX31" fmla="*/ 3107019 w 12192000"/>
              <a:gd name="connsiteY31" fmla="*/ 220240 h 1126566"/>
              <a:gd name="connsiteX32" fmla="*/ 3116698 w 12192000"/>
              <a:gd name="connsiteY32" fmla="*/ 226983 h 1126566"/>
              <a:gd name="connsiteX33" fmla="*/ 3231577 w 12192000"/>
              <a:gd name="connsiteY33" fmla="*/ 202023 h 1126566"/>
              <a:gd name="connsiteX34" fmla="*/ 3386687 w 12192000"/>
              <a:gd name="connsiteY34" fmla="*/ 218190 h 1126566"/>
              <a:gd name="connsiteX35" fmla="*/ 3501680 w 12192000"/>
              <a:gd name="connsiteY35" fmla="*/ 238841 h 1126566"/>
              <a:gd name="connsiteX36" fmla="*/ 3567038 w 12192000"/>
              <a:gd name="connsiteY36" fmla="*/ 246771 h 1126566"/>
              <a:gd name="connsiteX37" fmla="*/ 3613626 w 12192000"/>
              <a:gd name="connsiteY37" fmla="*/ 256591 h 1126566"/>
              <a:gd name="connsiteX38" fmla="*/ 3737444 w 12192000"/>
              <a:gd name="connsiteY38" fmla="*/ 259793 h 1126566"/>
              <a:gd name="connsiteX39" fmla="*/ 3944870 w 12192000"/>
              <a:gd name="connsiteY39" fmla="*/ 255991 h 1126566"/>
              <a:gd name="connsiteX40" fmla="*/ 4092172 w 12192000"/>
              <a:gd name="connsiteY40" fmla="*/ 290617 h 1126566"/>
              <a:gd name="connsiteX41" fmla="*/ 4176434 w 12192000"/>
              <a:gd name="connsiteY41" fmla="*/ 272187 h 1126566"/>
              <a:gd name="connsiteX42" fmla="*/ 4269617 w 12192000"/>
              <a:gd name="connsiteY42" fmla="*/ 283947 h 1126566"/>
              <a:gd name="connsiteX43" fmla="*/ 4638729 w 12192000"/>
              <a:gd name="connsiteY43" fmla="*/ 274806 h 1126566"/>
              <a:gd name="connsiteX44" fmla="*/ 4877121 w 12192000"/>
              <a:gd name="connsiteY44" fmla="*/ 263049 h 1126566"/>
              <a:gd name="connsiteX45" fmla="*/ 4910175 w 12192000"/>
              <a:gd name="connsiteY45" fmla="*/ 258887 h 1126566"/>
              <a:gd name="connsiteX46" fmla="*/ 4910653 w 12192000"/>
              <a:gd name="connsiteY46" fmla="*/ 256337 h 1126566"/>
              <a:gd name="connsiteX47" fmla="*/ 4915901 w 12192000"/>
              <a:gd name="connsiteY47" fmla="*/ 255646 h 1126566"/>
              <a:gd name="connsiteX48" fmla="*/ 4919888 w 12192000"/>
              <a:gd name="connsiteY48" fmla="*/ 257665 h 1126566"/>
              <a:gd name="connsiteX49" fmla="*/ 4926150 w 12192000"/>
              <a:gd name="connsiteY49" fmla="*/ 256877 h 1126566"/>
              <a:gd name="connsiteX50" fmla="*/ 4943081 w 12192000"/>
              <a:gd name="connsiteY50" fmla="*/ 255402 h 1126566"/>
              <a:gd name="connsiteX51" fmla="*/ 4949875 w 12192000"/>
              <a:gd name="connsiteY51" fmla="*/ 250755 h 1126566"/>
              <a:gd name="connsiteX52" fmla="*/ 5034125 w 12192000"/>
              <a:gd name="connsiteY52" fmla="*/ 251561 h 1126566"/>
              <a:gd name="connsiteX53" fmla="*/ 5058873 w 12192000"/>
              <a:gd name="connsiteY53" fmla="*/ 245283 h 1126566"/>
              <a:gd name="connsiteX54" fmla="*/ 5123651 w 12192000"/>
              <a:gd name="connsiteY54" fmla="*/ 248360 h 1126566"/>
              <a:gd name="connsiteX55" fmla="*/ 5197539 w 12192000"/>
              <a:gd name="connsiteY55" fmla="*/ 245352 h 1126566"/>
              <a:gd name="connsiteX56" fmla="*/ 5250946 w 12192000"/>
              <a:gd name="connsiteY56" fmla="*/ 239095 h 1126566"/>
              <a:gd name="connsiteX57" fmla="*/ 5388817 w 12192000"/>
              <a:gd name="connsiteY57" fmla="*/ 245059 h 1126566"/>
              <a:gd name="connsiteX58" fmla="*/ 5618162 w 12192000"/>
              <a:gd name="connsiteY58" fmla="*/ 264094 h 1126566"/>
              <a:gd name="connsiteX59" fmla="*/ 5666664 w 12192000"/>
              <a:gd name="connsiteY59" fmla="*/ 266098 h 1126566"/>
              <a:gd name="connsiteX60" fmla="*/ 5715324 w 12192000"/>
              <a:gd name="connsiteY60" fmla="*/ 251101 h 1126566"/>
              <a:gd name="connsiteX61" fmla="*/ 5741796 w 12192000"/>
              <a:gd name="connsiteY61" fmla="*/ 250897 h 1126566"/>
              <a:gd name="connsiteX62" fmla="*/ 5748565 w 12192000"/>
              <a:gd name="connsiteY62" fmla="*/ 249142 h 1126566"/>
              <a:gd name="connsiteX63" fmla="*/ 5787667 w 12192000"/>
              <a:gd name="connsiteY63" fmla="*/ 240782 h 1126566"/>
              <a:gd name="connsiteX64" fmla="*/ 5877829 w 12192000"/>
              <a:gd name="connsiteY64" fmla="*/ 265178 h 1126566"/>
              <a:gd name="connsiteX65" fmla="*/ 5946099 w 12192000"/>
              <a:gd name="connsiteY65" fmla="*/ 275229 h 1126566"/>
              <a:gd name="connsiteX66" fmla="*/ 5951885 w 12192000"/>
              <a:gd name="connsiteY66" fmla="*/ 273306 h 1126566"/>
              <a:gd name="connsiteX67" fmla="*/ 5957187 w 12192000"/>
              <a:gd name="connsiteY67" fmla="*/ 267506 h 1126566"/>
              <a:gd name="connsiteX68" fmla="*/ 5969996 w 12192000"/>
              <a:gd name="connsiteY68" fmla="*/ 266279 h 1126566"/>
              <a:gd name="connsiteX69" fmla="*/ 5983257 w 12192000"/>
              <a:gd name="connsiteY69" fmla="*/ 260438 h 1126566"/>
              <a:gd name="connsiteX70" fmla="*/ 6390944 w 12192000"/>
              <a:gd name="connsiteY70" fmla="*/ 296657 h 1126566"/>
              <a:gd name="connsiteX71" fmla="*/ 6472553 w 12192000"/>
              <a:gd name="connsiteY71" fmla="*/ 327261 h 1126566"/>
              <a:gd name="connsiteX72" fmla="*/ 6598839 w 12192000"/>
              <a:gd name="connsiteY72" fmla="*/ 327138 h 1126566"/>
              <a:gd name="connsiteX73" fmla="*/ 6674894 w 12192000"/>
              <a:gd name="connsiteY73" fmla="*/ 339184 h 1126566"/>
              <a:gd name="connsiteX74" fmla="*/ 6686944 w 12192000"/>
              <a:gd name="connsiteY74" fmla="*/ 334233 h 1126566"/>
              <a:gd name="connsiteX75" fmla="*/ 6788093 w 12192000"/>
              <a:gd name="connsiteY75" fmla="*/ 377012 h 1126566"/>
              <a:gd name="connsiteX76" fmla="*/ 6944546 w 12192000"/>
              <a:gd name="connsiteY76" fmla="*/ 386543 h 1126566"/>
              <a:gd name="connsiteX77" fmla="*/ 7063994 w 12192000"/>
              <a:gd name="connsiteY77" fmla="*/ 385228 h 1126566"/>
              <a:gd name="connsiteX78" fmla="*/ 7130364 w 12192000"/>
              <a:gd name="connsiteY78" fmla="*/ 388164 h 1126566"/>
              <a:gd name="connsiteX79" fmla="*/ 7179335 w 12192000"/>
              <a:gd name="connsiteY79" fmla="*/ 386225 h 1126566"/>
              <a:gd name="connsiteX80" fmla="*/ 7300357 w 12192000"/>
              <a:gd name="connsiteY80" fmla="*/ 403218 h 1126566"/>
              <a:gd name="connsiteX81" fmla="*/ 7499445 w 12192000"/>
              <a:gd name="connsiteY81" fmla="*/ 440549 h 1126566"/>
              <a:gd name="connsiteX82" fmla="*/ 7655710 w 12192000"/>
              <a:gd name="connsiteY82" fmla="*/ 430962 h 1126566"/>
              <a:gd name="connsiteX83" fmla="*/ 7729851 w 12192000"/>
              <a:gd name="connsiteY83" fmla="*/ 462457 h 1126566"/>
              <a:gd name="connsiteX84" fmla="*/ 7824660 w 12192000"/>
              <a:gd name="connsiteY84" fmla="*/ 466203 h 1126566"/>
              <a:gd name="connsiteX85" fmla="*/ 8277851 w 12192000"/>
              <a:gd name="connsiteY85" fmla="*/ 502630 h 1126566"/>
              <a:gd name="connsiteX86" fmla="*/ 8382461 w 12192000"/>
              <a:gd name="connsiteY86" fmla="*/ 526824 h 1126566"/>
              <a:gd name="connsiteX87" fmla="*/ 8594502 w 12192000"/>
              <a:gd name="connsiteY87" fmla="*/ 613607 h 1126566"/>
              <a:gd name="connsiteX88" fmla="*/ 8808358 w 12192000"/>
              <a:gd name="connsiteY88" fmla="*/ 654694 h 1126566"/>
              <a:gd name="connsiteX89" fmla="*/ 8880244 w 12192000"/>
              <a:gd name="connsiteY89" fmla="*/ 661466 h 1126566"/>
              <a:gd name="connsiteX90" fmla="*/ 8885004 w 12192000"/>
              <a:gd name="connsiteY90" fmla="*/ 663655 h 1126566"/>
              <a:gd name="connsiteX91" fmla="*/ 8886720 w 12192000"/>
              <a:gd name="connsiteY91" fmla="*/ 662879 h 1126566"/>
              <a:gd name="connsiteX92" fmla="*/ 8912175 w 12192000"/>
              <a:gd name="connsiteY92" fmla="*/ 660908 h 1126566"/>
              <a:gd name="connsiteX93" fmla="*/ 8969814 w 12192000"/>
              <a:gd name="connsiteY93" fmla="*/ 639833 h 1126566"/>
              <a:gd name="connsiteX94" fmla="*/ 8996241 w 12192000"/>
              <a:gd name="connsiteY94" fmla="*/ 655221 h 1126566"/>
              <a:gd name="connsiteX95" fmla="*/ 9092152 w 12192000"/>
              <a:gd name="connsiteY95" fmla="*/ 609097 h 1126566"/>
              <a:gd name="connsiteX96" fmla="*/ 9156546 w 12192000"/>
              <a:gd name="connsiteY96" fmla="*/ 585468 h 1126566"/>
              <a:gd name="connsiteX97" fmla="*/ 9194830 w 12192000"/>
              <a:gd name="connsiteY97" fmla="*/ 571148 h 1126566"/>
              <a:gd name="connsiteX98" fmla="*/ 9314188 w 12192000"/>
              <a:gd name="connsiteY98" fmla="*/ 547301 h 1126566"/>
              <a:gd name="connsiteX99" fmla="*/ 9554706 w 12192000"/>
              <a:gd name="connsiteY99" fmla="*/ 542666 h 1126566"/>
              <a:gd name="connsiteX100" fmla="*/ 9616141 w 12192000"/>
              <a:gd name="connsiteY100" fmla="*/ 530976 h 1126566"/>
              <a:gd name="connsiteX101" fmla="*/ 9620146 w 12192000"/>
              <a:gd name="connsiteY101" fmla="*/ 524035 h 1126566"/>
              <a:gd name="connsiteX102" fmla="*/ 9724197 w 12192000"/>
              <a:gd name="connsiteY102" fmla="*/ 528337 h 1126566"/>
              <a:gd name="connsiteX103" fmla="*/ 9837846 w 12192000"/>
              <a:gd name="connsiteY103" fmla="*/ 492977 h 1126566"/>
              <a:gd name="connsiteX104" fmla="*/ 9917440 w 12192000"/>
              <a:gd name="connsiteY104" fmla="*/ 459605 h 1126566"/>
              <a:gd name="connsiteX105" fmla="*/ 9918439 w 12192000"/>
              <a:gd name="connsiteY105" fmla="*/ 453114 h 1126566"/>
              <a:gd name="connsiteX106" fmla="*/ 9953039 w 12192000"/>
              <a:gd name="connsiteY106" fmla="*/ 452486 h 1126566"/>
              <a:gd name="connsiteX107" fmla="*/ 9988183 w 12192000"/>
              <a:gd name="connsiteY107" fmla="*/ 448079 h 1126566"/>
              <a:gd name="connsiteX108" fmla="*/ 9991965 w 12192000"/>
              <a:gd name="connsiteY108" fmla="*/ 435969 h 1126566"/>
              <a:gd name="connsiteX109" fmla="*/ 9986932 w 12192000"/>
              <a:gd name="connsiteY109" fmla="*/ 431168 h 1126566"/>
              <a:gd name="connsiteX110" fmla="*/ 9996190 w 12192000"/>
              <a:gd name="connsiteY110" fmla="*/ 429066 h 1126566"/>
              <a:gd name="connsiteX111" fmla="*/ 9999786 w 12192000"/>
              <a:gd name="connsiteY111" fmla="*/ 427758 h 1126566"/>
              <a:gd name="connsiteX112" fmla="*/ 10012936 w 12192000"/>
              <a:gd name="connsiteY112" fmla="*/ 428884 h 1126566"/>
              <a:gd name="connsiteX113" fmla="*/ 10038815 w 12192000"/>
              <a:gd name="connsiteY113" fmla="*/ 419316 h 1126566"/>
              <a:gd name="connsiteX114" fmla="*/ 10057432 w 12192000"/>
              <a:gd name="connsiteY114" fmla="*/ 421938 h 1126566"/>
              <a:gd name="connsiteX115" fmla="*/ 10121534 w 12192000"/>
              <a:gd name="connsiteY115" fmla="*/ 437514 h 1126566"/>
              <a:gd name="connsiteX116" fmla="*/ 10199200 w 12192000"/>
              <a:gd name="connsiteY116" fmla="*/ 438197 h 1126566"/>
              <a:gd name="connsiteX117" fmla="*/ 10245648 w 12192000"/>
              <a:gd name="connsiteY117" fmla="*/ 438831 h 1126566"/>
              <a:gd name="connsiteX118" fmla="*/ 10369590 w 12192000"/>
              <a:gd name="connsiteY118" fmla="*/ 423377 h 1126566"/>
              <a:gd name="connsiteX119" fmla="*/ 10575777 w 12192000"/>
              <a:gd name="connsiteY119" fmla="*/ 355859 h 1126566"/>
              <a:gd name="connsiteX120" fmla="*/ 10638984 w 12192000"/>
              <a:gd name="connsiteY120" fmla="*/ 347416 h 1126566"/>
              <a:gd name="connsiteX121" fmla="*/ 10649306 w 12192000"/>
              <a:gd name="connsiteY121" fmla="*/ 352042 h 1126566"/>
              <a:gd name="connsiteX122" fmla="*/ 10732175 w 12192000"/>
              <a:gd name="connsiteY122" fmla="*/ 317549 h 1126566"/>
              <a:gd name="connsiteX123" fmla="*/ 10862886 w 12192000"/>
              <a:gd name="connsiteY123" fmla="*/ 313438 h 1126566"/>
              <a:gd name="connsiteX124" fmla="*/ 10963063 w 12192000"/>
              <a:gd name="connsiteY124" fmla="*/ 317771 h 1126566"/>
              <a:gd name="connsiteX125" fmla="*/ 11018562 w 12192000"/>
              <a:gd name="connsiteY125" fmla="*/ 316991 h 1126566"/>
              <a:gd name="connsiteX126" fmla="*/ 11059692 w 12192000"/>
              <a:gd name="connsiteY126" fmla="*/ 319983 h 1126566"/>
              <a:gd name="connsiteX127" fmla="*/ 11160371 w 12192000"/>
              <a:gd name="connsiteY127" fmla="*/ 308440 h 1126566"/>
              <a:gd name="connsiteX128" fmla="*/ 11178386 w 12192000"/>
              <a:gd name="connsiteY128" fmla="*/ 299490 h 1126566"/>
              <a:gd name="connsiteX129" fmla="*/ 11192494 w 12192000"/>
              <a:gd name="connsiteY129" fmla="*/ 296221 h 1126566"/>
              <a:gd name="connsiteX130" fmla="*/ 11199770 w 12192000"/>
              <a:gd name="connsiteY130" fmla="*/ 299772 h 1126566"/>
              <a:gd name="connsiteX131" fmla="*/ 11217258 w 12192000"/>
              <a:gd name="connsiteY131" fmla="*/ 293681 h 1126566"/>
              <a:gd name="connsiteX132" fmla="*/ 11245798 w 12192000"/>
              <a:gd name="connsiteY132" fmla="*/ 292170 h 1126566"/>
              <a:gd name="connsiteX133" fmla="*/ 11255992 w 12192000"/>
              <a:gd name="connsiteY133" fmla="*/ 291919 h 1126566"/>
              <a:gd name="connsiteX134" fmla="*/ 11264859 w 12192000"/>
              <a:gd name="connsiteY134" fmla="*/ 293937 h 1126566"/>
              <a:gd name="connsiteX135" fmla="*/ 11276151 w 12192000"/>
              <a:gd name="connsiteY135" fmla="*/ 293070 h 1126566"/>
              <a:gd name="connsiteX136" fmla="*/ 11279850 w 12192000"/>
              <a:gd name="connsiteY136" fmla="*/ 291330 h 1126566"/>
              <a:gd name="connsiteX137" fmla="*/ 11290818 w 12192000"/>
              <a:gd name="connsiteY137" fmla="*/ 291060 h 1126566"/>
              <a:gd name="connsiteX138" fmla="*/ 11296248 w 12192000"/>
              <a:gd name="connsiteY138" fmla="*/ 290163 h 1126566"/>
              <a:gd name="connsiteX139" fmla="*/ 11301652 w 12192000"/>
              <a:gd name="connsiteY139" fmla="*/ 290324 h 1126566"/>
              <a:gd name="connsiteX140" fmla="*/ 11339114 w 12192000"/>
              <a:gd name="connsiteY140" fmla="*/ 288153 h 1126566"/>
              <a:gd name="connsiteX141" fmla="*/ 11345146 w 12192000"/>
              <a:gd name="connsiteY141" fmla="*/ 290802 h 1126566"/>
              <a:gd name="connsiteX142" fmla="*/ 11400126 w 12192000"/>
              <a:gd name="connsiteY142" fmla="*/ 292287 h 1126566"/>
              <a:gd name="connsiteX143" fmla="*/ 11400420 w 12192000"/>
              <a:gd name="connsiteY143" fmla="*/ 293758 h 1126566"/>
              <a:gd name="connsiteX144" fmla="*/ 11413889 w 12192000"/>
              <a:gd name="connsiteY144" fmla="*/ 300516 h 1126566"/>
              <a:gd name="connsiteX145" fmla="*/ 11440688 w 12192000"/>
              <a:gd name="connsiteY145" fmla="*/ 310121 h 1126566"/>
              <a:gd name="connsiteX146" fmla="*/ 11496733 w 12192000"/>
              <a:gd name="connsiteY146" fmla="*/ 350225 h 1126566"/>
              <a:gd name="connsiteX147" fmla="*/ 11554005 w 12192000"/>
              <a:gd name="connsiteY147" fmla="*/ 351933 h 1126566"/>
              <a:gd name="connsiteX148" fmla="*/ 11565304 w 12192000"/>
              <a:gd name="connsiteY148" fmla="*/ 353069 h 1126566"/>
              <a:gd name="connsiteX149" fmla="*/ 11565435 w 12192000"/>
              <a:gd name="connsiteY149" fmla="*/ 353419 h 1126566"/>
              <a:gd name="connsiteX150" fmla="*/ 11577168 w 12192000"/>
              <a:gd name="connsiteY150" fmla="*/ 355270 h 1126566"/>
              <a:gd name="connsiteX151" fmla="*/ 11585904 w 12192000"/>
              <a:gd name="connsiteY151" fmla="*/ 355142 h 1126566"/>
              <a:gd name="connsiteX152" fmla="*/ 11607823 w 12192000"/>
              <a:gd name="connsiteY152" fmla="*/ 357347 h 1126566"/>
              <a:gd name="connsiteX153" fmla="*/ 11614746 w 12192000"/>
              <a:gd name="connsiteY153" fmla="*/ 360281 h 1126566"/>
              <a:gd name="connsiteX154" fmla="*/ 11698873 w 12192000"/>
              <a:gd name="connsiteY154" fmla="*/ 397894 h 1126566"/>
              <a:gd name="connsiteX155" fmla="*/ 11779739 w 12192000"/>
              <a:gd name="connsiteY155" fmla="*/ 457323 h 1126566"/>
              <a:gd name="connsiteX156" fmla="*/ 11828107 w 12192000"/>
              <a:gd name="connsiteY156" fmla="*/ 477948 h 1126566"/>
              <a:gd name="connsiteX157" fmla="*/ 11866598 w 12192000"/>
              <a:gd name="connsiteY157" fmla="*/ 486803 h 1126566"/>
              <a:gd name="connsiteX158" fmla="*/ 11916744 w 12192000"/>
              <a:gd name="connsiteY158" fmla="*/ 502917 h 1126566"/>
              <a:gd name="connsiteX159" fmla="*/ 11949248 w 12192000"/>
              <a:gd name="connsiteY159" fmla="*/ 518881 h 1126566"/>
              <a:gd name="connsiteX160" fmla="*/ 11951002 w 12192000"/>
              <a:gd name="connsiteY160" fmla="*/ 518735 h 1126566"/>
              <a:gd name="connsiteX161" fmla="*/ 11957283 w 12192000"/>
              <a:gd name="connsiteY161" fmla="*/ 522828 h 1126566"/>
              <a:gd name="connsiteX162" fmla="*/ 11966535 w 12192000"/>
              <a:gd name="connsiteY162" fmla="*/ 527372 h 1126566"/>
              <a:gd name="connsiteX163" fmla="*/ 12026007 w 12192000"/>
              <a:gd name="connsiteY163" fmla="*/ 534384 h 1126566"/>
              <a:gd name="connsiteX164" fmla="*/ 12035188 w 12192000"/>
              <a:gd name="connsiteY164" fmla="*/ 529609 h 1126566"/>
              <a:gd name="connsiteX165" fmla="*/ 12115225 w 12192000"/>
              <a:gd name="connsiteY165" fmla="*/ 561895 h 1126566"/>
              <a:gd name="connsiteX166" fmla="*/ 12191636 w 12192000"/>
              <a:gd name="connsiteY166" fmla="*/ 558318 h 1126566"/>
              <a:gd name="connsiteX167" fmla="*/ 12192000 w 12192000"/>
              <a:gd name="connsiteY167" fmla="*/ 558295 h 1126566"/>
              <a:gd name="connsiteX168" fmla="*/ 12192000 w 12192000"/>
              <a:gd name="connsiteY168" fmla="*/ 1126566 h 1126566"/>
              <a:gd name="connsiteX169" fmla="*/ 0 w 12192000"/>
              <a:gd name="connsiteY169" fmla="*/ 1126566 h 1126566"/>
              <a:gd name="connsiteX170" fmla="*/ 0 w 12192000"/>
              <a:gd name="connsiteY170" fmla="*/ 401922 h 1126566"/>
              <a:gd name="connsiteX171" fmla="*/ 25242 w 12192000"/>
              <a:gd name="connsiteY171" fmla="*/ 388862 h 1126566"/>
              <a:gd name="connsiteX172" fmla="*/ 96922 w 12192000"/>
              <a:gd name="connsiteY172" fmla="*/ 357381 h 1126566"/>
              <a:gd name="connsiteX173" fmla="*/ 137910 w 12192000"/>
              <a:gd name="connsiteY173" fmla="*/ 314823 h 1126566"/>
              <a:gd name="connsiteX174" fmla="*/ 258712 w 12192000"/>
              <a:gd name="connsiteY174" fmla="*/ 286531 h 1126566"/>
              <a:gd name="connsiteX175" fmla="*/ 316354 w 12192000"/>
              <a:gd name="connsiteY175" fmla="*/ 238529 h 1126566"/>
              <a:gd name="connsiteX176" fmla="*/ 328834 w 12192000"/>
              <a:gd name="connsiteY176" fmla="*/ 240963 h 1126566"/>
              <a:gd name="connsiteX177" fmla="*/ 383414 w 12192000"/>
              <a:gd name="connsiteY177" fmla="*/ 221196 h 1126566"/>
              <a:gd name="connsiteX178" fmla="*/ 537708 w 12192000"/>
              <a:gd name="connsiteY178" fmla="*/ 119020 h 1126566"/>
              <a:gd name="connsiteX179" fmla="*/ 645390 w 12192000"/>
              <a:gd name="connsiteY179" fmla="*/ 81299 h 1126566"/>
              <a:gd name="connsiteX180" fmla="*/ 689561 w 12192000"/>
              <a:gd name="connsiteY180" fmla="*/ 73220 h 1126566"/>
              <a:gd name="connsiteX181" fmla="*/ 763197 w 12192000"/>
              <a:gd name="connsiteY181" fmla="*/ 59356 h 1126566"/>
              <a:gd name="connsiteX182" fmla="*/ 778208 w 12192000"/>
              <a:gd name="connsiteY182" fmla="*/ 63801 h 1126566"/>
              <a:gd name="connsiteX183" fmla="*/ 784725 w 12192000"/>
              <a:gd name="connsiteY183" fmla="*/ 62505 h 1126566"/>
              <a:gd name="connsiteX184" fmla="*/ 785400 w 12192000"/>
              <a:gd name="connsiteY184" fmla="*/ 62796 h 1126566"/>
              <a:gd name="connsiteX185" fmla="*/ 786774 w 12192000"/>
              <a:gd name="connsiteY185" fmla="*/ 62098 h 1126566"/>
              <a:gd name="connsiteX186" fmla="*/ 801216 w 12192000"/>
              <a:gd name="connsiteY186" fmla="*/ 59226 h 1126566"/>
              <a:gd name="connsiteX187" fmla="*/ 832892 w 12192000"/>
              <a:gd name="connsiteY187" fmla="*/ 62069 h 1126566"/>
              <a:gd name="connsiteX188" fmla="*/ 852003 w 12192000"/>
              <a:gd name="connsiteY188" fmla="*/ 61064 h 1126566"/>
              <a:gd name="connsiteX189" fmla="*/ 870719 w 12192000"/>
              <a:gd name="connsiteY189" fmla="*/ 47209 h 1126566"/>
              <a:gd name="connsiteX190" fmla="*/ 883786 w 12192000"/>
              <a:gd name="connsiteY190" fmla="*/ 45814 h 1126566"/>
              <a:gd name="connsiteX191" fmla="*/ 886400 w 12192000"/>
              <a:gd name="connsiteY191" fmla="*/ 43909 h 1126566"/>
              <a:gd name="connsiteX192" fmla="*/ 893881 w 12192000"/>
              <a:gd name="connsiteY192" fmla="*/ 40197 h 1126566"/>
              <a:gd name="connsiteX193" fmla="*/ 886282 w 12192000"/>
              <a:gd name="connsiteY193" fmla="*/ 36610 h 1126566"/>
              <a:gd name="connsiteX194" fmla="*/ 882653 w 12192000"/>
              <a:gd name="connsiteY194" fmla="*/ 24486 h 1126566"/>
              <a:gd name="connsiteX195" fmla="*/ 898087 w 12192000"/>
              <a:gd name="connsiteY195" fmla="*/ 11454 h 1126566"/>
              <a:gd name="connsiteX196" fmla="*/ 914199 w 12192000"/>
              <a:gd name="connsiteY196" fmla="*/ 6975 h 1126566"/>
              <a:gd name="connsiteX197" fmla="*/ 929751 w 12192000"/>
              <a:gd name="connsiteY197" fmla="*/ 5510 h 1126566"/>
              <a:gd name="connsiteX198" fmla="*/ 938844 w 12192000"/>
              <a:gd name="connsiteY198" fmla="*/ 8681 h 1126566"/>
              <a:gd name="connsiteX199" fmla="*/ 944941 w 12192000"/>
              <a:gd name="connsiteY199" fmla="*/ 6855 h 1126566"/>
              <a:gd name="connsiteX200" fmla="*/ 954142 w 12192000"/>
              <a:gd name="connsiteY200" fmla="*/ 8799 h 1126566"/>
              <a:gd name="connsiteX201" fmla="*/ 968213 w 12192000"/>
              <a:gd name="connsiteY201" fmla="*/ 19791 h 1126566"/>
              <a:gd name="connsiteX202" fmla="*/ 1177886 w 12192000"/>
              <a:gd name="connsiteY202" fmla="*/ 30728 h 1126566"/>
              <a:gd name="connsiteX203" fmla="*/ 1305018 w 12192000"/>
              <a:gd name="connsiteY203" fmla="*/ 0 h 1126566"/>
              <a:gd name="connsiteX0" fmla="*/ 1305018 w 12192000"/>
              <a:gd name="connsiteY0" fmla="*/ 0 h 1126566"/>
              <a:gd name="connsiteX1" fmla="*/ 1338012 w 12192000"/>
              <a:gd name="connsiteY1" fmla="*/ 2184 h 1126566"/>
              <a:gd name="connsiteX2" fmla="*/ 1368320 w 12192000"/>
              <a:gd name="connsiteY2" fmla="*/ 11572 h 1126566"/>
              <a:gd name="connsiteX3" fmla="*/ 1367764 w 12192000"/>
              <a:gd name="connsiteY3" fmla="*/ 14115 h 1126566"/>
              <a:gd name="connsiteX4" fmla="*/ 1372564 w 12192000"/>
              <a:gd name="connsiteY4" fmla="*/ 15636 h 1126566"/>
              <a:gd name="connsiteX5" fmla="*/ 1377226 w 12192000"/>
              <a:gd name="connsiteY5" fmla="*/ 14330 h 1126566"/>
              <a:gd name="connsiteX6" fmla="*/ 1382967 w 12192000"/>
              <a:gd name="connsiteY6" fmla="*/ 16108 h 1126566"/>
              <a:gd name="connsiteX7" fmla="*/ 1398753 w 12192000"/>
              <a:gd name="connsiteY7" fmla="*/ 20281 h 1126566"/>
              <a:gd name="connsiteX8" fmla="*/ 1403473 w 12192000"/>
              <a:gd name="connsiteY8" fmla="*/ 25878 h 1126566"/>
              <a:gd name="connsiteX9" fmla="*/ 1465522 w 12192000"/>
              <a:gd name="connsiteY9" fmla="*/ 40951 h 1126566"/>
              <a:gd name="connsiteX10" fmla="*/ 1485274 w 12192000"/>
              <a:gd name="connsiteY10" fmla="*/ 38769 h 1126566"/>
              <a:gd name="connsiteX11" fmla="*/ 1506702 w 12192000"/>
              <a:gd name="connsiteY11" fmla="*/ 48855 h 1126566"/>
              <a:gd name="connsiteX12" fmla="*/ 1570577 w 12192000"/>
              <a:gd name="connsiteY12" fmla="*/ 56390 h 1126566"/>
              <a:gd name="connsiteX13" fmla="*/ 1640836 w 12192000"/>
              <a:gd name="connsiteY13" fmla="*/ 71287 h 1126566"/>
              <a:gd name="connsiteX14" fmla="*/ 1689992 w 12192000"/>
              <a:gd name="connsiteY14" fmla="*/ 86003 h 1126566"/>
              <a:gd name="connsiteX15" fmla="*/ 1825707 w 12192000"/>
              <a:gd name="connsiteY15" fmla="*/ 102605 h 1126566"/>
              <a:gd name="connsiteX16" fmla="*/ 2055100 w 12192000"/>
              <a:gd name="connsiteY16" fmla="*/ 121407 h 1126566"/>
              <a:gd name="connsiteX17" fmla="*/ 2102805 w 12192000"/>
              <a:gd name="connsiteY17" fmla="*/ 127338 h 1126566"/>
              <a:gd name="connsiteX18" fmla="*/ 2139327 w 12192000"/>
              <a:gd name="connsiteY18" fmla="*/ 140098 h 1126566"/>
              <a:gd name="connsiteX19" fmla="*/ 2143886 w 12192000"/>
              <a:gd name="connsiteY19" fmla="*/ 149737 h 1126566"/>
              <a:gd name="connsiteX20" fmla="*/ 2169405 w 12192000"/>
              <a:gd name="connsiteY20" fmla="*/ 154229 h 1126566"/>
              <a:gd name="connsiteX21" fmla="*/ 2175252 w 12192000"/>
              <a:gd name="connsiteY21" fmla="*/ 157025 h 1126566"/>
              <a:gd name="connsiteX22" fmla="*/ 2209736 w 12192000"/>
              <a:gd name="connsiteY22" fmla="*/ 171455 h 1126566"/>
              <a:gd name="connsiteX23" fmla="*/ 2306658 w 12192000"/>
              <a:gd name="connsiteY23" fmla="*/ 162489 h 1126566"/>
              <a:gd name="connsiteX24" fmla="*/ 2376691 w 12192000"/>
              <a:gd name="connsiteY24" fmla="*/ 163846 h 1126566"/>
              <a:gd name="connsiteX25" fmla="*/ 2381520 w 12192000"/>
              <a:gd name="connsiteY25" fmla="*/ 166644 h 1126566"/>
              <a:gd name="connsiteX26" fmla="*/ 2384334 w 12192000"/>
              <a:gd name="connsiteY26" fmla="*/ 173113 h 1126566"/>
              <a:gd name="connsiteX27" fmla="*/ 2500607 w 12192000"/>
              <a:gd name="connsiteY27" fmla="*/ 180917 h 1126566"/>
              <a:gd name="connsiteX28" fmla="*/ 2542869 w 12192000"/>
              <a:gd name="connsiteY28" fmla="*/ 188717 h 1126566"/>
              <a:gd name="connsiteX29" fmla="*/ 2829718 w 12192000"/>
              <a:gd name="connsiteY29" fmla="*/ 242215 h 1126566"/>
              <a:gd name="connsiteX30" fmla="*/ 3028662 w 12192000"/>
              <a:gd name="connsiteY30" fmla="*/ 219550 h 1126566"/>
              <a:gd name="connsiteX31" fmla="*/ 3107019 w 12192000"/>
              <a:gd name="connsiteY31" fmla="*/ 220240 h 1126566"/>
              <a:gd name="connsiteX32" fmla="*/ 3116698 w 12192000"/>
              <a:gd name="connsiteY32" fmla="*/ 226983 h 1126566"/>
              <a:gd name="connsiteX33" fmla="*/ 3231577 w 12192000"/>
              <a:gd name="connsiteY33" fmla="*/ 202023 h 1126566"/>
              <a:gd name="connsiteX34" fmla="*/ 3386687 w 12192000"/>
              <a:gd name="connsiteY34" fmla="*/ 218190 h 1126566"/>
              <a:gd name="connsiteX35" fmla="*/ 3501680 w 12192000"/>
              <a:gd name="connsiteY35" fmla="*/ 238841 h 1126566"/>
              <a:gd name="connsiteX36" fmla="*/ 3567038 w 12192000"/>
              <a:gd name="connsiteY36" fmla="*/ 246771 h 1126566"/>
              <a:gd name="connsiteX37" fmla="*/ 3613626 w 12192000"/>
              <a:gd name="connsiteY37" fmla="*/ 256591 h 1126566"/>
              <a:gd name="connsiteX38" fmla="*/ 3737444 w 12192000"/>
              <a:gd name="connsiteY38" fmla="*/ 259793 h 1126566"/>
              <a:gd name="connsiteX39" fmla="*/ 3944870 w 12192000"/>
              <a:gd name="connsiteY39" fmla="*/ 255991 h 1126566"/>
              <a:gd name="connsiteX40" fmla="*/ 4092172 w 12192000"/>
              <a:gd name="connsiteY40" fmla="*/ 290617 h 1126566"/>
              <a:gd name="connsiteX41" fmla="*/ 4176434 w 12192000"/>
              <a:gd name="connsiteY41" fmla="*/ 272187 h 1126566"/>
              <a:gd name="connsiteX42" fmla="*/ 4269617 w 12192000"/>
              <a:gd name="connsiteY42" fmla="*/ 283947 h 1126566"/>
              <a:gd name="connsiteX43" fmla="*/ 4638729 w 12192000"/>
              <a:gd name="connsiteY43" fmla="*/ 274806 h 1126566"/>
              <a:gd name="connsiteX44" fmla="*/ 4877121 w 12192000"/>
              <a:gd name="connsiteY44" fmla="*/ 263049 h 1126566"/>
              <a:gd name="connsiteX45" fmla="*/ 4910175 w 12192000"/>
              <a:gd name="connsiteY45" fmla="*/ 258887 h 1126566"/>
              <a:gd name="connsiteX46" fmla="*/ 4910653 w 12192000"/>
              <a:gd name="connsiteY46" fmla="*/ 256337 h 1126566"/>
              <a:gd name="connsiteX47" fmla="*/ 4915901 w 12192000"/>
              <a:gd name="connsiteY47" fmla="*/ 255646 h 1126566"/>
              <a:gd name="connsiteX48" fmla="*/ 4919888 w 12192000"/>
              <a:gd name="connsiteY48" fmla="*/ 257665 h 1126566"/>
              <a:gd name="connsiteX49" fmla="*/ 4926150 w 12192000"/>
              <a:gd name="connsiteY49" fmla="*/ 256877 h 1126566"/>
              <a:gd name="connsiteX50" fmla="*/ 4943081 w 12192000"/>
              <a:gd name="connsiteY50" fmla="*/ 255402 h 1126566"/>
              <a:gd name="connsiteX51" fmla="*/ 4949875 w 12192000"/>
              <a:gd name="connsiteY51" fmla="*/ 250755 h 1126566"/>
              <a:gd name="connsiteX52" fmla="*/ 5034125 w 12192000"/>
              <a:gd name="connsiteY52" fmla="*/ 251561 h 1126566"/>
              <a:gd name="connsiteX53" fmla="*/ 5058873 w 12192000"/>
              <a:gd name="connsiteY53" fmla="*/ 245283 h 1126566"/>
              <a:gd name="connsiteX54" fmla="*/ 5123651 w 12192000"/>
              <a:gd name="connsiteY54" fmla="*/ 248360 h 1126566"/>
              <a:gd name="connsiteX55" fmla="*/ 5197539 w 12192000"/>
              <a:gd name="connsiteY55" fmla="*/ 245352 h 1126566"/>
              <a:gd name="connsiteX56" fmla="*/ 5250946 w 12192000"/>
              <a:gd name="connsiteY56" fmla="*/ 239095 h 1126566"/>
              <a:gd name="connsiteX57" fmla="*/ 5388817 w 12192000"/>
              <a:gd name="connsiteY57" fmla="*/ 245059 h 1126566"/>
              <a:gd name="connsiteX58" fmla="*/ 5618162 w 12192000"/>
              <a:gd name="connsiteY58" fmla="*/ 264094 h 1126566"/>
              <a:gd name="connsiteX59" fmla="*/ 5666664 w 12192000"/>
              <a:gd name="connsiteY59" fmla="*/ 266098 h 1126566"/>
              <a:gd name="connsiteX60" fmla="*/ 5715324 w 12192000"/>
              <a:gd name="connsiteY60" fmla="*/ 251101 h 1126566"/>
              <a:gd name="connsiteX61" fmla="*/ 5741796 w 12192000"/>
              <a:gd name="connsiteY61" fmla="*/ 250897 h 1126566"/>
              <a:gd name="connsiteX62" fmla="*/ 5748565 w 12192000"/>
              <a:gd name="connsiteY62" fmla="*/ 249142 h 1126566"/>
              <a:gd name="connsiteX63" fmla="*/ 5787667 w 12192000"/>
              <a:gd name="connsiteY63" fmla="*/ 240782 h 1126566"/>
              <a:gd name="connsiteX64" fmla="*/ 5877829 w 12192000"/>
              <a:gd name="connsiteY64" fmla="*/ 265178 h 1126566"/>
              <a:gd name="connsiteX65" fmla="*/ 5946099 w 12192000"/>
              <a:gd name="connsiteY65" fmla="*/ 275229 h 1126566"/>
              <a:gd name="connsiteX66" fmla="*/ 5951885 w 12192000"/>
              <a:gd name="connsiteY66" fmla="*/ 273306 h 1126566"/>
              <a:gd name="connsiteX67" fmla="*/ 5957187 w 12192000"/>
              <a:gd name="connsiteY67" fmla="*/ 267506 h 1126566"/>
              <a:gd name="connsiteX68" fmla="*/ 5969996 w 12192000"/>
              <a:gd name="connsiteY68" fmla="*/ 266279 h 1126566"/>
              <a:gd name="connsiteX69" fmla="*/ 5983257 w 12192000"/>
              <a:gd name="connsiteY69" fmla="*/ 260438 h 1126566"/>
              <a:gd name="connsiteX70" fmla="*/ 6390944 w 12192000"/>
              <a:gd name="connsiteY70" fmla="*/ 296657 h 1126566"/>
              <a:gd name="connsiteX71" fmla="*/ 6472553 w 12192000"/>
              <a:gd name="connsiteY71" fmla="*/ 327261 h 1126566"/>
              <a:gd name="connsiteX72" fmla="*/ 6598839 w 12192000"/>
              <a:gd name="connsiteY72" fmla="*/ 327138 h 1126566"/>
              <a:gd name="connsiteX73" fmla="*/ 6674894 w 12192000"/>
              <a:gd name="connsiteY73" fmla="*/ 339184 h 1126566"/>
              <a:gd name="connsiteX74" fmla="*/ 6686944 w 12192000"/>
              <a:gd name="connsiteY74" fmla="*/ 334233 h 1126566"/>
              <a:gd name="connsiteX75" fmla="*/ 6788093 w 12192000"/>
              <a:gd name="connsiteY75" fmla="*/ 377012 h 1126566"/>
              <a:gd name="connsiteX76" fmla="*/ 6944546 w 12192000"/>
              <a:gd name="connsiteY76" fmla="*/ 386543 h 1126566"/>
              <a:gd name="connsiteX77" fmla="*/ 7063994 w 12192000"/>
              <a:gd name="connsiteY77" fmla="*/ 385228 h 1126566"/>
              <a:gd name="connsiteX78" fmla="*/ 7130364 w 12192000"/>
              <a:gd name="connsiteY78" fmla="*/ 388164 h 1126566"/>
              <a:gd name="connsiteX79" fmla="*/ 7179335 w 12192000"/>
              <a:gd name="connsiteY79" fmla="*/ 386225 h 1126566"/>
              <a:gd name="connsiteX80" fmla="*/ 7300357 w 12192000"/>
              <a:gd name="connsiteY80" fmla="*/ 403218 h 1126566"/>
              <a:gd name="connsiteX81" fmla="*/ 7499445 w 12192000"/>
              <a:gd name="connsiteY81" fmla="*/ 440549 h 1126566"/>
              <a:gd name="connsiteX82" fmla="*/ 7655710 w 12192000"/>
              <a:gd name="connsiteY82" fmla="*/ 430962 h 1126566"/>
              <a:gd name="connsiteX83" fmla="*/ 7729851 w 12192000"/>
              <a:gd name="connsiteY83" fmla="*/ 462457 h 1126566"/>
              <a:gd name="connsiteX84" fmla="*/ 7824660 w 12192000"/>
              <a:gd name="connsiteY84" fmla="*/ 466203 h 1126566"/>
              <a:gd name="connsiteX85" fmla="*/ 8277851 w 12192000"/>
              <a:gd name="connsiteY85" fmla="*/ 502630 h 1126566"/>
              <a:gd name="connsiteX86" fmla="*/ 8382461 w 12192000"/>
              <a:gd name="connsiteY86" fmla="*/ 526824 h 1126566"/>
              <a:gd name="connsiteX87" fmla="*/ 8594502 w 12192000"/>
              <a:gd name="connsiteY87" fmla="*/ 613607 h 1126566"/>
              <a:gd name="connsiteX88" fmla="*/ 8808358 w 12192000"/>
              <a:gd name="connsiteY88" fmla="*/ 654694 h 1126566"/>
              <a:gd name="connsiteX89" fmla="*/ 8880244 w 12192000"/>
              <a:gd name="connsiteY89" fmla="*/ 661466 h 1126566"/>
              <a:gd name="connsiteX90" fmla="*/ 8885004 w 12192000"/>
              <a:gd name="connsiteY90" fmla="*/ 663655 h 1126566"/>
              <a:gd name="connsiteX91" fmla="*/ 8886720 w 12192000"/>
              <a:gd name="connsiteY91" fmla="*/ 662879 h 1126566"/>
              <a:gd name="connsiteX92" fmla="*/ 8912175 w 12192000"/>
              <a:gd name="connsiteY92" fmla="*/ 660908 h 1126566"/>
              <a:gd name="connsiteX93" fmla="*/ 8969814 w 12192000"/>
              <a:gd name="connsiteY93" fmla="*/ 639833 h 1126566"/>
              <a:gd name="connsiteX94" fmla="*/ 8996241 w 12192000"/>
              <a:gd name="connsiteY94" fmla="*/ 655221 h 1126566"/>
              <a:gd name="connsiteX95" fmla="*/ 9092152 w 12192000"/>
              <a:gd name="connsiteY95" fmla="*/ 609097 h 1126566"/>
              <a:gd name="connsiteX96" fmla="*/ 9156546 w 12192000"/>
              <a:gd name="connsiteY96" fmla="*/ 585468 h 1126566"/>
              <a:gd name="connsiteX97" fmla="*/ 9194830 w 12192000"/>
              <a:gd name="connsiteY97" fmla="*/ 571148 h 1126566"/>
              <a:gd name="connsiteX98" fmla="*/ 9314188 w 12192000"/>
              <a:gd name="connsiteY98" fmla="*/ 547301 h 1126566"/>
              <a:gd name="connsiteX99" fmla="*/ 9554706 w 12192000"/>
              <a:gd name="connsiteY99" fmla="*/ 542666 h 1126566"/>
              <a:gd name="connsiteX100" fmla="*/ 9616141 w 12192000"/>
              <a:gd name="connsiteY100" fmla="*/ 530976 h 1126566"/>
              <a:gd name="connsiteX101" fmla="*/ 9620146 w 12192000"/>
              <a:gd name="connsiteY101" fmla="*/ 524035 h 1126566"/>
              <a:gd name="connsiteX102" fmla="*/ 9724197 w 12192000"/>
              <a:gd name="connsiteY102" fmla="*/ 528337 h 1126566"/>
              <a:gd name="connsiteX103" fmla="*/ 9837846 w 12192000"/>
              <a:gd name="connsiteY103" fmla="*/ 492977 h 1126566"/>
              <a:gd name="connsiteX104" fmla="*/ 9917440 w 12192000"/>
              <a:gd name="connsiteY104" fmla="*/ 459605 h 1126566"/>
              <a:gd name="connsiteX105" fmla="*/ 9918439 w 12192000"/>
              <a:gd name="connsiteY105" fmla="*/ 453114 h 1126566"/>
              <a:gd name="connsiteX106" fmla="*/ 9953039 w 12192000"/>
              <a:gd name="connsiteY106" fmla="*/ 452486 h 1126566"/>
              <a:gd name="connsiteX107" fmla="*/ 9988183 w 12192000"/>
              <a:gd name="connsiteY107" fmla="*/ 448079 h 1126566"/>
              <a:gd name="connsiteX108" fmla="*/ 9991965 w 12192000"/>
              <a:gd name="connsiteY108" fmla="*/ 435969 h 1126566"/>
              <a:gd name="connsiteX109" fmla="*/ 9986932 w 12192000"/>
              <a:gd name="connsiteY109" fmla="*/ 431168 h 1126566"/>
              <a:gd name="connsiteX110" fmla="*/ 9996190 w 12192000"/>
              <a:gd name="connsiteY110" fmla="*/ 429066 h 1126566"/>
              <a:gd name="connsiteX111" fmla="*/ 9999786 w 12192000"/>
              <a:gd name="connsiteY111" fmla="*/ 427758 h 1126566"/>
              <a:gd name="connsiteX112" fmla="*/ 10012936 w 12192000"/>
              <a:gd name="connsiteY112" fmla="*/ 428884 h 1126566"/>
              <a:gd name="connsiteX113" fmla="*/ 10038815 w 12192000"/>
              <a:gd name="connsiteY113" fmla="*/ 419316 h 1126566"/>
              <a:gd name="connsiteX114" fmla="*/ 10057432 w 12192000"/>
              <a:gd name="connsiteY114" fmla="*/ 421938 h 1126566"/>
              <a:gd name="connsiteX115" fmla="*/ 10121534 w 12192000"/>
              <a:gd name="connsiteY115" fmla="*/ 437514 h 1126566"/>
              <a:gd name="connsiteX116" fmla="*/ 10199200 w 12192000"/>
              <a:gd name="connsiteY116" fmla="*/ 438197 h 1126566"/>
              <a:gd name="connsiteX117" fmla="*/ 10245648 w 12192000"/>
              <a:gd name="connsiteY117" fmla="*/ 438831 h 1126566"/>
              <a:gd name="connsiteX118" fmla="*/ 10369590 w 12192000"/>
              <a:gd name="connsiteY118" fmla="*/ 423377 h 1126566"/>
              <a:gd name="connsiteX119" fmla="*/ 10575777 w 12192000"/>
              <a:gd name="connsiteY119" fmla="*/ 355859 h 1126566"/>
              <a:gd name="connsiteX120" fmla="*/ 10638984 w 12192000"/>
              <a:gd name="connsiteY120" fmla="*/ 347416 h 1126566"/>
              <a:gd name="connsiteX121" fmla="*/ 10649306 w 12192000"/>
              <a:gd name="connsiteY121" fmla="*/ 352042 h 1126566"/>
              <a:gd name="connsiteX122" fmla="*/ 10732175 w 12192000"/>
              <a:gd name="connsiteY122" fmla="*/ 317549 h 1126566"/>
              <a:gd name="connsiteX123" fmla="*/ 10862886 w 12192000"/>
              <a:gd name="connsiteY123" fmla="*/ 313438 h 1126566"/>
              <a:gd name="connsiteX124" fmla="*/ 10963063 w 12192000"/>
              <a:gd name="connsiteY124" fmla="*/ 317771 h 1126566"/>
              <a:gd name="connsiteX125" fmla="*/ 11018562 w 12192000"/>
              <a:gd name="connsiteY125" fmla="*/ 316991 h 1126566"/>
              <a:gd name="connsiteX126" fmla="*/ 11059692 w 12192000"/>
              <a:gd name="connsiteY126" fmla="*/ 319983 h 1126566"/>
              <a:gd name="connsiteX127" fmla="*/ 11160371 w 12192000"/>
              <a:gd name="connsiteY127" fmla="*/ 308440 h 1126566"/>
              <a:gd name="connsiteX128" fmla="*/ 11178386 w 12192000"/>
              <a:gd name="connsiteY128" fmla="*/ 299490 h 1126566"/>
              <a:gd name="connsiteX129" fmla="*/ 11192494 w 12192000"/>
              <a:gd name="connsiteY129" fmla="*/ 296221 h 1126566"/>
              <a:gd name="connsiteX130" fmla="*/ 11199770 w 12192000"/>
              <a:gd name="connsiteY130" fmla="*/ 299772 h 1126566"/>
              <a:gd name="connsiteX131" fmla="*/ 11217258 w 12192000"/>
              <a:gd name="connsiteY131" fmla="*/ 293681 h 1126566"/>
              <a:gd name="connsiteX132" fmla="*/ 11245798 w 12192000"/>
              <a:gd name="connsiteY132" fmla="*/ 292170 h 1126566"/>
              <a:gd name="connsiteX133" fmla="*/ 11255992 w 12192000"/>
              <a:gd name="connsiteY133" fmla="*/ 291919 h 1126566"/>
              <a:gd name="connsiteX134" fmla="*/ 11264859 w 12192000"/>
              <a:gd name="connsiteY134" fmla="*/ 293937 h 1126566"/>
              <a:gd name="connsiteX135" fmla="*/ 11276151 w 12192000"/>
              <a:gd name="connsiteY135" fmla="*/ 293070 h 1126566"/>
              <a:gd name="connsiteX136" fmla="*/ 11279850 w 12192000"/>
              <a:gd name="connsiteY136" fmla="*/ 291330 h 1126566"/>
              <a:gd name="connsiteX137" fmla="*/ 11290818 w 12192000"/>
              <a:gd name="connsiteY137" fmla="*/ 291060 h 1126566"/>
              <a:gd name="connsiteX138" fmla="*/ 11296248 w 12192000"/>
              <a:gd name="connsiteY138" fmla="*/ 290163 h 1126566"/>
              <a:gd name="connsiteX139" fmla="*/ 11301652 w 12192000"/>
              <a:gd name="connsiteY139" fmla="*/ 290324 h 1126566"/>
              <a:gd name="connsiteX140" fmla="*/ 11339114 w 12192000"/>
              <a:gd name="connsiteY140" fmla="*/ 288153 h 1126566"/>
              <a:gd name="connsiteX141" fmla="*/ 11345146 w 12192000"/>
              <a:gd name="connsiteY141" fmla="*/ 290802 h 1126566"/>
              <a:gd name="connsiteX142" fmla="*/ 11400126 w 12192000"/>
              <a:gd name="connsiteY142" fmla="*/ 292287 h 1126566"/>
              <a:gd name="connsiteX143" fmla="*/ 11400420 w 12192000"/>
              <a:gd name="connsiteY143" fmla="*/ 293758 h 1126566"/>
              <a:gd name="connsiteX144" fmla="*/ 11413889 w 12192000"/>
              <a:gd name="connsiteY144" fmla="*/ 300516 h 1126566"/>
              <a:gd name="connsiteX145" fmla="*/ 11440688 w 12192000"/>
              <a:gd name="connsiteY145" fmla="*/ 310121 h 1126566"/>
              <a:gd name="connsiteX146" fmla="*/ 11496733 w 12192000"/>
              <a:gd name="connsiteY146" fmla="*/ 350225 h 1126566"/>
              <a:gd name="connsiteX147" fmla="*/ 11554005 w 12192000"/>
              <a:gd name="connsiteY147" fmla="*/ 351933 h 1126566"/>
              <a:gd name="connsiteX148" fmla="*/ 11565304 w 12192000"/>
              <a:gd name="connsiteY148" fmla="*/ 353069 h 1126566"/>
              <a:gd name="connsiteX149" fmla="*/ 11565435 w 12192000"/>
              <a:gd name="connsiteY149" fmla="*/ 353419 h 1126566"/>
              <a:gd name="connsiteX150" fmla="*/ 11577168 w 12192000"/>
              <a:gd name="connsiteY150" fmla="*/ 355270 h 1126566"/>
              <a:gd name="connsiteX151" fmla="*/ 11585904 w 12192000"/>
              <a:gd name="connsiteY151" fmla="*/ 355142 h 1126566"/>
              <a:gd name="connsiteX152" fmla="*/ 11607823 w 12192000"/>
              <a:gd name="connsiteY152" fmla="*/ 357347 h 1126566"/>
              <a:gd name="connsiteX153" fmla="*/ 11614746 w 12192000"/>
              <a:gd name="connsiteY153" fmla="*/ 360281 h 1126566"/>
              <a:gd name="connsiteX154" fmla="*/ 11698873 w 12192000"/>
              <a:gd name="connsiteY154" fmla="*/ 397894 h 1126566"/>
              <a:gd name="connsiteX155" fmla="*/ 11779739 w 12192000"/>
              <a:gd name="connsiteY155" fmla="*/ 457323 h 1126566"/>
              <a:gd name="connsiteX156" fmla="*/ 11828107 w 12192000"/>
              <a:gd name="connsiteY156" fmla="*/ 477948 h 1126566"/>
              <a:gd name="connsiteX157" fmla="*/ 11866598 w 12192000"/>
              <a:gd name="connsiteY157" fmla="*/ 486803 h 1126566"/>
              <a:gd name="connsiteX158" fmla="*/ 11916744 w 12192000"/>
              <a:gd name="connsiteY158" fmla="*/ 502917 h 1126566"/>
              <a:gd name="connsiteX159" fmla="*/ 11949248 w 12192000"/>
              <a:gd name="connsiteY159" fmla="*/ 518881 h 1126566"/>
              <a:gd name="connsiteX160" fmla="*/ 11951002 w 12192000"/>
              <a:gd name="connsiteY160" fmla="*/ 518735 h 1126566"/>
              <a:gd name="connsiteX161" fmla="*/ 11957283 w 12192000"/>
              <a:gd name="connsiteY161" fmla="*/ 522828 h 1126566"/>
              <a:gd name="connsiteX162" fmla="*/ 11966535 w 12192000"/>
              <a:gd name="connsiteY162" fmla="*/ 527372 h 1126566"/>
              <a:gd name="connsiteX163" fmla="*/ 12026007 w 12192000"/>
              <a:gd name="connsiteY163" fmla="*/ 534384 h 1126566"/>
              <a:gd name="connsiteX164" fmla="*/ 12035188 w 12192000"/>
              <a:gd name="connsiteY164" fmla="*/ 529609 h 1126566"/>
              <a:gd name="connsiteX165" fmla="*/ 12115225 w 12192000"/>
              <a:gd name="connsiteY165" fmla="*/ 561895 h 1126566"/>
              <a:gd name="connsiteX166" fmla="*/ 12191636 w 12192000"/>
              <a:gd name="connsiteY166" fmla="*/ 558318 h 1126566"/>
              <a:gd name="connsiteX167" fmla="*/ 12192000 w 12192000"/>
              <a:gd name="connsiteY167" fmla="*/ 558295 h 1126566"/>
              <a:gd name="connsiteX168" fmla="*/ 12192000 w 12192000"/>
              <a:gd name="connsiteY168" fmla="*/ 1126566 h 1126566"/>
              <a:gd name="connsiteX169" fmla="*/ 0 w 12192000"/>
              <a:gd name="connsiteY169" fmla="*/ 1126566 h 1126566"/>
              <a:gd name="connsiteX170" fmla="*/ 0 w 12192000"/>
              <a:gd name="connsiteY170" fmla="*/ 401922 h 1126566"/>
              <a:gd name="connsiteX171" fmla="*/ 25242 w 12192000"/>
              <a:gd name="connsiteY171" fmla="*/ 388862 h 1126566"/>
              <a:gd name="connsiteX172" fmla="*/ 96922 w 12192000"/>
              <a:gd name="connsiteY172" fmla="*/ 357381 h 1126566"/>
              <a:gd name="connsiteX173" fmla="*/ 137910 w 12192000"/>
              <a:gd name="connsiteY173" fmla="*/ 314823 h 1126566"/>
              <a:gd name="connsiteX174" fmla="*/ 258712 w 12192000"/>
              <a:gd name="connsiteY174" fmla="*/ 286531 h 1126566"/>
              <a:gd name="connsiteX175" fmla="*/ 316354 w 12192000"/>
              <a:gd name="connsiteY175" fmla="*/ 238529 h 1126566"/>
              <a:gd name="connsiteX176" fmla="*/ 328834 w 12192000"/>
              <a:gd name="connsiteY176" fmla="*/ 240963 h 1126566"/>
              <a:gd name="connsiteX177" fmla="*/ 383414 w 12192000"/>
              <a:gd name="connsiteY177" fmla="*/ 221196 h 1126566"/>
              <a:gd name="connsiteX178" fmla="*/ 537708 w 12192000"/>
              <a:gd name="connsiteY178" fmla="*/ 119020 h 1126566"/>
              <a:gd name="connsiteX179" fmla="*/ 645390 w 12192000"/>
              <a:gd name="connsiteY179" fmla="*/ 81299 h 1126566"/>
              <a:gd name="connsiteX180" fmla="*/ 689561 w 12192000"/>
              <a:gd name="connsiteY180" fmla="*/ 73220 h 1126566"/>
              <a:gd name="connsiteX181" fmla="*/ 763197 w 12192000"/>
              <a:gd name="connsiteY181" fmla="*/ 59356 h 1126566"/>
              <a:gd name="connsiteX182" fmla="*/ 778208 w 12192000"/>
              <a:gd name="connsiteY182" fmla="*/ 63801 h 1126566"/>
              <a:gd name="connsiteX183" fmla="*/ 784725 w 12192000"/>
              <a:gd name="connsiteY183" fmla="*/ 62505 h 1126566"/>
              <a:gd name="connsiteX184" fmla="*/ 785400 w 12192000"/>
              <a:gd name="connsiteY184" fmla="*/ 62796 h 1126566"/>
              <a:gd name="connsiteX185" fmla="*/ 786774 w 12192000"/>
              <a:gd name="connsiteY185" fmla="*/ 62098 h 1126566"/>
              <a:gd name="connsiteX186" fmla="*/ 801216 w 12192000"/>
              <a:gd name="connsiteY186" fmla="*/ 59226 h 1126566"/>
              <a:gd name="connsiteX187" fmla="*/ 832892 w 12192000"/>
              <a:gd name="connsiteY187" fmla="*/ 62069 h 1126566"/>
              <a:gd name="connsiteX188" fmla="*/ 852003 w 12192000"/>
              <a:gd name="connsiteY188" fmla="*/ 61064 h 1126566"/>
              <a:gd name="connsiteX189" fmla="*/ 870719 w 12192000"/>
              <a:gd name="connsiteY189" fmla="*/ 47209 h 1126566"/>
              <a:gd name="connsiteX190" fmla="*/ 883786 w 12192000"/>
              <a:gd name="connsiteY190" fmla="*/ 45814 h 1126566"/>
              <a:gd name="connsiteX191" fmla="*/ 886400 w 12192000"/>
              <a:gd name="connsiteY191" fmla="*/ 43909 h 1126566"/>
              <a:gd name="connsiteX192" fmla="*/ 893881 w 12192000"/>
              <a:gd name="connsiteY192" fmla="*/ 40197 h 1126566"/>
              <a:gd name="connsiteX193" fmla="*/ 886282 w 12192000"/>
              <a:gd name="connsiteY193" fmla="*/ 36610 h 1126566"/>
              <a:gd name="connsiteX194" fmla="*/ 882653 w 12192000"/>
              <a:gd name="connsiteY194" fmla="*/ 24486 h 1126566"/>
              <a:gd name="connsiteX195" fmla="*/ 898087 w 12192000"/>
              <a:gd name="connsiteY195" fmla="*/ 11454 h 1126566"/>
              <a:gd name="connsiteX196" fmla="*/ 914199 w 12192000"/>
              <a:gd name="connsiteY196" fmla="*/ 6975 h 1126566"/>
              <a:gd name="connsiteX197" fmla="*/ 929751 w 12192000"/>
              <a:gd name="connsiteY197" fmla="*/ 5510 h 1126566"/>
              <a:gd name="connsiteX198" fmla="*/ 938844 w 12192000"/>
              <a:gd name="connsiteY198" fmla="*/ 8681 h 1126566"/>
              <a:gd name="connsiteX199" fmla="*/ 944941 w 12192000"/>
              <a:gd name="connsiteY199" fmla="*/ 6855 h 1126566"/>
              <a:gd name="connsiteX200" fmla="*/ 954142 w 12192000"/>
              <a:gd name="connsiteY200" fmla="*/ 8799 h 1126566"/>
              <a:gd name="connsiteX201" fmla="*/ 968213 w 12192000"/>
              <a:gd name="connsiteY201" fmla="*/ 19791 h 1126566"/>
              <a:gd name="connsiteX202" fmla="*/ 1177886 w 12192000"/>
              <a:gd name="connsiteY202" fmla="*/ 30728 h 1126566"/>
              <a:gd name="connsiteX203" fmla="*/ 1305018 w 12192000"/>
              <a:gd name="connsiteY203" fmla="*/ 0 h 1126566"/>
              <a:gd name="connsiteX0" fmla="*/ 1305018 w 12192000"/>
              <a:gd name="connsiteY0" fmla="*/ 0 h 1126566"/>
              <a:gd name="connsiteX1" fmla="*/ 1338012 w 12192000"/>
              <a:gd name="connsiteY1" fmla="*/ 2184 h 1126566"/>
              <a:gd name="connsiteX2" fmla="*/ 1368320 w 12192000"/>
              <a:gd name="connsiteY2" fmla="*/ 11572 h 1126566"/>
              <a:gd name="connsiteX3" fmla="*/ 1367764 w 12192000"/>
              <a:gd name="connsiteY3" fmla="*/ 14115 h 1126566"/>
              <a:gd name="connsiteX4" fmla="*/ 1372564 w 12192000"/>
              <a:gd name="connsiteY4" fmla="*/ 15636 h 1126566"/>
              <a:gd name="connsiteX5" fmla="*/ 1377226 w 12192000"/>
              <a:gd name="connsiteY5" fmla="*/ 14330 h 1126566"/>
              <a:gd name="connsiteX6" fmla="*/ 1382967 w 12192000"/>
              <a:gd name="connsiteY6" fmla="*/ 16108 h 1126566"/>
              <a:gd name="connsiteX7" fmla="*/ 1398753 w 12192000"/>
              <a:gd name="connsiteY7" fmla="*/ 20281 h 1126566"/>
              <a:gd name="connsiteX8" fmla="*/ 1403473 w 12192000"/>
              <a:gd name="connsiteY8" fmla="*/ 25878 h 1126566"/>
              <a:gd name="connsiteX9" fmla="*/ 1465522 w 12192000"/>
              <a:gd name="connsiteY9" fmla="*/ 40951 h 1126566"/>
              <a:gd name="connsiteX10" fmla="*/ 1485274 w 12192000"/>
              <a:gd name="connsiteY10" fmla="*/ 38769 h 1126566"/>
              <a:gd name="connsiteX11" fmla="*/ 1506702 w 12192000"/>
              <a:gd name="connsiteY11" fmla="*/ 48855 h 1126566"/>
              <a:gd name="connsiteX12" fmla="*/ 1570577 w 12192000"/>
              <a:gd name="connsiteY12" fmla="*/ 56390 h 1126566"/>
              <a:gd name="connsiteX13" fmla="*/ 1640836 w 12192000"/>
              <a:gd name="connsiteY13" fmla="*/ 71287 h 1126566"/>
              <a:gd name="connsiteX14" fmla="*/ 1689992 w 12192000"/>
              <a:gd name="connsiteY14" fmla="*/ 86003 h 1126566"/>
              <a:gd name="connsiteX15" fmla="*/ 1825707 w 12192000"/>
              <a:gd name="connsiteY15" fmla="*/ 102605 h 1126566"/>
              <a:gd name="connsiteX16" fmla="*/ 2055100 w 12192000"/>
              <a:gd name="connsiteY16" fmla="*/ 121407 h 1126566"/>
              <a:gd name="connsiteX17" fmla="*/ 2102805 w 12192000"/>
              <a:gd name="connsiteY17" fmla="*/ 127338 h 1126566"/>
              <a:gd name="connsiteX18" fmla="*/ 2139327 w 12192000"/>
              <a:gd name="connsiteY18" fmla="*/ 140098 h 1126566"/>
              <a:gd name="connsiteX19" fmla="*/ 2143886 w 12192000"/>
              <a:gd name="connsiteY19" fmla="*/ 149737 h 1126566"/>
              <a:gd name="connsiteX20" fmla="*/ 2169405 w 12192000"/>
              <a:gd name="connsiteY20" fmla="*/ 154229 h 1126566"/>
              <a:gd name="connsiteX21" fmla="*/ 2175252 w 12192000"/>
              <a:gd name="connsiteY21" fmla="*/ 157025 h 1126566"/>
              <a:gd name="connsiteX22" fmla="*/ 2209736 w 12192000"/>
              <a:gd name="connsiteY22" fmla="*/ 171455 h 1126566"/>
              <a:gd name="connsiteX23" fmla="*/ 2306658 w 12192000"/>
              <a:gd name="connsiteY23" fmla="*/ 162489 h 1126566"/>
              <a:gd name="connsiteX24" fmla="*/ 2376691 w 12192000"/>
              <a:gd name="connsiteY24" fmla="*/ 163846 h 1126566"/>
              <a:gd name="connsiteX25" fmla="*/ 2381520 w 12192000"/>
              <a:gd name="connsiteY25" fmla="*/ 166644 h 1126566"/>
              <a:gd name="connsiteX26" fmla="*/ 2500607 w 12192000"/>
              <a:gd name="connsiteY26" fmla="*/ 180917 h 1126566"/>
              <a:gd name="connsiteX27" fmla="*/ 2542869 w 12192000"/>
              <a:gd name="connsiteY27" fmla="*/ 188717 h 1126566"/>
              <a:gd name="connsiteX28" fmla="*/ 2829718 w 12192000"/>
              <a:gd name="connsiteY28" fmla="*/ 242215 h 1126566"/>
              <a:gd name="connsiteX29" fmla="*/ 3028662 w 12192000"/>
              <a:gd name="connsiteY29" fmla="*/ 219550 h 1126566"/>
              <a:gd name="connsiteX30" fmla="*/ 3107019 w 12192000"/>
              <a:gd name="connsiteY30" fmla="*/ 220240 h 1126566"/>
              <a:gd name="connsiteX31" fmla="*/ 3116698 w 12192000"/>
              <a:gd name="connsiteY31" fmla="*/ 226983 h 1126566"/>
              <a:gd name="connsiteX32" fmla="*/ 3231577 w 12192000"/>
              <a:gd name="connsiteY32" fmla="*/ 202023 h 1126566"/>
              <a:gd name="connsiteX33" fmla="*/ 3386687 w 12192000"/>
              <a:gd name="connsiteY33" fmla="*/ 218190 h 1126566"/>
              <a:gd name="connsiteX34" fmla="*/ 3501680 w 12192000"/>
              <a:gd name="connsiteY34" fmla="*/ 238841 h 1126566"/>
              <a:gd name="connsiteX35" fmla="*/ 3567038 w 12192000"/>
              <a:gd name="connsiteY35" fmla="*/ 246771 h 1126566"/>
              <a:gd name="connsiteX36" fmla="*/ 3613626 w 12192000"/>
              <a:gd name="connsiteY36" fmla="*/ 256591 h 1126566"/>
              <a:gd name="connsiteX37" fmla="*/ 3737444 w 12192000"/>
              <a:gd name="connsiteY37" fmla="*/ 259793 h 1126566"/>
              <a:gd name="connsiteX38" fmla="*/ 3944870 w 12192000"/>
              <a:gd name="connsiteY38" fmla="*/ 255991 h 1126566"/>
              <a:gd name="connsiteX39" fmla="*/ 4092172 w 12192000"/>
              <a:gd name="connsiteY39" fmla="*/ 290617 h 1126566"/>
              <a:gd name="connsiteX40" fmla="*/ 4176434 w 12192000"/>
              <a:gd name="connsiteY40" fmla="*/ 272187 h 1126566"/>
              <a:gd name="connsiteX41" fmla="*/ 4269617 w 12192000"/>
              <a:gd name="connsiteY41" fmla="*/ 283947 h 1126566"/>
              <a:gd name="connsiteX42" fmla="*/ 4638729 w 12192000"/>
              <a:gd name="connsiteY42" fmla="*/ 274806 h 1126566"/>
              <a:gd name="connsiteX43" fmla="*/ 4877121 w 12192000"/>
              <a:gd name="connsiteY43" fmla="*/ 263049 h 1126566"/>
              <a:gd name="connsiteX44" fmla="*/ 4910175 w 12192000"/>
              <a:gd name="connsiteY44" fmla="*/ 258887 h 1126566"/>
              <a:gd name="connsiteX45" fmla="*/ 4910653 w 12192000"/>
              <a:gd name="connsiteY45" fmla="*/ 256337 h 1126566"/>
              <a:gd name="connsiteX46" fmla="*/ 4915901 w 12192000"/>
              <a:gd name="connsiteY46" fmla="*/ 255646 h 1126566"/>
              <a:gd name="connsiteX47" fmla="*/ 4919888 w 12192000"/>
              <a:gd name="connsiteY47" fmla="*/ 257665 h 1126566"/>
              <a:gd name="connsiteX48" fmla="*/ 4926150 w 12192000"/>
              <a:gd name="connsiteY48" fmla="*/ 256877 h 1126566"/>
              <a:gd name="connsiteX49" fmla="*/ 4943081 w 12192000"/>
              <a:gd name="connsiteY49" fmla="*/ 255402 h 1126566"/>
              <a:gd name="connsiteX50" fmla="*/ 4949875 w 12192000"/>
              <a:gd name="connsiteY50" fmla="*/ 250755 h 1126566"/>
              <a:gd name="connsiteX51" fmla="*/ 5034125 w 12192000"/>
              <a:gd name="connsiteY51" fmla="*/ 251561 h 1126566"/>
              <a:gd name="connsiteX52" fmla="*/ 5058873 w 12192000"/>
              <a:gd name="connsiteY52" fmla="*/ 245283 h 1126566"/>
              <a:gd name="connsiteX53" fmla="*/ 5123651 w 12192000"/>
              <a:gd name="connsiteY53" fmla="*/ 248360 h 1126566"/>
              <a:gd name="connsiteX54" fmla="*/ 5197539 w 12192000"/>
              <a:gd name="connsiteY54" fmla="*/ 245352 h 1126566"/>
              <a:gd name="connsiteX55" fmla="*/ 5250946 w 12192000"/>
              <a:gd name="connsiteY55" fmla="*/ 239095 h 1126566"/>
              <a:gd name="connsiteX56" fmla="*/ 5388817 w 12192000"/>
              <a:gd name="connsiteY56" fmla="*/ 245059 h 1126566"/>
              <a:gd name="connsiteX57" fmla="*/ 5618162 w 12192000"/>
              <a:gd name="connsiteY57" fmla="*/ 264094 h 1126566"/>
              <a:gd name="connsiteX58" fmla="*/ 5666664 w 12192000"/>
              <a:gd name="connsiteY58" fmla="*/ 266098 h 1126566"/>
              <a:gd name="connsiteX59" fmla="*/ 5715324 w 12192000"/>
              <a:gd name="connsiteY59" fmla="*/ 251101 h 1126566"/>
              <a:gd name="connsiteX60" fmla="*/ 5741796 w 12192000"/>
              <a:gd name="connsiteY60" fmla="*/ 250897 h 1126566"/>
              <a:gd name="connsiteX61" fmla="*/ 5748565 w 12192000"/>
              <a:gd name="connsiteY61" fmla="*/ 249142 h 1126566"/>
              <a:gd name="connsiteX62" fmla="*/ 5787667 w 12192000"/>
              <a:gd name="connsiteY62" fmla="*/ 240782 h 1126566"/>
              <a:gd name="connsiteX63" fmla="*/ 5877829 w 12192000"/>
              <a:gd name="connsiteY63" fmla="*/ 265178 h 1126566"/>
              <a:gd name="connsiteX64" fmla="*/ 5946099 w 12192000"/>
              <a:gd name="connsiteY64" fmla="*/ 275229 h 1126566"/>
              <a:gd name="connsiteX65" fmla="*/ 5951885 w 12192000"/>
              <a:gd name="connsiteY65" fmla="*/ 273306 h 1126566"/>
              <a:gd name="connsiteX66" fmla="*/ 5957187 w 12192000"/>
              <a:gd name="connsiteY66" fmla="*/ 267506 h 1126566"/>
              <a:gd name="connsiteX67" fmla="*/ 5969996 w 12192000"/>
              <a:gd name="connsiteY67" fmla="*/ 266279 h 1126566"/>
              <a:gd name="connsiteX68" fmla="*/ 5983257 w 12192000"/>
              <a:gd name="connsiteY68" fmla="*/ 260438 h 1126566"/>
              <a:gd name="connsiteX69" fmla="*/ 6390944 w 12192000"/>
              <a:gd name="connsiteY69" fmla="*/ 296657 h 1126566"/>
              <a:gd name="connsiteX70" fmla="*/ 6472553 w 12192000"/>
              <a:gd name="connsiteY70" fmla="*/ 327261 h 1126566"/>
              <a:gd name="connsiteX71" fmla="*/ 6598839 w 12192000"/>
              <a:gd name="connsiteY71" fmla="*/ 327138 h 1126566"/>
              <a:gd name="connsiteX72" fmla="*/ 6674894 w 12192000"/>
              <a:gd name="connsiteY72" fmla="*/ 339184 h 1126566"/>
              <a:gd name="connsiteX73" fmla="*/ 6686944 w 12192000"/>
              <a:gd name="connsiteY73" fmla="*/ 334233 h 1126566"/>
              <a:gd name="connsiteX74" fmla="*/ 6788093 w 12192000"/>
              <a:gd name="connsiteY74" fmla="*/ 377012 h 1126566"/>
              <a:gd name="connsiteX75" fmla="*/ 6944546 w 12192000"/>
              <a:gd name="connsiteY75" fmla="*/ 386543 h 1126566"/>
              <a:gd name="connsiteX76" fmla="*/ 7063994 w 12192000"/>
              <a:gd name="connsiteY76" fmla="*/ 385228 h 1126566"/>
              <a:gd name="connsiteX77" fmla="*/ 7130364 w 12192000"/>
              <a:gd name="connsiteY77" fmla="*/ 388164 h 1126566"/>
              <a:gd name="connsiteX78" fmla="*/ 7179335 w 12192000"/>
              <a:gd name="connsiteY78" fmla="*/ 386225 h 1126566"/>
              <a:gd name="connsiteX79" fmla="*/ 7300357 w 12192000"/>
              <a:gd name="connsiteY79" fmla="*/ 403218 h 1126566"/>
              <a:gd name="connsiteX80" fmla="*/ 7499445 w 12192000"/>
              <a:gd name="connsiteY80" fmla="*/ 440549 h 1126566"/>
              <a:gd name="connsiteX81" fmla="*/ 7655710 w 12192000"/>
              <a:gd name="connsiteY81" fmla="*/ 430962 h 1126566"/>
              <a:gd name="connsiteX82" fmla="*/ 7729851 w 12192000"/>
              <a:gd name="connsiteY82" fmla="*/ 462457 h 1126566"/>
              <a:gd name="connsiteX83" fmla="*/ 7824660 w 12192000"/>
              <a:gd name="connsiteY83" fmla="*/ 466203 h 1126566"/>
              <a:gd name="connsiteX84" fmla="*/ 8277851 w 12192000"/>
              <a:gd name="connsiteY84" fmla="*/ 502630 h 1126566"/>
              <a:gd name="connsiteX85" fmla="*/ 8382461 w 12192000"/>
              <a:gd name="connsiteY85" fmla="*/ 526824 h 1126566"/>
              <a:gd name="connsiteX86" fmla="*/ 8594502 w 12192000"/>
              <a:gd name="connsiteY86" fmla="*/ 613607 h 1126566"/>
              <a:gd name="connsiteX87" fmla="*/ 8808358 w 12192000"/>
              <a:gd name="connsiteY87" fmla="*/ 654694 h 1126566"/>
              <a:gd name="connsiteX88" fmla="*/ 8880244 w 12192000"/>
              <a:gd name="connsiteY88" fmla="*/ 661466 h 1126566"/>
              <a:gd name="connsiteX89" fmla="*/ 8885004 w 12192000"/>
              <a:gd name="connsiteY89" fmla="*/ 663655 h 1126566"/>
              <a:gd name="connsiteX90" fmla="*/ 8886720 w 12192000"/>
              <a:gd name="connsiteY90" fmla="*/ 662879 h 1126566"/>
              <a:gd name="connsiteX91" fmla="*/ 8912175 w 12192000"/>
              <a:gd name="connsiteY91" fmla="*/ 660908 h 1126566"/>
              <a:gd name="connsiteX92" fmla="*/ 8969814 w 12192000"/>
              <a:gd name="connsiteY92" fmla="*/ 639833 h 1126566"/>
              <a:gd name="connsiteX93" fmla="*/ 8996241 w 12192000"/>
              <a:gd name="connsiteY93" fmla="*/ 655221 h 1126566"/>
              <a:gd name="connsiteX94" fmla="*/ 9092152 w 12192000"/>
              <a:gd name="connsiteY94" fmla="*/ 609097 h 1126566"/>
              <a:gd name="connsiteX95" fmla="*/ 9156546 w 12192000"/>
              <a:gd name="connsiteY95" fmla="*/ 585468 h 1126566"/>
              <a:gd name="connsiteX96" fmla="*/ 9194830 w 12192000"/>
              <a:gd name="connsiteY96" fmla="*/ 571148 h 1126566"/>
              <a:gd name="connsiteX97" fmla="*/ 9314188 w 12192000"/>
              <a:gd name="connsiteY97" fmla="*/ 547301 h 1126566"/>
              <a:gd name="connsiteX98" fmla="*/ 9554706 w 12192000"/>
              <a:gd name="connsiteY98" fmla="*/ 542666 h 1126566"/>
              <a:gd name="connsiteX99" fmla="*/ 9616141 w 12192000"/>
              <a:gd name="connsiteY99" fmla="*/ 530976 h 1126566"/>
              <a:gd name="connsiteX100" fmla="*/ 9620146 w 12192000"/>
              <a:gd name="connsiteY100" fmla="*/ 524035 h 1126566"/>
              <a:gd name="connsiteX101" fmla="*/ 9724197 w 12192000"/>
              <a:gd name="connsiteY101" fmla="*/ 528337 h 1126566"/>
              <a:gd name="connsiteX102" fmla="*/ 9837846 w 12192000"/>
              <a:gd name="connsiteY102" fmla="*/ 492977 h 1126566"/>
              <a:gd name="connsiteX103" fmla="*/ 9917440 w 12192000"/>
              <a:gd name="connsiteY103" fmla="*/ 459605 h 1126566"/>
              <a:gd name="connsiteX104" fmla="*/ 9918439 w 12192000"/>
              <a:gd name="connsiteY104" fmla="*/ 453114 h 1126566"/>
              <a:gd name="connsiteX105" fmla="*/ 9953039 w 12192000"/>
              <a:gd name="connsiteY105" fmla="*/ 452486 h 1126566"/>
              <a:gd name="connsiteX106" fmla="*/ 9988183 w 12192000"/>
              <a:gd name="connsiteY106" fmla="*/ 448079 h 1126566"/>
              <a:gd name="connsiteX107" fmla="*/ 9991965 w 12192000"/>
              <a:gd name="connsiteY107" fmla="*/ 435969 h 1126566"/>
              <a:gd name="connsiteX108" fmla="*/ 9986932 w 12192000"/>
              <a:gd name="connsiteY108" fmla="*/ 431168 h 1126566"/>
              <a:gd name="connsiteX109" fmla="*/ 9996190 w 12192000"/>
              <a:gd name="connsiteY109" fmla="*/ 429066 h 1126566"/>
              <a:gd name="connsiteX110" fmla="*/ 9999786 w 12192000"/>
              <a:gd name="connsiteY110" fmla="*/ 427758 h 1126566"/>
              <a:gd name="connsiteX111" fmla="*/ 10012936 w 12192000"/>
              <a:gd name="connsiteY111" fmla="*/ 428884 h 1126566"/>
              <a:gd name="connsiteX112" fmla="*/ 10038815 w 12192000"/>
              <a:gd name="connsiteY112" fmla="*/ 419316 h 1126566"/>
              <a:gd name="connsiteX113" fmla="*/ 10057432 w 12192000"/>
              <a:gd name="connsiteY113" fmla="*/ 421938 h 1126566"/>
              <a:gd name="connsiteX114" fmla="*/ 10121534 w 12192000"/>
              <a:gd name="connsiteY114" fmla="*/ 437514 h 1126566"/>
              <a:gd name="connsiteX115" fmla="*/ 10199200 w 12192000"/>
              <a:gd name="connsiteY115" fmla="*/ 438197 h 1126566"/>
              <a:gd name="connsiteX116" fmla="*/ 10245648 w 12192000"/>
              <a:gd name="connsiteY116" fmla="*/ 438831 h 1126566"/>
              <a:gd name="connsiteX117" fmla="*/ 10369590 w 12192000"/>
              <a:gd name="connsiteY117" fmla="*/ 423377 h 1126566"/>
              <a:gd name="connsiteX118" fmla="*/ 10575777 w 12192000"/>
              <a:gd name="connsiteY118" fmla="*/ 355859 h 1126566"/>
              <a:gd name="connsiteX119" fmla="*/ 10638984 w 12192000"/>
              <a:gd name="connsiteY119" fmla="*/ 347416 h 1126566"/>
              <a:gd name="connsiteX120" fmla="*/ 10649306 w 12192000"/>
              <a:gd name="connsiteY120" fmla="*/ 352042 h 1126566"/>
              <a:gd name="connsiteX121" fmla="*/ 10732175 w 12192000"/>
              <a:gd name="connsiteY121" fmla="*/ 317549 h 1126566"/>
              <a:gd name="connsiteX122" fmla="*/ 10862886 w 12192000"/>
              <a:gd name="connsiteY122" fmla="*/ 313438 h 1126566"/>
              <a:gd name="connsiteX123" fmla="*/ 10963063 w 12192000"/>
              <a:gd name="connsiteY123" fmla="*/ 317771 h 1126566"/>
              <a:gd name="connsiteX124" fmla="*/ 11018562 w 12192000"/>
              <a:gd name="connsiteY124" fmla="*/ 316991 h 1126566"/>
              <a:gd name="connsiteX125" fmla="*/ 11059692 w 12192000"/>
              <a:gd name="connsiteY125" fmla="*/ 319983 h 1126566"/>
              <a:gd name="connsiteX126" fmla="*/ 11160371 w 12192000"/>
              <a:gd name="connsiteY126" fmla="*/ 308440 h 1126566"/>
              <a:gd name="connsiteX127" fmla="*/ 11178386 w 12192000"/>
              <a:gd name="connsiteY127" fmla="*/ 299490 h 1126566"/>
              <a:gd name="connsiteX128" fmla="*/ 11192494 w 12192000"/>
              <a:gd name="connsiteY128" fmla="*/ 296221 h 1126566"/>
              <a:gd name="connsiteX129" fmla="*/ 11199770 w 12192000"/>
              <a:gd name="connsiteY129" fmla="*/ 299772 h 1126566"/>
              <a:gd name="connsiteX130" fmla="*/ 11217258 w 12192000"/>
              <a:gd name="connsiteY130" fmla="*/ 293681 h 1126566"/>
              <a:gd name="connsiteX131" fmla="*/ 11245798 w 12192000"/>
              <a:gd name="connsiteY131" fmla="*/ 292170 h 1126566"/>
              <a:gd name="connsiteX132" fmla="*/ 11255992 w 12192000"/>
              <a:gd name="connsiteY132" fmla="*/ 291919 h 1126566"/>
              <a:gd name="connsiteX133" fmla="*/ 11264859 w 12192000"/>
              <a:gd name="connsiteY133" fmla="*/ 293937 h 1126566"/>
              <a:gd name="connsiteX134" fmla="*/ 11276151 w 12192000"/>
              <a:gd name="connsiteY134" fmla="*/ 293070 h 1126566"/>
              <a:gd name="connsiteX135" fmla="*/ 11279850 w 12192000"/>
              <a:gd name="connsiteY135" fmla="*/ 291330 h 1126566"/>
              <a:gd name="connsiteX136" fmla="*/ 11290818 w 12192000"/>
              <a:gd name="connsiteY136" fmla="*/ 291060 h 1126566"/>
              <a:gd name="connsiteX137" fmla="*/ 11296248 w 12192000"/>
              <a:gd name="connsiteY137" fmla="*/ 290163 h 1126566"/>
              <a:gd name="connsiteX138" fmla="*/ 11301652 w 12192000"/>
              <a:gd name="connsiteY138" fmla="*/ 290324 h 1126566"/>
              <a:gd name="connsiteX139" fmla="*/ 11339114 w 12192000"/>
              <a:gd name="connsiteY139" fmla="*/ 288153 h 1126566"/>
              <a:gd name="connsiteX140" fmla="*/ 11345146 w 12192000"/>
              <a:gd name="connsiteY140" fmla="*/ 290802 h 1126566"/>
              <a:gd name="connsiteX141" fmla="*/ 11400126 w 12192000"/>
              <a:gd name="connsiteY141" fmla="*/ 292287 h 1126566"/>
              <a:gd name="connsiteX142" fmla="*/ 11400420 w 12192000"/>
              <a:gd name="connsiteY142" fmla="*/ 293758 h 1126566"/>
              <a:gd name="connsiteX143" fmla="*/ 11413889 w 12192000"/>
              <a:gd name="connsiteY143" fmla="*/ 300516 h 1126566"/>
              <a:gd name="connsiteX144" fmla="*/ 11440688 w 12192000"/>
              <a:gd name="connsiteY144" fmla="*/ 310121 h 1126566"/>
              <a:gd name="connsiteX145" fmla="*/ 11496733 w 12192000"/>
              <a:gd name="connsiteY145" fmla="*/ 350225 h 1126566"/>
              <a:gd name="connsiteX146" fmla="*/ 11554005 w 12192000"/>
              <a:gd name="connsiteY146" fmla="*/ 351933 h 1126566"/>
              <a:gd name="connsiteX147" fmla="*/ 11565304 w 12192000"/>
              <a:gd name="connsiteY147" fmla="*/ 353069 h 1126566"/>
              <a:gd name="connsiteX148" fmla="*/ 11565435 w 12192000"/>
              <a:gd name="connsiteY148" fmla="*/ 353419 h 1126566"/>
              <a:gd name="connsiteX149" fmla="*/ 11577168 w 12192000"/>
              <a:gd name="connsiteY149" fmla="*/ 355270 h 1126566"/>
              <a:gd name="connsiteX150" fmla="*/ 11585904 w 12192000"/>
              <a:gd name="connsiteY150" fmla="*/ 355142 h 1126566"/>
              <a:gd name="connsiteX151" fmla="*/ 11607823 w 12192000"/>
              <a:gd name="connsiteY151" fmla="*/ 357347 h 1126566"/>
              <a:gd name="connsiteX152" fmla="*/ 11614746 w 12192000"/>
              <a:gd name="connsiteY152" fmla="*/ 360281 h 1126566"/>
              <a:gd name="connsiteX153" fmla="*/ 11698873 w 12192000"/>
              <a:gd name="connsiteY153" fmla="*/ 397894 h 1126566"/>
              <a:gd name="connsiteX154" fmla="*/ 11779739 w 12192000"/>
              <a:gd name="connsiteY154" fmla="*/ 457323 h 1126566"/>
              <a:gd name="connsiteX155" fmla="*/ 11828107 w 12192000"/>
              <a:gd name="connsiteY155" fmla="*/ 477948 h 1126566"/>
              <a:gd name="connsiteX156" fmla="*/ 11866598 w 12192000"/>
              <a:gd name="connsiteY156" fmla="*/ 486803 h 1126566"/>
              <a:gd name="connsiteX157" fmla="*/ 11916744 w 12192000"/>
              <a:gd name="connsiteY157" fmla="*/ 502917 h 1126566"/>
              <a:gd name="connsiteX158" fmla="*/ 11949248 w 12192000"/>
              <a:gd name="connsiteY158" fmla="*/ 518881 h 1126566"/>
              <a:gd name="connsiteX159" fmla="*/ 11951002 w 12192000"/>
              <a:gd name="connsiteY159" fmla="*/ 518735 h 1126566"/>
              <a:gd name="connsiteX160" fmla="*/ 11957283 w 12192000"/>
              <a:gd name="connsiteY160" fmla="*/ 522828 h 1126566"/>
              <a:gd name="connsiteX161" fmla="*/ 11966535 w 12192000"/>
              <a:gd name="connsiteY161" fmla="*/ 527372 h 1126566"/>
              <a:gd name="connsiteX162" fmla="*/ 12026007 w 12192000"/>
              <a:gd name="connsiteY162" fmla="*/ 534384 h 1126566"/>
              <a:gd name="connsiteX163" fmla="*/ 12035188 w 12192000"/>
              <a:gd name="connsiteY163" fmla="*/ 529609 h 1126566"/>
              <a:gd name="connsiteX164" fmla="*/ 12115225 w 12192000"/>
              <a:gd name="connsiteY164" fmla="*/ 561895 h 1126566"/>
              <a:gd name="connsiteX165" fmla="*/ 12191636 w 12192000"/>
              <a:gd name="connsiteY165" fmla="*/ 558318 h 1126566"/>
              <a:gd name="connsiteX166" fmla="*/ 12192000 w 12192000"/>
              <a:gd name="connsiteY166" fmla="*/ 558295 h 1126566"/>
              <a:gd name="connsiteX167" fmla="*/ 12192000 w 12192000"/>
              <a:gd name="connsiteY167" fmla="*/ 1126566 h 1126566"/>
              <a:gd name="connsiteX168" fmla="*/ 0 w 12192000"/>
              <a:gd name="connsiteY168" fmla="*/ 1126566 h 1126566"/>
              <a:gd name="connsiteX169" fmla="*/ 0 w 12192000"/>
              <a:gd name="connsiteY169" fmla="*/ 401922 h 1126566"/>
              <a:gd name="connsiteX170" fmla="*/ 25242 w 12192000"/>
              <a:gd name="connsiteY170" fmla="*/ 388862 h 1126566"/>
              <a:gd name="connsiteX171" fmla="*/ 96922 w 12192000"/>
              <a:gd name="connsiteY171" fmla="*/ 357381 h 1126566"/>
              <a:gd name="connsiteX172" fmla="*/ 137910 w 12192000"/>
              <a:gd name="connsiteY172" fmla="*/ 314823 h 1126566"/>
              <a:gd name="connsiteX173" fmla="*/ 258712 w 12192000"/>
              <a:gd name="connsiteY173" fmla="*/ 286531 h 1126566"/>
              <a:gd name="connsiteX174" fmla="*/ 316354 w 12192000"/>
              <a:gd name="connsiteY174" fmla="*/ 238529 h 1126566"/>
              <a:gd name="connsiteX175" fmla="*/ 328834 w 12192000"/>
              <a:gd name="connsiteY175" fmla="*/ 240963 h 1126566"/>
              <a:gd name="connsiteX176" fmla="*/ 383414 w 12192000"/>
              <a:gd name="connsiteY176" fmla="*/ 221196 h 1126566"/>
              <a:gd name="connsiteX177" fmla="*/ 537708 w 12192000"/>
              <a:gd name="connsiteY177" fmla="*/ 119020 h 1126566"/>
              <a:gd name="connsiteX178" fmla="*/ 645390 w 12192000"/>
              <a:gd name="connsiteY178" fmla="*/ 81299 h 1126566"/>
              <a:gd name="connsiteX179" fmla="*/ 689561 w 12192000"/>
              <a:gd name="connsiteY179" fmla="*/ 73220 h 1126566"/>
              <a:gd name="connsiteX180" fmla="*/ 763197 w 12192000"/>
              <a:gd name="connsiteY180" fmla="*/ 59356 h 1126566"/>
              <a:gd name="connsiteX181" fmla="*/ 778208 w 12192000"/>
              <a:gd name="connsiteY181" fmla="*/ 63801 h 1126566"/>
              <a:gd name="connsiteX182" fmla="*/ 784725 w 12192000"/>
              <a:gd name="connsiteY182" fmla="*/ 62505 h 1126566"/>
              <a:gd name="connsiteX183" fmla="*/ 785400 w 12192000"/>
              <a:gd name="connsiteY183" fmla="*/ 62796 h 1126566"/>
              <a:gd name="connsiteX184" fmla="*/ 786774 w 12192000"/>
              <a:gd name="connsiteY184" fmla="*/ 62098 h 1126566"/>
              <a:gd name="connsiteX185" fmla="*/ 801216 w 12192000"/>
              <a:gd name="connsiteY185" fmla="*/ 59226 h 1126566"/>
              <a:gd name="connsiteX186" fmla="*/ 832892 w 12192000"/>
              <a:gd name="connsiteY186" fmla="*/ 62069 h 1126566"/>
              <a:gd name="connsiteX187" fmla="*/ 852003 w 12192000"/>
              <a:gd name="connsiteY187" fmla="*/ 61064 h 1126566"/>
              <a:gd name="connsiteX188" fmla="*/ 870719 w 12192000"/>
              <a:gd name="connsiteY188" fmla="*/ 47209 h 1126566"/>
              <a:gd name="connsiteX189" fmla="*/ 883786 w 12192000"/>
              <a:gd name="connsiteY189" fmla="*/ 45814 h 1126566"/>
              <a:gd name="connsiteX190" fmla="*/ 886400 w 12192000"/>
              <a:gd name="connsiteY190" fmla="*/ 43909 h 1126566"/>
              <a:gd name="connsiteX191" fmla="*/ 893881 w 12192000"/>
              <a:gd name="connsiteY191" fmla="*/ 40197 h 1126566"/>
              <a:gd name="connsiteX192" fmla="*/ 886282 w 12192000"/>
              <a:gd name="connsiteY192" fmla="*/ 36610 h 1126566"/>
              <a:gd name="connsiteX193" fmla="*/ 882653 w 12192000"/>
              <a:gd name="connsiteY193" fmla="*/ 24486 h 1126566"/>
              <a:gd name="connsiteX194" fmla="*/ 898087 w 12192000"/>
              <a:gd name="connsiteY194" fmla="*/ 11454 h 1126566"/>
              <a:gd name="connsiteX195" fmla="*/ 914199 w 12192000"/>
              <a:gd name="connsiteY195" fmla="*/ 6975 h 1126566"/>
              <a:gd name="connsiteX196" fmla="*/ 929751 w 12192000"/>
              <a:gd name="connsiteY196" fmla="*/ 5510 h 1126566"/>
              <a:gd name="connsiteX197" fmla="*/ 938844 w 12192000"/>
              <a:gd name="connsiteY197" fmla="*/ 8681 h 1126566"/>
              <a:gd name="connsiteX198" fmla="*/ 944941 w 12192000"/>
              <a:gd name="connsiteY198" fmla="*/ 6855 h 1126566"/>
              <a:gd name="connsiteX199" fmla="*/ 954142 w 12192000"/>
              <a:gd name="connsiteY199" fmla="*/ 8799 h 1126566"/>
              <a:gd name="connsiteX200" fmla="*/ 968213 w 12192000"/>
              <a:gd name="connsiteY200" fmla="*/ 19791 h 1126566"/>
              <a:gd name="connsiteX201" fmla="*/ 1177886 w 12192000"/>
              <a:gd name="connsiteY201" fmla="*/ 30728 h 1126566"/>
              <a:gd name="connsiteX202" fmla="*/ 1305018 w 12192000"/>
              <a:gd name="connsiteY202" fmla="*/ 0 h 1126566"/>
              <a:gd name="connsiteX0" fmla="*/ 1305018 w 12192000"/>
              <a:gd name="connsiteY0" fmla="*/ 0 h 1126566"/>
              <a:gd name="connsiteX1" fmla="*/ 1338012 w 12192000"/>
              <a:gd name="connsiteY1" fmla="*/ 2184 h 1126566"/>
              <a:gd name="connsiteX2" fmla="*/ 1368320 w 12192000"/>
              <a:gd name="connsiteY2" fmla="*/ 11572 h 1126566"/>
              <a:gd name="connsiteX3" fmla="*/ 1367764 w 12192000"/>
              <a:gd name="connsiteY3" fmla="*/ 14115 h 1126566"/>
              <a:gd name="connsiteX4" fmla="*/ 1372564 w 12192000"/>
              <a:gd name="connsiteY4" fmla="*/ 15636 h 1126566"/>
              <a:gd name="connsiteX5" fmla="*/ 1377226 w 12192000"/>
              <a:gd name="connsiteY5" fmla="*/ 14330 h 1126566"/>
              <a:gd name="connsiteX6" fmla="*/ 1382967 w 12192000"/>
              <a:gd name="connsiteY6" fmla="*/ 16108 h 1126566"/>
              <a:gd name="connsiteX7" fmla="*/ 1398753 w 12192000"/>
              <a:gd name="connsiteY7" fmla="*/ 20281 h 1126566"/>
              <a:gd name="connsiteX8" fmla="*/ 1403473 w 12192000"/>
              <a:gd name="connsiteY8" fmla="*/ 25878 h 1126566"/>
              <a:gd name="connsiteX9" fmla="*/ 1465522 w 12192000"/>
              <a:gd name="connsiteY9" fmla="*/ 40951 h 1126566"/>
              <a:gd name="connsiteX10" fmla="*/ 1485274 w 12192000"/>
              <a:gd name="connsiteY10" fmla="*/ 38769 h 1126566"/>
              <a:gd name="connsiteX11" fmla="*/ 1506702 w 12192000"/>
              <a:gd name="connsiteY11" fmla="*/ 48855 h 1126566"/>
              <a:gd name="connsiteX12" fmla="*/ 1570577 w 12192000"/>
              <a:gd name="connsiteY12" fmla="*/ 56390 h 1126566"/>
              <a:gd name="connsiteX13" fmla="*/ 1640836 w 12192000"/>
              <a:gd name="connsiteY13" fmla="*/ 71287 h 1126566"/>
              <a:gd name="connsiteX14" fmla="*/ 1689992 w 12192000"/>
              <a:gd name="connsiteY14" fmla="*/ 86003 h 1126566"/>
              <a:gd name="connsiteX15" fmla="*/ 1825707 w 12192000"/>
              <a:gd name="connsiteY15" fmla="*/ 102605 h 1126566"/>
              <a:gd name="connsiteX16" fmla="*/ 2055100 w 12192000"/>
              <a:gd name="connsiteY16" fmla="*/ 121407 h 1126566"/>
              <a:gd name="connsiteX17" fmla="*/ 2102805 w 12192000"/>
              <a:gd name="connsiteY17" fmla="*/ 127338 h 1126566"/>
              <a:gd name="connsiteX18" fmla="*/ 2139327 w 12192000"/>
              <a:gd name="connsiteY18" fmla="*/ 140098 h 1126566"/>
              <a:gd name="connsiteX19" fmla="*/ 2143886 w 12192000"/>
              <a:gd name="connsiteY19" fmla="*/ 149737 h 1126566"/>
              <a:gd name="connsiteX20" fmla="*/ 2169405 w 12192000"/>
              <a:gd name="connsiteY20" fmla="*/ 154229 h 1126566"/>
              <a:gd name="connsiteX21" fmla="*/ 2175252 w 12192000"/>
              <a:gd name="connsiteY21" fmla="*/ 157025 h 1126566"/>
              <a:gd name="connsiteX22" fmla="*/ 2209736 w 12192000"/>
              <a:gd name="connsiteY22" fmla="*/ 171455 h 1126566"/>
              <a:gd name="connsiteX23" fmla="*/ 2306658 w 12192000"/>
              <a:gd name="connsiteY23" fmla="*/ 162489 h 1126566"/>
              <a:gd name="connsiteX24" fmla="*/ 2376691 w 12192000"/>
              <a:gd name="connsiteY24" fmla="*/ 163846 h 1126566"/>
              <a:gd name="connsiteX25" fmla="*/ 2381520 w 12192000"/>
              <a:gd name="connsiteY25" fmla="*/ 166644 h 1126566"/>
              <a:gd name="connsiteX26" fmla="*/ 2500607 w 12192000"/>
              <a:gd name="connsiteY26" fmla="*/ 180917 h 1126566"/>
              <a:gd name="connsiteX27" fmla="*/ 2542869 w 12192000"/>
              <a:gd name="connsiteY27" fmla="*/ 188717 h 1126566"/>
              <a:gd name="connsiteX28" fmla="*/ 2829718 w 12192000"/>
              <a:gd name="connsiteY28" fmla="*/ 242215 h 1126566"/>
              <a:gd name="connsiteX29" fmla="*/ 3028662 w 12192000"/>
              <a:gd name="connsiteY29" fmla="*/ 219550 h 1126566"/>
              <a:gd name="connsiteX30" fmla="*/ 3107019 w 12192000"/>
              <a:gd name="connsiteY30" fmla="*/ 220240 h 1126566"/>
              <a:gd name="connsiteX31" fmla="*/ 3116698 w 12192000"/>
              <a:gd name="connsiteY31" fmla="*/ 226983 h 1126566"/>
              <a:gd name="connsiteX32" fmla="*/ 3231577 w 12192000"/>
              <a:gd name="connsiteY32" fmla="*/ 202023 h 1126566"/>
              <a:gd name="connsiteX33" fmla="*/ 3386687 w 12192000"/>
              <a:gd name="connsiteY33" fmla="*/ 218190 h 1126566"/>
              <a:gd name="connsiteX34" fmla="*/ 3501680 w 12192000"/>
              <a:gd name="connsiteY34" fmla="*/ 238841 h 1126566"/>
              <a:gd name="connsiteX35" fmla="*/ 3567038 w 12192000"/>
              <a:gd name="connsiteY35" fmla="*/ 246771 h 1126566"/>
              <a:gd name="connsiteX36" fmla="*/ 3613626 w 12192000"/>
              <a:gd name="connsiteY36" fmla="*/ 256591 h 1126566"/>
              <a:gd name="connsiteX37" fmla="*/ 3737444 w 12192000"/>
              <a:gd name="connsiteY37" fmla="*/ 259793 h 1126566"/>
              <a:gd name="connsiteX38" fmla="*/ 3944870 w 12192000"/>
              <a:gd name="connsiteY38" fmla="*/ 255991 h 1126566"/>
              <a:gd name="connsiteX39" fmla="*/ 4092172 w 12192000"/>
              <a:gd name="connsiteY39" fmla="*/ 290617 h 1126566"/>
              <a:gd name="connsiteX40" fmla="*/ 4176434 w 12192000"/>
              <a:gd name="connsiteY40" fmla="*/ 272187 h 1126566"/>
              <a:gd name="connsiteX41" fmla="*/ 4269617 w 12192000"/>
              <a:gd name="connsiteY41" fmla="*/ 283947 h 1126566"/>
              <a:gd name="connsiteX42" fmla="*/ 4638729 w 12192000"/>
              <a:gd name="connsiteY42" fmla="*/ 274806 h 1126566"/>
              <a:gd name="connsiteX43" fmla="*/ 4910175 w 12192000"/>
              <a:gd name="connsiteY43" fmla="*/ 258887 h 1126566"/>
              <a:gd name="connsiteX44" fmla="*/ 4910653 w 12192000"/>
              <a:gd name="connsiteY44" fmla="*/ 256337 h 1126566"/>
              <a:gd name="connsiteX45" fmla="*/ 4915901 w 12192000"/>
              <a:gd name="connsiteY45" fmla="*/ 255646 h 1126566"/>
              <a:gd name="connsiteX46" fmla="*/ 4919888 w 12192000"/>
              <a:gd name="connsiteY46" fmla="*/ 257665 h 1126566"/>
              <a:gd name="connsiteX47" fmla="*/ 4926150 w 12192000"/>
              <a:gd name="connsiteY47" fmla="*/ 256877 h 1126566"/>
              <a:gd name="connsiteX48" fmla="*/ 4943081 w 12192000"/>
              <a:gd name="connsiteY48" fmla="*/ 255402 h 1126566"/>
              <a:gd name="connsiteX49" fmla="*/ 4949875 w 12192000"/>
              <a:gd name="connsiteY49" fmla="*/ 250755 h 1126566"/>
              <a:gd name="connsiteX50" fmla="*/ 5034125 w 12192000"/>
              <a:gd name="connsiteY50" fmla="*/ 251561 h 1126566"/>
              <a:gd name="connsiteX51" fmla="*/ 5058873 w 12192000"/>
              <a:gd name="connsiteY51" fmla="*/ 245283 h 1126566"/>
              <a:gd name="connsiteX52" fmla="*/ 5123651 w 12192000"/>
              <a:gd name="connsiteY52" fmla="*/ 248360 h 1126566"/>
              <a:gd name="connsiteX53" fmla="*/ 5197539 w 12192000"/>
              <a:gd name="connsiteY53" fmla="*/ 245352 h 1126566"/>
              <a:gd name="connsiteX54" fmla="*/ 5250946 w 12192000"/>
              <a:gd name="connsiteY54" fmla="*/ 239095 h 1126566"/>
              <a:gd name="connsiteX55" fmla="*/ 5388817 w 12192000"/>
              <a:gd name="connsiteY55" fmla="*/ 245059 h 1126566"/>
              <a:gd name="connsiteX56" fmla="*/ 5618162 w 12192000"/>
              <a:gd name="connsiteY56" fmla="*/ 264094 h 1126566"/>
              <a:gd name="connsiteX57" fmla="*/ 5666664 w 12192000"/>
              <a:gd name="connsiteY57" fmla="*/ 266098 h 1126566"/>
              <a:gd name="connsiteX58" fmla="*/ 5715324 w 12192000"/>
              <a:gd name="connsiteY58" fmla="*/ 251101 h 1126566"/>
              <a:gd name="connsiteX59" fmla="*/ 5741796 w 12192000"/>
              <a:gd name="connsiteY59" fmla="*/ 250897 h 1126566"/>
              <a:gd name="connsiteX60" fmla="*/ 5748565 w 12192000"/>
              <a:gd name="connsiteY60" fmla="*/ 249142 h 1126566"/>
              <a:gd name="connsiteX61" fmla="*/ 5787667 w 12192000"/>
              <a:gd name="connsiteY61" fmla="*/ 240782 h 1126566"/>
              <a:gd name="connsiteX62" fmla="*/ 5877829 w 12192000"/>
              <a:gd name="connsiteY62" fmla="*/ 265178 h 1126566"/>
              <a:gd name="connsiteX63" fmla="*/ 5946099 w 12192000"/>
              <a:gd name="connsiteY63" fmla="*/ 275229 h 1126566"/>
              <a:gd name="connsiteX64" fmla="*/ 5951885 w 12192000"/>
              <a:gd name="connsiteY64" fmla="*/ 273306 h 1126566"/>
              <a:gd name="connsiteX65" fmla="*/ 5957187 w 12192000"/>
              <a:gd name="connsiteY65" fmla="*/ 267506 h 1126566"/>
              <a:gd name="connsiteX66" fmla="*/ 5969996 w 12192000"/>
              <a:gd name="connsiteY66" fmla="*/ 266279 h 1126566"/>
              <a:gd name="connsiteX67" fmla="*/ 5983257 w 12192000"/>
              <a:gd name="connsiteY67" fmla="*/ 260438 h 1126566"/>
              <a:gd name="connsiteX68" fmla="*/ 6390944 w 12192000"/>
              <a:gd name="connsiteY68" fmla="*/ 296657 h 1126566"/>
              <a:gd name="connsiteX69" fmla="*/ 6472553 w 12192000"/>
              <a:gd name="connsiteY69" fmla="*/ 327261 h 1126566"/>
              <a:gd name="connsiteX70" fmla="*/ 6598839 w 12192000"/>
              <a:gd name="connsiteY70" fmla="*/ 327138 h 1126566"/>
              <a:gd name="connsiteX71" fmla="*/ 6674894 w 12192000"/>
              <a:gd name="connsiteY71" fmla="*/ 339184 h 1126566"/>
              <a:gd name="connsiteX72" fmla="*/ 6686944 w 12192000"/>
              <a:gd name="connsiteY72" fmla="*/ 334233 h 1126566"/>
              <a:gd name="connsiteX73" fmla="*/ 6788093 w 12192000"/>
              <a:gd name="connsiteY73" fmla="*/ 377012 h 1126566"/>
              <a:gd name="connsiteX74" fmla="*/ 6944546 w 12192000"/>
              <a:gd name="connsiteY74" fmla="*/ 386543 h 1126566"/>
              <a:gd name="connsiteX75" fmla="*/ 7063994 w 12192000"/>
              <a:gd name="connsiteY75" fmla="*/ 385228 h 1126566"/>
              <a:gd name="connsiteX76" fmla="*/ 7130364 w 12192000"/>
              <a:gd name="connsiteY76" fmla="*/ 388164 h 1126566"/>
              <a:gd name="connsiteX77" fmla="*/ 7179335 w 12192000"/>
              <a:gd name="connsiteY77" fmla="*/ 386225 h 1126566"/>
              <a:gd name="connsiteX78" fmla="*/ 7300357 w 12192000"/>
              <a:gd name="connsiteY78" fmla="*/ 403218 h 1126566"/>
              <a:gd name="connsiteX79" fmla="*/ 7499445 w 12192000"/>
              <a:gd name="connsiteY79" fmla="*/ 440549 h 1126566"/>
              <a:gd name="connsiteX80" fmla="*/ 7655710 w 12192000"/>
              <a:gd name="connsiteY80" fmla="*/ 430962 h 1126566"/>
              <a:gd name="connsiteX81" fmla="*/ 7729851 w 12192000"/>
              <a:gd name="connsiteY81" fmla="*/ 462457 h 1126566"/>
              <a:gd name="connsiteX82" fmla="*/ 7824660 w 12192000"/>
              <a:gd name="connsiteY82" fmla="*/ 466203 h 1126566"/>
              <a:gd name="connsiteX83" fmla="*/ 8277851 w 12192000"/>
              <a:gd name="connsiteY83" fmla="*/ 502630 h 1126566"/>
              <a:gd name="connsiteX84" fmla="*/ 8382461 w 12192000"/>
              <a:gd name="connsiteY84" fmla="*/ 526824 h 1126566"/>
              <a:gd name="connsiteX85" fmla="*/ 8594502 w 12192000"/>
              <a:gd name="connsiteY85" fmla="*/ 613607 h 1126566"/>
              <a:gd name="connsiteX86" fmla="*/ 8808358 w 12192000"/>
              <a:gd name="connsiteY86" fmla="*/ 654694 h 1126566"/>
              <a:gd name="connsiteX87" fmla="*/ 8880244 w 12192000"/>
              <a:gd name="connsiteY87" fmla="*/ 661466 h 1126566"/>
              <a:gd name="connsiteX88" fmla="*/ 8885004 w 12192000"/>
              <a:gd name="connsiteY88" fmla="*/ 663655 h 1126566"/>
              <a:gd name="connsiteX89" fmla="*/ 8886720 w 12192000"/>
              <a:gd name="connsiteY89" fmla="*/ 662879 h 1126566"/>
              <a:gd name="connsiteX90" fmla="*/ 8912175 w 12192000"/>
              <a:gd name="connsiteY90" fmla="*/ 660908 h 1126566"/>
              <a:gd name="connsiteX91" fmla="*/ 8969814 w 12192000"/>
              <a:gd name="connsiteY91" fmla="*/ 639833 h 1126566"/>
              <a:gd name="connsiteX92" fmla="*/ 8996241 w 12192000"/>
              <a:gd name="connsiteY92" fmla="*/ 655221 h 1126566"/>
              <a:gd name="connsiteX93" fmla="*/ 9092152 w 12192000"/>
              <a:gd name="connsiteY93" fmla="*/ 609097 h 1126566"/>
              <a:gd name="connsiteX94" fmla="*/ 9156546 w 12192000"/>
              <a:gd name="connsiteY94" fmla="*/ 585468 h 1126566"/>
              <a:gd name="connsiteX95" fmla="*/ 9194830 w 12192000"/>
              <a:gd name="connsiteY95" fmla="*/ 571148 h 1126566"/>
              <a:gd name="connsiteX96" fmla="*/ 9314188 w 12192000"/>
              <a:gd name="connsiteY96" fmla="*/ 547301 h 1126566"/>
              <a:gd name="connsiteX97" fmla="*/ 9554706 w 12192000"/>
              <a:gd name="connsiteY97" fmla="*/ 542666 h 1126566"/>
              <a:gd name="connsiteX98" fmla="*/ 9616141 w 12192000"/>
              <a:gd name="connsiteY98" fmla="*/ 530976 h 1126566"/>
              <a:gd name="connsiteX99" fmla="*/ 9620146 w 12192000"/>
              <a:gd name="connsiteY99" fmla="*/ 524035 h 1126566"/>
              <a:gd name="connsiteX100" fmla="*/ 9724197 w 12192000"/>
              <a:gd name="connsiteY100" fmla="*/ 528337 h 1126566"/>
              <a:gd name="connsiteX101" fmla="*/ 9837846 w 12192000"/>
              <a:gd name="connsiteY101" fmla="*/ 492977 h 1126566"/>
              <a:gd name="connsiteX102" fmla="*/ 9917440 w 12192000"/>
              <a:gd name="connsiteY102" fmla="*/ 459605 h 1126566"/>
              <a:gd name="connsiteX103" fmla="*/ 9918439 w 12192000"/>
              <a:gd name="connsiteY103" fmla="*/ 453114 h 1126566"/>
              <a:gd name="connsiteX104" fmla="*/ 9953039 w 12192000"/>
              <a:gd name="connsiteY104" fmla="*/ 452486 h 1126566"/>
              <a:gd name="connsiteX105" fmla="*/ 9988183 w 12192000"/>
              <a:gd name="connsiteY105" fmla="*/ 448079 h 1126566"/>
              <a:gd name="connsiteX106" fmla="*/ 9991965 w 12192000"/>
              <a:gd name="connsiteY106" fmla="*/ 435969 h 1126566"/>
              <a:gd name="connsiteX107" fmla="*/ 9986932 w 12192000"/>
              <a:gd name="connsiteY107" fmla="*/ 431168 h 1126566"/>
              <a:gd name="connsiteX108" fmla="*/ 9996190 w 12192000"/>
              <a:gd name="connsiteY108" fmla="*/ 429066 h 1126566"/>
              <a:gd name="connsiteX109" fmla="*/ 9999786 w 12192000"/>
              <a:gd name="connsiteY109" fmla="*/ 427758 h 1126566"/>
              <a:gd name="connsiteX110" fmla="*/ 10012936 w 12192000"/>
              <a:gd name="connsiteY110" fmla="*/ 428884 h 1126566"/>
              <a:gd name="connsiteX111" fmla="*/ 10038815 w 12192000"/>
              <a:gd name="connsiteY111" fmla="*/ 419316 h 1126566"/>
              <a:gd name="connsiteX112" fmla="*/ 10057432 w 12192000"/>
              <a:gd name="connsiteY112" fmla="*/ 421938 h 1126566"/>
              <a:gd name="connsiteX113" fmla="*/ 10121534 w 12192000"/>
              <a:gd name="connsiteY113" fmla="*/ 437514 h 1126566"/>
              <a:gd name="connsiteX114" fmla="*/ 10199200 w 12192000"/>
              <a:gd name="connsiteY114" fmla="*/ 438197 h 1126566"/>
              <a:gd name="connsiteX115" fmla="*/ 10245648 w 12192000"/>
              <a:gd name="connsiteY115" fmla="*/ 438831 h 1126566"/>
              <a:gd name="connsiteX116" fmla="*/ 10369590 w 12192000"/>
              <a:gd name="connsiteY116" fmla="*/ 423377 h 1126566"/>
              <a:gd name="connsiteX117" fmla="*/ 10575777 w 12192000"/>
              <a:gd name="connsiteY117" fmla="*/ 355859 h 1126566"/>
              <a:gd name="connsiteX118" fmla="*/ 10638984 w 12192000"/>
              <a:gd name="connsiteY118" fmla="*/ 347416 h 1126566"/>
              <a:gd name="connsiteX119" fmla="*/ 10649306 w 12192000"/>
              <a:gd name="connsiteY119" fmla="*/ 352042 h 1126566"/>
              <a:gd name="connsiteX120" fmla="*/ 10732175 w 12192000"/>
              <a:gd name="connsiteY120" fmla="*/ 317549 h 1126566"/>
              <a:gd name="connsiteX121" fmla="*/ 10862886 w 12192000"/>
              <a:gd name="connsiteY121" fmla="*/ 313438 h 1126566"/>
              <a:gd name="connsiteX122" fmla="*/ 10963063 w 12192000"/>
              <a:gd name="connsiteY122" fmla="*/ 317771 h 1126566"/>
              <a:gd name="connsiteX123" fmla="*/ 11018562 w 12192000"/>
              <a:gd name="connsiteY123" fmla="*/ 316991 h 1126566"/>
              <a:gd name="connsiteX124" fmla="*/ 11059692 w 12192000"/>
              <a:gd name="connsiteY124" fmla="*/ 319983 h 1126566"/>
              <a:gd name="connsiteX125" fmla="*/ 11160371 w 12192000"/>
              <a:gd name="connsiteY125" fmla="*/ 308440 h 1126566"/>
              <a:gd name="connsiteX126" fmla="*/ 11178386 w 12192000"/>
              <a:gd name="connsiteY126" fmla="*/ 299490 h 1126566"/>
              <a:gd name="connsiteX127" fmla="*/ 11192494 w 12192000"/>
              <a:gd name="connsiteY127" fmla="*/ 296221 h 1126566"/>
              <a:gd name="connsiteX128" fmla="*/ 11199770 w 12192000"/>
              <a:gd name="connsiteY128" fmla="*/ 299772 h 1126566"/>
              <a:gd name="connsiteX129" fmla="*/ 11217258 w 12192000"/>
              <a:gd name="connsiteY129" fmla="*/ 293681 h 1126566"/>
              <a:gd name="connsiteX130" fmla="*/ 11245798 w 12192000"/>
              <a:gd name="connsiteY130" fmla="*/ 292170 h 1126566"/>
              <a:gd name="connsiteX131" fmla="*/ 11255992 w 12192000"/>
              <a:gd name="connsiteY131" fmla="*/ 291919 h 1126566"/>
              <a:gd name="connsiteX132" fmla="*/ 11264859 w 12192000"/>
              <a:gd name="connsiteY132" fmla="*/ 293937 h 1126566"/>
              <a:gd name="connsiteX133" fmla="*/ 11276151 w 12192000"/>
              <a:gd name="connsiteY133" fmla="*/ 293070 h 1126566"/>
              <a:gd name="connsiteX134" fmla="*/ 11279850 w 12192000"/>
              <a:gd name="connsiteY134" fmla="*/ 291330 h 1126566"/>
              <a:gd name="connsiteX135" fmla="*/ 11290818 w 12192000"/>
              <a:gd name="connsiteY135" fmla="*/ 291060 h 1126566"/>
              <a:gd name="connsiteX136" fmla="*/ 11296248 w 12192000"/>
              <a:gd name="connsiteY136" fmla="*/ 290163 h 1126566"/>
              <a:gd name="connsiteX137" fmla="*/ 11301652 w 12192000"/>
              <a:gd name="connsiteY137" fmla="*/ 290324 h 1126566"/>
              <a:gd name="connsiteX138" fmla="*/ 11339114 w 12192000"/>
              <a:gd name="connsiteY138" fmla="*/ 288153 h 1126566"/>
              <a:gd name="connsiteX139" fmla="*/ 11345146 w 12192000"/>
              <a:gd name="connsiteY139" fmla="*/ 290802 h 1126566"/>
              <a:gd name="connsiteX140" fmla="*/ 11400126 w 12192000"/>
              <a:gd name="connsiteY140" fmla="*/ 292287 h 1126566"/>
              <a:gd name="connsiteX141" fmla="*/ 11400420 w 12192000"/>
              <a:gd name="connsiteY141" fmla="*/ 293758 h 1126566"/>
              <a:gd name="connsiteX142" fmla="*/ 11413889 w 12192000"/>
              <a:gd name="connsiteY142" fmla="*/ 300516 h 1126566"/>
              <a:gd name="connsiteX143" fmla="*/ 11440688 w 12192000"/>
              <a:gd name="connsiteY143" fmla="*/ 310121 h 1126566"/>
              <a:gd name="connsiteX144" fmla="*/ 11496733 w 12192000"/>
              <a:gd name="connsiteY144" fmla="*/ 350225 h 1126566"/>
              <a:gd name="connsiteX145" fmla="*/ 11554005 w 12192000"/>
              <a:gd name="connsiteY145" fmla="*/ 351933 h 1126566"/>
              <a:gd name="connsiteX146" fmla="*/ 11565304 w 12192000"/>
              <a:gd name="connsiteY146" fmla="*/ 353069 h 1126566"/>
              <a:gd name="connsiteX147" fmla="*/ 11565435 w 12192000"/>
              <a:gd name="connsiteY147" fmla="*/ 353419 h 1126566"/>
              <a:gd name="connsiteX148" fmla="*/ 11577168 w 12192000"/>
              <a:gd name="connsiteY148" fmla="*/ 355270 h 1126566"/>
              <a:gd name="connsiteX149" fmla="*/ 11585904 w 12192000"/>
              <a:gd name="connsiteY149" fmla="*/ 355142 h 1126566"/>
              <a:gd name="connsiteX150" fmla="*/ 11607823 w 12192000"/>
              <a:gd name="connsiteY150" fmla="*/ 357347 h 1126566"/>
              <a:gd name="connsiteX151" fmla="*/ 11614746 w 12192000"/>
              <a:gd name="connsiteY151" fmla="*/ 360281 h 1126566"/>
              <a:gd name="connsiteX152" fmla="*/ 11698873 w 12192000"/>
              <a:gd name="connsiteY152" fmla="*/ 397894 h 1126566"/>
              <a:gd name="connsiteX153" fmla="*/ 11779739 w 12192000"/>
              <a:gd name="connsiteY153" fmla="*/ 457323 h 1126566"/>
              <a:gd name="connsiteX154" fmla="*/ 11828107 w 12192000"/>
              <a:gd name="connsiteY154" fmla="*/ 477948 h 1126566"/>
              <a:gd name="connsiteX155" fmla="*/ 11866598 w 12192000"/>
              <a:gd name="connsiteY155" fmla="*/ 486803 h 1126566"/>
              <a:gd name="connsiteX156" fmla="*/ 11916744 w 12192000"/>
              <a:gd name="connsiteY156" fmla="*/ 502917 h 1126566"/>
              <a:gd name="connsiteX157" fmla="*/ 11949248 w 12192000"/>
              <a:gd name="connsiteY157" fmla="*/ 518881 h 1126566"/>
              <a:gd name="connsiteX158" fmla="*/ 11951002 w 12192000"/>
              <a:gd name="connsiteY158" fmla="*/ 518735 h 1126566"/>
              <a:gd name="connsiteX159" fmla="*/ 11957283 w 12192000"/>
              <a:gd name="connsiteY159" fmla="*/ 522828 h 1126566"/>
              <a:gd name="connsiteX160" fmla="*/ 11966535 w 12192000"/>
              <a:gd name="connsiteY160" fmla="*/ 527372 h 1126566"/>
              <a:gd name="connsiteX161" fmla="*/ 12026007 w 12192000"/>
              <a:gd name="connsiteY161" fmla="*/ 534384 h 1126566"/>
              <a:gd name="connsiteX162" fmla="*/ 12035188 w 12192000"/>
              <a:gd name="connsiteY162" fmla="*/ 529609 h 1126566"/>
              <a:gd name="connsiteX163" fmla="*/ 12115225 w 12192000"/>
              <a:gd name="connsiteY163" fmla="*/ 561895 h 1126566"/>
              <a:gd name="connsiteX164" fmla="*/ 12191636 w 12192000"/>
              <a:gd name="connsiteY164" fmla="*/ 558318 h 1126566"/>
              <a:gd name="connsiteX165" fmla="*/ 12192000 w 12192000"/>
              <a:gd name="connsiteY165" fmla="*/ 558295 h 1126566"/>
              <a:gd name="connsiteX166" fmla="*/ 12192000 w 12192000"/>
              <a:gd name="connsiteY166" fmla="*/ 1126566 h 1126566"/>
              <a:gd name="connsiteX167" fmla="*/ 0 w 12192000"/>
              <a:gd name="connsiteY167" fmla="*/ 1126566 h 1126566"/>
              <a:gd name="connsiteX168" fmla="*/ 0 w 12192000"/>
              <a:gd name="connsiteY168" fmla="*/ 401922 h 1126566"/>
              <a:gd name="connsiteX169" fmla="*/ 25242 w 12192000"/>
              <a:gd name="connsiteY169" fmla="*/ 388862 h 1126566"/>
              <a:gd name="connsiteX170" fmla="*/ 96922 w 12192000"/>
              <a:gd name="connsiteY170" fmla="*/ 357381 h 1126566"/>
              <a:gd name="connsiteX171" fmla="*/ 137910 w 12192000"/>
              <a:gd name="connsiteY171" fmla="*/ 314823 h 1126566"/>
              <a:gd name="connsiteX172" fmla="*/ 258712 w 12192000"/>
              <a:gd name="connsiteY172" fmla="*/ 286531 h 1126566"/>
              <a:gd name="connsiteX173" fmla="*/ 316354 w 12192000"/>
              <a:gd name="connsiteY173" fmla="*/ 238529 h 1126566"/>
              <a:gd name="connsiteX174" fmla="*/ 328834 w 12192000"/>
              <a:gd name="connsiteY174" fmla="*/ 240963 h 1126566"/>
              <a:gd name="connsiteX175" fmla="*/ 383414 w 12192000"/>
              <a:gd name="connsiteY175" fmla="*/ 221196 h 1126566"/>
              <a:gd name="connsiteX176" fmla="*/ 537708 w 12192000"/>
              <a:gd name="connsiteY176" fmla="*/ 119020 h 1126566"/>
              <a:gd name="connsiteX177" fmla="*/ 645390 w 12192000"/>
              <a:gd name="connsiteY177" fmla="*/ 81299 h 1126566"/>
              <a:gd name="connsiteX178" fmla="*/ 689561 w 12192000"/>
              <a:gd name="connsiteY178" fmla="*/ 73220 h 1126566"/>
              <a:gd name="connsiteX179" fmla="*/ 763197 w 12192000"/>
              <a:gd name="connsiteY179" fmla="*/ 59356 h 1126566"/>
              <a:gd name="connsiteX180" fmla="*/ 778208 w 12192000"/>
              <a:gd name="connsiteY180" fmla="*/ 63801 h 1126566"/>
              <a:gd name="connsiteX181" fmla="*/ 784725 w 12192000"/>
              <a:gd name="connsiteY181" fmla="*/ 62505 h 1126566"/>
              <a:gd name="connsiteX182" fmla="*/ 785400 w 12192000"/>
              <a:gd name="connsiteY182" fmla="*/ 62796 h 1126566"/>
              <a:gd name="connsiteX183" fmla="*/ 786774 w 12192000"/>
              <a:gd name="connsiteY183" fmla="*/ 62098 h 1126566"/>
              <a:gd name="connsiteX184" fmla="*/ 801216 w 12192000"/>
              <a:gd name="connsiteY184" fmla="*/ 59226 h 1126566"/>
              <a:gd name="connsiteX185" fmla="*/ 832892 w 12192000"/>
              <a:gd name="connsiteY185" fmla="*/ 62069 h 1126566"/>
              <a:gd name="connsiteX186" fmla="*/ 852003 w 12192000"/>
              <a:gd name="connsiteY186" fmla="*/ 61064 h 1126566"/>
              <a:gd name="connsiteX187" fmla="*/ 870719 w 12192000"/>
              <a:gd name="connsiteY187" fmla="*/ 47209 h 1126566"/>
              <a:gd name="connsiteX188" fmla="*/ 883786 w 12192000"/>
              <a:gd name="connsiteY188" fmla="*/ 45814 h 1126566"/>
              <a:gd name="connsiteX189" fmla="*/ 886400 w 12192000"/>
              <a:gd name="connsiteY189" fmla="*/ 43909 h 1126566"/>
              <a:gd name="connsiteX190" fmla="*/ 893881 w 12192000"/>
              <a:gd name="connsiteY190" fmla="*/ 40197 h 1126566"/>
              <a:gd name="connsiteX191" fmla="*/ 886282 w 12192000"/>
              <a:gd name="connsiteY191" fmla="*/ 36610 h 1126566"/>
              <a:gd name="connsiteX192" fmla="*/ 882653 w 12192000"/>
              <a:gd name="connsiteY192" fmla="*/ 24486 h 1126566"/>
              <a:gd name="connsiteX193" fmla="*/ 898087 w 12192000"/>
              <a:gd name="connsiteY193" fmla="*/ 11454 h 1126566"/>
              <a:gd name="connsiteX194" fmla="*/ 914199 w 12192000"/>
              <a:gd name="connsiteY194" fmla="*/ 6975 h 1126566"/>
              <a:gd name="connsiteX195" fmla="*/ 929751 w 12192000"/>
              <a:gd name="connsiteY195" fmla="*/ 5510 h 1126566"/>
              <a:gd name="connsiteX196" fmla="*/ 938844 w 12192000"/>
              <a:gd name="connsiteY196" fmla="*/ 8681 h 1126566"/>
              <a:gd name="connsiteX197" fmla="*/ 944941 w 12192000"/>
              <a:gd name="connsiteY197" fmla="*/ 6855 h 1126566"/>
              <a:gd name="connsiteX198" fmla="*/ 954142 w 12192000"/>
              <a:gd name="connsiteY198" fmla="*/ 8799 h 1126566"/>
              <a:gd name="connsiteX199" fmla="*/ 968213 w 12192000"/>
              <a:gd name="connsiteY199" fmla="*/ 19791 h 1126566"/>
              <a:gd name="connsiteX200" fmla="*/ 1177886 w 12192000"/>
              <a:gd name="connsiteY200" fmla="*/ 30728 h 1126566"/>
              <a:gd name="connsiteX201" fmla="*/ 1305018 w 12192000"/>
              <a:gd name="connsiteY201" fmla="*/ 0 h 1126566"/>
              <a:gd name="connsiteX0" fmla="*/ 1305018 w 12192000"/>
              <a:gd name="connsiteY0" fmla="*/ 0 h 1126566"/>
              <a:gd name="connsiteX1" fmla="*/ 1338012 w 12192000"/>
              <a:gd name="connsiteY1" fmla="*/ 2184 h 1126566"/>
              <a:gd name="connsiteX2" fmla="*/ 1368320 w 12192000"/>
              <a:gd name="connsiteY2" fmla="*/ 11572 h 1126566"/>
              <a:gd name="connsiteX3" fmla="*/ 1367764 w 12192000"/>
              <a:gd name="connsiteY3" fmla="*/ 14115 h 1126566"/>
              <a:gd name="connsiteX4" fmla="*/ 1372564 w 12192000"/>
              <a:gd name="connsiteY4" fmla="*/ 15636 h 1126566"/>
              <a:gd name="connsiteX5" fmla="*/ 1377226 w 12192000"/>
              <a:gd name="connsiteY5" fmla="*/ 14330 h 1126566"/>
              <a:gd name="connsiteX6" fmla="*/ 1382967 w 12192000"/>
              <a:gd name="connsiteY6" fmla="*/ 16108 h 1126566"/>
              <a:gd name="connsiteX7" fmla="*/ 1398753 w 12192000"/>
              <a:gd name="connsiteY7" fmla="*/ 20281 h 1126566"/>
              <a:gd name="connsiteX8" fmla="*/ 1403473 w 12192000"/>
              <a:gd name="connsiteY8" fmla="*/ 25878 h 1126566"/>
              <a:gd name="connsiteX9" fmla="*/ 1465522 w 12192000"/>
              <a:gd name="connsiteY9" fmla="*/ 40951 h 1126566"/>
              <a:gd name="connsiteX10" fmla="*/ 1485274 w 12192000"/>
              <a:gd name="connsiteY10" fmla="*/ 38769 h 1126566"/>
              <a:gd name="connsiteX11" fmla="*/ 1506702 w 12192000"/>
              <a:gd name="connsiteY11" fmla="*/ 48855 h 1126566"/>
              <a:gd name="connsiteX12" fmla="*/ 1570577 w 12192000"/>
              <a:gd name="connsiteY12" fmla="*/ 56390 h 1126566"/>
              <a:gd name="connsiteX13" fmla="*/ 1640836 w 12192000"/>
              <a:gd name="connsiteY13" fmla="*/ 71287 h 1126566"/>
              <a:gd name="connsiteX14" fmla="*/ 1689992 w 12192000"/>
              <a:gd name="connsiteY14" fmla="*/ 86003 h 1126566"/>
              <a:gd name="connsiteX15" fmla="*/ 1825707 w 12192000"/>
              <a:gd name="connsiteY15" fmla="*/ 102605 h 1126566"/>
              <a:gd name="connsiteX16" fmla="*/ 2055100 w 12192000"/>
              <a:gd name="connsiteY16" fmla="*/ 121407 h 1126566"/>
              <a:gd name="connsiteX17" fmla="*/ 2102805 w 12192000"/>
              <a:gd name="connsiteY17" fmla="*/ 127338 h 1126566"/>
              <a:gd name="connsiteX18" fmla="*/ 2139327 w 12192000"/>
              <a:gd name="connsiteY18" fmla="*/ 140098 h 1126566"/>
              <a:gd name="connsiteX19" fmla="*/ 2143886 w 12192000"/>
              <a:gd name="connsiteY19" fmla="*/ 149737 h 1126566"/>
              <a:gd name="connsiteX20" fmla="*/ 2169405 w 12192000"/>
              <a:gd name="connsiteY20" fmla="*/ 154229 h 1126566"/>
              <a:gd name="connsiteX21" fmla="*/ 2175252 w 12192000"/>
              <a:gd name="connsiteY21" fmla="*/ 157025 h 1126566"/>
              <a:gd name="connsiteX22" fmla="*/ 2209736 w 12192000"/>
              <a:gd name="connsiteY22" fmla="*/ 171455 h 1126566"/>
              <a:gd name="connsiteX23" fmla="*/ 2306658 w 12192000"/>
              <a:gd name="connsiteY23" fmla="*/ 162489 h 1126566"/>
              <a:gd name="connsiteX24" fmla="*/ 2376691 w 12192000"/>
              <a:gd name="connsiteY24" fmla="*/ 163846 h 1126566"/>
              <a:gd name="connsiteX25" fmla="*/ 2381520 w 12192000"/>
              <a:gd name="connsiteY25" fmla="*/ 166644 h 1126566"/>
              <a:gd name="connsiteX26" fmla="*/ 2500607 w 12192000"/>
              <a:gd name="connsiteY26" fmla="*/ 180917 h 1126566"/>
              <a:gd name="connsiteX27" fmla="*/ 2542869 w 12192000"/>
              <a:gd name="connsiteY27" fmla="*/ 188717 h 1126566"/>
              <a:gd name="connsiteX28" fmla="*/ 2829718 w 12192000"/>
              <a:gd name="connsiteY28" fmla="*/ 242215 h 1126566"/>
              <a:gd name="connsiteX29" fmla="*/ 3028662 w 12192000"/>
              <a:gd name="connsiteY29" fmla="*/ 219550 h 1126566"/>
              <a:gd name="connsiteX30" fmla="*/ 3107019 w 12192000"/>
              <a:gd name="connsiteY30" fmla="*/ 220240 h 1126566"/>
              <a:gd name="connsiteX31" fmla="*/ 3116698 w 12192000"/>
              <a:gd name="connsiteY31" fmla="*/ 226983 h 1126566"/>
              <a:gd name="connsiteX32" fmla="*/ 3231577 w 12192000"/>
              <a:gd name="connsiteY32" fmla="*/ 202023 h 1126566"/>
              <a:gd name="connsiteX33" fmla="*/ 3386687 w 12192000"/>
              <a:gd name="connsiteY33" fmla="*/ 218190 h 1126566"/>
              <a:gd name="connsiteX34" fmla="*/ 3501680 w 12192000"/>
              <a:gd name="connsiteY34" fmla="*/ 238841 h 1126566"/>
              <a:gd name="connsiteX35" fmla="*/ 3567038 w 12192000"/>
              <a:gd name="connsiteY35" fmla="*/ 246771 h 1126566"/>
              <a:gd name="connsiteX36" fmla="*/ 3613626 w 12192000"/>
              <a:gd name="connsiteY36" fmla="*/ 256591 h 1126566"/>
              <a:gd name="connsiteX37" fmla="*/ 3737444 w 12192000"/>
              <a:gd name="connsiteY37" fmla="*/ 259793 h 1126566"/>
              <a:gd name="connsiteX38" fmla="*/ 3944870 w 12192000"/>
              <a:gd name="connsiteY38" fmla="*/ 255991 h 1126566"/>
              <a:gd name="connsiteX39" fmla="*/ 4092172 w 12192000"/>
              <a:gd name="connsiteY39" fmla="*/ 290617 h 1126566"/>
              <a:gd name="connsiteX40" fmla="*/ 4176434 w 12192000"/>
              <a:gd name="connsiteY40" fmla="*/ 272187 h 1126566"/>
              <a:gd name="connsiteX41" fmla="*/ 4269617 w 12192000"/>
              <a:gd name="connsiteY41" fmla="*/ 283947 h 1126566"/>
              <a:gd name="connsiteX42" fmla="*/ 4638729 w 12192000"/>
              <a:gd name="connsiteY42" fmla="*/ 274806 h 1126566"/>
              <a:gd name="connsiteX43" fmla="*/ 4910175 w 12192000"/>
              <a:gd name="connsiteY43" fmla="*/ 258887 h 1126566"/>
              <a:gd name="connsiteX44" fmla="*/ 4910653 w 12192000"/>
              <a:gd name="connsiteY44" fmla="*/ 256337 h 1126566"/>
              <a:gd name="connsiteX45" fmla="*/ 4915901 w 12192000"/>
              <a:gd name="connsiteY45" fmla="*/ 255646 h 1126566"/>
              <a:gd name="connsiteX46" fmla="*/ 4919888 w 12192000"/>
              <a:gd name="connsiteY46" fmla="*/ 257665 h 1126566"/>
              <a:gd name="connsiteX47" fmla="*/ 4926150 w 12192000"/>
              <a:gd name="connsiteY47" fmla="*/ 256877 h 1126566"/>
              <a:gd name="connsiteX48" fmla="*/ 4943081 w 12192000"/>
              <a:gd name="connsiteY48" fmla="*/ 255402 h 1126566"/>
              <a:gd name="connsiteX49" fmla="*/ 4949875 w 12192000"/>
              <a:gd name="connsiteY49" fmla="*/ 250755 h 1126566"/>
              <a:gd name="connsiteX50" fmla="*/ 5034125 w 12192000"/>
              <a:gd name="connsiteY50" fmla="*/ 251561 h 1126566"/>
              <a:gd name="connsiteX51" fmla="*/ 5058873 w 12192000"/>
              <a:gd name="connsiteY51" fmla="*/ 245283 h 1126566"/>
              <a:gd name="connsiteX52" fmla="*/ 5123651 w 12192000"/>
              <a:gd name="connsiteY52" fmla="*/ 248360 h 1126566"/>
              <a:gd name="connsiteX53" fmla="*/ 5197539 w 12192000"/>
              <a:gd name="connsiteY53" fmla="*/ 245352 h 1126566"/>
              <a:gd name="connsiteX54" fmla="*/ 5250946 w 12192000"/>
              <a:gd name="connsiteY54" fmla="*/ 239095 h 1126566"/>
              <a:gd name="connsiteX55" fmla="*/ 5388817 w 12192000"/>
              <a:gd name="connsiteY55" fmla="*/ 245059 h 1126566"/>
              <a:gd name="connsiteX56" fmla="*/ 5618162 w 12192000"/>
              <a:gd name="connsiteY56" fmla="*/ 264094 h 1126566"/>
              <a:gd name="connsiteX57" fmla="*/ 5666664 w 12192000"/>
              <a:gd name="connsiteY57" fmla="*/ 266098 h 1126566"/>
              <a:gd name="connsiteX58" fmla="*/ 5715324 w 12192000"/>
              <a:gd name="connsiteY58" fmla="*/ 251101 h 1126566"/>
              <a:gd name="connsiteX59" fmla="*/ 5741796 w 12192000"/>
              <a:gd name="connsiteY59" fmla="*/ 250897 h 1126566"/>
              <a:gd name="connsiteX60" fmla="*/ 5748565 w 12192000"/>
              <a:gd name="connsiteY60" fmla="*/ 249142 h 1126566"/>
              <a:gd name="connsiteX61" fmla="*/ 5787667 w 12192000"/>
              <a:gd name="connsiteY61" fmla="*/ 240782 h 1126566"/>
              <a:gd name="connsiteX62" fmla="*/ 5877829 w 12192000"/>
              <a:gd name="connsiteY62" fmla="*/ 265178 h 1126566"/>
              <a:gd name="connsiteX63" fmla="*/ 5946099 w 12192000"/>
              <a:gd name="connsiteY63" fmla="*/ 275229 h 1126566"/>
              <a:gd name="connsiteX64" fmla="*/ 5951885 w 12192000"/>
              <a:gd name="connsiteY64" fmla="*/ 273306 h 1126566"/>
              <a:gd name="connsiteX65" fmla="*/ 5957187 w 12192000"/>
              <a:gd name="connsiteY65" fmla="*/ 267506 h 1126566"/>
              <a:gd name="connsiteX66" fmla="*/ 5969996 w 12192000"/>
              <a:gd name="connsiteY66" fmla="*/ 266279 h 1126566"/>
              <a:gd name="connsiteX67" fmla="*/ 5983257 w 12192000"/>
              <a:gd name="connsiteY67" fmla="*/ 260438 h 1126566"/>
              <a:gd name="connsiteX68" fmla="*/ 6390944 w 12192000"/>
              <a:gd name="connsiteY68" fmla="*/ 296657 h 1126566"/>
              <a:gd name="connsiteX69" fmla="*/ 6472553 w 12192000"/>
              <a:gd name="connsiteY69" fmla="*/ 327261 h 1126566"/>
              <a:gd name="connsiteX70" fmla="*/ 6598839 w 12192000"/>
              <a:gd name="connsiteY70" fmla="*/ 327138 h 1126566"/>
              <a:gd name="connsiteX71" fmla="*/ 6674894 w 12192000"/>
              <a:gd name="connsiteY71" fmla="*/ 339184 h 1126566"/>
              <a:gd name="connsiteX72" fmla="*/ 6686944 w 12192000"/>
              <a:gd name="connsiteY72" fmla="*/ 334233 h 1126566"/>
              <a:gd name="connsiteX73" fmla="*/ 6788093 w 12192000"/>
              <a:gd name="connsiteY73" fmla="*/ 377012 h 1126566"/>
              <a:gd name="connsiteX74" fmla="*/ 6944546 w 12192000"/>
              <a:gd name="connsiteY74" fmla="*/ 386543 h 1126566"/>
              <a:gd name="connsiteX75" fmla="*/ 7063994 w 12192000"/>
              <a:gd name="connsiteY75" fmla="*/ 385228 h 1126566"/>
              <a:gd name="connsiteX76" fmla="*/ 7130364 w 12192000"/>
              <a:gd name="connsiteY76" fmla="*/ 388164 h 1126566"/>
              <a:gd name="connsiteX77" fmla="*/ 7179335 w 12192000"/>
              <a:gd name="connsiteY77" fmla="*/ 386225 h 1126566"/>
              <a:gd name="connsiteX78" fmla="*/ 7300357 w 12192000"/>
              <a:gd name="connsiteY78" fmla="*/ 403218 h 1126566"/>
              <a:gd name="connsiteX79" fmla="*/ 7499445 w 12192000"/>
              <a:gd name="connsiteY79" fmla="*/ 440549 h 1126566"/>
              <a:gd name="connsiteX80" fmla="*/ 7655710 w 12192000"/>
              <a:gd name="connsiteY80" fmla="*/ 430962 h 1126566"/>
              <a:gd name="connsiteX81" fmla="*/ 7729851 w 12192000"/>
              <a:gd name="connsiteY81" fmla="*/ 462457 h 1126566"/>
              <a:gd name="connsiteX82" fmla="*/ 7824660 w 12192000"/>
              <a:gd name="connsiteY82" fmla="*/ 466203 h 1126566"/>
              <a:gd name="connsiteX83" fmla="*/ 8277851 w 12192000"/>
              <a:gd name="connsiteY83" fmla="*/ 502630 h 1126566"/>
              <a:gd name="connsiteX84" fmla="*/ 8382461 w 12192000"/>
              <a:gd name="connsiteY84" fmla="*/ 526824 h 1126566"/>
              <a:gd name="connsiteX85" fmla="*/ 8594502 w 12192000"/>
              <a:gd name="connsiteY85" fmla="*/ 613607 h 1126566"/>
              <a:gd name="connsiteX86" fmla="*/ 8808358 w 12192000"/>
              <a:gd name="connsiteY86" fmla="*/ 654694 h 1126566"/>
              <a:gd name="connsiteX87" fmla="*/ 8880244 w 12192000"/>
              <a:gd name="connsiteY87" fmla="*/ 661466 h 1126566"/>
              <a:gd name="connsiteX88" fmla="*/ 8885004 w 12192000"/>
              <a:gd name="connsiteY88" fmla="*/ 663655 h 1126566"/>
              <a:gd name="connsiteX89" fmla="*/ 8886720 w 12192000"/>
              <a:gd name="connsiteY89" fmla="*/ 662879 h 1126566"/>
              <a:gd name="connsiteX90" fmla="*/ 8912175 w 12192000"/>
              <a:gd name="connsiteY90" fmla="*/ 660908 h 1126566"/>
              <a:gd name="connsiteX91" fmla="*/ 8969814 w 12192000"/>
              <a:gd name="connsiteY91" fmla="*/ 639833 h 1126566"/>
              <a:gd name="connsiteX92" fmla="*/ 8996241 w 12192000"/>
              <a:gd name="connsiteY92" fmla="*/ 655221 h 1126566"/>
              <a:gd name="connsiteX93" fmla="*/ 9092152 w 12192000"/>
              <a:gd name="connsiteY93" fmla="*/ 609097 h 1126566"/>
              <a:gd name="connsiteX94" fmla="*/ 9156546 w 12192000"/>
              <a:gd name="connsiteY94" fmla="*/ 585468 h 1126566"/>
              <a:gd name="connsiteX95" fmla="*/ 9194830 w 12192000"/>
              <a:gd name="connsiteY95" fmla="*/ 571148 h 1126566"/>
              <a:gd name="connsiteX96" fmla="*/ 9314188 w 12192000"/>
              <a:gd name="connsiteY96" fmla="*/ 547301 h 1126566"/>
              <a:gd name="connsiteX97" fmla="*/ 9554706 w 12192000"/>
              <a:gd name="connsiteY97" fmla="*/ 542666 h 1126566"/>
              <a:gd name="connsiteX98" fmla="*/ 9616141 w 12192000"/>
              <a:gd name="connsiteY98" fmla="*/ 530976 h 1126566"/>
              <a:gd name="connsiteX99" fmla="*/ 9620146 w 12192000"/>
              <a:gd name="connsiteY99" fmla="*/ 524035 h 1126566"/>
              <a:gd name="connsiteX100" fmla="*/ 9724197 w 12192000"/>
              <a:gd name="connsiteY100" fmla="*/ 528337 h 1126566"/>
              <a:gd name="connsiteX101" fmla="*/ 9837846 w 12192000"/>
              <a:gd name="connsiteY101" fmla="*/ 492977 h 1126566"/>
              <a:gd name="connsiteX102" fmla="*/ 9917440 w 12192000"/>
              <a:gd name="connsiteY102" fmla="*/ 459605 h 1126566"/>
              <a:gd name="connsiteX103" fmla="*/ 9918439 w 12192000"/>
              <a:gd name="connsiteY103" fmla="*/ 453114 h 1126566"/>
              <a:gd name="connsiteX104" fmla="*/ 9953039 w 12192000"/>
              <a:gd name="connsiteY104" fmla="*/ 452486 h 1126566"/>
              <a:gd name="connsiteX105" fmla="*/ 9988183 w 12192000"/>
              <a:gd name="connsiteY105" fmla="*/ 448079 h 1126566"/>
              <a:gd name="connsiteX106" fmla="*/ 9991965 w 12192000"/>
              <a:gd name="connsiteY106" fmla="*/ 435969 h 1126566"/>
              <a:gd name="connsiteX107" fmla="*/ 9986932 w 12192000"/>
              <a:gd name="connsiteY107" fmla="*/ 431168 h 1126566"/>
              <a:gd name="connsiteX108" fmla="*/ 9996190 w 12192000"/>
              <a:gd name="connsiteY108" fmla="*/ 429066 h 1126566"/>
              <a:gd name="connsiteX109" fmla="*/ 9999786 w 12192000"/>
              <a:gd name="connsiteY109" fmla="*/ 427758 h 1126566"/>
              <a:gd name="connsiteX110" fmla="*/ 10012936 w 12192000"/>
              <a:gd name="connsiteY110" fmla="*/ 428884 h 1126566"/>
              <a:gd name="connsiteX111" fmla="*/ 10038815 w 12192000"/>
              <a:gd name="connsiteY111" fmla="*/ 419316 h 1126566"/>
              <a:gd name="connsiteX112" fmla="*/ 10057432 w 12192000"/>
              <a:gd name="connsiteY112" fmla="*/ 421938 h 1126566"/>
              <a:gd name="connsiteX113" fmla="*/ 10121534 w 12192000"/>
              <a:gd name="connsiteY113" fmla="*/ 437514 h 1126566"/>
              <a:gd name="connsiteX114" fmla="*/ 10199200 w 12192000"/>
              <a:gd name="connsiteY114" fmla="*/ 438197 h 1126566"/>
              <a:gd name="connsiteX115" fmla="*/ 10245648 w 12192000"/>
              <a:gd name="connsiteY115" fmla="*/ 438831 h 1126566"/>
              <a:gd name="connsiteX116" fmla="*/ 10369590 w 12192000"/>
              <a:gd name="connsiteY116" fmla="*/ 423377 h 1126566"/>
              <a:gd name="connsiteX117" fmla="*/ 10575777 w 12192000"/>
              <a:gd name="connsiteY117" fmla="*/ 355859 h 1126566"/>
              <a:gd name="connsiteX118" fmla="*/ 10638984 w 12192000"/>
              <a:gd name="connsiteY118" fmla="*/ 347416 h 1126566"/>
              <a:gd name="connsiteX119" fmla="*/ 10649306 w 12192000"/>
              <a:gd name="connsiteY119" fmla="*/ 352042 h 1126566"/>
              <a:gd name="connsiteX120" fmla="*/ 10732175 w 12192000"/>
              <a:gd name="connsiteY120" fmla="*/ 317549 h 1126566"/>
              <a:gd name="connsiteX121" fmla="*/ 10862886 w 12192000"/>
              <a:gd name="connsiteY121" fmla="*/ 313438 h 1126566"/>
              <a:gd name="connsiteX122" fmla="*/ 10963063 w 12192000"/>
              <a:gd name="connsiteY122" fmla="*/ 317771 h 1126566"/>
              <a:gd name="connsiteX123" fmla="*/ 11018562 w 12192000"/>
              <a:gd name="connsiteY123" fmla="*/ 316991 h 1126566"/>
              <a:gd name="connsiteX124" fmla="*/ 11059692 w 12192000"/>
              <a:gd name="connsiteY124" fmla="*/ 319983 h 1126566"/>
              <a:gd name="connsiteX125" fmla="*/ 11160371 w 12192000"/>
              <a:gd name="connsiteY125" fmla="*/ 308440 h 1126566"/>
              <a:gd name="connsiteX126" fmla="*/ 11178386 w 12192000"/>
              <a:gd name="connsiteY126" fmla="*/ 299490 h 1126566"/>
              <a:gd name="connsiteX127" fmla="*/ 11192494 w 12192000"/>
              <a:gd name="connsiteY127" fmla="*/ 296221 h 1126566"/>
              <a:gd name="connsiteX128" fmla="*/ 11199770 w 12192000"/>
              <a:gd name="connsiteY128" fmla="*/ 299772 h 1126566"/>
              <a:gd name="connsiteX129" fmla="*/ 11217258 w 12192000"/>
              <a:gd name="connsiteY129" fmla="*/ 293681 h 1126566"/>
              <a:gd name="connsiteX130" fmla="*/ 11245798 w 12192000"/>
              <a:gd name="connsiteY130" fmla="*/ 292170 h 1126566"/>
              <a:gd name="connsiteX131" fmla="*/ 11255992 w 12192000"/>
              <a:gd name="connsiteY131" fmla="*/ 291919 h 1126566"/>
              <a:gd name="connsiteX132" fmla="*/ 11264859 w 12192000"/>
              <a:gd name="connsiteY132" fmla="*/ 293937 h 1126566"/>
              <a:gd name="connsiteX133" fmla="*/ 11276151 w 12192000"/>
              <a:gd name="connsiteY133" fmla="*/ 293070 h 1126566"/>
              <a:gd name="connsiteX134" fmla="*/ 11279850 w 12192000"/>
              <a:gd name="connsiteY134" fmla="*/ 291330 h 1126566"/>
              <a:gd name="connsiteX135" fmla="*/ 11290818 w 12192000"/>
              <a:gd name="connsiteY135" fmla="*/ 291060 h 1126566"/>
              <a:gd name="connsiteX136" fmla="*/ 11296248 w 12192000"/>
              <a:gd name="connsiteY136" fmla="*/ 290163 h 1126566"/>
              <a:gd name="connsiteX137" fmla="*/ 11301652 w 12192000"/>
              <a:gd name="connsiteY137" fmla="*/ 290324 h 1126566"/>
              <a:gd name="connsiteX138" fmla="*/ 11339114 w 12192000"/>
              <a:gd name="connsiteY138" fmla="*/ 288153 h 1126566"/>
              <a:gd name="connsiteX139" fmla="*/ 11345146 w 12192000"/>
              <a:gd name="connsiteY139" fmla="*/ 290802 h 1126566"/>
              <a:gd name="connsiteX140" fmla="*/ 11400126 w 12192000"/>
              <a:gd name="connsiteY140" fmla="*/ 292287 h 1126566"/>
              <a:gd name="connsiteX141" fmla="*/ 11400420 w 12192000"/>
              <a:gd name="connsiteY141" fmla="*/ 293758 h 1126566"/>
              <a:gd name="connsiteX142" fmla="*/ 11413889 w 12192000"/>
              <a:gd name="connsiteY142" fmla="*/ 300516 h 1126566"/>
              <a:gd name="connsiteX143" fmla="*/ 11440688 w 12192000"/>
              <a:gd name="connsiteY143" fmla="*/ 310121 h 1126566"/>
              <a:gd name="connsiteX144" fmla="*/ 11496733 w 12192000"/>
              <a:gd name="connsiteY144" fmla="*/ 350225 h 1126566"/>
              <a:gd name="connsiteX145" fmla="*/ 11554005 w 12192000"/>
              <a:gd name="connsiteY145" fmla="*/ 351933 h 1126566"/>
              <a:gd name="connsiteX146" fmla="*/ 11565304 w 12192000"/>
              <a:gd name="connsiteY146" fmla="*/ 353069 h 1126566"/>
              <a:gd name="connsiteX147" fmla="*/ 11565435 w 12192000"/>
              <a:gd name="connsiteY147" fmla="*/ 353419 h 1126566"/>
              <a:gd name="connsiteX148" fmla="*/ 11577168 w 12192000"/>
              <a:gd name="connsiteY148" fmla="*/ 355270 h 1126566"/>
              <a:gd name="connsiteX149" fmla="*/ 11585904 w 12192000"/>
              <a:gd name="connsiteY149" fmla="*/ 355142 h 1126566"/>
              <a:gd name="connsiteX150" fmla="*/ 11607823 w 12192000"/>
              <a:gd name="connsiteY150" fmla="*/ 357347 h 1126566"/>
              <a:gd name="connsiteX151" fmla="*/ 11614746 w 12192000"/>
              <a:gd name="connsiteY151" fmla="*/ 360281 h 1126566"/>
              <a:gd name="connsiteX152" fmla="*/ 11698873 w 12192000"/>
              <a:gd name="connsiteY152" fmla="*/ 397894 h 1126566"/>
              <a:gd name="connsiteX153" fmla="*/ 11779739 w 12192000"/>
              <a:gd name="connsiteY153" fmla="*/ 457323 h 1126566"/>
              <a:gd name="connsiteX154" fmla="*/ 11828107 w 12192000"/>
              <a:gd name="connsiteY154" fmla="*/ 477948 h 1126566"/>
              <a:gd name="connsiteX155" fmla="*/ 11866598 w 12192000"/>
              <a:gd name="connsiteY155" fmla="*/ 486803 h 1126566"/>
              <a:gd name="connsiteX156" fmla="*/ 11916744 w 12192000"/>
              <a:gd name="connsiteY156" fmla="*/ 502917 h 1126566"/>
              <a:gd name="connsiteX157" fmla="*/ 11949248 w 12192000"/>
              <a:gd name="connsiteY157" fmla="*/ 518881 h 1126566"/>
              <a:gd name="connsiteX158" fmla="*/ 11951002 w 12192000"/>
              <a:gd name="connsiteY158" fmla="*/ 518735 h 1126566"/>
              <a:gd name="connsiteX159" fmla="*/ 11957283 w 12192000"/>
              <a:gd name="connsiteY159" fmla="*/ 522828 h 1126566"/>
              <a:gd name="connsiteX160" fmla="*/ 11966535 w 12192000"/>
              <a:gd name="connsiteY160" fmla="*/ 527372 h 1126566"/>
              <a:gd name="connsiteX161" fmla="*/ 12026007 w 12192000"/>
              <a:gd name="connsiteY161" fmla="*/ 534384 h 1126566"/>
              <a:gd name="connsiteX162" fmla="*/ 12035188 w 12192000"/>
              <a:gd name="connsiteY162" fmla="*/ 529609 h 1126566"/>
              <a:gd name="connsiteX163" fmla="*/ 12115225 w 12192000"/>
              <a:gd name="connsiteY163" fmla="*/ 561895 h 1126566"/>
              <a:gd name="connsiteX164" fmla="*/ 12191636 w 12192000"/>
              <a:gd name="connsiteY164" fmla="*/ 558318 h 1126566"/>
              <a:gd name="connsiteX165" fmla="*/ 12192000 w 12192000"/>
              <a:gd name="connsiteY165" fmla="*/ 558295 h 1126566"/>
              <a:gd name="connsiteX166" fmla="*/ 12192000 w 12192000"/>
              <a:gd name="connsiteY166" fmla="*/ 1126566 h 1126566"/>
              <a:gd name="connsiteX167" fmla="*/ 0 w 12192000"/>
              <a:gd name="connsiteY167" fmla="*/ 1126566 h 1126566"/>
              <a:gd name="connsiteX168" fmla="*/ 0 w 12192000"/>
              <a:gd name="connsiteY168" fmla="*/ 401922 h 1126566"/>
              <a:gd name="connsiteX169" fmla="*/ 25242 w 12192000"/>
              <a:gd name="connsiteY169" fmla="*/ 388862 h 1126566"/>
              <a:gd name="connsiteX170" fmla="*/ 96922 w 12192000"/>
              <a:gd name="connsiteY170" fmla="*/ 357381 h 1126566"/>
              <a:gd name="connsiteX171" fmla="*/ 137910 w 12192000"/>
              <a:gd name="connsiteY171" fmla="*/ 314823 h 1126566"/>
              <a:gd name="connsiteX172" fmla="*/ 258712 w 12192000"/>
              <a:gd name="connsiteY172" fmla="*/ 286531 h 1126566"/>
              <a:gd name="connsiteX173" fmla="*/ 316354 w 12192000"/>
              <a:gd name="connsiteY173" fmla="*/ 238529 h 1126566"/>
              <a:gd name="connsiteX174" fmla="*/ 328834 w 12192000"/>
              <a:gd name="connsiteY174" fmla="*/ 240963 h 1126566"/>
              <a:gd name="connsiteX175" fmla="*/ 383414 w 12192000"/>
              <a:gd name="connsiteY175" fmla="*/ 221196 h 1126566"/>
              <a:gd name="connsiteX176" fmla="*/ 537708 w 12192000"/>
              <a:gd name="connsiteY176" fmla="*/ 119020 h 1126566"/>
              <a:gd name="connsiteX177" fmla="*/ 645390 w 12192000"/>
              <a:gd name="connsiteY177" fmla="*/ 81299 h 1126566"/>
              <a:gd name="connsiteX178" fmla="*/ 689561 w 12192000"/>
              <a:gd name="connsiteY178" fmla="*/ 73220 h 1126566"/>
              <a:gd name="connsiteX179" fmla="*/ 763197 w 12192000"/>
              <a:gd name="connsiteY179" fmla="*/ 59356 h 1126566"/>
              <a:gd name="connsiteX180" fmla="*/ 778208 w 12192000"/>
              <a:gd name="connsiteY180" fmla="*/ 63801 h 1126566"/>
              <a:gd name="connsiteX181" fmla="*/ 784725 w 12192000"/>
              <a:gd name="connsiteY181" fmla="*/ 62505 h 1126566"/>
              <a:gd name="connsiteX182" fmla="*/ 785400 w 12192000"/>
              <a:gd name="connsiteY182" fmla="*/ 62796 h 1126566"/>
              <a:gd name="connsiteX183" fmla="*/ 786774 w 12192000"/>
              <a:gd name="connsiteY183" fmla="*/ 62098 h 1126566"/>
              <a:gd name="connsiteX184" fmla="*/ 801216 w 12192000"/>
              <a:gd name="connsiteY184" fmla="*/ 59226 h 1126566"/>
              <a:gd name="connsiteX185" fmla="*/ 832892 w 12192000"/>
              <a:gd name="connsiteY185" fmla="*/ 62069 h 1126566"/>
              <a:gd name="connsiteX186" fmla="*/ 852003 w 12192000"/>
              <a:gd name="connsiteY186" fmla="*/ 61064 h 1126566"/>
              <a:gd name="connsiteX187" fmla="*/ 870719 w 12192000"/>
              <a:gd name="connsiteY187" fmla="*/ 47209 h 1126566"/>
              <a:gd name="connsiteX188" fmla="*/ 883786 w 12192000"/>
              <a:gd name="connsiteY188" fmla="*/ 45814 h 1126566"/>
              <a:gd name="connsiteX189" fmla="*/ 886400 w 12192000"/>
              <a:gd name="connsiteY189" fmla="*/ 43909 h 1126566"/>
              <a:gd name="connsiteX190" fmla="*/ 893881 w 12192000"/>
              <a:gd name="connsiteY190" fmla="*/ 40197 h 1126566"/>
              <a:gd name="connsiteX191" fmla="*/ 886282 w 12192000"/>
              <a:gd name="connsiteY191" fmla="*/ 36610 h 1126566"/>
              <a:gd name="connsiteX192" fmla="*/ 882653 w 12192000"/>
              <a:gd name="connsiteY192" fmla="*/ 24486 h 1126566"/>
              <a:gd name="connsiteX193" fmla="*/ 914199 w 12192000"/>
              <a:gd name="connsiteY193" fmla="*/ 6975 h 1126566"/>
              <a:gd name="connsiteX194" fmla="*/ 929751 w 12192000"/>
              <a:gd name="connsiteY194" fmla="*/ 5510 h 1126566"/>
              <a:gd name="connsiteX195" fmla="*/ 938844 w 12192000"/>
              <a:gd name="connsiteY195" fmla="*/ 8681 h 1126566"/>
              <a:gd name="connsiteX196" fmla="*/ 944941 w 12192000"/>
              <a:gd name="connsiteY196" fmla="*/ 6855 h 1126566"/>
              <a:gd name="connsiteX197" fmla="*/ 954142 w 12192000"/>
              <a:gd name="connsiteY197" fmla="*/ 8799 h 1126566"/>
              <a:gd name="connsiteX198" fmla="*/ 968213 w 12192000"/>
              <a:gd name="connsiteY198" fmla="*/ 19791 h 1126566"/>
              <a:gd name="connsiteX199" fmla="*/ 1177886 w 12192000"/>
              <a:gd name="connsiteY199" fmla="*/ 30728 h 1126566"/>
              <a:gd name="connsiteX200" fmla="*/ 1305018 w 12192000"/>
              <a:gd name="connsiteY200" fmla="*/ 0 h 1126566"/>
              <a:gd name="connsiteX0" fmla="*/ 1305018 w 12192000"/>
              <a:gd name="connsiteY0" fmla="*/ 0 h 1126566"/>
              <a:gd name="connsiteX1" fmla="*/ 1338012 w 12192000"/>
              <a:gd name="connsiteY1" fmla="*/ 2184 h 1126566"/>
              <a:gd name="connsiteX2" fmla="*/ 1368320 w 12192000"/>
              <a:gd name="connsiteY2" fmla="*/ 11572 h 1126566"/>
              <a:gd name="connsiteX3" fmla="*/ 1367764 w 12192000"/>
              <a:gd name="connsiteY3" fmla="*/ 14115 h 1126566"/>
              <a:gd name="connsiteX4" fmla="*/ 1372564 w 12192000"/>
              <a:gd name="connsiteY4" fmla="*/ 15636 h 1126566"/>
              <a:gd name="connsiteX5" fmla="*/ 1377226 w 12192000"/>
              <a:gd name="connsiteY5" fmla="*/ 14330 h 1126566"/>
              <a:gd name="connsiteX6" fmla="*/ 1382967 w 12192000"/>
              <a:gd name="connsiteY6" fmla="*/ 16108 h 1126566"/>
              <a:gd name="connsiteX7" fmla="*/ 1398753 w 12192000"/>
              <a:gd name="connsiteY7" fmla="*/ 20281 h 1126566"/>
              <a:gd name="connsiteX8" fmla="*/ 1403473 w 12192000"/>
              <a:gd name="connsiteY8" fmla="*/ 25878 h 1126566"/>
              <a:gd name="connsiteX9" fmla="*/ 1465522 w 12192000"/>
              <a:gd name="connsiteY9" fmla="*/ 40951 h 1126566"/>
              <a:gd name="connsiteX10" fmla="*/ 1485274 w 12192000"/>
              <a:gd name="connsiteY10" fmla="*/ 38769 h 1126566"/>
              <a:gd name="connsiteX11" fmla="*/ 1506702 w 12192000"/>
              <a:gd name="connsiteY11" fmla="*/ 48855 h 1126566"/>
              <a:gd name="connsiteX12" fmla="*/ 1570577 w 12192000"/>
              <a:gd name="connsiteY12" fmla="*/ 56390 h 1126566"/>
              <a:gd name="connsiteX13" fmla="*/ 1640836 w 12192000"/>
              <a:gd name="connsiteY13" fmla="*/ 71287 h 1126566"/>
              <a:gd name="connsiteX14" fmla="*/ 1689992 w 12192000"/>
              <a:gd name="connsiteY14" fmla="*/ 86003 h 1126566"/>
              <a:gd name="connsiteX15" fmla="*/ 1825707 w 12192000"/>
              <a:gd name="connsiteY15" fmla="*/ 102605 h 1126566"/>
              <a:gd name="connsiteX16" fmla="*/ 2055100 w 12192000"/>
              <a:gd name="connsiteY16" fmla="*/ 121407 h 1126566"/>
              <a:gd name="connsiteX17" fmla="*/ 2102805 w 12192000"/>
              <a:gd name="connsiteY17" fmla="*/ 127338 h 1126566"/>
              <a:gd name="connsiteX18" fmla="*/ 2139327 w 12192000"/>
              <a:gd name="connsiteY18" fmla="*/ 140098 h 1126566"/>
              <a:gd name="connsiteX19" fmla="*/ 2143886 w 12192000"/>
              <a:gd name="connsiteY19" fmla="*/ 149737 h 1126566"/>
              <a:gd name="connsiteX20" fmla="*/ 2169405 w 12192000"/>
              <a:gd name="connsiteY20" fmla="*/ 154229 h 1126566"/>
              <a:gd name="connsiteX21" fmla="*/ 2175252 w 12192000"/>
              <a:gd name="connsiteY21" fmla="*/ 157025 h 1126566"/>
              <a:gd name="connsiteX22" fmla="*/ 2209736 w 12192000"/>
              <a:gd name="connsiteY22" fmla="*/ 171455 h 1126566"/>
              <a:gd name="connsiteX23" fmla="*/ 2306658 w 12192000"/>
              <a:gd name="connsiteY23" fmla="*/ 162489 h 1126566"/>
              <a:gd name="connsiteX24" fmla="*/ 2376691 w 12192000"/>
              <a:gd name="connsiteY24" fmla="*/ 163846 h 1126566"/>
              <a:gd name="connsiteX25" fmla="*/ 2381520 w 12192000"/>
              <a:gd name="connsiteY25" fmla="*/ 166644 h 1126566"/>
              <a:gd name="connsiteX26" fmla="*/ 2500607 w 12192000"/>
              <a:gd name="connsiteY26" fmla="*/ 180917 h 1126566"/>
              <a:gd name="connsiteX27" fmla="*/ 2542869 w 12192000"/>
              <a:gd name="connsiteY27" fmla="*/ 188717 h 1126566"/>
              <a:gd name="connsiteX28" fmla="*/ 2829718 w 12192000"/>
              <a:gd name="connsiteY28" fmla="*/ 242215 h 1126566"/>
              <a:gd name="connsiteX29" fmla="*/ 3028662 w 12192000"/>
              <a:gd name="connsiteY29" fmla="*/ 219550 h 1126566"/>
              <a:gd name="connsiteX30" fmla="*/ 3107019 w 12192000"/>
              <a:gd name="connsiteY30" fmla="*/ 220240 h 1126566"/>
              <a:gd name="connsiteX31" fmla="*/ 3116698 w 12192000"/>
              <a:gd name="connsiteY31" fmla="*/ 226983 h 1126566"/>
              <a:gd name="connsiteX32" fmla="*/ 3231577 w 12192000"/>
              <a:gd name="connsiteY32" fmla="*/ 202023 h 1126566"/>
              <a:gd name="connsiteX33" fmla="*/ 3386687 w 12192000"/>
              <a:gd name="connsiteY33" fmla="*/ 218190 h 1126566"/>
              <a:gd name="connsiteX34" fmla="*/ 3501680 w 12192000"/>
              <a:gd name="connsiteY34" fmla="*/ 238841 h 1126566"/>
              <a:gd name="connsiteX35" fmla="*/ 3567038 w 12192000"/>
              <a:gd name="connsiteY35" fmla="*/ 246771 h 1126566"/>
              <a:gd name="connsiteX36" fmla="*/ 3613626 w 12192000"/>
              <a:gd name="connsiteY36" fmla="*/ 256591 h 1126566"/>
              <a:gd name="connsiteX37" fmla="*/ 3737444 w 12192000"/>
              <a:gd name="connsiteY37" fmla="*/ 259793 h 1126566"/>
              <a:gd name="connsiteX38" fmla="*/ 3944870 w 12192000"/>
              <a:gd name="connsiteY38" fmla="*/ 255991 h 1126566"/>
              <a:gd name="connsiteX39" fmla="*/ 4092172 w 12192000"/>
              <a:gd name="connsiteY39" fmla="*/ 290617 h 1126566"/>
              <a:gd name="connsiteX40" fmla="*/ 4176434 w 12192000"/>
              <a:gd name="connsiteY40" fmla="*/ 272187 h 1126566"/>
              <a:gd name="connsiteX41" fmla="*/ 4269617 w 12192000"/>
              <a:gd name="connsiteY41" fmla="*/ 283947 h 1126566"/>
              <a:gd name="connsiteX42" fmla="*/ 4638729 w 12192000"/>
              <a:gd name="connsiteY42" fmla="*/ 274806 h 1126566"/>
              <a:gd name="connsiteX43" fmla="*/ 4910175 w 12192000"/>
              <a:gd name="connsiteY43" fmla="*/ 258887 h 1126566"/>
              <a:gd name="connsiteX44" fmla="*/ 4910653 w 12192000"/>
              <a:gd name="connsiteY44" fmla="*/ 256337 h 1126566"/>
              <a:gd name="connsiteX45" fmla="*/ 4915901 w 12192000"/>
              <a:gd name="connsiteY45" fmla="*/ 255646 h 1126566"/>
              <a:gd name="connsiteX46" fmla="*/ 4919888 w 12192000"/>
              <a:gd name="connsiteY46" fmla="*/ 257665 h 1126566"/>
              <a:gd name="connsiteX47" fmla="*/ 4926150 w 12192000"/>
              <a:gd name="connsiteY47" fmla="*/ 256877 h 1126566"/>
              <a:gd name="connsiteX48" fmla="*/ 4943081 w 12192000"/>
              <a:gd name="connsiteY48" fmla="*/ 255402 h 1126566"/>
              <a:gd name="connsiteX49" fmla="*/ 4949875 w 12192000"/>
              <a:gd name="connsiteY49" fmla="*/ 250755 h 1126566"/>
              <a:gd name="connsiteX50" fmla="*/ 5034125 w 12192000"/>
              <a:gd name="connsiteY50" fmla="*/ 251561 h 1126566"/>
              <a:gd name="connsiteX51" fmla="*/ 5058873 w 12192000"/>
              <a:gd name="connsiteY51" fmla="*/ 245283 h 1126566"/>
              <a:gd name="connsiteX52" fmla="*/ 5123651 w 12192000"/>
              <a:gd name="connsiteY52" fmla="*/ 248360 h 1126566"/>
              <a:gd name="connsiteX53" fmla="*/ 5197539 w 12192000"/>
              <a:gd name="connsiteY53" fmla="*/ 245352 h 1126566"/>
              <a:gd name="connsiteX54" fmla="*/ 5250946 w 12192000"/>
              <a:gd name="connsiteY54" fmla="*/ 239095 h 1126566"/>
              <a:gd name="connsiteX55" fmla="*/ 5388817 w 12192000"/>
              <a:gd name="connsiteY55" fmla="*/ 245059 h 1126566"/>
              <a:gd name="connsiteX56" fmla="*/ 5618162 w 12192000"/>
              <a:gd name="connsiteY56" fmla="*/ 264094 h 1126566"/>
              <a:gd name="connsiteX57" fmla="*/ 5666664 w 12192000"/>
              <a:gd name="connsiteY57" fmla="*/ 266098 h 1126566"/>
              <a:gd name="connsiteX58" fmla="*/ 5715324 w 12192000"/>
              <a:gd name="connsiteY58" fmla="*/ 251101 h 1126566"/>
              <a:gd name="connsiteX59" fmla="*/ 5741796 w 12192000"/>
              <a:gd name="connsiteY59" fmla="*/ 250897 h 1126566"/>
              <a:gd name="connsiteX60" fmla="*/ 5748565 w 12192000"/>
              <a:gd name="connsiteY60" fmla="*/ 249142 h 1126566"/>
              <a:gd name="connsiteX61" fmla="*/ 5787667 w 12192000"/>
              <a:gd name="connsiteY61" fmla="*/ 240782 h 1126566"/>
              <a:gd name="connsiteX62" fmla="*/ 5877829 w 12192000"/>
              <a:gd name="connsiteY62" fmla="*/ 265178 h 1126566"/>
              <a:gd name="connsiteX63" fmla="*/ 5946099 w 12192000"/>
              <a:gd name="connsiteY63" fmla="*/ 275229 h 1126566"/>
              <a:gd name="connsiteX64" fmla="*/ 5951885 w 12192000"/>
              <a:gd name="connsiteY64" fmla="*/ 273306 h 1126566"/>
              <a:gd name="connsiteX65" fmla="*/ 5957187 w 12192000"/>
              <a:gd name="connsiteY65" fmla="*/ 267506 h 1126566"/>
              <a:gd name="connsiteX66" fmla="*/ 5969996 w 12192000"/>
              <a:gd name="connsiteY66" fmla="*/ 266279 h 1126566"/>
              <a:gd name="connsiteX67" fmla="*/ 5983257 w 12192000"/>
              <a:gd name="connsiteY67" fmla="*/ 260438 h 1126566"/>
              <a:gd name="connsiteX68" fmla="*/ 6390944 w 12192000"/>
              <a:gd name="connsiteY68" fmla="*/ 296657 h 1126566"/>
              <a:gd name="connsiteX69" fmla="*/ 6472553 w 12192000"/>
              <a:gd name="connsiteY69" fmla="*/ 327261 h 1126566"/>
              <a:gd name="connsiteX70" fmla="*/ 6598839 w 12192000"/>
              <a:gd name="connsiteY70" fmla="*/ 327138 h 1126566"/>
              <a:gd name="connsiteX71" fmla="*/ 6674894 w 12192000"/>
              <a:gd name="connsiteY71" fmla="*/ 339184 h 1126566"/>
              <a:gd name="connsiteX72" fmla="*/ 6686944 w 12192000"/>
              <a:gd name="connsiteY72" fmla="*/ 334233 h 1126566"/>
              <a:gd name="connsiteX73" fmla="*/ 6788093 w 12192000"/>
              <a:gd name="connsiteY73" fmla="*/ 377012 h 1126566"/>
              <a:gd name="connsiteX74" fmla="*/ 6944546 w 12192000"/>
              <a:gd name="connsiteY74" fmla="*/ 386543 h 1126566"/>
              <a:gd name="connsiteX75" fmla="*/ 7063994 w 12192000"/>
              <a:gd name="connsiteY75" fmla="*/ 385228 h 1126566"/>
              <a:gd name="connsiteX76" fmla="*/ 7130364 w 12192000"/>
              <a:gd name="connsiteY76" fmla="*/ 388164 h 1126566"/>
              <a:gd name="connsiteX77" fmla="*/ 7179335 w 12192000"/>
              <a:gd name="connsiteY77" fmla="*/ 386225 h 1126566"/>
              <a:gd name="connsiteX78" fmla="*/ 7300357 w 12192000"/>
              <a:gd name="connsiteY78" fmla="*/ 403218 h 1126566"/>
              <a:gd name="connsiteX79" fmla="*/ 7499445 w 12192000"/>
              <a:gd name="connsiteY79" fmla="*/ 440549 h 1126566"/>
              <a:gd name="connsiteX80" fmla="*/ 7655710 w 12192000"/>
              <a:gd name="connsiteY80" fmla="*/ 430962 h 1126566"/>
              <a:gd name="connsiteX81" fmla="*/ 7729851 w 12192000"/>
              <a:gd name="connsiteY81" fmla="*/ 462457 h 1126566"/>
              <a:gd name="connsiteX82" fmla="*/ 7824660 w 12192000"/>
              <a:gd name="connsiteY82" fmla="*/ 466203 h 1126566"/>
              <a:gd name="connsiteX83" fmla="*/ 8277851 w 12192000"/>
              <a:gd name="connsiteY83" fmla="*/ 502630 h 1126566"/>
              <a:gd name="connsiteX84" fmla="*/ 8382461 w 12192000"/>
              <a:gd name="connsiteY84" fmla="*/ 526824 h 1126566"/>
              <a:gd name="connsiteX85" fmla="*/ 8594502 w 12192000"/>
              <a:gd name="connsiteY85" fmla="*/ 613607 h 1126566"/>
              <a:gd name="connsiteX86" fmla="*/ 8808358 w 12192000"/>
              <a:gd name="connsiteY86" fmla="*/ 654694 h 1126566"/>
              <a:gd name="connsiteX87" fmla="*/ 8880244 w 12192000"/>
              <a:gd name="connsiteY87" fmla="*/ 661466 h 1126566"/>
              <a:gd name="connsiteX88" fmla="*/ 8885004 w 12192000"/>
              <a:gd name="connsiteY88" fmla="*/ 663655 h 1126566"/>
              <a:gd name="connsiteX89" fmla="*/ 8886720 w 12192000"/>
              <a:gd name="connsiteY89" fmla="*/ 662879 h 1126566"/>
              <a:gd name="connsiteX90" fmla="*/ 8912175 w 12192000"/>
              <a:gd name="connsiteY90" fmla="*/ 660908 h 1126566"/>
              <a:gd name="connsiteX91" fmla="*/ 8969814 w 12192000"/>
              <a:gd name="connsiteY91" fmla="*/ 639833 h 1126566"/>
              <a:gd name="connsiteX92" fmla="*/ 8996241 w 12192000"/>
              <a:gd name="connsiteY92" fmla="*/ 655221 h 1126566"/>
              <a:gd name="connsiteX93" fmla="*/ 9092152 w 12192000"/>
              <a:gd name="connsiteY93" fmla="*/ 609097 h 1126566"/>
              <a:gd name="connsiteX94" fmla="*/ 9156546 w 12192000"/>
              <a:gd name="connsiteY94" fmla="*/ 585468 h 1126566"/>
              <a:gd name="connsiteX95" fmla="*/ 9194830 w 12192000"/>
              <a:gd name="connsiteY95" fmla="*/ 571148 h 1126566"/>
              <a:gd name="connsiteX96" fmla="*/ 9314188 w 12192000"/>
              <a:gd name="connsiteY96" fmla="*/ 547301 h 1126566"/>
              <a:gd name="connsiteX97" fmla="*/ 9554706 w 12192000"/>
              <a:gd name="connsiteY97" fmla="*/ 542666 h 1126566"/>
              <a:gd name="connsiteX98" fmla="*/ 9616141 w 12192000"/>
              <a:gd name="connsiteY98" fmla="*/ 530976 h 1126566"/>
              <a:gd name="connsiteX99" fmla="*/ 9620146 w 12192000"/>
              <a:gd name="connsiteY99" fmla="*/ 524035 h 1126566"/>
              <a:gd name="connsiteX100" fmla="*/ 9724197 w 12192000"/>
              <a:gd name="connsiteY100" fmla="*/ 528337 h 1126566"/>
              <a:gd name="connsiteX101" fmla="*/ 9837846 w 12192000"/>
              <a:gd name="connsiteY101" fmla="*/ 492977 h 1126566"/>
              <a:gd name="connsiteX102" fmla="*/ 9917440 w 12192000"/>
              <a:gd name="connsiteY102" fmla="*/ 459605 h 1126566"/>
              <a:gd name="connsiteX103" fmla="*/ 9918439 w 12192000"/>
              <a:gd name="connsiteY103" fmla="*/ 453114 h 1126566"/>
              <a:gd name="connsiteX104" fmla="*/ 9953039 w 12192000"/>
              <a:gd name="connsiteY104" fmla="*/ 452486 h 1126566"/>
              <a:gd name="connsiteX105" fmla="*/ 9988183 w 12192000"/>
              <a:gd name="connsiteY105" fmla="*/ 448079 h 1126566"/>
              <a:gd name="connsiteX106" fmla="*/ 9991965 w 12192000"/>
              <a:gd name="connsiteY106" fmla="*/ 435969 h 1126566"/>
              <a:gd name="connsiteX107" fmla="*/ 9986932 w 12192000"/>
              <a:gd name="connsiteY107" fmla="*/ 431168 h 1126566"/>
              <a:gd name="connsiteX108" fmla="*/ 9996190 w 12192000"/>
              <a:gd name="connsiteY108" fmla="*/ 429066 h 1126566"/>
              <a:gd name="connsiteX109" fmla="*/ 9999786 w 12192000"/>
              <a:gd name="connsiteY109" fmla="*/ 427758 h 1126566"/>
              <a:gd name="connsiteX110" fmla="*/ 10012936 w 12192000"/>
              <a:gd name="connsiteY110" fmla="*/ 428884 h 1126566"/>
              <a:gd name="connsiteX111" fmla="*/ 10038815 w 12192000"/>
              <a:gd name="connsiteY111" fmla="*/ 419316 h 1126566"/>
              <a:gd name="connsiteX112" fmla="*/ 10057432 w 12192000"/>
              <a:gd name="connsiteY112" fmla="*/ 421938 h 1126566"/>
              <a:gd name="connsiteX113" fmla="*/ 10121534 w 12192000"/>
              <a:gd name="connsiteY113" fmla="*/ 437514 h 1126566"/>
              <a:gd name="connsiteX114" fmla="*/ 10199200 w 12192000"/>
              <a:gd name="connsiteY114" fmla="*/ 438197 h 1126566"/>
              <a:gd name="connsiteX115" fmla="*/ 10245648 w 12192000"/>
              <a:gd name="connsiteY115" fmla="*/ 438831 h 1126566"/>
              <a:gd name="connsiteX116" fmla="*/ 10369590 w 12192000"/>
              <a:gd name="connsiteY116" fmla="*/ 423377 h 1126566"/>
              <a:gd name="connsiteX117" fmla="*/ 10575777 w 12192000"/>
              <a:gd name="connsiteY117" fmla="*/ 355859 h 1126566"/>
              <a:gd name="connsiteX118" fmla="*/ 10638984 w 12192000"/>
              <a:gd name="connsiteY118" fmla="*/ 347416 h 1126566"/>
              <a:gd name="connsiteX119" fmla="*/ 10649306 w 12192000"/>
              <a:gd name="connsiteY119" fmla="*/ 352042 h 1126566"/>
              <a:gd name="connsiteX120" fmla="*/ 10732175 w 12192000"/>
              <a:gd name="connsiteY120" fmla="*/ 317549 h 1126566"/>
              <a:gd name="connsiteX121" fmla="*/ 10862886 w 12192000"/>
              <a:gd name="connsiteY121" fmla="*/ 313438 h 1126566"/>
              <a:gd name="connsiteX122" fmla="*/ 10963063 w 12192000"/>
              <a:gd name="connsiteY122" fmla="*/ 317771 h 1126566"/>
              <a:gd name="connsiteX123" fmla="*/ 11018562 w 12192000"/>
              <a:gd name="connsiteY123" fmla="*/ 316991 h 1126566"/>
              <a:gd name="connsiteX124" fmla="*/ 11059692 w 12192000"/>
              <a:gd name="connsiteY124" fmla="*/ 319983 h 1126566"/>
              <a:gd name="connsiteX125" fmla="*/ 11160371 w 12192000"/>
              <a:gd name="connsiteY125" fmla="*/ 308440 h 1126566"/>
              <a:gd name="connsiteX126" fmla="*/ 11178386 w 12192000"/>
              <a:gd name="connsiteY126" fmla="*/ 299490 h 1126566"/>
              <a:gd name="connsiteX127" fmla="*/ 11192494 w 12192000"/>
              <a:gd name="connsiteY127" fmla="*/ 296221 h 1126566"/>
              <a:gd name="connsiteX128" fmla="*/ 11199770 w 12192000"/>
              <a:gd name="connsiteY128" fmla="*/ 299772 h 1126566"/>
              <a:gd name="connsiteX129" fmla="*/ 11217258 w 12192000"/>
              <a:gd name="connsiteY129" fmla="*/ 293681 h 1126566"/>
              <a:gd name="connsiteX130" fmla="*/ 11245798 w 12192000"/>
              <a:gd name="connsiteY130" fmla="*/ 292170 h 1126566"/>
              <a:gd name="connsiteX131" fmla="*/ 11255992 w 12192000"/>
              <a:gd name="connsiteY131" fmla="*/ 291919 h 1126566"/>
              <a:gd name="connsiteX132" fmla="*/ 11264859 w 12192000"/>
              <a:gd name="connsiteY132" fmla="*/ 293937 h 1126566"/>
              <a:gd name="connsiteX133" fmla="*/ 11276151 w 12192000"/>
              <a:gd name="connsiteY133" fmla="*/ 293070 h 1126566"/>
              <a:gd name="connsiteX134" fmla="*/ 11279850 w 12192000"/>
              <a:gd name="connsiteY134" fmla="*/ 291330 h 1126566"/>
              <a:gd name="connsiteX135" fmla="*/ 11290818 w 12192000"/>
              <a:gd name="connsiteY135" fmla="*/ 291060 h 1126566"/>
              <a:gd name="connsiteX136" fmla="*/ 11296248 w 12192000"/>
              <a:gd name="connsiteY136" fmla="*/ 290163 h 1126566"/>
              <a:gd name="connsiteX137" fmla="*/ 11301652 w 12192000"/>
              <a:gd name="connsiteY137" fmla="*/ 290324 h 1126566"/>
              <a:gd name="connsiteX138" fmla="*/ 11339114 w 12192000"/>
              <a:gd name="connsiteY138" fmla="*/ 288153 h 1126566"/>
              <a:gd name="connsiteX139" fmla="*/ 11345146 w 12192000"/>
              <a:gd name="connsiteY139" fmla="*/ 290802 h 1126566"/>
              <a:gd name="connsiteX140" fmla="*/ 11400126 w 12192000"/>
              <a:gd name="connsiteY140" fmla="*/ 292287 h 1126566"/>
              <a:gd name="connsiteX141" fmla="*/ 11400420 w 12192000"/>
              <a:gd name="connsiteY141" fmla="*/ 293758 h 1126566"/>
              <a:gd name="connsiteX142" fmla="*/ 11413889 w 12192000"/>
              <a:gd name="connsiteY142" fmla="*/ 300516 h 1126566"/>
              <a:gd name="connsiteX143" fmla="*/ 11440688 w 12192000"/>
              <a:gd name="connsiteY143" fmla="*/ 310121 h 1126566"/>
              <a:gd name="connsiteX144" fmla="*/ 11496733 w 12192000"/>
              <a:gd name="connsiteY144" fmla="*/ 350225 h 1126566"/>
              <a:gd name="connsiteX145" fmla="*/ 11554005 w 12192000"/>
              <a:gd name="connsiteY145" fmla="*/ 351933 h 1126566"/>
              <a:gd name="connsiteX146" fmla="*/ 11565304 w 12192000"/>
              <a:gd name="connsiteY146" fmla="*/ 353069 h 1126566"/>
              <a:gd name="connsiteX147" fmla="*/ 11565435 w 12192000"/>
              <a:gd name="connsiteY147" fmla="*/ 353419 h 1126566"/>
              <a:gd name="connsiteX148" fmla="*/ 11577168 w 12192000"/>
              <a:gd name="connsiteY148" fmla="*/ 355270 h 1126566"/>
              <a:gd name="connsiteX149" fmla="*/ 11585904 w 12192000"/>
              <a:gd name="connsiteY149" fmla="*/ 355142 h 1126566"/>
              <a:gd name="connsiteX150" fmla="*/ 11607823 w 12192000"/>
              <a:gd name="connsiteY150" fmla="*/ 357347 h 1126566"/>
              <a:gd name="connsiteX151" fmla="*/ 11614746 w 12192000"/>
              <a:gd name="connsiteY151" fmla="*/ 360281 h 1126566"/>
              <a:gd name="connsiteX152" fmla="*/ 11698873 w 12192000"/>
              <a:gd name="connsiteY152" fmla="*/ 397894 h 1126566"/>
              <a:gd name="connsiteX153" fmla="*/ 11779739 w 12192000"/>
              <a:gd name="connsiteY153" fmla="*/ 457323 h 1126566"/>
              <a:gd name="connsiteX154" fmla="*/ 11828107 w 12192000"/>
              <a:gd name="connsiteY154" fmla="*/ 477948 h 1126566"/>
              <a:gd name="connsiteX155" fmla="*/ 11866598 w 12192000"/>
              <a:gd name="connsiteY155" fmla="*/ 486803 h 1126566"/>
              <a:gd name="connsiteX156" fmla="*/ 11916744 w 12192000"/>
              <a:gd name="connsiteY156" fmla="*/ 502917 h 1126566"/>
              <a:gd name="connsiteX157" fmla="*/ 11949248 w 12192000"/>
              <a:gd name="connsiteY157" fmla="*/ 518881 h 1126566"/>
              <a:gd name="connsiteX158" fmla="*/ 11951002 w 12192000"/>
              <a:gd name="connsiteY158" fmla="*/ 518735 h 1126566"/>
              <a:gd name="connsiteX159" fmla="*/ 11957283 w 12192000"/>
              <a:gd name="connsiteY159" fmla="*/ 522828 h 1126566"/>
              <a:gd name="connsiteX160" fmla="*/ 11966535 w 12192000"/>
              <a:gd name="connsiteY160" fmla="*/ 527372 h 1126566"/>
              <a:gd name="connsiteX161" fmla="*/ 12026007 w 12192000"/>
              <a:gd name="connsiteY161" fmla="*/ 534384 h 1126566"/>
              <a:gd name="connsiteX162" fmla="*/ 12035188 w 12192000"/>
              <a:gd name="connsiteY162" fmla="*/ 529609 h 1126566"/>
              <a:gd name="connsiteX163" fmla="*/ 12115225 w 12192000"/>
              <a:gd name="connsiteY163" fmla="*/ 561895 h 1126566"/>
              <a:gd name="connsiteX164" fmla="*/ 12191636 w 12192000"/>
              <a:gd name="connsiteY164" fmla="*/ 558318 h 1126566"/>
              <a:gd name="connsiteX165" fmla="*/ 12192000 w 12192000"/>
              <a:gd name="connsiteY165" fmla="*/ 558295 h 1126566"/>
              <a:gd name="connsiteX166" fmla="*/ 12192000 w 12192000"/>
              <a:gd name="connsiteY166" fmla="*/ 1126566 h 1126566"/>
              <a:gd name="connsiteX167" fmla="*/ 0 w 12192000"/>
              <a:gd name="connsiteY167" fmla="*/ 1126566 h 1126566"/>
              <a:gd name="connsiteX168" fmla="*/ 0 w 12192000"/>
              <a:gd name="connsiteY168" fmla="*/ 401922 h 1126566"/>
              <a:gd name="connsiteX169" fmla="*/ 25242 w 12192000"/>
              <a:gd name="connsiteY169" fmla="*/ 388862 h 1126566"/>
              <a:gd name="connsiteX170" fmla="*/ 96922 w 12192000"/>
              <a:gd name="connsiteY170" fmla="*/ 357381 h 1126566"/>
              <a:gd name="connsiteX171" fmla="*/ 137910 w 12192000"/>
              <a:gd name="connsiteY171" fmla="*/ 314823 h 1126566"/>
              <a:gd name="connsiteX172" fmla="*/ 258712 w 12192000"/>
              <a:gd name="connsiteY172" fmla="*/ 286531 h 1126566"/>
              <a:gd name="connsiteX173" fmla="*/ 316354 w 12192000"/>
              <a:gd name="connsiteY173" fmla="*/ 238529 h 1126566"/>
              <a:gd name="connsiteX174" fmla="*/ 328834 w 12192000"/>
              <a:gd name="connsiteY174" fmla="*/ 240963 h 1126566"/>
              <a:gd name="connsiteX175" fmla="*/ 383414 w 12192000"/>
              <a:gd name="connsiteY175" fmla="*/ 221196 h 1126566"/>
              <a:gd name="connsiteX176" fmla="*/ 537708 w 12192000"/>
              <a:gd name="connsiteY176" fmla="*/ 119020 h 1126566"/>
              <a:gd name="connsiteX177" fmla="*/ 645390 w 12192000"/>
              <a:gd name="connsiteY177" fmla="*/ 81299 h 1126566"/>
              <a:gd name="connsiteX178" fmla="*/ 689561 w 12192000"/>
              <a:gd name="connsiteY178" fmla="*/ 73220 h 1126566"/>
              <a:gd name="connsiteX179" fmla="*/ 763197 w 12192000"/>
              <a:gd name="connsiteY179" fmla="*/ 59356 h 1126566"/>
              <a:gd name="connsiteX180" fmla="*/ 778208 w 12192000"/>
              <a:gd name="connsiteY180" fmla="*/ 63801 h 1126566"/>
              <a:gd name="connsiteX181" fmla="*/ 784725 w 12192000"/>
              <a:gd name="connsiteY181" fmla="*/ 62505 h 1126566"/>
              <a:gd name="connsiteX182" fmla="*/ 785400 w 12192000"/>
              <a:gd name="connsiteY182" fmla="*/ 62796 h 1126566"/>
              <a:gd name="connsiteX183" fmla="*/ 786774 w 12192000"/>
              <a:gd name="connsiteY183" fmla="*/ 62098 h 1126566"/>
              <a:gd name="connsiteX184" fmla="*/ 801216 w 12192000"/>
              <a:gd name="connsiteY184" fmla="*/ 59226 h 1126566"/>
              <a:gd name="connsiteX185" fmla="*/ 832892 w 12192000"/>
              <a:gd name="connsiteY185" fmla="*/ 62069 h 1126566"/>
              <a:gd name="connsiteX186" fmla="*/ 852003 w 12192000"/>
              <a:gd name="connsiteY186" fmla="*/ 61064 h 1126566"/>
              <a:gd name="connsiteX187" fmla="*/ 870719 w 12192000"/>
              <a:gd name="connsiteY187" fmla="*/ 47209 h 1126566"/>
              <a:gd name="connsiteX188" fmla="*/ 883786 w 12192000"/>
              <a:gd name="connsiteY188" fmla="*/ 45814 h 1126566"/>
              <a:gd name="connsiteX189" fmla="*/ 886400 w 12192000"/>
              <a:gd name="connsiteY189" fmla="*/ 43909 h 1126566"/>
              <a:gd name="connsiteX190" fmla="*/ 893881 w 12192000"/>
              <a:gd name="connsiteY190" fmla="*/ 40197 h 1126566"/>
              <a:gd name="connsiteX191" fmla="*/ 886282 w 12192000"/>
              <a:gd name="connsiteY191" fmla="*/ 36610 h 1126566"/>
              <a:gd name="connsiteX192" fmla="*/ 882653 w 12192000"/>
              <a:gd name="connsiteY192" fmla="*/ 24486 h 1126566"/>
              <a:gd name="connsiteX193" fmla="*/ 914199 w 12192000"/>
              <a:gd name="connsiteY193" fmla="*/ 6975 h 1126566"/>
              <a:gd name="connsiteX194" fmla="*/ 929751 w 12192000"/>
              <a:gd name="connsiteY194" fmla="*/ 5510 h 1126566"/>
              <a:gd name="connsiteX195" fmla="*/ 938844 w 12192000"/>
              <a:gd name="connsiteY195" fmla="*/ 8681 h 1126566"/>
              <a:gd name="connsiteX196" fmla="*/ 954142 w 12192000"/>
              <a:gd name="connsiteY196" fmla="*/ 8799 h 1126566"/>
              <a:gd name="connsiteX197" fmla="*/ 968213 w 12192000"/>
              <a:gd name="connsiteY197" fmla="*/ 19791 h 1126566"/>
              <a:gd name="connsiteX198" fmla="*/ 1177886 w 12192000"/>
              <a:gd name="connsiteY198" fmla="*/ 30728 h 1126566"/>
              <a:gd name="connsiteX199" fmla="*/ 1305018 w 12192000"/>
              <a:gd name="connsiteY199" fmla="*/ 0 h 1126566"/>
              <a:gd name="connsiteX0" fmla="*/ 1305018 w 12192000"/>
              <a:gd name="connsiteY0" fmla="*/ 0 h 1126566"/>
              <a:gd name="connsiteX1" fmla="*/ 1338012 w 12192000"/>
              <a:gd name="connsiteY1" fmla="*/ 2184 h 1126566"/>
              <a:gd name="connsiteX2" fmla="*/ 1368320 w 12192000"/>
              <a:gd name="connsiteY2" fmla="*/ 11572 h 1126566"/>
              <a:gd name="connsiteX3" fmla="*/ 1367764 w 12192000"/>
              <a:gd name="connsiteY3" fmla="*/ 14115 h 1126566"/>
              <a:gd name="connsiteX4" fmla="*/ 1372564 w 12192000"/>
              <a:gd name="connsiteY4" fmla="*/ 15636 h 1126566"/>
              <a:gd name="connsiteX5" fmla="*/ 1377226 w 12192000"/>
              <a:gd name="connsiteY5" fmla="*/ 14330 h 1126566"/>
              <a:gd name="connsiteX6" fmla="*/ 1382967 w 12192000"/>
              <a:gd name="connsiteY6" fmla="*/ 16108 h 1126566"/>
              <a:gd name="connsiteX7" fmla="*/ 1398753 w 12192000"/>
              <a:gd name="connsiteY7" fmla="*/ 20281 h 1126566"/>
              <a:gd name="connsiteX8" fmla="*/ 1403473 w 12192000"/>
              <a:gd name="connsiteY8" fmla="*/ 25878 h 1126566"/>
              <a:gd name="connsiteX9" fmla="*/ 1465522 w 12192000"/>
              <a:gd name="connsiteY9" fmla="*/ 40951 h 1126566"/>
              <a:gd name="connsiteX10" fmla="*/ 1485274 w 12192000"/>
              <a:gd name="connsiteY10" fmla="*/ 38769 h 1126566"/>
              <a:gd name="connsiteX11" fmla="*/ 1506702 w 12192000"/>
              <a:gd name="connsiteY11" fmla="*/ 48855 h 1126566"/>
              <a:gd name="connsiteX12" fmla="*/ 1570577 w 12192000"/>
              <a:gd name="connsiteY12" fmla="*/ 56390 h 1126566"/>
              <a:gd name="connsiteX13" fmla="*/ 1640836 w 12192000"/>
              <a:gd name="connsiteY13" fmla="*/ 71287 h 1126566"/>
              <a:gd name="connsiteX14" fmla="*/ 1689992 w 12192000"/>
              <a:gd name="connsiteY14" fmla="*/ 86003 h 1126566"/>
              <a:gd name="connsiteX15" fmla="*/ 1825707 w 12192000"/>
              <a:gd name="connsiteY15" fmla="*/ 102605 h 1126566"/>
              <a:gd name="connsiteX16" fmla="*/ 2055100 w 12192000"/>
              <a:gd name="connsiteY16" fmla="*/ 121407 h 1126566"/>
              <a:gd name="connsiteX17" fmla="*/ 2102805 w 12192000"/>
              <a:gd name="connsiteY17" fmla="*/ 127338 h 1126566"/>
              <a:gd name="connsiteX18" fmla="*/ 2139327 w 12192000"/>
              <a:gd name="connsiteY18" fmla="*/ 140098 h 1126566"/>
              <a:gd name="connsiteX19" fmla="*/ 2143886 w 12192000"/>
              <a:gd name="connsiteY19" fmla="*/ 149737 h 1126566"/>
              <a:gd name="connsiteX20" fmla="*/ 2169405 w 12192000"/>
              <a:gd name="connsiteY20" fmla="*/ 154229 h 1126566"/>
              <a:gd name="connsiteX21" fmla="*/ 2175252 w 12192000"/>
              <a:gd name="connsiteY21" fmla="*/ 157025 h 1126566"/>
              <a:gd name="connsiteX22" fmla="*/ 2209736 w 12192000"/>
              <a:gd name="connsiteY22" fmla="*/ 171455 h 1126566"/>
              <a:gd name="connsiteX23" fmla="*/ 2306658 w 12192000"/>
              <a:gd name="connsiteY23" fmla="*/ 162489 h 1126566"/>
              <a:gd name="connsiteX24" fmla="*/ 2376691 w 12192000"/>
              <a:gd name="connsiteY24" fmla="*/ 163846 h 1126566"/>
              <a:gd name="connsiteX25" fmla="*/ 2381520 w 12192000"/>
              <a:gd name="connsiteY25" fmla="*/ 166644 h 1126566"/>
              <a:gd name="connsiteX26" fmla="*/ 2500607 w 12192000"/>
              <a:gd name="connsiteY26" fmla="*/ 180917 h 1126566"/>
              <a:gd name="connsiteX27" fmla="*/ 2542869 w 12192000"/>
              <a:gd name="connsiteY27" fmla="*/ 188717 h 1126566"/>
              <a:gd name="connsiteX28" fmla="*/ 2829718 w 12192000"/>
              <a:gd name="connsiteY28" fmla="*/ 242215 h 1126566"/>
              <a:gd name="connsiteX29" fmla="*/ 3028662 w 12192000"/>
              <a:gd name="connsiteY29" fmla="*/ 219550 h 1126566"/>
              <a:gd name="connsiteX30" fmla="*/ 3107019 w 12192000"/>
              <a:gd name="connsiteY30" fmla="*/ 220240 h 1126566"/>
              <a:gd name="connsiteX31" fmla="*/ 3116698 w 12192000"/>
              <a:gd name="connsiteY31" fmla="*/ 226983 h 1126566"/>
              <a:gd name="connsiteX32" fmla="*/ 3231577 w 12192000"/>
              <a:gd name="connsiteY32" fmla="*/ 202023 h 1126566"/>
              <a:gd name="connsiteX33" fmla="*/ 3386687 w 12192000"/>
              <a:gd name="connsiteY33" fmla="*/ 218190 h 1126566"/>
              <a:gd name="connsiteX34" fmla="*/ 3501680 w 12192000"/>
              <a:gd name="connsiteY34" fmla="*/ 238841 h 1126566"/>
              <a:gd name="connsiteX35" fmla="*/ 3567038 w 12192000"/>
              <a:gd name="connsiteY35" fmla="*/ 246771 h 1126566"/>
              <a:gd name="connsiteX36" fmla="*/ 3613626 w 12192000"/>
              <a:gd name="connsiteY36" fmla="*/ 256591 h 1126566"/>
              <a:gd name="connsiteX37" fmla="*/ 3737444 w 12192000"/>
              <a:gd name="connsiteY37" fmla="*/ 259793 h 1126566"/>
              <a:gd name="connsiteX38" fmla="*/ 3944870 w 12192000"/>
              <a:gd name="connsiteY38" fmla="*/ 255991 h 1126566"/>
              <a:gd name="connsiteX39" fmla="*/ 4092172 w 12192000"/>
              <a:gd name="connsiteY39" fmla="*/ 290617 h 1126566"/>
              <a:gd name="connsiteX40" fmla="*/ 4176434 w 12192000"/>
              <a:gd name="connsiteY40" fmla="*/ 272187 h 1126566"/>
              <a:gd name="connsiteX41" fmla="*/ 4269617 w 12192000"/>
              <a:gd name="connsiteY41" fmla="*/ 283947 h 1126566"/>
              <a:gd name="connsiteX42" fmla="*/ 4638729 w 12192000"/>
              <a:gd name="connsiteY42" fmla="*/ 274806 h 1126566"/>
              <a:gd name="connsiteX43" fmla="*/ 4910175 w 12192000"/>
              <a:gd name="connsiteY43" fmla="*/ 258887 h 1126566"/>
              <a:gd name="connsiteX44" fmla="*/ 4910653 w 12192000"/>
              <a:gd name="connsiteY44" fmla="*/ 256337 h 1126566"/>
              <a:gd name="connsiteX45" fmla="*/ 4915901 w 12192000"/>
              <a:gd name="connsiteY45" fmla="*/ 255646 h 1126566"/>
              <a:gd name="connsiteX46" fmla="*/ 4919888 w 12192000"/>
              <a:gd name="connsiteY46" fmla="*/ 257665 h 1126566"/>
              <a:gd name="connsiteX47" fmla="*/ 4926150 w 12192000"/>
              <a:gd name="connsiteY47" fmla="*/ 256877 h 1126566"/>
              <a:gd name="connsiteX48" fmla="*/ 4943081 w 12192000"/>
              <a:gd name="connsiteY48" fmla="*/ 255402 h 1126566"/>
              <a:gd name="connsiteX49" fmla="*/ 4949875 w 12192000"/>
              <a:gd name="connsiteY49" fmla="*/ 250755 h 1126566"/>
              <a:gd name="connsiteX50" fmla="*/ 5034125 w 12192000"/>
              <a:gd name="connsiteY50" fmla="*/ 251561 h 1126566"/>
              <a:gd name="connsiteX51" fmla="*/ 5058873 w 12192000"/>
              <a:gd name="connsiteY51" fmla="*/ 245283 h 1126566"/>
              <a:gd name="connsiteX52" fmla="*/ 5123651 w 12192000"/>
              <a:gd name="connsiteY52" fmla="*/ 248360 h 1126566"/>
              <a:gd name="connsiteX53" fmla="*/ 5197539 w 12192000"/>
              <a:gd name="connsiteY53" fmla="*/ 245352 h 1126566"/>
              <a:gd name="connsiteX54" fmla="*/ 5250946 w 12192000"/>
              <a:gd name="connsiteY54" fmla="*/ 239095 h 1126566"/>
              <a:gd name="connsiteX55" fmla="*/ 5388817 w 12192000"/>
              <a:gd name="connsiteY55" fmla="*/ 245059 h 1126566"/>
              <a:gd name="connsiteX56" fmla="*/ 5618162 w 12192000"/>
              <a:gd name="connsiteY56" fmla="*/ 264094 h 1126566"/>
              <a:gd name="connsiteX57" fmla="*/ 5666664 w 12192000"/>
              <a:gd name="connsiteY57" fmla="*/ 266098 h 1126566"/>
              <a:gd name="connsiteX58" fmla="*/ 5715324 w 12192000"/>
              <a:gd name="connsiteY58" fmla="*/ 251101 h 1126566"/>
              <a:gd name="connsiteX59" fmla="*/ 5741796 w 12192000"/>
              <a:gd name="connsiteY59" fmla="*/ 250897 h 1126566"/>
              <a:gd name="connsiteX60" fmla="*/ 5748565 w 12192000"/>
              <a:gd name="connsiteY60" fmla="*/ 249142 h 1126566"/>
              <a:gd name="connsiteX61" fmla="*/ 5787667 w 12192000"/>
              <a:gd name="connsiteY61" fmla="*/ 240782 h 1126566"/>
              <a:gd name="connsiteX62" fmla="*/ 5877829 w 12192000"/>
              <a:gd name="connsiteY62" fmla="*/ 265178 h 1126566"/>
              <a:gd name="connsiteX63" fmla="*/ 5946099 w 12192000"/>
              <a:gd name="connsiteY63" fmla="*/ 275229 h 1126566"/>
              <a:gd name="connsiteX64" fmla="*/ 5951885 w 12192000"/>
              <a:gd name="connsiteY64" fmla="*/ 273306 h 1126566"/>
              <a:gd name="connsiteX65" fmla="*/ 5957187 w 12192000"/>
              <a:gd name="connsiteY65" fmla="*/ 267506 h 1126566"/>
              <a:gd name="connsiteX66" fmla="*/ 5969996 w 12192000"/>
              <a:gd name="connsiteY66" fmla="*/ 266279 h 1126566"/>
              <a:gd name="connsiteX67" fmla="*/ 5983257 w 12192000"/>
              <a:gd name="connsiteY67" fmla="*/ 260438 h 1126566"/>
              <a:gd name="connsiteX68" fmla="*/ 6390944 w 12192000"/>
              <a:gd name="connsiteY68" fmla="*/ 296657 h 1126566"/>
              <a:gd name="connsiteX69" fmla="*/ 6472553 w 12192000"/>
              <a:gd name="connsiteY69" fmla="*/ 327261 h 1126566"/>
              <a:gd name="connsiteX70" fmla="*/ 6598839 w 12192000"/>
              <a:gd name="connsiteY70" fmla="*/ 327138 h 1126566"/>
              <a:gd name="connsiteX71" fmla="*/ 6674894 w 12192000"/>
              <a:gd name="connsiteY71" fmla="*/ 339184 h 1126566"/>
              <a:gd name="connsiteX72" fmla="*/ 6686944 w 12192000"/>
              <a:gd name="connsiteY72" fmla="*/ 334233 h 1126566"/>
              <a:gd name="connsiteX73" fmla="*/ 6788093 w 12192000"/>
              <a:gd name="connsiteY73" fmla="*/ 377012 h 1126566"/>
              <a:gd name="connsiteX74" fmla="*/ 6944546 w 12192000"/>
              <a:gd name="connsiteY74" fmla="*/ 386543 h 1126566"/>
              <a:gd name="connsiteX75" fmla="*/ 7063994 w 12192000"/>
              <a:gd name="connsiteY75" fmla="*/ 385228 h 1126566"/>
              <a:gd name="connsiteX76" fmla="*/ 7130364 w 12192000"/>
              <a:gd name="connsiteY76" fmla="*/ 388164 h 1126566"/>
              <a:gd name="connsiteX77" fmla="*/ 7179335 w 12192000"/>
              <a:gd name="connsiteY77" fmla="*/ 386225 h 1126566"/>
              <a:gd name="connsiteX78" fmla="*/ 7300357 w 12192000"/>
              <a:gd name="connsiteY78" fmla="*/ 403218 h 1126566"/>
              <a:gd name="connsiteX79" fmla="*/ 7499445 w 12192000"/>
              <a:gd name="connsiteY79" fmla="*/ 440549 h 1126566"/>
              <a:gd name="connsiteX80" fmla="*/ 7655710 w 12192000"/>
              <a:gd name="connsiteY80" fmla="*/ 430962 h 1126566"/>
              <a:gd name="connsiteX81" fmla="*/ 7729851 w 12192000"/>
              <a:gd name="connsiteY81" fmla="*/ 462457 h 1126566"/>
              <a:gd name="connsiteX82" fmla="*/ 7824660 w 12192000"/>
              <a:gd name="connsiteY82" fmla="*/ 466203 h 1126566"/>
              <a:gd name="connsiteX83" fmla="*/ 8277851 w 12192000"/>
              <a:gd name="connsiteY83" fmla="*/ 502630 h 1126566"/>
              <a:gd name="connsiteX84" fmla="*/ 8382461 w 12192000"/>
              <a:gd name="connsiteY84" fmla="*/ 526824 h 1126566"/>
              <a:gd name="connsiteX85" fmla="*/ 8594502 w 12192000"/>
              <a:gd name="connsiteY85" fmla="*/ 613607 h 1126566"/>
              <a:gd name="connsiteX86" fmla="*/ 8808358 w 12192000"/>
              <a:gd name="connsiteY86" fmla="*/ 654694 h 1126566"/>
              <a:gd name="connsiteX87" fmla="*/ 8880244 w 12192000"/>
              <a:gd name="connsiteY87" fmla="*/ 661466 h 1126566"/>
              <a:gd name="connsiteX88" fmla="*/ 8885004 w 12192000"/>
              <a:gd name="connsiteY88" fmla="*/ 663655 h 1126566"/>
              <a:gd name="connsiteX89" fmla="*/ 8886720 w 12192000"/>
              <a:gd name="connsiteY89" fmla="*/ 662879 h 1126566"/>
              <a:gd name="connsiteX90" fmla="*/ 8912175 w 12192000"/>
              <a:gd name="connsiteY90" fmla="*/ 660908 h 1126566"/>
              <a:gd name="connsiteX91" fmla="*/ 8969814 w 12192000"/>
              <a:gd name="connsiteY91" fmla="*/ 639833 h 1126566"/>
              <a:gd name="connsiteX92" fmla="*/ 8996241 w 12192000"/>
              <a:gd name="connsiteY92" fmla="*/ 655221 h 1126566"/>
              <a:gd name="connsiteX93" fmla="*/ 9092152 w 12192000"/>
              <a:gd name="connsiteY93" fmla="*/ 609097 h 1126566"/>
              <a:gd name="connsiteX94" fmla="*/ 9156546 w 12192000"/>
              <a:gd name="connsiteY94" fmla="*/ 585468 h 1126566"/>
              <a:gd name="connsiteX95" fmla="*/ 9194830 w 12192000"/>
              <a:gd name="connsiteY95" fmla="*/ 571148 h 1126566"/>
              <a:gd name="connsiteX96" fmla="*/ 9314188 w 12192000"/>
              <a:gd name="connsiteY96" fmla="*/ 547301 h 1126566"/>
              <a:gd name="connsiteX97" fmla="*/ 9554706 w 12192000"/>
              <a:gd name="connsiteY97" fmla="*/ 542666 h 1126566"/>
              <a:gd name="connsiteX98" fmla="*/ 9616141 w 12192000"/>
              <a:gd name="connsiteY98" fmla="*/ 530976 h 1126566"/>
              <a:gd name="connsiteX99" fmla="*/ 9620146 w 12192000"/>
              <a:gd name="connsiteY99" fmla="*/ 524035 h 1126566"/>
              <a:gd name="connsiteX100" fmla="*/ 9724197 w 12192000"/>
              <a:gd name="connsiteY100" fmla="*/ 528337 h 1126566"/>
              <a:gd name="connsiteX101" fmla="*/ 9837846 w 12192000"/>
              <a:gd name="connsiteY101" fmla="*/ 492977 h 1126566"/>
              <a:gd name="connsiteX102" fmla="*/ 9917440 w 12192000"/>
              <a:gd name="connsiteY102" fmla="*/ 459605 h 1126566"/>
              <a:gd name="connsiteX103" fmla="*/ 9918439 w 12192000"/>
              <a:gd name="connsiteY103" fmla="*/ 453114 h 1126566"/>
              <a:gd name="connsiteX104" fmla="*/ 9953039 w 12192000"/>
              <a:gd name="connsiteY104" fmla="*/ 452486 h 1126566"/>
              <a:gd name="connsiteX105" fmla="*/ 9988183 w 12192000"/>
              <a:gd name="connsiteY105" fmla="*/ 448079 h 1126566"/>
              <a:gd name="connsiteX106" fmla="*/ 9991965 w 12192000"/>
              <a:gd name="connsiteY106" fmla="*/ 435969 h 1126566"/>
              <a:gd name="connsiteX107" fmla="*/ 9986932 w 12192000"/>
              <a:gd name="connsiteY107" fmla="*/ 431168 h 1126566"/>
              <a:gd name="connsiteX108" fmla="*/ 9996190 w 12192000"/>
              <a:gd name="connsiteY108" fmla="*/ 429066 h 1126566"/>
              <a:gd name="connsiteX109" fmla="*/ 9999786 w 12192000"/>
              <a:gd name="connsiteY109" fmla="*/ 427758 h 1126566"/>
              <a:gd name="connsiteX110" fmla="*/ 10012936 w 12192000"/>
              <a:gd name="connsiteY110" fmla="*/ 428884 h 1126566"/>
              <a:gd name="connsiteX111" fmla="*/ 10038815 w 12192000"/>
              <a:gd name="connsiteY111" fmla="*/ 419316 h 1126566"/>
              <a:gd name="connsiteX112" fmla="*/ 10057432 w 12192000"/>
              <a:gd name="connsiteY112" fmla="*/ 421938 h 1126566"/>
              <a:gd name="connsiteX113" fmla="*/ 10121534 w 12192000"/>
              <a:gd name="connsiteY113" fmla="*/ 437514 h 1126566"/>
              <a:gd name="connsiteX114" fmla="*/ 10199200 w 12192000"/>
              <a:gd name="connsiteY114" fmla="*/ 438197 h 1126566"/>
              <a:gd name="connsiteX115" fmla="*/ 10245648 w 12192000"/>
              <a:gd name="connsiteY115" fmla="*/ 438831 h 1126566"/>
              <a:gd name="connsiteX116" fmla="*/ 10369590 w 12192000"/>
              <a:gd name="connsiteY116" fmla="*/ 423377 h 1126566"/>
              <a:gd name="connsiteX117" fmla="*/ 10575777 w 12192000"/>
              <a:gd name="connsiteY117" fmla="*/ 355859 h 1126566"/>
              <a:gd name="connsiteX118" fmla="*/ 10638984 w 12192000"/>
              <a:gd name="connsiteY118" fmla="*/ 347416 h 1126566"/>
              <a:gd name="connsiteX119" fmla="*/ 10649306 w 12192000"/>
              <a:gd name="connsiteY119" fmla="*/ 352042 h 1126566"/>
              <a:gd name="connsiteX120" fmla="*/ 10732175 w 12192000"/>
              <a:gd name="connsiteY120" fmla="*/ 317549 h 1126566"/>
              <a:gd name="connsiteX121" fmla="*/ 10862886 w 12192000"/>
              <a:gd name="connsiteY121" fmla="*/ 313438 h 1126566"/>
              <a:gd name="connsiteX122" fmla="*/ 10963063 w 12192000"/>
              <a:gd name="connsiteY122" fmla="*/ 317771 h 1126566"/>
              <a:gd name="connsiteX123" fmla="*/ 11018562 w 12192000"/>
              <a:gd name="connsiteY123" fmla="*/ 316991 h 1126566"/>
              <a:gd name="connsiteX124" fmla="*/ 11059692 w 12192000"/>
              <a:gd name="connsiteY124" fmla="*/ 319983 h 1126566"/>
              <a:gd name="connsiteX125" fmla="*/ 11160371 w 12192000"/>
              <a:gd name="connsiteY125" fmla="*/ 308440 h 1126566"/>
              <a:gd name="connsiteX126" fmla="*/ 11178386 w 12192000"/>
              <a:gd name="connsiteY126" fmla="*/ 299490 h 1126566"/>
              <a:gd name="connsiteX127" fmla="*/ 11192494 w 12192000"/>
              <a:gd name="connsiteY127" fmla="*/ 296221 h 1126566"/>
              <a:gd name="connsiteX128" fmla="*/ 11199770 w 12192000"/>
              <a:gd name="connsiteY128" fmla="*/ 299772 h 1126566"/>
              <a:gd name="connsiteX129" fmla="*/ 11217258 w 12192000"/>
              <a:gd name="connsiteY129" fmla="*/ 293681 h 1126566"/>
              <a:gd name="connsiteX130" fmla="*/ 11245798 w 12192000"/>
              <a:gd name="connsiteY130" fmla="*/ 292170 h 1126566"/>
              <a:gd name="connsiteX131" fmla="*/ 11255992 w 12192000"/>
              <a:gd name="connsiteY131" fmla="*/ 291919 h 1126566"/>
              <a:gd name="connsiteX132" fmla="*/ 11264859 w 12192000"/>
              <a:gd name="connsiteY132" fmla="*/ 293937 h 1126566"/>
              <a:gd name="connsiteX133" fmla="*/ 11276151 w 12192000"/>
              <a:gd name="connsiteY133" fmla="*/ 293070 h 1126566"/>
              <a:gd name="connsiteX134" fmla="*/ 11279850 w 12192000"/>
              <a:gd name="connsiteY134" fmla="*/ 291330 h 1126566"/>
              <a:gd name="connsiteX135" fmla="*/ 11290818 w 12192000"/>
              <a:gd name="connsiteY135" fmla="*/ 291060 h 1126566"/>
              <a:gd name="connsiteX136" fmla="*/ 11296248 w 12192000"/>
              <a:gd name="connsiteY136" fmla="*/ 290163 h 1126566"/>
              <a:gd name="connsiteX137" fmla="*/ 11301652 w 12192000"/>
              <a:gd name="connsiteY137" fmla="*/ 290324 h 1126566"/>
              <a:gd name="connsiteX138" fmla="*/ 11339114 w 12192000"/>
              <a:gd name="connsiteY138" fmla="*/ 288153 h 1126566"/>
              <a:gd name="connsiteX139" fmla="*/ 11345146 w 12192000"/>
              <a:gd name="connsiteY139" fmla="*/ 290802 h 1126566"/>
              <a:gd name="connsiteX140" fmla="*/ 11400126 w 12192000"/>
              <a:gd name="connsiteY140" fmla="*/ 292287 h 1126566"/>
              <a:gd name="connsiteX141" fmla="*/ 11400420 w 12192000"/>
              <a:gd name="connsiteY141" fmla="*/ 293758 h 1126566"/>
              <a:gd name="connsiteX142" fmla="*/ 11413889 w 12192000"/>
              <a:gd name="connsiteY142" fmla="*/ 300516 h 1126566"/>
              <a:gd name="connsiteX143" fmla="*/ 11440688 w 12192000"/>
              <a:gd name="connsiteY143" fmla="*/ 310121 h 1126566"/>
              <a:gd name="connsiteX144" fmla="*/ 11496733 w 12192000"/>
              <a:gd name="connsiteY144" fmla="*/ 350225 h 1126566"/>
              <a:gd name="connsiteX145" fmla="*/ 11554005 w 12192000"/>
              <a:gd name="connsiteY145" fmla="*/ 351933 h 1126566"/>
              <a:gd name="connsiteX146" fmla="*/ 11565304 w 12192000"/>
              <a:gd name="connsiteY146" fmla="*/ 353069 h 1126566"/>
              <a:gd name="connsiteX147" fmla="*/ 11565435 w 12192000"/>
              <a:gd name="connsiteY147" fmla="*/ 353419 h 1126566"/>
              <a:gd name="connsiteX148" fmla="*/ 11577168 w 12192000"/>
              <a:gd name="connsiteY148" fmla="*/ 355270 h 1126566"/>
              <a:gd name="connsiteX149" fmla="*/ 11585904 w 12192000"/>
              <a:gd name="connsiteY149" fmla="*/ 355142 h 1126566"/>
              <a:gd name="connsiteX150" fmla="*/ 11607823 w 12192000"/>
              <a:gd name="connsiteY150" fmla="*/ 357347 h 1126566"/>
              <a:gd name="connsiteX151" fmla="*/ 11614746 w 12192000"/>
              <a:gd name="connsiteY151" fmla="*/ 360281 h 1126566"/>
              <a:gd name="connsiteX152" fmla="*/ 11698873 w 12192000"/>
              <a:gd name="connsiteY152" fmla="*/ 397894 h 1126566"/>
              <a:gd name="connsiteX153" fmla="*/ 11779739 w 12192000"/>
              <a:gd name="connsiteY153" fmla="*/ 457323 h 1126566"/>
              <a:gd name="connsiteX154" fmla="*/ 11828107 w 12192000"/>
              <a:gd name="connsiteY154" fmla="*/ 477948 h 1126566"/>
              <a:gd name="connsiteX155" fmla="*/ 11866598 w 12192000"/>
              <a:gd name="connsiteY155" fmla="*/ 486803 h 1126566"/>
              <a:gd name="connsiteX156" fmla="*/ 11916744 w 12192000"/>
              <a:gd name="connsiteY156" fmla="*/ 502917 h 1126566"/>
              <a:gd name="connsiteX157" fmla="*/ 11949248 w 12192000"/>
              <a:gd name="connsiteY157" fmla="*/ 518881 h 1126566"/>
              <a:gd name="connsiteX158" fmla="*/ 11951002 w 12192000"/>
              <a:gd name="connsiteY158" fmla="*/ 518735 h 1126566"/>
              <a:gd name="connsiteX159" fmla="*/ 11957283 w 12192000"/>
              <a:gd name="connsiteY159" fmla="*/ 522828 h 1126566"/>
              <a:gd name="connsiteX160" fmla="*/ 11966535 w 12192000"/>
              <a:gd name="connsiteY160" fmla="*/ 527372 h 1126566"/>
              <a:gd name="connsiteX161" fmla="*/ 12026007 w 12192000"/>
              <a:gd name="connsiteY161" fmla="*/ 534384 h 1126566"/>
              <a:gd name="connsiteX162" fmla="*/ 12035188 w 12192000"/>
              <a:gd name="connsiteY162" fmla="*/ 529609 h 1126566"/>
              <a:gd name="connsiteX163" fmla="*/ 12115225 w 12192000"/>
              <a:gd name="connsiteY163" fmla="*/ 561895 h 1126566"/>
              <a:gd name="connsiteX164" fmla="*/ 12191636 w 12192000"/>
              <a:gd name="connsiteY164" fmla="*/ 558318 h 1126566"/>
              <a:gd name="connsiteX165" fmla="*/ 12192000 w 12192000"/>
              <a:gd name="connsiteY165" fmla="*/ 558295 h 1126566"/>
              <a:gd name="connsiteX166" fmla="*/ 12192000 w 12192000"/>
              <a:gd name="connsiteY166" fmla="*/ 1126566 h 1126566"/>
              <a:gd name="connsiteX167" fmla="*/ 0 w 12192000"/>
              <a:gd name="connsiteY167" fmla="*/ 1126566 h 1126566"/>
              <a:gd name="connsiteX168" fmla="*/ 0 w 12192000"/>
              <a:gd name="connsiteY168" fmla="*/ 401922 h 1126566"/>
              <a:gd name="connsiteX169" fmla="*/ 25242 w 12192000"/>
              <a:gd name="connsiteY169" fmla="*/ 388862 h 1126566"/>
              <a:gd name="connsiteX170" fmla="*/ 96922 w 12192000"/>
              <a:gd name="connsiteY170" fmla="*/ 357381 h 1126566"/>
              <a:gd name="connsiteX171" fmla="*/ 137910 w 12192000"/>
              <a:gd name="connsiteY171" fmla="*/ 314823 h 1126566"/>
              <a:gd name="connsiteX172" fmla="*/ 258712 w 12192000"/>
              <a:gd name="connsiteY172" fmla="*/ 286531 h 1126566"/>
              <a:gd name="connsiteX173" fmla="*/ 316354 w 12192000"/>
              <a:gd name="connsiteY173" fmla="*/ 238529 h 1126566"/>
              <a:gd name="connsiteX174" fmla="*/ 328834 w 12192000"/>
              <a:gd name="connsiteY174" fmla="*/ 240963 h 1126566"/>
              <a:gd name="connsiteX175" fmla="*/ 383414 w 12192000"/>
              <a:gd name="connsiteY175" fmla="*/ 221196 h 1126566"/>
              <a:gd name="connsiteX176" fmla="*/ 537708 w 12192000"/>
              <a:gd name="connsiteY176" fmla="*/ 119020 h 1126566"/>
              <a:gd name="connsiteX177" fmla="*/ 645390 w 12192000"/>
              <a:gd name="connsiteY177" fmla="*/ 81299 h 1126566"/>
              <a:gd name="connsiteX178" fmla="*/ 689561 w 12192000"/>
              <a:gd name="connsiteY178" fmla="*/ 73220 h 1126566"/>
              <a:gd name="connsiteX179" fmla="*/ 763197 w 12192000"/>
              <a:gd name="connsiteY179" fmla="*/ 59356 h 1126566"/>
              <a:gd name="connsiteX180" fmla="*/ 778208 w 12192000"/>
              <a:gd name="connsiteY180" fmla="*/ 63801 h 1126566"/>
              <a:gd name="connsiteX181" fmla="*/ 784725 w 12192000"/>
              <a:gd name="connsiteY181" fmla="*/ 62505 h 1126566"/>
              <a:gd name="connsiteX182" fmla="*/ 785400 w 12192000"/>
              <a:gd name="connsiteY182" fmla="*/ 62796 h 1126566"/>
              <a:gd name="connsiteX183" fmla="*/ 786774 w 12192000"/>
              <a:gd name="connsiteY183" fmla="*/ 62098 h 1126566"/>
              <a:gd name="connsiteX184" fmla="*/ 832892 w 12192000"/>
              <a:gd name="connsiteY184" fmla="*/ 62069 h 1126566"/>
              <a:gd name="connsiteX185" fmla="*/ 852003 w 12192000"/>
              <a:gd name="connsiteY185" fmla="*/ 61064 h 1126566"/>
              <a:gd name="connsiteX186" fmla="*/ 870719 w 12192000"/>
              <a:gd name="connsiteY186" fmla="*/ 47209 h 1126566"/>
              <a:gd name="connsiteX187" fmla="*/ 883786 w 12192000"/>
              <a:gd name="connsiteY187" fmla="*/ 45814 h 1126566"/>
              <a:gd name="connsiteX188" fmla="*/ 886400 w 12192000"/>
              <a:gd name="connsiteY188" fmla="*/ 43909 h 1126566"/>
              <a:gd name="connsiteX189" fmla="*/ 893881 w 12192000"/>
              <a:gd name="connsiteY189" fmla="*/ 40197 h 1126566"/>
              <a:gd name="connsiteX190" fmla="*/ 886282 w 12192000"/>
              <a:gd name="connsiteY190" fmla="*/ 36610 h 1126566"/>
              <a:gd name="connsiteX191" fmla="*/ 882653 w 12192000"/>
              <a:gd name="connsiteY191" fmla="*/ 24486 h 1126566"/>
              <a:gd name="connsiteX192" fmla="*/ 914199 w 12192000"/>
              <a:gd name="connsiteY192" fmla="*/ 6975 h 1126566"/>
              <a:gd name="connsiteX193" fmla="*/ 929751 w 12192000"/>
              <a:gd name="connsiteY193" fmla="*/ 5510 h 1126566"/>
              <a:gd name="connsiteX194" fmla="*/ 938844 w 12192000"/>
              <a:gd name="connsiteY194" fmla="*/ 8681 h 1126566"/>
              <a:gd name="connsiteX195" fmla="*/ 954142 w 12192000"/>
              <a:gd name="connsiteY195" fmla="*/ 8799 h 1126566"/>
              <a:gd name="connsiteX196" fmla="*/ 968213 w 12192000"/>
              <a:gd name="connsiteY196" fmla="*/ 19791 h 1126566"/>
              <a:gd name="connsiteX197" fmla="*/ 1177886 w 12192000"/>
              <a:gd name="connsiteY197" fmla="*/ 30728 h 1126566"/>
              <a:gd name="connsiteX198" fmla="*/ 1305018 w 12192000"/>
              <a:gd name="connsiteY198" fmla="*/ 0 h 1126566"/>
              <a:gd name="connsiteX0" fmla="*/ 1305018 w 12192000"/>
              <a:gd name="connsiteY0" fmla="*/ 0 h 1126566"/>
              <a:gd name="connsiteX1" fmla="*/ 1338012 w 12192000"/>
              <a:gd name="connsiteY1" fmla="*/ 2184 h 1126566"/>
              <a:gd name="connsiteX2" fmla="*/ 1368320 w 12192000"/>
              <a:gd name="connsiteY2" fmla="*/ 11572 h 1126566"/>
              <a:gd name="connsiteX3" fmla="*/ 1367764 w 12192000"/>
              <a:gd name="connsiteY3" fmla="*/ 14115 h 1126566"/>
              <a:gd name="connsiteX4" fmla="*/ 1372564 w 12192000"/>
              <a:gd name="connsiteY4" fmla="*/ 15636 h 1126566"/>
              <a:gd name="connsiteX5" fmla="*/ 1377226 w 12192000"/>
              <a:gd name="connsiteY5" fmla="*/ 14330 h 1126566"/>
              <a:gd name="connsiteX6" fmla="*/ 1382967 w 12192000"/>
              <a:gd name="connsiteY6" fmla="*/ 16108 h 1126566"/>
              <a:gd name="connsiteX7" fmla="*/ 1398753 w 12192000"/>
              <a:gd name="connsiteY7" fmla="*/ 20281 h 1126566"/>
              <a:gd name="connsiteX8" fmla="*/ 1403473 w 12192000"/>
              <a:gd name="connsiteY8" fmla="*/ 25878 h 1126566"/>
              <a:gd name="connsiteX9" fmla="*/ 1465522 w 12192000"/>
              <a:gd name="connsiteY9" fmla="*/ 40951 h 1126566"/>
              <a:gd name="connsiteX10" fmla="*/ 1485274 w 12192000"/>
              <a:gd name="connsiteY10" fmla="*/ 38769 h 1126566"/>
              <a:gd name="connsiteX11" fmla="*/ 1506702 w 12192000"/>
              <a:gd name="connsiteY11" fmla="*/ 48855 h 1126566"/>
              <a:gd name="connsiteX12" fmla="*/ 1570577 w 12192000"/>
              <a:gd name="connsiteY12" fmla="*/ 56390 h 1126566"/>
              <a:gd name="connsiteX13" fmla="*/ 1640836 w 12192000"/>
              <a:gd name="connsiteY13" fmla="*/ 71287 h 1126566"/>
              <a:gd name="connsiteX14" fmla="*/ 1689992 w 12192000"/>
              <a:gd name="connsiteY14" fmla="*/ 86003 h 1126566"/>
              <a:gd name="connsiteX15" fmla="*/ 1825707 w 12192000"/>
              <a:gd name="connsiteY15" fmla="*/ 102605 h 1126566"/>
              <a:gd name="connsiteX16" fmla="*/ 2055100 w 12192000"/>
              <a:gd name="connsiteY16" fmla="*/ 121407 h 1126566"/>
              <a:gd name="connsiteX17" fmla="*/ 2102805 w 12192000"/>
              <a:gd name="connsiteY17" fmla="*/ 127338 h 1126566"/>
              <a:gd name="connsiteX18" fmla="*/ 2139327 w 12192000"/>
              <a:gd name="connsiteY18" fmla="*/ 140098 h 1126566"/>
              <a:gd name="connsiteX19" fmla="*/ 2143886 w 12192000"/>
              <a:gd name="connsiteY19" fmla="*/ 149737 h 1126566"/>
              <a:gd name="connsiteX20" fmla="*/ 2169405 w 12192000"/>
              <a:gd name="connsiteY20" fmla="*/ 154229 h 1126566"/>
              <a:gd name="connsiteX21" fmla="*/ 2175252 w 12192000"/>
              <a:gd name="connsiteY21" fmla="*/ 157025 h 1126566"/>
              <a:gd name="connsiteX22" fmla="*/ 2209736 w 12192000"/>
              <a:gd name="connsiteY22" fmla="*/ 171455 h 1126566"/>
              <a:gd name="connsiteX23" fmla="*/ 2306658 w 12192000"/>
              <a:gd name="connsiteY23" fmla="*/ 162489 h 1126566"/>
              <a:gd name="connsiteX24" fmla="*/ 2376691 w 12192000"/>
              <a:gd name="connsiteY24" fmla="*/ 163846 h 1126566"/>
              <a:gd name="connsiteX25" fmla="*/ 2381520 w 12192000"/>
              <a:gd name="connsiteY25" fmla="*/ 166644 h 1126566"/>
              <a:gd name="connsiteX26" fmla="*/ 2500607 w 12192000"/>
              <a:gd name="connsiteY26" fmla="*/ 180917 h 1126566"/>
              <a:gd name="connsiteX27" fmla="*/ 2542869 w 12192000"/>
              <a:gd name="connsiteY27" fmla="*/ 188717 h 1126566"/>
              <a:gd name="connsiteX28" fmla="*/ 2829718 w 12192000"/>
              <a:gd name="connsiteY28" fmla="*/ 242215 h 1126566"/>
              <a:gd name="connsiteX29" fmla="*/ 3028662 w 12192000"/>
              <a:gd name="connsiteY29" fmla="*/ 219550 h 1126566"/>
              <a:gd name="connsiteX30" fmla="*/ 3107019 w 12192000"/>
              <a:gd name="connsiteY30" fmla="*/ 220240 h 1126566"/>
              <a:gd name="connsiteX31" fmla="*/ 3116698 w 12192000"/>
              <a:gd name="connsiteY31" fmla="*/ 226983 h 1126566"/>
              <a:gd name="connsiteX32" fmla="*/ 3231577 w 12192000"/>
              <a:gd name="connsiteY32" fmla="*/ 202023 h 1126566"/>
              <a:gd name="connsiteX33" fmla="*/ 3386687 w 12192000"/>
              <a:gd name="connsiteY33" fmla="*/ 218190 h 1126566"/>
              <a:gd name="connsiteX34" fmla="*/ 3501680 w 12192000"/>
              <a:gd name="connsiteY34" fmla="*/ 238841 h 1126566"/>
              <a:gd name="connsiteX35" fmla="*/ 3567038 w 12192000"/>
              <a:gd name="connsiteY35" fmla="*/ 246771 h 1126566"/>
              <a:gd name="connsiteX36" fmla="*/ 3613626 w 12192000"/>
              <a:gd name="connsiteY36" fmla="*/ 256591 h 1126566"/>
              <a:gd name="connsiteX37" fmla="*/ 3737444 w 12192000"/>
              <a:gd name="connsiteY37" fmla="*/ 259793 h 1126566"/>
              <a:gd name="connsiteX38" fmla="*/ 3944870 w 12192000"/>
              <a:gd name="connsiteY38" fmla="*/ 255991 h 1126566"/>
              <a:gd name="connsiteX39" fmla="*/ 4092172 w 12192000"/>
              <a:gd name="connsiteY39" fmla="*/ 290617 h 1126566"/>
              <a:gd name="connsiteX40" fmla="*/ 4176434 w 12192000"/>
              <a:gd name="connsiteY40" fmla="*/ 272187 h 1126566"/>
              <a:gd name="connsiteX41" fmla="*/ 4269617 w 12192000"/>
              <a:gd name="connsiteY41" fmla="*/ 283947 h 1126566"/>
              <a:gd name="connsiteX42" fmla="*/ 4638729 w 12192000"/>
              <a:gd name="connsiteY42" fmla="*/ 274806 h 1126566"/>
              <a:gd name="connsiteX43" fmla="*/ 4910175 w 12192000"/>
              <a:gd name="connsiteY43" fmla="*/ 258887 h 1126566"/>
              <a:gd name="connsiteX44" fmla="*/ 4910653 w 12192000"/>
              <a:gd name="connsiteY44" fmla="*/ 256337 h 1126566"/>
              <a:gd name="connsiteX45" fmla="*/ 4915901 w 12192000"/>
              <a:gd name="connsiteY45" fmla="*/ 255646 h 1126566"/>
              <a:gd name="connsiteX46" fmla="*/ 4919888 w 12192000"/>
              <a:gd name="connsiteY46" fmla="*/ 257665 h 1126566"/>
              <a:gd name="connsiteX47" fmla="*/ 4926150 w 12192000"/>
              <a:gd name="connsiteY47" fmla="*/ 256877 h 1126566"/>
              <a:gd name="connsiteX48" fmla="*/ 4943081 w 12192000"/>
              <a:gd name="connsiteY48" fmla="*/ 255402 h 1126566"/>
              <a:gd name="connsiteX49" fmla="*/ 4949875 w 12192000"/>
              <a:gd name="connsiteY49" fmla="*/ 250755 h 1126566"/>
              <a:gd name="connsiteX50" fmla="*/ 5034125 w 12192000"/>
              <a:gd name="connsiteY50" fmla="*/ 251561 h 1126566"/>
              <a:gd name="connsiteX51" fmla="*/ 5058873 w 12192000"/>
              <a:gd name="connsiteY51" fmla="*/ 245283 h 1126566"/>
              <a:gd name="connsiteX52" fmla="*/ 5123651 w 12192000"/>
              <a:gd name="connsiteY52" fmla="*/ 248360 h 1126566"/>
              <a:gd name="connsiteX53" fmla="*/ 5197539 w 12192000"/>
              <a:gd name="connsiteY53" fmla="*/ 245352 h 1126566"/>
              <a:gd name="connsiteX54" fmla="*/ 5250946 w 12192000"/>
              <a:gd name="connsiteY54" fmla="*/ 239095 h 1126566"/>
              <a:gd name="connsiteX55" fmla="*/ 5388817 w 12192000"/>
              <a:gd name="connsiteY55" fmla="*/ 245059 h 1126566"/>
              <a:gd name="connsiteX56" fmla="*/ 5618162 w 12192000"/>
              <a:gd name="connsiteY56" fmla="*/ 264094 h 1126566"/>
              <a:gd name="connsiteX57" fmla="*/ 5666664 w 12192000"/>
              <a:gd name="connsiteY57" fmla="*/ 266098 h 1126566"/>
              <a:gd name="connsiteX58" fmla="*/ 5715324 w 12192000"/>
              <a:gd name="connsiteY58" fmla="*/ 251101 h 1126566"/>
              <a:gd name="connsiteX59" fmla="*/ 5741796 w 12192000"/>
              <a:gd name="connsiteY59" fmla="*/ 250897 h 1126566"/>
              <a:gd name="connsiteX60" fmla="*/ 5748565 w 12192000"/>
              <a:gd name="connsiteY60" fmla="*/ 249142 h 1126566"/>
              <a:gd name="connsiteX61" fmla="*/ 5787667 w 12192000"/>
              <a:gd name="connsiteY61" fmla="*/ 240782 h 1126566"/>
              <a:gd name="connsiteX62" fmla="*/ 5877829 w 12192000"/>
              <a:gd name="connsiteY62" fmla="*/ 265178 h 1126566"/>
              <a:gd name="connsiteX63" fmla="*/ 5946099 w 12192000"/>
              <a:gd name="connsiteY63" fmla="*/ 275229 h 1126566"/>
              <a:gd name="connsiteX64" fmla="*/ 5951885 w 12192000"/>
              <a:gd name="connsiteY64" fmla="*/ 273306 h 1126566"/>
              <a:gd name="connsiteX65" fmla="*/ 5957187 w 12192000"/>
              <a:gd name="connsiteY65" fmla="*/ 267506 h 1126566"/>
              <a:gd name="connsiteX66" fmla="*/ 5969996 w 12192000"/>
              <a:gd name="connsiteY66" fmla="*/ 266279 h 1126566"/>
              <a:gd name="connsiteX67" fmla="*/ 5983257 w 12192000"/>
              <a:gd name="connsiteY67" fmla="*/ 260438 h 1126566"/>
              <a:gd name="connsiteX68" fmla="*/ 6390944 w 12192000"/>
              <a:gd name="connsiteY68" fmla="*/ 296657 h 1126566"/>
              <a:gd name="connsiteX69" fmla="*/ 6472553 w 12192000"/>
              <a:gd name="connsiteY69" fmla="*/ 327261 h 1126566"/>
              <a:gd name="connsiteX70" fmla="*/ 6598839 w 12192000"/>
              <a:gd name="connsiteY70" fmla="*/ 327138 h 1126566"/>
              <a:gd name="connsiteX71" fmla="*/ 6674894 w 12192000"/>
              <a:gd name="connsiteY71" fmla="*/ 339184 h 1126566"/>
              <a:gd name="connsiteX72" fmla="*/ 6686944 w 12192000"/>
              <a:gd name="connsiteY72" fmla="*/ 334233 h 1126566"/>
              <a:gd name="connsiteX73" fmla="*/ 6788093 w 12192000"/>
              <a:gd name="connsiteY73" fmla="*/ 377012 h 1126566"/>
              <a:gd name="connsiteX74" fmla="*/ 6944546 w 12192000"/>
              <a:gd name="connsiteY74" fmla="*/ 386543 h 1126566"/>
              <a:gd name="connsiteX75" fmla="*/ 7063994 w 12192000"/>
              <a:gd name="connsiteY75" fmla="*/ 385228 h 1126566"/>
              <a:gd name="connsiteX76" fmla="*/ 7130364 w 12192000"/>
              <a:gd name="connsiteY76" fmla="*/ 388164 h 1126566"/>
              <a:gd name="connsiteX77" fmla="*/ 7179335 w 12192000"/>
              <a:gd name="connsiteY77" fmla="*/ 386225 h 1126566"/>
              <a:gd name="connsiteX78" fmla="*/ 7300357 w 12192000"/>
              <a:gd name="connsiteY78" fmla="*/ 403218 h 1126566"/>
              <a:gd name="connsiteX79" fmla="*/ 7499445 w 12192000"/>
              <a:gd name="connsiteY79" fmla="*/ 440549 h 1126566"/>
              <a:gd name="connsiteX80" fmla="*/ 7655710 w 12192000"/>
              <a:gd name="connsiteY80" fmla="*/ 430962 h 1126566"/>
              <a:gd name="connsiteX81" fmla="*/ 7729851 w 12192000"/>
              <a:gd name="connsiteY81" fmla="*/ 462457 h 1126566"/>
              <a:gd name="connsiteX82" fmla="*/ 7824660 w 12192000"/>
              <a:gd name="connsiteY82" fmla="*/ 466203 h 1126566"/>
              <a:gd name="connsiteX83" fmla="*/ 8277851 w 12192000"/>
              <a:gd name="connsiteY83" fmla="*/ 502630 h 1126566"/>
              <a:gd name="connsiteX84" fmla="*/ 8382461 w 12192000"/>
              <a:gd name="connsiteY84" fmla="*/ 526824 h 1126566"/>
              <a:gd name="connsiteX85" fmla="*/ 8594502 w 12192000"/>
              <a:gd name="connsiteY85" fmla="*/ 613607 h 1126566"/>
              <a:gd name="connsiteX86" fmla="*/ 8808358 w 12192000"/>
              <a:gd name="connsiteY86" fmla="*/ 654694 h 1126566"/>
              <a:gd name="connsiteX87" fmla="*/ 8880244 w 12192000"/>
              <a:gd name="connsiteY87" fmla="*/ 661466 h 1126566"/>
              <a:gd name="connsiteX88" fmla="*/ 8885004 w 12192000"/>
              <a:gd name="connsiteY88" fmla="*/ 663655 h 1126566"/>
              <a:gd name="connsiteX89" fmla="*/ 8886720 w 12192000"/>
              <a:gd name="connsiteY89" fmla="*/ 662879 h 1126566"/>
              <a:gd name="connsiteX90" fmla="*/ 8912175 w 12192000"/>
              <a:gd name="connsiteY90" fmla="*/ 660908 h 1126566"/>
              <a:gd name="connsiteX91" fmla="*/ 8969814 w 12192000"/>
              <a:gd name="connsiteY91" fmla="*/ 639833 h 1126566"/>
              <a:gd name="connsiteX92" fmla="*/ 8996241 w 12192000"/>
              <a:gd name="connsiteY92" fmla="*/ 655221 h 1126566"/>
              <a:gd name="connsiteX93" fmla="*/ 9092152 w 12192000"/>
              <a:gd name="connsiteY93" fmla="*/ 609097 h 1126566"/>
              <a:gd name="connsiteX94" fmla="*/ 9156546 w 12192000"/>
              <a:gd name="connsiteY94" fmla="*/ 585468 h 1126566"/>
              <a:gd name="connsiteX95" fmla="*/ 9194830 w 12192000"/>
              <a:gd name="connsiteY95" fmla="*/ 571148 h 1126566"/>
              <a:gd name="connsiteX96" fmla="*/ 9314188 w 12192000"/>
              <a:gd name="connsiteY96" fmla="*/ 547301 h 1126566"/>
              <a:gd name="connsiteX97" fmla="*/ 9554706 w 12192000"/>
              <a:gd name="connsiteY97" fmla="*/ 542666 h 1126566"/>
              <a:gd name="connsiteX98" fmla="*/ 9616141 w 12192000"/>
              <a:gd name="connsiteY98" fmla="*/ 530976 h 1126566"/>
              <a:gd name="connsiteX99" fmla="*/ 9620146 w 12192000"/>
              <a:gd name="connsiteY99" fmla="*/ 524035 h 1126566"/>
              <a:gd name="connsiteX100" fmla="*/ 9724197 w 12192000"/>
              <a:gd name="connsiteY100" fmla="*/ 528337 h 1126566"/>
              <a:gd name="connsiteX101" fmla="*/ 9837846 w 12192000"/>
              <a:gd name="connsiteY101" fmla="*/ 492977 h 1126566"/>
              <a:gd name="connsiteX102" fmla="*/ 9917440 w 12192000"/>
              <a:gd name="connsiteY102" fmla="*/ 459605 h 1126566"/>
              <a:gd name="connsiteX103" fmla="*/ 9918439 w 12192000"/>
              <a:gd name="connsiteY103" fmla="*/ 453114 h 1126566"/>
              <a:gd name="connsiteX104" fmla="*/ 9953039 w 12192000"/>
              <a:gd name="connsiteY104" fmla="*/ 452486 h 1126566"/>
              <a:gd name="connsiteX105" fmla="*/ 9988183 w 12192000"/>
              <a:gd name="connsiteY105" fmla="*/ 448079 h 1126566"/>
              <a:gd name="connsiteX106" fmla="*/ 9991965 w 12192000"/>
              <a:gd name="connsiteY106" fmla="*/ 435969 h 1126566"/>
              <a:gd name="connsiteX107" fmla="*/ 9986932 w 12192000"/>
              <a:gd name="connsiteY107" fmla="*/ 431168 h 1126566"/>
              <a:gd name="connsiteX108" fmla="*/ 9996190 w 12192000"/>
              <a:gd name="connsiteY108" fmla="*/ 429066 h 1126566"/>
              <a:gd name="connsiteX109" fmla="*/ 9999786 w 12192000"/>
              <a:gd name="connsiteY109" fmla="*/ 427758 h 1126566"/>
              <a:gd name="connsiteX110" fmla="*/ 10012936 w 12192000"/>
              <a:gd name="connsiteY110" fmla="*/ 428884 h 1126566"/>
              <a:gd name="connsiteX111" fmla="*/ 10038815 w 12192000"/>
              <a:gd name="connsiteY111" fmla="*/ 419316 h 1126566"/>
              <a:gd name="connsiteX112" fmla="*/ 10057432 w 12192000"/>
              <a:gd name="connsiteY112" fmla="*/ 421938 h 1126566"/>
              <a:gd name="connsiteX113" fmla="*/ 10121534 w 12192000"/>
              <a:gd name="connsiteY113" fmla="*/ 437514 h 1126566"/>
              <a:gd name="connsiteX114" fmla="*/ 10199200 w 12192000"/>
              <a:gd name="connsiteY114" fmla="*/ 438197 h 1126566"/>
              <a:gd name="connsiteX115" fmla="*/ 10245648 w 12192000"/>
              <a:gd name="connsiteY115" fmla="*/ 438831 h 1126566"/>
              <a:gd name="connsiteX116" fmla="*/ 10369590 w 12192000"/>
              <a:gd name="connsiteY116" fmla="*/ 423377 h 1126566"/>
              <a:gd name="connsiteX117" fmla="*/ 10575777 w 12192000"/>
              <a:gd name="connsiteY117" fmla="*/ 355859 h 1126566"/>
              <a:gd name="connsiteX118" fmla="*/ 10638984 w 12192000"/>
              <a:gd name="connsiteY118" fmla="*/ 347416 h 1126566"/>
              <a:gd name="connsiteX119" fmla="*/ 10649306 w 12192000"/>
              <a:gd name="connsiteY119" fmla="*/ 352042 h 1126566"/>
              <a:gd name="connsiteX120" fmla="*/ 10732175 w 12192000"/>
              <a:gd name="connsiteY120" fmla="*/ 317549 h 1126566"/>
              <a:gd name="connsiteX121" fmla="*/ 10862886 w 12192000"/>
              <a:gd name="connsiteY121" fmla="*/ 313438 h 1126566"/>
              <a:gd name="connsiteX122" fmla="*/ 10963063 w 12192000"/>
              <a:gd name="connsiteY122" fmla="*/ 317771 h 1126566"/>
              <a:gd name="connsiteX123" fmla="*/ 11018562 w 12192000"/>
              <a:gd name="connsiteY123" fmla="*/ 316991 h 1126566"/>
              <a:gd name="connsiteX124" fmla="*/ 11059692 w 12192000"/>
              <a:gd name="connsiteY124" fmla="*/ 319983 h 1126566"/>
              <a:gd name="connsiteX125" fmla="*/ 11160371 w 12192000"/>
              <a:gd name="connsiteY125" fmla="*/ 308440 h 1126566"/>
              <a:gd name="connsiteX126" fmla="*/ 11178386 w 12192000"/>
              <a:gd name="connsiteY126" fmla="*/ 299490 h 1126566"/>
              <a:gd name="connsiteX127" fmla="*/ 11192494 w 12192000"/>
              <a:gd name="connsiteY127" fmla="*/ 296221 h 1126566"/>
              <a:gd name="connsiteX128" fmla="*/ 11199770 w 12192000"/>
              <a:gd name="connsiteY128" fmla="*/ 299772 h 1126566"/>
              <a:gd name="connsiteX129" fmla="*/ 11217258 w 12192000"/>
              <a:gd name="connsiteY129" fmla="*/ 293681 h 1126566"/>
              <a:gd name="connsiteX130" fmla="*/ 11245798 w 12192000"/>
              <a:gd name="connsiteY130" fmla="*/ 292170 h 1126566"/>
              <a:gd name="connsiteX131" fmla="*/ 11255992 w 12192000"/>
              <a:gd name="connsiteY131" fmla="*/ 291919 h 1126566"/>
              <a:gd name="connsiteX132" fmla="*/ 11264859 w 12192000"/>
              <a:gd name="connsiteY132" fmla="*/ 293937 h 1126566"/>
              <a:gd name="connsiteX133" fmla="*/ 11276151 w 12192000"/>
              <a:gd name="connsiteY133" fmla="*/ 293070 h 1126566"/>
              <a:gd name="connsiteX134" fmla="*/ 11279850 w 12192000"/>
              <a:gd name="connsiteY134" fmla="*/ 291330 h 1126566"/>
              <a:gd name="connsiteX135" fmla="*/ 11290818 w 12192000"/>
              <a:gd name="connsiteY135" fmla="*/ 291060 h 1126566"/>
              <a:gd name="connsiteX136" fmla="*/ 11296248 w 12192000"/>
              <a:gd name="connsiteY136" fmla="*/ 290163 h 1126566"/>
              <a:gd name="connsiteX137" fmla="*/ 11301652 w 12192000"/>
              <a:gd name="connsiteY137" fmla="*/ 290324 h 1126566"/>
              <a:gd name="connsiteX138" fmla="*/ 11339114 w 12192000"/>
              <a:gd name="connsiteY138" fmla="*/ 288153 h 1126566"/>
              <a:gd name="connsiteX139" fmla="*/ 11345146 w 12192000"/>
              <a:gd name="connsiteY139" fmla="*/ 290802 h 1126566"/>
              <a:gd name="connsiteX140" fmla="*/ 11400126 w 12192000"/>
              <a:gd name="connsiteY140" fmla="*/ 292287 h 1126566"/>
              <a:gd name="connsiteX141" fmla="*/ 11400420 w 12192000"/>
              <a:gd name="connsiteY141" fmla="*/ 293758 h 1126566"/>
              <a:gd name="connsiteX142" fmla="*/ 11413889 w 12192000"/>
              <a:gd name="connsiteY142" fmla="*/ 300516 h 1126566"/>
              <a:gd name="connsiteX143" fmla="*/ 11440688 w 12192000"/>
              <a:gd name="connsiteY143" fmla="*/ 310121 h 1126566"/>
              <a:gd name="connsiteX144" fmla="*/ 11496733 w 12192000"/>
              <a:gd name="connsiteY144" fmla="*/ 350225 h 1126566"/>
              <a:gd name="connsiteX145" fmla="*/ 11554005 w 12192000"/>
              <a:gd name="connsiteY145" fmla="*/ 351933 h 1126566"/>
              <a:gd name="connsiteX146" fmla="*/ 11565304 w 12192000"/>
              <a:gd name="connsiteY146" fmla="*/ 353069 h 1126566"/>
              <a:gd name="connsiteX147" fmla="*/ 11565435 w 12192000"/>
              <a:gd name="connsiteY147" fmla="*/ 353419 h 1126566"/>
              <a:gd name="connsiteX148" fmla="*/ 11577168 w 12192000"/>
              <a:gd name="connsiteY148" fmla="*/ 355270 h 1126566"/>
              <a:gd name="connsiteX149" fmla="*/ 11585904 w 12192000"/>
              <a:gd name="connsiteY149" fmla="*/ 355142 h 1126566"/>
              <a:gd name="connsiteX150" fmla="*/ 11607823 w 12192000"/>
              <a:gd name="connsiteY150" fmla="*/ 357347 h 1126566"/>
              <a:gd name="connsiteX151" fmla="*/ 11614746 w 12192000"/>
              <a:gd name="connsiteY151" fmla="*/ 360281 h 1126566"/>
              <a:gd name="connsiteX152" fmla="*/ 11698873 w 12192000"/>
              <a:gd name="connsiteY152" fmla="*/ 397894 h 1126566"/>
              <a:gd name="connsiteX153" fmla="*/ 11779739 w 12192000"/>
              <a:gd name="connsiteY153" fmla="*/ 457323 h 1126566"/>
              <a:gd name="connsiteX154" fmla="*/ 11828107 w 12192000"/>
              <a:gd name="connsiteY154" fmla="*/ 477948 h 1126566"/>
              <a:gd name="connsiteX155" fmla="*/ 11866598 w 12192000"/>
              <a:gd name="connsiteY155" fmla="*/ 486803 h 1126566"/>
              <a:gd name="connsiteX156" fmla="*/ 11916744 w 12192000"/>
              <a:gd name="connsiteY156" fmla="*/ 502917 h 1126566"/>
              <a:gd name="connsiteX157" fmla="*/ 11949248 w 12192000"/>
              <a:gd name="connsiteY157" fmla="*/ 518881 h 1126566"/>
              <a:gd name="connsiteX158" fmla="*/ 11951002 w 12192000"/>
              <a:gd name="connsiteY158" fmla="*/ 518735 h 1126566"/>
              <a:gd name="connsiteX159" fmla="*/ 11957283 w 12192000"/>
              <a:gd name="connsiteY159" fmla="*/ 522828 h 1126566"/>
              <a:gd name="connsiteX160" fmla="*/ 11966535 w 12192000"/>
              <a:gd name="connsiteY160" fmla="*/ 527372 h 1126566"/>
              <a:gd name="connsiteX161" fmla="*/ 12026007 w 12192000"/>
              <a:gd name="connsiteY161" fmla="*/ 534384 h 1126566"/>
              <a:gd name="connsiteX162" fmla="*/ 12035188 w 12192000"/>
              <a:gd name="connsiteY162" fmla="*/ 529609 h 1126566"/>
              <a:gd name="connsiteX163" fmla="*/ 12115225 w 12192000"/>
              <a:gd name="connsiteY163" fmla="*/ 561895 h 1126566"/>
              <a:gd name="connsiteX164" fmla="*/ 12191636 w 12192000"/>
              <a:gd name="connsiteY164" fmla="*/ 558318 h 1126566"/>
              <a:gd name="connsiteX165" fmla="*/ 12192000 w 12192000"/>
              <a:gd name="connsiteY165" fmla="*/ 558295 h 1126566"/>
              <a:gd name="connsiteX166" fmla="*/ 12192000 w 12192000"/>
              <a:gd name="connsiteY166" fmla="*/ 1126566 h 1126566"/>
              <a:gd name="connsiteX167" fmla="*/ 0 w 12192000"/>
              <a:gd name="connsiteY167" fmla="*/ 1126566 h 1126566"/>
              <a:gd name="connsiteX168" fmla="*/ 0 w 12192000"/>
              <a:gd name="connsiteY168" fmla="*/ 401922 h 1126566"/>
              <a:gd name="connsiteX169" fmla="*/ 25242 w 12192000"/>
              <a:gd name="connsiteY169" fmla="*/ 388862 h 1126566"/>
              <a:gd name="connsiteX170" fmla="*/ 96922 w 12192000"/>
              <a:gd name="connsiteY170" fmla="*/ 357381 h 1126566"/>
              <a:gd name="connsiteX171" fmla="*/ 137910 w 12192000"/>
              <a:gd name="connsiteY171" fmla="*/ 314823 h 1126566"/>
              <a:gd name="connsiteX172" fmla="*/ 258712 w 12192000"/>
              <a:gd name="connsiteY172" fmla="*/ 286531 h 1126566"/>
              <a:gd name="connsiteX173" fmla="*/ 316354 w 12192000"/>
              <a:gd name="connsiteY173" fmla="*/ 238529 h 1126566"/>
              <a:gd name="connsiteX174" fmla="*/ 328834 w 12192000"/>
              <a:gd name="connsiteY174" fmla="*/ 240963 h 1126566"/>
              <a:gd name="connsiteX175" fmla="*/ 383414 w 12192000"/>
              <a:gd name="connsiteY175" fmla="*/ 221196 h 1126566"/>
              <a:gd name="connsiteX176" fmla="*/ 537708 w 12192000"/>
              <a:gd name="connsiteY176" fmla="*/ 119020 h 1126566"/>
              <a:gd name="connsiteX177" fmla="*/ 689561 w 12192000"/>
              <a:gd name="connsiteY177" fmla="*/ 73220 h 1126566"/>
              <a:gd name="connsiteX178" fmla="*/ 763197 w 12192000"/>
              <a:gd name="connsiteY178" fmla="*/ 59356 h 1126566"/>
              <a:gd name="connsiteX179" fmla="*/ 778208 w 12192000"/>
              <a:gd name="connsiteY179" fmla="*/ 63801 h 1126566"/>
              <a:gd name="connsiteX180" fmla="*/ 784725 w 12192000"/>
              <a:gd name="connsiteY180" fmla="*/ 62505 h 1126566"/>
              <a:gd name="connsiteX181" fmla="*/ 785400 w 12192000"/>
              <a:gd name="connsiteY181" fmla="*/ 62796 h 1126566"/>
              <a:gd name="connsiteX182" fmla="*/ 786774 w 12192000"/>
              <a:gd name="connsiteY182" fmla="*/ 62098 h 1126566"/>
              <a:gd name="connsiteX183" fmla="*/ 832892 w 12192000"/>
              <a:gd name="connsiteY183" fmla="*/ 62069 h 1126566"/>
              <a:gd name="connsiteX184" fmla="*/ 852003 w 12192000"/>
              <a:gd name="connsiteY184" fmla="*/ 61064 h 1126566"/>
              <a:gd name="connsiteX185" fmla="*/ 870719 w 12192000"/>
              <a:gd name="connsiteY185" fmla="*/ 47209 h 1126566"/>
              <a:gd name="connsiteX186" fmla="*/ 883786 w 12192000"/>
              <a:gd name="connsiteY186" fmla="*/ 45814 h 1126566"/>
              <a:gd name="connsiteX187" fmla="*/ 886400 w 12192000"/>
              <a:gd name="connsiteY187" fmla="*/ 43909 h 1126566"/>
              <a:gd name="connsiteX188" fmla="*/ 893881 w 12192000"/>
              <a:gd name="connsiteY188" fmla="*/ 40197 h 1126566"/>
              <a:gd name="connsiteX189" fmla="*/ 886282 w 12192000"/>
              <a:gd name="connsiteY189" fmla="*/ 36610 h 1126566"/>
              <a:gd name="connsiteX190" fmla="*/ 882653 w 12192000"/>
              <a:gd name="connsiteY190" fmla="*/ 24486 h 1126566"/>
              <a:gd name="connsiteX191" fmla="*/ 914199 w 12192000"/>
              <a:gd name="connsiteY191" fmla="*/ 6975 h 1126566"/>
              <a:gd name="connsiteX192" fmla="*/ 929751 w 12192000"/>
              <a:gd name="connsiteY192" fmla="*/ 5510 h 1126566"/>
              <a:gd name="connsiteX193" fmla="*/ 938844 w 12192000"/>
              <a:gd name="connsiteY193" fmla="*/ 8681 h 1126566"/>
              <a:gd name="connsiteX194" fmla="*/ 954142 w 12192000"/>
              <a:gd name="connsiteY194" fmla="*/ 8799 h 1126566"/>
              <a:gd name="connsiteX195" fmla="*/ 968213 w 12192000"/>
              <a:gd name="connsiteY195" fmla="*/ 19791 h 1126566"/>
              <a:gd name="connsiteX196" fmla="*/ 1177886 w 12192000"/>
              <a:gd name="connsiteY196" fmla="*/ 30728 h 1126566"/>
              <a:gd name="connsiteX197" fmla="*/ 1305018 w 12192000"/>
              <a:gd name="connsiteY197" fmla="*/ 0 h 1126566"/>
              <a:gd name="connsiteX0" fmla="*/ 1305018 w 12192000"/>
              <a:gd name="connsiteY0" fmla="*/ 0 h 1126566"/>
              <a:gd name="connsiteX1" fmla="*/ 1338012 w 12192000"/>
              <a:gd name="connsiteY1" fmla="*/ 2184 h 1126566"/>
              <a:gd name="connsiteX2" fmla="*/ 1368320 w 12192000"/>
              <a:gd name="connsiteY2" fmla="*/ 11572 h 1126566"/>
              <a:gd name="connsiteX3" fmla="*/ 1367764 w 12192000"/>
              <a:gd name="connsiteY3" fmla="*/ 14115 h 1126566"/>
              <a:gd name="connsiteX4" fmla="*/ 1372564 w 12192000"/>
              <a:gd name="connsiteY4" fmla="*/ 15636 h 1126566"/>
              <a:gd name="connsiteX5" fmla="*/ 1377226 w 12192000"/>
              <a:gd name="connsiteY5" fmla="*/ 14330 h 1126566"/>
              <a:gd name="connsiteX6" fmla="*/ 1382967 w 12192000"/>
              <a:gd name="connsiteY6" fmla="*/ 16108 h 1126566"/>
              <a:gd name="connsiteX7" fmla="*/ 1398753 w 12192000"/>
              <a:gd name="connsiteY7" fmla="*/ 20281 h 1126566"/>
              <a:gd name="connsiteX8" fmla="*/ 1403473 w 12192000"/>
              <a:gd name="connsiteY8" fmla="*/ 25878 h 1126566"/>
              <a:gd name="connsiteX9" fmla="*/ 1465522 w 12192000"/>
              <a:gd name="connsiteY9" fmla="*/ 40951 h 1126566"/>
              <a:gd name="connsiteX10" fmla="*/ 1485274 w 12192000"/>
              <a:gd name="connsiteY10" fmla="*/ 38769 h 1126566"/>
              <a:gd name="connsiteX11" fmla="*/ 1506702 w 12192000"/>
              <a:gd name="connsiteY11" fmla="*/ 48855 h 1126566"/>
              <a:gd name="connsiteX12" fmla="*/ 1570577 w 12192000"/>
              <a:gd name="connsiteY12" fmla="*/ 56390 h 1126566"/>
              <a:gd name="connsiteX13" fmla="*/ 1640836 w 12192000"/>
              <a:gd name="connsiteY13" fmla="*/ 71287 h 1126566"/>
              <a:gd name="connsiteX14" fmla="*/ 1689992 w 12192000"/>
              <a:gd name="connsiteY14" fmla="*/ 86003 h 1126566"/>
              <a:gd name="connsiteX15" fmla="*/ 1825707 w 12192000"/>
              <a:gd name="connsiteY15" fmla="*/ 102605 h 1126566"/>
              <a:gd name="connsiteX16" fmla="*/ 2055100 w 12192000"/>
              <a:gd name="connsiteY16" fmla="*/ 121407 h 1126566"/>
              <a:gd name="connsiteX17" fmla="*/ 2102805 w 12192000"/>
              <a:gd name="connsiteY17" fmla="*/ 127338 h 1126566"/>
              <a:gd name="connsiteX18" fmla="*/ 2139327 w 12192000"/>
              <a:gd name="connsiteY18" fmla="*/ 140098 h 1126566"/>
              <a:gd name="connsiteX19" fmla="*/ 2143886 w 12192000"/>
              <a:gd name="connsiteY19" fmla="*/ 149737 h 1126566"/>
              <a:gd name="connsiteX20" fmla="*/ 2169405 w 12192000"/>
              <a:gd name="connsiteY20" fmla="*/ 154229 h 1126566"/>
              <a:gd name="connsiteX21" fmla="*/ 2175252 w 12192000"/>
              <a:gd name="connsiteY21" fmla="*/ 157025 h 1126566"/>
              <a:gd name="connsiteX22" fmla="*/ 2209736 w 12192000"/>
              <a:gd name="connsiteY22" fmla="*/ 171455 h 1126566"/>
              <a:gd name="connsiteX23" fmla="*/ 2306658 w 12192000"/>
              <a:gd name="connsiteY23" fmla="*/ 162489 h 1126566"/>
              <a:gd name="connsiteX24" fmla="*/ 2376691 w 12192000"/>
              <a:gd name="connsiteY24" fmla="*/ 163846 h 1126566"/>
              <a:gd name="connsiteX25" fmla="*/ 2381520 w 12192000"/>
              <a:gd name="connsiteY25" fmla="*/ 166644 h 1126566"/>
              <a:gd name="connsiteX26" fmla="*/ 2500607 w 12192000"/>
              <a:gd name="connsiteY26" fmla="*/ 180917 h 1126566"/>
              <a:gd name="connsiteX27" fmla="*/ 2542869 w 12192000"/>
              <a:gd name="connsiteY27" fmla="*/ 188717 h 1126566"/>
              <a:gd name="connsiteX28" fmla="*/ 2829718 w 12192000"/>
              <a:gd name="connsiteY28" fmla="*/ 242215 h 1126566"/>
              <a:gd name="connsiteX29" fmla="*/ 3028662 w 12192000"/>
              <a:gd name="connsiteY29" fmla="*/ 219550 h 1126566"/>
              <a:gd name="connsiteX30" fmla="*/ 3107019 w 12192000"/>
              <a:gd name="connsiteY30" fmla="*/ 220240 h 1126566"/>
              <a:gd name="connsiteX31" fmla="*/ 3116698 w 12192000"/>
              <a:gd name="connsiteY31" fmla="*/ 226983 h 1126566"/>
              <a:gd name="connsiteX32" fmla="*/ 3231577 w 12192000"/>
              <a:gd name="connsiteY32" fmla="*/ 202023 h 1126566"/>
              <a:gd name="connsiteX33" fmla="*/ 3386687 w 12192000"/>
              <a:gd name="connsiteY33" fmla="*/ 218190 h 1126566"/>
              <a:gd name="connsiteX34" fmla="*/ 3501680 w 12192000"/>
              <a:gd name="connsiteY34" fmla="*/ 238841 h 1126566"/>
              <a:gd name="connsiteX35" fmla="*/ 3567038 w 12192000"/>
              <a:gd name="connsiteY35" fmla="*/ 246771 h 1126566"/>
              <a:gd name="connsiteX36" fmla="*/ 3613626 w 12192000"/>
              <a:gd name="connsiteY36" fmla="*/ 256591 h 1126566"/>
              <a:gd name="connsiteX37" fmla="*/ 3737444 w 12192000"/>
              <a:gd name="connsiteY37" fmla="*/ 259793 h 1126566"/>
              <a:gd name="connsiteX38" fmla="*/ 3944870 w 12192000"/>
              <a:gd name="connsiteY38" fmla="*/ 255991 h 1126566"/>
              <a:gd name="connsiteX39" fmla="*/ 4092172 w 12192000"/>
              <a:gd name="connsiteY39" fmla="*/ 290617 h 1126566"/>
              <a:gd name="connsiteX40" fmla="*/ 4176434 w 12192000"/>
              <a:gd name="connsiteY40" fmla="*/ 272187 h 1126566"/>
              <a:gd name="connsiteX41" fmla="*/ 4269617 w 12192000"/>
              <a:gd name="connsiteY41" fmla="*/ 283947 h 1126566"/>
              <a:gd name="connsiteX42" fmla="*/ 4638729 w 12192000"/>
              <a:gd name="connsiteY42" fmla="*/ 274806 h 1126566"/>
              <a:gd name="connsiteX43" fmla="*/ 4910175 w 12192000"/>
              <a:gd name="connsiteY43" fmla="*/ 258887 h 1126566"/>
              <a:gd name="connsiteX44" fmla="*/ 4910653 w 12192000"/>
              <a:gd name="connsiteY44" fmla="*/ 256337 h 1126566"/>
              <a:gd name="connsiteX45" fmla="*/ 4915901 w 12192000"/>
              <a:gd name="connsiteY45" fmla="*/ 255646 h 1126566"/>
              <a:gd name="connsiteX46" fmla="*/ 4919888 w 12192000"/>
              <a:gd name="connsiteY46" fmla="*/ 257665 h 1126566"/>
              <a:gd name="connsiteX47" fmla="*/ 4926150 w 12192000"/>
              <a:gd name="connsiteY47" fmla="*/ 256877 h 1126566"/>
              <a:gd name="connsiteX48" fmla="*/ 4943081 w 12192000"/>
              <a:gd name="connsiteY48" fmla="*/ 255402 h 1126566"/>
              <a:gd name="connsiteX49" fmla="*/ 4949875 w 12192000"/>
              <a:gd name="connsiteY49" fmla="*/ 250755 h 1126566"/>
              <a:gd name="connsiteX50" fmla="*/ 5034125 w 12192000"/>
              <a:gd name="connsiteY50" fmla="*/ 251561 h 1126566"/>
              <a:gd name="connsiteX51" fmla="*/ 5058873 w 12192000"/>
              <a:gd name="connsiteY51" fmla="*/ 245283 h 1126566"/>
              <a:gd name="connsiteX52" fmla="*/ 5123651 w 12192000"/>
              <a:gd name="connsiteY52" fmla="*/ 248360 h 1126566"/>
              <a:gd name="connsiteX53" fmla="*/ 5197539 w 12192000"/>
              <a:gd name="connsiteY53" fmla="*/ 245352 h 1126566"/>
              <a:gd name="connsiteX54" fmla="*/ 5250946 w 12192000"/>
              <a:gd name="connsiteY54" fmla="*/ 239095 h 1126566"/>
              <a:gd name="connsiteX55" fmla="*/ 5388817 w 12192000"/>
              <a:gd name="connsiteY55" fmla="*/ 245059 h 1126566"/>
              <a:gd name="connsiteX56" fmla="*/ 5618162 w 12192000"/>
              <a:gd name="connsiteY56" fmla="*/ 264094 h 1126566"/>
              <a:gd name="connsiteX57" fmla="*/ 5666664 w 12192000"/>
              <a:gd name="connsiteY57" fmla="*/ 266098 h 1126566"/>
              <a:gd name="connsiteX58" fmla="*/ 5715324 w 12192000"/>
              <a:gd name="connsiteY58" fmla="*/ 251101 h 1126566"/>
              <a:gd name="connsiteX59" fmla="*/ 5741796 w 12192000"/>
              <a:gd name="connsiteY59" fmla="*/ 250897 h 1126566"/>
              <a:gd name="connsiteX60" fmla="*/ 5748565 w 12192000"/>
              <a:gd name="connsiteY60" fmla="*/ 249142 h 1126566"/>
              <a:gd name="connsiteX61" fmla="*/ 5787667 w 12192000"/>
              <a:gd name="connsiteY61" fmla="*/ 240782 h 1126566"/>
              <a:gd name="connsiteX62" fmla="*/ 5877829 w 12192000"/>
              <a:gd name="connsiteY62" fmla="*/ 265178 h 1126566"/>
              <a:gd name="connsiteX63" fmla="*/ 5946099 w 12192000"/>
              <a:gd name="connsiteY63" fmla="*/ 275229 h 1126566"/>
              <a:gd name="connsiteX64" fmla="*/ 5951885 w 12192000"/>
              <a:gd name="connsiteY64" fmla="*/ 273306 h 1126566"/>
              <a:gd name="connsiteX65" fmla="*/ 5957187 w 12192000"/>
              <a:gd name="connsiteY65" fmla="*/ 267506 h 1126566"/>
              <a:gd name="connsiteX66" fmla="*/ 5969996 w 12192000"/>
              <a:gd name="connsiteY66" fmla="*/ 266279 h 1126566"/>
              <a:gd name="connsiteX67" fmla="*/ 5983257 w 12192000"/>
              <a:gd name="connsiteY67" fmla="*/ 260438 h 1126566"/>
              <a:gd name="connsiteX68" fmla="*/ 6390944 w 12192000"/>
              <a:gd name="connsiteY68" fmla="*/ 296657 h 1126566"/>
              <a:gd name="connsiteX69" fmla="*/ 6472553 w 12192000"/>
              <a:gd name="connsiteY69" fmla="*/ 327261 h 1126566"/>
              <a:gd name="connsiteX70" fmla="*/ 6598839 w 12192000"/>
              <a:gd name="connsiteY70" fmla="*/ 327138 h 1126566"/>
              <a:gd name="connsiteX71" fmla="*/ 6674894 w 12192000"/>
              <a:gd name="connsiteY71" fmla="*/ 339184 h 1126566"/>
              <a:gd name="connsiteX72" fmla="*/ 6686944 w 12192000"/>
              <a:gd name="connsiteY72" fmla="*/ 334233 h 1126566"/>
              <a:gd name="connsiteX73" fmla="*/ 6788093 w 12192000"/>
              <a:gd name="connsiteY73" fmla="*/ 377012 h 1126566"/>
              <a:gd name="connsiteX74" fmla="*/ 6944546 w 12192000"/>
              <a:gd name="connsiteY74" fmla="*/ 386543 h 1126566"/>
              <a:gd name="connsiteX75" fmla="*/ 7063994 w 12192000"/>
              <a:gd name="connsiteY75" fmla="*/ 385228 h 1126566"/>
              <a:gd name="connsiteX76" fmla="*/ 7130364 w 12192000"/>
              <a:gd name="connsiteY76" fmla="*/ 388164 h 1126566"/>
              <a:gd name="connsiteX77" fmla="*/ 7179335 w 12192000"/>
              <a:gd name="connsiteY77" fmla="*/ 386225 h 1126566"/>
              <a:gd name="connsiteX78" fmla="*/ 7300357 w 12192000"/>
              <a:gd name="connsiteY78" fmla="*/ 403218 h 1126566"/>
              <a:gd name="connsiteX79" fmla="*/ 7499445 w 12192000"/>
              <a:gd name="connsiteY79" fmla="*/ 440549 h 1126566"/>
              <a:gd name="connsiteX80" fmla="*/ 7655710 w 12192000"/>
              <a:gd name="connsiteY80" fmla="*/ 430962 h 1126566"/>
              <a:gd name="connsiteX81" fmla="*/ 7729851 w 12192000"/>
              <a:gd name="connsiteY81" fmla="*/ 462457 h 1126566"/>
              <a:gd name="connsiteX82" fmla="*/ 7824660 w 12192000"/>
              <a:gd name="connsiteY82" fmla="*/ 466203 h 1126566"/>
              <a:gd name="connsiteX83" fmla="*/ 8277851 w 12192000"/>
              <a:gd name="connsiteY83" fmla="*/ 502630 h 1126566"/>
              <a:gd name="connsiteX84" fmla="*/ 8382461 w 12192000"/>
              <a:gd name="connsiteY84" fmla="*/ 526824 h 1126566"/>
              <a:gd name="connsiteX85" fmla="*/ 8594502 w 12192000"/>
              <a:gd name="connsiteY85" fmla="*/ 613607 h 1126566"/>
              <a:gd name="connsiteX86" fmla="*/ 8808358 w 12192000"/>
              <a:gd name="connsiteY86" fmla="*/ 654694 h 1126566"/>
              <a:gd name="connsiteX87" fmla="*/ 8880244 w 12192000"/>
              <a:gd name="connsiteY87" fmla="*/ 661466 h 1126566"/>
              <a:gd name="connsiteX88" fmla="*/ 8885004 w 12192000"/>
              <a:gd name="connsiteY88" fmla="*/ 663655 h 1126566"/>
              <a:gd name="connsiteX89" fmla="*/ 8886720 w 12192000"/>
              <a:gd name="connsiteY89" fmla="*/ 662879 h 1126566"/>
              <a:gd name="connsiteX90" fmla="*/ 8912175 w 12192000"/>
              <a:gd name="connsiteY90" fmla="*/ 660908 h 1126566"/>
              <a:gd name="connsiteX91" fmla="*/ 8969814 w 12192000"/>
              <a:gd name="connsiteY91" fmla="*/ 639833 h 1126566"/>
              <a:gd name="connsiteX92" fmla="*/ 8996241 w 12192000"/>
              <a:gd name="connsiteY92" fmla="*/ 655221 h 1126566"/>
              <a:gd name="connsiteX93" fmla="*/ 9092152 w 12192000"/>
              <a:gd name="connsiteY93" fmla="*/ 609097 h 1126566"/>
              <a:gd name="connsiteX94" fmla="*/ 9156546 w 12192000"/>
              <a:gd name="connsiteY94" fmla="*/ 585468 h 1126566"/>
              <a:gd name="connsiteX95" fmla="*/ 9194830 w 12192000"/>
              <a:gd name="connsiteY95" fmla="*/ 571148 h 1126566"/>
              <a:gd name="connsiteX96" fmla="*/ 9314188 w 12192000"/>
              <a:gd name="connsiteY96" fmla="*/ 547301 h 1126566"/>
              <a:gd name="connsiteX97" fmla="*/ 9554706 w 12192000"/>
              <a:gd name="connsiteY97" fmla="*/ 542666 h 1126566"/>
              <a:gd name="connsiteX98" fmla="*/ 9616141 w 12192000"/>
              <a:gd name="connsiteY98" fmla="*/ 530976 h 1126566"/>
              <a:gd name="connsiteX99" fmla="*/ 9620146 w 12192000"/>
              <a:gd name="connsiteY99" fmla="*/ 524035 h 1126566"/>
              <a:gd name="connsiteX100" fmla="*/ 9724197 w 12192000"/>
              <a:gd name="connsiteY100" fmla="*/ 528337 h 1126566"/>
              <a:gd name="connsiteX101" fmla="*/ 9837846 w 12192000"/>
              <a:gd name="connsiteY101" fmla="*/ 492977 h 1126566"/>
              <a:gd name="connsiteX102" fmla="*/ 9917440 w 12192000"/>
              <a:gd name="connsiteY102" fmla="*/ 459605 h 1126566"/>
              <a:gd name="connsiteX103" fmla="*/ 9918439 w 12192000"/>
              <a:gd name="connsiteY103" fmla="*/ 453114 h 1126566"/>
              <a:gd name="connsiteX104" fmla="*/ 9953039 w 12192000"/>
              <a:gd name="connsiteY104" fmla="*/ 452486 h 1126566"/>
              <a:gd name="connsiteX105" fmla="*/ 9988183 w 12192000"/>
              <a:gd name="connsiteY105" fmla="*/ 448079 h 1126566"/>
              <a:gd name="connsiteX106" fmla="*/ 9991965 w 12192000"/>
              <a:gd name="connsiteY106" fmla="*/ 435969 h 1126566"/>
              <a:gd name="connsiteX107" fmla="*/ 9986932 w 12192000"/>
              <a:gd name="connsiteY107" fmla="*/ 431168 h 1126566"/>
              <a:gd name="connsiteX108" fmla="*/ 9996190 w 12192000"/>
              <a:gd name="connsiteY108" fmla="*/ 429066 h 1126566"/>
              <a:gd name="connsiteX109" fmla="*/ 9999786 w 12192000"/>
              <a:gd name="connsiteY109" fmla="*/ 427758 h 1126566"/>
              <a:gd name="connsiteX110" fmla="*/ 10012936 w 12192000"/>
              <a:gd name="connsiteY110" fmla="*/ 428884 h 1126566"/>
              <a:gd name="connsiteX111" fmla="*/ 10038815 w 12192000"/>
              <a:gd name="connsiteY111" fmla="*/ 419316 h 1126566"/>
              <a:gd name="connsiteX112" fmla="*/ 10057432 w 12192000"/>
              <a:gd name="connsiteY112" fmla="*/ 421938 h 1126566"/>
              <a:gd name="connsiteX113" fmla="*/ 10121534 w 12192000"/>
              <a:gd name="connsiteY113" fmla="*/ 437514 h 1126566"/>
              <a:gd name="connsiteX114" fmla="*/ 10199200 w 12192000"/>
              <a:gd name="connsiteY114" fmla="*/ 438197 h 1126566"/>
              <a:gd name="connsiteX115" fmla="*/ 10245648 w 12192000"/>
              <a:gd name="connsiteY115" fmla="*/ 438831 h 1126566"/>
              <a:gd name="connsiteX116" fmla="*/ 10369590 w 12192000"/>
              <a:gd name="connsiteY116" fmla="*/ 423377 h 1126566"/>
              <a:gd name="connsiteX117" fmla="*/ 10575777 w 12192000"/>
              <a:gd name="connsiteY117" fmla="*/ 355859 h 1126566"/>
              <a:gd name="connsiteX118" fmla="*/ 10638984 w 12192000"/>
              <a:gd name="connsiteY118" fmla="*/ 347416 h 1126566"/>
              <a:gd name="connsiteX119" fmla="*/ 10649306 w 12192000"/>
              <a:gd name="connsiteY119" fmla="*/ 352042 h 1126566"/>
              <a:gd name="connsiteX120" fmla="*/ 10732175 w 12192000"/>
              <a:gd name="connsiteY120" fmla="*/ 317549 h 1126566"/>
              <a:gd name="connsiteX121" fmla="*/ 10862886 w 12192000"/>
              <a:gd name="connsiteY121" fmla="*/ 313438 h 1126566"/>
              <a:gd name="connsiteX122" fmla="*/ 10963063 w 12192000"/>
              <a:gd name="connsiteY122" fmla="*/ 317771 h 1126566"/>
              <a:gd name="connsiteX123" fmla="*/ 11018562 w 12192000"/>
              <a:gd name="connsiteY123" fmla="*/ 316991 h 1126566"/>
              <a:gd name="connsiteX124" fmla="*/ 11059692 w 12192000"/>
              <a:gd name="connsiteY124" fmla="*/ 319983 h 1126566"/>
              <a:gd name="connsiteX125" fmla="*/ 11160371 w 12192000"/>
              <a:gd name="connsiteY125" fmla="*/ 308440 h 1126566"/>
              <a:gd name="connsiteX126" fmla="*/ 11178386 w 12192000"/>
              <a:gd name="connsiteY126" fmla="*/ 299490 h 1126566"/>
              <a:gd name="connsiteX127" fmla="*/ 11192494 w 12192000"/>
              <a:gd name="connsiteY127" fmla="*/ 296221 h 1126566"/>
              <a:gd name="connsiteX128" fmla="*/ 11199770 w 12192000"/>
              <a:gd name="connsiteY128" fmla="*/ 299772 h 1126566"/>
              <a:gd name="connsiteX129" fmla="*/ 11217258 w 12192000"/>
              <a:gd name="connsiteY129" fmla="*/ 293681 h 1126566"/>
              <a:gd name="connsiteX130" fmla="*/ 11245798 w 12192000"/>
              <a:gd name="connsiteY130" fmla="*/ 292170 h 1126566"/>
              <a:gd name="connsiteX131" fmla="*/ 11255992 w 12192000"/>
              <a:gd name="connsiteY131" fmla="*/ 291919 h 1126566"/>
              <a:gd name="connsiteX132" fmla="*/ 11264859 w 12192000"/>
              <a:gd name="connsiteY132" fmla="*/ 293937 h 1126566"/>
              <a:gd name="connsiteX133" fmla="*/ 11276151 w 12192000"/>
              <a:gd name="connsiteY133" fmla="*/ 293070 h 1126566"/>
              <a:gd name="connsiteX134" fmla="*/ 11279850 w 12192000"/>
              <a:gd name="connsiteY134" fmla="*/ 291330 h 1126566"/>
              <a:gd name="connsiteX135" fmla="*/ 11290818 w 12192000"/>
              <a:gd name="connsiteY135" fmla="*/ 291060 h 1126566"/>
              <a:gd name="connsiteX136" fmla="*/ 11296248 w 12192000"/>
              <a:gd name="connsiteY136" fmla="*/ 290163 h 1126566"/>
              <a:gd name="connsiteX137" fmla="*/ 11301652 w 12192000"/>
              <a:gd name="connsiteY137" fmla="*/ 290324 h 1126566"/>
              <a:gd name="connsiteX138" fmla="*/ 11339114 w 12192000"/>
              <a:gd name="connsiteY138" fmla="*/ 288153 h 1126566"/>
              <a:gd name="connsiteX139" fmla="*/ 11345146 w 12192000"/>
              <a:gd name="connsiteY139" fmla="*/ 290802 h 1126566"/>
              <a:gd name="connsiteX140" fmla="*/ 11400126 w 12192000"/>
              <a:gd name="connsiteY140" fmla="*/ 292287 h 1126566"/>
              <a:gd name="connsiteX141" fmla="*/ 11400420 w 12192000"/>
              <a:gd name="connsiteY141" fmla="*/ 293758 h 1126566"/>
              <a:gd name="connsiteX142" fmla="*/ 11413889 w 12192000"/>
              <a:gd name="connsiteY142" fmla="*/ 300516 h 1126566"/>
              <a:gd name="connsiteX143" fmla="*/ 11440688 w 12192000"/>
              <a:gd name="connsiteY143" fmla="*/ 310121 h 1126566"/>
              <a:gd name="connsiteX144" fmla="*/ 11496733 w 12192000"/>
              <a:gd name="connsiteY144" fmla="*/ 350225 h 1126566"/>
              <a:gd name="connsiteX145" fmla="*/ 11554005 w 12192000"/>
              <a:gd name="connsiteY145" fmla="*/ 351933 h 1126566"/>
              <a:gd name="connsiteX146" fmla="*/ 11565304 w 12192000"/>
              <a:gd name="connsiteY146" fmla="*/ 353069 h 1126566"/>
              <a:gd name="connsiteX147" fmla="*/ 11565435 w 12192000"/>
              <a:gd name="connsiteY147" fmla="*/ 353419 h 1126566"/>
              <a:gd name="connsiteX148" fmla="*/ 11577168 w 12192000"/>
              <a:gd name="connsiteY148" fmla="*/ 355270 h 1126566"/>
              <a:gd name="connsiteX149" fmla="*/ 11585904 w 12192000"/>
              <a:gd name="connsiteY149" fmla="*/ 355142 h 1126566"/>
              <a:gd name="connsiteX150" fmla="*/ 11607823 w 12192000"/>
              <a:gd name="connsiteY150" fmla="*/ 357347 h 1126566"/>
              <a:gd name="connsiteX151" fmla="*/ 11614746 w 12192000"/>
              <a:gd name="connsiteY151" fmla="*/ 360281 h 1126566"/>
              <a:gd name="connsiteX152" fmla="*/ 11698873 w 12192000"/>
              <a:gd name="connsiteY152" fmla="*/ 397894 h 1126566"/>
              <a:gd name="connsiteX153" fmla="*/ 11779739 w 12192000"/>
              <a:gd name="connsiteY153" fmla="*/ 457323 h 1126566"/>
              <a:gd name="connsiteX154" fmla="*/ 11828107 w 12192000"/>
              <a:gd name="connsiteY154" fmla="*/ 477948 h 1126566"/>
              <a:gd name="connsiteX155" fmla="*/ 11866598 w 12192000"/>
              <a:gd name="connsiteY155" fmla="*/ 486803 h 1126566"/>
              <a:gd name="connsiteX156" fmla="*/ 11916744 w 12192000"/>
              <a:gd name="connsiteY156" fmla="*/ 502917 h 1126566"/>
              <a:gd name="connsiteX157" fmla="*/ 11949248 w 12192000"/>
              <a:gd name="connsiteY157" fmla="*/ 518881 h 1126566"/>
              <a:gd name="connsiteX158" fmla="*/ 11951002 w 12192000"/>
              <a:gd name="connsiteY158" fmla="*/ 518735 h 1126566"/>
              <a:gd name="connsiteX159" fmla="*/ 11957283 w 12192000"/>
              <a:gd name="connsiteY159" fmla="*/ 522828 h 1126566"/>
              <a:gd name="connsiteX160" fmla="*/ 11966535 w 12192000"/>
              <a:gd name="connsiteY160" fmla="*/ 527372 h 1126566"/>
              <a:gd name="connsiteX161" fmla="*/ 12026007 w 12192000"/>
              <a:gd name="connsiteY161" fmla="*/ 534384 h 1126566"/>
              <a:gd name="connsiteX162" fmla="*/ 12035188 w 12192000"/>
              <a:gd name="connsiteY162" fmla="*/ 529609 h 1126566"/>
              <a:gd name="connsiteX163" fmla="*/ 12115225 w 12192000"/>
              <a:gd name="connsiteY163" fmla="*/ 561895 h 1126566"/>
              <a:gd name="connsiteX164" fmla="*/ 12191636 w 12192000"/>
              <a:gd name="connsiteY164" fmla="*/ 558318 h 1126566"/>
              <a:gd name="connsiteX165" fmla="*/ 12192000 w 12192000"/>
              <a:gd name="connsiteY165" fmla="*/ 558295 h 1126566"/>
              <a:gd name="connsiteX166" fmla="*/ 12192000 w 12192000"/>
              <a:gd name="connsiteY166" fmla="*/ 1126566 h 1126566"/>
              <a:gd name="connsiteX167" fmla="*/ 0 w 12192000"/>
              <a:gd name="connsiteY167" fmla="*/ 1126566 h 1126566"/>
              <a:gd name="connsiteX168" fmla="*/ 0 w 12192000"/>
              <a:gd name="connsiteY168" fmla="*/ 401922 h 1126566"/>
              <a:gd name="connsiteX169" fmla="*/ 25242 w 12192000"/>
              <a:gd name="connsiteY169" fmla="*/ 388862 h 1126566"/>
              <a:gd name="connsiteX170" fmla="*/ 96922 w 12192000"/>
              <a:gd name="connsiteY170" fmla="*/ 357381 h 1126566"/>
              <a:gd name="connsiteX171" fmla="*/ 137910 w 12192000"/>
              <a:gd name="connsiteY171" fmla="*/ 314823 h 1126566"/>
              <a:gd name="connsiteX172" fmla="*/ 258712 w 12192000"/>
              <a:gd name="connsiteY172" fmla="*/ 286531 h 1126566"/>
              <a:gd name="connsiteX173" fmla="*/ 316354 w 12192000"/>
              <a:gd name="connsiteY173" fmla="*/ 238529 h 1126566"/>
              <a:gd name="connsiteX174" fmla="*/ 328834 w 12192000"/>
              <a:gd name="connsiteY174" fmla="*/ 240963 h 1126566"/>
              <a:gd name="connsiteX175" fmla="*/ 383414 w 12192000"/>
              <a:gd name="connsiteY175" fmla="*/ 221196 h 1126566"/>
              <a:gd name="connsiteX176" fmla="*/ 537708 w 12192000"/>
              <a:gd name="connsiteY176" fmla="*/ 119020 h 1126566"/>
              <a:gd name="connsiteX177" fmla="*/ 653257 w 12192000"/>
              <a:gd name="connsiteY177" fmla="*/ 91372 h 1126566"/>
              <a:gd name="connsiteX178" fmla="*/ 763197 w 12192000"/>
              <a:gd name="connsiteY178" fmla="*/ 59356 h 1126566"/>
              <a:gd name="connsiteX179" fmla="*/ 778208 w 12192000"/>
              <a:gd name="connsiteY179" fmla="*/ 63801 h 1126566"/>
              <a:gd name="connsiteX180" fmla="*/ 784725 w 12192000"/>
              <a:gd name="connsiteY180" fmla="*/ 62505 h 1126566"/>
              <a:gd name="connsiteX181" fmla="*/ 785400 w 12192000"/>
              <a:gd name="connsiteY181" fmla="*/ 62796 h 1126566"/>
              <a:gd name="connsiteX182" fmla="*/ 786774 w 12192000"/>
              <a:gd name="connsiteY182" fmla="*/ 62098 h 1126566"/>
              <a:gd name="connsiteX183" fmla="*/ 832892 w 12192000"/>
              <a:gd name="connsiteY183" fmla="*/ 62069 h 1126566"/>
              <a:gd name="connsiteX184" fmla="*/ 852003 w 12192000"/>
              <a:gd name="connsiteY184" fmla="*/ 61064 h 1126566"/>
              <a:gd name="connsiteX185" fmla="*/ 870719 w 12192000"/>
              <a:gd name="connsiteY185" fmla="*/ 47209 h 1126566"/>
              <a:gd name="connsiteX186" fmla="*/ 883786 w 12192000"/>
              <a:gd name="connsiteY186" fmla="*/ 45814 h 1126566"/>
              <a:gd name="connsiteX187" fmla="*/ 886400 w 12192000"/>
              <a:gd name="connsiteY187" fmla="*/ 43909 h 1126566"/>
              <a:gd name="connsiteX188" fmla="*/ 893881 w 12192000"/>
              <a:gd name="connsiteY188" fmla="*/ 40197 h 1126566"/>
              <a:gd name="connsiteX189" fmla="*/ 886282 w 12192000"/>
              <a:gd name="connsiteY189" fmla="*/ 36610 h 1126566"/>
              <a:gd name="connsiteX190" fmla="*/ 882653 w 12192000"/>
              <a:gd name="connsiteY190" fmla="*/ 24486 h 1126566"/>
              <a:gd name="connsiteX191" fmla="*/ 914199 w 12192000"/>
              <a:gd name="connsiteY191" fmla="*/ 6975 h 1126566"/>
              <a:gd name="connsiteX192" fmla="*/ 929751 w 12192000"/>
              <a:gd name="connsiteY192" fmla="*/ 5510 h 1126566"/>
              <a:gd name="connsiteX193" fmla="*/ 938844 w 12192000"/>
              <a:gd name="connsiteY193" fmla="*/ 8681 h 1126566"/>
              <a:gd name="connsiteX194" fmla="*/ 954142 w 12192000"/>
              <a:gd name="connsiteY194" fmla="*/ 8799 h 1126566"/>
              <a:gd name="connsiteX195" fmla="*/ 968213 w 12192000"/>
              <a:gd name="connsiteY195" fmla="*/ 19791 h 1126566"/>
              <a:gd name="connsiteX196" fmla="*/ 1177886 w 12192000"/>
              <a:gd name="connsiteY196" fmla="*/ 30728 h 1126566"/>
              <a:gd name="connsiteX197" fmla="*/ 1305018 w 12192000"/>
              <a:gd name="connsiteY197" fmla="*/ 0 h 1126566"/>
              <a:gd name="connsiteX0" fmla="*/ 1305018 w 12192000"/>
              <a:gd name="connsiteY0" fmla="*/ 0 h 1126566"/>
              <a:gd name="connsiteX1" fmla="*/ 1338012 w 12192000"/>
              <a:gd name="connsiteY1" fmla="*/ 2184 h 1126566"/>
              <a:gd name="connsiteX2" fmla="*/ 1368320 w 12192000"/>
              <a:gd name="connsiteY2" fmla="*/ 11572 h 1126566"/>
              <a:gd name="connsiteX3" fmla="*/ 1367764 w 12192000"/>
              <a:gd name="connsiteY3" fmla="*/ 14115 h 1126566"/>
              <a:gd name="connsiteX4" fmla="*/ 1372564 w 12192000"/>
              <a:gd name="connsiteY4" fmla="*/ 15636 h 1126566"/>
              <a:gd name="connsiteX5" fmla="*/ 1377226 w 12192000"/>
              <a:gd name="connsiteY5" fmla="*/ 14330 h 1126566"/>
              <a:gd name="connsiteX6" fmla="*/ 1382967 w 12192000"/>
              <a:gd name="connsiteY6" fmla="*/ 16108 h 1126566"/>
              <a:gd name="connsiteX7" fmla="*/ 1398753 w 12192000"/>
              <a:gd name="connsiteY7" fmla="*/ 20281 h 1126566"/>
              <a:gd name="connsiteX8" fmla="*/ 1403473 w 12192000"/>
              <a:gd name="connsiteY8" fmla="*/ 25878 h 1126566"/>
              <a:gd name="connsiteX9" fmla="*/ 1465522 w 12192000"/>
              <a:gd name="connsiteY9" fmla="*/ 40951 h 1126566"/>
              <a:gd name="connsiteX10" fmla="*/ 1485274 w 12192000"/>
              <a:gd name="connsiteY10" fmla="*/ 38769 h 1126566"/>
              <a:gd name="connsiteX11" fmla="*/ 1506702 w 12192000"/>
              <a:gd name="connsiteY11" fmla="*/ 48855 h 1126566"/>
              <a:gd name="connsiteX12" fmla="*/ 1570577 w 12192000"/>
              <a:gd name="connsiteY12" fmla="*/ 56390 h 1126566"/>
              <a:gd name="connsiteX13" fmla="*/ 1640836 w 12192000"/>
              <a:gd name="connsiteY13" fmla="*/ 71287 h 1126566"/>
              <a:gd name="connsiteX14" fmla="*/ 1689992 w 12192000"/>
              <a:gd name="connsiteY14" fmla="*/ 86003 h 1126566"/>
              <a:gd name="connsiteX15" fmla="*/ 1825707 w 12192000"/>
              <a:gd name="connsiteY15" fmla="*/ 102605 h 1126566"/>
              <a:gd name="connsiteX16" fmla="*/ 2055100 w 12192000"/>
              <a:gd name="connsiteY16" fmla="*/ 121407 h 1126566"/>
              <a:gd name="connsiteX17" fmla="*/ 2102805 w 12192000"/>
              <a:gd name="connsiteY17" fmla="*/ 127338 h 1126566"/>
              <a:gd name="connsiteX18" fmla="*/ 2139327 w 12192000"/>
              <a:gd name="connsiteY18" fmla="*/ 140098 h 1126566"/>
              <a:gd name="connsiteX19" fmla="*/ 2143886 w 12192000"/>
              <a:gd name="connsiteY19" fmla="*/ 149737 h 1126566"/>
              <a:gd name="connsiteX20" fmla="*/ 2169405 w 12192000"/>
              <a:gd name="connsiteY20" fmla="*/ 154229 h 1126566"/>
              <a:gd name="connsiteX21" fmla="*/ 2175252 w 12192000"/>
              <a:gd name="connsiteY21" fmla="*/ 157025 h 1126566"/>
              <a:gd name="connsiteX22" fmla="*/ 2209736 w 12192000"/>
              <a:gd name="connsiteY22" fmla="*/ 171455 h 1126566"/>
              <a:gd name="connsiteX23" fmla="*/ 2306658 w 12192000"/>
              <a:gd name="connsiteY23" fmla="*/ 162489 h 1126566"/>
              <a:gd name="connsiteX24" fmla="*/ 2376691 w 12192000"/>
              <a:gd name="connsiteY24" fmla="*/ 163846 h 1126566"/>
              <a:gd name="connsiteX25" fmla="*/ 2381520 w 12192000"/>
              <a:gd name="connsiteY25" fmla="*/ 166644 h 1126566"/>
              <a:gd name="connsiteX26" fmla="*/ 2500607 w 12192000"/>
              <a:gd name="connsiteY26" fmla="*/ 180917 h 1126566"/>
              <a:gd name="connsiteX27" fmla="*/ 2542869 w 12192000"/>
              <a:gd name="connsiteY27" fmla="*/ 188717 h 1126566"/>
              <a:gd name="connsiteX28" fmla="*/ 2829718 w 12192000"/>
              <a:gd name="connsiteY28" fmla="*/ 242215 h 1126566"/>
              <a:gd name="connsiteX29" fmla="*/ 3028662 w 12192000"/>
              <a:gd name="connsiteY29" fmla="*/ 219550 h 1126566"/>
              <a:gd name="connsiteX30" fmla="*/ 3107019 w 12192000"/>
              <a:gd name="connsiteY30" fmla="*/ 220240 h 1126566"/>
              <a:gd name="connsiteX31" fmla="*/ 3116698 w 12192000"/>
              <a:gd name="connsiteY31" fmla="*/ 226983 h 1126566"/>
              <a:gd name="connsiteX32" fmla="*/ 3231577 w 12192000"/>
              <a:gd name="connsiteY32" fmla="*/ 202023 h 1126566"/>
              <a:gd name="connsiteX33" fmla="*/ 3386687 w 12192000"/>
              <a:gd name="connsiteY33" fmla="*/ 218190 h 1126566"/>
              <a:gd name="connsiteX34" fmla="*/ 3501680 w 12192000"/>
              <a:gd name="connsiteY34" fmla="*/ 238841 h 1126566"/>
              <a:gd name="connsiteX35" fmla="*/ 3567038 w 12192000"/>
              <a:gd name="connsiteY35" fmla="*/ 246771 h 1126566"/>
              <a:gd name="connsiteX36" fmla="*/ 3613626 w 12192000"/>
              <a:gd name="connsiteY36" fmla="*/ 256591 h 1126566"/>
              <a:gd name="connsiteX37" fmla="*/ 3737444 w 12192000"/>
              <a:gd name="connsiteY37" fmla="*/ 259793 h 1126566"/>
              <a:gd name="connsiteX38" fmla="*/ 3944870 w 12192000"/>
              <a:gd name="connsiteY38" fmla="*/ 255991 h 1126566"/>
              <a:gd name="connsiteX39" fmla="*/ 4092172 w 12192000"/>
              <a:gd name="connsiteY39" fmla="*/ 290617 h 1126566"/>
              <a:gd name="connsiteX40" fmla="*/ 4176434 w 12192000"/>
              <a:gd name="connsiteY40" fmla="*/ 272187 h 1126566"/>
              <a:gd name="connsiteX41" fmla="*/ 4269617 w 12192000"/>
              <a:gd name="connsiteY41" fmla="*/ 283947 h 1126566"/>
              <a:gd name="connsiteX42" fmla="*/ 4638729 w 12192000"/>
              <a:gd name="connsiteY42" fmla="*/ 274806 h 1126566"/>
              <a:gd name="connsiteX43" fmla="*/ 4910175 w 12192000"/>
              <a:gd name="connsiteY43" fmla="*/ 258887 h 1126566"/>
              <a:gd name="connsiteX44" fmla="*/ 4910653 w 12192000"/>
              <a:gd name="connsiteY44" fmla="*/ 256337 h 1126566"/>
              <a:gd name="connsiteX45" fmla="*/ 4915901 w 12192000"/>
              <a:gd name="connsiteY45" fmla="*/ 255646 h 1126566"/>
              <a:gd name="connsiteX46" fmla="*/ 4919888 w 12192000"/>
              <a:gd name="connsiteY46" fmla="*/ 257665 h 1126566"/>
              <a:gd name="connsiteX47" fmla="*/ 4926150 w 12192000"/>
              <a:gd name="connsiteY47" fmla="*/ 256877 h 1126566"/>
              <a:gd name="connsiteX48" fmla="*/ 4943081 w 12192000"/>
              <a:gd name="connsiteY48" fmla="*/ 255402 h 1126566"/>
              <a:gd name="connsiteX49" fmla="*/ 4949875 w 12192000"/>
              <a:gd name="connsiteY49" fmla="*/ 250755 h 1126566"/>
              <a:gd name="connsiteX50" fmla="*/ 5034125 w 12192000"/>
              <a:gd name="connsiteY50" fmla="*/ 251561 h 1126566"/>
              <a:gd name="connsiteX51" fmla="*/ 5058873 w 12192000"/>
              <a:gd name="connsiteY51" fmla="*/ 245283 h 1126566"/>
              <a:gd name="connsiteX52" fmla="*/ 5123651 w 12192000"/>
              <a:gd name="connsiteY52" fmla="*/ 248360 h 1126566"/>
              <a:gd name="connsiteX53" fmla="*/ 5197539 w 12192000"/>
              <a:gd name="connsiteY53" fmla="*/ 245352 h 1126566"/>
              <a:gd name="connsiteX54" fmla="*/ 5250946 w 12192000"/>
              <a:gd name="connsiteY54" fmla="*/ 239095 h 1126566"/>
              <a:gd name="connsiteX55" fmla="*/ 5388817 w 12192000"/>
              <a:gd name="connsiteY55" fmla="*/ 245059 h 1126566"/>
              <a:gd name="connsiteX56" fmla="*/ 5618162 w 12192000"/>
              <a:gd name="connsiteY56" fmla="*/ 264094 h 1126566"/>
              <a:gd name="connsiteX57" fmla="*/ 5666664 w 12192000"/>
              <a:gd name="connsiteY57" fmla="*/ 266098 h 1126566"/>
              <a:gd name="connsiteX58" fmla="*/ 5715324 w 12192000"/>
              <a:gd name="connsiteY58" fmla="*/ 251101 h 1126566"/>
              <a:gd name="connsiteX59" fmla="*/ 5741796 w 12192000"/>
              <a:gd name="connsiteY59" fmla="*/ 250897 h 1126566"/>
              <a:gd name="connsiteX60" fmla="*/ 5748565 w 12192000"/>
              <a:gd name="connsiteY60" fmla="*/ 249142 h 1126566"/>
              <a:gd name="connsiteX61" fmla="*/ 5787667 w 12192000"/>
              <a:gd name="connsiteY61" fmla="*/ 240782 h 1126566"/>
              <a:gd name="connsiteX62" fmla="*/ 5877829 w 12192000"/>
              <a:gd name="connsiteY62" fmla="*/ 265178 h 1126566"/>
              <a:gd name="connsiteX63" fmla="*/ 5946099 w 12192000"/>
              <a:gd name="connsiteY63" fmla="*/ 275229 h 1126566"/>
              <a:gd name="connsiteX64" fmla="*/ 5951885 w 12192000"/>
              <a:gd name="connsiteY64" fmla="*/ 273306 h 1126566"/>
              <a:gd name="connsiteX65" fmla="*/ 5957187 w 12192000"/>
              <a:gd name="connsiteY65" fmla="*/ 267506 h 1126566"/>
              <a:gd name="connsiteX66" fmla="*/ 5969996 w 12192000"/>
              <a:gd name="connsiteY66" fmla="*/ 266279 h 1126566"/>
              <a:gd name="connsiteX67" fmla="*/ 5983257 w 12192000"/>
              <a:gd name="connsiteY67" fmla="*/ 260438 h 1126566"/>
              <a:gd name="connsiteX68" fmla="*/ 6390944 w 12192000"/>
              <a:gd name="connsiteY68" fmla="*/ 296657 h 1126566"/>
              <a:gd name="connsiteX69" fmla="*/ 6472553 w 12192000"/>
              <a:gd name="connsiteY69" fmla="*/ 327261 h 1126566"/>
              <a:gd name="connsiteX70" fmla="*/ 6598839 w 12192000"/>
              <a:gd name="connsiteY70" fmla="*/ 327138 h 1126566"/>
              <a:gd name="connsiteX71" fmla="*/ 6674894 w 12192000"/>
              <a:gd name="connsiteY71" fmla="*/ 339184 h 1126566"/>
              <a:gd name="connsiteX72" fmla="*/ 6686944 w 12192000"/>
              <a:gd name="connsiteY72" fmla="*/ 334233 h 1126566"/>
              <a:gd name="connsiteX73" fmla="*/ 6788093 w 12192000"/>
              <a:gd name="connsiteY73" fmla="*/ 377012 h 1126566"/>
              <a:gd name="connsiteX74" fmla="*/ 6944546 w 12192000"/>
              <a:gd name="connsiteY74" fmla="*/ 386543 h 1126566"/>
              <a:gd name="connsiteX75" fmla="*/ 7063994 w 12192000"/>
              <a:gd name="connsiteY75" fmla="*/ 385228 h 1126566"/>
              <a:gd name="connsiteX76" fmla="*/ 7130364 w 12192000"/>
              <a:gd name="connsiteY76" fmla="*/ 388164 h 1126566"/>
              <a:gd name="connsiteX77" fmla="*/ 7179335 w 12192000"/>
              <a:gd name="connsiteY77" fmla="*/ 386225 h 1126566"/>
              <a:gd name="connsiteX78" fmla="*/ 7300357 w 12192000"/>
              <a:gd name="connsiteY78" fmla="*/ 403218 h 1126566"/>
              <a:gd name="connsiteX79" fmla="*/ 7499445 w 12192000"/>
              <a:gd name="connsiteY79" fmla="*/ 440549 h 1126566"/>
              <a:gd name="connsiteX80" fmla="*/ 7655710 w 12192000"/>
              <a:gd name="connsiteY80" fmla="*/ 430962 h 1126566"/>
              <a:gd name="connsiteX81" fmla="*/ 7729851 w 12192000"/>
              <a:gd name="connsiteY81" fmla="*/ 462457 h 1126566"/>
              <a:gd name="connsiteX82" fmla="*/ 7824660 w 12192000"/>
              <a:gd name="connsiteY82" fmla="*/ 466203 h 1126566"/>
              <a:gd name="connsiteX83" fmla="*/ 8277851 w 12192000"/>
              <a:gd name="connsiteY83" fmla="*/ 502630 h 1126566"/>
              <a:gd name="connsiteX84" fmla="*/ 8382461 w 12192000"/>
              <a:gd name="connsiteY84" fmla="*/ 526824 h 1126566"/>
              <a:gd name="connsiteX85" fmla="*/ 8594502 w 12192000"/>
              <a:gd name="connsiteY85" fmla="*/ 613607 h 1126566"/>
              <a:gd name="connsiteX86" fmla="*/ 8808358 w 12192000"/>
              <a:gd name="connsiteY86" fmla="*/ 654694 h 1126566"/>
              <a:gd name="connsiteX87" fmla="*/ 8880244 w 12192000"/>
              <a:gd name="connsiteY87" fmla="*/ 661466 h 1126566"/>
              <a:gd name="connsiteX88" fmla="*/ 8885004 w 12192000"/>
              <a:gd name="connsiteY88" fmla="*/ 663655 h 1126566"/>
              <a:gd name="connsiteX89" fmla="*/ 8886720 w 12192000"/>
              <a:gd name="connsiteY89" fmla="*/ 662879 h 1126566"/>
              <a:gd name="connsiteX90" fmla="*/ 8912175 w 12192000"/>
              <a:gd name="connsiteY90" fmla="*/ 660908 h 1126566"/>
              <a:gd name="connsiteX91" fmla="*/ 8969814 w 12192000"/>
              <a:gd name="connsiteY91" fmla="*/ 639833 h 1126566"/>
              <a:gd name="connsiteX92" fmla="*/ 8996241 w 12192000"/>
              <a:gd name="connsiteY92" fmla="*/ 655221 h 1126566"/>
              <a:gd name="connsiteX93" fmla="*/ 9092152 w 12192000"/>
              <a:gd name="connsiteY93" fmla="*/ 609097 h 1126566"/>
              <a:gd name="connsiteX94" fmla="*/ 9156546 w 12192000"/>
              <a:gd name="connsiteY94" fmla="*/ 585468 h 1126566"/>
              <a:gd name="connsiteX95" fmla="*/ 9194830 w 12192000"/>
              <a:gd name="connsiteY95" fmla="*/ 571148 h 1126566"/>
              <a:gd name="connsiteX96" fmla="*/ 9314188 w 12192000"/>
              <a:gd name="connsiteY96" fmla="*/ 547301 h 1126566"/>
              <a:gd name="connsiteX97" fmla="*/ 9554706 w 12192000"/>
              <a:gd name="connsiteY97" fmla="*/ 542666 h 1126566"/>
              <a:gd name="connsiteX98" fmla="*/ 9616141 w 12192000"/>
              <a:gd name="connsiteY98" fmla="*/ 530976 h 1126566"/>
              <a:gd name="connsiteX99" fmla="*/ 9620146 w 12192000"/>
              <a:gd name="connsiteY99" fmla="*/ 524035 h 1126566"/>
              <a:gd name="connsiteX100" fmla="*/ 9724197 w 12192000"/>
              <a:gd name="connsiteY100" fmla="*/ 528337 h 1126566"/>
              <a:gd name="connsiteX101" fmla="*/ 9837846 w 12192000"/>
              <a:gd name="connsiteY101" fmla="*/ 492977 h 1126566"/>
              <a:gd name="connsiteX102" fmla="*/ 9917440 w 12192000"/>
              <a:gd name="connsiteY102" fmla="*/ 459605 h 1126566"/>
              <a:gd name="connsiteX103" fmla="*/ 9918439 w 12192000"/>
              <a:gd name="connsiteY103" fmla="*/ 453114 h 1126566"/>
              <a:gd name="connsiteX104" fmla="*/ 9953039 w 12192000"/>
              <a:gd name="connsiteY104" fmla="*/ 452486 h 1126566"/>
              <a:gd name="connsiteX105" fmla="*/ 9988183 w 12192000"/>
              <a:gd name="connsiteY105" fmla="*/ 448079 h 1126566"/>
              <a:gd name="connsiteX106" fmla="*/ 9991965 w 12192000"/>
              <a:gd name="connsiteY106" fmla="*/ 435969 h 1126566"/>
              <a:gd name="connsiteX107" fmla="*/ 9986932 w 12192000"/>
              <a:gd name="connsiteY107" fmla="*/ 431168 h 1126566"/>
              <a:gd name="connsiteX108" fmla="*/ 9996190 w 12192000"/>
              <a:gd name="connsiteY108" fmla="*/ 429066 h 1126566"/>
              <a:gd name="connsiteX109" fmla="*/ 9999786 w 12192000"/>
              <a:gd name="connsiteY109" fmla="*/ 427758 h 1126566"/>
              <a:gd name="connsiteX110" fmla="*/ 10012936 w 12192000"/>
              <a:gd name="connsiteY110" fmla="*/ 428884 h 1126566"/>
              <a:gd name="connsiteX111" fmla="*/ 10038815 w 12192000"/>
              <a:gd name="connsiteY111" fmla="*/ 419316 h 1126566"/>
              <a:gd name="connsiteX112" fmla="*/ 10057432 w 12192000"/>
              <a:gd name="connsiteY112" fmla="*/ 421938 h 1126566"/>
              <a:gd name="connsiteX113" fmla="*/ 10121534 w 12192000"/>
              <a:gd name="connsiteY113" fmla="*/ 437514 h 1126566"/>
              <a:gd name="connsiteX114" fmla="*/ 10199200 w 12192000"/>
              <a:gd name="connsiteY114" fmla="*/ 438197 h 1126566"/>
              <a:gd name="connsiteX115" fmla="*/ 10245648 w 12192000"/>
              <a:gd name="connsiteY115" fmla="*/ 438831 h 1126566"/>
              <a:gd name="connsiteX116" fmla="*/ 10369590 w 12192000"/>
              <a:gd name="connsiteY116" fmla="*/ 423377 h 1126566"/>
              <a:gd name="connsiteX117" fmla="*/ 10575777 w 12192000"/>
              <a:gd name="connsiteY117" fmla="*/ 355859 h 1126566"/>
              <a:gd name="connsiteX118" fmla="*/ 10638984 w 12192000"/>
              <a:gd name="connsiteY118" fmla="*/ 347416 h 1126566"/>
              <a:gd name="connsiteX119" fmla="*/ 10649306 w 12192000"/>
              <a:gd name="connsiteY119" fmla="*/ 352042 h 1126566"/>
              <a:gd name="connsiteX120" fmla="*/ 10732175 w 12192000"/>
              <a:gd name="connsiteY120" fmla="*/ 317549 h 1126566"/>
              <a:gd name="connsiteX121" fmla="*/ 10862886 w 12192000"/>
              <a:gd name="connsiteY121" fmla="*/ 313438 h 1126566"/>
              <a:gd name="connsiteX122" fmla="*/ 10963063 w 12192000"/>
              <a:gd name="connsiteY122" fmla="*/ 317771 h 1126566"/>
              <a:gd name="connsiteX123" fmla="*/ 11018562 w 12192000"/>
              <a:gd name="connsiteY123" fmla="*/ 316991 h 1126566"/>
              <a:gd name="connsiteX124" fmla="*/ 11059692 w 12192000"/>
              <a:gd name="connsiteY124" fmla="*/ 319983 h 1126566"/>
              <a:gd name="connsiteX125" fmla="*/ 11160371 w 12192000"/>
              <a:gd name="connsiteY125" fmla="*/ 308440 h 1126566"/>
              <a:gd name="connsiteX126" fmla="*/ 11178386 w 12192000"/>
              <a:gd name="connsiteY126" fmla="*/ 299490 h 1126566"/>
              <a:gd name="connsiteX127" fmla="*/ 11192494 w 12192000"/>
              <a:gd name="connsiteY127" fmla="*/ 296221 h 1126566"/>
              <a:gd name="connsiteX128" fmla="*/ 11199770 w 12192000"/>
              <a:gd name="connsiteY128" fmla="*/ 299772 h 1126566"/>
              <a:gd name="connsiteX129" fmla="*/ 11217258 w 12192000"/>
              <a:gd name="connsiteY129" fmla="*/ 293681 h 1126566"/>
              <a:gd name="connsiteX130" fmla="*/ 11245798 w 12192000"/>
              <a:gd name="connsiteY130" fmla="*/ 292170 h 1126566"/>
              <a:gd name="connsiteX131" fmla="*/ 11255992 w 12192000"/>
              <a:gd name="connsiteY131" fmla="*/ 291919 h 1126566"/>
              <a:gd name="connsiteX132" fmla="*/ 11264859 w 12192000"/>
              <a:gd name="connsiteY132" fmla="*/ 293937 h 1126566"/>
              <a:gd name="connsiteX133" fmla="*/ 11276151 w 12192000"/>
              <a:gd name="connsiteY133" fmla="*/ 293070 h 1126566"/>
              <a:gd name="connsiteX134" fmla="*/ 11279850 w 12192000"/>
              <a:gd name="connsiteY134" fmla="*/ 291330 h 1126566"/>
              <a:gd name="connsiteX135" fmla="*/ 11290818 w 12192000"/>
              <a:gd name="connsiteY135" fmla="*/ 291060 h 1126566"/>
              <a:gd name="connsiteX136" fmla="*/ 11296248 w 12192000"/>
              <a:gd name="connsiteY136" fmla="*/ 290163 h 1126566"/>
              <a:gd name="connsiteX137" fmla="*/ 11301652 w 12192000"/>
              <a:gd name="connsiteY137" fmla="*/ 290324 h 1126566"/>
              <a:gd name="connsiteX138" fmla="*/ 11339114 w 12192000"/>
              <a:gd name="connsiteY138" fmla="*/ 288153 h 1126566"/>
              <a:gd name="connsiteX139" fmla="*/ 11345146 w 12192000"/>
              <a:gd name="connsiteY139" fmla="*/ 290802 h 1126566"/>
              <a:gd name="connsiteX140" fmla="*/ 11400126 w 12192000"/>
              <a:gd name="connsiteY140" fmla="*/ 292287 h 1126566"/>
              <a:gd name="connsiteX141" fmla="*/ 11400420 w 12192000"/>
              <a:gd name="connsiteY141" fmla="*/ 293758 h 1126566"/>
              <a:gd name="connsiteX142" fmla="*/ 11413889 w 12192000"/>
              <a:gd name="connsiteY142" fmla="*/ 300516 h 1126566"/>
              <a:gd name="connsiteX143" fmla="*/ 11440688 w 12192000"/>
              <a:gd name="connsiteY143" fmla="*/ 310121 h 1126566"/>
              <a:gd name="connsiteX144" fmla="*/ 11496733 w 12192000"/>
              <a:gd name="connsiteY144" fmla="*/ 350225 h 1126566"/>
              <a:gd name="connsiteX145" fmla="*/ 11554005 w 12192000"/>
              <a:gd name="connsiteY145" fmla="*/ 351933 h 1126566"/>
              <a:gd name="connsiteX146" fmla="*/ 11565304 w 12192000"/>
              <a:gd name="connsiteY146" fmla="*/ 353069 h 1126566"/>
              <a:gd name="connsiteX147" fmla="*/ 11565435 w 12192000"/>
              <a:gd name="connsiteY147" fmla="*/ 353419 h 1126566"/>
              <a:gd name="connsiteX148" fmla="*/ 11577168 w 12192000"/>
              <a:gd name="connsiteY148" fmla="*/ 355270 h 1126566"/>
              <a:gd name="connsiteX149" fmla="*/ 11585904 w 12192000"/>
              <a:gd name="connsiteY149" fmla="*/ 355142 h 1126566"/>
              <a:gd name="connsiteX150" fmla="*/ 11607823 w 12192000"/>
              <a:gd name="connsiteY150" fmla="*/ 357347 h 1126566"/>
              <a:gd name="connsiteX151" fmla="*/ 11614746 w 12192000"/>
              <a:gd name="connsiteY151" fmla="*/ 360281 h 1126566"/>
              <a:gd name="connsiteX152" fmla="*/ 11698873 w 12192000"/>
              <a:gd name="connsiteY152" fmla="*/ 397894 h 1126566"/>
              <a:gd name="connsiteX153" fmla="*/ 11779739 w 12192000"/>
              <a:gd name="connsiteY153" fmla="*/ 457323 h 1126566"/>
              <a:gd name="connsiteX154" fmla="*/ 11828107 w 12192000"/>
              <a:gd name="connsiteY154" fmla="*/ 477948 h 1126566"/>
              <a:gd name="connsiteX155" fmla="*/ 11866598 w 12192000"/>
              <a:gd name="connsiteY155" fmla="*/ 486803 h 1126566"/>
              <a:gd name="connsiteX156" fmla="*/ 11916744 w 12192000"/>
              <a:gd name="connsiteY156" fmla="*/ 502917 h 1126566"/>
              <a:gd name="connsiteX157" fmla="*/ 11949248 w 12192000"/>
              <a:gd name="connsiteY157" fmla="*/ 518881 h 1126566"/>
              <a:gd name="connsiteX158" fmla="*/ 11951002 w 12192000"/>
              <a:gd name="connsiteY158" fmla="*/ 518735 h 1126566"/>
              <a:gd name="connsiteX159" fmla="*/ 11957283 w 12192000"/>
              <a:gd name="connsiteY159" fmla="*/ 522828 h 1126566"/>
              <a:gd name="connsiteX160" fmla="*/ 11966535 w 12192000"/>
              <a:gd name="connsiteY160" fmla="*/ 527372 h 1126566"/>
              <a:gd name="connsiteX161" fmla="*/ 12026007 w 12192000"/>
              <a:gd name="connsiteY161" fmla="*/ 534384 h 1126566"/>
              <a:gd name="connsiteX162" fmla="*/ 12035188 w 12192000"/>
              <a:gd name="connsiteY162" fmla="*/ 529609 h 1126566"/>
              <a:gd name="connsiteX163" fmla="*/ 12115225 w 12192000"/>
              <a:gd name="connsiteY163" fmla="*/ 561895 h 1126566"/>
              <a:gd name="connsiteX164" fmla="*/ 12191636 w 12192000"/>
              <a:gd name="connsiteY164" fmla="*/ 558318 h 1126566"/>
              <a:gd name="connsiteX165" fmla="*/ 12192000 w 12192000"/>
              <a:gd name="connsiteY165" fmla="*/ 558295 h 1126566"/>
              <a:gd name="connsiteX166" fmla="*/ 12192000 w 12192000"/>
              <a:gd name="connsiteY166" fmla="*/ 1126566 h 1126566"/>
              <a:gd name="connsiteX167" fmla="*/ 0 w 12192000"/>
              <a:gd name="connsiteY167" fmla="*/ 1126566 h 1126566"/>
              <a:gd name="connsiteX168" fmla="*/ 0 w 12192000"/>
              <a:gd name="connsiteY168" fmla="*/ 401922 h 1126566"/>
              <a:gd name="connsiteX169" fmla="*/ 25242 w 12192000"/>
              <a:gd name="connsiteY169" fmla="*/ 388862 h 1126566"/>
              <a:gd name="connsiteX170" fmla="*/ 96922 w 12192000"/>
              <a:gd name="connsiteY170" fmla="*/ 357381 h 1126566"/>
              <a:gd name="connsiteX171" fmla="*/ 137910 w 12192000"/>
              <a:gd name="connsiteY171" fmla="*/ 314823 h 1126566"/>
              <a:gd name="connsiteX172" fmla="*/ 258712 w 12192000"/>
              <a:gd name="connsiteY172" fmla="*/ 286531 h 1126566"/>
              <a:gd name="connsiteX173" fmla="*/ 316354 w 12192000"/>
              <a:gd name="connsiteY173" fmla="*/ 238529 h 1126566"/>
              <a:gd name="connsiteX174" fmla="*/ 328834 w 12192000"/>
              <a:gd name="connsiteY174" fmla="*/ 240963 h 1126566"/>
              <a:gd name="connsiteX175" fmla="*/ 383414 w 12192000"/>
              <a:gd name="connsiteY175" fmla="*/ 221196 h 1126566"/>
              <a:gd name="connsiteX176" fmla="*/ 537708 w 12192000"/>
              <a:gd name="connsiteY176" fmla="*/ 119020 h 1126566"/>
              <a:gd name="connsiteX177" fmla="*/ 653257 w 12192000"/>
              <a:gd name="connsiteY177" fmla="*/ 91372 h 1126566"/>
              <a:gd name="connsiteX178" fmla="*/ 763197 w 12192000"/>
              <a:gd name="connsiteY178" fmla="*/ 59356 h 1126566"/>
              <a:gd name="connsiteX179" fmla="*/ 778208 w 12192000"/>
              <a:gd name="connsiteY179" fmla="*/ 63801 h 1126566"/>
              <a:gd name="connsiteX180" fmla="*/ 784725 w 12192000"/>
              <a:gd name="connsiteY180" fmla="*/ 62505 h 1126566"/>
              <a:gd name="connsiteX181" fmla="*/ 785400 w 12192000"/>
              <a:gd name="connsiteY181" fmla="*/ 62796 h 1126566"/>
              <a:gd name="connsiteX182" fmla="*/ 786774 w 12192000"/>
              <a:gd name="connsiteY182" fmla="*/ 62098 h 1126566"/>
              <a:gd name="connsiteX183" fmla="*/ 852003 w 12192000"/>
              <a:gd name="connsiteY183" fmla="*/ 61064 h 1126566"/>
              <a:gd name="connsiteX184" fmla="*/ 870719 w 12192000"/>
              <a:gd name="connsiteY184" fmla="*/ 47209 h 1126566"/>
              <a:gd name="connsiteX185" fmla="*/ 883786 w 12192000"/>
              <a:gd name="connsiteY185" fmla="*/ 45814 h 1126566"/>
              <a:gd name="connsiteX186" fmla="*/ 886400 w 12192000"/>
              <a:gd name="connsiteY186" fmla="*/ 43909 h 1126566"/>
              <a:gd name="connsiteX187" fmla="*/ 893881 w 12192000"/>
              <a:gd name="connsiteY187" fmla="*/ 40197 h 1126566"/>
              <a:gd name="connsiteX188" fmla="*/ 886282 w 12192000"/>
              <a:gd name="connsiteY188" fmla="*/ 36610 h 1126566"/>
              <a:gd name="connsiteX189" fmla="*/ 882653 w 12192000"/>
              <a:gd name="connsiteY189" fmla="*/ 24486 h 1126566"/>
              <a:gd name="connsiteX190" fmla="*/ 914199 w 12192000"/>
              <a:gd name="connsiteY190" fmla="*/ 6975 h 1126566"/>
              <a:gd name="connsiteX191" fmla="*/ 929751 w 12192000"/>
              <a:gd name="connsiteY191" fmla="*/ 5510 h 1126566"/>
              <a:gd name="connsiteX192" fmla="*/ 938844 w 12192000"/>
              <a:gd name="connsiteY192" fmla="*/ 8681 h 1126566"/>
              <a:gd name="connsiteX193" fmla="*/ 954142 w 12192000"/>
              <a:gd name="connsiteY193" fmla="*/ 8799 h 1126566"/>
              <a:gd name="connsiteX194" fmla="*/ 968213 w 12192000"/>
              <a:gd name="connsiteY194" fmla="*/ 19791 h 1126566"/>
              <a:gd name="connsiteX195" fmla="*/ 1177886 w 12192000"/>
              <a:gd name="connsiteY195" fmla="*/ 30728 h 1126566"/>
              <a:gd name="connsiteX196" fmla="*/ 1305018 w 12192000"/>
              <a:gd name="connsiteY196" fmla="*/ 0 h 1126566"/>
              <a:gd name="connsiteX0" fmla="*/ 1305018 w 12192000"/>
              <a:gd name="connsiteY0" fmla="*/ 0 h 1126566"/>
              <a:gd name="connsiteX1" fmla="*/ 1338012 w 12192000"/>
              <a:gd name="connsiteY1" fmla="*/ 2184 h 1126566"/>
              <a:gd name="connsiteX2" fmla="*/ 1368320 w 12192000"/>
              <a:gd name="connsiteY2" fmla="*/ 11572 h 1126566"/>
              <a:gd name="connsiteX3" fmla="*/ 1367764 w 12192000"/>
              <a:gd name="connsiteY3" fmla="*/ 14115 h 1126566"/>
              <a:gd name="connsiteX4" fmla="*/ 1372564 w 12192000"/>
              <a:gd name="connsiteY4" fmla="*/ 15636 h 1126566"/>
              <a:gd name="connsiteX5" fmla="*/ 1377226 w 12192000"/>
              <a:gd name="connsiteY5" fmla="*/ 14330 h 1126566"/>
              <a:gd name="connsiteX6" fmla="*/ 1382967 w 12192000"/>
              <a:gd name="connsiteY6" fmla="*/ 16108 h 1126566"/>
              <a:gd name="connsiteX7" fmla="*/ 1398753 w 12192000"/>
              <a:gd name="connsiteY7" fmla="*/ 20281 h 1126566"/>
              <a:gd name="connsiteX8" fmla="*/ 1403473 w 12192000"/>
              <a:gd name="connsiteY8" fmla="*/ 25878 h 1126566"/>
              <a:gd name="connsiteX9" fmla="*/ 1465522 w 12192000"/>
              <a:gd name="connsiteY9" fmla="*/ 40951 h 1126566"/>
              <a:gd name="connsiteX10" fmla="*/ 1485274 w 12192000"/>
              <a:gd name="connsiteY10" fmla="*/ 38769 h 1126566"/>
              <a:gd name="connsiteX11" fmla="*/ 1506702 w 12192000"/>
              <a:gd name="connsiteY11" fmla="*/ 48855 h 1126566"/>
              <a:gd name="connsiteX12" fmla="*/ 1570577 w 12192000"/>
              <a:gd name="connsiteY12" fmla="*/ 56390 h 1126566"/>
              <a:gd name="connsiteX13" fmla="*/ 1640836 w 12192000"/>
              <a:gd name="connsiteY13" fmla="*/ 71287 h 1126566"/>
              <a:gd name="connsiteX14" fmla="*/ 1689992 w 12192000"/>
              <a:gd name="connsiteY14" fmla="*/ 86003 h 1126566"/>
              <a:gd name="connsiteX15" fmla="*/ 1825707 w 12192000"/>
              <a:gd name="connsiteY15" fmla="*/ 102605 h 1126566"/>
              <a:gd name="connsiteX16" fmla="*/ 2055100 w 12192000"/>
              <a:gd name="connsiteY16" fmla="*/ 121407 h 1126566"/>
              <a:gd name="connsiteX17" fmla="*/ 2102805 w 12192000"/>
              <a:gd name="connsiteY17" fmla="*/ 127338 h 1126566"/>
              <a:gd name="connsiteX18" fmla="*/ 2139327 w 12192000"/>
              <a:gd name="connsiteY18" fmla="*/ 140098 h 1126566"/>
              <a:gd name="connsiteX19" fmla="*/ 2143886 w 12192000"/>
              <a:gd name="connsiteY19" fmla="*/ 149737 h 1126566"/>
              <a:gd name="connsiteX20" fmla="*/ 2169405 w 12192000"/>
              <a:gd name="connsiteY20" fmla="*/ 154229 h 1126566"/>
              <a:gd name="connsiteX21" fmla="*/ 2175252 w 12192000"/>
              <a:gd name="connsiteY21" fmla="*/ 157025 h 1126566"/>
              <a:gd name="connsiteX22" fmla="*/ 2209736 w 12192000"/>
              <a:gd name="connsiteY22" fmla="*/ 171455 h 1126566"/>
              <a:gd name="connsiteX23" fmla="*/ 2306658 w 12192000"/>
              <a:gd name="connsiteY23" fmla="*/ 162489 h 1126566"/>
              <a:gd name="connsiteX24" fmla="*/ 2376691 w 12192000"/>
              <a:gd name="connsiteY24" fmla="*/ 163846 h 1126566"/>
              <a:gd name="connsiteX25" fmla="*/ 2381520 w 12192000"/>
              <a:gd name="connsiteY25" fmla="*/ 166644 h 1126566"/>
              <a:gd name="connsiteX26" fmla="*/ 2500607 w 12192000"/>
              <a:gd name="connsiteY26" fmla="*/ 180917 h 1126566"/>
              <a:gd name="connsiteX27" fmla="*/ 2542869 w 12192000"/>
              <a:gd name="connsiteY27" fmla="*/ 188717 h 1126566"/>
              <a:gd name="connsiteX28" fmla="*/ 2829718 w 12192000"/>
              <a:gd name="connsiteY28" fmla="*/ 242215 h 1126566"/>
              <a:gd name="connsiteX29" fmla="*/ 3028662 w 12192000"/>
              <a:gd name="connsiteY29" fmla="*/ 219550 h 1126566"/>
              <a:gd name="connsiteX30" fmla="*/ 3107019 w 12192000"/>
              <a:gd name="connsiteY30" fmla="*/ 220240 h 1126566"/>
              <a:gd name="connsiteX31" fmla="*/ 3116698 w 12192000"/>
              <a:gd name="connsiteY31" fmla="*/ 226983 h 1126566"/>
              <a:gd name="connsiteX32" fmla="*/ 3231577 w 12192000"/>
              <a:gd name="connsiteY32" fmla="*/ 202023 h 1126566"/>
              <a:gd name="connsiteX33" fmla="*/ 3386687 w 12192000"/>
              <a:gd name="connsiteY33" fmla="*/ 218190 h 1126566"/>
              <a:gd name="connsiteX34" fmla="*/ 3501680 w 12192000"/>
              <a:gd name="connsiteY34" fmla="*/ 238841 h 1126566"/>
              <a:gd name="connsiteX35" fmla="*/ 3567038 w 12192000"/>
              <a:gd name="connsiteY35" fmla="*/ 246771 h 1126566"/>
              <a:gd name="connsiteX36" fmla="*/ 3613626 w 12192000"/>
              <a:gd name="connsiteY36" fmla="*/ 256591 h 1126566"/>
              <a:gd name="connsiteX37" fmla="*/ 3737444 w 12192000"/>
              <a:gd name="connsiteY37" fmla="*/ 259793 h 1126566"/>
              <a:gd name="connsiteX38" fmla="*/ 3944870 w 12192000"/>
              <a:gd name="connsiteY38" fmla="*/ 255991 h 1126566"/>
              <a:gd name="connsiteX39" fmla="*/ 4092172 w 12192000"/>
              <a:gd name="connsiteY39" fmla="*/ 290617 h 1126566"/>
              <a:gd name="connsiteX40" fmla="*/ 4176434 w 12192000"/>
              <a:gd name="connsiteY40" fmla="*/ 272187 h 1126566"/>
              <a:gd name="connsiteX41" fmla="*/ 4269617 w 12192000"/>
              <a:gd name="connsiteY41" fmla="*/ 283947 h 1126566"/>
              <a:gd name="connsiteX42" fmla="*/ 4638729 w 12192000"/>
              <a:gd name="connsiteY42" fmla="*/ 274806 h 1126566"/>
              <a:gd name="connsiteX43" fmla="*/ 4910175 w 12192000"/>
              <a:gd name="connsiteY43" fmla="*/ 258887 h 1126566"/>
              <a:gd name="connsiteX44" fmla="*/ 4910653 w 12192000"/>
              <a:gd name="connsiteY44" fmla="*/ 256337 h 1126566"/>
              <a:gd name="connsiteX45" fmla="*/ 4915901 w 12192000"/>
              <a:gd name="connsiteY45" fmla="*/ 255646 h 1126566"/>
              <a:gd name="connsiteX46" fmla="*/ 4919888 w 12192000"/>
              <a:gd name="connsiteY46" fmla="*/ 257665 h 1126566"/>
              <a:gd name="connsiteX47" fmla="*/ 4926150 w 12192000"/>
              <a:gd name="connsiteY47" fmla="*/ 256877 h 1126566"/>
              <a:gd name="connsiteX48" fmla="*/ 4943081 w 12192000"/>
              <a:gd name="connsiteY48" fmla="*/ 255402 h 1126566"/>
              <a:gd name="connsiteX49" fmla="*/ 4949875 w 12192000"/>
              <a:gd name="connsiteY49" fmla="*/ 250755 h 1126566"/>
              <a:gd name="connsiteX50" fmla="*/ 5034125 w 12192000"/>
              <a:gd name="connsiteY50" fmla="*/ 251561 h 1126566"/>
              <a:gd name="connsiteX51" fmla="*/ 5058873 w 12192000"/>
              <a:gd name="connsiteY51" fmla="*/ 245283 h 1126566"/>
              <a:gd name="connsiteX52" fmla="*/ 5123651 w 12192000"/>
              <a:gd name="connsiteY52" fmla="*/ 248360 h 1126566"/>
              <a:gd name="connsiteX53" fmla="*/ 5197539 w 12192000"/>
              <a:gd name="connsiteY53" fmla="*/ 245352 h 1126566"/>
              <a:gd name="connsiteX54" fmla="*/ 5250946 w 12192000"/>
              <a:gd name="connsiteY54" fmla="*/ 239095 h 1126566"/>
              <a:gd name="connsiteX55" fmla="*/ 5388817 w 12192000"/>
              <a:gd name="connsiteY55" fmla="*/ 245059 h 1126566"/>
              <a:gd name="connsiteX56" fmla="*/ 5618162 w 12192000"/>
              <a:gd name="connsiteY56" fmla="*/ 264094 h 1126566"/>
              <a:gd name="connsiteX57" fmla="*/ 5666664 w 12192000"/>
              <a:gd name="connsiteY57" fmla="*/ 266098 h 1126566"/>
              <a:gd name="connsiteX58" fmla="*/ 5715324 w 12192000"/>
              <a:gd name="connsiteY58" fmla="*/ 251101 h 1126566"/>
              <a:gd name="connsiteX59" fmla="*/ 5741796 w 12192000"/>
              <a:gd name="connsiteY59" fmla="*/ 250897 h 1126566"/>
              <a:gd name="connsiteX60" fmla="*/ 5748565 w 12192000"/>
              <a:gd name="connsiteY60" fmla="*/ 249142 h 1126566"/>
              <a:gd name="connsiteX61" fmla="*/ 5787667 w 12192000"/>
              <a:gd name="connsiteY61" fmla="*/ 240782 h 1126566"/>
              <a:gd name="connsiteX62" fmla="*/ 5877829 w 12192000"/>
              <a:gd name="connsiteY62" fmla="*/ 265178 h 1126566"/>
              <a:gd name="connsiteX63" fmla="*/ 5946099 w 12192000"/>
              <a:gd name="connsiteY63" fmla="*/ 275229 h 1126566"/>
              <a:gd name="connsiteX64" fmla="*/ 5951885 w 12192000"/>
              <a:gd name="connsiteY64" fmla="*/ 273306 h 1126566"/>
              <a:gd name="connsiteX65" fmla="*/ 5957187 w 12192000"/>
              <a:gd name="connsiteY65" fmla="*/ 267506 h 1126566"/>
              <a:gd name="connsiteX66" fmla="*/ 5969996 w 12192000"/>
              <a:gd name="connsiteY66" fmla="*/ 266279 h 1126566"/>
              <a:gd name="connsiteX67" fmla="*/ 5983257 w 12192000"/>
              <a:gd name="connsiteY67" fmla="*/ 260438 h 1126566"/>
              <a:gd name="connsiteX68" fmla="*/ 6390944 w 12192000"/>
              <a:gd name="connsiteY68" fmla="*/ 296657 h 1126566"/>
              <a:gd name="connsiteX69" fmla="*/ 6472553 w 12192000"/>
              <a:gd name="connsiteY69" fmla="*/ 327261 h 1126566"/>
              <a:gd name="connsiteX70" fmla="*/ 6598839 w 12192000"/>
              <a:gd name="connsiteY70" fmla="*/ 327138 h 1126566"/>
              <a:gd name="connsiteX71" fmla="*/ 6674894 w 12192000"/>
              <a:gd name="connsiteY71" fmla="*/ 339184 h 1126566"/>
              <a:gd name="connsiteX72" fmla="*/ 6686944 w 12192000"/>
              <a:gd name="connsiteY72" fmla="*/ 334233 h 1126566"/>
              <a:gd name="connsiteX73" fmla="*/ 6788093 w 12192000"/>
              <a:gd name="connsiteY73" fmla="*/ 377012 h 1126566"/>
              <a:gd name="connsiteX74" fmla="*/ 6944546 w 12192000"/>
              <a:gd name="connsiteY74" fmla="*/ 386543 h 1126566"/>
              <a:gd name="connsiteX75" fmla="*/ 7063994 w 12192000"/>
              <a:gd name="connsiteY75" fmla="*/ 385228 h 1126566"/>
              <a:gd name="connsiteX76" fmla="*/ 7130364 w 12192000"/>
              <a:gd name="connsiteY76" fmla="*/ 388164 h 1126566"/>
              <a:gd name="connsiteX77" fmla="*/ 7179335 w 12192000"/>
              <a:gd name="connsiteY77" fmla="*/ 386225 h 1126566"/>
              <a:gd name="connsiteX78" fmla="*/ 7300357 w 12192000"/>
              <a:gd name="connsiteY78" fmla="*/ 403218 h 1126566"/>
              <a:gd name="connsiteX79" fmla="*/ 7499445 w 12192000"/>
              <a:gd name="connsiteY79" fmla="*/ 440549 h 1126566"/>
              <a:gd name="connsiteX80" fmla="*/ 7655710 w 12192000"/>
              <a:gd name="connsiteY80" fmla="*/ 430962 h 1126566"/>
              <a:gd name="connsiteX81" fmla="*/ 7729851 w 12192000"/>
              <a:gd name="connsiteY81" fmla="*/ 462457 h 1126566"/>
              <a:gd name="connsiteX82" fmla="*/ 7824660 w 12192000"/>
              <a:gd name="connsiteY82" fmla="*/ 466203 h 1126566"/>
              <a:gd name="connsiteX83" fmla="*/ 8277851 w 12192000"/>
              <a:gd name="connsiteY83" fmla="*/ 502630 h 1126566"/>
              <a:gd name="connsiteX84" fmla="*/ 8382461 w 12192000"/>
              <a:gd name="connsiteY84" fmla="*/ 526824 h 1126566"/>
              <a:gd name="connsiteX85" fmla="*/ 8594502 w 12192000"/>
              <a:gd name="connsiteY85" fmla="*/ 613607 h 1126566"/>
              <a:gd name="connsiteX86" fmla="*/ 8808358 w 12192000"/>
              <a:gd name="connsiteY86" fmla="*/ 654694 h 1126566"/>
              <a:gd name="connsiteX87" fmla="*/ 8880244 w 12192000"/>
              <a:gd name="connsiteY87" fmla="*/ 661466 h 1126566"/>
              <a:gd name="connsiteX88" fmla="*/ 8885004 w 12192000"/>
              <a:gd name="connsiteY88" fmla="*/ 663655 h 1126566"/>
              <a:gd name="connsiteX89" fmla="*/ 8886720 w 12192000"/>
              <a:gd name="connsiteY89" fmla="*/ 662879 h 1126566"/>
              <a:gd name="connsiteX90" fmla="*/ 8912175 w 12192000"/>
              <a:gd name="connsiteY90" fmla="*/ 660908 h 1126566"/>
              <a:gd name="connsiteX91" fmla="*/ 8969814 w 12192000"/>
              <a:gd name="connsiteY91" fmla="*/ 639833 h 1126566"/>
              <a:gd name="connsiteX92" fmla="*/ 8996241 w 12192000"/>
              <a:gd name="connsiteY92" fmla="*/ 655221 h 1126566"/>
              <a:gd name="connsiteX93" fmla="*/ 9092152 w 12192000"/>
              <a:gd name="connsiteY93" fmla="*/ 609097 h 1126566"/>
              <a:gd name="connsiteX94" fmla="*/ 9156546 w 12192000"/>
              <a:gd name="connsiteY94" fmla="*/ 585468 h 1126566"/>
              <a:gd name="connsiteX95" fmla="*/ 9194830 w 12192000"/>
              <a:gd name="connsiteY95" fmla="*/ 571148 h 1126566"/>
              <a:gd name="connsiteX96" fmla="*/ 9314188 w 12192000"/>
              <a:gd name="connsiteY96" fmla="*/ 547301 h 1126566"/>
              <a:gd name="connsiteX97" fmla="*/ 9554706 w 12192000"/>
              <a:gd name="connsiteY97" fmla="*/ 542666 h 1126566"/>
              <a:gd name="connsiteX98" fmla="*/ 9616141 w 12192000"/>
              <a:gd name="connsiteY98" fmla="*/ 530976 h 1126566"/>
              <a:gd name="connsiteX99" fmla="*/ 9620146 w 12192000"/>
              <a:gd name="connsiteY99" fmla="*/ 524035 h 1126566"/>
              <a:gd name="connsiteX100" fmla="*/ 9724197 w 12192000"/>
              <a:gd name="connsiteY100" fmla="*/ 528337 h 1126566"/>
              <a:gd name="connsiteX101" fmla="*/ 9837846 w 12192000"/>
              <a:gd name="connsiteY101" fmla="*/ 492977 h 1126566"/>
              <a:gd name="connsiteX102" fmla="*/ 9917440 w 12192000"/>
              <a:gd name="connsiteY102" fmla="*/ 459605 h 1126566"/>
              <a:gd name="connsiteX103" fmla="*/ 9918439 w 12192000"/>
              <a:gd name="connsiteY103" fmla="*/ 453114 h 1126566"/>
              <a:gd name="connsiteX104" fmla="*/ 9953039 w 12192000"/>
              <a:gd name="connsiteY104" fmla="*/ 452486 h 1126566"/>
              <a:gd name="connsiteX105" fmla="*/ 9988183 w 12192000"/>
              <a:gd name="connsiteY105" fmla="*/ 448079 h 1126566"/>
              <a:gd name="connsiteX106" fmla="*/ 9991965 w 12192000"/>
              <a:gd name="connsiteY106" fmla="*/ 435969 h 1126566"/>
              <a:gd name="connsiteX107" fmla="*/ 9986932 w 12192000"/>
              <a:gd name="connsiteY107" fmla="*/ 431168 h 1126566"/>
              <a:gd name="connsiteX108" fmla="*/ 9996190 w 12192000"/>
              <a:gd name="connsiteY108" fmla="*/ 429066 h 1126566"/>
              <a:gd name="connsiteX109" fmla="*/ 9999786 w 12192000"/>
              <a:gd name="connsiteY109" fmla="*/ 427758 h 1126566"/>
              <a:gd name="connsiteX110" fmla="*/ 10012936 w 12192000"/>
              <a:gd name="connsiteY110" fmla="*/ 428884 h 1126566"/>
              <a:gd name="connsiteX111" fmla="*/ 10038815 w 12192000"/>
              <a:gd name="connsiteY111" fmla="*/ 419316 h 1126566"/>
              <a:gd name="connsiteX112" fmla="*/ 10057432 w 12192000"/>
              <a:gd name="connsiteY112" fmla="*/ 421938 h 1126566"/>
              <a:gd name="connsiteX113" fmla="*/ 10121534 w 12192000"/>
              <a:gd name="connsiteY113" fmla="*/ 437514 h 1126566"/>
              <a:gd name="connsiteX114" fmla="*/ 10199200 w 12192000"/>
              <a:gd name="connsiteY114" fmla="*/ 438197 h 1126566"/>
              <a:gd name="connsiteX115" fmla="*/ 10245648 w 12192000"/>
              <a:gd name="connsiteY115" fmla="*/ 438831 h 1126566"/>
              <a:gd name="connsiteX116" fmla="*/ 10369590 w 12192000"/>
              <a:gd name="connsiteY116" fmla="*/ 423377 h 1126566"/>
              <a:gd name="connsiteX117" fmla="*/ 10575777 w 12192000"/>
              <a:gd name="connsiteY117" fmla="*/ 355859 h 1126566"/>
              <a:gd name="connsiteX118" fmla="*/ 10638984 w 12192000"/>
              <a:gd name="connsiteY118" fmla="*/ 347416 h 1126566"/>
              <a:gd name="connsiteX119" fmla="*/ 10649306 w 12192000"/>
              <a:gd name="connsiteY119" fmla="*/ 352042 h 1126566"/>
              <a:gd name="connsiteX120" fmla="*/ 10732175 w 12192000"/>
              <a:gd name="connsiteY120" fmla="*/ 317549 h 1126566"/>
              <a:gd name="connsiteX121" fmla="*/ 10862886 w 12192000"/>
              <a:gd name="connsiteY121" fmla="*/ 313438 h 1126566"/>
              <a:gd name="connsiteX122" fmla="*/ 10963063 w 12192000"/>
              <a:gd name="connsiteY122" fmla="*/ 317771 h 1126566"/>
              <a:gd name="connsiteX123" fmla="*/ 11018562 w 12192000"/>
              <a:gd name="connsiteY123" fmla="*/ 316991 h 1126566"/>
              <a:gd name="connsiteX124" fmla="*/ 11059692 w 12192000"/>
              <a:gd name="connsiteY124" fmla="*/ 319983 h 1126566"/>
              <a:gd name="connsiteX125" fmla="*/ 11160371 w 12192000"/>
              <a:gd name="connsiteY125" fmla="*/ 308440 h 1126566"/>
              <a:gd name="connsiteX126" fmla="*/ 11178386 w 12192000"/>
              <a:gd name="connsiteY126" fmla="*/ 299490 h 1126566"/>
              <a:gd name="connsiteX127" fmla="*/ 11192494 w 12192000"/>
              <a:gd name="connsiteY127" fmla="*/ 296221 h 1126566"/>
              <a:gd name="connsiteX128" fmla="*/ 11199770 w 12192000"/>
              <a:gd name="connsiteY128" fmla="*/ 299772 h 1126566"/>
              <a:gd name="connsiteX129" fmla="*/ 11217258 w 12192000"/>
              <a:gd name="connsiteY129" fmla="*/ 293681 h 1126566"/>
              <a:gd name="connsiteX130" fmla="*/ 11245798 w 12192000"/>
              <a:gd name="connsiteY130" fmla="*/ 292170 h 1126566"/>
              <a:gd name="connsiteX131" fmla="*/ 11255992 w 12192000"/>
              <a:gd name="connsiteY131" fmla="*/ 291919 h 1126566"/>
              <a:gd name="connsiteX132" fmla="*/ 11264859 w 12192000"/>
              <a:gd name="connsiteY132" fmla="*/ 293937 h 1126566"/>
              <a:gd name="connsiteX133" fmla="*/ 11276151 w 12192000"/>
              <a:gd name="connsiteY133" fmla="*/ 293070 h 1126566"/>
              <a:gd name="connsiteX134" fmla="*/ 11279850 w 12192000"/>
              <a:gd name="connsiteY134" fmla="*/ 291330 h 1126566"/>
              <a:gd name="connsiteX135" fmla="*/ 11290818 w 12192000"/>
              <a:gd name="connsiteY135" fmla="*/ 291060 h 1126566"/>
              <a:gd name="connsiteX136" fmla="*/ 11296248 w 12192000"/>
              <a:gd name="connsiteY136" fmla="*/ 290163 h 1126566"/>
              <a:gd name="connsiteX137" fmla="*/ 11301652 w 12192000"/>
              <a:gd name="connsiteY137" fmla="*/ 290324 h 1126566"/>
              <a:gd name="connsiteX138" fmla="*/ 11339114 w 12192000"/>
              <a:gd name="connsiteY138" fmla="*/ 288153 h 1126566"/>
              <a:gd name="connsiteX139" fmla="*/ 11345146 w 12192000"/>
              <a:gd name="connsiteY139" fmla="*/ 290802 h 1126566"/>
              <a:gd name="connsiteX140" fmla="*/ 11400126 w 12192000"/>
              <a:gd name="connsiteY140" fmla="*/ 292287 h 1126566"/>
              <a:gd name="connsiteX141" fmla="*/ 11400420 w 12192000"/>
              <a:gd name="connsiteY141" fmla="*/ 293758 h 1126566"/>
              <a:gd name="connsiteX142" fmla="*/ 11413889 w 12192000"/>
              <a:gd name="connsiteY142" fmla="*/ 300516 h 1126566"/>
              <a:gd name="connsiteX143" fmla="*/ 11440688 w 12192000"/>
              <a:gd name="connsiteY143" fmla="*/ 310121 h 1126566"/>
              <a:gd name="connsiteX144" fmla="*/ 11496733 w 12192000"/>
              <a:gd name="connsiteY144" fmla="*/ 350225 h 1126566"/>
              <a:gd name="connsiteX145" fmla="*/ 11554005 w 12192000"/>
              <a:gd name="connsiteY145" fmla="*/ 351933 h 1126566"/>
              <a:gd name="connsiteX146" fmla="*/ 11565304 w 12192000"/>
              <a:gd name="connsiteY146" fmla="*/ 353069 h 1126566"/>
              <a:gd name="connsiteX147" fmla="*/ 11565435 w 12192000"/>
              <a:gd name="connsiteY147" fmla="*/ 353419 h 1126566"/>
              <a:gd name="connsiteX148" fmla="*/ 11577168 w 12192000"/>
              <a:gd name="connsiteY148" fmla="*/ 355270 h 1126566"/>
              <a:gd name="connsiteX149" fmla="*/ 11585904 w 12192000"/>
              <a:gd name="connsiteY149" fmla="*/ 355142 h 1126566"/>
              <a:gd name="connsiteX150" fmla="*/ 11607823 w 12192000"/>
              <a:gd name="connsiteY150" fmla="*/ 357347 h 1126566"/>
              <a:gd name="connsiteX151" fmla="*/ 11614746 w 12192000"/>
              <a:gd name="connsiteY151" fmla="*/ 360281 h 1126566"/>
              <a:gd name="connsiteX152" fmla="*/ 11698873 w 12192000"/>
              <a:gd name="connsiteY152" fmla="*/ 397894 h 1126566"/>
              <a:gd name="connsiteX153" fmla="*/ 11779739 w 12192000"/>
              <a:gd name="connsiteY153" fmla="*/ 457323 h 1126566"/>
              <a:gd name="connsiteX154" fmla="*/ 11828107 w 12192000"/>
              <a:gd name="connsiteY154" fmla="*/ 477948 h 1126566"/>
              <a:gd name="connsiteX155" fmla="*/ 11866598 w 12192000"/>
              <a:gd name="connsiteY155" fmla="*/ 486803 h 1126566"/>
              <a:gd name="connsiteX156" fmla="*/ 11916744 w 12192000"/>
              <a:gd name="connsiteY156" fmla="*/ 502917 h 1126566"/>
              <a:gd name="connsiteX157" fmla="*/ 11949248 w 12192000"/>
              <a:gd name="connsiteY157" fmla="*/ 518881 h 1126566"/>
              <a:gd name="connsiteX158" fmla="*/ 11951002 w 12192000"/>
              <a:gd name="connsiteY158" fmla="*/ 518735 h 1126566"/>
              <a:gd name="connsiteX159" fmla="*/ 11957283 w 12192000"/>
              <a:gd name="connsiteY159" fmla="*/ 522828 h 1126566"/>
              <a:gd name="connsiteX160" fmla="*/ 11966535 w 12192000"/>
              <a:gd name="connsiteY160" fmla="*/ 527372 h 1126566"/>
              <a:gd name="connsiteX161" fmla="*/ 12026007 w 12192000"/>
              <a:gd name="connsiteY161" fmla="*/ 534384 h 1126566"/>
              <a:gd name="connsiteX162" fmla="*/ 12035188 w 12192000"/>
              <a:gd name="connsiteY162" fmla="*/ 529609 h 1126566"/>
              <a:gd name="connsiteX163" fmla="*/ 12115225 w 12192000"/>
              <a:gd name="connsiteY163" fmla="*/ 561895 h 1126566"/>
              <a:gd name="connsiteX164" fmla="*/ 12191636 w 12192000"/>
              <a:gd name="connsiteY164" fmla="*/ 558318 h 1126566"/>
              <a:gd name="connsiteX165" fmla="*/ 12192000 w 12192000"/>
              <a:gd name="connsiteY165" fmla="*/ 558295 h 1126566"/>
              <a:gd name="connsiteX166" fmla="*/ 12192000 w 12192000"/>
              <a:gd name="connsiteY166" fmla="*/ 1126566 h 1126566"/>
              <a:gd name="connsiteX167" fmla="*/ 0 w 12192000"/>
              <a:gd name="connsiteY167" fmla="*/ 1126566 h 1126566"/>
              <a:gd name="connsiteX168" fmla="*/ 0 w 12192000"/>
              <a:gd name="connsiteY168" fmla="*/ 401922 h 1126566"/>
              <a:gd name="connsiteX169" fmla="*/ 25242 w 12192000"/>
              <a:gd name="connsiteY169" fmla="*/ 388862 h 1126566"/>
              <a:gd name="connsiteX170" fmla="*/ 96922 w 12192000"/>
              <a:gd name="connsiteY170" fmla="*/ 357381 h 1126566"/>
              <a:gd name="connsiteX171" fmla="*/ 137910 w 12192000"/>
              <a:gd name="connsiteY171" fmla="*/ 314823 h 1126566"/>
              <a:gd name="connsiteX172" fmla="*/ 258712 w 12192000"/>
              <a:gd name="connsiteY172" fmla="*/ 286531 h 1126566"/>
              <a:gd name="connsiteX173" fmla="*/ 316354 w 12192000"/>
              <a:gd name="connsiteY173" fmla="*/ 238529 h 1126566"/>
              <a:gd name="connsiteX174" fmla="*/ 328834 w 12192000"/>
              <a:gd name="connsiteY174" fmla="*/ 240963 h 1126566"/>
              <a:gd name="connsiteX175" fmla="*/ 383414 w 12192000"/>
              <a:gd name="connsiteY175" fmla="*/ 221196 h 1126566"/>
              <a:gd name="connsiteX176" fmla="*/ 537708 w 12192000"/>
              <a:gd name="connsiteY176" fmla="*/ 119020 h 1126566"/>
              <a:gd name="connsiteX177" fmla="*/ 653257 w 12192000"/>
              <a:gd name="connsiteY177" fmla="*/ 91372 h 1126566"/>
              <a:gd name="connsiteX178" fmla="*/ 763197 w 12192000"/>
              <a:gd name="connsiteY178" fmla="*/ 59356 h 1126566"/>
              <a:gd name="connsiteX179" fmla="*/ 778208 w 12192000"/>
              <a:gd name="connsiteY179" fmla="*/ 63801 h 1126566"/>
              <a:gd name="connsiteX180" fmla="*/ 784725 w 12192000"/>
              <a:gd name="connsiteY180" fmla="*/ 62505 h 1126566"/>
              <a:gd name="connsiteX181" fmla="*/ 785400 w 12192000"/>
              <a:gd name="connsiteY181" fmla="*/ 62796 h 1126566"/>
              <a:gd name="connsiteX182" fmla="*/ 786774 w 12192000"/>
              <a:gd name="connsiteY182" fmla="*/ 62098 h 1126566"/>
              <a:gd name="connsiteX183" fmla="*/ 852003 w 12192000"/>
              <a:gd name="connsiteY183" fmla="*/ 61064 h 1126566"/>
              <a:gd name="connsiteX184" fmla="*/ 870719 w 12192000"/>
              <a:gd name="connsiteY184" fmla="*/ 47209 h 1126566"/>
              <a:gd name="connsiteX185" fmla="*/ 883786 w 12192000"/>
              <a:gd name="connsiteY185" fmla="*/ 45814 h 1126566"/>
              <a:gd name="connsiteX186" fmla="*/ 886400 w 12192000"/>
              <a:gd name="connsiteY186" fmla="*/ 43909 h 1126566"/>
              <a:gd name="connsiteX187" fmla="*/ 893881 w 12192000"/>
              <a:gd name="connsiteY187" fmla="*/ 40197 h 1126566"/>
              <a:gd name="connsiteX188" fmla="*/ 886282 w 12192000"/>
              <a:gd name="connsiteY188" fmla="*/ 36610 h 1126566"/>
              <a:gd name="connsiteX189" fmla="*/ 914199 w 12192000"/>
              <a:gd name="connsiteY189" fmla="*/ 6975 h 1126566"/>
              <a:gd name="connsiteX190" fmla="*/ 929751 w 12192000"/>
              <a:gd name="connsiteY190" fmla="*/ 5510 h 1126566"/>
              <a:gd name="connsiteX191" fmla="*/ 938844 w 12192000"/>
              <a:gd name="connsiteY191" fmla="*/ 8681 h 1126566"/>
              <a:gd name="connsiteX192" fmla="*/ 954142 w 12192000"/>
              <a:gd name="connsiteY192" fmla="*/ 8799 h 1126566"/>
              <a:gd name="connsiteX193" fmla="*/ 968213 w 12192000"/>
              <a:gd name="connsiteY193" fmla="*/ 19791 h 1126566"/>
              <a:gd name="connsiteX194" fmla="*/ 1177886 w 12192000"/>
              <a:gd name="connsiteY194" fmla="*/ 30728 h 1126566"/>
              <a:gd name="connsiteX195" fmla="*/ 1305018 w 12192000"/>
              <a:gd name="connsiteY195" fmla="*/ 0 h 1126566"/>
              <a:gd name="connsiteX0" fmla="*/ 1305018 w 12192000"/>
              <a:gd name="connsiteY0" fmla="*/ 0 h 1126566"/>
              <a:gd name="connsiteX1" fmla="*/ 1338012 w 12192000"/>
              <a:gd name="connsiteY1" fmla="*/ 2184 h 1126566"/>
              <a:gd name="connsiteX2" fmla="*/ 1368320 w 12192000"/>
              <a:gd name="connsiteY2" fmla="*/ 11572 h 1126566"/>
              <a:gd name="connsiteX3" fmla="*/ 1367764 w 12192000"/>
              <a:gd name="connsiteY3" fmla="*/ 14115 h 1126566"/>
              <a:gd name="connsiteX4" fmla="*/ 1372564 w 12192000"/>
              <a:gd name="connsiteY4" fmla="*/ 15636 h 1126566"/>
              <a:gd name="connsiteX5" fmla="*/ 1377226 w 12192000"/>
              <a:gd name="connsiteY5" fmla="*/ 14330 h 1126566"/>
              <a:gd name="connsiteX6" fmla="*/ 1382967 w 12192000"/>
              <a:gd name="connsiteY6" fmla="*/ 16108 h 1126566"/>
              <a:gd name="connsiteX7" fmla="*/ 1398753 w 12192000"/>
              <a:gd name="connsiteY7" fmla="*/ 20281 h 1126566"/>
              <a:gd name="connsiteX8" fmla="*/ 1403473 w 12192000"/>
              <a:gd name="connsiteY8" fmla="*/ 25878 h 1126566"/>
              <a:gd name="connsiteX9" fmla="*/ 1465522 w 12192000"/>
              <a:gd name="connsiteY9" fmla="*/ 40951 h 1126566"/>
              <a:gd name="connsiteX10" fmla="*/ 1485274 w 12192000"/>
              <a:gd name="connsiteY10" fmla="*/ 38769 h 1126566"/>
              <a:gd name="connsiteX11" fmla="*/ 1506702 w 12192000"/>
              <a:gd name="connsiteY11" fmla="*/ 48855 h 1126566"/>
              <a:gd name="connsiteX12" fmla="*/ 1570577 w 12192000"/>
              <a:gd name="connsiteY12" fmla="*/ 56390 h 1126566"/>
              <a:gd name="connsiteX13" fmla="*/ 1640836 w 12192000"/>
              <a:gd name="connsiteY13" fmla="*/ 71287 h 1126566"/>
              <a:gd name="connsiteX14" fmla="*/ 1689992 w 12192000"/>
              <a:gd name="connsiteY14" fmla="*/ 86003 h 1126566"/>
              <a:gd name="connsiteX15" fmla="*/ 1825707 w 12192000"/>
              <a:gd name="connsiteY15" fmla="*/ 102605 h 1126566"/>
              <a:gd name="connsiteX16" fmla="*/ 2055100 w 12192000"/>
              <a:gd name="connsiteY16" fmla="*/ 121407 h 1126566"/>
              <a:gd name="connsiteX17" fmla="*/ 2102805 w 12192000"/>
              <a:gd name="connsiteY17" fmla="*/ 127338 h 1126566"/>
              <a:gd name="connsiteX18" fmla="*/ 2139327 w 12192000"/>
              <a:gd name="connsiteY18" fmla="*/ 140098 h 1126566"/>
              <a:gd name="connsiteX19" fmla="*/ 2143886 w 12192000"/>
              <a:gd name="connsiteY19" fmla="*/ 149737 h 1126566"/>
              <a:gd name="connsiteX20" fmla="*/ 2169405 w 12192000"/>
              <a:gd name="connsiteY20" fmla="*/ 154229 h 1126566"/>
              <a:gd name="connsiteX21" fmla="*/ 2175252 w 12192000"/>
              <a:gd name="connsiteY21" fmla="*/ 157025 h 1126566"/>
              <a:gd name="connsiteX22" fmla="*/ 2209736 w 12192000"/>
              <a:gd name="connsiteY22" fmla="*/ 171455 h 1126566"/>
              <a:gd name="connsiteX23" fmla="*/ 2306658 w 12192000"/>
              <a:gd name="connsiteY23" fmla="*/ 162489 h 1126566"/>
              <a:gd name="connsiteX24" fmla="*/ 2376691 w 12192000"/>
              <a:gd name="connsiteY24" fmla="*/ 163846 h 1126566"/>
              <a:gd name="connsiteX25" fmla="*/ 2381520 w 12192000"/>
              <a:gd name="connsiteY25" fmla="*/ 166644 h 1126566"/>
              <a:gd name="connsiteX26" fmla="*/ 2500607 w 12192000"/>
              <a:gd name="connsiteY26" fmla="*/ 180917 h 1126566"/>
              <a:gd name="connsiteX27" fmla="*/ 2542869 w 12192000"/>
              <a:gd name="connsiteY27" fmla="*/ 188717 h 1126566"/>
              <a:gd name="connsiteX28" fmla="*/ 2829718 w 12192000"/>
              <a:gd name="connsiteY28" fmla="*/ 242215 h 1126566"/>
              <a:gd name="connsiteX29" fmla="*/ 3028662 w 12192000"/>
              <a:gd name="connsiteY29" fmla="*/ 219550 h 1126566"/>
              <a:gd name="connsiteX30" fmla="*/ 3107019 w 12192000"/>
              <a:gd name="connsiteY30" fmla="*/ 220240 h 1126566"/>
              <a:gd name="connsiteX31" fmla="*/ 3116698 w 12192000"/>
              <a:gd name="connsiteY31" fmla="*/ 226983 h 1126566"/>
              <a:gd name="connsiteX32" fmla="*/ 3231577 w 12192000"/>
              <a:gd name="connsiteY32" fmla="*/ 202023 h 1126566"/>
              <a:gd name="connsiteX33" fmla="*/ 3386687 w 12192000"/>
              <a:gd name="connsiteY33" fmla="*/ 218190 h 1126566"/>
              <a:gd name="connsiteX34" fmla="*/ 3501680 w 12192000"/>
              <a:gd name="connsiteY34" fmla="*/ 238841 h 1126566"/>
              <a:gd name="connsiteX35" fmla="*/ 3567038 w 12192000"/>
              <a:gd name="connsiteY35" fmla="*/ 246771 h 1126566"/>
              <a:gd name="connsiteX36" fmla="*/ 3613626 w 12192000"/>
              <a:gd name="connsiteY36" fmla="*/ 256591 h 1126566"/>
              <a:gd name="connsiteX37" fmla="*/ 3737444 w 12192000"/>
              <a:gd name="connsiteY37" fmla="*/ 259793 h 1126566"/>
              <a:gd name="connsiteX38" fmla="*/ 3944870 w 12192000"/>
              <a:gd name="connsiteY38" fmla="*/ 255991 h 1126566"/>
              <a:gd name="connsiteX39" fmla="*/ 4092172 w 12192000"/>
              <a:gd name="connsiteY39" fmla="*/ 290617 h 1126566"/>
              <a:gd name="connsiteX40" fmla="*/ 4176434 w 12192000"/>
              <a:gd name="connsiteY40" fmla="*/ 272187 h 1126566"/>
              <a:gd name="connsiteX41" fmla="*/ 4269617 w 12192000"/>
              <a:gd name="connsiteY41" fmla="*/ 283947 h 1126566"/>
              <a:gd name="connsiteX42" fmla="*/ 4638729 w 12192000"/>
              <a:gd name="connsiteY42" fmla="*/ 274806 h 1126566"/>
              <a:gd name="connsiteX43" fmla="*/ 4910175 w 12192000"/>
              <a:gd name="connsiteY43" fmla="*/ 258887 h 1126566"/>
              <a:gd name="connsiteX44" fmla="*/ 4910653 w 12192000"/>
              <a:gd name="connsiteY44" fmla="*/ 256337 h 1126566"/>
              <a:gd name="connsiteX45" fmla="*/ 4915901 w 12192000"/>
              <a:gd name="connsiteY45" fmla="*/ 255646 h 1126566"/>
              <a:gd name="connsiteX46" fmla="*/ 4919888 w 12192000"/>
              <a:gd name="connsiteY46" fmla="*/ 257665 h 1126566"/>
              <a:gd name="connsiteX47" fmla="*/ 4926150 w 12192000"/>
              <a:gd name="connsiteY47" fmla="*/ 256877 h 1126566"/>
              <a:gd name="connsiteX48" fmla="*/ 4943081 w 12192000"/>
              <a:gd name="connsiteY48" fmla="*/ 255402 h 1126566"/>
              <a:gd name="connsiteX49" fmla="*/ 4949875 w 12192000"/>
              <a:gd name="connsiteY49" fmla="*/ 250755 h 1126566"/>
              <a:gd name="connsiteX50" fmla="*/ 5034125 w 12192000"/>
              <a:gd name="connsiteY50" fmla="*/ 251561 h 1126566"/>
              <a:gd name="connsiteX51" fmla="*/ 5058873 w 12192000"/>
              <a:gd name="connsiteY51" fmla="*/ 245283 h 1126566"/>
              <a:gd name="connsiteX52" fmla="*/ 5123651 w 12192000"/>
              <a:gd name="connsiteY52" fmla="*/ 248360 h 1126566"/>
              <a:gd name="connsiteX53" fmla="*/ 5197539 w 12192000"/>
              <a:gd name="connsiteY53" fmla="*/ 245352 h 1126566"/>
              <a:gd name="connsiteX54" fmla="*/ 5250946 w 12192000"/>
              <a:gd name="connsiteY54" fmla="*/ 239095 h 1126566"/>
              <a:gd name="connsiteX55" fmla="*/ 5388817 w 12192000"/>
              <a:gd name="connsiteY55" fmla="*/ 245059 h 1126566"/>
              <a:gd name="connsiteX56" fmla="*/ 5618162 w 12192000"/>
              <a:gd name="connsiteY56" fmla="*/ 264094 h 1126566"/>
              <a:gd name="connsiteX57" fmla="*/ 5666664 w 12192000"/>
              <a:gd name="connsiteY57" fmla="*/ 266098 h 1126566"/>
              <a:gd name="connsiteX58" fmla="*/ 5715324 w 12192000"/>
              <a:gd name="connsiteY58" fmla="*/ 251101 h 1126566"/>
              <a:gd name="connsiteX59" fmla="*/ 5741796 w 12192000"/>
              <a:gd name="connsiteY59" fmla="*/ 250897 h 1126566"/>
              <a:gd name="connsiteX60" fmla="*/ 5748565 w 12192000"/>
              <a:gd name="connsiteY60" fmla="*/ 249142 h 1126566"/>
              <a:gd name="connsiteX61" fmla="*/ 5787667 w 12192000"/>
              <a:gd name="connsiteY61" fmla="*/ 240782 h 1126566"/>
              <a:gd name="connsiteX62" fmla="*/ 5877829 w 12192000"/>
              <a:gd name="connsiteY62" fmla="*/ 265178 h 1126566"/>
              <a:gd name="connsiteX63" fmla="*/ 5946099 w 12192000"/>
              <a:gd name="connsiteY63" fmla="*/ 275229 h 1126566"/>
              <a:gd name="connsiteX64" fmla="*/ 5951885 w 12192000"/>
              <a:gd name="connsiteY64" fmla="*/ 273306 h 1126566"/>
              <a:gd name="connsiteX65" fmla="*/ 5957187 w 12192000"/>
              <a:gd name="connsiteY65" fmla="*/ 267506 h 1126566"/>
              <a:gd name="connsiteX66" fmla="*/ 5969996 w 12192000"/>
              <a:gd name="connsiteY66" fmla="*/ 266279 h 1126566"/>
              <a:gd name="connsiteX67" fmla="*/ 5983257 w 12192000"/>
              <a:gd name="connsiteY67" fmla="*/ 260438 h 1126566"/>
              <a:gd name="connsiteX68" fmla="*/ 6390944 w 12192000"/>
              <a:gd name="connsiteY68" fmla="*/ 296657 h 1126566"/>
              <a:gd name="connsiteX69" fmla="*/ 6472553 w 12192000"/>
              <a:gd name="connsiteY69" fmla="*/ 327261 h 1126566"/>
              <a:gd name="connsiteX70" fmla="*/ 6598839 w 12192000"/>
              <a:gd name="connsiteY70" fmla="*/ 327138 h 1126566"/>
              <a:gd name="connsiteX71" fmla="*/ 6674894 w 12192000"/>
              <a:gd name="connsiteY71" fmla="*/ 339184 h 1126566"/>
              <a:gd name="connsiteX72" fmla="*/ 6686944 w 12192000"/>
              <a:gd name="connsiteY72" fmla="*/ 334233 h 1126566"/>
              <a:gd name="connsiteX73" fmla="*/ 6788093 w 12192000"/>
              <a:gd name="connsiteY73" fmla="*/ 377012 h 1126566"/>
              <a:gd name="connsiteX74" fmla="*/ 6944546 w 12192000"/>
              <a:gd name="connsiteY74" fmla="*/ 386543 h 1126566"/>
              <a:gd name="connsiteX75" fmla="*/ 7063994 w 12192000"/>
              <a:gd name="connsiteY75" fmla="*/ 385228 h 1126566"/>
              <a:gd name="connsiteX76" fmla="*/ 7130364 w 12192000"/>
              <a:gd name="connsiteY76" fmla="*/ 388164 h 1126566"/>
              <a:gd name="connsiteX77" fmla="*/ 7179335 w 12192000"/>
              <a:gd name="connsiteY77" fmla="*/ 386225 h 1126566"/>
              <a:gd name="connsiteX78" fmla="*/ 7300357 w 12192000"/>
              <a:gd name="connsiteY78" fmla="*/ 403218 h 1126566"/>
              <a:gd name="connsiteX79" fmla="*/ 7499445 w 12192000"/>
              <a:gd name="connsiteY79" fmla="*/ 440549 h 1126566"/>
              <a:gd name="connsiteX80" fmla="*/ 7655710 w 12192000"/>
              <a:gd name="connsiteY80" fmla="*/ 430962 h 1126566"/>
              <a:gd name="connsiteX81" fmla="*/ 7729851 w 12192000"/>
              <a:gd name="connsiteY81" fmla="*/ 462457 h 1126566"/>
              <a:gd name="connsiteX82" fmla="*/ 7824660 w 12192000"/>
              <a:gd name="connsiteY82" fmla="*/ 466203 h 1126566"/>
              <a:gd name="connsiteX83" fmla="*/ 8277851 w 12192000"/>
              <a:gd name="connsiteY83" fmla="*/ 502630 h 1126566"/>
              <a:gd name="connsiteX84" fmla="*/ 8382461 w 12192000"/>
              <a:gd name="connsiteY84" fmla="*/ 526824 h 1126566"/>
              <a:gd name="connsiteX85" fmla="*/ 8594502 w 12192000"/>
              <a:gd name="connsiteY85" fmla="*/ 613607 h 1126566"/>
              <a:gd name="connsiteX86" fmla="*/ 8808358 w 12192000"/>
              <a:gd name="connsiteY86" fmla="*/ 654694 h 1126566"/>
              <a:gd name="connsiteX87" fmla="*/ 8880244 w 12192000"/>
              <a:gd name="connsiteY87" fmla="*/ 661466 h 1126566"/>
              <a:gd name="connsiteX88" fmla="*/ 8885004 w 12192000"/>
              <a:gd name="connsiteY88" fmla="*/ 663655 h 1126566"/>
              <a:gd name="connsiteX89" fmla="*/ 8886720 w 12192000"/>
              <a:gd name="connsiteY89" fmla="*/ 662879 h 1126566"/>
              <a:gd name="connsiteX90" fmla="*/ 8912175 w 12192000"/>
              <a:gd name="connsiteY90" fmla="*/ 660908 h 1126566"/>
              <a:gd name="connsiteX91" fmla="*/ 8969814 w 12192000"/>
              <a:gd name="connsiteY91" fmla="*/ 639833 h 1126566"/>
              <a:gd name="connsiteX92" fmla="*/ 8996241 w 12192000"/>
              <a:gd name="connsiteY92" fmla="*/ 655221 h 1126566"/>
              <a:gd name="connsiteX93" fmla="*/ 9092152 w 12192000"/>
              <a:gd name="connsiteY93" fmla="*/ 609097 h 1126566"/>
              <a:gd name="connsiteX94" fmla="*/ 9156546 w 12192000"/>
              <a:gd name="connsiteY94" fmla="*/ 585468 h 1126566"/>
              <a:gd name="connsiteX95" fmla="*/ 9194830 w 12192000"/>
              <a:gd name="connsiteY95" fmla="*/ 571148 h 1126566"/>
              <a:gd name="connsiteX96" fmla="*/ 9314188 w 12192000"/>
              <a:gd name="connsiteY96" fmla="*/ 547301 h 1126566"/>
              <a:gd name="connsiteX97" fmla="*/ 9554706 w 12192000"/>
              <a:gd name="connsiteY97" fmla="*/ 542666 h 1126566"/>
              <a:gd name="connsiteX98" fmla="*/ 9616141 w 12192000"/>
              <a:gd name="connsiteY98" fmla="*/ 530976 h 1126566"/>
              <a:gd name="connsiteX99" fmla="*/ 9620146 w 12192000"/>
              <a:gd name="connsiteY99" fmla="*/ 524035 h 1126566"/>
              <a:gd name="connsiteX100" fmla="*/ 9724197 w 12192000"/>
              <a:gd name="connsiteY100" fmla="*/ 528337 h 1126566"/>
              <a:gd name="connsiteX101" fmla="*/ 9837846 w 12192000"/>
              <a:gd name="connsiteY101" fmla="*/ 492977 h 1126566"/>
              <a:gd name="connsiteX102" fmla="*/ 9917440 w 12192000"/>
              <a:gd name="connsiteY102" fmla="*/ 459605 h 1126566"/>
              <a:gd name="connsiteX103" fmla="*/ 9918439 w 12192000"/>
              <a:gd name="connsiteY103" fmla="*/ 453114 h 1126566"/>
              <a:gd name="connsiteX104" fmla="*/ 9953039 w 12192000"/>
              <a:gd name="connsiteY104" fmla="*/ 452486 h 1126566"/>
              <a:gd name="connsiteX105" fmla="*/ 9988183 w 12192000"/>
              <a:gd name="connsiteY105" fmla="*/ 448079 h 1126566"/>
              <a:gd name="connsiteX106" fmla="*/ 9991965 w 12192000"/>
              <a:gd name="connsiteY106" fmla="*/ 435969 h 1126566"/>
              <a:gd name="connsiteX107" fmla="*/ 9986932 w 12192000"/>
              <a:gd name="connsiteY107" fmla="*/ 431168 h 1126566"/>
              <a:gd name="connsiteX108" fmla="*/ 9996190 w 12192000"/>
              <a:gd name="connsiteY108" fmla="*/ 429066 h 1126566"/>
              <a:gd name="connsiteX109" fmla="*/ 9999786 w 12192000"/>
              <a:gd name="connsiteY109" fmla="*/ 427758 h 1126566"/>
              <a:gd name="connsiteX110" fmla="*/ 10012936 w 12192000"/>
              <a:gd name="connsiteY110" fmla="*/ 428884 h 1126566"/>
              <a:gd name="connsiteX111" fmla="*/ 10038815 w 12192000"/>
              <a:gd name="connsiteY111" fmla="*/ 419316 h 1126566"/>
              <a:gd name="connsiteX112" fmla="*/ 10057432 w 12192000"/>
              <a:gd name="connsiteY112" fmla="*/ 421938 h 1126566"/>
              <a:gd name="connsiteX113" fmla="*/ 10121534 w 12192000"/>
              <a:gd name="connsiteY113" fmla="*/ 437514 h 1126566"/>
              <a:gd name="connsiteX114" fmla="*/ 10199200 w 12192000"/>
              <a:gd name="connsiteY114" fmla="*/ 438197 h 1126566"/>
              <a:gd name="connsiteX115" fmla="*/ 10245648 w 12192000"/>
              <a:gd name="connsiteY115" fmla="*/ 438831 h 1126566"/>
              <a:gd name="connsiteX116" fmla="*/ 10369590 w 12192000"/>
              <a:gd name="connsiteY116" fmla="*/ 423377 h 1126566"/>
              <a:gd name="connsiteX117" fmla="*/ 10575777 w 12192000"/>
              <a:gd name="connsiteY117" fmla="*/ 355859 h 1126566"/>
              <a:gd name="connsiteX118" fmla="*/ 10638984 w 12192000"/>
              <a:gd name="connsiteY118" fmla="*/ 347416 h 1126566"/>
              <a:gd name="connsiteX119" fmla="*/ 10649306 w 12192000"/>
              <a:gd name="connsiteY119" fmla="*/ 352042 h 1126566"/>
              <a:gd name="connsiteX120" fmla="*/ 10732175 w 12192000"/>
              <a:gd name="connsiteY120" fmla="*/ 317549 h 1126566"/>
              <a:gd name="connsiteX121" fmla="*/ 10862886 w 12192000"/>
              <a:gd name="connsiteY121" fmla="*/ 313438 h 1126566"/>
              <a:gd name="connsiteX122" fmla="*/ 10963063 w 12192000"/>
              <a:gd name="connsiteY122" fmla="*/ 317771 h 1126566"/>
              <a:gd name="connsiteX123" fmla="*/ 11018562 w 12192000"/>
              <a:gd name="connsiteY123" fmla="*/ 316991 h 1126566"/>
              <a:gd name="connsiteX124" fmla="*/ 11059692 w 12192000"/>
              <a:gd name="connsiteY124" fmla="*/ 319983 h 1126566"/>
              <a:gd name="connsiteX125" fmla="*/ 11160371 w 12192000"/>
              <a:gd name="connsiteY125" fmla="*/ 308440 h 1126566"/>
              <a:gd name="connsiteX126" fmla="*/ 11178386 w 12192000"/>
              <a:gd name="connsiteY126" fmla="*/ 299490 h 1126566"/>
              <a:gd name="connsiteX127" fmla="*/ 11192494 w 12192000"/>
              <a:gd name="connsiteY127" fmla="*/ 296221 h 1126566"/>
              <a:gd name="connsiteX128" fmla="*/ 11199770 w 12192000"/>
              <a:gd name="connsiteY128" fmla="*/ 299772 h 1126566"/>
              <a:gd name="connsiteX129" fmla="*/ 11217258 w 12192000"/>
              <a:gd name="connsiteY129" fmla="*/ 293681 h 1126566"/>
              <a:gd name="connsiteX130" fmla="*/ 11245798 w 12192000"/>
              <a:gd name="connsiteY130" fmla="*/ 292170 h 1126566"/>
              <a:gd name="connsiteX131" fmla="*/ 11255992 w 12192000"/>
              <a:gd name="connsiteY131" fmla="*/ 291919 h 1126566"/>
              <a:gd name="connsiteX132" fmla="*/ 11264859 w 12192000"/>
              <a:gd name="connsiteY132" fmla="*/ 293937 h 1126566"/>
              <a:gd name="connsiteX133" fmla="*/ 11276151 w 12192000"/>
              <a:gd name="connsiteY133" fmla="*/ 293070 h 1126566"/>
              <a:gd name="connsiteX134" fmla="*/ 11279850 w 12192000"/>
              <a:gd name="connsiteY134" fmla="*/ 291330 h 1126566"/>
              <a:gd name="connsiteX135" fmla="*/ 11290818 w 12192000"/>
              <a:gd name="connsiteY135" fmla="*/ 291060 h 1126566"/>
              <a:gd name="connsiteX136" fmla="*/ 11296248 w 12192000"/>
              <a:gd name="connsiteY136" fmla="*/ 290163 h 1126566"/>
              <a:gd name="connsiteX137" fmla="*/ 11301652 w 12192000"/>
              <a:gd name="connsiteY137" fmla="*/ 290324 h 1126566"/>
              <a:gd name="connsiteX138" fmla="*/ 11339114 w 12192000"/>
              <a:gd name="connsiteY138" fmla="*/ 288153 h 1126566"/>
              <a:gd name="connsiteX139" fmla="*/ 11345146 w 12192000"/>
              <a:gd name="connsiteY139" fmla="*/ 290802 h 1126566"/>
              <a:gd name="connsiteX140" fmla="*/ 11400126 w 12192000"/>
              <a:gd name="connsiteY140" fmla="*/ 292287 h 1126566"/>
              <a:gd name="connsiteX141" fmla="*/ 11400420 w 12192000"/>
              <a:gd name="connsiteY141" fmla="*/ 293758 h 1126566"/>
              <a:gd name="connsiteX142" fmla="*/ 11413889 w 12192000"/>
              <a:gd name="connsiteY142" fmla="*/ 300516 h 1126566"/>
              <a:gd name="connsiteX143" fmla="*/ 11440688 w 12192000"/>
              <a:gd name="connsiteY143" fmla="*/ 310121 h 1126566"/>
              <a:gd name="connsiteX144" fmla="*/ 11496733 w 12192000"/>
              <a:gd name="connsiteY144" fmla="*/ 350225 h 1126566"/>
              <a:gd name="connsiteX145" fmla="*/ 11554005 w 12192000"/>
              <a:gd name="connsiteY145" fmla="*/ 351933 h 1126566"/>
              <a:gd name="connsiteX146" fmla="*/ 11565304 w 12192000"/>
              <a:gd name="connsiteY146" fmla="*/ 353069 h 1126566"/>
              <a:gd name="connsiteX147" fmla="*/ 11565435 w 12192000"/>
              <a:gd name="connsiteY147" fmla="*/ 353419 h 1126566"/>
              <a:gd name="connsiteX148" fmla="*/ 11577168 w 12192000"/>
              <a:gd name="connsiteY148" fmla="*/ 355270 h 1126566"/>
              <a:gd name="connsiteX149" fmla="*/ 11585904 w 12192000"/>
              <a:gd name="connsiteY149" fmla="*/ 355142 h 1126566"/>
              <a:gd name="connsiteX150" fmla="*/ 11607823 w 12192000"/>
              <a:gd name="connsiteY150" fmla="*/ 357347 h 1126566"/>
              <a:gd name="connsiteX151" fmla="*/ 11614746 w 12192000"/>
              <a:gd name="connsiteY151" fmla="*/ 360281 h 1126566"/>
              <a:gd name="connsiteX152" fmla="*/ 11698873 w 12192000"/>
              <a:gd name="connsiteY152" fmla="*/ 397894 h 1126566"/>
              <a:gd name="connsiteX153" fmla="*/ 11779739 w 12192000"/>
              <a:gd name="connsiteY153" fmla="*/ 457323 h 1126566"/>
              <a:gd name="connsiteX154" fmla="*/ 11828107 w 12192000"/>
              <a:gd name="connsiteY154" fmla="*/ 477948 h 1126566"/>
              <a:gd name="connsiteX155" fmla="*/ 11866598 w 12192000"/>
              <a:gd name="connsiteY155" fmla="*/ 486803 h 1126566"/>
              <a:gd name="connsiteX156" fmla="*/ 11916744 w 12192000"/>
              <a:gd name="connsiteY156" fmla="*/ 502917 h 1126566"/>
              <a:gd name="connsiteX157" fmla="*/ 11949248 w 12192000"/>
              <a:gd name="connsiteY157" fmla="*/ 518881 h 1126566"/>
              <a:gd name="connsiteX158" fmla="*/ 11951002 w 12192000"/>
              <a:gd name="connsiteY158" fmla="*/ 518735 h 1126566"/>
              <a:gd name="connsiteX159" fmla="*/ 11957283 w 12192000"/>
              <a:gd name="connsiteY159" fmla="*/ 522828 h 1126566"/>
              <a:gd name="connsiteX160" fmla="*/ 11966535 w 12192000"/>
              <a:gd name="connsiteY160" fmla="*/ 527372 h 1126566"/>
              <a:gd name="connsiteX161" fmla="*/ 12026007 w 12192000"/>
              <a:gd name="connsiteY161" fmla="*/ 534384 h 1126566"/>
              <a:gd name="connsiteX162" fmla="*/ 12035188 w 12192000"/>
              <a:gd name="connsiteY162" fmla="*/ 529609 h 1126566"/>
              <a:gd name="connsiteX163" fmla="*/ 12115225 w 12192000"/>
              <a:gd name="connsiteY163" fmla="*/ 561895 h 1126566"/>
              <a:gd name="connsiteX164" fmla="*/ 12191636 w 12192000"/>
              <a:gd name="connsiteY164" fmla="*/ 558318 h 1126566"/>
              <a:gd name="connsiteX165" fmla="*/ 12192000 w 12192000"/>
              <a:gd name="connsiteY165" fmla="*/ 558295 h 1126566"/>
              <a:gd name="connsiteX166" fmla="*/ 12192000 w 12192000"/>
              <a:gd name="connsiteY166" fmla="*/ 1126566 h 1126566"/>
              <a:gd name="connsiteX167" fmla="*/ 0 w 12192000"/>
              <a:gd name="connsiteY167" fmla="*/ 1126566 h 1126566"/>
              <a:gd name="connsiteX168" fmla="*/ 0 w 12192000"/>
              <a:gd name="connsiteY168" fmla="*/ 401922 h 1126566"/>
              <a:gd name="connsiteX169" fmla="*/ 25242 w 12192000"/>
              <a:gd name="connsiteY169" fmla="*/ 388862 h 1126566"/>
              <a:gd name="connsiteX170" fmla="*/ 96922 w 12192000"/>
              <a:gd name="connsiteY170" fmla="*/ 357381 h 1126566"/>
              <a:gd name="connsiteX171" fmla="*/ 137910 w 12192000"/>
              <a:gd name="connsiteY171" fmla="*/ 314823 h 1126566"/>
              <a:gd name="connsiteX172" fmla="*/ 258712 w 12192000"/>
              <a:gd name="connsiteY172" fmla="*/ 286531 h 1126566"/>
              <a:gd name="connsiteX173" fmla="*/ 316354 w 12192000"/>
              <a:gd name="connsiteY173" fmla="*/ 238529 h 1126566"/>
              <a:gd name="connsiteX174" fmla="*/ 328834 w 12192000"/>
              <a:gd name="connsiteY174" fmla="*/ 240963 h 1126566"/>
              <a:gd name="connsiteX175" fmla="*/ 383414 w 12192000"/>
              <a:gd name="connsiteY175" fmla="*/ 221196 h 1126566"/>
              <a:gd name="connsiteX176" fmla="*/ 537708 w 12192000"/>
              <a:gd name="connsiteY176" fmla="*/ 119020 h 1126566"/>
              <a:gd name="connsiteX177" fmla="*/ 653257 w 12192000"/>
              <a:gd name="connsiteY177" fmla="*/ 91372 h 1126566"/>
              <a:gd name="connsiteX178" fmla="*/ 763197 w 12192000"/>
              <a:gd name="connsiteY178" fmla="*/ 59356 h 1126566"/>
              <a:gd name="connsiteX179" fmla="*/ 778208 w 12192000"/>
              <a:gd name="connsiteY179" fmla="*/ 63801 h 1126566"/>
              <a:gd name="connsiteX180" fmla="*/ 784725 w 12192000"/>
              <a:gd name="connsiteY180" fmla="*/ 62505 h 1126566"/>
              <a:gd name="connsiteX181" fmla="*/ 785400 w 12192000"/>
              <a:gd name="connsiteY181" fmla="*/ 62796 h 1126566"/>
              <a:gd name="connsiteX182" fmla="*/ 786774 w 12192000"/>
              <a:gd name="connsiteY182" fmla="*/ 62098 h 1126566"/>
              <a:gd name="connsiteX183" fmla="*/ 852003 w 12192000"/>
              <a:gd name="connsiteY183" fmla="*/ 61064 h 1126566"/>
              <a:gd name="connsiteX184" fmla="*/ 870719 w 12192000"/>
              <a:gd name="connsiteY184" fmla="*/ 47209 h 1126566"/>
              <a:gd name="connsiteX185" fmla="*/ 883786 w 12192000"/>
              <a:gd name="connsiteY185" fmla="*/ 45814 h 1126566"/>
              <a:gd name="connsiteX186" fmla="*/ 886400 w 12192000"/>
              <a:gd name="connsiteY186" fmla="*/ 43909 h 1126566"/>
              <a:gd name="connsiteX187" fmla="*/ 893881 w 12192000"/>
              <a:gd name="connsiteY187" fmla="*/ 40197 h 1126566"/>
              <a:gd name="connsiteX188" fmla="*/ 886282 w 12192000"/>
              <a:gd name="connsiteY188" fmla="*/ 36610 h 1126566"/>
              <a:gd name="connsiteX189" fmla="*/ 914199 w 12192000"/>
              <a:gd name="connsiteY189" fmla="*/ 6975 h 1126566"/>
              <a:gd name="connsiteX190" fmla="*/ 929751 w 12192000"/>
              <a:gd name="connsiteY190" fmla="*/ 5510 h 1126566"/>
              <a:gd name="connsiteX191" fmla="*/ 938844 w 12192000"/>
              <a:gd name="connsiteY191" fmla="*/ 8681 h 1126566"/>
              <a:gd name="connsiteX192" fmla="*/ 954142 w 12192000"/>
              <a:gd name="connsiteY192" fmla="*/ 8799 h 1126566"/>
              <a:gd name="connsiteX193" fmla="*/ 1048223 w 12192000"/>
              <a:gd name="connsiteY193" fmla="*/ 19791 h 1126566"/>
              <a:gd name="connsiteX194" fmla="*/ 1177886 w 12192000"/>
              <a:gd name="connsiteY194" fmla="*/ 30728 h 1126566"/>
              <a:gd name="connsiteX195" fmla="*/ 1305018 w 12192000"/>
              <a:gd name="connsiteY195" fmla="*/ 0 h 1126566"/>
              <a:gd name="connsiteX0" fmla="*/ 1305018 w 12192000"/>
              <a:gd name="connsiteY0" fmla="*/ 0 h 1126566"/>
              <a:gd name="connsiteX1" fmla="*/ 1338012 w 12192000"/>
              <a:gd name="connsiteY1" fmla="*/ 2184 h 1126566"/>
              <a:gd name="connsiteX2" fmla="*/ 1368320 w 12192000"/>
              <a:gd name="connsiteY2" fmla="*/ 11572 h 1126566"/>
              <a:gd name="connsiteX3" fmla="*/ 1367764 w 12192000"/>
              <a:gd name="connsiteY3" fmla="*/ 14115 h 1126566"/>
              <a:gd name="connsiteX4" fmla="*/ 1372564 w 12192000"/>
              <a:gd name="connsiteY4" fmla="*/ 15636 h 1126566"/>
              <a:gd name="connsiteX5" fmla="*/ 1377226 w 12192000"/>
              <a:gd name="connsiteY5" fmla="*/ 14330 h 1126566"/>
              <a:gd name="connsiteX6" fmla="*/ 1382967 w 12192000"/>
              <a:gd name="connsiteY6" fmla="*/ 16108 h 1126566"/>
              <a:gd name="connsiteX7" fmla="*/ 1398753 w 12192000"/>
              <a:gd name="connsiteY7" fmla="*/ 20281 h 1126566"/>
              <a:gd name="connsiteX8" fmla="*/ 1403473 w 12192000"/>
              <a:gd name="connsiteY8" fmla="*/ 25878 h 1126566"/>
              <a:gd name="connsiteX9" fmla="*/ 1465522 w 12192000"/>
              <a:gd name="connsiteY9" fmla="*/ 40951 h 1126566"/>
              <a:gd name="connsiteX10" fmla="*/ 1485274 w 12192000"/>
              <a:gd name="connsiteY10" fmla="*/ 38769 h 1126566"/>
              <a:gd name="connsiteX11" fmla="*/ 1506702 w 12192000"/>
              <a:gd name="connsiteY11" fmla="*/ 48855 h 1126566"/>
              <a:gd name="connsiteX12" fmla="*/ 1570577 w 12192000"/>
              <a:gd name="connsiteY12" fmla="*/ 56390 h 1126566"/>
              <a:gd name="connsiteX13" fmla="*/ 1640836 w 12192000"/>
              <a:gd name="connsiteY13" fmla="*/ 71287 h 1126566"/>
              <a:gd name="connsiteX14" fmla="*/ 1689992 w 12192000"/>
              <a:gd name="connsiteY14" fmla="*/ 86003 h 1126566"/>
              <a:gd name="connsiteX15" fmla="*/ 1825707 w 12192000"/>
              <a:gd name="connsiteY15" fmla="*/ 102605 h 1126566"/>
              <a:gd name="connsiteX16" fmla="*/ 2055100 w 12192000"/>
              <a:gd name="connsiteY16" fmla="*/ 121407 h 1126566"/>
              <a:gd name="connsiteX17" fmla="*/ 2102805 w 12192000"/>
              <a:gd name="connsiteY17" fmla="*/ 127338 h 1126566"/>
              <a:gd name="connsiteX18" fmla="*/ 2139327 w 12192000"/>
              <a:gd name="connsiteY18" fmla="*/ 140098 h 1126566"/>
              <a:gd name="connsiteX19" fmla="*/ 2143886 w 12192000"/>
              <a:gd name="connsiteY19" fmla="*/ 149737 h 1126566"/>
              <a:gd name="connsiteX20" fmla="*/ 2169405 w 12192000"/>
              <a:gd name="connsiteY20" fmla="*/ 154229 h 1126566"/>
              <a:gd name="connsiteX21" fmla="*/ 2175252 w 12192000"/>
              <a:gd name="connsiteY21" fmla="*/ 157025 h 1126566"/>
              <a:gd name="connsiteX22" fmla="*/ 2209736 w 12192000"/>
              <a:gd name="connsiteY22" fmla="*/ 171455 h 1126566"/>
              <a:gd name="connsiteX23" fmla="*/ 2306658 w 12192000"/>
              <a:gd name="connsiteY23" fmla="*/ 162489 h 1126566"/>
              <a:gd name="connsiteX24" fmla="*/ 2376691 w 12192000"/>
              <a:gd name="connsiteY24" fmla="*/ 163846 h 1126566"/>
              <a:gd name="connsiteX25" fmla="*/ 2381520 w 12192000"/>
              <a:gd name="connsiteY25" fmla="*/ 166644 h 1126566"/>
              <a:gd name="connsiteX26" fmla="*/ 2500607 w 12192000"/>
              <a:gd name="connsiteY26" fmla="*/ 180917 h 1126566"/>
              <a:gd name="connsiteX27" fmla="*/ 2542869 w 12192000"/>
              <a:gd name="connsiteY27" fmla="*/ 188717 h 1126566"/>
              <a:gd name="connsiteX28" fmla="*/ 2829718 w 12192000"/>
              <a:gd name="connsiteY28" fmla="*/ 242215 h 1126566"/>
              <a:gd name="connsiteX29" fmla="*/ 3028662 w 12192000"/>
              <a:gd name="connsiteY29" fmla="*/ 219550 h 1126566"/>
              <a:gd name="connsiteX30" fmla="*/ 3107019 w 12192000"/>
              <a:gd name="connsiteY30" fmla="*/ 220240 h 1126566"/>
              <a:gd name="connsiteX31" fmla="*/ 3116698 w 12192000"/>
              <a:gd name="connsiteY31" fmla="*/ 226983 h 1126566"/>
              <a:gd name="connsiteX32" fmla="*/ 3231577 w 12192000"/>
              <a:gd name="connsiteY32" fmla="*/ 202023 h 1126566"/>
              <a:gd name="connsiteX33" fmla="*/ 3386687 w 12192000"/>
              <a:gd name="connsiteY33" fmla="*/ 218190 h 1126566"/>
              <a:gd name="connsiteX34" fmla="*/ 3501680 w 12192000"/>
              <a:gd name="connsiteY34" fmla="*/ 238841 h 1126566"/>
              <a:gd name="connsiteX35" fmla="*/ 3567038 w 12192000"/>
              <a:gd name="connsiteY35" fmla="*/ 246771 h 1126566"/>
              <a:gd name="connsiteX36" fmla="*/ 3613626 w 12192000"/>
              <a:gd name="connsiteY36" fmla="*/ 256591 h 1126566"/>
              <a:gd name="connsiteX37" fmla="*/ 3737444 w 12192000"/>
              <a:gd name="connsiteY37" fmla="*/ 259793 h 1126566"/>
              <a:gd name="connsiteX38" fmla="*/ 3944870 w 12192000"/>
              <a:gd name="connsiteY38" fmla="*/ 255991 h 1126566"/>
              <a:gd name="connsiteX39" fmla="*/ 4092172 w 12192000"/>
              <a:gd name="connsiteY39" fmla="*/ 290617 h 1126566"/>
              <a:gd name="connsiteX40" fmla="*/ 4176434 w 12192000"/>
              <a:gd name="connsiteY40" fmla="*/ 272187 h 1126566"/>
              <a:gd name="connsiteX41" fmla="*/ 4269617 w 12192000"/>
              <a:gd name="connsiteY41" fmla="*/ 283947 h 1126566"/>
              <a:gd name="connsiteX42" fmla="*/ 4638729 w 12192000"/>
              <a:gd name="connsiteY42" fmla="*/ 274806 h 1126566"/>
              <a:gd name="connsiteX43" fmla="*/ 4910175 w 12192000"/>
              <a:gd name="connsiteY43" fmla="*/ 258887 h 1126566"/>
              <a:gd name="connsiteX44" fmla="*/ 4910653 w 12192000"/>
              <a:gd name="connsiteY44" fmla="*/ 256337 h 1126566"/>
              <a:gd name="connsiteX45" fmla="*/ 4915901 w 12192000"/>
              <a:gd name="connsiteY45" fmla="*/ 255646 h 1126566"/>
              <a:gd name="connsiteX46" fmla="*/ 4919888 w 12192000"/>
              <a:gd name="connsiteY46" fmla="*/ 257665 h 1126566"/>
              <a:gd name="connsiteX47" fmla="*/ 4926150 w 12192000"/>
              <a:gd name="connsiteY47" fmla="*/ 256877 h 1126566"/>
              <a:gd name="connsiteX48" fmla="*/ 4943081 w 12192000"/>
              <a:gd name="connsiteY48" fmla="*/ 255402 h 1126566"/>
              <a:gd name="connsiteX49" fmla="*/ 4949875 w 12192000"/>
              <a:gd name="connsiteY49" fmla="*/ 250755 h 1126566"/>
              <a:gd name="connsiteX50" fmla="*/ 5034125 w 12192000"/>
              <a:gd name="connsiteY50" fmla="*/ 251561 h 1126566"/>
              <a:gd name="connsiteX51" fmla="*/ 5058873 w 12192000"/>
              <a:gd name="connsiteY51" fmla="*/ 245283 h 1126566"/>
              <a:gd name="connsiteX52" fmla="*/ 5123651 w 12192000"/>
              <a:gd name="connsiteY52" fmla="*/ 248360 h 1126566"/>
              <a:gd name="connsiteX53" fmla="*/ 5197539 w 12192000"/>
              <a:gd name="connsiteY53" fmla="*/ 245352 h 1126566"/>
              <a:gd name="connsiteX54" fmla="*/ 5250946 w 12192000"/>
              <a:gd name="connsiteY54" fmla="*/ 239095 h 1126566"/>
              <a:gd name="connsiteX55" fmla="*/ 5388817 w 12192000"/>
              <a:gd name="connsiteY55" fmla="*/ 245059 h 1126566"/>
              <a:gd name="connsiteX56" fmla="*/ 5618162 w 12192000"/>
              <a:gd name="connsiteY56" fmla="*/ 264094 h 1126566"/>
              <a:gd name="connsiteX57" fmla="*/ 5666664 w 12192000"/>
              <a:gd name="connsiteY57" fmla="*/ 266098 h 1126566"/>
              <a:gd name="connsiteX58" fmla="*/ 5715324 w 12192000"/>
              <a:gd name="connsiteY58" fmla="*/ 251101 h 1126566"/>
              <a:gd name="connsiteX59" fmla="*/ 5741796 w 12192000"/>
              <a:gd name="connsiteY59" fmla="*/ 250897 h 1126566"/>
              <a:gd name="connsiteX60" fmla="*/ 5748565 w 12192000"/>
              <a:gd name="connsiteY60" fmla="*/ 249142 h 1126566"/>
              <a:gd name="connsiteX61" fmla="*/ 5787667 w 12192000"/>
              <a:gd name="connsiteY61" fmla="*/ 240782 h 1126566"/>
              <a:gd name="connsiteX62" fmla="*/ 5877829 w 12192000"/>
              <a:gd name="connsiteY62" fmla="*/ 265178 h 1126566"/>
              <a:gd name="connsiteX63" fmla="*/ 5946099 w 12192000"/>
              <a:gd name="connsiteY63" fmla="*/ 275229 h 1126566"/>
              <a:gd name="connsiteX64" fmla="*/ 5951885 w 12192000"/>
              <a:gd name="connsiteY64" fmla="*/ 273306 h 1126566"/>
              <a:gd name="connsiteX65" fmla="*/ 5957187 w 12192000"/>
              <a:gd name="connsiteY65" fmla="*/ 267506 h 1126566"/>
              <a:gd name="connsiteX66" fmla="*/ 5969996 w 12192000"/>
              <a:gd name="connsiteY66" fmla="*/ 266279 h 1126566"/>
              <a:gd name="connsiteX67" fmla="*/ 5983257 w 12192000"/>
              <a:gd name="connsiteY67" fmla="*/ 260438 h 1126566"/>
              <a:gd name="connsiteX68" fmla="*/ 6390944 w 12192000"/>
              <a:gd name="connsiteY68" fmla="*/ 296657 h 1126566"/>
              <a:gd name="connsiteX69" fmla="*/ 6472553 w 12192000"/>
              <a:gd name="connsiteY69" fmla="*/ 327261 h 1126566"/>
              <a:gd name="connsiteX70" fmla="*/ 6598839 w 12192000"/>
              <a:gd name="connsiteY70" fmla="*/ 327138 h 1126566"/>
              <a:gd name="connsiteX71" fmla="*/ 6674894 w 12192000"/>
              <a:gd name="connsiteY71" fmla="*/ 339184 h 1126566"/>
              <a:gd name="connsiteX72" fmla="*/ 6686944 w 12192000"/>
              <a:gd name="connsiteY72" fmla="*/ 334233 h 1126566"/>
              <a:gd name="connsiteX73" fmla="*/ 6788093 w 12192000"/>
              <a:gd name="connsiteY73" fmla="*/ 377012 h 1126566"/>
              <a:gd name="connsiteX74" fmla="*/ 6944546 w 12192000"/>
              <a:gd name="connsiteY74" fmla="*/ 386543 h 1126566"/>
              <a:gd name="connsiteX75" fmla="*/ 7063994 w 12192000"/>
              <a:gd name="connsiteY75" fmla="*/ 385228 h 1126566"/>
              <a:gd name="connsiteX76" fmla="*/ 7130364 w 12192000"/>
              <a:gd name="connsiteY76" fmla="*/ 388164 h 1126566"/>
              <a:gd name="connsiteX77" fmla="*/ 7179335 w 12192000"/>
              <a:gd name="connsiteY77" fmla="*/ 386225 h 1126566"/>
              <a:gd name="connsiteX78" fmla="*/ 7300357 w 12192000"/>
              <a:gd name="connsiteY78" fmla="*/ 403218 h 1126566"/>
              <a:gd name="connsiteX79" fmla="*/ 7499445 w 12192000"/>
              <a:gd name="connsiteY79" fmla="*/ 440549 h 1126566"/>
              <a:gd name="connsiteX80" fmla="*/ 7655710 w 12192000"/>
              <a:gd name="connsiteY80" fmla="*/ 430962 h 1126566"/>
              <a:gd name="connsiteX81" fmla="*/ 7729851 w 12192000"/>
              <a:gd name="connsiteY81" fmla="*/ 462457 h 1126566"/>
              <a:gd name="connsiteX82" fmla="*/ 7824660 w 12192000"/>
              <a:gd name="connsiteY82" fmla="*/ 466203 h 1126566"/>
              <a:gd name="connsiteX83" fmla="*/ 8277851 w 12192000"/>
              <a:gd name="connsiteY83" fmla="*/ 502630 h 1126566"/>
              <a:gd name="connsiteX84" fmla="*/ 8382461 w 12192000"/>
              <a:gd name="connsiteY84" fmla="*/ 526824 h 1126566"/>
              <a:gd name="connsiteX85" fmla="*/ 8594502 w 12192000"/>
              <a:gd name="connsiteY85" fmla="*/ 613607 h 1126566"/>
              <a:gd name="connsiteX86" fmla="*/ 8808358 w 12192000"/>
              <a:gd name="connsiteY86" fmla="*/ 654694 h 1126566"/>
              <a:gd name="connsiteX87" fmla="*/ 8880244 w 12192000"/>
              <a:gd name="connsiteY87" fmla="*/ 661466 h 1126566"/>
              <a:gd name="connsiteX88" fmla="*/ 8885004 w 12192000"/>
              <a:gd name="connsiteY88" fmla="*/ 663655 h 1126566"/>
              <a:gd name="connsiteX89" fmla="*/ 8886720 w 12192000"/>
              <a:gd name="connsiteY89" fmla="*/ 662879 h 1126566"/>
              <a:gd name="connsiteX90" fmla="*/ 8912175 w 12192000"/>
              <a:gd name="connsiteY90" fmla="*/ 660908 h 1126566"/>
              <a:gd name="connsiteX91" fmla="*/ 8969814 w 12192000"/>
              <a:gd name="connsiteY91" fmla="*/ 639833 h 1126566"/>
              <a:gd name="connsiteX92" fmla="*/ 8996241 w 12192000"/>
              <a:gd name="connsiteY92" fmla="*/ 655221 h 1126566"/>
              <a:gd name="connsiteX93" fmla="*/ 9092152 w 12192000"/>
              <a:gd name="connsiteY93" fmla="*/ 609097 h 1126566"/>
              <a:gd name="connsiteX94" fmla="*/ 9156546 w 12192000"/>
              <a:gd name="connsiteY94" fmla="*/ 585468 h 1126566"/>
              <a:gd name="connsiteX95" fmla="*/ 9194830 w 12192000"/>
              <a:gd name="connsiteY95" fmla="*/ 571148 h 1126566"/>
              <a:gd name="connsiteX96" fmla="*/ 9314188 w 12192000"/>
              <a:gd name="connsiteY96" fmla="*/ 547301 h 1126566"/>
              <a:gd name="connsiteX97" fmla="*/ 9554706 w 12192000"/>
              <a:gd name="connsiteY97" fmla="*/ 542666 h 1126566"/>
              <a:gd name="connsiteX98" fmla="*/ 9616141 w 12192000"/>
              <a:gd name="connsiteY98" fmla="*/ 530976 h 1126566"/>
              <a:gd name="connsiteX99" fmla="*/ 9620146 w 12192000"/>
              <a:gd name="connsiteY99" fmla="*/ 524035 h 1126566"/>
              <a:gd name="connsiteX100" fmla="*/ 9724197 w 12192000"/>
              <a:gd name="connsiteY100" fmla="*/ 528337 h 1126566"/>
              <a:gd name="connsiteX101" fmla="*/ 9837846 w 12192000"/>
              <a:gd name="connsiteY101" fmla="*/ 492977 h 1126566"/>
              <a:gd name="connsiteX102" fmla="*/ 9917440 w 12192000"/>
              <a:gd name="connsiteY102" fmla="*/ 459605 h 1126566"/>
              <a:gd name="connsiteX103" fmla="*/ 9918439 w 12192000"/>
              <a:gd name="connsiteY103" fmla="*/ 453114 h 1126566"/>
              <a:gd name="connsiteX104" fmla="*/ 9953039 w 12192000"/>
              <a:gd name="connsiteY104" fmla="*/ 452486 h 1126566"/>
              <a:gd name="connsiteX105" fmla="*/ 9988183 w 12192000"/>
              <a:gd name="connsiteY105" fmla="*/ 448079 h 1126566"/>
              <a:gd name="connsiteX106" fmla="*/ 9991965 w 12192000"/>
              <a:gd name="connsiteY106" fmla="*/ 435969 h 1126566"/>
              <a:gd name="connsiteX107" fmla="*/ 9986932 w 12192000"/>
              <a:gd name="connsiteY107" fmla="*/ 431168 h 1126566"/>
              <a:gd name="connsiteX108" fmla="*/ 9996190 w 12192000"/>
              <a:gd name="connsiteY108" fmla="*/ 429066 h 1126566"/>
              <a:gd name="connsiteX109" fmla="*/ 9999786 w 12192000"/>
              <a:gd name="connsiteY109" fmla="*/ 427758 h 1126566"/>
              <a:gd name="connsiteX110" fmla="*/ 10012936 w 12192000"/>
              <a:gd name="connsiteY110" fmla="*/ 428884 h 1126566"/>
              <a:gd name="connsiteX111" fmla="*/ 10038815 w 12192000"/>
              <a:gd name="connsiteY111" fmla="*/ 419316 h 1126566"/>
              <a:gd name="connsiteX112" fmla="*/ 10057432 w 12192000"/>
              <a:gd name="connsiteY112" fmla="*/ 421938 h 1126566"/>
              <a:gd name="connsiteX113" fmla="*/ 10121534 w 12192000"/>
              <a:gd name="connsiteY113" fmla="*/ 437514 h 1126566"/>
              <a:gd name="connsiteX114" fmla="*/ 10199200 w 12192000"/>
              <a:gd name="connsiteY114" fmla="*/ 438197 h 1126566"/>
              <a:gd name="connsiteX115" fmla="*/ 10245648 w 12192000"/>
              <a:gd name="connsiteY115" fmla="*/ 438831 h 1126566"/>
              <a:gd name="connsiteX116" fmla="*/ 10369590 w 12192000"/>
              <a:gd name="connsiteY116" fmla="*/ 423377 h 1126566"/>
              <a:gd name="connsiteX117" fmla="*/ 10575777 w 12192000"/>
              <a:gd name="connsiteY117" fmla="*/ 355859 h 1126566"/>
              <a:gd name="connsiteX118" fmla="*/ 10638984 w 12192000"/>
              <a:gd name="connsiteY118" fmla="*/ 347416 h 1126566"/>
              <a:gd name="connsiteX119" fmla="*/ 10649306 w 12192000"/>
              <a:gd name="connsiteY119" fmla="*/ 352042 h 1126566"/>
              <a:gd name="connsiteX120" fmla="*/ 10732175 w 12192000"/>
              <a:gd name="connsiteY120" fmla="*/ 317549 h 1126566"/>
              <a:gd name="connsiteX121" fmla="*/ 10862886 w 12192000"/>
              <a:gd name="connsiteY121" fmla="*/ 313438 h 1126566"/>
              <a:gd name="connsiteX122" fmla="*/ 10963063 w 12192000"/>
              <a:gd name="connsiteY122" fmla="*/ 317771 h 1126566"/>
              <a:gd name="connsiteX123" fmla="*/ 11018562 w 12192000"/>
              <a:gd name="connsiteY123" fmla="*/ 316991 h 1126566"/>
              <a:gd name="connsiteX124" fmla="*/ 11059692 w 12192000"/>
              <a:gd name="connsiteY124" fmla="*/ 319983 h 1126566"/>
              <a:gd name="connsiteX125" fmla="*/ 11160371 w 12192000"/>
              <a:gd name="connsiteY125" fmla="*/ 308440 h 1126566"/>
              <a:gd name="connsiteX126" fmla="*/ 11178386 w 12192000"/>
              <a:gd name="connsiteY126" fmla="*/ 299490 h 1126566"/>
              <a:gd name="connsiteX127" fmla="*/ 11192494 w 12192000"/>
              <a:gd name="connsiteY127" fmla="*/ 296221 h 1126566"/>
              <a:gd name="connsiteX128" fmla="*/ 11199770 w 12192000"/>
              <a:gd name="connsiteY128" fmla="*/ 299772 h 1126566"/>
              <a:gd name="connsiteX129" fmla="*/ 11217258 w 12192000"/>
              <a:gd name="connsiteY129" fmla="*/ 293681 h 1126566"/>
              <a:gd name="connsiteX130" fmla="*/ 11245798 w 12192000"/>
              <a:gd name="connsiteY130" fmla="*/ 292170 h 1126566"/>
              <a:gd name="connsiteX131" fmla="*/ 11255992 w 12192000"/>
              <a:gd name="connsiteY131" fmla="*/ 291919 h 1126566"/>
              <a:gd name="connsiteX132" fmla="*/ 11264859 w 12192000"/>
              <a:gd name="connsiteY132" fmla="*/ 293937 h 1126566"/>
              <a:gd name="connsiteX133" fmla="*/ 11276151 w 12192000"/>
              <a:gd name="connsiteY133" fmla="*/ 293070 h 1126566"/>
              <a:gd name="connsiteX134" fmla="*/ 11279850 w 12192000"/>
              <a:gd name="connsiteY134" fmla="*/ 291330 h 1126566"/>
              <a:gd name="connsiteX135" fmla="*/ 11290818 w 12192000"/>
              <a:gd name="connsiteY135" fmla="*/ 291060 h 1126566"/>
              <a:gd name="connsiteX136" fmla="*/ 11296248 w 12192000"/>
              <a:gd name="connsiteY136" fmla="*/ 290163 h 1126566"/>
              <a:gd name="connsiteX137" fmla="*/ 11301652 w 12192000"/>
              <a:gd name="connsiteY137" fmla="*/ 290324 h 1126566"/>
              <a:gd name="connsiteX138" fmla="*/ 11339114 w 12192000"/>
              <a:gd name="connsiteY138" fmla="*/ 288153 h 1126566"/>
              <a:gd name="connsiteX139" fmla="*/ 11345146 w 12192000"/>
              <a:gd name="connsiteY139" fmla="*/ 290802 h 1126566"/>
              <a:gd name="connsiteX140" fmla="*/ 11400126 w 12192000"/>
              <a:gd name="connsiteY140" fmla="*/ 292287 h 1126566"/>
              <a:gd name="connsiteX141" fmla="*/ 11400420 w 12192000"/>
              <a:gd name="connsiteY141" fmla="*/ 293758 h 1126566"/>
              <a:gd name="connsiteX142" fmla="*/ 11413889 w 12192000"/>
              <a:gd name="connsiteY142" fmla="*/ 300516 h 1126566"/>
              <a:gd name="connsiteX143" fmla="*/ 11440688 w 12192000"/>
              <a:gd name="connsiteY143" fmla="*/ 310121 h 1126566"/>
              <a:gd name="connsiteX144" fmla="*/ 11496733 w 12192000"/>
              <a:gd name="connsiteY144" fmla="*/ 350225 h 1126566"/>
              <a:gd name="connsiteX145" fmla="*/ 11554005 w 12192000"/>
              <a:gd name="connsiteY145" fmla="*/ 351933 h 1126566"/>
              <a:gd name="connsiteX146" fmla="*/ 11565304 w 12192000"/>
              <a:gd name="connsiteY146" fmla="*/ 353069 h 1126566"/>
              <a:gd name="connsiteX147" fmla="*/ 11565435 w 12192000"/>
              <a:gd name="connsiteY147" fmla="*/ 353419 h 1126566"/>
              <a:gd name="connsiteX148" fmla="*/ 11577168 w 12192000"/>
              <a:gd name="connsiteY148" fmla="*/ 355270 h 1126566"/>
              <a:gd name="connsiteX149" fmla="*/ 11585904 w 12192000"/>
              <a:gd name="connsiteY149" fmla="*/ 355142 h 1126566"/>
              <a:gd name="connsiteX150" fmla="*/ 11607823 w 12192000"/>
              <a:gd name="connsiteY150" fmla="*/ 357347 h 1126566"/>
              <a:gd name="connsiteX151" fmla="*/ 11614746 w 12192000"/>
              <a:gd name="connsiteY151" fmla="*/ 360281 h 1126566"/>
              <a:gd name="connsiteX152" fmla="*/ 11698873 w 12192000"/>
              <a:gd name="connsiteY152" fmla="*/ 397894 h 1126566"/>
              <a:gd name="connsiteX153" fmla="*/ 11779739 w 12192000"/>
              <a:gd name="connsiteY153" fmla="*/ 457323 h 1126566"/>
              <a:gd name="connsiteX154" fmla="*/ 11828107 w 12192000"/>
              <a:gd name="connsiteY154" fmla="*/ 477948 h 1126566"/>
              <a:gd name="connsiteX155" fmla="*/ 11866598 w 12192000"/>
              <a:gd name="connsiteY155" fmla="*/ 486803 h 1126566"/>
              <a:gd name="connsiteX156" fmla="*/ 11916744 w 12192000"/>
              <a:gd name="connsiteY156" fmla="*/ 502917 h 1126566"/>
              <a:gd name="connsiteX157" fmla="*/ 11949248 w 12192000"/>
              <a:gd name="connsiteY157" fmla="*/ 518881 h 1126566"/>
              <a:gd name="connsiteX158" fmla="*/ 11951002 w 12192000"/>
              <a:gd name="connsiteY158" fmla="*/ 518735 h 1126566"/>
              <a:gd name="connsiteX159" fmla="*/ 11957283 w 12192000"/>
              <a:gd name="connsiteY159" fmla="*/ 522828 h 1126566"/>
              <a:gd name="connsiteX160" fmla="*/ 11966535 w 12192000"/>
              <a:gd name="connsiteY160" fmla="*/ 527372 h 1126566"/>
              <a:gd name="connsiteX161" fmla="*/ 12026007 w 12192000"/>
              <a:gd name="connsiteY161" fmla="*/ 534384 h 1126566"/>
              <a:gd name="connsiteX162" fmla="*/ 12035188 w 12192000"/>
              <a:gd name="connsiteY162" fmla="*/ 529609 h 1126566"/>
              <a:gd name="connsiteX163" fmla="*/ 12115225 w 12192000"/>
              <a:gd name="connsiteY163" fmla="*/ 561895 h 1126566"/>
              <a:gd name="connsiteX164" fmla="*/ 12191636 w 12192000"/>
              <a:gd name="connsiteY164" fmla="*/ 558318 h 1126566"/>
              <a:gd name="connsiteX165" fmla="*/ 12192000 w 12192000"/>
              <a:gd name="connsiteY165" fmla="*/ 558295 h 1126566"/>
              <a:gd name="connsiteX166" fmla="*/ 12192000 w 12192000"/>
              <a:gd name="connsiteY166" fmla="*/ 1126566 h 1126566"/>
              <a:gd name="connsiteX167" fmla="*/ 0 w 12192000"/>
              <a:gd name="connsiteY167" fmla="*/ 1126566 h 1126566"/>
              <a:gd name="connsiteX168" fmla="*/ 0 w 12192000"/>
              <a:gd name="connsiteY168" fmla="*/ 401922 h 1126566"/>
              <a:gd name="connsiteX169" fmla="*/ 25242 w 12192000"/>
              <a:gd name="connsiteY169" fmla="*/ 388862 h 1126566"/>
              <a:gd name="connsiteX170" fmla="*/ 96922 w 12192000"/>
              <a:gd name="connsiteY170" fmla="*/ 357381 h 1126566"/>
              <a:gd name="connsiteX171" fmla="*/ 137910 w 12192000"/>
              <a:gd name="connsiteY171" fmla="*/ 314823 h 1126566"/>
              <a:gd name="connsiteX172" fmla="*/ 258712 w 12192000"/>
              <a:gd name="connsiteY172" fmla="*/ 286531 h 1126566"/>
              <a:gd name="connsiteX173" fmla="*/ 316354 w 12192000"/>
              <a:gd name="connsiteY173" fmla="*/ 238529 h 1126566"/>
              <a:gd name="connsiteX174" fmla="*/ 328834 w 12192000"/>
              <a:gd name="connsiteY174" fmla="*/ 240963 h 1126566"/>
              <a:gd name="connsiteX175" fmla="*/ 383414 w 12192000"/>
              <a:gd name="connsiteY175" fmla="*/ 221196 h 1126566"/>
              <a:gd name="connsiteX176" fmla="*/ 537708 w 12192000"/>
              <a:gd name="connsiteY176" fmla="*/ 119020 h 1126566"/>
              <a:gd name="connsiteX177" fmla="*/ 653257 w 12192000"/>
              <a:gd name="connsiteY177" fmla="*/ 91372 h 1126566"/>
              <a:gd name="connsiteX178" fmla="*/ 763197 w 12192000"/>
              <a:gd name="connsiteY178" fmla="*/ 59356 h 1126566"/>
              <a:gd name="connsiteX179" fmla="*/ 778208 w 12192000"/>
              <a:gd name="connsiteY179" fmla="*/ 63801 h 1126566"/>
              <a:gd name="connsiteX180" fmla="*/ 784725 w 12192000"/>
              <a:gd name="connsiteY180" fmla="*/ 62505 h 1126566"/>
              <a:gd name="connsiteX181" fmla="*/ 785400 w 12192000"/>
              <a:gd name="connsiteY181" fmla="*/ 62796 h 1126566"/>
              <a:gd name="connsiteX182" fmla="*/ 786774 w 12192000"/>
              <a:gd name="connsiteY182" fmla="*/ 62098 h 1126566"/>
              <a:gd name="connsiteX183" fmla="*/ 852003 w 12192000"/>
              <a:gd name="connsiteY183" fmla="*/ 61064 h 1126566"/>
              <a:gd name="connsiteX184" fmla="*/ 870719 w 12192000"/>
              <a:gd name="connsiteY184" fmla="*/ 47209 h 1126566"/>
              <a:gd name="connsiteX185" fmla="*/ 883786 w 12192000"/>
              <a:gd name="connsiteY185" fmla="*/ 45814 h 1126566"/>
              <a:gd name="connsiteX186" fmla="*/ 886400 w 12192000"/>
              <a:gd name="connsiteY186" fmla="*/ 43909 h 1126566"/>
              <a:gd name="connsiteX187" fmla="*/ 893881 w 12192000"/>
              <a:gd name="connsiteY187" fmla="*/ 40197 h 1126566"/>
              <a:gd name="connsiteX188" fmla="*/ 886282 w 12192000"/>
              <a:gd name="connsiteY188" fmla="*/ 36610 h 1126566"/>
              <a:gd name="connsiteX189" fmla="*/ 914199 w 12192000"/>
              <a:gd name="connsiteY189" fmla="*/ 6975 h 1126566"/>
              <a:gd name="connsiteX190" fmla="*/ 929751 w 12192000"/>
              <a:gd name="connsiteY190" fmla="*/ 5510 h 1126566"/>
              <a:gd name="connsiteX191" fmla="*/ 938844 w 12192000"/>
              <a:gd name="connsiteY191" fmla="*/ 8681 h 1126566"/>
              <a:gd name="connsiteX192" fmla="*/ 988432 w 12192000"/>
              <a:gd name="connsiteY192" fmla="*/ 24039 h 1126566"/>
              <a:gd name="connsiteX193" fmla="*/ 1048223 w 12192000"/>
              <a:gd name="connsiteY193" fmla="*/ 19791 h 1126566"/>
              <a:gd name="connsiteX194" fmla="*/ 1177886 w 12192000"/>
              <a:gd name="connsiteY194" fmla="*/ 30728 h 1126566"/>
              <a:gd name="connsiteX195" fmla="*/ 1305018 w 12192000"/>
              <a:gd name="connsiteY195" fmla="*/ 0 h 1126566"/>
              <a:gd name="connsiteX0" fmla="*/ 1305018 w 12192000"/>
              <a:gd name="connsiteY0" fmla="*/ 0 h 1126566"/>
              <a:gd name="connsiteX1" fmla="*/ 1338012 w 12192000"/>
              <a:gd name="connsiteY1" fmla="*/ 2184 h 1126566"/>
              <a:gd name="connsiteX2" fmla="*/ 1368320 w 12192000"/>
              <a:gd name="connsiteY2" fmla="*/ 11572 h 1126566"/>
              <a:gd name="connsiteX3" fmla="*/ 1367764 w 12192000"/>
              <a:gd name="connsiteY3" fmla="*/ 14115 h 1126566"/>
              <a:gd name="connsiteX4" fmla="*/ 1372564 w 12192000"/>
              <a:gd name="connsiteY4" fmla="*/ 15636 h 1126566"/>
              <a:gd name="connsiteX5" fmla="*/ 1377226 w 12192000"/>
              <a:gd name="connsiteY5" fmla="*/ 14330 h 1126566"/>
              <a:gd name="connsiteX6" fmla="*/ 1382967 w 12192000"/>
              <a:gd name="connsiteY6" fmla="*/ 16108 h 1126566"/>
              <a:gd name="connsiteX7" fmla="*/ 1398753 w 12192000"/>
              <a:gd name="connsiteY7" fmla="*/ 20281 h 1126566"/>
              <a:gd name="connsiteX8" fmla="*/ 1403473 w 12192000"/>
              <a:gd name="connsiteY8" fmla="*/ 25878 h 1126566"/>
              <a:gd name="connsiteX9" fmla="*/ 1465522 w 12192000"/>
              <a:gd name="connsiteY9" fmla="*/ 40951 h 1126566"/>
              <a:gd name="connsiteX10" fmla="*/ 1485274 w 12192000"/>
              <a:gd name="connsiteY10" fmla="*/ 38769 h 1126566"/>
              <a:gd name="connsiteX11" fmla="*/ 1506702 w 12192000"/>
              <a:gd name="connsiteY11" fmla="*/ 48855 h 1126566"/>
              <a:gd name="connsiteX12" fmla="*/ 1570577 w 12192000"/>
              <a:gd name="connsiteY12" fmla="*/ 56390 h 1126566"/>
              <a:gd name="connsiteX13" fmla="*/ 1640836 w 12192000"/>
              <a:gd name="connsiteY13" fmla="*/ 71287 h 1126566"/>
              <a:gd name="connsiteX14" fmla="*/ 1689992 w 12192000"/>
              <a:gd name="connsiteY14" fmla="*/ 86003 h 1126566"/>
              <a:gd name="connsiteX15" fmla="*/ 1825707 w 12192000"/>
              <a:gd name="connsiteY15" fmla="*/ 102605 h 1126566"/>
              <a:gd name="connsiteX16" fmla="*/ 2055100 w 12192000"/>
              <a:gd name="connsiteY16" fmla="*/ 121407 h 1126566"/>
              <a:gd name="connsiteX17" fmla="*/ 2102805 w 12192000"/>
              <a:gd name="connsiteY17" fmla="*/ 127338 h 1126566"/>
              <a:gd name="connsiteX18" fmla="*/ 2139327 w 12192000"/>
              <a:gd name="connsiteY18" fmla="*/ 140098 h 1126566"/>
              <a:gd name="connsiteX19" fmla="*/ 2143886 w 12192000"/>
              <a:gd name="connsiteY19" fmla="*/ 149737 h 1126566"/>
              <a:gd name="connsiteX20" fmla="*/ 2169405 w 12192000"/>
              <a:gd name="connsiteY20" fmla="*/ 154229 h 1126566"/>
              <a:gd name="connsiteX21" fmla="*/ 2175252 w 12192000"/>
              <a:gd name="connsiteY21" fmla="*/ 157025 h 1126566"/>
              <a:gd name="connsiteX22" fmla="*/ 2209736 w 12192000"/>
              <a:gd name="connsiteY22" fmla="*/ 171455 h 1126566"/>
              <a:gd name="connsiteX23" fmla="*/ 2306658 w 12192000"/>
              <a:gd name="connsiteY23" fmla="*/ 162489 h 1126566"/>
              <a:gd name="connsiteX24" fmla="*/ 2376691 w 12192000"/>
              <a:gd name="connsiteY24" fmla="*/ 163846 h 1126566"/>
              <a:gd name="connsiteX25" fmla="*/ 2381520 w 12192000"/>
              <a:gd name="connsiteY25" fmla="*/ 166644 h 1126566"/>
              <a:gd name="connsiteX26" fmla="*/ 2500607 w 12192000"/>
              <a:gd name="connsiteY26" fmla="*/ 180917 h 1126566"/>
              <a:gd name="connsiteX27" fmla="*/ 2542869 w 12192000"/>
              <a:gd name="connsiteY27" fmla="*/ 188717 h 1126566"/>
              <a:gd name="connsiteX28" fmla="*/ 2829718 w 12192000"/>
              <a:gd name="connsiteY28" fmla="*/ 242215 h 1126566"/>
              <a:gd name="connsiteX29" fmla="*/ 3028662 w 12192000"/>
              <a:gd name="connsiteY29" fmla="*/ 219550 h 1126566"/>
              <a:gd name="connsiteX30" fmla="*/ 3107019 w 12192000"/>
              <a:gd name="connsiteY30" fmla="*/ 220240 h 1126566"/>
              <a:gd name="connsiteX31" fmla="*/ 3116698 w 12192000"/>
              <a:gd name="connsiteY31" fmla="*/ 226983 h 1126566"/>
              <a:gd name="connsiteX32" fmla="*/ 3231577 w 12192000"/>
              <a:gd name="connsiteY32" fmla="*/ 202023 h 1126566"/>
              <a:gd name="connsiteX33" fmla="*/ 3386687 w 12192000"/>
              <a:gd name="connsiteY33" fmla="*/ 218190 h 1126566"/>
              <a:gd name="connsiteX34" fmla="*/ 3501680 w 12192000"/>
              <a:gd name="connsiteY34" fmla="*/ 238841 h 1126566"/>
              <a:gd name="connsiteX35" fmla="*/ 3567038 w 12192000"/>
              <a:gd name="connsiteY35" fmla="*/ 246771 h 1126566"/>
              <a:gd name="connsiteX36" fmla="*/ 3613626 w 12192000"/>
              <a:gd name="connsiteY36" fmla="*/ 256591 h 1126566"/>
              <a:gd name="connsiteX37" fmla="*/ 3737444 w 12192000"/>
              <a:gd name="connsiteY37" fmla="*/ 259793 h 1126566"/>
              <a:gd name="connsiteX38" fmla="*/ 3944870 w 12192000"/>
              <a:gd name="connsiteY38" fmla="*/ 255991 h 1126566"/>
              <a:gd name="connsiteX39" fmla="*/ 4092172 w 12192000"/>
              <a:gd name="connsiteY39" fmla="*/ 290617 h 1126566"/>
              <a:gd name="connsiteX40" fmla="*/ 4176434 w 12192000"/>
              <a:gd name="connsiteY40" fmla="*/ 272187 h 1126566"/>
              <a:gd name="connsiteX41" fmla="*/ 4269617 w 12192000"/>
              <a:gd name="connsiteY41" fmla="*/ 283947 h 1126566"/>
              <a:gd name="connsiteX42" fmla="*/ 4638729 w 12192000"/>
              <a:gd name="connsiteY42" fmla="*/ 274806 h 1126566"/>
              <a:gd name="connsiteX43" fmla="*/ 4910175 w 12192000"/>
              <a:gd name="connsiteY43" fmla="*/ 258887 h 1126566"/>
              <a:gd name="connsiteX44" fmla="*/ 4910653 w 12192000"/>
              <a:gd name="connsiteY44" fmla="*/ 256337 h 1126566"/>
              <a:gd name="connsiteX45" fmla="*/ 4915901 w 12192000"/>
              <a:gd name="connsiteY45" fmla="*/ 255646 h 1126566"/>
              <a:gd name="connsiteX46" fmla="*/ 4919888 w 12192000"/>
              <a:gd name="connsiteY46" fmla="*/ 257665 h 1126566"/>
              <a:gd name="connsiteX47" fmla="*/ 4926150 w 12192000"/>
              <a:gd name="connsiteY47" fmla="*/ 256877 h 1126566"/>
              <a:gd name="connsiteX48" fmla="*/ 4943081 w 12192000"/>
              <a:gd name="connsiteY48" fmla="*/ 255402 h 1126566"/>
              <a:gd name="connsiteX49" fmla="*/ 4949875 w 12192000"/>
              <a:gd name="connsiteY49" fmla="*/ 250755 h 1126566"/>
              <a:gd name="connsiteX50" fmla="*/ 5034125 w 12192000"/>
              <a:gd name="connsiteY50" fmla="*/ 251561 h 1126566"/>
              <a:gd name="connsiteX51" fmla="*/ 5058873 w 12192000"/>
              <a:gd name="connsiteY51" fmla="*/ 245283 h 1126566"/>
              <a:gd name="connsiteX52" fmla="*/ 5123651 w 12192000"/>
              <a:gd name="connsiteY52" fmla="*/ 248360 h 1126566"/>
              <a:gd name="connsiteX53" fmla="*/ 5197539 w 12192000"/>
              <a:gd name="connsiteY53" fmla="*/ 245352 h 1126566"/>
              <a:gd name="connsiteX54" fmla="*/ 5250946 w 12192000"/>
              <a:gd name="connsiteY54" fmla="*/ 239095 h 1126566"/>
              <a:gd name="connsiteX55" fmla="*/ 5388817 w 12192000"/>
              <a:gd name="connsiteY55" fmla="*/ 245059 h 1126566"/>
              <a:gd name="connsiteX56" fmla="*/ 5618162 w 12192000"/>
              <a:gd name="connsiteY56" fmla="*/ 264094 h 1126566"/>
              <a:gd name="connsiteX57" fmla="*/ 5666664 w 12192000"/>
              <a:gd name="connsiteY57" fmla="*/ 266098 h 1126566"/>
              <a:gd name="connsiteX58" fmla="*/ 5715324 w 12192000"/>
              <a:gd name="connsiteY58" fmla="*/ 251101 h 1126566"/>
              <a:gd name="connsiteX59" fmla="*/ 5741796 w 12192000"/>
              <a:gd name="connsiteY59" fmla="*/ 250897 h 1126566"/>
              <a:gd name="connsiteX60" fmla="*/ 5748565 w 12192000"/>
              <a:gd name="connsiteY60" fmla="*/ 249142 h 1126566"/>
              <a:gd name="connsiteX61" fmla="*/ 5787667 w 12192000"/>
              <a:gd name="connsiteY61" fmla="*/ 240782 h 1126566"/>
              <a:gd name="connsiteX62" fmla="*/ 5877829 w 12192000"/>
              <a:gd name="connsiteY62" fmla="*/ 265178 h 1126566"/>
              <a:gd name="connsiteX63" fmla="*/ 5946099 w 12192000"/>
              <a:gd name="connsiteY63" fmla="*/ 275229 h 1126566"/>
              <a:gd name="connsiteX64" fmla="*/ 5951885 w 12192000"/>
              <a:gd name="connsiteY64" fmla="*/ 273306 h 1126566"/>
              <a:gd name="connsiteX65" fmla="*/ 5957187 w 12192000"/>
              <a:gd name="connsiteY65" fmla="*/ 267506 h 1126566"/>
              <a:gd name="connsiteX66" fmla="*/ 5969996 w 12192000"/>
              <a:gd name="connsiteY66" fmla="*/ 266279 h 1126566"/>
              <a:gd name="connsiteX67" fmla="*/ 5983257 w 12192000"/>
              <a:gd name="connsiteY67" fmla="*/ 260438 h 1126566"/>
              <a:gd name="connsiteX68" fmla="*/ 6390944 w 12192000"/>
              <a:gd name="connsiteY68" fmla="*/ 296657 h 1126566"/>
              <a:gd name="connsiteX69" fmla="*/ 6472553 w 12192000"/>
              <a:gd name="connsiteY69" fmla="*/ 327261 h 1126566"/>
              <a:gd name="connsiteX70" fmla="*/ 6598839 w 12192000"/>
              <a:gd name="connsiteY70" fmla="*/ 327138 h 1126566"/>
              <a:gd name="connsiteX71" fmla="*/ 6674894 w 12192000"/>
              <a:gd name="connsiteY71" fmla="*/ 339184 h 1126566"/>
              <a:gd name="connsiteX72" fmla="*/ 6686944 w 12192000"/>
              <a:gd name="connsiteY72" fmla="*/ 334233 h 1126566"/>
              <a:gd name="connsiteX73" fmla="*/ 6788093 w 12192000"/>
              <a:gd name="connsiteY73" fmla="*/ 377012 h 1126566"/>
              <a:gd name="connsiteX74" fmla="*/ 6944546 w 12192000"/>
              <a:gd name="connsiteY74" fmla="*/ 386543 h 1126566"/>
              <a:gd name="connsiteX75" fmla="*/ 7063994 w 12192000"/>
              <a:gd name="connsiteY75" fmla="*/ 385228 h 1126566"/>
              <a:gd name="connsiteX76" fmla="*/ 7130364 w 12192000"/>
              <a:gd name="connsiteY76" fmla="*/ 388164 h 1126566"/>
              <a:gd name="connsiteX77" fmla="*/ 7179335 w 12192000"/>
              <a:gd name="connsiteY77" fmla="*/ 386225 h 1126566"/>
              <a:gd name="connsiteX78" fmla="*/ 7300357 w 12192000"/>
              <a:gd name="connsiteY78" fmla="*/ 403218 h 1126566"/>
              <a:gd name="connsiteX79" fmla="*/ 7499445 w 12192000"/>
              <a:gd name="connsiteY79" fmla="*/ 440549 h 1126566"/>
              <a:gd name="connsiteX80" fmla="*/ 7655710 w 12192000"/>
              <a:gd name="connsiteY80" fmla="*/ 430962 h 1126566"/>
              <a:gd name="connsiteX81" fmla="*/ 7729851 w 12192000"/>
              <a:gd name="connsiteY81" fmla="*/ 462457 h 1126566"/>
              <a:gd name="connsiteX82" fmla="*/ 7824660 w 12192000"/>
              <a:gd name="connsiteY82" fmla="*/ 466203 h 1126566"/>
              <a:gd name="connsiteX83" fmla="*/ 8277851 w 12192000"/>
              <a:gd name="connsiteY83" fmla="*/ 502630 h 1126566"/>
              <a:gd name="connsiteX84" fmla="*/ 8382461 w 12192000"/>
              <a:gd name="connsiteY84" fmla="*/ 526824 h 1126566"/>
              <a:gd name="connsiteX85" fmla="*/ 8594502 w 12192000"/>
              <a:gd name="connsiteY85" fmla="*/ 613607 h 1126566"/>
              <a:gd name="connsiteX86" fmla="*/ 8808358 w 12192000"/>
              <a:gd name="connsiteY86" fmla="*/ 654694 h 1126566"/>
              <a:gd name="connsiteX87" fmla="*/ 8880244 w 12192000"/>
              <a:gd name="connsiteY87" fmla="*/ 661466 h 1126566"/>
              <a:gd name="connsiteX88" fmla="*/ 8885004 w 12192000"/>
              <a:gd name="connsiteY88" fmla="*/ 663655 h 1126566"/>
              <a:gd name="connsiteX89" fmla="*/ 8886720 w 12192000"/>
              <a:gd name="connsiteY89" fmla="*/ 662879 h 1126566"/>
              <a:gd name="connsiteX90" fmla="*/ 8912175 w 12192000"/>
              <a:gd name="connsiteY90" fmla="*/ 660908 h 1126566"/>
              <a:gd name="connsiteX91" fmla="*/ 8969814 w 12192000"/>
              <a:gd name="connsiteY91" fmla="*/ 639833 h 1126566"/>
              <a:gd name="connsiteX92" fmla="*/ 8996241 w 12192000"/>
              <a:gd name="connsiteY92" fmla="*/ 655221 h 1126566"/>
              <a:gd name="connsiteX93" fmla="*/ 9092152 w 12192000"/>
              <a:gd name="connsiteY93" fmla="*/ 609097 h 1126566"/>
              <a:gd name="connsiteX94" fmla="*/ 9156546 w 12192000"/>
              <a:gd name="connsiteY94" fmla="*/ 585468 h 1126566"/>
              <a:gd name="connsiteX95" fmla="*/ 9194830 w 12192000"/>
              <a:gd name="connsiteY95" fmla="*/ 571148 h 1126566"/>
              <a:gd name="connsiteX96" fmla="*/ 9314188 w 12192000"/>
              <a:gd name="connsiteY96" fmla="*/ 547301 h 1126566"/>
              <a:gd name="connsiteX97" fmla="*/ 9554706 w 12192000"/>
              <a:gd name="connsiteY97" fmla="*/ 542666 h 1126566"/>
              <a:gd name="connsiteX98" fmla="*/ 9616141 w 12192000"/>
              <a:gd name="connsiteY98" fmla="*/ 530976 h 1126566"/>
              <a:gd name="connsiteX99" fmla="*/ 9620146 w 12192000"/>
              <a:gd name="connsiteY99" fmla="*/ 524035 h 1126566"/>
              <a:gd name="connsiteX100" fmla="*/ 9724197 w 12192000"/>
              <a:gd name="connsiteY100" fmla="*/ 528337 h 1126566"/>
              <a:gd name="connsiteX101" fmla="*/ 9837846 w 12192000"/>
              <a:gd name="connsiteY101" fmla="*/ 492977 h 1126566"/>
              <a:gd name="connsiteX102" fmla="*/ 9917440 w 12192000"/>
              <a:gd name="connsiteY102" fmla="*/ 459605 h 1126566"/>
              <a:gd name="connsiteX103" fmla="*/ 9918439 w 12192000"/>
              <a:gd name="connsiteY103" fmla="*/ 453114 h 1126566"/>
              <a:gd name="connsiteX104" fmla="*/ 9953039 w 12192000"/>
              <a:gd name="connsiteY104" fmla="*/ 452486 h 1126566"/>
              <a:gd name="connsiteX105" fmla="*/ 9988183 w 12192000"/>
              <a:gd name="connsiteY105" fmla="*/ 448079 h 1126566"/>
              <a:gd name="connsiteX106" fmla="*/ 9991965 w 12192000"/>
              <a:gd name="connsiteY106" fmla="*/ 435969 h 1126566"/>
              <a:gd name="connsiteX107" fmla="*/ 9986932 w 12192000"/>
              <a:gd name="connsiteY107" fmla="*/ 431168 h 1126566"/>
              <a:gd name="connsiteX108" fmla="*/ 9996190 w 12192000"/>
              <a:gd name="connsiteY108" fmla="*/ 429066 h 1126566"/>
              <a:gd name="connsiteX109" fmla="*/ 9999786 w 12192000"/>
              <a:gd name="connsiteY109" fmla="*/ 427758 h 1126566"/>
              <a:gd name="connsiteX110" fmla="*/ 10012936 w 12192000"/>
              <a:gd name="connsiteY110" fmla="*/ 428884 h 1126566"/>
              <a:gd name="connsiteX111" fmla="*/ 10038815 w 12192000"/>
              <a:gd name="connsiteY111" fmla="*/ 419316 h 1126566"/>
              <a:gd name="connsiteX112" fmla="*/ 10057432 w 12192000"/>
              <a:gd name="connsiteY112" fmla="*/ 421938 h 1126566"/>
              <a:gd name="connsiteX113" fmla="*/ 10121534 w 12192000"/>
              <a:gd name="connsiteY113" fmla="*/ 437514 h 1126566"/>
              <a:gd name="connsiteX114" fmla="*/ 10199200 w 12192000"/>
              <a:gd name="connsiteY114" fmla="*/ 438197 h 1126566"/>
              <a:gd name="connsiteX115" fmla="*/ 10245648 w 12192000"/>
              <a:gd name="connsiteY115" fmla="*/ 438831 h 1126566"/>
              <a:gd name="connsiteX116" fmla="*/ 10369590 w 12192000"/>
              <a:gd name="connsiteY116" fmla="*/ 423377 h 1126566"/>
              <a:gd name="connsiteX117" fmla="*/ 10575777 w 12192000"/>
              <a:gd name="connsiteY117" fmla="*/ 355859 h 1126566"/>
              <a:gd name="connsiteX118" fmla="*/ 10638984 w 12192000"/>
              <a:gd name="connsiteY118" fmla="*/ 347416 h 1126566"/>
              <a:gd name="connsiteX119" fmla="*/ 10649306 w 12192000"/>
              <a:gd name="connsiteY119" fmla="*/ 352042 h 1126566"/>
              <a:gd name="connsiteX120" fmla="*/ 10732175 w 12192000"/>
              <a:gd name="connsiteY120" fmla="*/ 317549 h 1126566"/>
              <a:gd name="connsiteX121" fmla="*/ 10862886 w 12192000"/>
              <a:gd name="connsiteY121" fmla="*/ 313438 h 1126566"/>
              <a:gd name="connsiteX122" fmla="*/ 10963063 w 12192000"/>
              <a:gd name="connsiteY122" fmla="*/ 317771 h 1126566"/>
              <a:gd name="connsiteX123" fmla="*/ 11018562 w 12192000"/>
              <a:gd name="connsiteY123" fmla="*/ 316991 h 1126566"/>
              <a:gd name="connsiteX124" fmla="*/ 11059692 w 12192000"/>
              <a:gd name="connsiteY124" fmla="*/ 319983 h 1126566"/>
              <a:gd name="connsiteX125" fmla="*/ 11160371 w 12192000"/>
              <a:gd name="connsiteY125" fmla="*/ 308440 h 1126566"/>
              <a:gd name="connsiteX126" fmla="*/ 11178386 w 12192000"/>
              <a:gd name="connsiteY126" fmla="*/ 299490 h 1126566"/>
              <a:gd name="connsiteX127" fmla="*/ 11192494 w 12192000"/>
              <a:gd name="connsiteY127" fmla="*/ 296221 h 1126566"/>
              <a:gd name="connsiteX128" fmla="*/ 11199770 w 12192000"/>
              <a:gd name="connsiteY128" fmla="*/ 299772 h 1126566"/>
              <a:gd name="connsiteX129" fmla="*/ 11217258 w 12192000"/>
              <a:gd name="connsiteY129" fmla="*/ 293681 h 1126566"/>
              <a:gd name="connsiteX130" fmla="*/ 11245798 w 12192000"/>
              <a:gd name="connsiteY130" fmla="*/ 292170 h 1126566"/>
              <a:gd name="connsiteX131" fmla="*/ 11255992 w 12192000"/>
              <a:gd name="connsiteY131" fmla="*/ 291919 h 1126566"/>
              <a:gd name="connsiteX132" fmla="*/ 11264859 w 12192000"/>
              <a:gd name="connsiteY132" fmla="*/ 293937 h 1126566"/>
              <a:gd name="connsiteX133" fmla="*/ 11276151 w 12192000"/>
              <a:gd name="connsiteY133" fmla="*/ 293070 h 1126566"/>
              <a:gd name="connsiteX134" fmla="*/ 11279850 w 12192000"/>
              <a:gd name="connsiteY134" fmla="*/ 291330 h 1126566"/>
              <a:gd name="connsiteX135" fmla="*/ 11290818 w 12192000"/>
              <a:gd name="connsiteY135" fmla="*/ 291060 h 1126566"/>
              <a:gd name="connsiteX136" fmla="*/ 11296248 w 12192000"/>
              <a:gd name="connsiteY136" fmla="*/ 290163 h 1126566"/>
              <a:gd name="connsiteX137" fmla="*/ 11301652 w 12192000"/>
              <a:gd name="connsiteY137" fmla="*/ 290324 h 1126566"/>
              <a:gd name="connsiteX138" fmla="*/ 11339114 w 12192000"/>
              <a:gd name="connsiteY138" fmla="*/ 288153 h 1126566"/>
              <a:gd name="connsiteX139" fmla="*/ 11345146 w 12192000"/>
              <a:gd name="connsiteY139" fmla="*/ 290802 h 1126566"/>
              <a:gd name="connsiteX140" fmla="*/ 11400126 w 12192000"/>
              <a:gd name="connsiteY140" fmla="*/ 292287 h 1126566"/>
              <a:gd name="connsiteX141" fmla="*/ 11400420 w 12192000"/>
              <a:gd name="connsiteY141" fmla="*/ 293758 h 1126566"/>
              <a:gd name="connsiteX142" fmla="*/ 11413889 w 12192000"/>
              <a:gd name="connsiteY142" fmla="*/ 300516 h 1126566"/>
              <a:gd name="connsiteX143" fmla="*/ 11440688 w 12192000"/>
              <a:gd name="connsiteY143" fmla="*/ 310121 h 1126566"/>
              <a:gd name="connsiteX144" fmla="*/ 11496733 w 12192000"/>
              <a:gd name="connsiteY144" fmla="*/ 350225 h 1126566"/>
              <a:gd name="connsiteX145" fmla="*/ 11554005 w 12192000"/>
              <a:gd name="connsiteY145" fmla="*/ 351933 h 1126566"/>
              <a:gd name="connsiteX146" fmla="*/ 11565304 w 12192000"/>
              <a:gd name="connsiteY146" fmla="*/ 353069 h 1126566"/>
              <a:gd name="connsiteX147" fmla="*/ 11565435 w 12192000"/>
              <a:gd name="connsiteY147" fmla="*/ 353419 h 1126566"/>
              <a:gd name="connsiteX148" fmla="*/ 11577168 w 12192000"/>
              <a:gd name="connsiteY148" fmla="*/ 355270 h 1126566"/>
              <a:gd name="connsiteX149" fmla="*/ 11585904 w 12192000"/>
              <a:gd name="connsiteY149" fmla="*/ 355142 h 1126566"/>
              <a:gd name="connsiteX150" fmla="*/ 11607823 w 12192000"/>
              <a:gd name="connsiteY150" fmla="*/ 357347 h 1126566"/>
              <a:gd name="connsiteX151" fmla="*/ 11614746 w 12192000"/>
              <a:gd name="connsiteY151" fmla="*/ 360281 h 1126566"/>
              <a:gd name="connsiteX152" fmla="*/ 11698873 w 12192000"/>
              <a:gd name="connsiteY152" fmla="*/ 397894 h 1126566"/>
              <a:gd name="connsiteX153" fmla="*/ 11779739 w 12192000"/>
              <a:gd name="connsiteY153" fmla="*/ 457323 h 1126566"/>
              <a:gd name="connsiteX154" fmla="*/ 11828107 w 12192000"/>
              <a:gd name="connsiteY154" fmla="*/ 477948 h 1126566"/>
              <a:gd name="connsiteX155" fmla="*/ 11866598 w 12192000"/>
              <a:gd name="connsiteY155" fmla="*/ 486803 h 1126566"/>
              <a:gd name="connsiteX156" fmla="*/ 11916744 w 12192000"/>
              <a:gd name="connsiteY156" fmla="*/ 502917 h 1126566"/>
              <a:gd name="connsiteX157" fmla="*/ 11949248 w 12192000"/>
              <a:gd name="connsiteY157" fmla="*/ 518881 h 1126566"/>
              <a:gd name="connsiteX158" fmla="*/ 11951002 w 12192000"/>
              <a:gd name="connsiteY158" fmla="*/ 518735 h 1126566"/>
              <a:gd name="connsiteX159" fmla="*/ 11957283 w 12192000"/>
              <a:gd name="connsiteY159" fmla="*/ 522828 h 1126566"/>
              <a:gd name="connsiteX160" fmla="*/ 11966535 w 12192000"/>
              <a:gd name="connsiteY160" fmla="*/ 527372 h 1126566"/>
              <a:gd name="connsiteX161" fmla="*/ 12026007 w 12192000"/>
              <a:gd name="connsiteY161" fmla="*/ 534384 h 1126566"/>
              <a:gd name="connsiteX162" fmla="*/ 12035188 w 12192000"/>
              <a:gd name="connsiteY162" fmla="*/ 529609 h 1126566"/>
              <a:gd name="connsiteX163" fmla="*/ 12115225 w 12192000"/>
              <a:gd name="connsiteY163" fmla="*/ 561895 h 1126566"/>
              <a:gd name="connsiteX164" fmla="*/ 12191636 w 12192000"/>
              <a:gd name="connsiteY164" fmla="*/ 558318 h 1126566"/>
              <a:gd name="connsiteX165" fmla="*/ 12192000 w 12192000"/>
              <a:gd name="connsiteY165" fmla="*/ 558295 h 1126566"/>
              <a:gd name="connsiteX166" fmla="*/ 12192000 w 12192000"/>
              <a:gd name="connsiteY166" fmla="*/ 1126566 h 1126566"/>
              <a:gd name="connsiteX167" fmla="*/ 0 w 12192000"/>
              <a:gd name="connsiteY167" fmla="*/ 1126566 h 1126566"/>
              <a:gd name="connsiteX168" fmla="*/ 0 w 12192000"/>
              <a:gd name="connsiteY168" fmla="*/ 401922 h 1126566"/>
              <a:gd name="connsiteX169" fmla="*/ 25242 w 12192000"/>
              <a:gd name="connsiteY169" fmla="*/ 388862 h 1126566"/>
              <a:gd name="connsiteX170" fmla="*/ 96922 w 12192000"/>
              <a:gd name="connsiteY170" fmla="*/ 357381 h 1126566"/>
              <a:gd name="connsiteX171" fmla="*/ 137910 w 12192000"/>
              <a:gd name="connsiteY171" fmla="*/ 314823 h 1126566"/>
              <a:gd name="connsiteX172" fmla="*/ 258712 w 12192000"/>
              <a:gd name="connsiteY172" fmla="*/ 286531 h 1126566"/>
              <a:gd name="connsiteX173" fmla="*/ 316354 w 12192000"/>
              <a:gd name="connsiteY173" fmla="*/ 238529 h 1126566"/>
              <a:gd name="connsiteX174" fmla="*/ 328834 w 12192000"/>
              <a:gd name="connsiteY174" fmla="*/ 240963 h 1126566"/>
              <a:gd name="connsiteX175" fmla="*/ 383414 w 12192000"/>
              <a:gd name="connsiteY175" fmla="*/ 221196 h 1126566"/>
              <a:gd name="connsiteX176" fmla="*/ 537708 w 12192000"/>
              <a:gd name="connsiteY176" fmla="*/ 119020 h 1126566"/>
              <a:gd name="connsiteX177" fmla="*/ 653257 w 12192000"/>
              <a:gd name="connsiteY177" fmla="*/ 91372 h 1126566"/>
              <a:gd name="connsiteX178" fmla="*/ 763197 w 12192000"/>
              <a:gd name="connsiteY178" fmla="*/ 59356 h 1126566"/>
              <a:gd name="connsiteX179" fmla="*/ 778208 w 12192000"/>
              <a:gd name="connsiteY179" fmla="*/ 63801 h 1126566"/>
              <a:gd name="connsiteX180" fmla="*/ 784725 w 12192000"/>
              <a:gd name="connsiteY180" fmla="*/ 62505 h 1126566"/>
              <a:gd name="connsiteX181" fmla="*/ 785400 w 12192000"/>
              <a:gd name="connsiteY181" fmla="*/ 62796 h 1126566"/>
              <a:gd name="connsiteX182" fmla="*/ 786774 w 12192000"/>
              <a:gd name="connsiteY182" fmla="*/ 62098 h 1126566"/>
              <a:gd name="connsiteX183" fmla="*/ 852003 w 12192000"/>
              <a:gd name="connsiteY183" fmla="*/ 61064 h 1126566"/>
              <a:gd name="connsiteX184" fmla="*/ 870719 w 12192000"/>
              <a:gd name="connsiteY184" fmla="*/ 47209 h 1126566"/>
              <a:gd name="connsiteX185" fmla="*/ 883786 w 12192000"/>
              <a:gd name="connsiteY185" fmla="*/ 45814 h 1126566"/>
              <a:gd name="connsiteX186" fmla="*/ 886400 w 12192000"/>
              <a:gd name="connsiteY186" fmla="*/ 43909 h 1126566"/>
              <a:gd name="connsiteX187" fmla="*/ 893881 w 12192000"/>
              <a:gd name="connsiteY187" fmla="*/ 40197 h 1126566"/>
              <a:gd name="connsiteX188" fmla="*/ 886282 w 12192000"/>
              <a:gd name="connsiteY188" fmla="*/ 36610 h 1126566"/>
              <a:gd name="connsiteX189" fmla="*/ 914199 w 12192000"/>
              <a:gd name="connsiteY189" fmla="*/ 6975 h 1126566"/>
              <a:gd name="connsiteX190" fmla="*/ 929751 w 12192000"/>
              <a:gd name="connsiteY190" fmla="*/ 5510 h 1126566"/>
              <a:gd name="connsiteX191" fmla="*/ 950274 w 12192000"/>
              <a:gd name="connsiteY191" fmla="*/ 20111 h 1126566"/>
              <a:gd name="connsiteX192" fmla="*/ 988432 w 12192000"/>
              <a:gd name="connsiteY192" fmla="*/ 24039 h 1126566"/>
              <a:gd name="connsiteX193" fmla="*/ 1048223 w 12192000"/>
              <a:gd name="connsiteY193" fmla="*/ 19791 h 1126566"/>
              <a:gd name="connsiteX194" fmla="*/ 1177886 w 12192000"/>
              <a:gd name="connsiteY194" fmla="*/ 30728 h 1126566"/>
              <a:gd name="connsiteX195" fmla="*/ 1305018 w 12192000"/>
              <a:gd name="connsiteY195" fmla="*/ 0 h 1126566"/>
              <a:gd name="connsiteX0" fmla="*/ 1305018 w 12192000"/>
              <a:gd name="connsiteY0" fmla="*/ 0 h 1126566"/>
              <a:gd name="connsiteX1" fmla="*/ 1338012 w 12192000"/>
              <a:gd name="connsiteY1" fmla="*/ 2184 h 1126566"/>
              <a:gd name="connsiteX2" fmla="*/ 1368320 w 12192000"/>
              <a:gd name="connsiteY2" fmla="*/ 11572 h 1126566"/>
              <a:gd name="connsiteX3" fmla="*/ 1367764 w 12192000"/>
              <a:gd name="connsiteY3" fmla="*/ 14115 h 1126566"/>
              <a:gd name="connsiteX4" fmla="*/ 1372564 w 12192000"/>
              <a:gd name="connsiteY4" fmla="*/ 15636 h 1126566"/>
              <a:gd name="connsiteX5" fmla="*/ 1377226 w 12192000"/>
              <a:gd name="connsiteY5" fmla="*/ 14330 h 1126566"/>
              <a:gd name="connsiteX6" fmla="*/ 1382967 w 12192000"/>
              <a:gd name="connsiteY6" fmla="*/ 16108 h 1126566"/>
              <a:gd name="connsiteX7" fmla="*/ 1398753 w 12192000"/>
              <a:gd name="connsiteY7" fmla="*/ 20281 h 1126566"/>
              <a:gd name="connsiteX8" fmla="*/ 1403473 w 12192000"/>
              <a:gd name="connsiteY8" fmla="*/ 25878 h 1126566"/>
              <a:gd name="connsiteX9" fmla="*/ 1465522 w 12192000"/>
              <a:gd name="connsiteY9" fmla="*/ 40951 h 1126566"/>
              <a:gd name="connsiteX10" fmla="*/ 1485274 w 12192000"/>
              <a:gd name="connsiteY10" fmla="*/ 38769 h 1126566"/>
              <a:gd name="connsiteX11" fmla="*/ 1506702 w 12192000"/>
              <a:gd name="connsiteY11" fmla="*/ 48855 h 1126566"/>
              <a:gd name="connsiteX12" fmla="*/ 1570577 w 12192000"/>
              <a:gd name="connsiteY12" fmla="*/ 56390 h 1126566"/>
              <a:gd name="connsiteX13" fmla="*/ 1640836 w 12192000"/>
              <a:gd name="connsiteY13" fmla="*/ 71287 h 1126566"/>
              <a:gd name="connsiteX14" fmla="*/ 1689992 w 12192000"/>
              <a:gd name="connsiteY14" fmla="*/ 86003 h 1126566"/>
              <a:gd name="connsiteX15" fmla="*/ 1825707 w 12192000"/>
              <a:gd name="connsiteY15" fmla="*/ 102605 h 1126566"/>
              <a:gd name="connsiteX16" fmla="*/ 2055100 w 12192000"/>
              <a:gd name="connsiteY16" fmla="*/ 121407 h 1126566"/>
              <a:gd name="connsiteX17" fmla="*/ 2102805 w 12192000"/>
              <a:gd name="connsiteY17" fmla="*/ 127338 h 1126566"/>
              <a:gd name="connsiteX18" fmla="*/ 2139327 w 12192000"/>
              <a:gd name="connsiteY18" fmla="*/ 140098 h 1126566"/>
              <a:gd name="connsiteX19" fmla="*/ 2143886 w 12192000"/>
              <a:gd name="connsiteY19" fmla="*/ 149737 h 1126566"/>
              <a:gd name="connsiteX20" fmla="*/ 2169405 w 12192000"/>
              <a:gd name="connsiteY20" fmla="*/ 154229 h 1126566"/>
              <a:gd name="connsiteX21" fmla="*/ 2175252 w 12192000"/>
              <a:gd name="connsiteY21" fmla="*/ 157025 h 1126566"/>
              <a:gd name="connsiteX22" fmla="*/ 2209736 w 12192000"/>
              <a:gd name="connsiteY22" fmla="*/ 171455 h 1126566"/>
              <a:gd name="connsiteX23" fmla="*/ 2306658 w 12192000"/>
              <a:gd name="connsiteY23" fmla="*/ 162489 h 1126566"/>
              <a:gd name="connsiteX24" fmla="*/ 2376691 w 12192000"/>
              <a:gd name="connsiteY24" fmla="*/ 163846 h 1126566"/>
              <a:gd name="connsiteX25" fmla="*/ 2381520 w 12192000"/>
              <a:gd name="connsiteY25" fmla="*/ 166644 h 1126566"/>
              <a:gd name="connsiteX26" fmla="*/ 2500607 w 12192000"/>
              <a:gd name="connsiteY26" fmla="*/ 180917 h 1126566"/>
              <a:gd name="connsiteX27" fmla="*/ 2542869 w 12192000"/>
              <a:gd name="connsiteY27" fmla="*/ 188717 h 1126566"/>
              <a:gd name="connsiteX28" fmla="*/ 2829718 w 12192000"/>
              <a:gd name="connsiteY28" fmla="*/ 242215 h 1126566"/>
              <a:gd name="connsiteX29" fmla="*/ 3028662 w 12192000"/>
              <a:gd name="connsiteY29" fmla="*/ 219550 h 1126566"/>
              <a:gd name="connsiteX30" fmla="*/ 3107019 w 12192000"/>
              <a:gd name="connsiteY30" fmla="*/ 220240 h 1126566"/>
              <a:gd name="connsiteX31" fmla="*/ 3116698 w 12192000"/>
              <a:gd name="connsiteY31" fmla="*/ 226983 h 1126566"/>
              <a:gd name="connsiteX32" fmla="*/ 3231577 w 12192000"/>
              <a:gd name="connsiteY32" fmla="*/ 202023 h 1126566"/>
              <a:gd name="connsiteX33" fmla="*/ 3386687 w 12192000"/>
              <a:gd name="connsiteY33" fmla="*/ 218190 h 1126566"/>
              <a:gd name="connsiteX34" fmla="*/ 3501680 w 12192000"/>
              <a:gd name="connsiteY34" fmla="*/ 238841 h 1126566"/>
              <a:gd name="connsiteX35" fmla="*/ 3567038 w 12192000"/>
              <a:gd name="connsiteY35" fmla="*/ 246771 h 1126566"/>
              <a:gd name="connsiteX36" fmla="*/ 3613626 w 12192000"/>
              <a:gd name="connsiteY36" fmla="*/ 256591 h 1126566"/>
              <a:gd name="connsiteX37" fmla="*/ 3737444 w 12192000"/>
              <a:gd name="connsiteY37" fmla="*/ 259793 h 1126566"/>
              <a:gd name="connsiteX38" fmla="*/ 3944870 w 12192000"/>
              <a:gd name="connsiteY38" fmla="*/ 255991 h 1126566"/>
              <a:gd name="connsiteX39" fmla="*/ 4092172 w 12192000"/>
              <a:gd name="connsiteY39" fmla="*/ 290617 h 1126566"/>
              <a:gd name="connsiteX40" fmla="*/ 4176434 w 12192000"/>
              <a:gd name="connsiteY40" fmla="*/ 272187 h 1126566"/>
              <a:gd name="connsiteX41" fmla="*/ 4269617 w 12192000"/>
              <a:gd name="connsiteY41" fmla="*/ 283947 h 1126566"/>
              <a:gd name="connsiteX42" fmla="*/ 4638729 w 12192000"/>
              <a:gd name="connsiteY42" fmla="*/ 274806 h 1126566"/>
              <a:gd name="connsiteX43" fmla="*/ 4910175 w 12192000"/>
              <a:gd name="connsiteY43" fmla="*/ 258887 h 1126566"/>
              <a:gd name="connsiteX44" fmla="*/ 4910653 w 12192000"/>
              <a:gd name="connsiteY44" fmla="*/ 256337 h 1126566"/>
              <a:gd name="connsiteX45" fmla="*/ 4915901 w 12192000"/>
              <a:gd name="connsiteY45" fmla="*/ 255646 h 1126566"/>
              <a:gd name="connsiteX46" fmla="*/ 4919888 w 12192000"/>
              <a:gd name="connsiteY46" fmla="*/ 257665 h 1126566"/>
              <a:gd name="connsiteX47" fmla="*/ 4926150 w 12192000"/>
              <a:gd name="connsiteY47" fmla="*/ 256877 h 1126566"/>
              <a:gd name="connsiteX48" fmla="*/ 4943081 w 12192000"/>
              <a:gd name="connsiteY48" fmla="*/ 255402 h 1126566"/>
              <a:gd name="connsiteX49" fmla="*/ 4949875 w 12192000"/>
              <a:gd name="connsiteY49" fmla="*/ 250755 h 1126566"/>
              <a:gd name="connsiteX50" fmla="*/ 5034125 w 12192000"/>
              <a:gd name="connsiteY50" fmla="*/ 251561 h 1126566"/>
              <a:gd name="connsiteX51" fmla="*/ 5058873 w 12192000"/>
              <a:gd name="connsiteY51" fmla="*/ 245283 h 1126566"/>
              <a:gd name="connsiteX52" fmla="*/ 5123651 w 12192000"/>
              <a:gd name="connsiteY52" fmla="*/ 248360 h 1126566"/>
              <a:gd name="connsiteX53" fmla="*/ 5197539 w 12192000"/>
              <a:gd name="connsiteY53" fmla="*/ 245352 h 1126566"/>
              <a:gd name="connsiteX54" fmla="*/ 5250946 w 12192000"/>
              <a:gd name="connsiteY54" fmla="*/ 239095 h 1126566"/>
              <a:gd name="connsiteX55" fmla="*/ 5388817 w 12192000"/>
              <a:gd name="connsiteY55" fmla="*/ 245059 h 1126566"/>
              <a:gd name="connsiteX56" fmla="*/ 5618162 w 12192000"/>
              <a:gd name="connsiteY56" fmla="*/ 264094 h 1126566"/>
              <a:gd name="connsiteX57" fmla="*/ 5666664 w 12192000"/>
              <a:gd name="connsiteY57" fmla="*/ 266098 h 1126566"/>
              <a:gd name="connsiteX58" fmla="*/ 5715324 w 12192000"/>
              <a:gd name="connsiteY58" fmla="*/ 251101 h 1126566"/>
              <a:gd name="connsiteX59" fmla="*/ 5741796 w 12192000"/>
              <a:gd name="connsiteY59" fmla="*/ 250897 h 1126566"/>
              <a:gd name="connsiteX60" fmla="*/ 5748565 w 12192000"/>
              <a:gd name="connsiteY60" fmla="*/ 249142 h 1126566"/>
              <a:gd name="connsiteX61" fmla="*/ 5787667 w 12192000"/>
              <a:gd name="connsiteY61" fmla="*/ 240782 h 1126566"/>
              <a:gd name="connsiteX62" fmla="*/ 5877829 w 12192000"/>
              <a:gd name="connsiteY62" fmla="*/ 265178 h 1126566"/>
              <a:gd name="connsiteX63" fmla="*/ 5946099 w 12192000"/>
              <a:gd name="connsiteY63" fmla="*/ 275229 h 1126566"/>
              <a:gd name="connsiteX64" fmla="*/ 5951885 w 12192000"/>
              <a:gd name="connsiteY64" fmla="*/ 273306 h 1126566"/>
              <a:gd name="connsiteX65" fmla="*/ 5957187 w 12192000"/>
              <a:gd name="connsiteY65" fmla="*/ 267506 h 1126566"/>
              <a:gd name="connsiteX66" fmla="*/ 5969996 w 12192000"/>
              <a:gd name="connsiteY66" fmla="*/ 266279 h 1126566"/>
              <a:gd name="connsiteX67" fmla="*/ 5983257 w 12192000"/>
              <a:gd name="connsiteY67" fmla="*/ 260438 h 1126566"/>
              <a:gd name="connsiteX68" fmla="*/ 6390944 w 12192000"/>
              <a:gd name="connsiteY68" fmla="*/ 296657 h 1126566"/>
              <a:gd name="connsiteX69" fmla="*/ 6472553 w 12192000"/>
              <a:gd name="connsiteY69" fmla="*/ 327261 h 1126566"/>
              <a:gd name="connsiteX70" fmla="*/ 6598839 w 12192000"/>
              <a:gd name="connsiteY70" fmla="*/ 327138 h 1126566"/>
              <a:gd name="connsiteX71" fmla="*/ 6674894 w 12192000"/>
              <a:gd name="connsiteY71" fmla="*/ 339184 h 1126566"/>
              <a:gd name="connsiteX72" fmla="*/ 6686944 w 12192000"/>
              <a:gd name="connsiteY72" fmla="*/ 334233 h 1126566"/>
              <a:gd name="connsiteX73" fmla="*/ 6788093 w 12192000"/>
              <a:gd name="connsiteY73" fmla="*/ 377012 h 1126566"/>
              <a:gd name="connsiteX74" fmla="*/ 6944546 w 12192000"/>
              <a:gd name="connsiteY74" fmla="*/ 386543 h 1126566"/>
              <a:gd name="connsiteX75" fmla="*/ 7063994 w 12192000"/>
              <a:gd name="connsiteY75" fmla="*/ 385228 h 1126566"/>
              <a:gd name="connsiteX76" fmla="*/ 7130364 w 12192000"/>
              <a:gd name="connsiteY76" fmla="*/ 388164 h 1126566"/>
              <a:gd name="connsiteX77" fmla="*/ 7179335 w 12192000"/>
              <a:gd name="connsiteY77" fmla="*/ 386225 h 1126566"/>
              <a:gd name="connsiteX78" fmla="*/ 7300357 w 12192000"/>
              <a:gd name="connsiteY78" fmla="*/ 403218 h 1126566"/>
              <a:gd name="connsiteX79" fmla="*/ 7499445 w 12192000"/>
              <a:gd name="connsiteY79" fmla="*/ 440549 h 1126566"/>
              <a:gd name="connsiteX80" fmla="*/ 7655710 w 12192000"/>
              <a:gd name="connsiteY80" fmla="*/ 430962 h 1126566"/>
              <a:gd name="connsiteX81" fmla="*/ 7729851 w 12192000"/>
              <a:gd name="connsiteY81" fmla="*/ 462457 h 1126566"/>
              <a:gd name="connsiteX82" fmla="*/ 7824660 w 12192000"/>
              <a:gd name="connsiteY82" fmla="*/ 466203 h 1126566"/>
              <a:gd name="connsiteX83" fmla="*/ 8277851 w 12192000"/>
              <a:gd name="connsiteY83" fmla="*/ 502630 h 1126566"/>
              <a:gd name="connsiteX84" fmla="*/ 8382461 w 12192000"/>
              <a:gd name="connsiteY84" fmla="*/ 526824 h 1126566"/>
              <a:gd name="connsiteX85" fmla="*/ 8594502 w 12192000"/>
              <a:gd name="connsiteY85" fmla="*/ 613607 h 1126566"/>
              <a:gd name="connsiteX86" fmla="*/ 8808358 w 12192000"/>
              <a:gd name="connsiteY86" fmla="*/ 654694 h 1126566"/>
              <a:gd name="connsiteX87" fmla="*/ 8880244 w 12192000"/>
              <a:gd name="connsiteY87" fmla="*/ 661466 h 1126566"/>
              <a:gd name="connsiteX88" fmla="*/ 8885004 w 12192000"/>
              <a:gd name="connsiteY88" fmla="*/ 663655 h 1126566"/>
              <a:gd name="connsiteX89" fmla="*/ 8886720 w 12192000"/>
              <a:gd name="connsiteY89" fmla="*/ 662879 h 1126566"/>
              <a:gd name="connsiteX90" fmla="*/ 8912175 w 12192000"/>
              <a:gd name="connsiteY90" fmla="*/ 660908 h 1126566"/>
              <a:gd name="connsiteX91" fmla="*/ 8969814 w 12192000"/>
              <a:gd name="connsiteY91" fmla="*/ 639833 h 1126566"/>
              <a:gd name="connsiteX92" fmla="*/ 8996241 w 12192000"/>
              <a:gd name="connsiteY92" fmla="*/ 655221 h 1126566"/>
              <a:gd name="connsiteX93" fmla="*/ 9092152 w 12192000"/>
              <a:gd name="connsiteY93" fmla="*/ 609097 h 1126566"/>
              <a:gd name="connsiteX94" fmla="*/ 9156546 w 12192000"/>
              <a:gd name="connsiteY94" fmla="*/ 585468 h 1126566"/>
              <a:gd name="connsiteX95" fmla="*/ 9194830 w 12192000"/>
              <a:gd name="connsiteY95" fmla="*/ 571148 h 1126566"/>
              <a:gd name="connsiteX96" fmla="*/ 9314188 w 12192000"/>
              <a:gd name="connsiteY96" fmla="*/ 547301 h 1126566"/>
              <a:gd name="connsiteX97" fmla="*/ 9554706 w 12192000"/>
              <a:gd name="connsiteY97" fmla="*/ 542666 h 1126566"/>
              <a:gd name="connsiteX98" fmla="*/ 9616141 w 12192000"/>
              <a:gd name="connsiteY98" fmla="*/ 530976 h 1126566"/>
              <a:gd name="connsiteX99" fmla="*/ 9620146 w 12192000"/>
              <a:gd name="connsiteY99" fmla="*/ 524035 h 1126566"/>
              <a:gd name="connsiteX100" fmla="*/ 9724197 w 12192000"/>
              <a:gd name="connsiteY100" fmla="*/ 528337 h 1126566"/>
              <a:gd name="connsiteX101" fmla="*/ 9837846 w 12192000"/>
              <a:gd name="connsiteY101" fmla="*/ 492977 h 1126566"/>
              <a:gd name="connsiteX102" fmla="*/ 9917440 w 12192000"/>
              <a:gd name="connsiteY102" fmla="*/ 459605 h 1126566"/>
              <a:gd name="connsiteX103" fmla="*/ 9918439 w 12192000"/>
              <a:gd name="connsiteY103" fmla="*/ 453114 h 1126566"/>
              <a:gd name="connsiteX104" fmla="*/ 9953039 w 12192000"/>
              <a:gd name="connsiteY104" fmla="*/ 452486 h 1126566"/>
              <a:gd name="connsiteX105" fmla="*/ 9988183 w 12192000"/>
              <a:gd name="connsiteY105" fmla="*/ 448079 h 1126566"/>
              <a:gd name="connsiteX106" fmla="*/ 9991965 w 12192000"/>
              <a:gd name="connsiteY106" fmla="*/ 435969 h 1126566"/>
              <a:gd name="connsiteX107" fmla="*/ 9986932 w 12192000"/>
              <a:gd name="connsiteY107" fmla="*/ 431168 h 1126566"/>
              <a:gd name="connsiteX108" fmla="*/ 9996190 w 12192000"/>
              <a:gd name="connsiteY108" fmla="*/ 429066 h 1126566"/>
              <a:gd name="connsiteX109" fmla="*/ 9999786 w 12192000"/>
              <a:gd name="connsiteY109" fmla="*/ 427758 h 1126566"/>
              <a:gd name="connsiteX110" fmla="*/ 10012936 w 12192000"/>
              <a:gd name="connsiteY110" fmla="*/ 428884 h 1126566"/>
              <a:gd name="connsiteX111" fmla="*/ 10038815 w 12192000"/>
              <a:gd name="connsiteY111" fmla="*/ 419316 h 1126566"/>
              <a:gd name="connsiteX112" fmla="*/ 10057432 w 12192000"/>
              <a:gd name="connsiteY112" fmla="*/ 421938 h 1126566"/>
              <a:gd name="connsiteX113" fmla="*/ 10121534 w 12192000"/>
              <a:gd name="connsiteY113" fmla="*/ 437514 h 1126566"/>
              <a:gd name="connsiteX114" fmla="*/ 10199200 w 12192000"/>
              <a:gd name="connsiteY114" fmla="*/ 438197 h 1126566"/>
              <a:gd name="connsiteX115" fmla="*/ 10245648 w 12192000"/>
              <a:gd name="connsiteY115" fmla="*/ 438831 h 1126566"/>
              <a:gd name="connsiteX116" fmla="*/ 10369590 w 12192000"/>
              <a:gd name="connsiteY116" fmla="*/ 423377 h 1126566"/>
              <a:gd name="connsiteX117" fmla="*/ 10575777 w 12192000"/>
              <a:gd name="connsiteY117" fmla="*/ 355859 h 1126566"/>
              <a:gd name="connsiteX118" fmla="*/ 10638984 w 12192000"/>
              <a:gd name="connsiteY118" fmla="*/ 347416 h 1126566"/>
              <a:gd name="connsiteX119" fmla="*/ 10649306 w 12192000"/>
              <a:gd name="connsiteY119" fmla="*/ 352042 h 1126566"/>
              <a:gd name="connsiteX120" fmla="*/ 10732175 w 12192000"/>
              <a:gd name="connsiteY120" fmla="*/ 317549 h 1126566"/>
              <a:gd name="connsiteX121" fmla="*/ 10862886 w 12192000"/>
              <a:gd name="connsiteY121" fmla="*/ 313438 h 1126566"/>
              <a:gd name="connsiteX122" fmla="*/ 10963063 w 12192000"/>
              <a:gd name="connsiteY122" fmla="*/ 317771 h 1126566"/>
              <a:gd name="connsiteX123" fmla="*/ 11018562 w 12192000"/>
              <a:gd name="connsiteY123" fmla="*/ 316991 h 1126566"/>
              <a:gd name="connsiteX124" fmla="*/ 11059692 w 12192000"/>
              <a:gd name="connsiteY124" fmla="*/ 319983 h 1126566"/>
              <a:gd name="connsiteX125" fmla="*/ 11160371 w 12192000"/>
              <a:gd name="connsiteY125" fmla="*/ 308440 h 1126566"/>
              <a:gd name="connsiteX126" fmla="*/ 11178386 w 12192000"/>
              <a:gd name="connsiteY126" fmla="*/ 299490 h 1126566"/>
              <a:gd name="connsiteX127" fmla="*/ 11192494 w 12192000"/>
              <a:gd name="connsiteY127" fmla="*/ 296221 h 1126566"/>
              <a:gd name="connsiteX128" fmla="*/ 11199770 w 12192000"/>
              <a:gd name="connsiteY128" fmla="*/ 299772 h 1126566"/>
              <a:gd name="connsiteX129" fmla="*/ 11217258 w 12192000"/>
              <a:gd name="connsiteY129" fmla="*/ 293681 h 1126566"/>
              <a:gd name="connsiteX130" fmla="*/ 11245798 w 12192000"/>
              <a:gd name="connsiteY130" fmla="*/ 292170 h 1126566"/>
              <a:gd name="connsiteX131" fmla="*/ 11255992 w 12192000"/>
              <a:gd name="connsiteY131" fmla="*/ 291919 h 1126566"/>
              <a:gd name="connsiteX132" fmla="*/ 11264859 w 12192000"/>
              <a:gd name="connsiteY132" fmla="*/ 293937 h 1126566"/>
              <a:gd name="connsiteX133" fmla="*/ 11276151 w 12192000"/>
              <a:gd name="connsiteY133" fmla="*/ 293070 h 1126566"/>
              <a:gd name="connsiteX134" fmla="*/ 11279850 w 12192000"/>
              <a:gd name="connsiteY134" fmla="*/ 291330 h 1126566"/>
              <a:gd name="connsiteX135" fmla="*/ 11290818 w 12192000"/>
              <a:gd name="connsiteY135" fmla="*/ 291060 h 1126566"/>
              <a:gd name="connsiteX136" fmla="*/ 11296248 w 12192000"/>
              <a:gd name="connsiteY136" fmla="*/ 290163 h 1126566"/>
              <a:gd name="connsiteX137" fmla="*/ 11301652 w 12192000"/>
              <a:gd name="connsiteY137" fmla="*/ 290324 h 1126566"/>
              <a:gd name="connsiteX138" fmla="*/ 11339114 w 12192000"/>
              <a:gd name="connsiteY138" fmla="*/ 288153 h 1126566"/>
              <a:gd name="connsiteX139" fmla="*/ 11345146 w 12192000"/>
              <a:gd name="connsiteY139" fmla="*/ 290802 h 1126566"/>
              <a:gd name="connsiteX140" fmla="*/ 11400126 w 12192000"/>
              <a:gd name="connsiteY140" fmla="*/ 292287 h 1126566"/>
              <a:gd name="connsiteX141" fmla="*/ 11400420 w 12192000"/>
              <a:gd name="connsiteY141" fmla="*/ 293758 h 1126566"/>
              <a:gd name="connsiteX142" fmla="*/ 11413889 w 12192000"/>
              <a:gd name="connsiteY142" fmla="*/ 300516 h 1126566"/>
              <a:gd name="connsiteX143" fmla="*/ 11440688 w 12192000"/>
              <a:gd name="connsiteY143" fmla="*/ 310121 h 1126566"/>
              <a:gd name="connsiteX144" fmla="*/ 11496733 w 12192000"/>
              <a:gd name="connsiteY144" fmla="*/ 350225 h 1126566"/>
              <a:gd name="connsiteX145" fmla="*/ 11554005 w 12192000"/>
              <a:gd name="connsiteY145" fmla="*/ 351933 h 1126566"/>
              <a:gd name="connsiteX146" fmla="*/ 11565304 w 12192000"/>
              <a:gd name="connsiteY146" fmla="*/ 353069 h 1126566"/>
              <a:gd name="connsiteX147" fmla="*/ 11565435 w 12192000"/>
              <a:gd name="connsiteY147" fmla="*/ 353419 h 1126566"/>
              <a:gd name="connsiteX148" fmla="*/ 11577168 w 12192000"/>
              <a:gd name="connsiteY148" fmla="*/ 355270 h 1126566"/>
              <a:gd name="connsiteX149" fmla="*/ 11585904 w 12192000"/>
              <a:gd name="connsiteY149" fmla="*/ 355142 h 1126566"/>
              <a:gd name="connsiteX150" fmla="*/ 11607823 w 12192000"/>
              <a:gd name="connsiteY150" fmla="*/ 357347 h 1126566"/>
              <a:gd name="connsiteX151" fmla="*/ 11614746 w 12192000"/>
              <a:gd name="connsiteY151" fmla="*/ 360281 h 1126566"/>
              <a:gd name="connsiteX152" fmla="*/ 11698873 w 12192000"/>
              <a:gd name="connsiteY152" fmla="*/ 397894 h 1126566"/>
              <a:gd name="connsiteX153" fmla="*/ 11779739 w 12192000"/>
              <a:gd name="connsiteY153" fmla="*/ 457323 h 1126566"/>
              <a:gd name="connsiteX154" fmla="*/ 11828107 w 12192000"/>
              <a:gd name="connsiteY154" fmla="*/ 477948 h 1126566"/>
              <a:gd name="connsiteX155" fmla="*/ 11866598 w 12192000"/>
              <a:gd name="connsiteY155" fmla="*/ 486803 h 1126566"/>
              <a:gd name="connsiteX156" fmla="*/ 11916744 w 12192000"/>
              <a:gd name="connsiteY156" fmla="*/ 502917 h 1126566"/>
              <a:gd name="connsiteX157" fmla="*/ 11949248 w 12192000"/>
              <a:gd name="connsiteY157" fmla="*/ 518881 h 1126566"/>
              <a:gd name="connsiteX158" fmla="*/ 11951002 w 12192000"/>
              <a:gd name="connsiteY158" fmla="*/ 518735 h 1126566"/>
              <a:gd name="connsiteX159" fmla="*/ 11957283 w 12192000"/>
              <a:gd name="connsiteY159" fmla="*/ 522828 h 1126566"/>
              <a:gd name="connsiteX160" fmla="*/ 11966535 w 12192000"/>
              <a:gd name="connsiteY160" fmla="*/ 527372 h 1126566"/>
              <a:gd name="connsiteX161" fmla="*/ 12026007 w 12192000"/>
              <a:gd name="connsiteY161" fmla="*/ 534384 h 1126566"/>
              <a:gd name="connsiteX162" fmla="*/ 12035188 w 12192000"/>
              <a:gd name="connsiteY162" fmla="*/ 529609 h 1126566"/>
              <a:gd name="connsiteX163" fmla="*/ 12115225 w 12192000"/>
              <a:gd name="connsiteY163" fmla="*/ 561895 h 1126566"/>
              <a:gd name="connsiteX164" fmla="*/ 12191636 w 12192000"/>
              <a:gd name="connsiteY164" fmla="*/ 558318 h 1126566"/>
              <a:gd name="connsiteX165" fmla="*/ 12192000 w 12192000"/>
              <a:gd name="connsiteY165" fmla="*/ 558295 h 1126566"/>
              <a:gd name="connsiteX166" fmla="*/ 12192000 w 12192000"/>
              <a:gd name="connsiteY166" fmla="*/ 1126566 h 1126566"/>
              <a:gd name="connsiteX167" fmla="*/ 0 w 12192000"/>
              <a:gd name="connsiteY167" fmla="*/ 1126566 h 1126566"/>
              <a:gd name="connsiteX168" fmla="*/ 0 w 12192000"/>
              <a:gd name="connsiteY168" fmla="*/ 401922 h 1126566"/>
              <a:gd name="connsiteX169" fmla="*/ 25242 w 12192000"/>
              <a:gd name="connsiteY169" fmla="*/ 388862 h 1126566"/>
              <a:gd name="connsiteX170" fmla="*/ 96922 w 12192000"/>
              <a:gd name="connsiteY170" fmla="*/ 357381 h 1126566"/>
              <a:gd name="connsiteX171" fmla="*/ 137910 w 12192000"/>
              <a:gd name="connsiteY171" fmla="*/ 314823 h 1126566"/>
              <a:gd name="connsiteX172" fmla="*/ 258712 w 12192000"/>
              <a:gd name="connsiteY172" fmla="*/ 286531 h 1126566"/>
              <a:gd name="connsiteX173" fmla="*/ 316354 w 12192000"/>
              <a:gd name="connsiteY173" fmla="*/ 238529 h 1126566"/>
              <a:gd name="connsiteX174" fmla="*/ 328834 w 12192000"/>
              <a:gd name="connsiteY174" fmla="*/ 240963 h 1126566"/>
              <a:gd name="connsiteX175" fmla="*/ 383414 w 12192000"/>
              <a:gd name="connsiteY175" fmla="*/ 221196 h 1126566"/>
              <a:gd name="connsiteX176" fmla="*/ 537708 w 12192000"/>
              <a:gd name="connsiteY176" fmla="*/ 119020 h 1126566"/>
              <a:gd name="connsiteX177" fmla="*/ 653257 w 12192000"/>
              <a:gd name="connsiteY177" fmla="*/ 91372 h 1126566"/>
              <a:gd name="connsiteX178" fmla="*/ 763197 w 12192000"/>
              <a:gd name="connsiteY178" fmla="*/ 59356 h 1126566"/>
              <a:gd name="connsiteX179" fmla="*/ 778208 w 12192000"/>
              <a:gd name="connsiteY179" fmla="*/ 63801 h 1126566"/>
              <a:gd name="connsiteX180" fmla="*/ 784725 w 12192000"/>
              <a:gd name="connsiteY180" fmla="*/ 62505 h 1126566"/>
              <a:gd name="connsiteX181" fmla="*/ 785400 w 12192000"/>
              <a:gd name="connsiteY181" fmla="*/ 62796 h 1126566"/>
              <a:gd name="connsiteX182" fmla="*/ 786774 w 12192000"/>
              <a:gd name="connsiteY182" fmla="*/ 62098 h 1126566"/>
              <a:gd name="connsiteX183" fmla="*/ 852003 w 12192000"/>
              <a:gd name="connsiteY183" fmla="*/ 61064 h 1126566"/>
              <a:gd name="connsiteX184" fmla="*/ 870719 w 12192000"/>
              <a:gd name="connsiteY184" fmla="*/ 47209 h 1126566"/>
              <a:gd name="connsiteX185" fmla="*/ 883786 w 12192000"/>
              <a:gd name="connsiteY185" fmla="*/ 45814 h 1126566"/>
              <a:gd name="connsiteX186" fmla="*/ 886400 w 12192000"/>
              <a:gd name="connsiteY186" fmla="*/ 43909 h 1126566"/>
              <a:gd name="connsiteX187" fmla="*/ 893881 w 12192000"/>
              <a:gd name="connsiteY187" fmla="*/ 40197 h 1126566"/>
              <a:gd name="connsiteX188" fmla="*/ 886282 w 12192000"/>
              <a:gd name="connsiteY188" fmla="*/ 36610 h 1126566"/>
              <a:gd name="connsiteX189" fmla="*/ 914199 w 12192000"/>
              <a:gd name="connsiteY189" fmla="*/ 6975 h 1126566"/>
              <a:gd name="connsiteX190" fmla="*/ 950274 w 12192000"/>
              <a:gd name="connsiteY190" fmla="*/ 20111 h 1126566"/>
              <a:gd name="connsiteX191" fmla="*/ 988432 w 12192000"/>
              <a:gd name="connsiteY191" fmla="*/ 24039 h 1126566"/>
              <a:gd name="connsiteX192" fmla="*/ 1048223 w 12192000"/>
              <a:gd name="connsiteY192" fmla="*/ 19791 h 1126566"/>
              <a:gd name="connsiteX193" fmla="*/ 1177886 w 12192000"/>
              <a:gd name="connsiteY193" fmla="*/ 30728 h 1126566"/>
              <a:gd name="connsiteX194" fmla="*/ 1305018 w 12192000"/>
              <a:gd name="connsiteY194" fmla="*/ 0 h 1126566"/>
              <a:gd name="connsiteX0" fmla="*/ 1305018 w 12192000"/>
              <a:gd name="connsiteY0" fmla="*/ 0 h 1126566"/>
              <a:gd name="connsiteX1" fmla="*/ 1338012 w 12192000"/>
              <a:gd name="connsiteY1" fmla="*/ 2184 h 1126566"/>
              <a:gd name="connsiteX2" fmla="*/ 1368320 w 12192000"/>
              <a:gd name="connsiteY2" fmla="*/ 11572 h 1126566"/>
              <a:gd name="connsiteX3" fmla="*/ 1367764 w 12192000"/>
              <a:gd name="connsiteY3" fmla="*/ 14115 h 1126566"/>
              <a:gd name="connsiteX4" fmla="*/ 1372564 w 12192000"/>
              <a:gd name="connsiteY4" fmla="*/ 15636 h 1126566"/>
              <a:gd name="connsiteX5" fmla="*/ 1377226 w 12192000"/>
              <a:gd name="connsiteY5" fmla="*/ 14330 h 1126566"/>
              <a:gd name="connsiteX6" fmla="*/ 1382967 w 12192000"/>
              <a:gd name="connsiteY6" fmla="*/ 16108 h 1126566"/>
              <a:gd name="connsiteX7" fmla="*/ 1398753 w 12192000"/>
              <a:gd name="connsiteY7" fmla="*/ 20281 h 1126566"/>
              <a:gd name="connsiteX8" fmla="*/ 1403473 w 12192000"/>
              <a:gd name="connsiteY8" fmla="*/ 25878 h 1126566"/>
              <a:gd name="connsiteX9" fmla="*/ 1465522 w 12192000"/>
              <a:gd name="connsiteY9" fmla="*/ 40951 h 1126566"/>
              <a:gd name="connsiteX10" fmla="*/ 1485274 w 12192000"/>
              <a:gd name="connsiteY10" fmla="*/ 38769 h 1126566"/>
              <a:gd name="connsiteX11" fmla="*/ 1506702 w 12192000"/>
              <a:gd name="connsiteY11" fmla="*/ 48855 h 1126566"/>
              <a:gd name="connsiteX12" fmla="*/ 1570577 w 12192000"/>
              <a:gd name="connsiteY12" fmla="*/ 56390 h 1126566"/>
              <a:gd name="connsiteX13" fmla="*/ 1640836 w 12192000"/>
              <a:gd name="connsiteY13" fmla="*/ 71287 h 1126566"/>
              <a:gd name="connsiteX14" fmla="*/ 1689992 w 12192000"/>
              <a:gd name="connsiteY14" fmla="*/ 86003 h 1126566"/>
              <a:gd name="connsiteX15" fmla="*/ 1825707 w 12192000"/>
              <a:gd name="connsiteY15" fmla="*/ 102605 h 1126566"/>
              <a:gd name="connsiteX16" fmla="*/ 2055100 w 12192000"/>
              <a:gd name="connsiteY16" fmla="*/ 121407 h 1126566"/>
              <a:gd name="connsiteX17" fmla="*/ 2102805 w 12192000"/>
              <a:gd name="connsiteY17" fmla="*/ 127338 h 1126566"/>
              <a:gd name="connsiteX18" fmla="*/ 2139327 w 12192000"/>
              <a:gd name="connsiteY18" fmla="*/ 140098 h 1126566"/>
              <a:gd name="connsiteX19" fmla="*/ 2143886 w 12192000"/>
              <a:gd name="connsiteY19" fmla="*/ 149737 h 1126566"/>
              <a:gd name="connsiteX20" fmla="*/ 2169405 w 12192000"/>
              <a:gd name="connsiteY20" fmla="*/ 154229 h 1126566"/>
              <a:gd name="connsiteX21" fmla="*/ 2175252 w 12192000"/>
              <a:gd name="connsiteY21" fmla="*/ 157025 h 1126566"/>
              <a:gd name="connsiteX22" fmla="*/ 2209736 w 12192000"/>
              <a:gd name="connsiteY22" fmla="*/ 171455 h 1126566"/>
              <a:gd name="connsiteX23" fmla="*/ 2306658 w 12192000"/>
              <a:gd name="connsiteY23" fmla="*/ 162489 h 1126566"/>
              <a:gd name="connsiteX24" fmla="*/ 2376691 w 12192000"/>
              <a:gd name="connsiteY24" fmla="*/ 163846 h 1126566"/>
              <a:gd name="connsiteX25" fmla="*/ 2381520 w 12192000"/>
              <a:gd name="connsiteY25" fmla="*/ 166644 h 1126566"/>
              <a:gd name="connsiteX26" fmla="*/ 2500607 w 12192000"/>
              <a:gd name="connsiteY26" fmla="*/ 180917 h 1126566"/>
              <a:gd name="connsiteX27" fmla="*/ 2542869 w 12192000"/>
              <a:gd name="connsiteY27" fmla="*/ 188717 h 1126566"/>
              <a:gd name="connsiteX28" fmla="*/ 2829718 w 12192000"/>
              <a:gd name="connsiteY28" fmla="*/ 242215 h 1126566"/>
              <a:gd name="connsiteX29" fmla="*/ 3028662 w 12192000"/>
              <a:gd name="connsiteY29" fmla="*/ 219550 h 1126566"/>
              <a:gd name="connsiteX30" fmla="*/ 3107019 w 12192000"/>
              <a:gd name="connsiteY30" fmla="*/ 220240 h 1126566"/>
              <a:gd name="connsiteX31" fmla="*/ 3116698 w 12192000"/>
              <a:gd name="connsiteY31" fmla="*/ 226983 h 1126566"/>
              <a:gd name="connsiteX32" fmla="*/ 3231577 w 12192000"/>
              <a:gd name="connsiteY32" fmla="*/ 202023 h 1126566"/>
              <a:gd name="connsiteX33" fmla="*/ 3386687 w 12192000"/>
              <a:gd name="connsiteY33" fmla="*/ 218190 h 1126566"/>
              <a:gd name="connsiteX34" fmla="*/ 3501680 w 12192000"/>
              <a:gd name="connsiteY34" fmla="*/ 238841 h 1126566"/>
              <a:gd name="connsiteX35" fmla="*/ 3567038 w 12192000"/>
              <a:gd name="connsiteY35" fmla="*/ 246771 h 1126566"/>
              <a:gd name="connsiteX36" fmla="*/ 3613626 w 12192000"/>
              <a:gd name="connsiteY36" fmla="*/ 256591 h 1126566"/>
              <a:gd name="connsiteX37" fmla="*/ 3737444 w 12192000"/>
              <a:gd name="connsiteY37" fmla="*/ 259793 h 1126566"/>
              <a:gd name="connsiteX38" fmla="*/ 3944870 w 12192000"/>
              <a:gd name="connsiteY38" fmla="*/ 255991 h 1126566"/>
              <a:gd name="connsiteX39" fmla="*/ 4092172 w 12192000"/>
              <a:gd name="connsiteY39" fmla="*/ 290617 h 1126566"/>
              <a:gd name="connsiteX40" fmla="*/ 4176434 w 12192000"/>
              <a:gd name="connsiteY40" fmla="*/ 272187 h 1126566"/>
              <a:gd name="connsiteX41" fmla="*/ 4269617 w 12192000"/>
              <a:gd name="connsiteY41" fmla="*/ 283947 h 1126566"/>
              <a:gd name="connsiteX42" fmla="*/ 4638729 w 12192000"/>
              <a:gd name="connsiteY42" fmla="*/ 274806 h 1126566"/>
              <a:gd name="connsiteX43" fmla="*/ 4910175 w 12192000"/>
              <a:gd name="connsiteY43" fmla="*/ 258887 h 1126566"/>
              <a:gd name="connsiteX44" fmla="*/ 4910653 w 12192000"/>
              <a:gd name="connsiteY44" fmla="*/ 256337 h 1126566"/>
              <a:gd name="connsiteX45" fmla="*/ 4915901 w 12192000"/>
              <a:gd name="connsiteY45" fmla="*/ 255646 h 1126566"/>
              <a:gd name="connsiteX46" fmla="*/ 4919888 w 12192000"/>
              <a:gd name="connsiteY46" fmla="*/ 257665 h 1126566"/>
              <a:gd name="connsiteX47" fmla="*/ 4926150 w 12192000"/>
              <a:gd name="connsiteY47" fmla="*/ 256877 h 1126566"/>
              <a:gd name="connsiteX48" fmla="*/ 4943081 w 12192000"/>
              <a:gd name="connsiteY48" fmla="*/ 255402 h 1126566"/>
              <a:gd name="connsiteX49" fmla="*/ 4949875 w 12192000"/>
              <a:gd name="connsiteY49" fmla="*/ 250755 h 1126566"/>
              <a:gd name="connsiteX50" fmla="*/ 5034125 w 12192000"/>
              <a:gd name="connsiteY50" fmla="*/ 251561 h 1126566"/>
              <a:gd name="connsiteX51" fmla="*/ 5058873 w 12192000"/>
              <a:gd name="connsiteY51" fmla="*/ 245283 h 1126566"/>
              <a:gd name="connsiteX52" fmla="*/ 5123651 w 12192000"/>
              <a:gd name="connsiteY52" fmla="*/ 248360 h 1126566"/>
              <a:gd name="connsiteX53" fmla="*/ 5197539 w 12192000"/>
              <a:gd name="connsiteY53" fmla="*/ 245352 h 1126566"/>
              <a:gd name="connsiteX54" fmla="*/ 5250946 w 12192000"/>
              <a:gd name="connsiteY54" fmla="*/ 239095 h 1126566"/>
              <a:gd name="connsiteX55" fmla="*/ 5388817 w 12192000"/>
              <a:gd name="connsiteY55" fmla="*/ 245059 h 1126566"/>
              <a:gd name="connsiteX56" fmla="*/ 5618162 w 12192000"/>
              <a:gd name="connsiteY56" fmla="*/ 264094 h 1126566"/>
              <a:gd name="connsiteX57" fmla="*/ 5666664 w 12192000"/>
              <a:gd name="connsiteY57" fmla="*/ 266098 h 1126566"/>
              <a:gd name="connsiteX58" fmla="*/ 5715324 w 12192000"/>
              <a:gd name="connsiteY58" fmla="*/ 251101 h 1126566"/>
              <a:gd name="connsiteX59" fmla="*/ 5741796 w 12192000"/>
              <a:gd name="connsiteY59" fmla="*/ 250897 h 1126566"/>
              <a:gd name="connsiteX60" fmla="*/ 5748565 w 12192000"/>
              <a:gd name="connsiteY60" fmla="*/ 249142 h 1126566"/>
              <a:gd name="connsiteX61" fmla="*/ 5787667 w 12192000"/>
              <a:gd name="connsiteY61" fmla="*/ 240782 h 1126566"/>
              <a:gd name="connsiteX62" fmla="*/ 5877829 w 12192000"/>
              <a:gd name="connsiteY62" fmla="*/ 265178 h 1126566"/>
              <a:gd name="connsiteX63" fmla="*/ 5946099 w 12192000"/>
              <a:gd name="connsiteY63" fmla="*/ 275229 h 1126566"/>
              <a:gd name="connsiteX64" fmla="*/ 5951885 w 12192000"/>
              <a:gd name="connsiteY64" fmla="*/ 273306 h 1126566"/>
              <a:gd name="connsiteX65" fmla="*/ 5957187 w 12192000"/>
              <a:gd name="connsiteY65" fmla="*/ 267506 h 1126566"/>
              <a:gd name="connsiteX66" fmla="*/ 5969996 w 12192000"/>
              <a:gd name="connsiteY66" fmla="*/ 266279 h 1126566"/>
              <a:gd name="connsiteX67" fmla="*/ 5983257 w 12192000"/>
              <a:gd name="connsiteY67" fmla="*/ 260438 h 1126566"/>
              <a:gd name="connsiteX68" fmla="*/ 6390944 w 12192000"/>
              <a:gd name="connsiteY68" fmla="*/ 296657 h 1126566"/>
              <a:gd name="connsiteX69" fmla="*/ 6472553 w 12192000"/>
              <a:gd name="connsiteY69" fmla="*/ 327261 h 1126566"/>
              <a:gd name="connsiteX70" fmla="*/ 6598839 w 12192000"/>
              <a:gd name="connsiteY70" fmla="*/ 327138 h 1126566"/>
              <a:gd name="connsiteX71" fmla="*/ 6674894 w 12192000"/>
              <a:gd name="connsiteY71" fmla="*/ 339184 h 1126566"/>
              <a:gd name="connsiteX72" fmla="*/ 6686944 w 12192000"/>
              <a:gd name="connsiteY72" fmla="*/ 334233 h 1126566"/>
              <a:gd name="connsiteX73" fmla="*/ 6788093 w 12192000"/>
              <a:gd name="connsiteY73" fmla="*/ 377012 h 1126566"/>
              <a:gd name="connsiteX74" fmla="*/ 6944546 w 12192000"/>
              <a:gd name="connsiteY74" fmla="*/ 386543 h 1126566"/>
              <a:gd name="connsiteX75" fmla="*/ 7063994 w 12192000"/>
              <a:gd name="connsiteY75" fmla="*/ 385228 h 1126566"/>
              <a:gd name="connsiteX76" fmla="*/ 7130364 w 12192000"/>
              <a:gd name="connsiteY76" fmla="*/ 388164 h 1126566"/>
              <a:gd name="connsiteX77" fmla="*/ 7179335 w 12192000"/>
              <a:gd name="connsiteY77" fmla="*/ 386225 h 1126566"/>
              <a:gd name="connsiteX78" fmla="*/ 7300357 w 12192000"/>
              <a:gd name="connsiteY78" fmla="*/ 403218 h 1126566"/>
              <a:gd name="connsiteX79" fmla="*/ 7499445 w 12192000"/>
              <a:gd name="connsiteY79" fmla="*/ 440549 h 1126566"/>
              <a:gd name="connsiteX80" fmla="*/ 7655710 w 12192000"/>
              <a:gd name="connsiteY80" fmla="*/ 430962 h 1126566"/>
              <a:gd name="connsiteX81" fmla="*/ 7729851 w 12192000"/>
              <a:gd name="connsiteY81" fmla="*/ 462457 h 1126566"/>
              <a:gd name="connsiteX82" fmla="*/ 7824660 w 12192000"/>
              <a:gd name="connsiteY82" fmla="*/ 466203 h 1126566"/>
              <a:gd name="connsiteX83" fmla="*/ 8277851 w 12192000"/>
              <a:gd name="connsiteY83" fmla="*/ 502630 h 1126566"/>
              <a:gd name="connsiteX84" fmla="*/ 8382461 w 12192000"/>
              <a:gd name="connsiteY84" fmla="*/ 526824 h 1126566"/>
              <a:gd name="connsiteX85" fmla="*/ 8594502 w 12192000"/>
              <a:gd name="connsiteY85" fmla="*/ 613607 h 1126566"/>
              <a:gd name="connsiteX86" fmla="*/ 8808358 w 12192000"/>
              <a:gd name="connsiteY86" fmla="*/ 654694 h 1126566"/>
              <a:gd name="connsiteX87" fmla="*/ 8880244 w 12192000"/>
              <a:gd name="connsiteY87" fmla="*/ 661466 h 1126566"/>
              <a:gd name="connsiteX88" fmla="*/ 8885004 w 12192000"/>
              <a:gd name="connsiteY88" fmla="*/ 663655 h 1126566"/>
              <a:gd name="connsiteX89" fmla="*/ 8886720 w 12192000"/>
              <a:gd name="connsiteY89" fmla="*/ 662879 h 1126566"/>
              <a:gd name="connsiteX90" fmla="*/ 8912175 w 12192000"/>
              <a:gd name="connsiteY90" fmla="*/ 660908 h 1126566"/>
              <a:gd name="connsiteX91" fmla="*/ 8969814 w 12192000"/>
              <a:gd name="connsiteY91" fmla="*/ 639833 h 1126566"/>
              <a:gd name="connsiteX92" fmla="*/ 8996241 w 12192000"/>
              <a:gd name="connsiteY92" fmla="*/ 655221 h 1126566"/>
              <a:gd name="connsiteX93" fmla="*/ 9092152 w 12192000"/>
              <a:gd name="connsiteY93" fmla="*/ 609097 h 1126566"/>
              <a:gd name="connsiteX94" fmla="*/ 9156546 w 12192000"/>
              <a:gd name="connsiteY94" fmla="*/ 585468 h 1126566"/>
              <a:gd name="connsiteX95" fmla="*/ 9194830 w 12192000"/>
              <a:gd name="connsiteY95" fmla="*/ 571148 h 1126566"/>
              <a:gd name="connsiteX96" fmla="*/ 9314188 w 12192000"/>
              <a:gd name="connsiteY96" fmla="*/ 547301 h 1126566"/>
              <a:gd name="connsiteX97" fmla="*/ 9554706 w 12192000"/>
              <a:gd name="connsiteY97" fmla="*/ 542666 h 1126566"/>
              <a:gd name="connsiteX98" fmla="*/ 9616141 w 12192000"/>
              <a:gd name="connsiteY98" fmla="*/ 530976 h 1126566"/>
              <a:gd name="connsiteX99" fmla="*/ 9620146 w 12192000"/>
              <a:gd name="connsiteY99" fmla="*/ 524035 h 1126566"/>
              <a:gd name="connsiteX100" fmla="*/ 9724197 w 12192000"/>
              <a:gd name="connsiteY100" fmla="*/ 528337 h 1126566"/>
              <a:gd name="connsiteX101" fmla="*/ 9837846 w 12192000"/>
              <a:gd name="connsiteY101" fmla="*/ 492977 h 1126566"/>
              <a:gd name="connsiteX102" fmla="*/ 9917440 w 12192000"/>
              <a:gd name="connsiteY102" fmla="*/ 459605 h 1126566"/>
              <a:gd name="connsiteX103" fmla="*/ 9918439 w 12192000"/>
              <a:gd name="connsiteY103" fmla="*/ 453114 h 1126566"/>
              <a:gd name="connsiteX104" fmla="*/ 9953039 w 12192000"/>
              <a:gd name="connsiteY104" fmla="*/ 452486 h 1126566"/>
              <a:gd name="connsiteX105" fmla="*/ 9988183 w 12192000"/>
              <a:gd name="connsiteY105" fmla="*/ 448079 h 1126566"/>
              <a:gd name="connsiteX106" fmla="*/ 9991965 w 12192000"/>
              <a:gd name="connsiteY106" fmla="*/ 435969 h 1126566"/>
              <a:gd name="connsiteX107" fmla="*/ 9986932 w 12192000"/>
              <a:gd name="connsiteY107" fmla="*/ 431168 h 1126566"/>
              <a:gd name="connsiteX108" fmla="*/ 9996190 w 12192000"/>
              <a:gd name="connsiteY108" fmla="*/ 429066 h 1126566"/>
              <a:gd name="connsiteX109" fmla="*/ 9999786 w 12192000"/>
              <a:gd name="connsiteY109" fmla="*/ 427758 h 1126566"/>
              <a:gd name="connsiteX110" fmla="*/ 10012936 w 12192000"/>
              <a:gd name="connsiteY110" fmla="*/ 428884 h 1126566"/>
              <a:gd name="connsiteX111" fmla="*/ 10038815 w 12192000"/>
              <a:gd name="connsiteY111" fmla="*/ 419316 h 1126566"/>
              <a:gd name="connsiteX112" fmla="*/ 10057432 w 12192000"/>
              <a:gd name="connsiteY112" fmla="*/ 421938 h 1126566"/>
              <a:gd name="connsiteX113" fmla="*/ 10121534 w 12192000"/>
              <a:gd name="connsiteY113" fmla="*/ 437514 h 1126566"/>
              <a:gd name="connsiteX114" fmla="*/ 10199200 w 12192000"/>
              <a:gd name="connsiteY114" fmla="*/ 438197 h 1126566"/>
              <a:gd name="connsiteX115" fmla="*/ 10245648 w 12192000"/>
              <a:gd name="connsiteY115" fmla="*/ 438831 h 1126566"/>
              <a:gd name="connsiteX116" fmla="*/ 10369590 w 12192000"/>
              <a:gd name="connsiteY116" fmla="*/ 423377 h 1126566"/>
              <a:gd name="connsiteX117" fmla="*/ 10575777 w 12192000"/>
              <a:gd name="connsiteY117" fmla="*/ 355859 h 1126566"/>
              <a:gd name="connsiteX118" fmla="*/ 10638984 w 12192000"/>
              <a:gd name="connsiteY118" fmla="*/ 347416 h 1126566"/>
              <a:gd name="connsiteX119" fmla="*/ 10649306 w 12192000"/>
              <a:gd name="connsiteY119" fmla="*/ 352042 h 1126566"/>
              <a:gd name="connsiteX120" fmla="*/ 10732175 w 12192000"/>
              <a:gd name="connsiteY120" fmla="*/ 317549 h 1126566"/>
              <a:gd name="connsiteX121" fmla="*/ 10862886 w 12192000"/>
              <a:gd name="connsiteY121" fmla="*/ 313438 h 1126566"/>
              <a:gd name="connsiteX122" fmla="*/ 10963063 w 12192000"/>
              <a:gd name="connsiteY122" fmla="*/ 317771 h 1126566"/>
              <a:gd name="connsiteX123" fmla="*/ 11018562 w 12192000"/>
              <a:gd name="connsiteY123" fmla="*/ 316991 h 1126566"/>
              <a:gd name="connsiteX124" fmla="*/ 11059692 w 12192000"/>
              <a:gd name="connsiteY124" fmla="*/ 319983 h 1126566"/>
              <a:gd name="connsiteX125" fmla="*/ 11160371 w 12192000"/>
              <a:gd name="connsiteY125" fmla="*/ 308440 h 1126566"/>
              <a:gd name="connsiteX126" fmla="*/ 11178386 w 12192000"/>
              <a:gd name="connsiteY126" fmla="*/ 299490 h 1126566"/>
              <a:gd name="connsiteX127" fmla="*/ 11192494 w 12192000"/>
              <a:gd name="connsiteY127" fmla="*/ 296221 h 1126566"/>
              <a:gd name="connsiteX128" fmla="*/ 11199770 w 12192000"/>
              <a:gd name="connsiteY128" fmla="*/ 299772 h 1126566"/>
              <a:gd name="connsiteX129" fmla="*/ 11217258 w 12192000"/>
              <a:gd name="connsiteY129" fmla="*/ 293681 h 1126566"/>
              <a:gd name="connsiteX130" fmla="*/ 11245798 w 12192000"/>
              <a:gd name="connsiteY130" fmla="*/ 292170 h 1126566"/>
              <a:gd name="connsiteX131" fmla="*/ 11255992 w 12192000"/>
              <a:gd name="connsiteY131" fmla="*/ 291919 h 1126566"/>
              <a:gd name="connsiteX132" fmla="*/ 11264859 w 12192000"/>
              <a:gd name="connsiteY132" fmla="*/ 293937 h 1126566"/>
              <a:gd name="connsiteX133" fmla="*/ 11276151 w 12192000"/>
              <a:gd name="connsiteY133" fmla="*/ 293070 h 1126566"/>
              <a:gd name="connsiteX134" fmla="*/ 11279850 w 12192000"/>
              <a:gd name="connsiteY134" fmla="*/ 291330 h 1126566"/>
              <a:gd name="connsiteX135" fmla="*/ 11290818 w 12192000"/>
              <a:gd name="connsiteY135" fmla="*/ 291060 h 1126566"/>
              <a:gd name="connsiteX136" fmla="*/ 11296248 w 12192000"/>
              <a:gd name="connsiteY136" fmla="*/ 290163 h 1126566"/>
              <a:gd name="connsiteX137" fmla="*/ 11301652 w 12192000"/>
              <a:gd name="connsiteY137" fmla="*/ 290324 h 1126566"/>
              <a:gd name="connsiteX138" fmla="*/ 11339114 w 12192000"/>
              <a:gd name="connsiteY138" fmla="*/ 288153 h 1126566"/>
              <a:gd name="connsiteX139" fmla="*/ 11345146 w 12192000"/>
              <a:gd name="connsiteY139" fmla="*/ 290802 h 1126566"/>
              <a:gd name="connsiteX140" fmla="*/ 11400126 w 12192000"/>
              <a:gd name="connsiteY140" fmla="*/ 292287 h 1126566"/>
              <a:gd name="connsiteX141" fmla="*/ 11400420 w 12192000"/>
              <a:gd name="connsiteY141" fmla="*/ 293758 h 1126566"/>
              <a:gd name="connsiteX142" fmla="*/ 11413889 w 12192000"/>
              <a:gd name="connsiteY142" fmla="*/ 300516 h 1126566"/>
              <a:gd name="connsiteX143" fmla="*/ 11440688 w 12192000"/>
              <a:gd name="connsiteY143" fmla="*/ 310121 h 1126566"/>
              <a:gd name="connsiteX144" fmla="*/ 11496733 w 12192000"/>
              <a:gd name="connsiteY144" fmla="*/ 350225 h 1126566"/>
              <a:gd name="connsiteX145" fmla="*/ 11554005 w 12192000"/>
              <a:gd name="connsiteY145" fmla="*/ 351933 h 1126566"/>
              <a:gd name="connsiteX146" fmla="*/ 11565304 w 12192000"/>
              <a:gd name="connsiteY146" fmla="*/ 353069 h 1126566"/>
              <a:gd name="connsiteX147" fmla="*/ 11565435 w 12192000"/>
              <a:gd name="connsiteY147" fmla="*/ 353419 h 1126566"/>
              <a:gd name="connsiteX148" fmla="*/ 11577168 w 12192000"/>
              <a:gd name="connsiteY148" fmla="*/ 355270 h 1126566"/>
              <a:gd name="connsiteX149" fmla="*/ 11585904 w 12192000"/>
              <a:gd name="connsiteY149" fmla="*/ 355142 h 1126566"/>
              <a:gd name="connsiteX150" fmla="*/ 11607823 w 12192000"/>
              <a:gd name="connsiteY150" fmla="*/ 357347 h 1126566"/>
              <a:gd name="connsiteX151" fmla="*/ 11614746 w 12192000"/>
              <a:gd name="connsiteY151" fmla="*/ 360281 h 1126566"/>
              <a:gd name="connsiteX152" fmla="*/ 11698873 w 12192000"/>
              <a:gd name="connsiteY152" fmla="*/ 397894 h 1126566"/>
              <a:gd name="connsiteX153" fmla="*/ 11779739 w 12192000"/>
              <a:gd name="connsiteY153" fmla="*/ 457323 h 1126566"/>
              <a:gd name="connsiteX154" fmla="*/ 11828107 w 12192000"/>
              <a:gd name="connsiteY154" fmla="*/ 477948 h 1126566"/>
              <a:gd name="connsiteX155" fmla="*/ 11866598 w 12192000"/>
              <a:gd name="connsiteY155" fmla="*/ 486803 h 1126566"/>
              <a:gd name="connsiteX156" fmla="*/ 11916744 w 12192000"/>
              <a:gd name="connsiteY156" fmla="*/ 502917 h 1126566"/>
              <a:gd name="connsiteX157" fmla="*/ 11949248 w 12192000"/>
              <a:gd name="connsiteY157" fmla="*/ 518881 h 1126566"/>
              <a:gd name="connsiteX158" fmla="*/ 11951002 w 12192000"/>
              <a:gd name="connsiteY158" fmla="*/ 518735 h 1126566"/>
              <a:gd name="connsiteX159" fmla="*/ 11957283 w 12192000"/>
              <a:gd name="connsiteY159" fmla="*/ 522828 h 1126566"/>
              <a:gd name="connsiteX160" fmla="*/ 11966535 w 12192000"/>
              <a:gd name="connsiteY160" fmla="*/ 527372 h 1126566"/>
              <a:gd name="connsiteX161" fmla="*/ 12026007 w 12192000"/>
              <a:gd name="connsiteY161" fmla="*/ 534384 h 1126566"/>
              <a:gd name="connsiteX162" fmla="*/ 12035188 w 12192000"/>
              <a:gd name="connsiteY162" fmla="*/ 529609 h 1126566"/>
              <a:gd name="connsiteX163" fmla="*/ 12115225 w 12192000"/>
              <a:gd name="connsiteY163" fmla="*/ 561895 h 1126566"/>
              <a:gd name="connsiteX164" fmla="*/ 12191636 w 12192000"/>
              <a:gd name="connsiteY164" fmla="*/ 558318 h 1126566"/>
              <a:gd name="connsiteX165" fmla="*/ 12192000 w 12192000"/>
              <a:gd name="connsiteY165" fmla="*/ 558295 h 1126566"/>
              <a:gd name="connsiteX166" fmla="*/ 12192000 w 12192000"/>
              <a:gd name="connsiteY166" fmla="*/ 1126566 h 1126566"/>
              <a:gd name="connsiteX167" fmla="*/ 0 w 12192000"/>
              <a:gd name="connsiteY167" fmla="*/ 1126566 h 1126566"/>
              <a:gd name="connsiteX168" fmla="*/ 0 w 12192000"/>
              <a:gd name="connsiteY168" fmla="*/ 401922 h 1126566"/>
              <a:gd name="connsiteX169" fmla="*/ 25242 w 12192000"/>
              <a:gd name="connsiteY169" fmla="*/ 388862 h 1126566"/>
              <a:gd name="connsiteX170" fmla="*/ 96922 w 12192000"/>
              <a:gd name="connsiteY170" fmla="*/ 357381 h 1126566"/>
              <a:gd name="connsiteX171" fmla="*/ 137910 w 12192000"/>
              <a:gd name="connsiteY171" fmla="*/ 314823 h 1126566"/>
              <a:gd name="connsiteX172" fmla="*/ 258712 w 12192000"/>
              <a:gd name="connsiteY172" fmla="*/ 286531 h 1126566"/>
              <a:gd name="connsiteX173" fmla="*/ 316354 w 12192000"/>
              <a:gd name="connsiteY173" fmla="*/ 238529 h 1126566"/>
              <a:gd name="connsiteX174" fmla="*/ 328834 w 12192000"/>
              <a:gd name="connsiteY174" fmla="*/ 240963 h 1126566"/>
              <a:gd name="connsiteX175" fmla="*/ 383414 w 12192000"/>
              <a:gd name="connsiteY175" fmla="*/ 221196 h 1126566"/>
              <a:gd name="connsiteX176" fmla="*/ 537708 w 12192000"/>
              <a:gd name="connsiteY176" fmla="*/ 119020 h 1126566"/>
              <a:gd name="connsiteX177" fmla="*/ 653257 w 12192000"/>
              <a:gd name="connsiteY177" fmla="*/ 91372 h 1126566"/>
              <a:gd name="connsiteX178" fmla="*/ 763197 w 12192000"/>
              <a:gd name="connsiteY178" fmla="*/ 59356 h 1126566"/>
              <a:gd name="connsiteX179" fmla="*/ 778208 w 12192000"/>
              <a:gd name="connsiteY179" fmla="*/ 63801 h 1126566"/>
              <a:gd name="connsiteX180" fmla="*/ 784725 w 12192000"/>
              <a:gd name="connsiteY180" fmla="*/ 62505 h 1126566"/>
              <a:gd name="connsiteX181" fmla="*/ 785400 w 12192000"/>
              <a:gd name="connsiteY181" fmla="*/ 62796 h 1126566"/>
              <a:gd name="connsiteX182" fmla="*/ 786774 w 12192000"/>
              <a:gd name="connsiteY182" fmla="*/ 62098 h 1126566"/>
              <a:gd name="connsiteX183" fmla="*/ 852003 w 12192000"/>
              <a:gd name="connsiteY183" fmla="*/ 61064 h 1126566"/>
              <a:gd name="connsiteX184" fmla="*/ 870719 w 12192000"/>
              <a:gd name="connsiteY184" fmla="*/ 47209 h 1126566"/>
              <a:gd name="connsiteX185" fmla="*/ 883786 w 12192000"/>
              <a:gd name="connsiteY185" fmla="*/ 45814 h 1126566"/>
              <a:gd name="connsiteX186" fmla="*/ 886400 w 12192000"/>
              <a:gd name="connsiteY186" fmla="*/ 43909 h 1126566"/>
              <a:gd name="connsiteX187" fmla="*/ 893881 w 12192000"/>
              <a:gd name="connsiteY187" fmla="*/ 40197 h 1126566"/>
              <a:gd name="connsiteX188" fmla="*/ 886282 w 12192000"/>
              <a:gd name="connsiteY188" fmla="*/ 36610 h 1126566"/>
              <a:gd name="connsiteX189" fmla="*/ 950274 w 12192000"/>
              <a:gd name="connsiteY189" fmla="*/ 20111 h 1126566"/>
              <a:gd name="connsiteX190" fmla="*/ 988432 w 12192000"/>
              <a:gd name="connsiteY190" fmla="*/ 24039 h 1126566"/>
              <a:gd name="connsiteX191" fmla="*/ 1048223 w 12192000"/>
              <a:gd name="connsiteY191" fmla="*/ 19791 h 1126566"/>
              <a:gd name="connsiteX192" fmla="*/ 1177886 w 12192000"/>
              <a:gd name="connsiteY192" fmla="*/ 30728 h 1126566"/>
              <a:gd name="connsiteX193" fmla="*/ 1305018 w 12192000"/>
              <a:gd name="connsiteY193" fmla="*/ 0 h 1126566"/>
              <a:gd name="connsiteX0" fmla="*/ 1305018 w 12192000"/>
              <a:gd name="connsiteY0" fmla="*/ 0 h 1126566"/>
              <a:gd name="connsiteX1" fmla="*/ 1338012 w 12192000"/>
              <a:gd name="connsiteY1" fmla="*/ 2184 h 1126566"/>
              <a:gd name="connsiteX2" fmla="*/ 1368320 w 12192000"/>
              <a:gd name="connsiteY2" fmla="*/ 11572 h 1126566"/>
              <a:gd name="connsiteX3" fmla="*/ 1367764 w 12192000"/>
              <a:gd name="connsiteY3" fmla="*/ 14115 h 1126566"/>
              <a:gd name="connsiteX4" fmla="*/ 1372564 w 12192000"/>
              <a:gd name="connsiteY4" fmla="*/ 15636 h 1126566"/>
              <a:gd name="connsiteX5" fmla="*/ 1377226 w 12192000"/>
              <a:gd name="connsiteY5" fmla="*/ 14330 h 1126566"/>
              <a:gd name="connsiteX6" fmla="*/ 1382967 w 12192000"/>
              <a:gd name="connsiteY6" fmla="*/ 16108 h 1126566"/>
              <a:gd name="connsiteX7" fmla="*/ 1398753 w 12192000"/>
              <a:gd name="connsiteY7" fmla="*/ 20281 h 1126566"/>
              <a:gd name="connsiteX8" fmla="*/ 1403473 w 12192000"/>
              <a:gd name="connsiteY8" fmla="*/ 25878 h 1126566"/>
              <a:gd name="connsiteX9" fmla="*/ 1465522 w 12192000"/>
              <a:gd name="connsiteY9" fmla="*/ 40951 h 1126566"/>
              <a:gd name="connsiteX10" fmla="*/ 1485274 w 12192000"/>
              <a:gd name="connsiteY10" fmla="*/ 38769 h 1126566"/>
              <a:gd name="connsiteX11" fmla="*/ 1506702 w 12192000"/>
              <a:gd name="connsiteY11" fmla="*/ 48855 h 1126566"/>
              <a:gd name="connsiteX12" fmla="*/ 1570577 w 12192000"/>
              <a:gd name="connsiteY12" fmla="*/ 56390 h 1126566"/>
              <a:gd name="connsiteX13" fmla="*/ 1640836 w 12192000"/>
              <a:gd name="connsiteY13" fmla="*/ 71287 h 1126566"/>
              <a:gd name="connsiteX14" fmla="*/ 1689992 w 12192000"/>
              <a:gd name="connsiteY14" fmla="*/ 86003 h 1126566"/>
              <a:gd name="connsiteX15" fmla="*/ 1825707 w 12192000"/>
              <a:gd name="connsiteY15" fmla="*/ 102605 h 1126566"/>
              <a:gd name="connsiteX16" fmla="*/ 2055100 w 12192000"/>
              <a:gd name="connsiteY16" fmla="*/ 121407 h 1126566"/>
              <a:gd name="connsiteX17" fmla="*/ 2102805 w 12192000"/>
              <a:gd name="connsiteY17" fmla="*/ 127338 h 1126566"/>
              <a:gd name="connsiteX18" fmla="*/ 2139327 w 12192000"/>
              <a:gd name="connsiteY18" fmla="*/ 140098 h 1126566"/>
              <a:gd name="connsiteX19" fmla="*/ 2143886 w 12192000"/>
              <a:gd name="connsiteY19" fmla="*/ 149737 h 1126566"/>
              <a:gd name="connsiteX20" fmla="*/ 2169405 w 12192000"/>
              <a:gd name="connsiteY20" fmla="*/ 154229 h 1126566"/>
              <a:gd name="connsiteX21" fmla="*/ 2175252 w 12192000"/>
              <a:gd name="connsiteY21" fmla="*/ 157025 h 1126566"/>
              <a:gd name="connsiteX22" fmla="*/ 2209736 w 12192000"/>
              <a:gd name="connsiteY22" fmla="*/ 171455 h 1126566"/>
              <a:gd name="connsiteX23" fmla="*/ 2306658 w 12192000"/>
              <a:gd name="connsiteY23" fmla="*/ 162489 h 1126566"/>
              <a:gd name="connsiteX24" fmla="*/ 2376691 w 12192000"/>
              <a:gd name="connsiteY24" fmla="*/ 163846 h 1126566"/>
              <a:gd name="connsiteX25" fmla="*/ 2381520 w 12192000"/>
              <a:gd name="connsiteY25" fmla="*/ 166644 h 1126566"/>
              <a:gd name="connsiteX26" fmla="*/ 2500607 w 12192000"/>
              <a:gd name="connsiteY26" fmla="*/ 180917 h 1126566"/>
              <a:gd name="connsiteX27" fmla="*/ 2542869 w 12192000"/>
              <a:gd name="connsiteY27" fmla="*/ 188717 h 1126566"/>
              <a:gd name="connsiteX28" fmla="*/ 2829718 w 12192000"/>
              <a:gd name="connsiteY28" fmla="*/ 242215 h 1126566"/>
              <a:gd name="connsiteX29" fmla="*/ 3028662 w 12192000"/>
              <a:gd name="connsiteY29" fmla="*/ 219550 h 1126566"/>
              <a:gd name="connsiteX30" fmla="*/ 3107019 w 12192000"/>
              <a:gd name="connsiteY30" fmla="*/ 220240 h 1126566"/>
              <a:gd name="connsiteX31" fmla="*/ 3116698 w 12192000"/>
              <a:gd name="connsiteY31" fmla="*/ 226983 h 1126566"/>
              <a:gd name="connsiteX32" fmla="*/ 3231577 w 12192000"/>
              <a:gd name="connsiteY32" fmla="*/ 202023 h 1126566"/>
              <a:gd name="connsiteX33" fmla="*/ 3386687 w 12192000"/>
              <a:gd name="connsiteY33" fmla="*/ 218190 h 1126566"/>
              <a:gd name="connsiteX34" fmla="*/ 3501680 w 12192000"/>
              <a:gd name="connsiteY34" fmla="*/ 238841 h 1126566"/>
              <a:gd name="connsiteX35" fmla="*/ 3567038 w 12192000"/>
              <a:gd name="connsiteY35" fmla="*/ 246771 h 1126566"/>
              <a:gd name="connsiteX36" fmla="*/ 3613626 w 12192000"/>
              <a:gd name="connsiteY36" fmla="*/ 256591 h 1126566"/>
              <a:gd name="connsiteX37" fmla="*/ 3737444 w 12192000"/>
              <a:gd name="connsiteY37" fmla="*/ 259793 h 1126566"/>
              <a:gd name="connsiteX38" fmla="*/ 3944870 w 12192000"/>
              <a:gd name="connsiteY38" fmla="*/ 255991 h 1126566"/>
              <a:gd name="connsiteX39" fmla="*/ 4092172 w 12192000"/>
              <a:gd name="connsiteY39" fmla="*/ 290617 h 1126566"/>
              <a:gd name="connsiteX40" fmla="*/ 4176434 w 12192000"/>
              <a:gd name="connsiteY40" fmla="*/ 272187 h 1126566"/>
              <a:gd name="connsiteX41" fmla="*/ 4269617 w 12192000"/>
              <a:gd name="connsiteY41" fmla="*/ 283947 h 1126566"/>
              <a:gd name="connsiteX42" fmla="*/ 4638729 w 12192000"/>
              <a:gd name="connsiteY42" fmla="*/ 274806 h 1126566"/>
              <a:gd name="connsiteX43" fmla="*/ 4910175 w 12192000"/>
              <a:gd name="connsiteY43" fmla="*/ 258887 h 1126566"/>
              <a:gd name="connsiteX44" fmla="*/ 4910653 w 12192000"/>
              <a:gd name="connsiteY44" fmla="*/ 256337 h 1126566"/>
              <a:gd name="connsiteX45" fmla="*/ 4915901 w 12192000"/>
              <a:gd name="connsiteY45" fmla="*/ 255646 h 1126566"/>
              <a:gd name="connsiteX46" fmla="*/ 4919888 w 12192000"/>
              <a:gd name="connsiteY46" fmla="*/ 257665 h 1126566"/>
              <a:gd name="connsiteX47" fmla="*/ 4926150 w 12192000"/>
              <a:gd name="connsiteY47" fmla="*/ 256877 h 1126566"/>
              <a:gd name="connsiteX48" fmla="*/ 4943081 w 12192000"/>
              <a:gd name="connsiteY48" fmla="*/ 255402 h 1126566"/>
              <a:gd name="connsiteX49" fmla="*/ 4949875 w 12192000"/>
              <a:gd name="connsiteY49" fmla="*/ 250755 h 1126566"/>
              <a:gd name="connsiteX50" fmla="*/ 5034125 w 12192000"/>
              <a:gd name="connsiteY50" fmla="*/ 251561 h 1126566"/>
              <a:gd name="connsiteX51" fmla="*/ 5058873 w 12192000"/>
              <a:gd name="connsiteY51" fmla="*/ 245283 h 1126566"/>
              <a:gd name="connsiteX52" fmla="*/ 5123651 w 12192000"/>
              <a:gd name="connsiteY52" fmla="*/ 248360 h 1126566"/>
              <a:gd name="connsiteX53" fmla="*/ 5197539 w 12192000"/>
              <a:gd name="connsiteY53" fmla="*/ 245352 h 1126566"/>
              <a:gd name="connsiteX54" fmla="*/ 5250946 w 12192000"/>
              <a:gd name="connsiteY54" fmla="*/ 239095 h 1126566"/>
              <a:gd name="connsiteX55" fmla="*/ 5388817 w 12192000"/>
              <a:gd name="connsiteY55" fmla="*/ 245059 h 1126566"/>
              <a:gd name="connsiteX56" fmla="*/ 5618162 w 12192000"/>
              <a:gd name="connsiteY56" fmla="*/ 264094 h 1126566"/>
              <a:gd name="connsiteX57" fmla="*/ 5666664 w 12192000"/>
              <a:gd name="connsiteY57" fmla="*/ 266098 h 1126566"/>
              <a:gd name="connsiteX58" fmla="*/ 5715324 w 12192000"/>
              <a:gd name="connsiteY58" fmla="*/ 251101 h 1126566"/>
              <a:gd name="connsiteX59" fmla="*/ 5741796 w 12192000"/>
              <a:gd name="connsiteY59" fmla="*/ 250897 h 1126566"/>
              <a:gd name="connsiteX60" fmla="*/ 5748565 w 12192000"/>
              <a:gd name="connsiteY60" fmla="*/ 249142 h 1126566"/>
              <a:gd name="connsiteX61" fmla="*/ 5787667 w 12192000"/>
              <a:gd name="connsiteY61" fmla="*/ 240782 h 1126566"/>
              <a:gd name="connsiteX62" fmla="*/ 5877829 w 12192000"/>
              <a:gd name="connsiteY62" fmla="*/ 265178 h 1126566"/>
              <a:gd name="connsiteX63" fmla="*/ 5946099 w 12192000"/>
              <a:gd name="connsiteY63" fmla="*/ 275229 h 1126566"/>
              <a:gd name="connsiteX64" fmla="*/ 5951885 w 12192000"/>
              <a:gd name="connsiteY64" fmla="*/ 273306 h 1126566"/>
              <a:gd name="connsiteX65" fmla="*/ 5957187 w 12192000"/>
              <a:gd name="connsiteY65" fmla="*/ 267506 h 1126566"/>
              <a:gd name="connsiteX66" fmla="*/ 5969996 w 12192000"/>
              <a:gd name="connsiteY66" fmla="*/ 266279 h 1126566"/>
              <a:gd name="connsiteX67" fmla="*/ 5983257 w 12192000"/>
              <a:gd name="connsiteY67" fmla="*/ 260438 h 1126566"/>
              <a:gd name="connsiteX68" fmla="*/ 6390944 w 12192000"/>
              <a:gd name="connsiteY68" fmla="*/ 296657 h 1126566"/>
              <a:gd name="connsiteX69" fmla="*/ 6472553 w 12192000"/>
              <a:gd name="connsiteY69" fmla="*/ 327261 h 1126566"/>
              <a:gd name="connsiteX70" fmla="*/ 6598839 w 12192000"/>
              <a:gd name="connsiteY70" fmla="*/ 327138 h 1126566"/>
              <a:gd name="connsiteX71" fmla="*/ 6674894 w 12192000"/>
              <a:gd name="connsiteY71" fmla="*/ 339184 h 1126566"/>
              <a:gd name="connsiteX72" fmla="*/ 6686944 w 12192000"/>
              <a:gd name="connsiteY72" fmla="*/ 334233 h 1126566"/>
              <a:gd name="connsiteX73" fmla="*/ 6788093 w 12192000"/>
              <a:gd name="connsiteY73" fmla="*/ 377012 h 1126566"/>
              <a:gd name="connsiteX74" fmla="*/ 6944546 w 12192000"/>
              <a:gd name="connsiteY74" fmla="*/ 386543 h 1126566"/>
              <a:gd name="connsiteX75" fmla="*/ 7063994 w 12192000"/>
              <a:gd name="connsiteY75" fmla="*/ 385228 h 1126566"/>
              <a:gd name="connsiteX76" fmla="*/ 7130364 w 12192000"/>
              <a:gd name="connsiteY76" fmla="*/ 388164 h 1126566"/>
              <a:gd name="connsiteX77" fmla="*/ 7179335 w 12192000"/>
              <a:gd name="connsiteY77" fmla="*/ 386225 h 1126566"/>
              <a:gd name="connsiteX78" fmla="*/ 7300357 w 12192000"/>
              <a:gd name="connsiteY78" fmla="*/ 403218 h 1126566"/>
              <a:gd name="connsiteX79" fmla="*/ 7499445 w 12192000"/>
              <a:gd name="connsiteY79" fmla="*/ 440549 h 1126566"/>
              <a:gd name="connsiteX80" fmla="*/ 7655710 w 12192000"/>
              <a:gd name="connsiteY80" fmla="*/ 430962 h 1126566"/>
              <a:gd name="connsiteX81" fmla="*/ 7729851 w 12192000"/>
              <a:gd name="connsiteY81" fmla="*/ 462457 h 1126566"/>
              <a:gd name="connsiteX82" fmla="*/ 7824660 w 12192000"/>
              <a:gd name="connsiteY82" fmla="*/ 466203 h 1126566"/>
              <a:gd name="connsiteX83" fmla="*/ 8277851 w 12192000"/>
              <a:gd name="connsiteY83" fmla="*/ 502630 h 1126566"/>
              <a:gd name="connsiteX84" fmla="*/ 8382461 w 12192000"/>
              <a:gd name="connsiteY84" fmla="*/ 526824 h 1126566"/>
              <a:gd name="connsiteX85" fmla="*/ 8594502 w 12192000"/>
              <a:gd name="connsiteY85" fmla="*/ 613607 h 1126566"/>
              <a:gd name="connsiteX86" fmla="*/ 8808358 w 12192000"/>
              <a:gd name="connsiteY86" fmla="*/ 654694 h 1126566"/>
              <a:gd name="connsiteX87" fmla="*/ 8880244 w 12192000"/>
              <a:gd name="connsiteY87" fmla="*/ 661466 h 1126566"/>
              <a:gd name="connsiteX88" fmla="*/ 8885004 w 12192000"/>
              <a:gd name="connsiteY88" fmla="*/ 663655 h 1126566"/>
              <a:gd name="connsiteX89" fmla="*/ 8886720 w 12192000"/>
              <a:gd name="connsiteY89" fmla="*/ 662879 h 1126566"/>
              <a:gd name="connsiteX90" fmla="*/ 8912175 w 12192000"/>
              <a:gd name="connsiteY90" fmla="*/ 660908 h 1126566"/>
              <a:gd name="connsiteX91" fmla="*/ 8969814 w 12192000"/>
              <a:gd name="connsiteY91" fmla="*/ 639833 h 1126566"/>
              <a:gd name="connsiteX92" fmla="*/ 8996241 w 12192000"/>
              <a:gd name="connsiteY92" fmla="*/ 655221 h 1126566"/>
              <a:gd name="connsiteX93" fmla="*/ 9092152 w 12192000"/>
              <a:gd name="connsiteY93" fmla="*/ 609097 h 1126566"/>
              <a:gd name="connsiteX94" fmla="*/ 9156546 w 12192000"/>
              <a:gd name="connsiteY94" fmla="*/ 585468 h 1126566"/>
              <a:gd name="connsiteX95" fmla="*/ 9194830 w 12192000"/>
              <a:gd name="connsiteY95" fmla="*/ 571148 h 1126566"/>
              <a:gd name="connsiteX96" fmla="*/ 9314188 w 12192000"/>
              <a:gd name="connsiteY96" fmla="*/ 547301 h 1126566"/>
              <a:gd name="connsiteX97" fmla="*/ 9554706 w 12192000"/>
              <a:gd name="connsiteY97" fmla="*/ 542666 h 1126566"/>
              <a:gd name="connsiteX98" fmla="*/ 9616141 w 12192000"/>
              <a:gd name="connsiteY98" fmla="*/ 530976 h 1126566"/>
              <a:gd name="connsiteX99" fmla="*/ 9620146 w 12192000"/>
              <a:gd name="connsiteY99" fmla="*/ 524035 h 1126566"/>
              <a:gd name="connsiteX100" fmla="*/ 9724197 w 12192000"/>
              <a:gd name="connsiteY100" fmla="*/ 528337 h 1126566"/>
              <a:gd name="connsiteX101" fmla="*/ 9837846 w 12192000"/>
              <a:gd name="connsiteY101" fmla="*/ 492977 h 1126566"/>
              <a:gd name="connsiteX102" fmla="*/ 9917440 w 12192000"/>
              <a:gd name="connsiteY102" fmla="*/ 459605 h 1126566"/>
              <a:gd name="connsiteX103" fmla="*/ 9918439 w 12192000"/>
              <a:gd name="connsiteY103" fmla="*/ 453114 h 1126566"/>
              <a:gd name="connsiteX104" fmla="*/ 9953039 w 12192000"/>
              <a:gd name="connsiteY104" fmla="*/ 452486 h 1126566"/>
              <a:gd name="connsiteX105" fmla="*/ 9988183 w 12192000"/>
              <a:gd name="connsiteY105" fmla="*/ 448079 h 1126566"/>
              <a:gd name="connsiteX106" fmla="*/ 9991965 w 12192000"/>
              <a:gd name="connsiteY106" fmla="*/ 435969 h 1126566"/>
              <a:gd name="connsiteX107" fmla="*/ 9986932 w 12192000"/>
              <a:gd name="connsiteY107" fmla="*/ 431168 h 1126566"/>
              <a:gd name="connsiteX108" fmla="*/ 9996190 w 12192000"/>
              <a:gd name="connsiteY108" fmla="*/ 429066 h 1126566"/>
              <a:gd name="connsiteX109" fmla="*/ 9999786 w 12192000"/>
              <a:gd name="connsiteY109" fmla="*/ 427758 h 1126566"/>
              <a:gd name="connsiteX110" fmla="*/ 10012936 w 12192000"/>
              <a:gd name="connsiteY110" fmla="*/ 428884 h 1126566"/>
              <a:gd name="connsiteX111" fmla="*/ 10038815 w 12192000"/>
              <a:gd name="connsiteY111" fmla="*/ 419316 h 1126566"/>
              <a:gd name="connsiteX112" fmla="*/ 10057432 w 12192000"/>
              <a:gd name="connsiteY112" fmla="*/ 421938 h 1126566"/>
              <a:gd name="connsiteX113" fmla="*/ 10121534 w 12192000"/>
              <a:gd name="connsiteY113" fmla="*/ 437514 h 1126566"/>
              <a:gd name="connsiteX114" fmla="*/ 10199200 w 12192000"/>
              <a:gd name="connsiteY114" fmla="*/ 438197 h 1126566"/>
              <a:gd name="connsiteX115" fmla="*/ 10245648 w 12192000"/>
              <a:gd name="connsiteY115" fmla="*/ 438831 h 1126566"/>
              <a:gd name="connsiteX116" fmla="*/ 10369590 w 12192000"/>
              <a:gd name="connsiteY116" fmla="*/ 423377 h 1126566"/>
              <a:gd name="connsiteX117" fmla="*/ 10575777 w 12192000"/>
              <a:gd name="connsiteY117" fmla="*/ 355859 h 1126566"/>
              <a:gd name="connsiteX118" fmla="*/ 10638984 w 12192000"/>
              <a:gd name="connsiteY118" fmla="*/ 347416 h 1126566"/>
              <a:gd name="connsiteX119" fmla="*/ 10649306 w 12192000"/>
              <a:gd name="connsiteY119" fmla="*/ 352042 h 1126566"/>
              <a:gd name="connsiteX120" fmla="*/ 10732175 w 12192000"/>
              <a:gd name="connsiteY120" fmla="*/ 317549 h 1126566"/>
              <a:gd name="connsiteX121" fmla="*/ 10862886 w 12192000"/>
              <a:gd name="connsiteY121" fmla="*/ 313438 h 1126566"/>
              <a:gd name="connsiteX122" fmla="*/ 10963063 w 12192000"/>
              <a:gd name="connsiteY122" fmla="*/ 317771 h 1126566"/>
              <a:gd name="connsiteX123" fmla="*/ 11018562 w 12192000"/>
              <a:gd name="connsiteY123" fmla="*/ 316991 h 1126566"/>
              <a:gd name="connsiteX124" fmla="*/ 11059692 w 12192000"/>
              <a:gd name="connsiteY124" fmla="*/ 319983 h 1126566"/>
              <a:gd name="connsiteX125" fmla="*/ 11160371 w 12192000"/>
              <a:gd name="connsiteY125" fmla="*/ 308440 h 1126566"/>
              <a:gd name="connsiteX126" fmla="*/ 11178386 w 12192000"/>
              <a:gd name="connsiteY126" fmla="*/ 299490 h 1126566"/>
              <a:gd name="connsiteX127" fmla="*/ 11192494 w 12192000"/>
              <a:gd name="connsiteY127" fmla="*/ 296221 h 1126566"/>
              <a:gd name="connsiteX128" fmla="*/ 11199770 w 12192000"/>
              <a:gd name="connsiteY128" fmla="*/ 299772 h 1126566"/>
              <a:gd name="connsiteX129" fmla="*/ 11217258 w 12192000"/>
              <a:gd name="connsiteY129" fmla="*/ 293681 h 1126566"/>
              <a:gd name="connsiteX130" fmla="*/ 11245798 w 12192000"/>
              <a:gd name="connsiteY130" fmla="*/ 292170 h 1126566"/>
              <a:gd name="connsiteX131" fmla="*/ 11255992 w 12192000"/>
              <a:gd name="connsiteY131" fmla="*/ 291919 h 1126566"/>
              <a:gd name="connsiteX132" fmla="*/ 11264859 w 12192000"/>
              <a:gd name="connsiteY132" fmla="*/ 293937 h 1126566"/>
              <a:gd name="connsiteX133" fmla="*/ 11276151 w 12192000"/>
              <a:gd name="connsiteY133" fmla="*/ 293070 h 1126566"/>
              <a:gd name="connsiteX134" fmla="*/ 11279850 w 12192000"/>
              <a:gd name="connsiteY134" fmla="*/ 291330 h 1126566"/>
              <a:gd name="connsiteX135" fmla="*/ 11290818 w 12192000"/>
              <a:gd name="connsiteY135" fmla="*/ 291060 h 1126566"/>
              <a:gd name="connsiteX136" fmla="*/ 11296248 w 12192000"/>
              <a:gd name="connsiteY136" fmla="*/ 290163 h 1126566"/>
              <a:gd name="connsiteX137" fmla="*/ 11301652 w 12192000"/>
              <a:gd name="connsiteY137" fmla="*/ 290324 h 1126566"/>
              <a:gd name="connsiteX138" fmla="*/ 11339114 w 12192000"/>
              <a:gd name="connsiteY138" fmla="*/ 288153 h 1126566"/>
              <a:gd name="connsiteX139" fmla="*/ 11345146 w 12192000"/>
              <a:gd name="connsiteY139" fmla="*/ 290802 h 1126566"/>
              <a:gd name="connsiteX140" fmla="*/ 11400126 w 12192000"/>
              <a:gd name="connsiteY140" fmla="*/ 292287 h 1126566"/>
              <a:gd name="connsiteX141" fmla="*/ 11400420 w 12192000"/>
              <a:gd name="connsiteY141" fmla="*/ 293758 h 1126566"/>
              <a:gd name="connsiteX142" fmla="*/ 11413889 w 12192000"/>
              <a:gd name="connsiteY142" fmla="*/ 300516 h 1126566"/>
              <a:gd name="connsiteX143" fmla="*/ 11440688 w 12192000"/>
              <a:gd name="connsiteY143" fmla="*/ 310121 h 1126566"/>
              <a:gd name="connsiteX144" fmla="*/ 11496733 w 12192000"/>
              <a:gd name="connsiteY144" fmla="*/ 350225 h 1126566"/>
              <a:gd name="connsiteX145" fmla="*/ 11554005 w 12192000"/>
              <a:gd name="connsiteY145" fmla="*/ 351933 h 1126566"/>
              <a:gd name="connsiteX146" fmla="*/ 11565304 w 12192000"/>
              <a:gd name="connsiteY146" fmla="*/ 353069 h 1126566"/>
              <a:gd name="connsiteX147" fmla="*/ 11565435 w 12192000"/>
              <a:gd name="connsiteY147" fmla="*/ 353419 h 1126566"/>
              <a:gd name="connsiteX148" fmla="*/ 11577168 w 12192000"/>
              <a:gd name="connsiteY148" fmla="*/ 355270 h 1126566"/>
              <a:gd name="connsiteX149" fmla="*/ 11585904 w 12192000"/>
              <a:gd name="connsiteY149" fmla="*/ 355142 h 1126566"/>
              <a:gd name="connsiteX150" fmla="*/ 11607823 w 12192000"/>
              <a:gd name="connsiteY150" fmla="*/ 357347 h 1126566"/>
              <a:gd name="connsiteX151" fmla="*/ 11614746 w 12192000"/>
              <a:gd name="connsiteY151" fmla="*/ 360281 h 1126566"/>
              <a:gd name="connsiteX152" fmla="*/ 11698873 w 12192000"/>
              <a:gd name="connsiteY152" fmla="*/ 397894 h 1126566"/>
              <a:gd name="connsiteX153" fmla="*/ 11779739 w 12192000"/>
              <a:gd name="connsiteY153" fmla="*/ 457323 h 1126566"/>
              <a:gd name="connsiteX154" fmla="*/ 11828107 w 12192000"/>
              <a:gd name="connsiteY154" fmla="*/ 477948 h 1126566"/>
              <a:gd name="connsiteX155" fmla="*/ 11866598 w 12192000"/>
              <a:gd name="connsiteY155" fmla="*/ 486803 h 1126566"/>
              <a:gd name="connsiteX156" fmla="*/ 11916744 w 12192000"/>
              <a:gd name="connsiteY156" fmla="*/ 502917 h 1126566"/>
              <a:gd name="connsiteX157" fmla="*/ 11949248 w 12192000"/>
              <a:gd name="connsiteY157" fmla="*/ 518881 h 1126566"/>
              <a:gd name="connsiteX158" fmla="*/ 11951002 w 12192000"/>
              <a:gd name="connsiteY158" fmla="*/ 518735 h 1126566"/>
              <a:gd name="connsiteX159" fmla="*/ 11957283 w 12192000"/>
              <a:gd name="connsiteY159" fmla="*/ 522828 h 1126566"/>
              <a:gd name="connsiteX160" fmla="*/ 11966535 w 12192000"/>
              <a:gd name="connsiteY160" fmla="*/ 527372 h 1126566"/>
              <a:gd name="connsiteX161" fmla="*/ 12026007 w 12192000"/>
              <a:gd name="connsiteY161" fmla="*/ 534384 h 1126566"/>
              <a:gd name="connsiteX162" fmla="*/ 12035188 w 12192000"/>
              <a:gd name="connsiteY162" fmla="*/ 529609 h 1126566"/>
              <a:gd name="connsiteX163" fmla="*/ 12115225 w 12192000"/>
              <a:gd name="connsiteY163" fmla="*/ 561895 h 1126566"/>
              <a:gd name="connsiteX164" fmla="*/ 12191636 w 12192000"/>
              <a:gd name="connsiteY164" fmla="*/ 558318 h 1126566"/>
              <a:gd name="connsiteX165" fmla="*/ 12192000 w 12192000"/>
              <a:gd name="connsiteY165" fmla="*/ 558295 h 1126566"/>
              <a:gd name="connsiteX166" fmla="*/ 12192000 w 12192000"/>
              <a:gd name="connsiteY166" fmla="*/ 1126566 h 1126566"/>
              <a:gd name="connsiteX167" fmla="*/ 0 w 12192000"/>
              <a:gd name="connsiteY167" fmla="*/ 1126566 h 1126566"/>
              <a:gd name="connsiteX168" fmla="*/ 0 w 12192000"/>
              <a:gd name="connsiteY168" fmla="*/ 401922 h 1126566"/>
              <a:gd name="connsiteX169" fmla="*/ 25242 w 12192000"/>
              <a:gd name="connsiteY169" fmla="*/ 388862 h 1126566"/>
              <a:gd name="connsiteX170" fmla="*/ 96922 w 12192000"/>
              <a:gd name="connsiteY170" fmla="*/ 357381 h 1126566"/>
              <a:gd name="connsiteX171" fmla="*/ 164580 w 12192000"/>
              <a:gd name="connsiteY171" fmla="*/ 322443 h 1126566"/>
              <a:gd name="connsiteX172" fmla="*/ 258712 w 12192000"/>
              <a:gd name="connsiteY172" fmla="*/ 286531 h 1126566"/>
              <a:gd name="connsiteX173" fmla="*/ 316354 w 12192000"/>
              <a:gd name="connsiteY173" fmla="*/ 238529 h 1126566"/>
              <a:gd name="connsiteX174" fmla="*/ 328834 w 12192000"/>
              <a:gd name="connsiteY174" fmla="*/ 240963 h 1126566"/>
              <a:gd name="connsiteX175" fmla="*/ 383414 w 12192000"/>
              <a:gd name="connsiteY175" fmla="*/ 221196 h 1126566"/>
              <a:gd name="connsiteX176" fmla="*/ 537708 w 12192000"/>
              <a:gd name="connsiteY176" fmla="*/ 119020 h 1126566"/>
              <a:gd name="connsiteX177" fmla="*/ 653257 w 12192000"/>
              <a:gd name="connsiteY177" fmla="*/ 91372 h 1126566"/>
              <a:gd name="connsiteX178" fmla="*/ 763197 w 12192000"/>
              <a:gd name="connsiteY178" fmla="*/ 59356 h 1126566"/>
              <a:gd name="connsiteX179" fmla="*/ 778208 w 12192000"/>
              <a:gd name="connsiteY179" fmla="*/ 63801 h 1126566"/>
              <a:gd name="connsiteX180" fmla="*/ 784725 w 12192000"/>
              <a:gd name="connsiteY180" fmla="*/ 62505 h 1126566"/>
              <a:gd name="connsiteX181" fmla="*/ 785400 w 12192000"/>
              <a:gd name="connsiteY181" fmla="*/ 62796 h 1126566"/>
              <a:gd name="connsiteX182" fmla="*/ 786774 w 12192000"/>
              <a:gd name="connsiteY182" fmla="*/ 62098 h 1126566"/>
              <a:gd name="connsiteX183" fmla="*/ 852003 w 12192000"/>
              <a:gd name="connsiteY183" fmla="*/ 61064 h 1126566"/>
              <a:gd name="connsiteX184" fmla="*/ 870719 w 12192000"/>
              <a:gd name="connsiteY184" fmla="*/ 47209 h 1126566"/>
              <a:gd name="connsiteX185" fmla="*/ 883786 w 12192000"/>
              <a:gd name="connsiteY185" fmla="*/ 45814 h 1126566"/>
              <a:gd name="connsiteX186" fmla="*/ 886400 w 12192000"/>
              <a:gd name="connsiteY186" fmla="*/ 43909 h 1126566"/>
              <a:gd name="connsiteX187" fmla="*/ 893881 w 12192000"/>
              <a:gd name="connsiteY187" fmla="*/ 40197 h 1126566"/>
              <a:gd name="connsiteX188" fmla="*/ 886282 w 12192000"/>
              <a:gd name="connsiteY188" fmla="*/ 36610 h 1126566"/>
              <a:gd name="connsiteX189" fmla="*/ 950274 w 12192000"/>
              <a:gd name="connsiteY189" fmla="*/ 20111 h 1126566"/>
              <a:gd name="connsiteX190" fmla="*/ 988432 w 12192000"/>
              <a:gd name="connsiteY190" fmla="*/ 24039 h 1126566"/>
              <a:gd name="connsiteX191" fmla="*/ 1048223 w 12192000"/>
              <a:gd name="connsiteY191" fmla="*/ 19791 h 1126566"/>
              <a:gd name="connsiteX192" fmla="*/ 1177886 w 12192000"/>
              <a:gd name="connsiteY192" fmla="*/ 30728 h 1126566"/>
              <a:gd name="connsiteX193" fmla="*/ 1305018 w 12192000"/>
              <a:gd name="connsiteY193" fmla="*/ 0 h 1126566"/>
              <a:gd name="connsiteX0" fmla="*/ 1305018 w 12192000"/>
              <a:gd name="connsiteY0" fmla="*/ 0 h 1126566"/>
              <a:gd name="connsiteX1" fmla="*/ 1338012 w 12192000"/>
              <a:gd name="connsiteY1" fmla="*/ 2184 h 1126566"/>
              <a:gd name="connsiteX2" fmla="*/ 1368320 w 12192000"/>
              <a:gd name="connsiteY2" fmla="*/ 11572 h 1126566"/>
              <a:gd name="connsiteX3" fmla="*/ 1367764 w 12192000"/>
              <a:gd name="connsiteY3" fmla="*/ 14115 h 1126566"/>
              <a:gd name="connsiteX4" fmla="*/ 1372564 w 12192000"/>
              <a:gd name="connsiteY4" fmla="*/ 15636 h 1126566"/>
              <a:gd name="connsiteX5" fmla="*/ 1377226 w 12192000"/>
              <a:gd name="connsiteY5" fmla="*/ 14330 h 1126566"/>
              <a:gd name="connsiteX6" fmla="*/ 1382967 w 12192000"/>
              <a:gd name="connsiteY6" fmla="*/ 16108 h 1126566"/>
              <a:gd name="connsiteX7" fmla="*/ 1398753 w 12192000"/>
              <a:gd name="connsiteY7" fmla="*/ 20281 h 1126566"/>
              <a:gd name="connsiteX8" fmla="*/ 1403473 w 12192000"/>
              <a:gd name="connsiteY8" fmla="*/ 25878 h 1126566"/>
              <a:gd name="connsiteX9" fmla="*/ 1465522 w 12192000"/>
              <a:gd name="connsiteY9" fmla="*/ 40951 h 1126566"/>
              <a:gd name="connsiteX10" fmla="*/ 1485274 w 12192000"/>
              <a:gd name="connsiteY10" fmla="*/ 38769 h 1126566"/>
              <a:gd name="connsiteX11" fmla="*/ 1506702 w 12192000"/>
              <a:gd name="connsiteY11" fmla="*/ 48855 h 1126566"/>
              <a:gd name="connsiteX12" fmla="*/ 1570577 w 12192000"/>
              <a:gd name="connsiteY12" fmla="*/ 56390 h 1126566"/>
              <a:gd name="connsiteX13" fmla="*/ 1640836 w 12192000"/>
              <a:gd name="connsiteY13" fmla="*/ 71287 h 1126566"/>
              <a:gd name="connsiteX14" fmla="*/ 1689992 w 12192000"/>
              <a:gd name="connsiteY14" fmla="*/ 86003 h 1126566"/>
              <a:gd name="connsiteX15" fmla="*/ 1825707 w 12192000"/>
              <a:gd name="connsiteY15" fmla="*/ 102605 h 1126566"/>
              <a:gd name="connsiteX16" fmla="*/ 2055100 w 12192000"/>
              <a:gd name="connsiteY16" fmla="*/ 121407 h 1126566"/>
              <a:gd name="connsiteX17" fmla="*/ 2102805 w 12192000"/>
              <a:gd name="connsiteY17" fmla="*/ 127338 h 1126566"/>
              <a:gd name="connsiteX18" fmla="*/ 2139327 w 12192000"/>
              <a:gd name="connsiteY18" fmla="*/ 140098 h 1126566"/>
              <a:gd name="connsiteX19" fmla="*/ 2143886 w 12192000"/>
              <a:gd name="connsiteY19" fmla="*/ 149737 h 1126566"/>
              <a:gd name="connsiteX20" fmla="*/ 2169405 w 12192000"/>
              <a:gd name="connsiteY20" fmla="*/ 154229 h 1126566"/>
              <a:gd name="connsiteX21" fmla="*/ 2175252 w 12192000"/>
              <a:gd name="connsiteY21" fmla="*/ 157025 h 1126566"/>
              <a:gd name="connsiteX22" fmla="*/ 2209736 w 12192000"/>
              <a:gd name="connsiteY22" fmla="*/ 171455 h 1126566"/>
              <a:gd name="connsiteX23" fmla="*/ 2306658 w 12192000"/>
              <a:gd name="connsiteY23" fmla="*/ 162489 h 1126566"/>
              <a:gd name="connsiteX24" fmla="*/ 2376691 w 12192000"/>
              <a:gd name="connsiteY24" fmla="*/ 163846 h 1126566"/>
              <a:gd name="connsiteX25" fmla="*/ 2381520 w 12192000"/>
              <a:gd name="connsiteY25" fmla="*/ 166644 h 1126566"/>
              <a:gd name="connsiteX26" fmla="*/ 2500607 w 12192000"/>
              <a:gd name="connsiteY26" fmla="*/ 180917 h 1126566"/>
              <a:gd name="connsiteX27" fmla="*/ 2542869 w 12192000"/>
              <a:gd name="connsiteY27" fmla="*/ 188717 h 1126566"/>
              <a:gd name="connsiteX28" fmla="*/ 2829718 w 12192000"/>
              <a:gd name="connsiteY28" fmla="*/ 242215 h 1126566"/>
              <a:gd name="connsiteX29" fmla="*/ 3028662 w 12192000"/>
              <a:gd name="connsiteY29" fmla="*/ 219550 h 1126566"/>
              <a:gd name="connsiteX30" fmla="*/ 3107019 w 12192000"/>
              <a:gd name="connsiteY30" fmla="*/ 220240 h 1126566"/>
              <a:gd name="connsiteX31" fmla="*/ 3116698 w 12192000"/>
              <a:gd name="connsiteY31" fmla="*/ 226983 h 1126566"/>
              <a:gd name="connsiteX32" fmla="*/ 3231577 w 12192000"/>
              <a:gd name="connsiteY32" fmla="*/ 202023 h 1126566"/>
              <a:gd name="connsiteX33" fmla="*/ 3386687 w 12192000"/>
              <a:gd name="connsiteY33" fmla="*/ 218190 h 1126566"/>
              <a:gd name="connsiteX34" fmla="*/ 3501680 w 12192000"/>
              <a:gd name="connsiteY34" fmla="*/ 238841 h 1126566"/>
              <a:gd name="connsiteX35" fmla="*/ 3567038 w 12192000"/>
              <a:gd name="connsiteY35" fmla="*/ 246771 h 1126566"/>
              <a:gd name="connsiteX36" fmla="*/ 3613626 w 12192000"/>
              <a:gd name="connsiteY36" fmla="*/ 256591 h 1126566"/>
              <a:gd name="connsiteX37" fmla="*/ 3737444 w 12192000"/>
              <a:gd name="connsiteY37" fmla="*/ 259793 h 1126566"/>
              <a:gd name="connsiteX38" fmla="*/ 3944870 w 12192000"/>
              <a:gd name="connsiteY38" fmla="*/ 255991 h 1126566"/>
              <a:gd name="connsiteX39" fmla="*/ 4092172 w 12192000"/>
              <a:gd name="connsiteY39" fmla="*/ 290617 h 1126566"/>
              <a:gd name="connsiteX40" fmla="*/ 4176434 w 12192000"/>
              <a:gd name="connsiteY40" fmla="*/ 272187 h 1126566"/>
              <a:gd name="connsiteX41" fmla="*/ 4269617 w 12192000"/>
              <a:gd name="connsiteY41" fmla="*/ 283947 h 1126566"/>
              <a:gd name="connsiteX42" fmla="*/ 4638729 w 12192000"/>
              <a:gd name="connsiteY42" fmla="*/ 274806 h 1126566"/>
              <a:gd name="connsiteX43" fmla="*/ 4910175 w 12192000"/>
              <a:gd name="connsiteY43" fmla="*/ 258887 h 1126566"/>
              <a:gd name="connsiteX44" fmla="*/ 4910653 w 12192000"/>
              <a:gd name="connsiteY44" fmla="*/ 256337 h 1126566"/>
              <a:gd name="connsiteX45" fmla="*/ 4915901 w 12192000"/>
              <a:gd name="connsiteY45" fmla="*/ 255646 h 1126566"/>
              <a:gd name="connsiteX46" fmla="*/ 4919888 w 12192000"/>
              <a:gd name="connsiteY46" fmla="*/ 257665 h 1126566"/>
              <a:gd name="connsiteX47" fmla="*/ 4926150 w 12192000"/>
              <a:gd name="connsiteY47" fmla="*/ 256877 h 1126566"/>
              <a:gd name="connsiteX48" fmla="*/ 4943081 w 12192000"/>
              <a:gd name="connsiteY48" fmla="*/ 255402 h 1126566"/>
              <a:gd name="connsiteX49" fmla="*/ 4949875 w 12192000"/>
              <a:gd name="connsiteY49" fmla="*/ 250755 h 1126566"/>
              <a:gd name="connsiteX50" fmla="*/ 5034125 w 12192000"/>
              <a:gd name="connsiteY50" fmla="*/ 251561 h 1126566"/>
              <a:gd name="connsiteX51" fmla="*/ 5058873 w 12192000"/>
              <a:gd name="connsiteY51" fmla="*/ 245283 h 1126566"/>
              <a:gd name="connsiteX52" fmla="*/ 5123651 w 12192000"/>
              <a:gd name="connsiteY52" fmla="*/ 248360 h 1126566"/>
              <a:gd name="connsiteX53" fmla="*/ 5197539 w 12192000"/>
              <a:gd name="connsiteY53" fmla="*/ 245352 h 1126566"/>
              <a:gd name="connsiteX54" fmla="*/ 5250946 w 12192000"/>
              <a:gd name="connsiteY54" fmla="*/ 239095 h 1126566"/>
              <a:gd name="connsiteX55" fmla="*/ 5388817 w 12192000"/>
              <a:gd name="connsiteY55" fmla="*/ 245059 h 1126566"/>
              <a:gd name="connsiteX56" fmla="*/ 5618162 w 12192000"/>
              <a:gd name="connsiteY56" fmla="*/ 264094 h 1126566"/>
              <a:gd name="connsiteX57" fmla="*/ 5666664 w 12192000"/>
              <a:gd name="connsiteY57" fmla="*/ 266098 h 1126566"/>
              <a:gd name="connsiteX58" fmla="*/ 5715324 w 12192000"/>
              <a:gd name="connsiteY58" fmla="*/ 251101 h 1126566"/>
              <a:gd name="connsiteX59" fmla="*/ 5741796 w 12192000"/>
              <a:gd name="connsiteY59" fmla="*/ 250897 h 1126566"/>
              <a:gd name="connsiteX60" fmla="*/ 5748565 w 12192000"/>
              <a:gd name="connsiteY60" fmla="*/ 249142 h 1126566"/>
              <a:gd name="connsiteX61" fmla="*/ 5787667 w 12192000"/>
              <a:gd name="connsiteY61" fmla="*/ 240782 h 1126566"/>
              <a:gd name="connsiteX62" fmla="*/ 5877829 w 12192000"/>
              <a:gd name="connsiteY62" fmla="*/ 265178 h 1126566"/>
              <a:gd name="connsiteX63" fmla="*/ 5946099 w 12192000"/>
              <a:gd name="connsiteY63" fmla="*/ 275229 h 1126566"/>
              <a:gd name="connsiteX64" fmla="*/ 5951885 w 12192000"/>
              <a:gd name="connsiteY64" fmla="*/ 273306 h 1126566"/>
              <a:gd name="connsiteX65" fmla="*/ 5957187 w 12192000"/>
              <a:gd name="connsiteY65" fmla="*/ 267506 h 1126566"/>
              <a:gd name="connsiteX66" fmla="*/ 5969996 w 12192000"/>
              <a:gd name="connsiteY66" fmla="*/ 266279 h 1126566"/>
              <a:gd name="connsiteX67" fmla="*/ 6055647 w 12192000"/>
              <a:gd name="connsiteY67" fmla="*/ 268058 h 1126566"/>
              <a:gd name="connsiteX68" fmla="*/ 6390944 w 12192000"/>
              <a:gd name="connsiteY68" fmla="*/ 296657 h 1126566"/>
              <a:gd name="connsiteX69" fmla="*/ 6472553 w 12192000"/>
              <a:gd name="connsiteY69" fmla="*/ 327261 h 1126566"/>
              <a:gd name="connsiteX70" fmla="*/ 6598839 w 12192000"/>
              <a:gd name="connsiteY70" fmla="*/ 327138 h 1126566"/>
              <a:gd name="connsiteX71" fmla="*/ 6674894 w 12192000"/>
              <a:gd name="connsiteY71" fmla="*/ 339184 h 1126566"/>
              <a:gd name="connsiteX72" fmla="*/ 6686944 w 12192000"/>
              <a:gd name="connsiteY72" fmla="*/ 334233 h 1126566"/>
              <a:gd name="connsiteX73" fmla="*/ 6788093 w 12192000"/>
              <a:gd name="connsiteY73" fmla="*/ 377012 h 1126566"/>
              <a:gd name="connsiteX74" fmla="*/ 6944546 w 12192000"/>
              <a:gd name="connsiteY74" fmla="*/ 386543 h 1126566"/>
              <a:gd name="connsiteX75" fmla="*/ 7063994 w 12192000"/>
              <a:gd name="connsiteY75" fmla="*/ 385228 h 1126566"/>
              <a:gd name="connsiteX76" fmla="*/ 7130364 w 12192000"/>
              <a:gd name="connsiteY76" fmla="*/ 388164 h 1126566"/>
              <a:gd name="connsiteX77" fmla="*/ 7179335 w 12192000"/>
              <a:gd name="connsiteY77" fmla="*/ 386225 h 1126566"/>
              <a:gd name="connsiteX78" fmla="*/ 7300357 w 12192000"/>
              <a:gd name="connsiteY78" fmla="*/ 403218 h 1126566"/>
              <a:gd name="connsiteX79" fmla="*/ 7499445 w 12192000"/>
              <a:gd name="connsiteY79" fmla="*/ 440549 h 1126566"/>
              <a:gd name="connsiteX80" fmla="*/ 7655710 w 12192000"/>
              <a:gd name="connsiteY80" fmla="*/ 430962 h 1126566"/>
              <a:gd name="connsiteX81" fmla="*/ 7729851 w 12192000"/>
              <a:gd name="connsiteY81" fmla="*/ 462457 h 1126566"/>
              <a:gd name="connsiteX82" fmla="*/ 7824660 w 12192000"/>
              <a:gd name="connsiteY82" fmla="*/ 466203 h 1126566"/>
              <a:gd name="connsiteX83" fmla="*/ 8277851 w 12192000"/>
              <a:gd name="connsiteY83" fmla="*/ 502630 h 1126566"/>
              <a:gd name="connsiteX84" fmla="*/ 8382461 w 12192000"/>
              <a:gd name="connsiteY84" fmla="*/ 526824 h 1126566"/>
              <a:gd name="connsiteX85" fmla="*/ 8594502 w 12192000"/>
              <a:gd name="connsiteY85" fmla="*/ 613607 h 1126566"/>
              <a:gd name="connsiteX86" fmla="*/ 8808358 w 12192000"/>
              <a:gd name="connsiteY86" fmla="*/ 654694 h 1126566"/>
              <a:gd name="connsiteX87" fmla="*/ 8880244 w 12192000"/>
              <a:gd name="connsiteY87" fmla="*/ 661466 h 1126566"/>
              <a:gd name="connsiteX88" fmla="*/ 8885004 w 12192000"/>
              <a:gd name="connsiteY88" fmla="*/ 663655 h 1126566"/>
              <a:gd name="connsiteX89" fmla="*/ 8886720 w 12192000"/>
              <a:gd name="connsiteY89" fmla="*/ 662879 h 1126566"/>
              <a:gd name="connsiteX90" fmla="*/ 8912175 w 12192000"/>
              <a:gd name="connsiteY90" fmla="*/ 660908 h 1126566"/>
              <a:gd name="connsiteX91" fmla="*/ 8969814 w 12192000"/>
              <a:gd name="connsiteY91" fmla="*/ 639833 h 1126566"/>
              <a:gd name="connsiteX92" fmla="*/ 8996241 w 12192000"/>
              <a:gd name="connsiteY92" fmla="*/ 655221 h 1126566"/>
              <a:gd name="connsiteX93" fmla="*/ 9092152 w 12192000"/>
              <a:gd name="connsiteY93" fmla="*/ 609097 h 1126566"/>
              <a:gd name="connsiteX94" fmla="*/ 9156546 w 12192000"/>
              <a:gd name="connsiteY94" fmla="*/ 585468 h 1126566"/>
              <a:gd name="connsiteX95" fmla="*/ 9194830 w 12192000"/>
              <a:gd name="connsiteY95" fmla="*/ 571148 h 1126566"/>
              <a:gd name="connsiteX96" fmla="*/ 9314188 w 12192000"/>
              <a:gd name="connsiteY96" fmla="*/ 547301 h 1126566"/>
              <a:gd name="connsiteX97" fmla="*/ 9554706 w 12192000"/>
              <a:gd name="connsiteY97" fmla="*/ 542666 h 1126566"/>
              <a:gd name="connsiteX98" fmla="*/ 9616141 w 12192000"/>
              <a:gd name="connsiteY98" fmla="*/ 530976 h 1126566"/>
              <a:gd name="connsiteX99" fmla="*/ 9620146 w 12192000"/>
              <a:gd name="connsiteY99" fmla="*/ 524035 h 1126566"/>
              <a:gd name="connsiteX100" fmla="*/ 9724197 w 12192000"/>
              <a:gd name="connsiteY100" fmla="*/ 528337 h 1126566"/>
              <a:gd name="connsiteX101" fmla="*/ 9837846 w 12192000"/>
              <a:gd name="connsiteY101" fmla="*/ 492977 h 1126566"/>
              <a:gd name="connsiteX102" fmla="*/ 9917440 w 12192000"/>
              <a:gd name="connsiteY102" fmla="*/ 459605 h 1126566"/>
              <a:gd name="connsiteX103" fmla="*/ 9918439 w 12192000"/>
              <a:gd name="connsiteY103" fmla="*/ 453114 h 1126566"/>
              <a:gd name="connsiteX104" fmla="*/ 9953039 w 12192000"/>
              <a:gd name="connsiteY104" fmla="*/ 452486 h 1126566"/>
              <a:gd name="connsiteX105" fmla="*/ 9988183 w 12192000"/>
              <a:gd name="connsiteY105" fmla="*/ 448079 h 1126566"/>
              <a:gd name="connsiteX106" fmla="*/ 9991965 w 12192000"/>
              <a:gd name="connsiteY106" fmla="*/ 435969 h 1126566"/>
              <a:gd name="connsiteX107" fmla="*/ 9986932 w 12192000"/>
              <a:gd name="connsiteY107" fmla="*/ 431168 h 1126566"/>
              <a:gd name="connsiteX108" fmla="*/ 9996190 w 12192000"/>
              <a:gd name="connsiteY108" fmla="*/ 429066 h 1126566"/>
              <a:gd name="connsiteX109" fmla="*/ 9999786 w 12192000"/>
              <a:gd name="connsiteY109" fmla="*/ 427758 h 1126566"/>
              <a:gd name="connsiteX110" fmla="*/ 10012936 w 12192000"/>
              <a:gd name="connsiteY110" fmla="*/ 428884 h 1126566"/>
              <a:gd name="connsiteX111" fmla="*/ 10038815 w 12192000"/>
              <a:gd name="connsiteY111" fmla="*/ 419316 h 1126566"/>
              <a:gd name="connsiteX112" fmla="*/ 10057432 w 12192000"/>
              <a:gd name="connsiteY112" fmla="*/ 421938 h 1126566"/>
              <a:gd name="connsiteX113" fmla="*/ 10121534 w 12192000"/>
              <a:gd name="connsiteY113" fmla="*/ 437514 h 1126566"/>
              <a:gd name="connsiteX114" fmla="*/ 10199200 w 12192000"/>
              <a:gd name="connsiteY114" fmla="*/ 438197 h 1126566"/>
              <a:gd name="connsiteX115" fmla="*/ 10245648 w 12192000"/>
              <a:gd name="connsiteY115" fmla="*/ 438831 h 1126566"/>
              <a:gd name="connsiteX116" fmla="*/ 10369590 w 12192000"/>
              <a:gd name="connsiteY116" fmla="*/ 423377 h 1126566"/>
              <a:gd name="connsiteX117" fmla="*/ 10575777 w 12192000"/>
              <a:gd name="connsiteY117" fmla="*/ 355859 h 1126566"/>
              <a:gd name="connsiteX118" fmla="*/ 10638984 w 12192000"/>
              <a:gd name="connsiteY118" fmla="*/ 347416 h 1126566"/>
              <a:gd name="connsiteX119" fmla="*/ 10649306 w 12192000"/>
              <a:gd name="connsiteY119" fmla="*/ 352042 h 1126566"/>
              <a:gd name="connsiteX120" fmla="*/ 10732175 w 12192000"/>
              <a:gd name="connsiteY120" fmla="*/ 317549 h 1126566"/>
              <a:gd name="connsiteX121" fmla="*/ 10862886 w 12192000"/>
              <a:gd name="connsiteY121" fmla="*/ 313438 h 1126566"/>
              <a:gd name="connsiteX122" fmla="*/ 10963063 w 12192000"/>
              <a:gd name="connsiteY122" fmla="*/ 317771 h 1126566"/>
              <a:gd name="connsiteX123" fmla="*/ 11018562 w 12192000"/>
              <a:gd name="connsiteY123" fmla="*/ 316991 h 1126566"/>
              <a:gd name="connsiteX124" fmla="*/ 11059692 w 12192000"/>
              <a:gd name="connsiteY124" fmla="*/ 319983 h 1126566"/>
              <a:gd name="connsiteX125" fmla="*/ 11160371 w 12192000"/>
              <a:gd name="connsiteY125" fmla="*/ 308440 h 1126566"/>
              <a:gd name="connsiteX126" fmla="*/ 11178386 w 12192000"/>
              <a:gd name="connsiteY126" fmla="*/ 299490 h 1126566"/>
              <a:gd name="connsiteX127" fmla="*/ 11192494 w 12192000"/>
              <a:gd name="connsiteY127" fmla="*/ 296221 h 1126566"/>
              <a:gd name="connsiteX128" fmla="*/ 11199770 w 12192000"/>
              <a:gd name="connsiteY128" fmla="*/ 299772 h 1126566"/>
              <a:gd name="connsiteX129" fmla="*/ 11217258 w 12192000"/>
              <a:gd name="connsiteY129" fmla="*/ 293681 h 1126566"/>
              <a:gd name="connsiteX130" fmla="*/ 11245798 w 12192000"/>
              <a:gd name="connsiteY130" fmla="*/ 292170 h 1126566"/>
              <a:gd name="connsiteX131" fmla="*/ 11255992 w 12192000"/>
              <a:gd name="connsiteY131" fmla="*/ 291919 h 1126566"/>
              <a:gd name="connsiteX132" fmla="*/ 11264859 w 12192000"/>
              <a:gd name="connsiteY132" fmla="*/ 293937 h 1126566"/>
              <a:gd name="connsiteX133" fmla="*/ 11276151 w 12192000"/>
              <a:gd name="connsiteY133" fmla="*/ 293070 h 1126566"/>
              <a:gd name="connsiteX134" fmla="*/ 11279850 w 12192000"/>
              <a:gd name="connsiteY134" fmla="*/ 291330 h 1126566"/>
              <a:gd name="connsiteX135" fmla="*/ 11290818 w 12192000"/>
              <a:gd name="connsiteY135" fmla="*/ 291060 h 1126566"/>
              <a:gd name="connsiteX136" fmla="*/ 11296248 w 12192000"/>
              <a:gd name="connsiteY136" fmla="*/ 290163 h 1126566"/>
              <a:gd name="connsiteX137" fmla="*/ 11301652 w 12192000"/>
              <a:gd name="connsiteY137" fmla="*/ 290324 h 1126566"/>
              <a:gd name="connsiteX138" fmla="*/ 11339114 w 12192000"/>
              <a:gd name="connsiteY138" fmla="*/ 288153 h 1126566"/>
              <a:gd name="connsiteX139" fmla="*/ 11345146 w 12192000"/>
              <a:gd name="connsiteY139" fmla="*/ 290802 h 1126566"/>
              <a:gd name="connsiteX140" fmla="*/ 11400126 w 12192000"/>
              <a:gd name="connsiteY140" fmla="*/ 292287 h 1126566"/>
              <a:gd name="connsiteX141" fmla="*/ 11400420 w 12192000"/>
              <a:gd name="connsiteY141" fmla="*/ 293758 h 1126566"/>
              <a:gd name="connsiteX142" fmla="*/ 11413889 w 12192000"/>
              <a:gd name="connsiteY142" fmla="*/ 300516 h 1126566"/>
              <a:gd name="connsiteX143" fmla="*/ 11440688 w 12192000"/>
              <a:gd name="connsiteY143" fmla="*/ 310121 h 1126566"/>
              <a:gd name="connsiteX144" fmla="*/ 11496733 w 12192000"/>
              <a:gd name="connsiteY144" fmla="*/ 350225 h 1126566"/>
              <a:gd name="connsiteX145" fmla="*/ 11554005 w 12192000"/>
              <a:gd name="connsiteY145" fmla="*/ 351933 h 1126566"/>
              <a:gd name="connsiteX146" fmla="*/ 11565304 w 12192000"/>
              <a:gd name="connsiteY146" fmla="*/ 353069 h 1126566"/>
              <a:gd name="connsiteX147" fmla="*/ 11565435 w 12192000"/>
              <a:gd name="connsiteY147" fmla="*/ 353419 h 1126566"/>
              <a:gd name="connsiteX148" fmla="*/ 11577168 w 12192000"/>
              <a:gd name="connsiteY148" fmla="*/ 355270 h 1126566"/>
              <a:gd name="connsiteX149" fmla="*/ 11585904 w 12192000"/>
              <a:gd name="connsiteY149" fmla="*/ 355142 h 1126566"/>
              <a:gd name="connsiteX150" fmla="*/ 11607823 w 12192000"/>
              <a:gd name="connsiteY150" fmla="*/ 357347 h 1126566"/>
              <a:gd name="connsiteX151" fmla="*/ 11614746 w 12192000"/>
              <a:gd name="connsiteY151" fmla="*/ 360281 h 1126566"/>
              <a:gd name="connsiteX152" fmla="*/ 11698873 w 12192000"/>
              <a:gd name="connsiteY152" fmla="*/ 397894 h 1126566"/>
              <a:gd name="connsiteX153" fmla="*/ 11779739 w 12192000"/>
              <a:gd name="connsiteY153" fmla="*/ 457323 h 1126566"/>
              <a:gd name="connsiteX154" fmla="*/ 11828107 w 12192000"/>
              <a:gd name="connsiteY154" fmla="*/ 477948 h 1126566"/>
              <a:gd name="connsiteX155" fmla="*/ 11866598 w 12192000"/>
              <a:gd name="connsiteY155" fmla="*/ 486803 h 1126566"/>
              <a:gd name="connsiteX156" fmla="*/ 11916744 w 12192000"/>
              <a:gd name="connsiteY156" fmla="*/ 502917 h 1126566"/>
              <a:gd name="connsiteX157" fmla="*/ 11949248 w 12192000"/>
              <a:gd name="connsiteY157" fmla="*/ 518881 h 1126566"/>
              <a:gd name="connsiteX158" fmla="*/ 11951002 w 12192000"/>
              <a:gd name="connsiteY158" fmla="*/ 518735 h 1126566"/>
              <a:gd name="connsiteX159" fmla="*/ 11957283 w 12192000"/>
              <a:gd name="connsiteY159" fmla="*/ 522828 h 1126566"/>
              <a:gd name="connsiteX160" fmla="*/ 11966535 w 12192000"/>
              <a:gd name="connsiteY160" fmla="*/ 527372 h 1126566"/>
              <a:gd name="connsiteX161" fmla="*/ 12026007 w 12192000"/>
              <a:gd name="connsiteY161" fmla="*/ 534384 h 1126566"/>
              <a:gd name="connsiteX162" fmla="*/ 12035188 w 12192000"/>
              <a:gd name="connsiteY162" fmla="*/ 529609 h 1126566"/>
              <a:gd name="connsiteX163" fmla="*/ 12115225 w 12192000"/>
              <a:gd name="connsiteY163" fmla="*/ 561895 h 1126566"/>
              <a:gd name="connsiteX164" fmla="*/ 12191636 w 12192000"/>
              <a:gd name="connsiteY164" fmla="*/ 558318 h 1126566"/>
              <a:gd name="connsiteX165" fmla="*/ 12192000 w 12192000"/>
              <a:gd name="connsiteY165" fmla="*/ 558295 h 1126566"/>
              <a:gd name="connsiteX166" fmla="*/ 12192000 w 12192000"/>
              <a:gd name="connsiteY166" fmla="*/ 1126566 h 1126566"/>
              <a:gd name="connsiteX167" fmla="*/ 0 w 12192000"/>
              <a:gd name="connsiteY167" fmla="*/ 1126566 h 1126566"/>
              <a:gd name="connsiteX168" fmla="*/ 0 w 12192000"/>
              <a:gd name="connsiteY168" fmla="*/ 401922 h 1126566"/>
              <a:gd name="connsiteX169" fmla="*/ 25242 w 12192000"/>
              <a:gd name="connsiteY169" fmla="*/ 388862 h 1126566"/>
              <a:gd name="connsiteX170" fmla="*/ 96922 w 12192000"/>
              <a:gd name="connsiteY170" fmla="*/ 357381 h 1126566"/>
              <a:gd name="connsiteX171" fmla="*/ 164580 w 12192000"/>
              <a:gd name="connsiteY171" fmla="*/ 322443 h 1126566"/>
              <a:gd name="connsiteX172" fmla="*/ 258712 w 12192000"/>
              <a:gd name="connsiteY172" fmla="*/ 286531 h 1126566"/>
              <a:gd name="connsiteX173" fmla="*/ 316354 w 12192000"/>
              <a:gd name="connsiteY173" fmla="*/ 238529 h 1126566"/>
              <a:gd name="connsiteX174" fmla="*/ 328834 w 12192000"/>
              <a:gd name="connsiteY174" fmla="*/ 240963 h 1126566"/>
              <a:gd name="connsiteX175" fmla="*/ 383414 w 12192000"/>
              <a:gd name="connsiteY175" fmla="*/ 221196 h 1126566"/>
              <a:gd name="connsiteX176" fmla="*/ 537708 w 12192000"/>
              <a:gd name="connsiteY176" fmla="*/ 119020 h 1126566"/>
              <a:gd name="connsiteX177" fmla="*/ 653257 w 12192000"/>
              <a:gd name="connsiteY177" fmla="*/ 91372 h 1126566"/>
              <a:gd name="connsiteX178" fmla="*/ 763197 w 12192000"/>
              <a:gd name="connsiteY178" fmla="*/ 59356 h 1126566"/>
              <a:gd name="connsiteX179" fmla="*/ 778208 w 12192000"/>
              <a:gd name="connsiteY179" fmla="*/ 63801 h 1126566"/>
              <a:gd name="connsiteX180" fmla="*/ 784725 w 12192000"/>
              <a:gd name="connsiteY180" fmla="*/ 62505 h 1126566"/>
              <a:gd name="connsiteX181" fmla="*/ 785400 w 12192000"/>
              <a:gd name="connsiteY181" fmla="*/ 62796 h 1126566"/>
              <a:gd name="connsiteX182" fmla="*/ 786774 w 12192000"/>
              <a:gd name="connsiteY182" fmla="*/ 62098 h 1126566"/>
              <a:gd name="connsiteX183" fmla="*/ 852003 w 12192000"/>
              <a:gd name="connsiteY183" fmla="*/ 61064 h 1126566"/>
              <a:gd name="connsiteX184" fmla="*/ 870719 w 12192000"/>
              <a:gd name="connsiteY184" fmla="*/ 47209 h 1126566"/>
              <a:gd name="connsiteX185" fmla="*/ 883786 w 12192000"/>
              <a:gd name="connsiteY185" fmla="*/ 45814 h 1126566"/>
              <a:gd name="connsiteX186" fmla="*/ 886400 w 12192000"/>
              <a:gd name="connsiteY186" fmla="*/ 43909 h 1126566"/>
              <a:gd name="connsiteX187" fmla="*/ 893881 w 12192000"/>
              <a:gd name="connsiteY187" fmla="*/ 40197 h 1126566"/>
              <a:gd name="connsiteX188" fmla="*/ 886282 w 12192000"/>
              <a:gd name="connsiteY188" fmla="*/ 36610 h 1126566"/>
              <a:gd name="connsiteX189" fmla="*/ 950274 w 12192000"/>
              <a:gd name="connsiteY189" fmla="*/ 20111 h 1126566"/>
              <a:gd name="connsiteX190" fmla="*/ 988432 w 12192000"/>
              <a:gd name="connsiteY190" fmla="*/ 24039 h 1126566"/>
              <a:gd name="connsiteX191" fmla="*/ 1048223 w 12192000"/>
              <a:gd name="connsiteY191" fmla="*/ 19791 h 1126566"/>
              <a:gd name="connsiteX192" fmla="*/ 1177886 w 12192000"/>
              <a:gd name="connsiteY192" fmla="*/ 30728 h 1126566"/>
              <a:gd name="connsiteX193" fmla="*/ 1305018 w 12192000"/>
              <a:gd name="connsiteY193" fmla="*/ 0 h 1126566"/>
              <a:gd name="connsiteX0" fmla="*/ 1305018 w 12192000"/>
              <a:gd name="connsiteY0" fmla="*/ 0 h 1126566"/>
              <a:gd name="connsiteX1" fmla="*/ 1338012 w 12192000"/>
              <a:gd name="connsiteY1" fmla="*/ 2184 h 1126566"/>
              <a:gd name="connsiteX2" fmla="*/ 1368320 w 12192000"/>
              <a:gd name="connsiteY2" fmla="*/ 11572 h 1126566"/>
              <a:gd name="connsiteX3" fmla="*/ 1367764 w 12192000"/>
              <a:gd name="connsiteY3" fmla="*/ 14115 h 1126566"/>
              <a:gd name="connsiteX4" fmla="*/ 1372564 w 12192000"/>
              <a:gd name="connsiteY4" fmla="*/ 15636 h 1126566"/>
              <a:gd name="connsiteX5" fmla="*/ 1377226 w 12192000"/>
              <a:gd name="connsiteY5" fmla="*/ 14330 h 1126566"/>
              <a:gd name="connsiteX6" fmla="*/ 1382967 w 12192000"/>
              <a:gd name="connsiteY6" fmla="*/ 16108 h 1126566"/>
              <a:gd name="connsiteX7" fmla="*/ 1398753 w 12192000"/>
              <a:gd name="connsiteY7" fmla="*/ 20281 h 1126566"/>
              <a:gd name="connsiteX8" fmla="*/ 1403473 w 12192000"/>
              <a:gd name="connsiteY8" fmla="*/ 25878 h 1126566"/>
              <a:gd name="connsiteX9" fmla="*/ 1465522 w 12192000"/>
              <a:gd name="connsiteY9" fmla="*/ 40951 h 1126566"/>
              <a:gd name="connsiteX10" fmla="*/ 1485274 w 12192000"/>
              <a:gd name="connsiteY10" fmla="*/ 38769 h 1126566"/>
              <a:gd name="connsiteX11" fmla="*/ 1506702 w 12192000"/>
              <a:gd name="connsiteY11" fmla="*/ 48855 h 1126566"/>
              <a:gd name="connsiteX12" fmla="*/ 1570577 w 12192000"/>
              <a:gd name="connsiteY12" fmla="*/ 56390 h 1126566"/>
              <a:gd name="connsiteX13" fmla="*/ 1640836 w 12192000"/>
              <a:gd name="connsiteY13" fmla="*/ 71287 h 1126566"/>
              <a:gd name="connsiteX14" fmla="*/ 1689992 w 12192000"/>
              <a:gd name="connsiteY14" fmla="*/ 86003 h 1126566"/>
              <a:gd name="connsiteX15" fmla="*/ 1825707 w 12192000"/>
              <a:gd name="connsiteY15" fmla="*/ 102605 h 1126566"/>
              <a:gd name="connsiteX16" fmla="*/ 2055100 w 12192000"/>
              <a:gd name="connsiteY16" fmla="*/ 121407 h 1126566"/>
              <a:gd name="connsiteX17" fmla="*/ 2102805 w 12192000"/>
              <a:gd name="connsiteY17" fmla="*/ 127338 h 1126566"/>
              <a:gd name="connsiteX18" fmla="*/ 2139327 w 12192000"/>
              <a:gd name="connsiteY18" fmla="*/ 140098 h 1126566"/>
              <a:gd name="connsiteX19" fmla="*/ 2143886 w 12192000"/>
              <a:gd name="connsiteY19" fmla="*/ 149737 h 1126566"/>
              <a:gd name="connsiteX20" fmla="*/ 2169405 w 12192000"/>
              <a:gd name="connsiteY20" fmla="*/ 154229 h 1126566"/>
              <a:gd name="connsiteX21" fmla="*/ 2175252 w 12192000"/>
              <a:gd name="connsiteY21" fmla="*/ 157025 h 1126566"/>
              <a:gd name="connsiteX22" fmla="*/ 2209736 w 12192000"/>
              <a:gd name="connsiteY22" fmla="*/ 171455 h 1126566"/>
              <a:gd name="connsiteX23" fmla="*/ 2306658 w 12192000"/>
              <a:gd name="connsiteY23" fmla="*/ 162489 h 1126566"/>
              <a:gd name="connsiteX24" fmla="*/ 2376691 w 12192000"/>
              <a:gd name="connsiteY24" fmla="*/ 163846 h 1126566"/>
              <a:gd name="connsiteX25" fmla="*/ 2381520 w 12192000"/>
              <a:gd name="connsiteY25" fmla="*/ 166644 h 1126566"/>
              <a:gd name="connsiteX26" fmla="*/ 2500607 w 12192000"/>
              <a:gd name="connsiteY26" fmla="*/ 180917 h 1126566"/>
              <a:gd name="connsiteX27" fmla="*/ 2542869 w 12192000"/>
              <a:gd name="connsiteY27" fmla="*/ 188717 h 1126566"/>
              <a:gd name="connsiteX28" fmla="*/ 2829718 w 12192000"/>
              <a:gd name="connsiteY28" fmla="*/ 242215 h 1126566"/>
              <a:gd name="connsiteX29" fmla="*/ 3028662 w 12192000"/>
              <a:gd name="connsiteY29" fmla="*/ 219550 h 1126566"/>
              <a:gd name="connsiteX30" fmla="*/ 3107019 w 12192000"/>
              <a:gd name="connsiteY30" fmla="*/ 220240 h 1126566"/>
              <a:gd name="connsiteX31" fmla="*/ 3116698 w 12192000"/>
              <a:gd name="connsiteY31" fmla="*/ 226983 h 1126566"/>
              <a:gd name="connsiteX32" fmla="*/ 3231577 w 12192000"/>
              <a:gd name="connsiteY32" fmla="*/ 202023 h 1126566"/>
              <a:gd name="connsiteX33" fmla="*/ 3386687 w 12192000"/>
              <a:gd name="connsiteY33" fmla="*/ 218190 h 1126566"/>
              <a:gd name="connsiteX34" fmla="*/ 3501680 w 12192000"/>
              <a:gd name="connsiteY34" fmla="*/ 238841 h 1126566"/>
              <a:gd name="connsiteX35" fmla="*/ 3567038 w 12192000"/>
              <a:gd name="connsiteY35" fmla="*/ 246771 h 1126566"/>
              <a:gd name="connsiteX36" fmla="*/ 3613626 w 12192000"/>
              <a:gd name="connsiteY36" fmla="*/ 256591 h 1126566"/>
              <a:gd name="connsiteX37" fmla="*/ 3737444 w 12192000"/>
              <a:gd name="connsiteY37" fmla="*/ 259793 h 1126566"/>
              <a:gd name="connsiteX38" fmla="*/ 3944870 w 12192000"/>
              <a:gd name="connsiteY38" fmla="*/ 255991 h 1126566"/>
              <a:gd name="connsiteX39" fmla="*/ 4092172 w 12192000"/>
              <a:gd name="connsiteY39" fmla="*/ 290617 h 1126566"/>
              <a:gd name="connsiteX40" fmla="*/ 4176434 w 12192000"/>
              <a:gd name="connsiteY40" fmla="*/ 272187 h 1126566"/>
              <a:gd name="connsiteX41" fmla="*/ 4269617 w 12192000"/>
              <a:gd name="connsiteY41" fmla="*/ 283947 h 1126566"/>
              <a:gd name="connsiteX42" fmla="*/ 4638729 w 12192000"/>
              <a:gd name="connsiteY42" fmla="*/ 274806 h 1126566"/>
              <a:gd name="connsiteX43" fmla="*/ 4910175 w 12192000"/>
              <a:gd name="connsiteY43" fmla="*/ 258887 h 1126566"/>
              <a:gd name="connsiteX44" fmla="*/ 4910653 w 12192000"/>
              <a:gd name="connsiteY44" fmla="*/ 256337 h 1126566"/>
              <a:gd name="connsiteX45" fmla="*/ 4915901 w 12192000"/>
              <a:gd name="connsiteY45" fmla="*/ 255646 h 1126566"/>
              <a:gd name="connsiteX46" fmla="*/ 4919888 w 12192000"/>
              <a:gd name="connsiteY46" fmla="*/ 257665 h 1126566"/>
              <a:gd name="connsiteX47" fmla="*/ 4926150 w 12192000"/>
              <a:gd name="connsiteY47" fmla="*/ 256877 h 1126566"/>
              <a:gd name="connsiteX48" fmla="*/ 4943081 w 12192000"/>
              <a:gd name="connsiteY48" fmla="*/ 255402 h 1126566"/>
              <a:gd name="connsiteX49" fmla="*/ 4949875 w 12192000"/>
              <a:gd name="connsiteY49" fmla="*/ 250755 h 1126566"/>
              <a:gd name="connsiteX50" fmla="*/ 5034125 w 12192000"/>
              <a:gd name="connsiteY50" fmla="*/ 251561 h 1126566"/>
              <a:gd name="connsiteX51" fmla="*/ 5058873 w 12192000"/>
              <a:gd name="connsiteY51" fmla="*/ 245283 h 1126566"/>
              <a:gd name="connsiteX52" fmla="*/ 5123651 w 12192000"/>
              <a:gd name="connsiteY52" fmla="*/ 248360 h 1126566"/>
              <a:gd name="connsiteX53" fmla="*/ 5197539 w 12192000"/>
              <a:gd name="connsiteY53" fmla="*/ 245352 h 1126566"/>
              <a:gd name="connsiteX54" fmla="*/ 5250946 w 12192000"/>
              <a:gd name="connsiteY54" fmla="*/ 239095 h 1126566"/>
              <a:gd name="connsiteX55" fmla="*/ 5388817 w 12192000"/>
              <a:gd name="connsiteY55" fmla="*/ 245059 h 1126566"/>
              <a:gd name="connsiteX56" fmla="*/ 5618162 w 12192000"/>
              <a:gd name="connsiteY56" fmla="*/ 264094 h 1126566"/>
              <a:gd name="connsiteX57" fmla="*/ 5666664 w 12192000"/>
              <a:gd name="connsiteY57" fmla="*/ 266098 h 1126566"/>
              <a:gd name="connsiteX58" fmla="*/ 5715324 w 12192000"/>
              <a:gd name="connsiteY58" fmla="*/ 251101 h 1126566"/>
              <a:gd name="connsiteX59" fmla="*/ 5741796 w 12192000"/>
              <a:gd name="connsiteY59" fmla="*/ 250897 h 1126566"/>
              <a:gd name="connsiteX60" fmla="*/ 5748565 w 12192000"/>
              <a:gd name="connsiteY60" fmla="*/ 249142 h 1126566"/>
              <a:gd name="connsiteX61" fmla="*/ 5787667 w 12192000"/>
              <a:gd name="connsiteY61" fmla="*/ 240782 h 1126566"/>
              <a:gd name="connsiteX62" fmla="*/ 5877829 w 12192000"/>
              <a:gd name="connsiteY62" fmla="*/ 265178 h 1126566"/>
              <a:gd name="connsiteX63" fmla="*/ 5946099 w 12192000"/>
              <a:gd name="connsiteY63" fmla="*/ 275229 h 1126566"/>
              <a:gd name="connsiteX64" fmla="*/ 5951885 w 12192000"/>
              <a:gd name="connsiteY64" fmla="*/ 273306 h 1126566"/>
              <a:gd name="connsiteX65" fmla="*/ 5957187 w 12192000"/>
              <a:gd name="connsiteY65" fmla="*/ 267506 h 1126566"/>
              <a:gd name="connsiteX66" fmla="*/ 6000476 w 12192000"/>
              <a:gd name="connsiteY66" fmla="*/ 273899 h 1126566"/>
              <a:gd name="connsiteX67" fmla="*/ 6055647 w 12192000"/>
              <a:gd name="connsiteY67" fmla="*/ 268058 h 1126566"/>
              <a:gd name="connsiteX68" fmla="*/ 6390944 w 12192000"/>
              <a:gd name="connsiteY68" fmla="*/ 296657 h 1126566"/>
              <a:gd name="connsiteX69" fmla="*/ 6472553 w 12192000"/>
              <a:gd name="connsiteY69" fmla="*/ 327261 h 1126566"/>
              <a:gd name="connsiteX70" fmla="*/ 6598839 w 12192000"/>
              <a:gd name="connsiteY70" fmla="*/ 327138 h 1126566"/>
              <a:gd name="connsiteX71" fmla="*/ 6674894 w 12192000"/>
              <a:gd name="connsiteY71" fmla="*/ 339184 h 1126566"/>
              <a:gd name="connsiteX72" fmla="*/ 6686944 w 12192000"/>
              <a:gd name="connsiteY72" fmla="*/ 334233 h 1126566"/>
              <a:gd name="connsiteX73" fmla="*/ 6788093 w 12192000"/>
              <a:gd name="connsiteY73" fmla="*/ 377012 h 1126566"/>
              <a:gd name="connsiteX74" fmla="*/ 6944546 w 12192000"/>
              <a:gd name="connsiteY74" fmla="*/ 386543 h 1126566"/>
              <a:gd name="connsiteX75" fmla="*/ 7063994 w 12192000"/>
              <a:gd name="connsiteY75" fmla="*/ 385228 h 1126566"/>
              <a:gd name="connsiteX76" fmla="*/ 7130364 w 12192000"/>
              <a:gd name="connsiteY76" fmla="*/ 388164 h 1126566"/>
              <a:gd name="connsiteX77" fmla="*/ 7179335 w 12192000"/>
              <a:gd name="connsiteY77" fmla="*/ 386225 h 1126566"/>
              <a:gd name="connsiteX78" fmla="*/ 7300357 w 12192000"/>
              <a:gd name="connsiteY78" fmla="*/ 403218 h 1126566"/>
              <a:gd name="connsiteX79" fmla="*/ 7499445 w 12192000"/>
              <a:gd name="connsiteY79" fmla="*/ 440549 h 1126566"/>
              <a:gd name="connsiteX80" fmla="*/ 7655710 w 12192000"/>
              <a:gd name="connsiteY80" fmla="*/ 430962 h 1126566"/>
              <a:gd name="connsiteX81" fmla="*/ 7729851 w 12192000"/>
              <a:gd name="connsiteY81" fmla="*/ 462457 h 1126566"/>
              <a:gd name="connsiteX82" fmla="*/ 7824660 w 12192000"/>
              <a:gd name="connsiteY82" fmla="*/ 466203 h 1126566"/>
              <a:gd name="connsiteX83" fmla="*/ 8277851 w 12192000"/>
              <a:gd name="connsiteY83" fmla="*/ 502630 h 1126566"/>
              <a:gd name="connsiteX84" fmla="*/ 8382461 w 12192000"/>
              <a:gd name="connsiteY84" fmla="*/ 526824 h 1126566"/>
              <a:gd name="connsiteX85" fmla="*/ 8594502 w 12192000"/>
              <a:gd name="connsiteY85" fmla="*/ 613607 h 1126566"/>
              <a:gd name="connsiteX86" fmla="*/ 8808358 w 12192000"/>
              <a:gd name="connsiteY86" fmla="*/ 654694 h 1126566"/>
              <a:gd name="connsiteX87" fmla="*/ 8880244 w 12192000"/>
              <a:gd name="connsiteY87" fmla="*/ 661466 h 1126566"/>
              <a:gd name="connsiteX88" fmla="*/ 8885004 w 12192000"/>
              <a:gd name="connsiteY88" fmla="*/ 663655 h 1126566"/>
              <a:gd name="connsiteX89" fmla="*/ 8886720 w 12192000"/>
              <a:gd name="connsiteY89" fmla="*/ 662879 h 1126566"/>
              <a:gd name="connsiteX90" fmla="*/ 8912175 w 12192000"/>
              <a:gd name="connsiteY90" fmla="*/ 660908 h 1126566"/>
              <a:gd name="connsiteX91" fmla="*/ 8969814 w 12192000"/>
              <a:gd name="connsiteY91" fmla="*/ 639833 h 1126566"/>
              <a:gd name="connsiteX92" fmla="*/ 8996241 w 12192000"/>
              <a:gd name="connsiteY92" fmla="*/ 655221 h 1126566"/>
              <a:gd name="connsiteX93" fmla="*/ 9092152 w 12192000"/>
              <a:gd name="connsiteY93" fmla="*/ 609097 h 1126566"/>
              <a:gd name="connsiteX94" fmla="*/ 9156546 w 12192000"/>
              <a:gd name="connsiteY94" fmla="*/ 585468 h 1126566"/>
              <a:gd name="connsiteX95" fmla="*/ 9194830 w 12192000"/>
              <a:gd name="connsiteY95" fmla="*/ 571148 h 1126566"/>
              <a:gd name="connsiteX96" fmla="*/ 9314188 w 12192000"/>
              <a:gd name="connsiteY96" fmla="*/ 547301 h 1126566"/>
              <a:gd name="connsiteX97" fmla="*/ 9554706 w 12192000"/>
              <a:gd name="connsiteY97" fmla="*/ 542666 h 1126566"/>
              <a:gd name="connsiteX98" fmla="*/ 9616141 w 12192000"/>
              <a:gd name="connsiteY98" fmla="*/ 530976 h 1126566"/>
              <a:gd name="connsiteX99" fmla="*/ 9620146 w 12192000"/>
              <a:gd name="connsiteY99" fmla="*/ 524035 h 1126566"/>
              <a:gd name="connsiteX100" fmla="*/ 9724197 w 12192000"/>
              <a:gd name="connsiteY100" fmla="*/ 528337 h 1126566"/>
              <a:gd name="connsiteX101" fmla="*/ 9837846 w 12192000"/>
              <a:gd name="connsiteY101" fmla="*/ 492977 h 1126566"/>
              <a:gd name="connsiteX102" fmla="*/ 9917440 w 12192000"/>
              <a:gd name="connsiteY102" fmla="*/ 459605 h 1126566"/>
              <a:gd name="connsiteX103" fmla="*/ 9918439 w 12192000"/>
              <a:gd name="connsiteY103" fmla="*/ 453114 h 1126566"/>
              <a:gd name="connsiteX104" fmla="*/ 9953039 w 12192000"/>
              <a:gd name="connsiteY104" fmla="*/ 452486 h 1126566"/>
              <a:gd name="connsiteX105" fmla="*/ 9988183 w 12192000"/>
              <a:gd name="connsiteY105" fmla="*/ 448079 h 1126566"/>
              <a:gd name="connsiteX106" fmla="*/ 9991965 w 12192000"/>
              <a:gd name="connsiteY106" fmla="*/ 435969 h 1126566"/>
              <a:gd name="connsiteX107" fmla="*/ 9986932 w 12192000"/>
              <a:gd name="connsiteY107" fmla="*/ 431168 h 1126566"/>
              <a:gd name="connsiteX108" fmla="*/ 9996190 w 12192000"/>
              <a:gd name="connsiteY108" fmla="*/ 429066 h 1126566"/>
              <a:gd name="connsiteX109" fmla="*/ 9999786 w 12192000"/>
              <a:gd name="connsiteY109" fmla="*/ 427758 h 1126566"/>
              <a:gd name="connsiteX110" fmla="*/ 10012936 w 12192000"/>
              <a:gd name="connsiteY110" fmla="*/ 428884 h 1126566"/>
              <a:gd name="connsiteX111" fmla="*/ 10038815 w 12192000"/>
              <a:gd name="connsiteY111" fmla="*/ 419316 h 1126566"/>
              <a:gd name="connsiteX112" fmla="*/ 10057432 w 12192000"/>
              <a:gd name="connsiteY112" fmla="*/ 421938 h 1126566"/>
              <a:gd name="connsiteX113" fmla="*/ 10121534 w 12192000"/>
              <a:gd name="connsiteY113" fmla="*/ 437514 h 1126566"/>
              <a:gd name="connsiteX114" fmla="*/ 10199200 w 12192000"/>
              <a:gd name="connsiteY114" fmla="*/ 438197 h 1126566"/>
              <a:gd name="connsiteX115" fmla="*/ 10245648 w 12192000"/>
              <a:gd name="connsiteY115" fmla="*/ 438831 h 1126566"/>
              <a:gd name="connsiteX116" fmla="*/ 10369590 w 12192000"/>
              <a:gd name="connsiteY116" fmla="*/ 423377 h 1126566"/>
              <a:gd name="connsiteX117" fmla="*/ 10575777 w 12192000"/>
              <a:gd name="connsiteY117" fmla="*/ 355859 h 1126566"/>
              <a:gd name="connsiteX118" fmla="*/ 10638984 w 12192000"/>
              <a:gd name="connsiteY118" fmla="*/ 347416 h 1126566"/>
              <a:gd name="connsiteX119" fmla="*/ 10649306 w 12192000"/>
              <a:gd name="connsiteY119" fmla="*/ 352042 h 1126566"/>
              <a:gd name="connsiteX120" fmla="*/ 10732175 w 12192000"/>
              <a:gd name="connsiteY120" fmla="*/ 317549 h 1126566"/>
              <a:gd name="connsiteX121" fmla="*/ 10862886 w 12192000"/>
              <a:gd name="connsiteY121" fmla="*/ 313438 h 1126566"/>
              <a:gd name="connsiteX122" fmla="*/ 10963063 w 12192000"/>
              <a:gd name="connsiteY122" fmla="*/ 317771 h 1126566"/>
              <a:gd name="connsiteX123" fmla="*/ 11018562 w 12192000"/>
              <a:gd name="connsiteY123" fmla="*/ 316991 h 1126566"/>
              <a:gd name="connsiteX124" fmla="*/ 11059692 w 12192000"/>
              <a:gd name="connsiteY124" fmla="*/ 319983 h 1126566"/>
              <a:gd name="connsiteX125" fmla="*/ 11160371 w 12192000"/>
              <a:gd name="connsiteY125" fmla="*/ 308440 h 1126566"/>
              <a:gd name="connsiteX126" fmla="*/ 11178386 w 12192000"/>
              <a:gd name="connsiteY126" fmla="*/ 299490 h 1126566"/>
              <a:gd name="connsiteX127" fmla="*/ 11192494 w 12192000"/>
              <a:gd name="connsiteY127" fmla="*/ 296221 h 1126566"/>
              <a:gd name="connsiteX128" fmla="*/ 11199770 w 12192000"/>
              <a:gd name="connsiteY128" fmla="*/ 299772 h 1126566"/>
              <a:gd name="connsiteX129" fmla="*/ 11217258 w 12192000"/>
              <a:gd name="connsiteY129" fmla="*/ 293681 h 1126566"/>
              <a:gd name="connsiteX130" fmla="*/ 11245798 w 12192000"/>
              <a:gd name="connsiteY130" fmla="*/ 292170 h 1126566"/>
              <a:gd name="connsiteX131" fmla="*/ 11255992 w 12192000"/>
              <a:gd name="connsiteY131" fmla="*/ 291919 h 1126566"/>
              <a:gd name="connsiteX132" fmla="*/ 11264859 w 12192000"/>
              <a:gd name="connsiteY132" fmla="*/ 293937 h 1126566"/>
              <a:gd name="connsiteX133" fmla="*/ 11276151 w 12192000"/>
              <a:gd name="connsiteY133" fmla="*/ 293070 h 1126566"/>
              <a:gd name="connsiteX134" fmla="*/ 11279850 w 12192000"/>
              <a:gd name="connsiteY134" fmla="*/ 291330 h 1126566"/>
              <a:gd name="connsiteX135" fmla="*/ 11290818 w 12192000"/>
              <a:gd name="connsiteY135" fmla="*/ 291060 h 1126566"/>
              <a:gd name="connsiteX136" fmla="*/ 11296248 w 12192000"/>
              <a:gd name="connsiteY136" fmla="*/ 290163 h 1126566"/>
              <a:gd name="connsiteX137" fmla="*/ 11301652 w 12192000"/>
              <a:gd name="connsiteY137" fmla="*/ 290324 h 1126566"/>
              <a:gd name="connsiteX138" fmla="*/ 11339114 w 12192000"/>
              <a:gd name="connsiteY138" fmla="*/ 288153 h 1126566"/>
              <a:gd name="connsiteX139" fmla="*/ 11345146 w 12192000"/>
              <a:gd name="connsiteY139" fmla="*/ 290802 h 1126566"/>
              <a:gd name="connsiteX140" fmla="*/ 11400126 w 12192000"/>
              <a:gd name="connsiteY140" fmla="*/ 292287 h 1126566"/>
              <a:gd name="connsiteX141" fmla="*/ 11400420 w 12192000"/>
              <a:gd name="connsiteY141" fmla="*/ 293758 h 1126566"/>
              <a:gd name="connsiteX142" fmla="*/ 11413889 w 12192000"/>
              <a:gd name="connsiteY142" fmla="*/ 300516 h 1126566"/>
              <a:gd name="connsiteX143" fmla="*/ 11440688 w 12192000"/>
              <a:gd name="connsiteY143" fmla="*/ 310121 h 1126566"/>
              <a:gd name="connsiteX144" fmla="*/ 11496733 w 12192000"/>
              <a:gd name="connsiteY144" fmla="*/ 350225 h 1126566"/>
              <a:gd name="connsiteX145" fmla="*/ 11554005 w 12192000"/>
              <a:gd name="connsiteY145" fmla="*/ 351933 h 1126566"/>
              <a:gd name="connsiteX146" fmla="*/ 11565304 w 12192000"/>
              <a:gd name="connsiteY146" fmla="*/ 353069 h 1126566"/>
              <a:gd name="connsiteX147" fmla="*/ 11565435 w 12192000"/>
              <a:gd name="connsiteY147" fmla="*/ 353419 h 1126566"/>
              <a:gd name="connsiteX148" fmla="*/ 11577168 w 12192000"/>
              <a:gd name="connsiteY148" fmla="*/ 355270 h 1126566"/>
              <a:gd name="connsiteX149" fmla="*/ 11585904 w 12192000"/>
              <a:gd name="connsiteY149" fmla="*/ 355142 h 1126566"/>
              <a:gd name="connsiteX150" fmla="*/ 11607823 w 12192000"/>
              <a:gd name="connsiteY150" fmla="*/ 357347 h 1126566"/>
              <a:gd name="connsiteX151" fmla="*/ 11614746 w 12192000"/>
              <a:gd name="connsiteY151" fmla="*/ 360281 h 1126566"/>
              <a:gd name="connsiteX152" fmla="*/ 11698873 w 12192000"/>
              <a:gd name="connsiteY152" fmla="*/ 397894 h 1126566"/>
              <a:gd name="connsiteX153" fmla="*/ 11779739 w 12192000"/>
              <a:gd name="connsiteY153" fmla="*/ 457323 h 1126566"/>
              <a:gd name="connsiteX154" fmla="*/ 11828107 w 12192000"/>
              <a:gd name="connsiteY154" fmla="*/ 477948 h 1126566"/>
              <a:gd name="connsiteX155" fmla="*/ 11866598 w 12192000"/>
              <a:gd name="connsiteY155" fmla="*/ 486803 h 1126566"/>
              <a:gd name="connsiteX156" fmla="*/ 11916744 w 12192000"/>
              <a:gd name="connsiteY156" fmla="*/ 502917 h 1126566"/>
              <a:gd name="connsiteX157" fmla="*/ 11949248 w 12192000"/>
              <a:gd name="connsiteY157" fmla="*/ 518881 h 1126566"/>
              <a:gd name="connsiteX158" fmla="*/ 11951002 w 12192000"/>
              <a:gd name="connsiteY158" fmla="*/ 518735 h 1126566"/>
              <a:gd name="connsiteX159" fmla="*/ 11957283 w 12192000"/>
              <a:gd name="connsiteY159" fmla="*/ 522828 h 1126566"/>
              <a:gd name="connsiteX160" fmla="*/ 11966535 w 12192000"/>
              <a:gd name="connsiteY160" fmla="*/ 527372 h 1126566"/>
              <a:gd name="connsiteX161" fmla="*/ 12026007 w 12192000"/>
              <a:gd name="connsiteY161" fmla="*/ 534384 h 1126566"/>
              <a:gd name="connsiteX162" fmla="*/ 12035188 w 12192000"/>
              <a:gd name="connsiteY162" fmla="*/ 529609 h 1126566"/>
              <a:gd name="connsiteX163" fmla="*/ 12115225 w 12192000"/>
              <a:gd name="connsiteY163" fmla="*/ 561895 h 1126566"/>
              <a:gd name="connsiteX164" fmla="*/ 12191636 w 12192000"/>
              <a:gd name="connsiteY164" fmla="*/ 558318 h 1126566"/>
              <a:gd name="connsiteX165" fmla="*/ 12192000 w 12192000"/>
              <a:gd name="connsiteY165" fmla="*/ 558295 h 1126566"/>
              <a:gd name="connsiteX166" fmla="*/ 12192000 w 12192000"/>
              <a:gd name="connsiteY166" fmla="*/ 1126566 h 1126566"/>
              <a:gd name="connsiteX167" fmla="*/ 0 w 12192000"/>
              <a:gd name="connsiteY167" fmla="*/ 1126566 h 1126566"/>
              <a:gd name="connsiteX168" fmla="*/ 0 w 12192000"/>
              <a:gd name="connsiteY168" fmla="*/ 401922 h 1126566"/>
              <a:gd name="connsiteX169" fmla="*/ 25242 w 12192000"/>
              <a:gd name="connsiteY169" fmla="*/ 388862 h 1126566"/>
              <a:gd name="connsiteX170" fmla="*/ 96922 w 12192000"/>
              <a:gd name="connsiteY170" fmla="*/ 357381 h 1126566"/>
              <a:gd name="connsiteX171" fmla="*/ 164580 w 12192000"/>
              <a:gd name="connsiteY171" fmla="*/ 322443 h 1126566"/>
              <a:gd name="connsiteX172" fmla="*/ 258712 w 12192000"/>
              <a:gd name="connsiteY172" fmla="*/ 286531 h 1126566"/>
              <a:gd name="connsiteX173" fmla="*/ 316354 w 12192000"/>
              <a:gd name="connsiteY173" fmla="*/ 238529 h 1126566"/>
              <a:gd name="connsiteX174" fmla="*/ 328834 w 12192000"/>
              <a:gd name="connsiteY174" fmla="*/ 240963 h 1126566"/>
              <a:gd name="connsiteX175" fmla="*/ 383414 w 12192000"/>
              <a:gd name="connsiteY175" fmla="*/ 221196 h 1126566"/>
              <a:gd name="connsiteX176" fmla="*/ 537708 w 12192000"/>
              <a:gd name="connsiteY176" fmla="*/ 119020 h 1126566"/>
              <a:gd name="connsiteX177" fmla="*/ 653257 w 12192000"/>
              <a:gd name="connsiteY177" fmla="*/ 91372 h 1126566"/>
              <a:gd name="connsiteX178" fmla="*/ 763197 w 12192000"/>
              <a:gd name="connsiteY178" fmla="*/ 59356 h 1126566"/>
              <a:gd name="connsiteX179" fmla="*/ 778208 w 12192000"/>
              <a:gd name="connsiteY179" fmla="*/ 63801 h 1126566"/>
              <a:gd name="connsiteX180" fmla="*/ 784725 w 12192000"/>
              <a:gd name="connsiteY180" fmla="*/ 62505 h 1126566"/>
              <a:gd name="connsiteX181" fmla="*/ 785400 w 12192000"/>
              <a:gd name="connsiteY181" fmla="*/ 62796 h 1126566"/>
              <a:gd name="connsiteX182" fmla="*/ 786774 w 12192000"/>
              <a:gd name="connsiteY182" fmla="*/ 62098 h 1126566"/>
              <a:gd name="connsiteX183" fmla="*/ 852003 w 12192000"/>
              <a:gd name="connsiteY183" fmla="*/ 61064 h 1126566"/>
              <a:gd name="connsiteX184" fmla="*/ 870719 w 12192000"/>
              <a:gd name="connsiteY184" fmla="*/ 47209 h 1126566"/>
              <a:gd name="connsiteX185" fmla="*/ 883786 w 12192000"/>
              <a:gd name="connsiteY185" fmla="*/ 45814 h 1126566"/>
              <a:gd name="connsiteX186" fmla="*/ 886400 w 12192000"/>
              <a:gd name="connsiteY186" fmla="*/ 43909 h 1126566"/>
              <a:gd name="connsiteX187" fmla="*/ 893881 w 12192000"/>
              <a:gd name="connsiteY187" fmla="*/ 40197 h 1126566"/>
              <a:gd name="connsiteX188" fmla="*/ 886282 w 12192000"/>
              <a:gd name="connsiteY188" fmla="*/ 36610 h 1126566"/>
              <a:gd name="connsiteX189" fmla="*/ 950274 w 12192000"/>
              <a:gd name="connsiteY189" fmla="*/ 20111 h 1126566"/>
              <a:gd name="connsiteX190" fmla="*/ 988432 w 12192000"/>
              <a:gd name="connsiteY190" fmla="*/ 24039 h 1126566"/>
              <a:gd name="connsiteX191" fmla="*/ 1048223 w 12192000"/>
              <a:gd name="connsiteY191" fmla="*/ 19791 h 1126566"/>
              <a:gd name="connsiteX192" fmla="*/ 1177886 w 12192000"/>
              <a:gd name="connsiteY192" fmla="*/ 30728 h 1126566"/>
              <a:gd name="connsiteX193" fmla="*/ 1305018 w 12192000"/>
              <a:gd name="connsiteY193" fmla="*/ 0 h 1126566"/>
              <a:gd name="connsiteX0" fmla="*/ 1305018 w 12192000"/>
              <a:gd name="connsiteY0" fmla="*/ 0 h 1126566"/>
              <a:gd name="connsiteX1" fmla="*/ 1338012 w 12192000"/>
              <a:gd name="connsiteY1" fmla="*/ 2184 h 1126566"/>
              <a:gd name="connsiteX2" fmla="*/ 1368320 w 12192000"/>
              <a:gd name="connsiteY2" fmla="*/ 11572 h 1126566"/>
              <a:gd name="connsiteX3" fmla="*/ 1367764 w 12192000"/>
              <a:gd name="connsiteY3" fmla="*/ 14115 h 1126566"/>
              <a:gd name="connsiteX4" fmla="*/ 1372564 w 12192000"/>
              <a:gd name="connsiteY4" fmla="*/ 15636 h 1126566"/>
              <a:gd name="connsiteX5" fmla="*/ 1377226 w 12192000"/>
              <a:gd name="connsiteY5" fmla="*/ 14330 h 1126566"/>
              <a:gd name="connsiteX6" fmla="*/ 1382967 w 12192000"/>
              <a:gd name="connsiteY6" fmla="*/ 16108 h 1126566"/>
              <a:gd name="connsiteX7" fmla="*/ 1398753 w 12192000"/>
              <a:gd name="connsiteY7" fmla="*/ 20281 h 1126566"/>
              <a:gd name="connsiteX8" fmla="*/ 1403473 w 12192000"/>
              <a:gd name="connsiteY8" fmla="*/ 25878 h 1126566"/>
              <a:gd name="connsiteX9" fmla="*/ 1465522 w 12192000"/>
              <a:gd name="connsiteY9" fmla="*/ 40951 h 1126566"/>
              <a:gd name="connsiteX10" fmla="*/ 1485274 w 12192000"/>
              <a:gd name="connsiteY10" fmla="*/ 38769 h 1126566"/>
              <a:gd name="connsiteX11" fmla="*/ 1506702 w 12192000"/>
              <a:gd name="connsiteY11" fmla="*/ 48855 h 1126566"/>
              <a:gd name="connsiteX12" fmla="*/ 1570577 w 12192000"/>
              <a:gd name="connsiteY12" fmla="*/ 56390 h 1126566"/>
              <a:gd name="connsiteX13" fmla="*/ 1640836 w 12192000"/>
              <a:gd name="connsiteY13" fmla="*/ 71287 h 1126566"/>
              <a:gd name="connsiteX14" fmla="*/ 1689992 w 12192000"/>
              <a:gd name="connsiteY14" fmla="*/ 86003 h 1126566"/>
              <a:gd name="connsiteX15" fmla="*/ 1825707 w 12192000"/>
              <a:gd name="connsiteY15" fmla="*/ 102605 h 1126566"/>
              <a:gd name="connsiteX16" fmla="*/ 2055100 w 12192000"/>
              <a:gd name="connsiteY16" fmla="*/ 121407 h 1126566"/>
              <a:gd name="connsiteX17" fmla="*/ 2102805 w 12192000"/>
              <a:gd name="connsiteY17" fmla="*/ 127338 h 1126566"/>
              <a:gd name="connsiteX18" fmla="*/ 2139327 w 12192000"/>
              <a:gd name="connsiteY18" fmla="*/ 140098 h 1126566"/>
              <a:gd name="connsiteX19" fmla="*/ 2143886 w 12192000"/>
              <a:gd name="connsiteY19" fmla="*/ 149737 h 1126566"/>
              <a:gd name="connsiteX20" fmla="*/ 2169405 w 12192000"/>
              <a:gd name="connsiteY20" fmla="*/ 154229 h 1126566"/>
              <a:gd name="connsiteX21" fmla="*/ 2175252 w 12192000"/>
              <a:gd name="connsiteY21" fmla="*/ 157025 h 1126566"/>
              <a:gd name="connsiteX22" fmla="*/ 2209736 w 12192000"/>
              <a:gd name="connsiteY22" fmla="*/ 171455 h 1126566"/>
              <a:gd name="connsiteX23" fmla="*/ 2306658 w 12192000"/>
              <a:gd name="connsiteY23" fmla="*/ 162489 h 1126566"/>
              <a:gd name="connsiteX24" fmla="*/ 2376691 w 12192000"/>
              <a:gd name="connsiteY24" fmla="*/ 163846 h 1126566"/>
              <a:gd name="connsiteX25" fmla="*/ 2381520 w 12192000"/>
              <a:gd name="connsiteY25" fmla="*/ 166644 h 1126566"/>
              <a:gd name="connsiteX26" fmla="*/ 2500607 w 12192000"/>
              <a:gd name="connsiteY26" fmla="*/ 180917 h 1126566"/>
              <a:gd name="connsiteX27" fmla="*/ 2542869 w 12192000"/>
              <a:gd name="connsiteY27" fmla="*/ 188717 h 1126566"/>
              <a:gd name="connsiteX28" fmla="*/ 2829718 w 12192000"/>
              <a:gd name="connsiteY28" fmla="*/ 242215 h 1126566"/>
              <a:gd name="connsiteX29" fmla="*/ 3028662 w 12192000"/>
              <a:gd name="connsiteY29" fmla="*/ 219550 h 1126566"/>
              <a:gd name="connsiteX30" fmla="*/ 3107019 w 12192000"/>
              <a:gd name="connsiteY30" fmla="*/ 220240 h 1126566"/>
              <a:gd name="connsiteX31" fmla="*/ 3116698 w 12192000"/>
              <a:gd name="connsiteY31" fmla="*/ 226983 h 1126566"/>
              <a:gd name="connsiteX32" fmla="*/ 3231577 w 12192000"/>
              <a:gd name="connsiteY32" fmla="*/ 202023 h 1126566"/>
              <a:gd name="connsiteX33" fmla="*/ 3386687 w 12192000"/>
              <a:gd name="connsiteY33" fmla="*/ 218190 h 1126566"/>
              <a:gd name="connsiteX34" fmla="*/ 3501680 w 12192000"/>
              <a:gd name="connsiteY34" fmla="*/ 238841 h 1126566"/>
              <a:gd name="connsiteX35" fmla="*/ 3567038 w 12192000"/>
              <a:gd name="connsiteY35" fmla="*/ 246771 h 1126566"/>
              <a:gd name="connsiteX36" fmla="*/ 3613626 w 12192000"/>
              <a:gd name="connsiteY36" fmla="*/ 256591 h 1126566"/>
              <a:gd name="connsiteX37" fmla="*/ 3737444 w 12192000"/>
              <a:gd name="connsiteY37" fmla="*/ 259793 h 1126566"/>
              <a:gd name="connsiteX38" fmla="*/ 3944870 w 12192000"/>
              <a:gd name="connsiteY38" fmla="*/ 255991 h 1126566"/>
              <a:gd name="connsiteX39" fmla="*/ 4092172 w 12192000"/>
              <a:gd name="connsiteY39" fmla="*/ 290617 h 1126566"/>
              <a:gd name="connsiteX40" fmla="*/ 4176434 w 12192000"/>
              <a:gd name="connsiteY40" fmla="*/ 272187 h 1126566"/>
              <a:gd name="connsiteX41" fmla="*/ 4269617 w 12192000"/>
              <a:gd name="connsiteY41" fmla="*/ 283947 h 1126566"/>
              <a:gd name="connsiteX42" fmla="*/ 4638729 w 12192000"/>
              <a:gd name="connsiteY42" fmla="*/ 274806 h 1126566"/>
              <a:gd name="connsiteX43" fmla="*/ 4910175 w 12192000"/>
              <a:gd name="connsiteY43" fmla="*/ 258887 h 1126566"/>
              <a:gd name="connsiteX44" fmla="*/ 4910653 w 12192000"/>
              <a:gd name="connsiteY44" fmla="*/ 256337 h 1126566"/>
              <a:gd name="connsiteX45" fmla="*/ 4915901 w 12192000"/>
              <a:gd name="connsiteY45" fmla="*/ 255646 h 1126566"/>
              <a:gd name="connsiteX46" fmla="*/ 4919888 w 12192000"/>
              <a:gd name="connsiteY46" fmla="*/ 257665 h 1126566"/>
              <a:gd name="connsiteX47" fmla="*/ 4926150 w 12192000"/>
              <a:gd name="connsiteY47" fmla="*/ 256877 h 1126566"/>
              <a:gd name="connsiteX48" fmla="*/ 4943081 w 12192000"/>
              <a:gd name="connsiteY48" fmla="*/ 255402 h 1126566"/>
              <a:gd name="connsiteX49" fmla="*/ 4949875 w 12192000"/>
              <a:gd name="connsiteY49" fmla="*/ 250755 h 1126566"/>
              <a:gd name="connsiteX50" fmla="*/ 5034125 w 12192000"/>
              <a:gd name="connsiteY50" fmla="*/ 251561 h 1126566"/>
              <a:gd name="connsiteX51" fmla="*/ 5058873 w 12192000"/>
              <a:gd name="connsiteY51" fmla="*/ 245283 h 1126566"/>
              <a:gd name="connsiteX52" fmla="*/ 5123651 w 12192000"/>
              <a:gd name="connsiteY52" fmla="*/ 248360 h 1126566"/>
              <a:gd name="connsiteX53" fmla="*/ 5197539 w 12192000"/>
              <a:gd name="connsiteY53" fmla="*/ 245352 h 1126566"/>
              <a:gd name="connsiteX54" fmla="*/ 5250946 w 12192000"/>
              <a:gd name="connsiteY54" fmla="*/ 239095 h 1126566"/>
              <a:gd name="connsiteX55" fmla="*/ 5388817 w 12192000"/>
              <a:gd name="connsiteY55" fmla="*/ 245059 h 1126566"/>
              <a:gd name="connsiteX56" fmla="*/ 5618162 w 12192000"/>
              <a:gd name="connsiteY56" fmla="*/ 264094 h 1126566"/>
              <a:gd name="connsiteX57" fmla="*/ 5666664 w 12192000"/>
              <a:gd name="connsiteY57" fmla="*/ 266098 h 1126566"/>
              <a:gd name="connsiteX58" fmla="*/ 5715324 w 12192000"/>
              <a:gd name="connsiteY58" fmla="*/ 251101 h 1126566"/>
              <a:gd name="connsiteX59" fmla="*/ 5741796 w 12192000"/>
              <a:gd name="connsiteY59" fmla="*/ 250897 h 1126566"/>
              <a:gd name="connsiteX60" fmla="*/ 5748565 w 12192000"/>
              <a:gd name="connsiteY60" fmla="*/ 249142 h 1126566"/>
              <a:gd name="connsiteX61" fmla="*/ 5787667 w 12192000"/>
              <a:gd name="connsiteY61" fmla="*/ 240782 h 1126566"/>
              <a:gd name="connsiteX62" fmla="*/ 5877829 w 12192000"/>
              <a:gd name="connsiteY62" fmla="*/ 265178 h 1126566"/>
              <a:gd name="connsiteX63" fmla="*/ 5946099 w 12192000"/>
              <a:gd name="connsiteY63" fmla="*/ 275229 h 1126566"/>
              <a:gd name="connsiteX64" fmla="*/ 5951885 w 12192000"/>
              <a:gd name="connsiteY64" fmla="*/ 273306 h 1126566"/>
              <a:gd name="connsiteX65" fmla="*/ 5957187 w 12192000"/>
              <a:gd name="connsiteY65" fmla="*/ 267506 h 1126566"/>
              <a:gd name="connsiteX66" fmla="*/ 6000476 w 12192000"/>
              <a:gd name="connsiteY66" fmla="*/ 273899 h 1126566"/>
              <a:gd name="connsiteX67" fmla="*/ 6055647 w 12192000"/>
              <a:gd name="connsiteY67" fmla="*/ 268058 h 1126566"/>
              <a:gd name="connsiteX68" fmla="*/ 6390944 w 12192000"/>
              <a:gd name="connsiteY68" fmla="*/ 296657 h 1126566"/>
              <a:gd name="connsiteX69" fmla="*/ 6472553 w 12192000"/>
              <a:gd name="connsiteY69" fmla="*/ 327261 h 1126566"/>
              <a:gd name="connsiteX70" fmla="*/ 6598839 w 12192000"/>
              <a:gd name="connsiteY70" fmla="*/ 327138 h 1126566"/>
              <a:gd name="connsiteX71" fmla="*/ 6674894 w 12192000"/>
              <a:gd name="connsiteY71" fmla="*/ 339184 h 1126566"/>
              <a:gd name="connsiteX72" fmla="*/ 6686944 w 12192000"/>
              <a:gd name="connsiteY72" fmla="*/ 334233 h 1126566"/>
              <a:gd name="connsiteX73" fmla="*/ 6788093 w 12192000"/>
              <a:gd name="connsiteY73" fmla="*/ 377012 h 1126566"/>
              <a:gd name="connsiteX74" fmla="*/ 6944546 w 12192000"/>
              <a:gd name="connsiteY74" fmla="*/ 386543 h 1126566"/>
              <a:gd name="connsiteX75" fmla="*/ 7063994 w 12192000"/>
              <a:gd name="connsiteY75" fmla="*/ 385228 h 1126566"/>
              <a:gd name="connsiteX76" fmla="*/ 7130364 w 12192000"/>
              <a:gd name="connsiteY76" fmla="*/ 388164 h 1126566"/>
              <a:gd name="connsiteX77" fmla="*/ 7179335 w 12192000"/>
              <a:gd name="connsiteY77" fmla="*/ 386225 h 1126566"/>
              <a:gd name="connsiteX78" fmla="*/ 7300357 w 12192000"/>
              <a:gd name="connsiteY78" fmla="*/ 403218 h 1126566"/>
              <a:gd name="connsiteX79" fmla="*/ 7499445 w 12192000"/>
              <a:gd name="connsiteY79" fmla="*/ 440549 h 1126566"/>
              <a:gd name="connsiteX80" fmla="*/ 7655710 w 12192000"/>
              <a:gd name="connsiteY80" fmla="*/ 430962 h 1126566"/>
              <a:gd name="connsiteX81" fmla="*/ 7729851 w 12192000"/>
              <a:gd name="connsiteY81" fmla="*/ 462457 h 1126566"/>
              <a:gd name="connsiteX82" fmla="*/ 7824660 w 12192000"/>
              <a:gd name="connsiteY82" fmla="*/ 466203 h 1126566"/>
              <a:gd name="connsiteX83" fmla="*/ 8277851 w 12192000"/>
              <a:gd name="connsiteY83" fmla="*/ 502630 h 1126566"/>
              <a:gd name="connsiteX84" fmla="*/ 8382461 w 12192000"/>
              <a:gd name="connsiteY84" fmla="*/ 526824 h 1126566"/>
              <a:gd name="connsiteX85" fmla="*/ 8594502 w 12192000"/>
              <a:gd name="connsiteY85" fmla="*/ 613607 h 1126566"/>
              <a:gd name="connsiteX86" fmla="*/ 8808358 w 12192000"/>
              <a:gd name="connsiteY86" fmla="*/ 654694 h 1126566"/>
              <a:gd name="connsiteX87" fmla="*/ 8880244 w 12192000"/>
              <a:gd name="connsiteY87" fmla="*/ 661466 h 1126566"/>
              <a:gd name="connsiteX88" fmla="*/ 8885004 w 12192000"/>
              <a:gd name="connsiteY88" fmla="*/ 663655 h 1126566"/>
              <a:gd name="connsiteX89" fmla="*/ 8886720 w 12192000"/>
              <a:gd name="connsiteY89" fmla="*/ 662879 h 1126566"/>
              <a:gd name="connsiteX90" fmla="*/ 8912175 w 12192000"/>
              <a:gd name="connsiteY90" fmla="*/ 660908 h 1126566"/>
              <a:gd name="connsiteX91" fmla="*/ 8969814 w 12192000"/>
              <a:gd name="connsiteY91" fmla="*/ 639833 h 1126566"/>
              <a:gd name="connsiteX92" fmla="*/ 8996241 w 12192000"/>
              <a:gd name="connsiteY92" fmla="*/ 655221 h 1126566"/>
              <a:gd name="connsiteX93" fmla="*/ 9092152 w 12192000"/>
              <a:gd name="connsiteY93" fmla="*/ 609097 h 1126566"/>
              <a:gd name="connsiteX94" fmla="*/ 9156546 w 12192000"/>
              <a:gd name="connsiteY94" fmla="*/ 585468 h 1126566"/>
              <a:gd name="connsiteX95" fmla="*/ 9194830 w 12192000"/>
              <a:gd name="connsiteY95" fmla="*/ 571148 h 1126566"/>
              <a:gd name="connsiteX96" fmla="*/ 9314188 w 12192000"/>
              <a:gd name="connsiteY96" fmla="*/ 547301 h 1126566"/>
              <a:gd name="connsiteX97" fmla="*/ 9554706 w 12192000"/>
              <a:gd name="connsiteY97" fmla="*/ 542666 h 1126566"/>
              <a:gd name="connsiteX98" fmla="*/ 9616141 w 12192000"/>
              <a:gd name="connsiteY98" fmla="*/ 530976 h 1126566"/>
              <a:gd name="connsiteX99" fmla="*/ 9620146 w 12192000"/>
              <a:gd name="connsiteY99" fmla="*/ 524035 h 1126566"/>
              <a:gd name="connsiteX100" fmla="*/ 9724197 w 12192000"/>
              <a:gd name="connsiteY100" fmla="*/ 528337 h 1126566"/>
              <a:gd name="connsiteX101" fmla="*/ 9837846 w 12192000"/>
              <a:gd name="connsiteY101" fmla="*/ 492977 h 1126566"/>
              <a:gd name="connsiteX102" fmla="*/ 9917440 w 12192000"/>
              <a:gd name="connsiteY102" fmla="*/ 459605 h 1126566"/>
              <a:gd name="connsiteX103" fmla="*/ 9918439 w 12192000"/>
              <a:gd name="connsiteY103" fmla="*/ 453114 h 1126566"/>
              <a:gd name="connsiteX104" fmla="*/ 9953039 w 12192000"/>
              <a:gd name="connsiteY104" fmla="*/ 452486 h 1126566"/>
              <a:gd name="connsiteX105" fmla="*/ 9988183 w 12192000"/>
              <a:gd name="connsiteY105" fmla="*/ 448079 h 1126566"/>
              <a:gd name="connsiteX106" fmla="*/ 9991965 w 12192000"/>
              <a:gd name="connsiteY106" fmla="*/ 435969 h 1126566"/>
              <a:gd name="connsiteX107" fmla="*/ 9986932 w 12192000"/>
              <a:gd name="connsiteY107" fmla="*/ 431168 h 1126566"/>
              <a:gd name="connsiteX108" fmla="*/ 9996190 w 12192000"/>
              <a:gd name="connsiteY108" fmla="*/ 429066 h 1126566"/>
              <a:gd name="connsiteX109" fmla="*/ 9999786 w 12192000"/>
              <a:gd name="connsiteY109" fmla="*/ 427758 h 1126566"/>
              <a:gd name="connsiteX110" fmla="*/ 10012936 w 12192000"/>
              <a:gd name="connsiteY110" fmla="*/ 428884 h 1126566"/>
              <a:gd name="connsiteX111" fmla="*/ 10038815 w 12192000"/>
              <a:gd name="connsiteY111" fmla="*/ 419316 h 1126566"/>
              <a:gd name="connsiteX112" fmla="*/ 10057432 w 12192000"/>
              <a:gd name="connsiteY112" fmla="*/ 421938 h 1126566"/>
              <a:gd name="connsiteX113" fmla="*/ 10121534 w 12192000"/>
              <a:gd name="connsiteY113" fmla="*/ 437514 h 1126566"/>
              <a:gd name="connsiteX114" fmla="*/ 10199200 w 12192000"/>
              <a:gd name="connsiteY114" fmla="*/ 438197 h 1126566"/>
              <a:gd name="connsiteX115" fmla="*/ 10245648 w 12192000"/>
              <a:gd name="connsiteY115" fmla="*/ 438831 h 1126566"/>
              <a:gd name="connsiteX116" fmla="*/ 10369590 w 12192000"/>
              <a:gd name="connsiteY116" fmla="*/ 423377 h 1126566"/>
              <a:gd name="connsiteX117" fmla="*/ 10575777 w 12192000"/>
              <a:gd name="connsiteY117" fmla="*/ 355859 h 1126566"/>
              <a:gd name="connsiteX118" fmla="*/ 10638984 w 12192000"/>
              <a:gd name="connsiteY118" fmla="*/ 347416 h 1126566"/>
              <a:gd name="connsiteX119" fmla="*/ 10649306 w 12192000"/>
              <a:gd name="connsiteY119" fmla="*/ 352042 h 1126566"/>
              <a:gd name="connsiteX120" fmla="*/ 10732175 w 12192000"/>
              <a:gd name="connsiteY120" fmla="*/ 317549 h 1126566"/>
              <a:gd name="connsiteX121" fmla="*/ 10862886 w 12192000"/>
              <a:gd name="connsiteY121" fmla="*/ 313438 h 1126566"/>
              <a:gd name="connsiteX122" fmla="*/ 10963063 w 12192000"/>
              <a:gd name="connsiteY122" fmla="*/ 317771 h 1126566"/>
              <a:gd name="connsiteX123" fmla="*/ 11018562 w 12192000"/>
              <a:gd name="connsiteY123" fmla="*/ 316991 h 1126566"/>
              <a:gd name="connsiteX124" fmla="*/ 11059692 w 12192000"/>
              <a:gd name="connsiteY124" fmla="*/ 319983 h 1126566"/>
              <a:gd name="connsiteX125" fmla="*/ 11160371 w 12192000"/>
              <a:gd name="connsiteY125" fmla="*/ 308440 h 1126566"/>
              <a:gd name="connsiteX126" fmla="*/ 11178386 w 12192000"/>
              <a:gd name="connsiteY126" fmla="*/ 299490 h 1126566"/>
              <a:gd name="connsiteX127" fmla="*/ 11192494 w 12192000"/>
              <a:gd name="connsiteY127" fmla="*/ 296221 h 1126566"/>
              <a:gd name="connsiteX128" fmla="*/ 11199770 w 12192000"/>
              <a:gd name="connsiteY128" fmla="*/ 299772 h 1126566"/>
              <a:gd name="connsiteX129" fmla="*/ 11217258 w 12192000"/>
              <a:gd name="connsiteY129" fmla="*/ 293681 h 1126566"/>
              <a:gd name="connsiteX130" fmla="*/ 11245798 w 12192000"/>
              <a:gd name="connsiteY130" fmla="*/ 292170 h 1126566"/>
              <a:gd name="connsiteX131" fmla="*/ 11255992 w 12192000"/>
              <a:gd name="connsiteY131" fmla="*/ 291919 h 1126566"/>
              <a:gd name="connsiteX132" fmla="*/ 11264859 w 12192000"/>
              <a:gd name="connsiteY132" fmla="*/ 293937 h 1126566"/>
              <a:gd name="connsiteX133" fmla="*/ 11276151 w 12192000"/>
              <a:gd name="connsiteY133" fmla="*/ 293070 h 1126566"/>
              <a:gd name="connsiteX134" fmla="*/ 11279850 w 12192000"/>
              <a:gd name="connsiteY134" fmla="*/ 291330 h 1126566"/>
              <a:gd name="connsiteX135" fmla="*/ 11290818 w 12192000"/>
              <a:gd name="connsiteY135" fmla="*/ 291060 h 1126566"/>
              <a:gd name="connsiteX136" fmla="*/ 11296248 w 12192000"/>
              <a:gd name="connsiteY136" fmla="*/ 290163 h 1126566"/>
              <a:gd name="connsiteX137" fmla="*/ 11301652 w 12192000"/>
              <a:gd name="connsiteY137" fmla="*/ 290324 h 1126566"/>
              <a:gd name="connsiteX138" fmla="*/ 11339114 w 12192000"/>
              <a:gd name="connsiteY138" fmla="*/ 288153 h 1126566"/>
              <a:gd name="connsiteX139" fmla="*/ 11345146 w 12192000"/>
              <a:gd name="connsiteY139" fmla="*/ 290802 h 1126566"/>
              <a:gd name="connsiteX140" fmla="*/ 11400126 w 12192000"/>
              <a:gd name="connsiteY140" fmla="*/ 292287 h 1126566"/>
              <a:gd name="connsiteX141" fmla="*/ 11400420 w 12192000"/>
              <a:gd name="connsiteY141" fmla="*/ 293758 h 1126566"/>
              <a:gd name="connsiteX142" fmla="*/ 11413889 w 12192000"/>
              <a:gd name="connsiteY142" fmla="*/ 300516 h 1126566"/>
              <a:gd name="connsiteX143" fmla="*/ 11440688 w 12192000"/>
              <a:gd name="connsiteY143" fmla="*/ 310121 h 1126566"/>
              <a:gd name="connsiteX144" fmla="*/ 11496733 w 12192000"/>
              <a:gd name="connsiteY144" fmla="*/ 350225 h 1126566"/>
              <a:gd name="connsiteX145" fmla="*/ 11554005 w 12192000"/>
              <a:gd name="connsiteY145" fmla="*/ 351933 h 1126566"/>
              <a:gd name="connsiteX146" fmla="*/ 11565304 w 12192000"/>
              <a:gd name="connsiteY146" fmla="*/ 353069 h 1126566"/>
              <a:gd name="connsiteX147" fmla="*/ 11565435 w 12192000"/>
              <a:gd name="connsiteY147" fmla="*/ 353419 h 1126566"/>
              <a:gd name="connsiteX148" fmla="*/ 11577168 w 12192000"/>
              <a:gd name="connsiteY148" fmla="*/ 355270 h 1126566"/>
              <a:gd name="connsiteX149" fmla="*/ 11585904 w 12192000"/>
              <a:gd name="connsiteY149" fmla="*/ 355142 h 1126566"/>
              <a:gd name="connsiteX150" fmla="*/ 11607823 w 12192000"/>
              <a:gd name="connsiteY150" fmla="*/ 357347 h 1126566"/>
              <a:gd name="connsiteX151" fmla="*/ 11614746 w 12192000"/>
              <a:gd name="connsiteY151" fmla="*/ 360281 h 1126566"/>
              <a:gd name="connsiteX152" fmla="*/ 11698873 w 12192000"/>
              <a:gd name="connsiteY152" fmla="*/ 397894 h 1126566"/>
              <a:gd name="connsiteX153" fmla="*/ 11779739 w 12192000"/>
              <a:gd name="connsiteY153" fmla="*/ 457323 h 1126566"/>
              <a:gd name="connsiteX154" fmla="*/ 11828107 w 12192000"/>
              <a:gd name="connsiteY154" fmla="*/ 477948 h 1126566"/>
              <a:gd name="connsiteX155" fmla="*/ 11866598 w 12192000"/>
              <a:gd name="connsiteY155" fmla="*/ 486803 h 1126566"/>
              <a:gd name="connsiteX156" fmla="*/ 11916744 w 12192000"/>
              <a:gd name="connsiteY156" fmla="*/ 502917 h 1126566"/>
              <a:gd name="connsiteX157" fmla="*/ 11949248 w 12192000"/>
              <a:gd name="connsiteY157" fmla="*/ 518881 h 1126566"/>
              <a:gd name="connsiteX158" fmla="*/ 11951002 w 12192000"/>
              <a:gd name="connsiteY158" fmla="*/ 518735 h 1126566"/>
              <a:gd name="connsiteX159" fmla="*/ 11957283 w 12192000"/>
              <a:gd name="connsiteY159" fmla="*/ 522828 h 1126566"/>
              <a:gd name="connsiteX160" fmla="*/ 11966535 w 12192000"/>
              <a:gd name="connsiteY160" fmla="*/ 527372 h 1126566"/>
              <a:gd name="connsiteX161" fmla="*/ 12026007 w 12192000"/>
              <a:gd name="connsiteY161" fmla="*/ 534384 h 1126566"/>
              <a:gd name="connsiteX162" fmla="*/ 12035188 w 12192000"/>
              <a:gd name="connsiteY162" fmla="*/ 529609 h 1126566"/>
              <a:gd name="connsiteX163" fmla="*/ 12115225 w 12192000"/>
              <a:gd name="connsiteY163" fmla="*/ 561895 h 1126566"/>
              <a:gd name="connsiteX164" fmla="*/ 12191636 w 12192000"/>
              <a:gd name="connsiteY164" fmla="*/ 558318 h 1126566"/>
              <a:gd name="connsiteX165" fmla="*/ 12192000 w 12192000"/>
              <a:gd name="connsiteY165" fmla="*/ 558295 h 1126566"/>
              <a:gd name="connsiteX166" fmla="*/ 12192000 w 12192000"/>
              <a:gd name="connsiteY166" fmla="*/ 1126566 h 1126566"/>
              <a:gd name="connsiteX167" fmla="*/ 0 w 12192000"/>
              <a:gd name="connsiteY167" fmla="*/ 1126566 h 1126566"/>
              <a:gd name="connsiteX168" fmla="*/ 0 w 12192000"/>
              <a:gd name="connsiteY168" fmla="*/ 401922 h 1126566"/>
              <a:gd name="connsiteX169" fmla="*/ 25242 w 12192000"/>
              <a:gd name="connsiteY169" fmla="*/ 388862 h 1126566"/>
              <a:gd name="connsiteX170" fmla="*/ 96922 w 12192000"/>
              <a:gd name="connsiteY170" fmla="*/ 357381 h 1126566"/>
              <a:gd name="connsiteX171" fmla="*/ 164580 w 12192000"/>
              <a:gd name="connsiteY171" fmla="*/ 322443 h 1126566"/>
              <a:gd name="connsiteX172" fmla="*/ 258712 w 12192000"/>
              <a:gd name="connsiteY172" fmla="*/ 286531 h 1126566"/>
              <a:gd name="connsiteX173" fmla="*/ 316354 w 12192000"/>
              <a:gd name="connsiteY173" fmla="*/ 238529 h 1126566"/>
              <a:gd name="connsiteX174" fmla="*/ 328834 w 12192000"/>
              <a:gd name="connsiteY174" fmla="*/ 240963 h 1126566"/>
              <a:gd name="connsiteX175" fmla="*/ 383414 w 12192000"/>
              <a:gd name="connsiteY175" fmla="*/ 221196 h 1126566"/>
              <a:gd name="connsiteX176" fmla="*/ 537708 w 12192000"/>
              <a:gd name="connsiteY176" fmla="*/ 119020 h 1126566"/>
              <a:gd name="connsiteX177" fmla="*/ 653257 w 12192000"/>
              <a:gd name="connsiteY177" fmla="*/ 91372 h 1126566"/>
              <a:gd name="connsiteX178" fmla="*/ 763197 w 12192000"/>
              <a:gd name="connsiteY178" fmla="*/ 59356 h 1126566"/>
              <a:gd name="connsiteX179" fmla="*/ 778208 w 12192000"/>
              <a:gd name="connsiteY179" fmla="*/ 63801 h 1126566"/>
              <a:gd name="connsiteX180" fmla="*/ 784725 w 12192000"/>
              <a:gd name="connsiteY180" fmla="*/ 62505 h 1126566"/>
              <a:gd name="connsiteX181" fmla="*/ 785400 w 12192000"/>
              <a:gd name="connsiteY181" fmla="*/ 62796 h 1126566"/>
              <a:gd name="connsiteX182" fmla="*/ 786774 w 12192000"/>
              <a:gd name="connsiteY182" fmla="*/ 62098 h 1126566"/>
              <a:gd name="connsiteX183" fmla="*/ 852003 w 12192000"/>
              <a:gd name="connsiteY183" fmla="*/ 61064 h 1126566"/>
              <a:gd name="connsiteX184" fmla="*/ 870719 w 12192000"/>
              <a:gd name="connsiteY184" fmla="*/ 47209 h 1126566"/>
              <a:gd name="connsiteX185" fmla="*/ 883786 w 12192000"/>
              <a:gd name="connsiteY185" fmla="*/ 45814 h 1126566"/>
              <a:gd name="connsiteX186" fmla="*/ 886400 w 12192000"/>
              <a:gd name="connsiteY186" fmla="*/ 43909 h 1126566"/>
              <a:gd name="connsiteX187" fmla="*/ 893881 w 12192000"/>
              <a:gd name="connsiteY187" fmla="*/ 40197 h 1126566"/>
              <a:gd name="connsiteX188" fmla="*/ 886282 w 12192000"/>
              <a:gd name="connsiteY188" fmla="*/ 36610 h 1126566"/>
              <a:gd name="connsiteX189" fmla="*/ 950274 w 12192000"/>
              <a:gd name="connsiteY189" fmla="*/ 20111 h 1126566"/>
              <a:gd name="connsiteX190" fmla="*/ 988432 w 12192000"/>
              <a:gd name="connsiteY190" fmla="*/ 24039 h 1126566"/>
              <a:gd name="connsiteX191" fmla="*/ 1048223 w 12192000"/>
              <a:gd name="connsiteY191" fmla="*/ 19791 h 1126566"/>
              <a:gd name="connsiteX192" fmla="*/ 1177886 w 12192000"/>
              <a:gd name="connsiteY192" fmla="*/ 30728 h 1126566"/>
              <a:gd name="connsiteX193" fmla="*/ 1305018 w 12192000"/>
              <a:gd name="connsiteY193" fmla="*/ 0 h 1126566"/>
              <a:gd name="connsiteX0" fmla="*/ 1305018 w 12192000"/>
              <a:gd name="connsiteY0" fmla="*/ 0 h 1126566"/>
              <a:gd name="connsiteX1" fmla="*/ 1338012 w 12192000"/>
              <a:gd name="connsiteY1" fmla="*/ 2184 h 1126566"/>
              <a:gd name="connsiteX2" fmla="*/ 1368320 w 12192000"/>
              <a:gd name="connsiteY2" fmla="*/ 11572 h 1126566"/>
              <a:gd name="connsiteX3" fmla="*/ 1367764 w 12192000"/>
              <a:gd name="connsiteY3" fmla="*/ 14115 h 1126566"/>
              <a:gd name="connsiteX4" fmla="*/ 1372564 w 12192000"/>
              <a:gd name="connsiteY4" fmla="*/ 15636 h 1126566"/>
              <a:gd name="connsiteX5" fmla="*/ 1377226 w 12192000"/>
              <a:gd name="connsiteY5" fmla="*/ 14330 h 1126566"/>
              <a:gd name="connsiteX6" fmla="*/ 1382967 w 12192000"/>
              <a:gd name="connsiteY6" fmla="*/ 16108 h 1126566"/>
              <a:gd name="connsiteX7" fmla="*/ 1398753 w 12192000"/>
              <a:gd name="connsiteY7" fmla="*/ 20281 h 1126566"/>
              <a:gd name="connsiteX8" fmla="*/ 1403473 w 12192000"/>
              <a:gd name="connsiteY8" fmla="*/ 25878 h 1126566"/>
              <a:gd name="connsiteX9" fmla="*/ 1465522 w 12192000"/>
              <a:gd name="connsiteY9" fmla="*/ 40951 h 1126566"/>
              <a:gd name="connsiteX10" fmla="*/ 1485274 w 12192000"/>
              <a:gd name="connsiteY10" fmla="*/ 38769 h 1126566"/>
              <a:gd name="connsiteX11" fmla="*/ 1506702 w 12192000"/>
              <a:gd name="connsiteY11" fmla="*/ 48855 h 1126566"/>
              <a:gd name="connsiteX12" fmla="*/ 1570577 w 12192000"/>
              <a:gd name="connsiteY12" fmla="*/ 56390 h 1126566"/>
              <a:gd name="connsiteX13" fmla="*/ 1640836 w 12192000"/>
              <a:gd name="connsiteY13" fmla="*/ 71287 h 1126566"/>
              <a:gd name="connsiteX14" fmla="*/ 1689992 w 12192000"/>
              <a:gd name="connsiteY14" fmla="*/ 86003 h 1126566"/>
              <a:gd name="connsiteX15" fmla="*/ 1825707 w 12192000"/>
              <a:gd name="connsiteY15" fmla="*/ 102605 h 1126566"/>
              <a:gd name="connsiteX16" fmla="*/ 2055100 w 12192000"/>
              <a:gd name="connsiteY16" fmla="*/ 121407 h 1126566"/>
              <a:gd name="connsiteX17" fmla="*/ 2102805 w 12192000"/>
              <a:gd name="connsiteY17" fmla="*/ 127338 h 1126566"/>
              <a:gd name="connsiteX18" fmla="*/ 2139327 w 12192000"/>
              <a:gd name="connsiteY18" fmla="*/ 140098 h 1126566"/>
              <a:gd name="connsiteX19" fmla="*/ 2143886 w 12192000"/>
              <a:gd name="connsiteY19" fmla="*/ 149737 h 1126566"/>
              <a:gd name="connsiteX20" fmla="*/ 2169405 w 12192000"/>
              <a:gd name="connsiteY20" fmla="*/ 154229 h 1126566"/>
              <a:gd name="connsiteX21" fmla="*/ 2175252 w 12192000"/>
              <a:gd name="connsiteY21" fmla="*/ 157025 h 1126566"/>
              <a:gd name="connsiteX22" fmla="*/ 2209736 w 12192000"/>
              <a:gd name="connsiteY22" fmla="*/ 171455 h 1126566"/>
              <a:gd name="connsiteX23" fmla="*/ 2306658 w 12192000"/>
              <a:gd name="connsiteY23" fmla="*/ 162489 h 1126566"/>
              <a:gd name="connsiteX24" fmla="*/ 2376691 w 12192000"/>
              <a:gd name="connsiteY24" fmla="*/ 163846 h 1126566"/>
              <a:gd name="connsiteX25" fmla="*/ 2381520 w 12192000"/>
              <a:gd name="connsiteY25" fmla="*/ 166644 h 1126566"/>
              <a:gd name="connsiteX26" fmla="*/ 2500607 w 12192000"/>
              <a:gd name="connsiteY26" fmla="*/ 180917 h 1126566"/>
              <a:gd name="connsiteX27" fmla="*/ 2542869 w 12192000"/>
              <a:gd name="connsiteY27" fmla="*/ 188717 h 1126566"/>
              <a:gd name="connsiteX28" fmla="*/ 2829718 w 12192000"/>
              <a:gd name="connsiteY28" fmla="*/ 242215 h 1126566"/>
              <a:gd name="connsiteX29" fmla="*/ 3028662 w 12192000"/>
              <a:gd name="connsiteY29" fmla="*/ 219550 h 1126566"/>
              <a:gd name="connsiteX30" fmla="*/ 3107019 w 12192000"/>
              <a:gd name="connsiteY30" fmla="*/ 220240 h 1126566"/>
              <a:gd name="connsiteX31" fmla="*/ 3116698 w 12192000"/>
              <a:gd name="connsiteY31" fmla="*/ 226983 h 1126566"/>
              <a:gd name="connsiteX32" fmla="*/ 3231577 w 12192000"/>
              <a:gd name="connsiteY32" fmla="*/ 202023 h 1126566"/>
              <a:gd name="connsiteX33" fmla="*/ 3386687 w 12192000"/>
              <a:gd name="connsiteY33" fmla="*/ 218190 h 1126566"/>
              <a:gd name="connsiteX34" fmla="*/ 3501680 w 12192000"/>
              <a:gd name="connsiteY34" fmla="*/ 238841 h 1126566"/>
              <a:gd name="connsiteX35" fmla="*/ 3567038 w 12192000"/>
              <a:gd name="connsiteY35" fmla="*/ 246771 h 1126566"/>
              <a:gd name="connsiteX36" fmla="*/ 3613626 w 12192000"/>
              <a:gd name="connsiteY36" fmla="*/ 256591 h 1126566"/>
              <a:gd name="connsiteX37" fmla="*/ 3737444 w 12192000"/>
              <a:gd name="connsiteY37" fmla="*/ 259793 h 1126566"/>
              <a:gd name="connsiteX38" fmla="*/ 3944870 w 12192000"/>
              <a:gd name="connsiteY38" fmla="*/ 255991 h 1126566"/>
              <a:gd name="connsiteX39" fmla="*/ 4092172 w 12192000"/>
              <a:gd name="connsiteY39" fmla="*/ 290617 h 1126566"/>
              <a:gd name="connsiteX40" fmla="*/ 4176434 w 12192000"/>
              <a:gd name="connsiteY40" fmla="*/ 272187 h 1126566"/>
              <a:gd name="connsiteX41" fmla="*/ 4269617 w 12192000"/>
              <a:gd name="connsiteY41" fmla="*/ 283947 h 1126566"/>
              <a:gd name="connsiteX42" fmla="*/ 4638729 w 12192000"/>
              <a:gd name="connsiteY42" fmla="*/ 274806 h 1126566"/>
              <a:gd name="connsiteX43" fmla="*/ 4910175 w 12192000"/>
              <a:gd name="connsiteY43" fmla="*/ 258887 h 1126566"/>
              <a:gd name="connsiteX44" fmla="*/ 4910653 w 12192000"/>
              <a:gd name="connsiteY44" fmla="*/ 256337 h 1126566"/>
              <a:gd name="connsiteX45" fmla="*/ 4915901 w 12192000"/>
              <a:gd name="connsiteY45" fmla="*/ 255646 h 1126566"/>
              <a:gd name="connsiteX46" fmla="*/ 4919888 w 12192000"/>
              <a:gd name="connsiteY46" fmla="*/ 257665 h 1126566"/>
              <a:gd name="connsiteX47" fmla="*/ 4926150 w 12192000"/>
              <a:gd name="connsiteY47" fmla="*/ 256877 h 1126566"/>
              <a:gd name="connsiteX48" fmla="*/ 4943081 w 12192000"/>
              <a:gd name="connsiteY48" fmla="*/ 255402 h 1126566"/>
              <a:gd name="connsiteX49" fmla="*/ 4949875 w 12192000"/>
              <a:gd name="connsiteY49" fmla="*/ 250755 h 1126566"/>
              <a:gd name="connsiteX50" fmla="*/ 5034125 w 12192000"/>
              <a:gd name="connsiteY50" fmla="*/ 251561 h 1126566"/>
              <a:gd name="connsiteX51" fmla="*/ 5058873 w 12192000"/>
              <a:gd name="connsiteY51" fmla="*/ 245283 h 1126566"/>
              <a:gd name="connsiteX52" fmla="*/ 5123651 w 12192000"/>
              <a:gd name="connsiteY52" fmla="*/ 248360 h 1126566"/>
              <a:gd name="connsiteX53" fmla="*/ 5197539 w 12192000"/>
              <a:gd name="connsiteY53" fmla="*/ 245352 h 1126566"/>
              <a:gd name="connsiteX54" fmla="*/ 5250946 w 12192000"/>
              <a:gd name="connsiteY54" fmla="*/ 239095 h 1126566"/>
              <a:gd name="connsiteX55" fmla="*/ 5388817 w 12192000"/>
              <a:gd name="connsiteY55" fmla="*/ 245059 h 1126566"/>
              <a:gd name="connsiteX56" fmla="*/ 5618162 w 12192000"/>
              <a:gd name="connsiteY56" fmla="*/ 264094 h 1126566"/>
              <a:gd name="connsiteX57" fmla="*/ 5666664 w 12192000"/>
              <a:gd name="connsiteY57" fmla="*/ 266098 h 1126566"/>
              <a:gd name="connsiteX58" fmla="*/ 5715324 w 12192000"/>
              <a:gd name="connsiteY58" fmla="*/ 251101 h 1126566"/>
              <a:gd name="connsiteX59" fmla="*/ 5741796 w 12192000"/>
              <a:gd name="connsiteY59" fmla="*/ 250897 h 1126566"/>
              <a:gd name="connsiteX60" fmla="*/ 5748565 w 12192000"/>
              <a:gd name="connsiteY60" fmla="*/ 249142 h 1126566"/>
              <a:gd name="connsiteX61" fmla="*/ 5802907 w 12192000"/>
              <a:gd name="connsiteY61" fmla="*/ 256022 h 1126566"/>
              <a:gd name="connsiteX62" fmla="*/ 5877829 w 12192000"/>
              <a:gd name="connsiteY62" fmla="*/ 265178 h 1126566"/>
              <a:gd name="connsiteX63" fmla="*/ 5946099 w 12192000"/>
              <a:gd name="connsiteY63" fmla="*/ 275229 h 1126566"/>
              <a:gd name="connsiteX64" fmla="*/ 5951885 w 12192000"/>
              <a:gd name="connsiteY64" fmla="*/ 273306 h 1126566"/>
              <a:gd name="connsiteX65" fmla="*/ 5957187 w 12192000"/>
              <a:gd name="connsiteY65" fmla="*/ 267506 h 1126566"/>
              <a:gd name="connsiteX66" fmla="*/ 6000476 w 12192000"/>
              <a:gd name="connsiteY66" fmla="*/ 273899 h 1126566"/>
              <a:gd name="connsiteX67" fmla="*/ 6055647 w 12192000"/>
              <a:gd name="connsiteY67" fmla="*/ 268058 h 1126566"/>
              <a:gd name="connsiteX68" fmla="*/ 6390944 w 12192000"/>
              <a:gd name="connsiteY68" fmla="*/ 296657 h 1126566"/>
              <a:gd name="connsiteX69" fmla="*/ 6472553 w 12192000"/>
              <a:gd name="connsiteY69" fmla="*/ 327261 h 1126566"/>
              <a:gd name="connsiteX70" fmla="*/ 6598839 w 12192000"/>
              <a:gd name="connsiteY70" fmla="*/ 327138 h 1126566"/>
              <a:gd name="connsiteX71" fmla="*/ 6674894 w 12192000"/>
              <a:gd name="connsiteY71" fmla="*/ 339184 h 1126566"/>
              <a:gd name="connsiteX72" fmla="*/ 6686944 w 12192000"/>
              <a:gd name="connsiteY72" fmla="*/ 334233 h 1126566"/>
              <a:gd name="connsiteX73" fmla="*/ 6788093 w 12192000"/>
              <a:gd name="connsiteY73" fmla="*/ 377012 h 1126566"/>
              <a:gd name="connsiteX74" fmla="*/ 6944546 w 12192000"/>
              <a:gd name="connsiteY74" fmla="*/ 386543 h 1126566"/>
              <a:gd name="connsiteX75" fmla="*/ 7063994 w 12192000"/>
              <a:gd name="connsiteY75" fmla="*/ 385228 h 1126566"/>
              <a:gd name="connsiteX76" fmla="*/ 7130364 w 12192000"/>
              <a:gd name="connsiteY76" fmla="*/ 388164 h 1126566"/>
              <a:gd name="connsiteX77" fmla="*/ 7179335 w 12192000"/>
              <a:gd name="connsiteY77" fmla="*/ 386225 h 1126566"/>
              <a:gd name="connsiteX78" fmla="*/ 7300357 w 12192000"/>
              <a:gd name="connsiteY78" fmla="*/ 403218 h 1126566"/>
              <a:gd name="connsiteX79" fmla="*/ 7499445 w 12192000"/>
              <a:gd name="connsiteY79" fmla="*/ 440549 h 1126566"/>
              <a:gd name="connsiteX80" fmla="*/ 7655710 w 12192000"/>
              <a:gd name="connsiteY80" fmla="*/ 430962 h 1126566"/>
              <a:gd name="connsiteX81" fmla="*/ 7729851 w 12192000"/>
              <a:gd name="connsiteY81" fmla="*/ 462457 h 1126566"/>
              <a:gd name="connsiteX82" fmla="*/ 7824660 w 12192000"/>
              <a:gd name="connsiteY82" fmla="*/ 466203 h 1126566"/>
              <a:gd name="connsiteX83" fmla="*/ 8277851 w 12192000"/>
              <a:gd name="connsiteY83" fmla="*/ 502630 h 1126566"/>
              <a:gd name="connsiteX84" fmla="*/ 8382461 w 12192000"/>
              <a:gd name="connsiteY84" fmla="*/ 526824 h 1126566"/>
              <a:gd name="connsiteX85" fmla="*/ 8594502 w 12192000"/>
              <a:gd name="connsiteY85" fmla="*/ 613607 h 1126566"/>
              <a:gd name="connsiteX86" fmla="*/ 8808358 w 12192000"/>
              <a:gd name="connsiteY86" fmla="*/ 654694 h 1126566"/>
              <a:gd name="connsiteX87" fmla="*/ 8880244 w 12192000"/>
              <a:gd name="connsiteY87" fmla="*/ 661466 h 1126566"/>
              <a:gd name="connsiteX88" fmla="*/ 8885004 w 12192000"/>
              <a:gd name="connsiteY88" fmla="*/ 663655 h 1126566"/>
              <a:gd name="connsiteX89" fmla="*/ 8886720 w 12192000"/>
              <a:gd name="connsiteY89" fmla="*/ 662879 h 1126566"/>
              <a:gd name="connsiteX90" fmla="*/ 8912175 w 12192000"/>
              <a:gd name="connsiteY90" fmla="*/ 660908 h 1126566"/>
              <a:gd name="connsiteX91" fmla="*/ 8969814 w 12192000"/>
              <a:gd name="connsiteY91" fmla="*/ 639833 h 1126566"/>
              <a:gd name="connsiteX92" fmla="*/ 8996241 w 12192000"/>
              <a:gd name="connsiteY92" fmla="*/ 655221 h 1126566"/>
              <a:gd name="connsiteX93" fmla="*/ 9092152 w 12192000"/>
              <a:gd name="connsiteY93" fmla="*/ 609097 h 1126566"/>
              <a:gd name="connsiteX94" fmla="*/ 9156546 w 12192000"/>
              <a:gd name="connsiteY94" fmla="*/ 585468 h 1126566"/>
              <a:gd name="connsiteX95" fmla="*/ 9194830 w 12192000"/>
              <a:gd name="connsiteY95" fmla="*/ 571148 h 1126566"/>
              <a:gd name="connsiteX96" fmla="*/ 9314188 w 12192000"/>
              <a:gd name="connsiteY96" fmla="*/ 547301 h 1126566"/>
              <a:gd name="connsiteX97" fmla="*/ 9554706 w 12192000"/>
              <a:gd name="connsiteY97" fmla="*/ 542666 h 1126566"/>
              <a:gd name="connsiteX98" fmla="*/ 9616141 w 12192000"/>
              <a:gd name="connsiteY98" fmla="*/ 530976 h 1126566"/>
              <a:gd name="connsiteX99" fmla="*/ 9620146 w 12192000"/>
              <a:gd name="connsiteY99" fmla="*/ 524035 h 1126566"/>
              <a:gd name="connsiteX100" fmla="*/ 9724197 w 12192000"/>
              <a:gd name="connsiteY100" fmla="*/ 528337 h 1126566"/>
              <a:gd name="connsiteX101" fmla="*/ 9837846 w 12192000"/>
              <a:gd name="connsiteY101" fmla="*/ 492977 h 1126566"/>
              <a:gd name="connsiteX102" fmla="*/ 9917440 w 12192000"/>
              <a:gd name="connsiteY102" fmla="*/ 459605 h 1126566"/>
              <a:gd name="connsiteX103" fmla="*/ 9918439 w 12192000"/>
              <a:gd name="connsiteY103" fmla="*/ 453114 h 1126566"/>
              <a:gd name="connsiteX104" fmla="*/ 9953039 w 12192000"/>
              <a:gd name="connsiteY104" fmla="*/ 452486 h 1126566"/>
              <a:gd name="connsiteX105" fmla="*/ 9988183 w 12192000"/>
              <a:gd name="connsiteY105" fmla="*/ 448079 h 1126566"/>
              <a:gd name="connsiteX106" fmla="*/ 9991965 w 12192000"/>
              <a:gd name="connsiteY106" fmla="*/ 435969 h 1126566"/>
              <a:gd name="connsiteX107" fmla="*/ 9986932 w 12192000"/>
              <a:gd name="connsiteY107" fmla="*/ 431168 h 1126566"/>
              <a:gd name="connsiteX108" fmla="*/ 9996190 w 12192000"/>
              <a:gd name="connsiteY108" fmla="*/ 429066 h 1126566"/>
              <a:gd name="connsiteX109" fmla="*/ 9999786 w 12192000"/>
              <a:gd name="connsiteY109" fmla="*/ 427758 h 1126566"/>
              <a:gd name="connsiteX110" fmla="*/ 10012936 w 12192000"/>
              <a:gd name="connsiteY110" fmla="*/ 428884 h 1126566"/>
              <a:gd name="connsiteX111" fmla="*/ 10038815 w 12192000"/>
              <a:gd name="connsiteY111" fmla="*/ 419316 h 1126566"/>
              <a:gd name="connsiteX112" fmla="*/ 10057432 w 12192000"/>
              <a:gd name="connsiteY112" fmla="*/ 421938 h 1126566"/>
              <a:gd name="connsiteX113" fmla="*/ 10121534 w 12192000"/>
              <a:gd name="connsiteY113" fmla="*/ 437514 h 1126566"/>
              <a:gd name="connsiteX114" fmla="*/ 10199200 w 12192000"/>
              <a:gd name="connsiteY114" fmla="*/ 438197 h 1126566"/>
              <a:gd name="connsiteX115" fmla="*/ 10245648 w 12192000"/>
              <a:gd name="connsiteY115" fmla="*/ 438831 h 1126566"/>
              <a:gd name="connsiteX116" fmla="*/ 10369590 w 12192000"/>
              <a:gd name="connsiteY116" fmla="*/ 423377 h 1126566"/>
              <a:gd name="connsiteX117" fmla="*/ 10575777 w 12192000"/>
              <a:gd name="connsiteY117" fmla="*/ 355859 h 1126566"/>
              <a:gd name="connsiteX118" fmla="*/ 10638984 w 12192000"/>
              <a:gd name="connsiteY118" fmla="*/ 347416 h 1126566"/>
              <a:gd name="connsiteX119" fmla="*/ 10649306 w 12192000"/>
              <a:gd name="connsiteY119" fmla="*/ 352042 h 1126566"/>
              <a:gd name="connsiteX120" fmla="*/ 10732175 w 12192000"/>
              <a:gd name="connsiteY120" fmla="*/ 317549 h 1126566"/>
              <a:gd name="connsiteX121" fmla="*/ 10862886 w 12192000"/>
              <a:gd name="connsiteY121" fmla="*/ 313438 h 1126566"/>
              <a:gd name="connsiteX122" fmla="*/ 10963063 w 12192000"/>
              <a:gd name="connsiteY122" fmla="*/ 317771 h 1126566"/>
              <a:gd name="connsiteX123" fmla="*/ 11018562 w 12192000"/>
              <a:gd name="connsiteY123" fmla="*/ 316991 h 1126566"/>
              <a:gd name="connsiteX124" fmla="*/ 11059692 w 12192000"/>
              <a:gd name="connsiteY124" fmla="*/ 319983 h 1126566"/>
              <a:gd name="connsiteX125" fmla="*/ 11160371 w 12192000"/>
              <a:gd name="connsiteY125" fmla="*/ 308440 h 1126566"/>
              <a:gd name="connsiteX126" fmla="*/ 11178386 w 12192000"/>
              <a:gd name="connsiteY126" fmla="*/ 299490 h 1126566"/>
              <a:gd name="connsiteX127" fmla="*/ 11192494 w 12192000"/>
              <a:gd name="connsiteY127" fmla="*/ 296221 h 1126566"/>
              <a:gd name="connsiteX128" fmla="*/ 11199770 w 12192000"/>
              <a:gd name="connsiteY128" fmla="*/ 299772 h 1126566"/>
              <a:gd name="connsiteX129" fmla="*/ 11217258 w 12192000"/>
              <a:gd name="connsiteY129" fmla="*/ 293681 h 1126566"/>
              <a:gd name="connsiteX130" fmla="*/ 11245798 w 12192000"/>
              <a:gd name="connsiteY130" fmla="*/ 292170 h 1126566"/>
              <a:gd name="connsiteX131" fmla="*/ 11255992 w 12192000"/>
              <a:gd name="connsiteY131" fmla="*/ 291919 h 1126566"/>
              <a:gd name="connsiteX132" fmla="*/ 11264859 w 12192000"/>
              <a:gd name="connsiteY132" fmla="*/ 293937 h 1126566"/>
              <a:gd name="connsiteX133" fmla="*/ 11276151 w 12192000"/>
              <a:gd name="connsiteY133" fmla="*/ 293070 h 1126566"/>
              <a:gd name="connsiteX134" fmla="*/ 11279850 w 12192000"/>
              <a:gd name="connsiteY134" fmla="*/ 291330 h 1126566"/>
              <a:gd name="connsiteX135" fmla="*/ 11290818 w 12192000"/>
              <a:gd name="connsiteY135" fmla="*/ 291060 h 1126566"/>
              <a:gd name="connsiteX136" fmla="*/ 11296248 w 12192000"/>
              <a:gd name="connsiteY136" fmla="*/ 290163 h 1126566"/>
              <a:gd name="connsiteX137" fmla="*/ 11301652 w 12192000"/>
              <a:gd name="connsiteY137" fmla="*/ 290324 h 1126566"/>
              <a:gd name="connsiteX138" fmla="*/ 11339114 w 12192000"/>
              <a:gd name="connsiteY138" fmla="*/ 288153 h 1126566"/>
              <a:gd name="connsiteX139" fmla="*/ 11345146 w 12192000"/>
              <a:gd name="connsiteY139" fmla="*/ 290802 h 1126566"/>
              <a:gd name="connsiteX140" fmla="*/ 11400126 w 12192000"/>
              <a:gd name="connsiteY140" fmla="*/ 292287 h 1126566"/>
              <a:gd name="connsiteX141" fmla="*/ 11400420 w 12192000"/>
              <a:gd name="connsiteY141" fmla="*/ 293758 h 1126566"/>
              <a:gd name="connsiteX142" fmla="*/ 11413889 w 12192000"/>
              <a:gd name="connsiteY142" fmla="*/ 300516 h 1126566"/>
              <a:gd name="connsiteX143" fmla="*/ 11440688 w 12192000"/>
              <a:gd name="connsiteY143" fmla="*/ 310121 h 1126566"/>
              <a:gd name="connsiteX144" fmla="*/ 11496733 w 12192000"/>
              <a:gd name="connsiteY144" fmla="*/ 350225 h 1126566"/>
              <a:gd name="connsiteX145" fmla="*/ 11554005 w 12192000"/>
              <a:gd name="connsiteY145" fmla="*/ 351933 h 1126566"/>
              <a:gd name="connsiteX146" fmla="*/ 11565304 w 12192000"/>
              <a:gd name="connsiteY146" fmla="*/ 353069 h 1126566"/>
              <a:gd name="connsiteX147" fmla="*/ 11565435 w 12192000"/>
              <a:gd name="connsiteY147" fmla="*/ 353419 h 1126566"/>
              <a:gd name="connsiteX148" fmla="*/ 11577168 w 12192000"/>
              <a:gd name="connsiteY148" fmla="*/ 355270 h 1126566"/>
              <a:gd name="connsiteX149" fmla="*/ 11585904 w 12192000"/>
              <a:gd name="connsiteY149" fmla="*/ 355142 h 1126566"/>
              <a:gd name="connsiteX150" fmla="*/ 11607823 w 12192000"/>
              <a:gd name="connsiteY150" fmla="*/ 357347 h 1126566"/>
              <a:gd name="connsiteX151" fmla="*/ 11614746 w 12192000"/>
              <a:gd name="connsiteY151" fmla="*/ 360281 h 1126566"/>
              <a:gd name="connsiteX152" fmla="*/ 11698873 w 12192000"/>
              <a:gd name="connsiteY152" fmla="*/ 397894 h 1126566"/>
              <a:gd name="connsiteX153" fmla="*/ 11779739 w 12192000"/>
              <a:gd name="connsiteY153" fmla="*/ 457323 h 1126566"/>
              <a:gd name="connsiteX154" fmla="*/ 11828107 w 12192000"/>
              <a:gd name="connsiteY154" fmla="*/ 477948 h 1126566"/>
              <a:gd name="connsiteX155" fmla="*/ 11866598 w 12192000"/>
              <a:gd name="connsiteY155" fmla="*/ 486803 h 1126566"/>
              <a:gd name="connsiteX156" fmla="*/ 11916744 w 12192000"/>
              <a:gd name="connsiteY156" fmla="*/ 502917 h 1126566"/>
              <a:gd name="connsiteX157" fmla="*/ 11949248 w 12192000"/>
              <a:gd name="connsiteY157" fmla="*/ 518881 h 1126566"/>
              <a:gd name="connsiteX158" fmla="*/ 11951002 w 12192000"/>
              <a:gd name="connsiteY158" fmla="*/ 518735 h 1126566"/>
              <a:gd name="connsiteX159" fmla="*/ 11957283 w 12192000"/>
              <a:gd name="connsiteY159" fmla="*/ 522828 h 1126566"/>
              <a:gd name="connsiteX160" fmla="*/ 11966535 w 12192000"/>
              <a:gd name="connsiteY160" fmla="*/ 527372 h 1126566"/>
              <a:gd name="connsiteX161" fmla="*/ 12026007 w 12192000"/>
              <a:gd name="connsiteY161" fmla="*/ 534384 h 1126566"/>
              <a:gd name="connsiteX162" fmla="*/ 12035188 w 12192000"/>
              <a:gd name="connsiteY162" fmla="*/ 529609 h 1126566"/>
              <a:gd name="connsiteX163" fmla="*/ 12115225 w 12192000"/>
              <a:gd name="connsiteY163" fmla="*/ 561895 h 1126566"/>
              <a:gd name="connsiteX164" fmla="*/ 12191636 w 12192000"/>
              <a:gd name="connsiteY164" fmla="*/ 558318 h 1126566"/>
              <a:gd name="connsiteX165" fmla="*/ 12192000 w 12192000"/>
              <a:gd name="connsiteY165" fmla="*/ 558295 h 1126566"/>
              <a:gd name="connsiteX166" fmla="*/ 12192000 w 12192000"/>
              <a:gd name="connsiteY166" fmla="*/ 1126566 h 1126566"/>
              <a:gd name="connsiteX167" fmla="*/ 0 w 12192000"/>
              <a:gd name="connsiteY167" fmla="*/ 1126566 h 1126566"/>
              <a:gd name="connsiteX168" fmla="*/ 0 w 12192000"/>
              <a:gd name="connsiteY168" fmla="*/ 401922 h 1126566"/>
              <a:gd name="connsiteX169" fmla="*/ 25242 w 12192000"/>
              <a:gd name="connsiteY169" fmla="*/ 388862 h 1126566"/>
              <a:gd name="connsiteX170" fmla="*/ 96922 w 12192000"/>
              <a:gd name="connsiteY170" fmla="*/ 357381 h 1126566"/>
              <a:gd name="connsiteX171" fmla="*/ 164580 w 12192000"/>
              <a:gd name="connsiteY171" fmla="*/ 322443 h 1126566"/>
              <a:gd name="connsiteX172" fmla="*/ 258712 w 12192000"/>
              <a:gd name="connsiteY172" fmla="*/ 286531 h 1126566"/>
              <a:gd name="connsiteX173" fmla="*/ 316354 w 12192000"/>
              <a:gd name="connsiteY173" fmla="*/ 238529 h 1126566"/>
              <a:gd name="connsiteX174" fmla="*/ 328834 w 12192000"/>
              <a:gd name="connsiteY174" fmla="*/ 240963 h 1126566"/>
              <a:gd name="connsiteX175" fmla="*/ 383414 w 12192000"/>
              <a:gd name="connsiteY175" fmla="*/ 221196 h 1126566"/>
              <a:gd name="connsiteX176" fmla="*/ 537708 w 12192000"/>
              <a:gd name="connsiteY176" fmla="*/ 119020 h 1126566"/>
              <a:gd name="connsiteX177" fmla="*/ 653257 w 12192000"/>
              <a:gd name="connsiteY177" fmla="*/ 91372 h 1126566"/>
              <a:gd name="connsiteX178" fmla="*/ 763197 w 12192000"/>
              <a:gd name="connsiteY178" fmla="*/ 59356 h 1126566"/>
              <a:gd name="connsiteX179" fmla="*/ 778208 w 12192000"/>
              <a:gd name="connsiteY179" fmla="*/ 63801 h 1126566"/>
              <a:gd name="connsiteX180" fmla="*/ 784725 w 12192000"/>
              <a:gd name="connsiteY180" fmla="*/ 62505 h 1126566"/>
              <a:gd name="connsiteX181" fmla="*/ 785400 w 12192000"/>
              <a:gd name="connsiteY181" fmla="*/ 62796 h 1126566"/>
              <a:gd name="connsiteX182" fmla="*/ 786774 w 12192000"/>
              <a:gd name="connsiteY182" fmla="*/ 62098 h 1126566"/>
              <a:gd name="connsiteX183" fmla="*/ 852003 w 12192000"/>
              <a:gd name="connsiteY183" fmla="*/ 61064 h 1126566"/>
              <a:gd name="connsiteX184" fmla="*/ 870719 w 12192000"/>
              <a:gd name="connsiteY184" fmla="*/ 47209 h 1126566"/>
              <a:gd name="connsiteX185" fmla="*/ 883786 w 12192000"/>
              <a:gd name="connsiteY185" fmla="*/ 45814 h 1126566"/>
              <a:gd name="connsiteX186" fmla="*/ 886400 w 12192000"/>
              <a:gd name="connsiteY186" fmla="*/ 43909 h 1126566"/>
              <a:gd name="connsiteX187" fmla="*/ 893881 w 12192000"/>
              <a:gd name="connsiteY187" fmla="*/ 40197 h 1126566"/>
              <a:gd name="connsiteX188" fmla="*/ 886282 w 12192000"/>
              <a:gd name="connsiteY188" fmla="*/ 36610 h 1126566"/>
              <a:gd name="connsiteX189" fmla="*/ 950274 w 12192000"/>
              <a:gd name="connsiteY189" fmla="*/ 20111 h 1126566"/>
              <a:gd name="connsiteX190" fmla="*/ 988432 w 12192000"/>
              <a:gd name="connsiteY190" fmla="*/ 24039 h 1126566"/>
              <a:gd name="connsiteX191" fmla="*/ 1048223 w 12192000"/>
              <a:gd name="connsiteY191" fmla="*/ 19791 h 1126566"/>
              <a:gd name="connsiteX192" fmla="*/ 1177886 w 12192000"/>
              <a:gd name="connsiteY192" fmla="*/ 30728 h 1126566"/>
              <a:gd name="connsiteX193" fmla="*/ 1305018 w 12192000"/>
              <a:gd name="connsiteY193" fmla="*/ 0 h 1126566"/>
              <a:gd name="connsiteX0" fmla="*/ 1305018 w 12192000"/>
              <a:gd name="connsiteY0" fmla="*/ 0 h 1126566"/>
              <a:gd name="connsiteX1" fmla="*/ 1338012 w 12192000"/>
              <a:gd name="connsiteY1" fmla="*/ 2184 h 1126566"/>
              <a:gd name="connsiteX2" fmla="*/ 1368320 w 12192000"/>
              <a:gd name="connsiteY2" fmla="*/ 11572 h 1126566"/>
              <a:gd name="connsiteX3" fmla="*/ 1367764 w 12192000"/>
              <a:gd name="connsiteY3" fmla="*/ 14115 h 1126566"/>
              <a:gd name="connsiteX4" fmla="*/ 1372564 w 12192000"/>
              <a:gd name="connsiteY4" fmla="*/ 15636 h 1126566"/>
              <a:gd name="connsiteX5" fmla="*/ 1377226 w 12192000"/>
              <a:gd name="connsiteY5" fmla="*/ 14330 h 1126566"/>
              <a:gd name="connsiteX6" fmla="*/ 1382967 w 12192000"/>
              <a:gd name="connsiteY6" fmla="*/ 16108 h 1126566"/>
              <a:gd name="connsiteX7" fmla="*/ 1398753 w 12192000"/>
              <a:gd name="connsiteY7" fmla="*/ 20281 h 1126566"/>
              <a:gd name="connsiteX8" fmla="*/ 1403473 w 12192000"/>
              <a:gd name="connsiteY8" fmla="*/ 25878 h 1126566"/>
              <a:gd name="connsiteX9" fmla="*/ 1465522 w 12192000"/>
              <a:gd name="connsiteY9" fmla="*/ 40951 h 1126566"/>
              <a:gd name="connsiteX10" fmla="*/ 1485274 w 12192000"/>
              <a:gd name="connsiteY10" fmla="*/ 38769 h 1126566"/>
              <a:gd name="connsiteX11" fmla="*/ 1506702 w 12192000"/>
              <a:gd name="connsiteY11" fmla="*/ 48855 h 1126566"/>
              <a:gd name="connsiteX12" fmla="*/ 1570577 w 12192000"/>
              <a:gd name="connsiteY12" fmla="*/ 56390 h 1126566"/>
              <a:gd name="connsiteX13" fmla="*/ 1640836 w 12192000"/>
              <a:gd name="connsiteY13" fmla="*/ 71287 h 1126566"/>
              <a:gd name="connsiteX14" fmla="*/ 1689992 w 12192000"/>
              <a:gd name="connsiteY14" fmla="*/ 86003 h 1126566"/>
              <a:gd name="connsiteX15" fmla="*/ 1825707 w 12192000"/>
              <a:gd name="connsiteY15" fmla="*/ 102605 h 1126566"/>
              <a:gd name="connsiteX16" fmla="*/ 2055100 w 12192000"/>
              <a:gd name="connsiteY16" fmla="*/ 121407 h 1126566"/>
              <a:gd name="connsiteX17" fmla="*/ 2102805 w 12192000"/>
              <a:gd name="connsiteY17" fmla="*/ 127338 h 1126566"/>
              <a:gd name="connsiteX18" fmla="*/ 2139327 w 12192000"/>
              <a:gd name="connsiteY18" fmla="*/ 140098 h 1126566"/>
              <a:gd name="connsiteX19" fmla="*/ 2143886 w 12192000"/>
              <a:gd name="connsiteY19" fmla="*/ 149737 h 1126566"/>
              <a:gd name="connsiteX20" fmla="*/ 2169405 w 12192000"/>
              <a:gd name="connsiteY20" fmla="*/ 154229 h 1126566"/>
              <a:gd name="connsiteX21" fmla="*/ 2175252 w 12192000"/>
              <a:gd name="connsiteY21" fmla="*/ 157025 h 1126566"/>
              <a:gd name="connsiteX22" fmla="*/ 2209736 w 12192000"/>
              <a:gd name="connsiteY22" fmla="*/ 171455 h 1126566"/>
              <a:gd name="connsiteX23" fmla="*/ 2306658 w 12192000"/>
              <a:gd name="connsiteY23" fmla="*/ 162489 h 1126566"/>
              <a:gd name="connsiteX24" fmla="*/ 2376691 w 12192000"/>
              <a:gd name="connsiteY24" fmla="*/ 163846 h 1126566"/>
              <a:gd name="connsiteX25" fmla="*/ 2381520 w 12192000"/>
              <a:gd name="connsiteY25" fmla="*/ 166644 h 1126566"/>
              <a:gd name="connsiteX26" fmla="*/ 2500607 w 12192000"/>
              <a:gd name="connsiteY26" fmla="*/ 180917 h 1126566"/>
              <a:gd name="connsiteX27" fmla="*/ 2542869 w 12192000"/>
              <a:gd name="connsiteY27" fmla="*/ 188717 h 1126566"/>
              <a:gd name="connsiteX28" fmla="*/ 2829718 w 12192000"/>
              <a:gd name="connsiteY28" fmla="*/ 242215 h 1126566"/>
              <a:gd name="connsiteX29" fmla="*/ 3028662 w 12192000"/>
              <a:gd name="connsiteY29" fmla="*/ 219550 h 1126566"/>
              <a:gd name="connsiteX30" fmla="*/ 3107019 w 12192000"/>
              <a:gd name="connsiteY30" fmla="*/ 220240 h 1126566"/>
              <a:gd name="connsiteX31" fmla="*/ 3116698 w 12192000"/>
              <a:gd name="connsiteY31" fmla="*/ 226983 h 1126566"/>
              <a:gd name="connsiteX32" fmla="*/ 3231577 w 12192000"/>
              <a:gd name="connsiteY32" fmla="*/ 202023 h 1126566"/>
              <a:gd name="connsiteX33" fmla="*/ 3386687 w 12192000"/>
              <a:gd name="connsiteY33" fmla="*/ 218190 h 1126566"/>
              <a:gd name="connsiteX34" fmla="*/ 3501680 w 12192000"/>
              <a:gd name="connsiteY34" fmla="*/ 238841 h 1126566"/>
              <a:gd name="connsiteX35" fmla="*/ 3567038 w 12192000"/>
              <a:gd name="connsiteY35" fmla="*/ 246771 h 1126566"/>
              <a:gd name="connsiteX36" fmla="*/ 3613626 w 12192000"/>
              <a:gd name="connsiteY36" fmla="*/ 256591 h 1126566"/>
              <a:gd name="connsiteX37" fmla="*/ 3737444 w 12192000"/>
              <a:gd name="connsiteY37" fmla="*/ 259793 h 1126566"/>
              <a:gd name="connsiteX38" fmla="*/ 3944870 w 12192000"/>
              <a:gd name="connsiteY38" fmla="*/ 255991 h 1126566"/>
              <a:gd name="connsiteX39" fmla="*/ 4092172 w 12192000"/>
              <a:gd name="connsiteY39" fmla="*/ 290617 h 1126566"/>
              <a:gd name="connsiteX40" fmla="*/ 4176434 w 12192000"/>
              <a:gd name="connsiteY40" fmla="*/ 272187 h 1126566"/>
              <a:gd name="connsiteX41" fmla="*/ 4269617 w 12192000"/>
              <a:gd name="connsiteY41" fmla="*/ 283947 h 1126566"/>
              <a:gd name="connsiteX42" fmla="*/ 4638729 w 12192000"/>
              <a:gd name="connsiteY42" fmla="*/ 274806 h 1126566"/>
              <a:gd name="connsiteX43" fmla="*/ 4910175 w 12192000"/>
              <a:gd name="connsiteY43" fmla="*/ 258887 h 1126566"/>
              <a:gd name="connsiteX44" fmla="*/ 4910653 w 12192000"/>
              <a:gd name="connsiteY44" fmla="*/ 256337 h 1126566"/>
              <a:gd name="connsiteX45" fmla="*/ 4915901 w 12192000"/>
              <a:gd name="connsiteY45" fmla="*/ 255646 h 1126566"/>
              <a:gd name="connsiteX46" fmla="*/ 4919888 w 12192000"/>
              <a:gd name="connsiteY46" fmla="*/ 257665 h 1126566"/>
              <a:gd name="connsiteX47" fmla="*/ 4926150 w 12192000"/>
              <a:gd name="connsiteY47" fmla="*/ 256877 h 1126566"/>
              <a:gd name="connsiteX48" fmla="*/ 4943081 w 12192000"/>
              <a:gd name="connsiteY48" fmla="*/ 255402 h 1126566"/>
              <a:gd name="connsiteX49" fmla="*/ 4949875 w 12192000"/>
              <a:gd name="connsiteY49" fmla="*/ 250755 h 1126566"/>
              <a:gd name="connsiteX50" fmla="*/ 5034125 w 12192000"/>
              <a:gd name="connsiteY50" fmla="*/ 251561 h 1126566"/>
              <a:gd name="connsiteX51" fmla="*/ 5058873 w 12192000"/>
              <a:gd name="connsiteY51" fmla="*/ 245283 h 1126566"/>
              <a:gd name="connsiteX52" fmla="*/ 5123651 w 12192000"/>
              <a:gd name="connsiteY52" fmla="*/ 248360 h 1126566"/>
              <a:gd name="connsiteX53" fmla="*/ 5197539 w 12192000"/>
              <a:gd name="connsiteY53" fmla="*/ 245352 h 1126566"/>
              <a:gd name="connsiteX54" fmla="*/ 5250946 w 12192000"/>
              <a:gd name="connsiteY54" fmla="*/ 239095 h 1126566"/>
              <a:gd name="connsiteX55" fmla="*/ 5388817 w 12192000"/>
              <a:gd name="connsiteY55" fmla="*/ 245059 h 1126566"/>
              <a:gd name="connsiteX56" fmla="*/ 5618162 w 12192000"/>
              <a:gd name="connsiteY56" fmla="*/ 264094 h 1126566"/>
              <a:gd name="connsiteX57" fmla="*/ 5666664 w 12192000"/>
              <a:gd name="connsiteY57" fmla="*/ 266098 h 1126566"/>
              <a:gd name="connsiteX58" fmla="*/ 5715324 w 12192000"/>
              <a:gd name="connsiteY58" fmla="*/ 251101 h 1126566"/>
              <a:gd name="connsiteX59" fmla="*/ 5741796 w 12192000"/>
              <a:gd name="connsiteY59" fmla="*/ 250897 h 1126566"/>
              <a:gd name="connsiteX60" fmla="*/ 5748565 w 12192000"/>
              <a:gd name="connsiteY60" fmla="*/ 249142 h 1126566"/>
              <a:gd name="connsiteX61" fmla="*/ 5802907 w 12192000"/>
              <a:gd name="connsiteY61" fmla="*/ 256022 h 1126566"/>
              <a:gd name="connsiteX62" fmla="*/ 5877829 w 12192000"/>
              <a:gd name="connsiteY62" fmla="*/ 265178 h 1126566"/>
              <a:gd name="connsiteX63" fmla="*/ 5946099 w 12192000"/>
              <a:gd name="connsiteY63" fmla="*/ 275229 h 1126566"/>
              <a:gd name="connsiteX64" fmla="*/ 5951885 w 12192000"/>
              <a:gd name="connsiteY64" fmla="*/ 273306 h 1126566"/>
              <a:gd name="connsiteX65" fmla="*/ 5957187 w 12192000"/>
              <a:gd name="connsiteY65" fmla="*/ 267506 h 1126566"/>
              <a:gd name="connsiteX66" fmla="*/ 6000476 w 12192000"/>
              <a:gd name="connsiteY66" fmla="*/ 273899 h 1126566"/>
              <a:gd name="connsiteX67" fmla="*/ 6055647 w 12192000"/>
              <a:gd name="connsiteY67" fmla="*/ 268058 h 1126566"/>
              <a:gd name="connsiteX68" fmla="*/ 6390944 w 12192000"/>
              <a:gd name="connsiteY68" fmla="*/ 296657 h 1126566"/>
              <a:gd name="connsiteX69" fmla="*/ 6472553 w 12192000"/>
              <a:gd name="connsiteY69" fmla="*/ 327261 h 1126566"/>
              <a:gd name="connsiteX70" fmla="*/ 6598839 w 12192000"/>
              <a:gd name="connsiteY70" fmla="*/ 327138 h 1126566"/>
              <a:gd name="connsiteX71" fmla="*/ 6674894 w 12192000"/>
              <a:gd name="connsiteY71" fmla="*/ 339184 h 1126566"/>
              <a:gd name="connsiteX72" fmla="*/ 6686944 w 12192000"/>
              <a:gd name="connsiteY72" fmla="*/ 334233 h 1126566"/>
              <a:gd name="connsiteX73" fmla="*/ 6788093 w 12192000"/>
              <a:gd name="connsiteY73" fmla="*/ 377012 h 1126566"/>
              <a:gd name="connsiteX74" fmla="*/ 6944546 w 12192000"/>
              <a:gd name="connsiteY74" fmla="*/ 386543 h 1126566"/>
              <a:gd name="connsiteX75" fmla="*/ 7063994 w 12192000"/>
              <a:gd name="connsiteY75" fmla="*/ 385228 h 1126566"/>
              <a:gd name="connsiteX76" fmla="*/ 7130364 w 12192000"/>
              <a:gd name="connsiteY76" fmla="*/ 388164 h 1126566"/>
              <a:gd name="connsiteX77" fmla="*/ 7179335 w 12192000"/>
              <a:gd name="connsiteY77" fmla="*/ 386225 h 1126566"/>
              <a:gd name="connsiteX78" fmla="*/ 7300357 w 12192000"/>
              <a:gd name="connsiteY78" fmla="*/ 403218 h 1126566"/>
              <a:gd name="connsiteX79" fmla="*/ 7499445 w 12192000"/>
              <a:gd name="connsiteY79" fmla="*/ 440549 h 1126566"/>
              <a:gd name="connsiteX80" fmla="*/ 7655710 w 12192000"/>
              <a:gd name="connsiteY80" fmla="*/ 430962 h 1126566"/>
              <a:gd name="connsiteX81" fmla="*/ 7729851 w 12192000"/>
              <a:gd name="connsiteY81" fmla="*/ 462457 h 1126566"/>
              <a:gd name="connsiteX82" fmla="*/ 7824660 w 12192000"/>
              <a:gd name="connsiteY82" fmla="*/ 466203 h 1126566"/>
              <a:gd name="connsiteX83" fmla="*/ 8277851 w 12192000"/>
              <a:gd name="connsiteY83" fmla="*/ 502630 h 1126566"/>
              <a:gd name="connsiteX84" fmla="*/ 8382461 w 12192000"/>
              <a:gd name="connsiteY84" fmla="*/ 526824 h 1126566"/>
              <a:gd name="connsiteX85" fmla="*/ 8594502 w 12192000"/>
              <a:gd name="connsiteY85" fmla="*/ 613607 h 1126566"/>
              <a:gd name="connsiteX86" fmla="*/ 8808358 w 12192000"/>
              <a:gd name="connsiteY86" fmla="*/ 654694 h 1126566"/>
              <a:gd name="connsiteX87" fmla="*/ 8880244 w 12192000"/>
              <a:gd name="connsiteY87" fmla="*/ 661466 h 1126566"/>
              <a:gd name="connsiteX88" fmla="*/ 8885004 w 12192000"/>
              <a:gd name="connsiteY88" fmla="*/ 663655 h 1126566"/>
              <a:gd name="connsiteX89" fmla="*/ 8886720 w 12192000"/>
              <a:gd name="connsiteY89" fmla="*/ 662879 h 1126566"/>
              <a:gd name="connsiteX90" fmla="*/ 8912175 w 12192000"/>
              <a:gd name="connsiteY90" fmla="*/ 660908 h 1126566"/>
              <a:gd name="connsiteX91" fmla="*/ 8969814 w 12192000"/>
              <a:gd name="connsiteY91" fmla="*/ 639833 h 1126566"/>
              <a:gd name="connsiteX92" fmla="*/ 8996241 w 12192000"/>
              <a:gd name="connsiteY92" fmla="*/ 655221 h 1126566"/>
              <a:gd name="connsiteX93" fmla="*/ 9092152 w 12192000"/>
              <a:gd name="connsiteY93" fmla="*/ 609097 h 1126566"/>
              <a:gd name="connsiteX94" fmla="*/ 9156546 w 12192000"/>
              <a:gd name="connsiteY94" fmla="*/ 585468 h 1126566"/>
              <a:gd name="connsiteX95" fmla="*/ 9194830 w 12192000"/>
              <a:gd name="connsiteY95" fmla="*/ 571148 h 1126566"/>
              <a:gd name="connsiteX96" fmla="*/ 9314188 w 12192000"/>
              <a:gd name="connsiteY96" fmla="*/ 547301 h 1126566"/>
              <a:gd name="connsiteX97" fmla="*/ 9554706 w 12192000"/>
              <a:gd name="connsiteY97" fmla="*/ 542666 h 1126566"/>
              <a:gd name="connsiteX98" fmla="*/ 9616141 w 12192000"/>
              <a:gd name="connsiteY98" fmla="*/ 530976 h 1126566"/>
              <a:gd name="connsiteX99" fmla="*/ 9620146 w 12192000"/>
              <a:gd name="connsiteY99" fmla="*/ 524035 h 1126566"/>
              <a:gd name="connsiteX100" fmla="*/ 9724197 w 12192000"/>
              <a:gd name="connsiteY100" fmla="*/ 528337 h 1126566"/>
              <a:gd name="connsiteX101" fmla="*/ 9837846 w 12192000"/>
              <a:gd name="connsiteY101" fmla="*/ 492977 h 1126566"/>
              <a:gd name="connsiteX102" fmla="*/ 9917440 w 12192000"/>
              <a:gd name="connsiteY102" fmla="*/ 459605 h 1126566"/>
              <a:gd name="connsiteX103" fmla="*/ 9918439 w 12192000"/>
              <a:gd name="connsiteY103" fmla="*/ 453114 h 1126566"/>
              <a:gd name="connsiteX104" fmla="*/ 9953039 w 12192000"/>
              <a:gd name="connsiteY104" fmla="*/ 452486 h 1126566"/>
              <a:gd name="connsiteX105" fmla="*/ 9988183 w 12192000"/>
              <a:gd name="connsiteY105" fmla="*/ 448079 h 1126566"/>
              <a:gd name="connsiteX106" fmla="*/ 9991965 w 12192000"/>
              <a:gd name="connsiteY106" fmla="*/ 435969 h 1126566"/>
              <a:gd name="connsiteX107" fmla="*/ 9986932 w 12192000"/>
              <a:gd name="connsiteY107" fmla="*/ 431168 h 1126566"/>
              <a:gd name="connsiteX108" fmla="*/ 9996190 w 12192000"/>
              <a:gd name="connsiteY108" fmla="*/ 429066 h 1126566"/>
              <a:gd name="connsiteX109" fmla="*/ 9999786 w 12192000"/>
              <a:gd name="connsiteY109" fmla="*/ 427758 h 1126566"/>
              <a:gd name="connsiteX110" fmla="*/ 10012936 w 12192000"/>
              <a:gd name="connsiteY110" fmla="*/ 428884 h 1126566"/>
              <a:gd name="connsiteX111" fmla="*/ 10038815 w 12192000"/>
              <a:gd name="connsiteY111" fmla="*/ 419316 h 1126566"/>
              <a:gd name="connsiteX112" fmla="*/ 10057432 w 12192000"/>
              <a:gd name="connsiteY112" fmla="*/ 421938 h 1126566"/>
              <a:gd name="connsiteX113" fmla="*/ 10121534 w 12192000"/>
              <a:gd name="connsiteY113" fmla="*/ 437514 h 1126566"/>
              <a:gd name="connsiteX114" fmla="*/ 10199200 w 12192000"/>
              <a:gd name="connsiteY114" fmla="*/ 438197 h 1126566"/>
              <a:gd name="connsiteX115" fmla="*/ 10245648 w 12192000"/>
              <a:gd name="connsiteY115" fmla="*/ 438831 h 1126566"/>
              <a:gd name="connsiteX116" fmla="*/ 10369590 w 12192000"/>
              <a:gd name="connsiteY116" fmla="*/ 423377 h 1126566"/>
              <a:gd name="connsiteX117" fmla="*/ 10575777 w 12192000"/>
              <a:gd name="connsiteY117" fmla="*/ 355859 h 1126566"/>
              <a:gd name="connsiteX118" fmla="*/ 10638984 w 12192000"/>
              <a:gd name="connsiteY118" fmla="*/ 347416 h 1126566"/>
              <a:gd name="connsiteX119" fmla="*/ 10649306 w 12192000"/>
              <a:gd name="connsiteY119" fmla="*/ 352042 h 1126566"/>
              <a:gd name="connsiteX120" fmla="*/ 10732175 w 12192000"/>
              <a:gd name="connsiteY120" fmla="*/ 317549 h 1126566"/>
              <a:gd name="connsiteX121" fmla="*/ 10862886 w 12192000"/>
              <a:gd name="connsiteY121" fmla="*/ 313438 h 1126566"/>
              <a:gd name="connsiteX122" fmla="*/ 10963063 w 12192000"/>
              <a:gd name="connsiteY122" fmla="*/ 317771 h 1126566"/>
              <a:gd name="connsiteX123" fmla="*/ 11018562 w 12192000"/>
              <a:gd name="connsiteY123" fmla="*/ 316991 h 1126566"/>
              <a:gd name="connsiteX124" fmla="*/ 11059692 w 12192000"/>
              <a:gd name="connsiteY124" fmla="*/ 319983 h 1126566"/>
              <a:gd name="connsiteX125" fmla="*/ 11160371 w 12192000"/>
              <a:gd name="connsiteY125" fmla="*/ 308440 h 1126566"/>
              <a:gd name="connsiteX126" fmla="*/ 11178386 w 12192000"/>
              <a:gd name="connsiteY126" fmla="*/ 299490 h 1126566"/>
              <a:gd name="connsiteX127" fmla="*/ 11192494 w 12192000"/>
              <a:gd name="connsiteY127" fmla="*/ 296221 h 1126566"/>
              <a:gd name="connsiteX128" fmla="*/ 11199770 w 12192000"/>
              <a:gd name="connsiteY128" fmla="*/ 299772 h 1126566"/>
              <a:gd name="connsiteX129" fmla="*/ 11217258 w 12192000"/>
              <a:gd name="connsiteY129" fmla="*/ 293681 h 1126566"/>
              <a:gd name="connsiteX130" fmla="*/ 11245798 w 12192000"/>
              <a:gd name="connsiteY130" fmla="*/ 292170 h 1126566"/>
              <a:gd name="connsiteX131" fmla="*/ 11255992 w 12192000"/>
              <a:gd name="connsiteY131" fmla="*/ 291919 h 1126566"/>
              <a:gd name="connsiteX132" fmla="*/ 11264859 w 12192000"/>
              <a:gd name="connsiteY132" fmla="*/ 293937 h 1126566"/>
              <a:gd name="connsiteX133" fmla="*/ 11276151 w 12192000"/>
              <a:gd name="connsiteY133" fmla="*/ 293070 h 1126566"/>
              <a:gd name="connsiteX134" fmla="*/ 11279850 w 12192000"/>
              <a:gd name="connsiteY134" fmla="*/ 291330 h 1126566"/>
              <a:gd name="connsiteX135" fmla="*/ 11290818 w 12192000"/>
              <a:gd name="connsiteY135" fmla="*/ 291060 h 1126566"/>
              <a:gd name="connsiteX136" fmla="*/ 11296248 w 12192000"/>
              <a:gd name="connsiteY136" fmla="*/ 290163 h 1126566"/>
              <a:gd name="connsiteX137" fmla="*/ 11301652 w 12192000"/>
              <a:gd name="connsiteY137" fmla="*/ 290324 h 1126566"/>
              <a:gd name="connsiteX138" fmla="*/ 11339114 w 12192000"/>
              <a:gd name="connsiteY138" fmla="*/ 288153 h 1126566"/>
              <a:gd name="connsiteX139" fmla="*/ 11345146 w 12192000"/>
              <a:gd name="connsiteY139" fmla="*/ 290802 h 1126566"/>
              <a:gd name="connsiteX140" fmla="*/ 11400126 w 12192000"/>
              <a:gd name="connsiteY140" fmla="*/ 292287 h 1126566"/>
              <a:gd name="connsiteX141" fmla="*/ 11400420 w 12192000"/>
              <a:gd name="connsiteY141" fmla="*/ 293758 h 1126566"/>
              <a:gd name="connsiteX142" fmla="*/ 11413889 w 12192000"/>
              <a:gd name="connsiteY142" fmla="*/ 300516 h 1126566"/>
              <a:gd name="connsiteX143" fmla="*/ 11440688 w 12192000"/>
              <a:gd name="connsiteY143" fmla="*/ 310121 h 1126566"/>
              <a:gd name="connsiteX144" fmla="*/ 11496733 w 12192000"/>
              <a:gd name="connsiteY144" fmla="*/ 350225 h 1126566"/>
              <a:gd name="connsiteX145" fmla="*/ 11554005 w 12192000"/>
              <a:gd name="connsiteY145" fmla="*/ 351933 h 1126566"/>
              <a:gd name="connsiteX146" fmla="*/ 11565304 w 12192000"/>
              <a:gd name="connsiteY146" fmla="*/ 353069 h 1126566"/>
              <a:gd name="connsiteX147" fmla="*/ 11565435 w 12192000"/>
              <a:gd name="connsiteY147" fmla="*/ 353419 h 1126566"/>
              <a:gd name="connsiteX148" fmla="*/ 11577168 w 12192000"/>
              <a:gd name="connsiteY148" fmla="*/ 355270 h 1126566"/>
              <a:gd name="connsiteX149" fmla="*/ 11585904 w 12192000"/>
              <a:gd name="connsiteY149" fmla="*/ 355142 h 1126566"/>
              <a:gd name="connsiteX150" fmla="*/ 11607823 w 12192000"/>
              <a:gd name="connsiteY150" fmla="*/ 357347 h 1126566"/>
              <a:gd name="connsiteX151" fmla="*/ 11614746 w 12192000"/>
              <a:gd name="connsiteY151" fmla="*/ 360281 h 1126566"/>
              <a:gd name="connsiteX152" fmla="*/ 11698873 w 12192000"/>
              <a:gd name="connsiteY152" fmla="*/ 397894 h 1126566"/>
              <a:gd name="connsiteX153" fmla="*/ 11779739 w 12192000"/>
              <a:gd name="connsiteY153" fmla="*/ 457323 h 1126566"/>
              <a:gd name="connsiteX154" fmla="*/ 11828107 w 12192000"/>
              <a:gd name="connsiteY154" fmla="*/ 477948 h 1126566"/>
              <a:gd name="connsiteX155" fmla="*/ 11866598 w 12192000"/>
              <a:gd name="connsiteY155" fmla="*/ 486803 h 1126566"/>
              <a:gd name="connsiteX156" fmla="*/ 11916744 w 12192000"/>
              <a:gd name="connsiteY156" fmla="*/ 502917 h 1126566"/>
              <a:gd name="connsiteX157" fmla="*/ 11949248 w 12192000"/>
              <a:gd name="connsiteY157" fmla="*/ 518881 h 1126566"/>
              <a:gd name="connsiteX158" fmla="*/ 11951002 w 12192000"/>
              <a:gd name="connsiteY158" fmla="*/ 518735 h 1126566"/>
              <a:gd name="connsiteX159" fmla="*/ 11957283 w 12192000"/>
              <a:gd name="connsiteY159" fmla="*/ 522828 h 1126566"/>
              <a:gd name="connsiteX160" fmla="*/ 11966535 w 12192000"/>
              <a:gd name="connsiteY160" fmla="*/ 527372 h 1126566"/>
              <a:gd name="connsiteX161" fmla="*/ 12026007 w 12192000"/>
              <a:gd name="connsiteY161" fmla="*/ 534384 h 1126566"/>
              <a:gd name="connsiteX162" fmla="*/ 12035188 w 12192000"/>
              <a:gd name="connsiteY162" fmla="*/ 529609 h 1126566"/>
              <a:gd name="connsiteX163" fmla="*/ 12115225 w 12192000"/>
              <a:gd name="connsiteY163" fmla="*/ 561895 h 1126566"/>
              <a:gd name="connsiteX164" fmla="*/ 12191636 w 12192000"/>
              <a:gd name="connsiteY164" fmla="*/ 558318 h 1126566"/>
              <a:gd name="connsiteX165" fmla="*/ 12192000 w 12192000"/>
              <a:gd name="connsiteY165" fmla="*/ 558295 h 1126566"/>
              <a:gd name="connsiteX166" fmla="*/ 12192000 w 12192000"/>
              <a:gd name="connsiteY166" fmla="*/ 1126566 h 1126566"/>
              <a:gd name="connsiteX167" fmla="*/ 0 w 12192000"/>
              <a:gd name="connsiteY167" fmla="*/ 1126566 h 1126566"/>
              <a:gd name="connsiteX168" fmla="*/ 0 w 12192000"/>
              <a:gd name="connsiteY168" fmla="*/ 401922 h 1126566"/>
              <a:gd name="connsiteX169" fmla="*/ 25242 w 12192000"/>
              <a:gd name="connsiteY169" fmla="*/ 388862 h 1126566"/>
              <a:gd name="connsiteX170" fmla="*/ 96922 w 12192000"/>
              <a:gd name="connsiteY170" fmla="*/ 357381 h 1126566"/>
              <a:gd name="connsiteX171" fmla="*/ 164580 w 12192000"/>
              <a:gd name="connsiteY171" fmla="*/ 322443 h 1126566"/>
              <a:gd name="connsiteX172" fmla="*/ 258712 w 12192000"/>
              <a:gd name="connsiteY172" fmla="*/ 286531 h 1126566"/>
              <a:gd name="connsiteX173" fmla="*/ 316354 w 12192000"/>
              <a:gd name="connsiteY173" fmla="*/ 238529 h 1126566"/>
              <a:gd name="connsiteX174" fmla="*/ 328834 w 12192000"/>
              <a:gd name="connsiteY174" fmla="*/ 240963 h 1126566"/>
              <a:gd name="connsiteX175" fmla="*/ 383414 w 12192000"/>
              <a:gd name="connsiteY175" fmla="*/ 221196 h 1126566"/>
              <a:gd name="connsiteX176" fmla="*/ 537708 w 12192000"/>
              <a:gd name="connsiteY176" fmla="*/ 119020 h 1126566"/>
              <a:gd name="connsiteX177" fmla="*/ 653257 w 12192000"/>
              <a:gd name="connsiteY177" fmla="*/ 91372 h 1126566"/>
              <a:gd name="connsiteX178" fmla="*/ 763197 w 12192000"/>
              <a:gd name="connsiteY178" fmla="*/ 59356 h 1126566"/>
              <a:gd name="connsiteX179" fmla="*/ 778208 w 12192000"/>
              <a:gd name="connsiteY179" fmla="*/ 63801 h 1126566"/>
              <a:gd name="connsiteX180" fmla="*/ 784725 w 12192000"/>
              <a:gd name="connsiteY180" fmla="*/ 62505 h 1126566"/>
              <a:gd name="connsiteX181" fmla="*/ 785400 w 12192000"/>
              <a:gd name="connsiteY181" fmla="*/ 62796 h 1126566"/>
              <a:gd name="connsiteX182" fmla="*/ 786774 w 12192000"/>
              <a:gd name="connsiteY182" fmla="*/ 62098 h 1126566"/>
              <a:gd name="connsiteX183" fmla="*/ 852003 w 12192000"/>
              <a:gd name="connsiteY183" fmla="*/ 61064 h 1126566"/>
              <a:gd name="connsiteX184" fmla="*/ 870719 w 12192000"/>
              <a:gd name="connsiteY184" fmla="*/ 47209 h 1126566"/>
              <a:gd name="connsiteX185" fmla="*/ 883786 w 12192000"/>
              <a:gd name="connsiteY185" fmla="*/ 45814 h 1126566"/>
              <a:gd name="connsiteX186" fmla="*/ 886400 w 12192000"/>
              <a:gd name="connsiteY186" fmla="*/ 43909 h 1126566"/>
              <a:gd name="connsiteX187" fmla="*/ 893881 w 12192000"/>
              <a:gd name="connsiteY187" fmla="*/ 40197 h 1126566"/>
              <a:gd name="connsiteX188" fmla="*/ 886282 w 12192000"/>
              <a:gd name="connsiteY188" fmla="*/ 36610 h 1126566"/>
              <a:gd name="connsiteX189" fmla="*/ 950274 w 12192000"/>
              <a:gd name="connsiteY189" fmla="*/ 20111 h 1126566"/>
              <a:gd name="connsiteX190" fmla="*/ 988432 w 12192000"/>
              <a:gd name="connsiteY190" fmla="*/ 24039 h 1126566"/>
              <a:gd name="connsiteX191" fmla="*/ 1048223 w 12192000"/>
              <a:gd name="connsiteY191" fmla="*/ 19791 h 1126566"/>
              <a:gd name="connsiteX192" fmla="*/ 1177886 w 12192000"/>
              <a:gd name="connsiteY192" fmla="*/ 30728 h 1126566"/>
              <a:gd name="connsiteX193" fmla="*/ 1305018 w 12192000"/>
              <a:gd name="connsiteY193" fmla="*/ 0 h 1126566"/>
              <a:gd name="connsiteX0" fmla="*/ 1305018 w 12192000"/>
              <a:gd name="connsiteY0" fmla="*/ 0 h 1126566"/>
              <a:gd name="connsiteX1" fmla="*/ 1338012 w 12192000"/>
              <a:gd name="connsiteY1" fmla="*/ 2184 h 1126566"/>
              <a:gd name="connsiteX2" fmla="*/ 1368320 w 12192000"/>
              <a:gd name="connsiteY2" fmla="*/ 11572 h 1126566"/>
              <a:gd name="connsiteX3" fmla="*/ 1367764 w 12192000"/>
              <a:gd name="connsiteY3" fmla="*/ 14115 h 1126566"/>
              <a:gd name="connsiteX4" fmla="*/ 1372564 w 12192000"/>
              <a:gd name="connsiteY4" fmla="*/ 15636 h 1126566"/>
              <a:gd name="connsiteX5" fmla="*/ 1377226 w 12192000"/>
              <a:gd name="connsiteY5" fmla="*/ 14330 h 1126566"/>
              <a:gd name="connsiteX6" fmla="*/ 1382967 w 12192000"/>
              <a:gd name="connsiteY6" fmla="*/ 16108 h 1126566"/>
              <a:gd name="connsiteX7" fmla="*/ 1398753 w 12192000"/>
              <a:gd name="connsiteY7" fmla="*/ 20281 h 1126566"/>
              <a:gd name="connsiteX8" fmla="*/ 1403473 w 12192000"/>
              <a:gd name="connsiteY8" fmla="*/ 25878 h 1126566"/>
              <a:gd name="connsiteX9" fmla="*/ 1465522 w 12192000"/>
              <a:gd name="connsiteY9" fmla="*/ 40951 h 1126566"/>
              <a:gd name="connsiteX10" fmla="*/ 1485274 w 12192000"/>
              <a:gd name="connsiteY10" fmla="*/ 38769 h 1126566"/>
              <a:gd name="connsiteX11" fmla="*/ 1506702 w 12192000"/>
              <a:gd name="connsiteY11" fmla="*/ 48855 h 1126566"/>
              <a:gd name="connsiteX12" fmla="*/ 1570577 w 12192000"/>
              <a:gd name="connsiteY12" fmla="*/ 56390 h 1126566"/>
              <a:gd name="connsiteX13" fmla="*/ 1640836 w 12192000"/>
              <a:gd name="connsiteY13" fmla="*/ 71287 h 1126566"/>
              <a:gd name="connsiteX14" fmla="*/ 1689992 w 12192000"/>
              <a:gd name="connsiteY14" fmla="*/ 86003 h 1126566"/>
              <a:gd name="connsiteX15" fmla="*/ 1825707 w 12192000"/>
              <a:gd name="connsiteY15" fmla="*/ 102605 h 1126566"/>
              <a:gd name="connsiteX16" fmla="*/ 2055100 w 12192000"/>
              <a:gd name="connsiteY16" fmla="*/ 121407 h 1126566"/>
              <a:gd name="connsiteX17" fmla="*/ 2102805 w 12192000"/>
              <a:gd name="connsiteY17" fmla="*/ 127338 h 1126566"/>
              <a:gd name="connsiteX18" fmla="*/ 2139327 w 12192000"/>
              <a:gd name="connsiteY18" fmla="*/ 140098 h 1126566"/>
              <a:gd name="connsiteX19" fmla="*/ 2143886 w 12192000"/>
              <a:gd name="connsiteY19" fmla="*/ 149737 h 1126566"/>
              <a:gd name="connsiteX20" fmla="*/ 2169405 w 12192000"/>
              <a:gd name="connsiteY20" fmla="*/ 154229 h 1126566"/>
              <a:gd name="connsiteX21" fmla="*/ 2175252 w 12192000"/>
              <a:gd name="connsiteY21" fmla="*/ 157025 h 1126566"/>
              <a:gd name="connsiteX22" fmla="*/ 2209736 w 12192000"/>
              <a:gd name="connsiteY22" fmla="*/ 171455 h 1126566"/>
              <a:gd name="connsiteX23" fmla="*/ 2306658 w 12192000"/>
              <a:gd name="connsiteY23" fmla="*/ 162489 h 1126566"/>
              <a:gd name="connsiteX24" fmla="*/ 2376691 w 12192000"/>
              <a:gd name="connsiteY24" fmla="*/ 163846 h 1126566"/>
              <a:gd name="connsiteX25" fmla="*/ 2381520 w 12192000"/>
              <a:gd name="connsiteY25" fmla="*/ 166644 h 1126566"/>
              <a:gd name="connsiteX26" fmla="*/ 2500607 w 12192000"/>
              <a:gd name="connsiteY26" fmla="*/ 180917 h 1126566"/>
              <a:gd name="connsiteX27" fmla="*/ 2542869 w 12192000"/>
              <a:gd name="connsiteY27" fmla="*/ 188717 h 1126566"/>
              <a:gd name="connsiteX28" fmla="*/ 2829718 w 12192000"/>
              <a:gd name="connsiteY28" fmla="*/ 242215 h 1126566"/>
              <a:gd name="connsiteX29" fmla="*/ 3028662 w 12192000"/>
              <a:gd name="connsiteY29" fmla="*/ 219550 h 1126566"/>
              <a:gd name="connsiteX30" fmla="*/ 3107019 w 12192000"/>
              <a:gd name="connsiteY30" fmla="*/ 220240 h 1126566"/>
              <a:gd name="connsiteX31" fmla="*/ 3116698 w 12192000"/>
              <a:gd name="connsiteY31" fmla="*/ 226983 h 1126566"/>
              <a:gd name="connsiteX32" fmla="*/ 3231577 w 12192000"/>
              <a:gd name="connsiteY32" fmla="*/ 202023 h 1126566"/>
              <a:gd name="connsiteX33" fmla="*/ 3386687 w 12192000"/>
              <a:gd name="connsiteY33" fmla="*/ 218190 h 1126566"/>
              <a:gd name="connsiteX34" fmla="*/ 3501680 w 12192000"/>
              <a:gd name="connsiteY34" fmla="*/ 238841 h 1126566"/>
              <a:gd name="connsiteX35" fmla="*/ 3567038 w 12192000"/>
              <a:gd name="connsiteY35" fmla="*/ 246771 h 1126566"/>
              <a:gd name="connsiteX36" fmla="*/ 3613626 w 12192000"/>
              <a:gd name="connsiteY36" fmla="*/ 256591 h 1126566"/>
              <a:gd name="connsiteX37" fmla="*/ 3737444 w 12192000"/>
              <a:gd name="connsiteY37" fmla="*/ 259793 h 1126566"/>
              <a:gd name="connsiteX38" fmla="*/ 3944870 w 12192000"/>
              <a:gd name="connsiteY38" fmla="*/ 255991 h 1126566"/>
              <a:gd name="connsiteX39" fmla="*/ 4092172 w 12192000"/>
              <a:gd name="connsiteY39" fmla="*/ 290617 h 1126566"/>
              <a:gd name="connsiteX40" fmla="*/ 4176434 w 12192000"/>
              <a:gd name="connsiteY40" fmla="*/ 272187 h 1126566"/>
              <a:gd name="connsiteX41" fmla="*/ 4269617 w 12192000"/>
              <a:gd name="connsiteY41" fmla="*/ 283947 h 1126566"/>
              <a:gd name="connsiteX42" fmla="*/ 4638729 w 12192000"/>
              <a:gd name="connsiteY42" fmla="*/ 274806 h 1126566"/>
              <a:gd name="connsiteX43" fmla="*/ 4910175 w 12192000"/>
              <a:gd name="connsiteY43" fmla="*/ 258887 h 1126566"/>
              <a:gd name="connsiteX44" fmla="*/ 4910653 w 12192000"/>
              <a:gd name="connsiteY44" fmla="*/ 256337 h 1126566"/>
              <a:gd name="connsiteX45" fmla="*/ 4915901 w 12192000"/>
              <a:gd name="connsiteY45" fmla="*/ 255646 h 1126566"/>
              <a:gd name="connsiteX46" fmla="*/ 4919888 w 12192000"/>
              <a:gd name="connsiteY46" fmla="*/ 257665 h 1126566"/>
              <a:gd name="connsiteX47" fmla="*/ 4926150 w 12192000"/>
              <a:gd name="connsiteY47" fmla="*/ 256877 h 1126566"/>
              <a:gd name="connsiteX48" fmla="*/ 4943081 w 12192000"/>
              <a:gd name="connsiteY48" fmla="*/ 255402 h 1126566"/>
              <a:gd name="connsiteX49" fmla="*/ 4949875 w 12192000"/>
              <a:gd name="connsiteY49" fmla="*/ 250755 h 1126566"/>
              <a:gd name="connsiteX50" fmla="*/ 5034125 w 12192000"/>
              <a:gd name="connsiteY50" fmla="*/ 251561 h 1126566"/>
              <a:gd name="connsiteX51" fmla="*/ 5058873 w 12192000"/>
              <a:gd name="connsiteY51" fmla="*/ 245283 h 1126566"/>
              <a:gd name="connsiteX52" fmla="*/ 5123651 w 12192000"/>
              <a:gd name="connsiteY52" fmla="*/ 248360 h 1126566"/>
              <a:gd name="connsiteX53" fmla="*/ 5197539 w 12192000"/>
              <a:gd name="connsiteY53" fmla="*/ 245352 h 1126566"/>
              <a:gd name="connsiteX54" fmla="*/ 5250946 w 12192000"/>
              <a:gd name="connsiteY54" fmla="*/ 239095 h 1126566"/>
              <a:gd name="connsiteX55" fmla="*/ 5388817 w 12192000"/>
              <a:gd name="connsiteY55" fmla="*/ 245059 h 1126566"/>
              <a:gd name="connsiteX56" fmla="*/ 5618162 w 12192000"/>
              <a:gd name="connsiteY56" fmla="*/ 264094 h 1126566"/>
              <a:gd name="connsiteX57" fmla="*/ 5666664 w 12192000"/>
              <a:gd name="connsiteY57" fmla="*/ 266098 h 1126566"/>
              <a:gd name="connsiteX58" fmla="*/ 5715324 w 12192000"/>
              <a:gd name="connsiteY58" fmla="*/ 251101 h 1126566"/>
              <a:gd name="connsiteX59" fmla="*/ 5741796 w 12192000"/>
              <a:gd name="connsiteY59" fmla="*/ 250897 h 1126566"/>
              <a:gd name="connsiteX60" fmla="*/ 5748565 w 12192000"/>
              <a:gd name="connsiteY60" fmla="*/ 249142 h 1126566"/>
              <a:gd name="connsiteX61" fmla="*/ 5802907 w 12192000"/>
              <a:gd name="connsiteY61" fmla="*/ 256022 h 1126566"/>
              <a:gd name="connsiteX62" fmla="*/ 5877829 w 12192000"/>
              <a:gd name="connsiteY62" fmla="*/ 265178 h 1126566"/>
              <a:gd name="connsiteX63" fmla="*/ 5946099 w 12192000"/>
              <a:gd name="connsiteY63" fmla="*/ 275229 h 1126566"/>
              <a:gd name="connsiteX64" fmla="*/ 5951885 w 12192000"/>
              <a:gd name="connsiteY64" fmla="*/ 273306 h 1126566"/>
              <a:gd name="connsiteX65" fmla="*/ 5957187 w 12192000"/>
              <a:gd name="connsiteY65" fmla="*/ 267506 h 1126566"/>
              <a:gd name="connsiteX66" fmla="*/ 6000476 w 12192000"/>
              <a:gd name="connsiteY66" fmla="*/ 273899 h 1126566"/>
              <a:gd name="connsiteX67" fmla="*/ 6055647 w 12192000"/>
              <a:gd name="connsiteY67" fmla="*/ 268058 h 1126566"/>
              <a:gd name="connsiteX68" fmla="*/ 6390944 w 12192000"/>
              <a:gd name="connsiteY68" fmla="*/ 296657 h 1126566"/>
              <a:gd name="connsiteX69" fmla="*/ 6472553 w 12192000"/>
              <a:gd name="connsiteY69" fmla="*/ 327261 h 1126566"/>
              <a:gd name="connsiteX70" fmla="*/ 6598839 w 12192000"/>
              <a:gd name="connsiteY70" fmla="*/ 327138 h 1126566"/>
              <a:gd name="connsiteX71" fmla="*/ 6674894 w 12192000"/>
              <a:gd name="connsiteY71" fmla="*/ 339184 h 1126566"/>
              <a:gd name="connsiteX72" fmla="*/ 6686944 w 12192000"/>
              <a:gd name="connsiteY72" fmla="*/ 334233 h 1126566"/>
              <a:gd name="connsiteX73" fmla="*/ 6788093 w 12192000"/>
              <a:gd name="connsiteY73" fmla="*/ 377012 h 1126566"/>
              <a:gd name="connsiteX74" fmla="*/ 6944546 w 12192000"/>
              <a:gd name="connsiteY74" fmla="*/ 386543 h 1126566"/>
              <a:gd name="connsiteX75" fmla="*/ 7052564 w 12192000"/>
              <a:gd name="connsiteY75" fmla="*/ 396658 h 1126566"/>
              <a:gd name="connsiteX76" fmla="*/ 7130364 w 12192000"/>
              <a:gd name="connsiteY76" fmla="*/ 388164 h 1126566"/>
              <a:gd name="connsiteX77" fmla="*/ 7179335 w 12192000"/>
              <a:gd name="connsiteY77" fmla="*/ 386225 h 1126566"/>
              <a:gd name="connsiteX78" fmla="*/ 7300357 w 12192000"/>
              <a:gd name="connsiteY78" fmla="*/ 403218 h 1126566"/>
              <a:gd name="connsiteX79" fmla="*/ 7499445 w 12192000"/>
              <a:gd name="connsiteY79" fmla="*/ 440549 h 1126566"/>
              <a:gd name="connsiteX80" fmla="*/ 7655710 w 12192000"/>
              <a:gd name="connsiteY80" fmla="*/ 430962 h 1126566"/>
              <a:gd name="connsiteX81" fmla="*/ 7729851 w 12192000"/>
              <a:gd name="connsiteY81" fmla="*/ 462457 h 1126566"/>
              <a:gd name="connsiteX82" fmla="*/ 7824660 w 12192000"/>
              <a:gd name="connsiteY82" fmla="*/ 466203 h 1126566"/>
              <a:gd name="connsiteX83" fmla="*/ 8277851 w 12192000"/>
              <a:gd name="connsiteY83" fmla="*/ 502630 h 1126566"/>
              <a:gd name="connsiteX84" fmla="*/ 8382461 w 12192000"/>
              <a:gd name="connsiteY84" fmla="*/ 526824 h 1126566"/>
              <a:gd name="connsiteX85" fmla="*/ 8594502 w 12192000"/>
              <a:gd name="connsiteY85" fmla="*/ 613607 h 1126566"/>
              <a:gd name="connsiteX86" fmla="*/ 8808358 w 12192000"/>
              <a:gd name="connsiteY86" fmla="*/ 654694 h 1126566"/>
              <a:gd name="connsiteX87" fmla="*/ 8880244 w 12192000"/>
              <a:gd name="connsiteY87" fmla="*/ 661466 h 1126566"/>
              <a:gd name="connsiteX88" fmla="*/ 8885004 w 12192000"/>
              <a:gd name="connsiteY88" fmla="*/ 663655 h 1126566"/>
              <a:gd name="connsiteX89" fmla="*/ 8886720 w 12192000"/>
              <a:gd name="connsiteY89" fmla="*/ 662879 h 1126566"/>
              <a:gd name="connsiteX90" fmla="*/ 8912175 w 12192000"/>
              <a:gd name="connsiteY90" fmla="*/ 660908 h 1126566"/>
              <a:gd name="connsiteX91" fmla="*/ 8969814 w 12192000"/>
              <a:gd name="connsiteY91" fmla="*/ 639833 h 1126566"/>
              <a:gd name="connsiteX92" fmla="*/ 8996241 w 12192000"/>
              <a:gd name="connsiteY92" fmla="*/ 655221 h 1126566"/>
              <a:gd name="connsiteX93" fmla="*/ 9092152 w 12192000"/>
              <a:gd name="connsiteY93" fmla="*/ 609097 h 1126566"/>
              <a:gd name="connsiteX94" fmla="*/ 9156546 w 12192000"/>
              <a:gd name="connsiteY94" fmla="*/ 585468 h 1126566"/>
              <a:gd name="connsiteX95" fmla="*/ 9194830 w 12192000"/>
              <a:gd name="connsiteY95" fmla="*/ 571148 h 1126566"/>
              <a:gd name="connsiteX96" fmla="*/ 9314188 w 12192000"/>
              <a:gd name="connsiteY96" fmla="*/ 547301 h 1126566"/>
              <a:gd name="connsiteX97" fmla="*/ 9554706 w 12192000"/>
              <a:gd name="connsiteY97" fmla="*/ 542666 h 1126566"/>
              <a:gd name="connsiteX98" fmla="*/ 9616141 w 12192000"/>
              <a:gd name="connsiteY98" fmla="*/ 530976 h 1126566"/>
              <a:gd name="connsiteX99" fmla="*/ 9620146 w 12192000"/>
              <a:gd name="connsiteY99" fmla="*/ 524035 h 1126566"/>
              <a:gd name="connsiteX100" fmla="*/ 9724197 w 12192000"/>
              <a:gd name="connsiteY100" fmla="*/ 528337 h 1126566"/>
              <a:gd name="connsiteX101" fmla="*/ 9837846 w 12192000"/>
              <a:gd name="connsiteY101" fmla="*/ 492977 h 1126566"/>
              <a:gd name="connsiteX102" fmla="*/ 9917440 w 12192000"/>
              <a:gd name="connsiteY102" fmla="*/ 459605 h 1126566"/>
              <a:gd name="connsiteX103" fmla="*/ 9918439 w 12192000"/>
              <a:gd name="connsiteY103" fmla="*/ 453114 h 1126566"/>
              <a:gd name="connsiteX104" fmla="*/ 9953039 w 12192000"/>
              <a:gd name="connsiteY104" fmla="*/ 452486 h 1126566"/>
              <a:gd name="connsiteX105" fmla="*/ 9988183 w 12192000"/>
              <a:gd name="connsiteY105" fmla="*/ 448079 h 1126566"/>
              <a:gd name="connsiteX106" fmla="*/ 9991965 w 12192000"/>
              <a:gd name="connsiteY106" fmla="*/ 435969 h 1126566"/>
              <a:gd name="connsiteX107" fmla="*/ 9986932 w 12192000"/>
              <a:gd name="connsiteY107" fmla="*/ 431168 h 1126566"/>
              <a:gd name="connsiteX108" fmla="*/ 9996190 w 12192000"/>
              <a:gd name="connsiteY108" fmla="*/ 429066 h 1126566"/>
              <a:gd name="connsiteX109" fmla="*/ 9999786 w 12192000"/>
              <a:gd name="connsiteY109" fmla="*/ 427758 h 1126566"/>
              <a:gd name="connsiteX110" fmla="*/ 10012936 w 12192000"/>
              <a:gd name="connsiteY110" fmla="*/ 428884 h 1126566"/>
              <a:gd name="connsiteX111" fmla="*/ 10038815 w 12192000"/>
              <a:gd name="connsiteY111" fmla="*/ 419316 h 1126566"/>
              <a:gd name="connsiteX112" fmla="*/ 10057432 w 12192000"/>
              <a:gd name="connsiteY112" fmla="*/ 421938 h 1126566"/>
              <a:gd name="connsiteX113" fmla="*/ 10121534 w 12192000"/>
              <a:gd name="connsiteY113" fmla="*/ 437514 h 1126566"/>
              <a:gd name="connsiteX114" fmla="*/ 10199200 w 12192000"/>
              <a:gd name="connsiteY114" fmla="*/ 438197 h 1126566"/>
              <a:gd name="connsiteX115" fmla="*/ 10245648 w 12192000"/>
              <a:gd name="connsiteY115" fmla="*/ 438831 h 1126566"/>
              <a:gd name="connsiteX116" fmla="*/ 10369590 w 12192000"/>
              <a:gd name="connsiteY116" fmla="*/ 423377 h 1126566"/>
              <a:gd name="connsiteX117" fmla="*/ 10575777 w 12192000"/>
              <a:gd name="connsiteY117" fmla="*/ 355859 h 1126566"/>
              <a:gd name="connsiteX118" fmla="*/ 10638984 w 12192000"/>
              <a:gd name="connsiteY118" fmla="*/ 347416 h 1126566"/>
              <a:gd name="connsiteX119" fmla="*/ 10649306 w 12192000"/>
              <a:gd name="connsiteY119" fmla="*/ 352042 h 1126566"/>
              <a:gd name="connsiteX120" fmla="*/ 10732175 w 12192000"/>
              <a:gd name="connsiteY120" fmla="*/ 317549 h 1126566"/>
              <a:gd name="connsiteX121" fmla="*/ 10862886 w 12192000"/>
              <a:gd name="connsiteY121" fmla="*/ 313438 h 1126566"/>
              <a:gd name="connsiteX122" fmla="*/ 10963063 w 12192000"/>
              <a:gd name="connsiteY122" fmla="*/ 317771 h 1126566"/>
              <a:gd name="connsiteX123" fmla="*/ 11018562 w 12192000"/>
              <a:gd name="connsiteY123" fmla="*/ 316991 h 1126566"/>
              <a:gd name="connsiteX124" fmla="*/ 11059692 w 12192000"/>
              <a:gd name="connsiteY124" fmla="*/ 319983 h 1126566"/>
              <a:gd name="connsiteX125" fmla="*/ 11160371 w 12192000"/>
              <a:gd name="connsiteY125" fmla="*/ 308440 h 1126566"/>
              <a:gd name="connsiteX126" fmla="*/ 11178386 w 12192000"/>
              <a:gd name="connsiteY126" fmla="*/ 299490 h 1126566"/>
              <a:gd name="connsiteX127" fmla="*/ 11192494 w 12192000"/>
              <a:gd name="connsiteY127" fmla="*/ 296221 h 1126566"/>
              <a:gd name="connsiteX128" fmla="*/ 11199770 w 12192000"/>
              <a:gd name="connsiteY128" fmla="*/ 299772 h 1126566"/>
              <a:gd name="connsiteX129" fmla="*/ 11217258 w 12192000"/>
              <a:gd name="connsiteY129" fmla="*/ 293681 h 1126566"/>
              <a:gd name="connsiteX130" fmla="*/ 11245798 w 12192000"/>
              <a:gd name="connsiteY130" fmla="*/ 292170 h 1126566"/>
              <a:gd name="connsiteX131" fmla="*/ 11255992 w 12192000"/>
              <a:gd name="connsiteY131" fmla="*/ 291919 h 1126566"/>
              <a:gd name="connsiteX132" fmla="*/ 11264859 w 12192000"/>
              <a:gd name="connsiteY132" fmla="*/ 293937 h 1126566"/>
              <a:gd name="connsiteX133" fmla="*/ 11276151 w 12192000"/>
              <a:gd name="connsiteY133" fmla="*/ 293070 h 1126566"/>
              <a:gd name="connsiteX134" fmla="*/ 11279850 w 12192000"/>
              <a:gd name="connsiteY134" fmla="*/ 291330 h 1126566"/>
              <a:gd name="connsiteX135" fmla="*/ 11290818 w 12192000"/>
              <a:gd name="connsiteY135" fmla="*/ 291060 h 1126566"/>
              <a:gd name="connsiteX136" fmla="*/ 11296248 w 12192000"/>
              <a:gd name="connsiteY136" fmla="*/ 290163 h 1126566"/>
              <a:gd name="connsiteX137" fmla="*/ 11301652 w 12192000"/>
              <a:gd name="connsiteY137" fmla="*/ 290324 h 1126566"/>
              <a:gd name="connsiteX138" fmla="*/ 11339114 w 12192000"/>
              <a:gd name="connsiteY138" fmla="*/ 288153 h 1126566"/>
              <a:gd name="connsiteX139" fmla="*/ 11345146 w 12192000"/>
              <a:gd name="connsiteY139" fmla="*/ 290802 h 1126566"/>
              <a:gd name="connsiteX140" fmla="*/ 11400126 w 12192000"/>
              <a:gd name="connsiteY140" fmla="*/ 292287 h 1126566"/>
              <a:gd name="connsiteX141" fmla="*/ 11400420 w 12192000"/>
              <a:gd name="connsiteY141" fmla="*/ 293758 h 1126566"/>
              <a:gd name="connsiteX142" fmla="*/ 11413889 w 12192000"/>
              <a:gd name="connsiteY142" fmla="*/ 300516 h 1126566"/>
              <a:gd name="connsiteX143" fmla="*/ 11440688 w 12192000"/>
              <a:gd name="connsiteY143" fmla="*/ 310121 h 1126566"/>
              <a:gd name="connsiteX144" fmla="*/ 11496733 w 12192000"/>
              <a:gd name="connsiteY144" fmla="*/ 350225 h 1126566"/>
              <a:gd name="connsiteX145" fmla="*/ 11554005 w 12192000"/>
              <a:gd name="connsiteY145" fmla="*/ 351933 h 1126566"/>
              <a:gd name="connsiteX146" fmla="*/ 11565304 w 12192000"/>
              <a:gd name="connsiteY146" fmla="*/ 353069 h 1126566"/>
              <a:gd name="connsiteX147" fmla="*/ 11565435 w 12192000"/>
              <a:gd name="connsiteY147" fmla="*/ 353419 h 1126566"/>
              <a:gd name="connsiteX148" fmla="*/ 11577168 w 12192000"/>
              <a:gd name="connsiteY148" fmla="*/ 355270 h 1126566"/>
              <a:gd name="connsiteX149" fmla="*/ 11585904 w 12192000"/>
              <a:gd name="connsiteY149" fmla="*/ 355142 h 1126566"/>
              <a:gd name="connsiteX150" fmla="*/ 11607823 w 12192000"/>
              <a:gd name="connsiteY150" fmla="*/ 357347 h 1126566"/>
              <a:gd name="connsiteX151" fmla="*/ 11614746 w 12192000"/>
              <a:gd name="connsiteY151" fmla="*/ 360281 h 1126566"/>
              <a:gd name="connsiteX152" fmla="*/ 11698873 w 12192000"/>
              <a:gd name="connsiteY152" fmla="*/ 397894 h 1126566"/>
              <a:gd name="connsiteX153" fmla="*/ 11779739 w 12192000"/>
              <a:gd name="connsiteY153" fmla="*/ 457323 h 1126566"/>
              <a:gd name="connsiteX154" fmla="*/ 11828107 w 12192000"/>
              <a:gd name="connsiteY154" fmla="*/ 477948 h 1126566"/>
              <a:gd name="connsiteX155" fmla="*/ 11866598 w 12192000"/>
              <a:gd name="connsiteY155" fmla="*/ 486803 h 1126566"/>
              <a:gd name="connsiteX156" fmla="*/ 11916744 w 12192000"/>
              <a:gd name="connsiteY156" fmla="*/ 502917 h 1126566"/>
              <a:gd name="connsiteX157" fmla="*/ 11949248 w 12192000"/>
              <a:gd name="connsiteY157" fmla="*/ 518881 h 1126566"/>
              <a:gd name="connsiteX158" fmla="*/ 11951002 w 12192000"/>
              <a:gd name="connsiteY158" fmla="*/ 518735 h 1126566"/>
              <a:gd name="connsiteX159" fmla="*/ 11957283 w 12192000"/>
              <a:gd name="connsiteY159" fmla="*/ 522828 h 1126566"/>
              <a:gd name="connsiteX160" fmla="*/ 11966535 w 12192000"/>
              <a:gd name="connsiteY160" fmla="*/ 527372 h 1126566"/>
              <a:gd name="connsiteX161" fmla="*/ 12026007 w 12192000"/>
              <a:gd name="connsiteY161" fmla="*/ 534384 h 1126566"/>
              <a:gd name="connsiteX162" fmla="*/ 12035188 w 12192000"/>
              <a:gd name="connsiteY162" fmla="*/ 529609 h 1126566"/>
              <a:gd name="connsiteX163" fmla="*/ 12115225 w 12192000"/>
              <a:gd name="connsiteY163" fmla="*/ 561895 h 1126566"/>
              <a:gd name="connsiteX164" fmla="*/ 12191636 w 12192000"/>
              <a:gd name="connsiteY164" fmla="*/ 558318 h 1126566"/>
              <a:gd name="connsiteX165" fmla="*/ 12192000 w 12192000"/>
              <a:gd name="connsiteY165" fmla="*/ 558295 h 1126566"/>
              <a:gd name="connsiteX166" fmla="*/ 12192000 w 12192000"/>
              <a:gd name="connsiteY166" fmla="*/ 1126566 h 1126566"/>
              <a:gd name="connsiteX167" fmla="*/ 0 w 12192000"/>
              <a:gd name="connsiteY167" fmla="*/ 1126566 h 1126566"/>
              <a:gd name="connsiteX168" fmla="*/ 0 w 12192000"/>
              <a:gd name="connsiteY168" fmla="*/ 401922 h 1126566"/>
              <a:gd name="connsiteX169" fmla="*/ 25242 w 12192000"/>
              <a:gd name="connsiteY169" fmla="*/ 388862 h 1126566"/>
              <a:gd name="connsiteX170" fmla="*/ 96922 w 12192000"/>
              <a:gd name="connsiteY170" fmla="*/ 357381 h 1126566"/>
              <a:gd name="connsiteX171" fmla="*/ 164580 w 12192000"/>
              <a:gd name="connsiteY171" fmla="*/ 322443 h 1126566"/>
              <a:gd name="connsiteX172" fmla="*/ 258712 w 12192000"/>
              <a:gd name="connsiteY172" fmla="*/ 286531 h 1126566"/>
              <a:gd name="connsiteX173" fmla="*/ 316354 w 12192000"/>
              <a:gd name="connsiteY173" fmla="*/ 238529 h 1126566"/>
              <a:gd name="connsiteX174" fmla="*/ 328834 w 12192000"/>
              <a:gd name="connsiteY174" fmla="*/ 240963 h 1126566"/>
              <a:gd name="connsiteX175" fmla="*/ 383414 w 12192000"/>
              <a:gd name="connsiteY175" fmla="*/ 221196 h 1126566"/>
              <a:gd name="connsiteX176" fmla="*/ 537708 w 12192000"/>
              <a:gd name="connsiteY176" fmla="*/ 119020 h 1126566"/>
              <a:gd name="connsiteX177" fmla="*/ 653257 w 12192000"/>
              <a:gd name="connsiteY177" fmla="*/ 91372 h 1126566"/>
              <a:gd name="connsiteX178" fmla="*/ 763197 w 12192000"/>
              <a:gd name="connsiteY178" fmla="*/ 59356 h 1126566"/>
              <a:gd name="connsiteX179" fmla="*/ 778208 w 12192000"/>
              <a:gd name="connsiteY179" fmla="*/ 63801 h 1126566"/>
              <a:gd name="connsiteX180" fmla="*/ 784725 w 12192000"/>
              <a:gd name="connsiteY180" fmla="*/ 62505 h 1126566"/>
              <a:gd name="connsiteX181" fmla="*/ 785400 w 12192000"/>
              <a:gd name="connsiteY181" fmla="*/ 62796 h 1126566"/>
              <a:gd name="connsiteX182" fmla="*/ 786774 w 12192000"/>
              <a:gd name="connsiteY182" fmla="*/ 62098 h 1126566"/>
              <a:gd name="connsiteX183" fmla="*/ 852003 w 12192000"/>
              <a:gd name="connsiteY183" fmla="*/ 61064 h 1126566"/>
              <a:gd name="connsiteX184" fmla="*/ 870719 w 12192000"/>
              <a:gd name="connsiteY184" fmla="*/ 47209 h 1126566"/>
              <a:gd name="connsiteX185" fmla="*/ 883786 w 12192000"/>
              <a:gd name="connsiteY185" fmla="*/ 45814 h 1126566"/>
              <a:gd name="connsiteX186" fmla="*/ 886400 w 12192000"/>
              <a:gd name="connsiteY186" fmla="*/ 43909 h 1126566"/>
              <a:gd name="connsiteX187" fmla="*/ 893881 w 12192000"/>
              <a:gd name="connsiteY187" fmla="*/ 40197 h 1126566"/>
              <a:gd name="connsiteX188" fmla="*/ 886282 w 12192000"/>
              <a:gd name="connsiteY188" fmla="*/ 36610 h 1126566"/>
              <a:gd name="connsiteX189" fmla="*/ 950274 w 12192000"/>
              <a:gd name="connsiteY189" fmla="*/ 20111 h 1126566"/>
              <a:gd name="connsiteX190" fmla="*/ 988432 w 12192000"/>
              <a:gd name="connsiteY190" fmla="*/ 24039 h 1126566"/>
              <a:gd name="connsiteX191" fmla="*/ 1048223 w 12192000"/>
              <a:gd name="connsiteY191" fmla="*/ 19791 h 1126566"/>
              <a:gd name="connsiteX192" fmla="*/ 1177886 w 12192000"/>
              <a:gd name="connsiteY192" fmla="*/ 30728 h 1126566"/>
              <a:gd name="connsiteX193" fmla="*/ 1305018 w 12192000"/>
              <a:gd name="connsiteY193" fmla="*/ 0 h 1126566"/>
              <a:gd name="connsiteX0" fmla="*/ 1305018 w 12192000"/>
              <a:gd name="connsiteY0" fmla="*/ 0 h 1126566"/>
              <a:gd name="connsiteX1" fmla="*/ 1338012 w 12192000"/>
              <a:gd name="connsiteY1" fmla="*/ 2184 h 1126566"/>
              <a:gd name="connsiteX2" fmla="*/ 1368320 w 12192000"/>
              <a:gd name="connsiteY2" fmla="*/ 11572 h 1126566"/>
              <a:gd name="connsiteX3" fmla="*/ 1367764 w 12192000"/>
              <a:gd name="connsiteY3" fmla="*/ 14115 h 1126566"/>
              <a:gd name="connsiteX4" fmla="*/ 1372564 w 12192000"/>
              <a:gd name="connsiteY4" fmla="*/ 15636 h 1126566"/>
              <a:gd name="connsiteX5" fmla="*/ 1377226 w 12192000"/>
              <a:gd name="connsiteY5" fmla="*/ 14330 h 1126566"/>
              <a:gd name="connsiteX6" fmla="*/ 1382967 w 12192000"/>
              <a:gd name="connsiteY6" fmla="*/ 16108 h 1126566"/>
              <a:gd name="connsiteX7" fmla="*/ 1398753 w 12192000"/>
              <a:gd name="connsiteY7" fmla="*/ 20281 h 1126566"/>
              <a:gd name="connsiteX8" fmla="*/ 1403473 w 12192000"/>
              <a:gd name="connsiteY8" fmla="*/ 25878 h 1126566"/>
              <a:gd name="connsiteX9" fmla="*/ 1465522 w 12192000"/>
              <a:gd name="connsiteY9" fmla="*/ 40951 h 1126566"/>
              <a:gd name="connsiteX10" fmla="*/ 1485274 w 12192000"/>
              <a:gd name="connsiteY10" fmla="*/ 38769 h 1126566"/>
              <a:gd name="connsiteX11" fmla="*/ 1506702 w 12192000"/>
              <a:gd name="connsiteY11" fmla="*/ 48855 h 1126566"/>
              <a:gd name="connsiteX12" fmla="*/ 1570577 w 12192000"/>
              <a:gd name="connsiteY12" fmla="*/ 56390 h 1126566"/>
              <a:gd name="connsiteX13" fmla="*/ 1640836 w 12192000"/>
              <a:gd name="connsiteY13" fmla="*/ 71287 h 1126566"/>
              <a:gd name="connsiteX14" fmla="*/ 1689992 w 12192000"/>
              <a:gd name="connsiteY14" fmla="*/ 86003 h 1126566"/>
              <a:gd name="connsiteX15" fmla="*/ 1825707 w 12192000"/>
              <a:gd name="connsiteY15" fmla="*/ 102605 h 1126566"/>
              <a:gd name="connsiteX16" fmla="*/ 2055100 w 12192000"/>
              <a:gd name="connsiteY16" fmla="*/ 121407 h 1126566"/>
              <a:gd name="connsiteX17" fmla="*/ 2102805 w 12192000"/>
              <a:gd name="connsiteY17" fmla="*/ 127338 h 1126566"/>
              <a:gd name="connsiteX18" fmla="*/ 2139327 w 12192000"/>
              <a:gd name="connsiteY18" fmla="*/ 140098 h 1126566"/>
              <a:gd name="connsiteX19" fmla="*/ 2143886 w 12192000"/>
              <a:gd name="connsiteY19" fmla="*/ 149737 h 1126566"/>
              <a:gd name="connsiteX20" fmla="*/ 2169405 w 12192000"/>
              <a:gd name="connsiteY20" fmla="*/ 154229 h 1126566"/>
              <a:gd name="connsiteX21" fmla="*/ 2175252 w 12192000"/>
              <a:gd name="connsiteY21" fmla="*/ 157025 h 1126566"/>
              <a:gd name="connsiteX22" fmla="*/ 2209736 w 12192000"/>
              <a:gd name="connsiteY22" fmla="*/ 171455 h 1126566"/>
              <a:gd name="connsiteX23" fmla="*/ 2306658 w 12192000"/>
              <a:gd name="connsiteY23" fmla="*/ 162489 h 1126566"/>
              <a:gd name="connsiteX24" fmla="*/ 2376691 w 12192000"/>
              <a:gd name="connsiteY24" fmla="*/ 163846 h 1126566"/>
              <a:gd name="connsiteX25" fmla="*/ 2381520 w 12192000"/>
              <a:gd name="connsiteY25" fmla="*/ 166644 h 1126566"/>
              <a:gd name="connsiteX26" fmla="*/ 2500607 w 12192000"/>
              <a:gd name="connsiteY26" fmla="*/ 180917 h 1126566"/>
              <a:gd name="connsiteX27" fmla="*/ 2542869 w 12192000"/>
              <a:gd name="connsiteY27" fmla="*/ 188717 h 1126566"/>
              <a:gd name="connsiteX28" fmla="*/ 2829718 w 12192000"/>
              <a:gd name="connsiteY28" fmla="*/ 242215 h 1126566"/>
              <a:gd name="connsiteX29" fmla="*/ 3028662 w 12192000"/>
              <a:gd name="connsiteY29" fmla="*/ 219550 h 1126566"/>
              <a:gd name="connsiteX30" fmla="*/ 3107019 w 12192000"/>
              <a:gd name="connsiteY30" fmla="*/ 220240 h 1126566"/>
              <a:gd name="connsiteX31" fmla="*/ 3116698 w 12192000"/>
              <a:gd name="connsiteY31" fmla="*/ 226983 h 1126566"/>
              <a:gd name="connsiteX32" fmla="*/ 3231577 w 12192000"/>
              <a:gd name="connsiteY32" fmla="*/ 202023 h 1126566"/>
              <a:gd name="connsiteX33" fmla="*/ 3386687 w 12192000"/>
              <a:gd name="connsiteY33" fmla="*/ 218190 h 1126566"/>
              <a:gd name="connsiteX34" fmla="*/ 3501680 w 12192000"/>
              <a:gd name="connsiteY34" fmla="*/ 238841 h 1126566"/>
              <a:gd name="connsiteX35" fmla="*/ 3567038 w 12192000"/>
              <a:gd name="connsiteY35" fmla="*/ 246771 h 1126566"/>
              <a:gd name="connsiteX36" fmla="*/ 3613626 w 12192000"/>
              <a:gd name="connsiteY36" fmla="*/ 256591 h 1126566"/>
              <a:gd name="connsiteX37" fmla="*/ 3737444 w 12192000"/>
              <a:gd name="connsiteY37" fmla="*/ 259793 h 1126566"/>
              <a:gd name="connsiteX38" fmla="*/ 3944870 w 12192000"/>
              <a:gd name="connsiteY38" fmla="*/ 255991 h 1126566"/>
              <a:gd name="connsiteX39" fmla="*/ 4092172 w 12192000"/>
              <a:gd name="connsiteY39" fmla="*/ 290617 h 1126566"/>
              <a:gd name="connsiteX40" fmla="*/ 4176434 w 12192000"/>
              <a:gd name="connsiteY40" fmla="*/ 272187 h 1126566"/>
              <a:gd name="connsiteX41" fmla="*/ 4269617 w 12192000"/>
              <a:gd name="connsiteY41" fmla="*/ 283947 h 1126566"/>
              <a:gd name="connsiteX42" fmla="*/ 4638729 w 12192000"/>
              <a:gd name="connsiteY42" fmla="*/ 274806 h 1126566"/>
              <a:gd name="connsiteX43" fmla="*/ 4910175 w 12192000"/>
              <a:gd name="connsiteY43" fmla="*/ 258887 h 1126566"/>
              <a:gd name="connsiteX44" fmla="*/ 4910653 w 12192000"/>
              <a:gd name="connsiteY44" fmla="*/ 256337 h 1126566"/>
              <a:gd name="connsiteX45" fmla="*/ 4915901 w 12192000"/>
              <a:gd name="connsiteY45" fmla="*/ 255646 h 1126566"/>
              <a:gd name="connsiteX46" fmla="*/ 4919888 w 12192000"/>
              <a:gd name="connsiteY46" fmla="*/ 257665 h 1126566"/>
              <a:gd name="connsiteX47" fmla="*/ 4926150 w 12192000"/>
              <a:gd name="connsiteY47" fmla="*/ 256877 h 1126566"/>
              <a:gd name="connsiteX48" fmla="*/ 4943081 w 12192000"/>
              <a:gd name="connsiteY48" fmla="*/ 255402 h 1126566"/>
              <a:gd name="connsiteX49" fmla="*/ 4949875 w 12192000"/>
              <a:gd name="connsiteY49" fmla="*/ 250755 h 1126566"/>
              <a:gd name="connsiteX50" fmla="*/ 5034125 w 12192000"/>
              <a:gd name="connsiteY50" fmla="*/ 251561 h 1126566"/>
              <a:gd name="connsiteX51" fmla="*/ 5058873 w 12192000"/>
              <a:gd name="connsiteY51" fmla="*/ 245283 h 1126566"/>
              <a:gd name="connsiteX52" fmla="*/ 5123651 w 12192000"/>
              <a:gd name="connsiteY52" fmla="*/ 248360 h 1126566"/>
              <a:gd name="connsiteX53" fmla="*/ 5197539 w 12192000"/>
              <a:gd name="connsiteY53" fmla="*/ 245352 h 1126566"/>
              <a:gd name="connsiteX54" fmla="*/ 5250946 w 12192000"/>
              <a:gd name="connsiteY54" fmla="*/ 239095 h 1126566"/>
              <a:gd name="connsiteX55" fmla="*/ 5388817 w 12192000"/>
              <a:gd name="connsiteY55" fmla="*/ 245059 h 1126566"/>
              <a:gd name="connsiteX56" fmla="*/ 5618162 w 12192000"/>
              <a:gd name="connsiteY56" fmla="*/ 264094 h 1126566"/>
              <a:gd name="connsiteX57" fmla="*/ 5666664 w 12192000"/>
              <a:gd name="connsiteY57" fmla="*/ 266098 h 1126566"/>
              <a:gd name="connsiteX58" fmla="*/ 5715324 w 12192000"/>
              <a:gd name="connsiteY58" fmla="*/ 251101 h 1126566"/>
              <a:gd name="connsiteX59" fmla="*/ 5741796 w 12192000"/>
              <a:gd name="connsiteY59" fmla="*/ 250897 h 1126566"/>
              <a:gd name="connsiteX60" fmla="*/ 5748565 w 12192000"/>
              <a:gd name="connsiteY60" fmla="*/ 249142 h 1126566"/>
              <a:gd name="connsiteX61" fmla="*/ 5802907 w 12192000"/>
              <a:gd name="connsiteY61" fmla="*/ 256022 h 1126566"/>
              <a:gd name="connsiteX62" fmla="*/ 5877829 w 12192000"/>
              <a:gd name="connsiteY62" fmla="*/ 265178 h 1126566"/>
              <a:gd name="connsiteX63" fmla="*/ 5946099 w 12192000"/>
              <a:gd name="connsiteY63" fmla="*/ 275229 h 1126566"/>
              <a:gd name="connsiteX64" fmla="*/ 5951885 w 12192000"/>
              <a:gd name="connsiteY64" fmla="*/ 273306 h 1126566"/>
              <a:gd name="connsiteX65" fmla="*/ 5957187 w 12192000"/>
              <a:gd name="connsiteY65" fmla="*/ 267506 h 1126566"/>
              <a:gd name="connsiteX66" fmla="*/ 6000476 w 12192000"/>
              <a:gd name="connsiteY66" fmla="*/ 273899 h 1126566"/>
              <a:gd name="connsiteX67" fmla="*/ 6055647 w 12192000"/>
              <a:gd name="connsiteY67" fmla="*/ 268058 h 1126566"/>
              <a:gd name="connsiteX68" fmla="*/ 6390944 w 12192000"/>
              <a:gd name="connsiteY68" fmla="*/ 296657 h 1126566"/>
              <a:gd name="connsiteX69" fmla="*/ 6472553 w 12192000"/>
              <a:gd name="connsiteY69" fmla="*/ 327261 h 1126566"/>
              <a:gd name="connsiteX70" fmla="*/ 6598839 w 12192000"/>
              <a:gd name="connsiteY70" fmla="*/ 327138 h 1126566"/>
              <a:gd name="connsiteX71" fmla="*/ 6674894 w 12192000"/>
              <a:gd name="connsiteY71" fmla="*/ 339184 h 1126566"/>
              <a:gd name="connsiteX72" fmla="*/ 6686944 w 12192000"/>
              <a:gd name="connsiteY72" fmla="*/ 334233 h 1126566"/>
              <a:gd name="connsiteX73" fmla="*/ 6788093 w 12192000"/>
              <a:gd name="connsiteY73" fmla="*/ 377012 h 1126566"/>
              <a:gd name="connsiteX74" fmla="*/ 6944546 w 12192000"/>
              <a:gd name="connsiteY74" fmla="*/ 386543 h 1126566"/>
              <a:gd name="connsiteX75" fmla="*/ 7052564 w 12192000"/>
              <a:gd name="connsiteY75" fmla="*/ 396658 h 1126566"/>
              <a:gd name="connsiteX76" fmla="*/ 7130364 w 12192000"/>
              <a:gd name="connsiteY76" fmla="*/ 388164 h 1126566"/>
              <a:gd name="connsiteX77" fmla="*/ 7179335 w 12192000"/>
              <a:gd name="connsiteY77" fmla="*/ 386225 h 1126566"/>
              <a:gd name="connsiteX78" fmla="*/ 7300357 w 12192000"/>
              <a:gd name="connsiteY78" fmla="*/ 403218 h 1126566"/>
              <a:gd name="connsiteX79" fmla="*/ 7499445 w 12192000"/>
              <a:gd name="connsiteY79" fmla="*/ 440549 h 1126566"/>
              <a:gd name="connsiteX80" fmla="*/ 7655710 w 12192000"/>
              <a:gd name="connsiteY80" fmla="*/ 430962 h 1126566"/>
              <a:gd name="connsiteX81" fmla="*/ 7729851 w 12192000"/>
              <a:gd name="connsiteY81" fmla="*/ 462457 h 1126566"/>
              <a:gd name="connsiteX82" fmla="*/ 7824660 w 12192000"/>
              <a:gd name="connsiteY82" fmla="*/ 466203 h 1126566"/>
              <a:gd name="connsiteX83" fmla="*/ 8277851 w 12192000"/>
              <a:gd name="connsiteY83" fmla="*/ 502630 h 1126566"/>
              <a:gd name="connsiteX84" fmla="*/ 8382461 w 12192000"/>
              <a:gd name="connsiteY84" fmla="*/ 526824 h 1126566"/>
              <a:gd name="connsiteX85" fmla="*/ 8594502 w 12192000"/>
              <a:gd name="connsiteY85" fmla="*/ 613607 h 1126566"/>
              <a:gd name="connsiteX86" fmla="*/ 8808358 w 12192000"/>
              <a:gd name="connsiteY86" fmla="*/ 654694 h 1126566"/>
              <a:gd name="connsiteX87" fmla="*/ 8880244 w 12192000"/>
              <a:gd name="connsiteY87" fmla="*/ 661466 h 1126566"/>
              <a:gd name="connsiteX88" fmla="*/ 8885004 w 12192000"/>
              <a:gd name="connsiteY88" fmla="*/ 663655 h 1126566"/>
              <a:gd name="connsiteX89" fmla="*/ 8886720 w 12192000"/>
              <a:gd name="connsiteY89" fmla="*/ 662879 h 1126566"/>
              <a:gd name="connsiteX90" fmla="*/ 8912175 w 12192000"/>
              <a:gd name="connsiteY90" fmla="*/ 660908 h 1126566"/>
              <a:gd name="connsiteX91" fmla="*/ 8969814 w 12192000"/>
              <a:gd name="connsiteY91" fmla="*/ 639833 h 1126566"/>
              <a:gd name="connsiteX92" fmla="*/ 8996241 w 12192000"/>
              <a:gd name="connsiteY92" fmla="*/ 655221 h 1126566"/>
              <a:gd name="connsiteX93" fmla="*/ 9092152 w 12192000"/>
              <a:gd name="connsiteY93" fmla="*/ 609097 h 1126566"/>
              <a:gd name="connsiteX94" fmla="*/ 9156546 w 12192000"/>
              <a:gd name="connsiteY94" fmla="*/ 585468 h 1126566"/>
              <a:gd name="connsiteX95" fmla="*/ 9194830 w 12192000"/>
              <a:gd name="connsiteY95" fmla="*/ 571148 h 1126566"/>
              <a:gd name="connsiteX96" fmla="*/ 9314188 w 12192000"/>
              <a:gd name="connsiteY96" fmla="*/ 547301 h 1126566"/>
              <a:gd name="connsiteX97" fmla="*/ 9554706 w 12192000"/>
              <a:gd name="connsiteY97" fmla="*/ 542666 h 1126566"/>
              <a:gd name="connsiteX98" fmla="*/ 9616141 w 12192000"/>
              <a:gd name="connsiteY98" fmla="*/ 530976 h 1126566"/>
              <a:gd name="connsiteX99" fmla="*/ 9620146 w 12192000"/>
              <a:gd name="connsiteY99" fmla="*/ 524035 h 1126566"/>
              <a:gd name="connsiteX100" fmla="*/ 9724197 w 12192000"/>
              <a:gd name="connsiteY100" fmla="*/ 528337 h 1126566"/>
              <a:gd name="connsiteX101" fmla="*/ 9837846 w 12192000"/>
              <a:gd name="connsiteY101" fmla="*/ 492977 h 1126566"/>
              <a:gd name="connsiteX102" fmla="*/ 9917440 w 12192000"/>
              <a:gd name="connsiteY102" fmla="*/ 459605 h 1126566"/>
              <a:gd name="connsiteX103" fmla="*/ 9918439 w 12192000"/>
              <a:gd name="connsiteY103" fmla="*/ 453114 h 1126566"/>
              <a:gd name="connsiteX104" fmla="*/ 9953039 w 12192000"/>
              <a:gd name="connsiteY104" fmla="*/ 452486 h 1126566"/>
              <a:gd name="connsiteX105" fmla="*/ 9988183 w 12192000"/>
              <a:gd name="connsiteY105" fmla="*/ 448079 h 1126566"/>
              <a:gd name="connsiteX106" fmla="*/ 9991965 w 12192000"/>
              <a:gd name="connsiteY106" fmla="*/ 435969 h 1126566"/>
              <a:gd name="connsiteX107" fmla="*/ 9986932 w 12192000"/>
              <a:gd name="connsiteY107" fmla="*/ 431168 h 1126566"/>
              <a:gd name="connsiteX108" fmla="*/ 9996190 w 12192000"/>
              <a:gd name="connsiteY108" fmla="*/ 429066 h 1126566"/>
              <a:gd name="connsiteX109" fmla="*/ 9999786 w 12192000"/>
              <a:gd name="connsiteY109" fmla="*/ 427758 h 1126566"/>
              <a:gd name="connsiteX110" fmla="*/ 10012936 w 12192000"/>
              <a:gd name="connsiteY110" fmla="*/ 428884 h 1126566"/>
              <a:gd name="connsiteX111" fmla="*/ 10038815 w 12192000"/>
              <a:gd name="connsiteY111" fmla="*/ 419316 h 1126566"/>
              <a:gd name="connsiteX112" fmla="*/ 10057432 w 12192000"/>
              <a:gd name="connsiteY112" fmla="*/ 421938 h 1126566"/>
              <a:gd name="connsiteX113" fmla="*/ 10121534 w 12192000"/>
              <a:gd name="connsiteY113" fmla="*/ 437514 h 1126566"/>
              <a:gd name="connsiteX114" fmla="*/ 10199200 w 12192000"/>
              <a:gd name="connsiteY114" fmla="*/ 438197 h 1126566"/>
              <a:gd name="connsiteX115" fmla="*/ 10245648 w 12192000"/>
              <a:gd name="connsiteY115" fmla="*/ 438831 h 1126566"/>
              <a:gd name="connsiteX116" fmla="*/ 10369590 w 12192000"/>
              <a:gd name="connsiteY116" fmla="*/ 423377 h 1126566"/>
              <a:gd name="connsiteX117" fmla="*/ 10575777 w 12192000"/>
              <a:gd name="connsiteY117" fmla="*/ 355859 h 1126566"/>
              <a:gd name="connsiteX118" fmla="*/ 10638984 w 12192000"/>
              <a:gd name="connsiteY118" fmla="*/ 347416 h 1126566"/>
              <a:gd name="connsiteX119" fmla="*/ 10649306 w 12192000"/>
              <a:gd name="connsiteY119" fmla="*/ 352042 h 1126566"/>
              <a:gd name="connsiteX120" fmla="*/ 10732175 w 12192000"/>
              <a:gd name="connsiteY120" fmla="*/ 317549 h 1126566"/>
              <a:gd name="connsiteX121" fmla="*/ 10862886 w 12192000"/>
              <a:gd name="connsiteY121" fmla="*/ 313438 h 1126566"/>
              <a:gd name="connsiteX122" fmla="*/ 10963063 w 12192000"/>
              <a:gd name="connsiteY122" fmla="*/ 317771 h 1126566"/>
              <a:gd name="connsiteX123" fmla="*/ 11018562 w 12192000"/>
              <a:gd name="connsiteY123" fmla="*/ 316991 h 1126566"/>
              <a:gd name="connsiteX124" fmla="*/ 11059692 w 12192000"/>
              <a:gd name="connsiteY124" fmla="*/ 319983 h 1126566"/>
              <a:gd name="connsiteX125" fmla="*/ 11160371 w 12192000"/>
              <a:gd name="connsiteY125" fmla="*/ 308440 h 1126566"/>
              <a:gd name="connsiteX126" fmla="*/ 11178386 w 12192000"/>
              <a:gd name="connsiteY126" fmla="*/ 299490 h 1126566"/>
              <a:gd name="connsiteX127" fmla="*/ 11192494 w 12192000"/>
              <a:gd name="connsiteY127" fmla="*/ 296221 h 1126566"/>
              <a:gd name="connsiteX128" fmla="*/ 11199770 w 12192000"/>
              <a:gd name="connsiteY128" fmla="*/ 299772 h 1126566"/>
              <a:gd name="connsiteX129" fmla="*/ 11217258 w 12192000"/>
              <a:gd name="connsiteY129" fmla="*/ 293681 h 1126566"/>
              <a:gd name="connsiteX130" fmla="*/ 11245798 w 12192000"/>
              <a:gd name="connsiteY130" fmla="*/ 292170 h 1126566"/>
              <a:gd name="connsiteX131" fmla="*/ 11255992 w 12192000"/>
              <a:gd name="connsiteY131" fmla="*/ 291919 h 1126566"/>
              <a:gd name="connsiteX132" fmla="*/ 11264859 w 12192000"/>
              <a:gd name="connsiteY132" fmla="*/ 293937 h 1126566"/>
              <a:gd name="connsiteX133" fmla="*/ 11276151 w 12192000"/>
              <a:gd name="connsiteY133" fmla="*/ 293070 h 1126566"/>
              <a:gd name="connsiteX134" fmla="*/ 11279850 w 12192000"/>
              <a:gd name="connsiteY134" fmla="*/ 291330 h 1126566"/>
              <a:gd name="connsiteX135" fmla="*/ 11290818 w 12192000"/>
              <a:gd name="connsiteY135" fmla="*/ 291060 h 1126566"/>
              <a:gd name="connsiteX136" fmla="*/ 11296248 w 12192000"/>
              <a:gd name="connsiteY136" fmla="*/ 290163 h 1126566"/>
              <a:gd name="connsiteX137" fmla="*/ 11301652 w 12192000"/>
              <a:gd name="connsiteY137" fmla="*/ 290324 h 1126566"/>
              <a:gd name="connsiteX138" fmla="*/ 11339114 w 12192000"/>
              <a:gd name="connsiteY138" fmla="*/ 288153 h 1126566"/>
              <a:gd name="connsiteX139" fmla="*/ 11345146 w 12192000"/>
              <a:gd name="connsiteY139" fmla="*/ 290802 h 1126566"/>
              <a:gd name="connsiteX140" fmla="*/ 11400126 w 12192000"/>
              <a:gd name="connsiteY140" fmla="*/ 292287 h 1126566"/>
              <a:gd name="connsiteX141" fmla="*/ 11400420 w 12192000"/>
              <a:gd name="connsiteY141" fmla="*/ 293758 h 1126566"/>
              <a:gd name="connsiteX142" fmla="*/ 11413889 w 12192000"/>
              <a:gd name="connsiteY142" fmla="*/ 300516 h 1126566"/>
              <a:gd name="connsiteX143" fmla="*/ 11440688 w 12192000"/>
              <a:gd name="connsiteY143" fmla="*/ 310121 h 1126566"/>
              <a:gd name="connsiteX144" fmla="*/ 11496733 w 12192000"/>
              <a:gd name="connsiteY144" fmla="*/ 350225 h 1126566"/>
              <a:gd name="connsiteX145" fmla="*/ 11554005 w 12192000"/>
              <a:gd name="connsiteY145" fmla="*/ 351933 h 1126566"/>
              <a:gd name="connsiteX146" fmla="*/ 11565304 w 12192000"/>
              <a:gd name="connsiteY146" fmla="*/ 353069 h 1126566"/>
              <a:gd name="connsiteX147" fmla="*/ 11565435 w 12192000"/>
              <a:gd name="connsiteY147" fmla="*/ 353419 h 1126566"/>
              <a:gd name="connsiteX148" fmla="*/ 11577168 w 12192000"/>
              <a:gd name="connsiteY148" fmla="*/ 355270 h 1126566"/>
              <a:gd name="connsiteX149" fmla="*/ 11585904 w 12192000"/>
              <a:gd name="connsiteY149" fmla="*/ 355142 h 1126566"/>
              <a:gd name="connsiteX150" fmla="*/ 11607823 w 12192000"/>
              <a:gd name="connsiteY150" fmla="*/ 357347 h 1126566"/>
              <a:gd name="connsiteX151" fmla="*/ 11614746 w 12192000"/>
              <a:gd name="connsiteY151" fmla="*/ 360281 h 1126566"/>
              <a:gd name="connsiteX152" fmla="*/ 11698873 w 12192000"/>
              <a:gd name="connsiteY152" fmla="*/ 397894 h 1126566"/>
              <a:gd name="connsiteX153" fmla="*/ 11779739 w 12192000"/>
              <a:gd name="connsiteY153" fmla="*/ 457323 h 1126566"/>
              <a:gd name="connsiteX154" fmla="*/ 11828107 w 12192000"/>
              <a:gd name="connsiteY154" fmla="*/ 477948 h 1126566"/>
              <a:gd name="connsiteX155" fmla="*/ 11866598 w 12192000"/>
              <a:gd name="connsiteY155" fmla="*/ 486803 h 1126566"/>
              <a:gd name="connsiteX156" fmla="*/ 11916744 w 12192000"/>
              <a:gd name="connsiteY156" fmla="*/ 502917 h 1126566"/>
              <a:gd name="connsiteX157" fmla="*/ 11949248 w 12192000"/>
              <a:gd name="connsiteY157" fmla="*/ 518881 h 1126566"/>
              <a:gd name="connsiteX158" fmla="*/ 11951002 w 12192000"/>
              <a:gd name="connsiteY158" fmla="*/ 518735 h 1126566"/>
              <a:gd name="connsiteX159" fmla="*/ 11957283 w 12192000"/>
              <a:gd name="connsiteY159" fmla="*/ 522828 h 1126566"/>
              <a:gd name="connsiteX160" fmla="*/ 11966535 w 12192000"/>
              <a:gd name="connsiteY160" fmla="*/ 527372 h 1126566"/>
              <a:gd name="connsiteX161" fmla="*/ 12026007 w 12192000"/>
              <a:gd name="connsiteY161" fmla="*/ 534384 h 1126566"/>
              <a:gd name="connsiteX162" fmla="*/ 12035188 w 12192000"/>
              <a:gd name="connsiteY162" fmla="*/ 529609 h 1126566"/>
              <a:gd name="connsiteX163" fmla="*/ 12115225 w 12192000"/>
              <a:gd name="connsiteY163" fmla="*/ 561895 h 1126566"/>
              <a:gd name="connsiteX164" fmla="*/ 12191636 w 12192000"/>
              <a:gd name="connsiteY164" fmla="*/ 558318 h 1126566"/>
              <a:gd name="connsiteX165" fmla="*/ 12192000 w 12192000"/>
              <a:gd name="connsiteY165" fmla="*/ 558295 h 1126566"/>
              <a:gd name="connsiteX166" fmla="*/ 12192000 w 12192000"/>
              <a:gd name="connsiteY166" fmla="*/ 1126566 h 1126566"/>
              <a:gd name="connsiteX167" fmla="*/ 0 w 12192000"/>
              <a:gd name="connsiteY167" fmla="*/ 1126566 h 1126566"/>
              <a:gd name="connsiteX168" fmla="*/ 0 w 12192000"/>
              <a:gd name="connsiteY168" fmla="*/ 401922 h 1126566"/>
              <a:gd name="connsiteX169" fmla="*/ 25242 w 12192000"/>
              <a:gd name="connsiteY169" fmla="*/ 388862 h 1126566"/>
              <a:gd name="connsiteX170" fmla="*/ 96922 w 12192000"/>
              <a:gd name="connsiteY170" fmla="*/ 357381 h 1126566"/>
              <a:gd name="connsiteX171" fmla="*/ 164580 w 12192000"/>
              <a:gd name="connsiteY171" fmla="*/ 322443 h 1126566"/>
              <a:gd name="connsiteX172" fmla="*/ 258712 w 12192000"/>
              <a:gd name="connsiteY172" fmla="*/ 286531 h 1126566"/>
              <a:gd name="connsiteX173" fmla="*/ 316354 w 12192000"/>
              <a:gd name="connsiteY173" fmla="*/ 238529 h 1126566"/>
              <a:gd name="connsiteX174" fmla="*/ 328834 w 12192000"/>
              <a:gd name="connsiteY174" fmla="*/ 240963 h 1126566"/>
              <a:gd name="connsiteX175" fmla="*/ 383414 w 12192000"/>
              <a:gd name="connsiteY175" fmla="*/ 221196 h 1126566"/>
              <a:gd name="connsiteX176" fmla="*/ 537708 w 12192000"/>
              <a:gd name="connsiteY176" fmla="*/ 119020 h 1126566"/>
              <a:gd name="connsiteX177" fmla="*/ 653257 w 12192000"/>
              <a:gd name="connsiteY177" fmla="*/ 91372 h 1126566"/>
              <a:gd name="connsiteX178" fmla="*/ 763197 w 12192000"/>
              <a:gd name="connsiteY178" fmla="*/ 59356 h 1126566"/>
              <a:gd name="connsiteX179" fmla="*/ 778208 w 12192000"/>
              <a:gd name="connsiteY179" fmla="*/ 63801 h 1126566"/>
              <a:gd name="connsiteX180" fmla="*/ 784725 w 12192000"/>
              <a:gd name="connsiteY180" fmla="*/ 62505 h 1126566"/>
              <a:gd name="connsiteX181" fmla="*/ 785400 w 12192000"/>
              <a:gd name="connsiteY181" fmla="*/ 62796 h 1126566"/>
              <a:gd name="connsiteX182" fmla="*/ 786774 w 12192000"/>
              <a:gd name="connsiteY182" fmla="*/ 62098 h 1126566"/>
              <a:gd name="connsiteX183" fmla="*/ 852003 w 12192000"/>
              <a:gd name="connsiteY183" fmla="*/ 61064 h 1126566"/>
              <a:gd name="connsiteX184" fmla="*/ 870719 w 12192000"/>
              <a:gd name="connsiteY184" fmla="*/ 47209 h 1126566"/>
              <a:gd name="connsiteX185" fmla="*/ 883786 w 12192000"/>
              <a:gd name="connsiteY185" fmla="*/ 45814 h 1126566"/>
              <a:gd name="connsiteX186" fmla="*/ 886400 w 12192000"/>
              <a:gd name="connsiteY186" fmla="*/ 43909 h 1126566"/>
              <a:gd name="connsiteX187" fmla="*/ 893881 w 12192000"/>
              <a:gd name="connsiteY187" fmla="*/ 40197 h 1126566"/>
              <a:gd name="connsiteX188" fmla="*/ 886282 w 12192000"/>
              <a:gd name="connsiteY188" fmla="*/ 36610 h 1126566"/>
              <a:gd name="connsiteX189" fmla="*/ 950274 w 12192000"/>
              <a:gd name="connsiteY189" fmla="*/ 20111 h 1126566"/>
              <a:gd name="connsiteX190" fmla="*/ 988432 w 12192000"/>
              <a:gd name="connsiteY190" fmla="*/ 24039 h 1126566"/>
              <a:gd name="connsiteX191" fmla="*/ 1048223 w 12192000"/>
              <a:gd name="connsiteY191" fmla="*/ 19791 h 1126566"/>
              <a:gd name="connsiteX192" fmla="*/ 1177886 w 12192000"/>
              <a:gd name="connsiteY192" fmla="*/ 30728 h 1126566"/>
              <a:gd name="connsiteX193" fmla="*/ 1305018 w 12192000"/>
              <a:gd name="connsiteY193" fmla="*/ 0 h 1126566"/>
              <a:gd name="connsiteX0" fmla="*/ 1305018 w 12192000"/>
              <a:gd name="connsiteY0" fmla="*/ 0 h 1126566"/>
              <a:gd name="connsiteX1" fmla="*/ 1338012 w 12192000"/>
              <a:gd name="connsiteY1" fmla="*/ 2184 h 1126566"/>
              <a:gd name="connsiteX2" fmla="*/ 1368320 w 12192000"/>
              <a:gd name="connsiteY2" fmla="*/ 11572 h 1126566"/>
              <a:gd name="connsiteX3" fmla="*/ 1367764 w 12192000"/>
              <a:gd name="connsiteY3" fmla="*/ 14115 h 1126566"/>
              <a:gd name="connsiteX4" fmla="*/ 1372564 w 12192000"/>
              <a:gd name="connsiteY4" fmla="*/ 15636 h 1126566"/>
              <a:gd name="connsiteX5" fmla="*/ 1377226 w 12192000"/>
              <a:gd name="connsiteY5" fmla="*/ 14330 h 1126566"/>
              <a:gd name="connsiteX6" fmla="*/ 1382967 w 12192000"/>
              <a:gd name="connsiteY6" fmla="*/ 16108 h 1126566"/>
              <a:gd name="connsiteX7" fmla="*/ 1398753 w 12192000"/>
              <a:gd name="connsiteY7" fmla="*/ 20281 h 1126566"/>
              <a:gd name="connsiteX8" fmla="*/ 1403473 w 12192000"/>
              <a:gd name="connsiteY8" fmla="*/ 25878 h 1126566"/>
              <a:gd name="connsiteX9" fmla="*/ 1465522 w 12192000"/>
              <a:gd name="connsiteY9" fmla="*/ 40951 h 1126566"/>
              <a:gd name="connsiteX10" fmla="*/ 1485274 w 12192000"/>
              <a:gd name="connsiteY10" fmla="*/ 38769 h 1126566"/>
              <a:gd name="connsiteX11" fmla="*/ 1506702 w 12192000"/>
              <a:gd name="connsiteY11" fmla="*/ 48855 h 1126566"/>
              <a:gd name="connsiteX12" fmla="*/ 1570577 w 12192000"/>
              <a:gd name="connsiteY12" fmla="*/ 56390 h 1126566"/>
              <a:gd name="connsiteX13" fmla="*/ 1640836 w 12192000"/>
              <a:gd name="connsiteY13" fmla="*/ 71287 h 1126566"/>
              <a:gd name="connsiteX14" fmla="*/ 1689992 w 12192000"/>
              <a:gd name="connsiteY14" fmla="*/ 86003 h 1126566"/>
              <a:gd name="connsiteX15" fmla="*/ 1825707 w 12192000"/>
              <a:gd name="connsiteY15" fmla="*/ 102605 h 1126566"/>
              <a:gd name="connsiteX16" fmla="*/ 2055100 w 12192000"/>
              <a:gd name="connsiteY16" fmla="*/ 121407 h 1126566"/>
              <a:gd name="connsiteX17" fmla="*/ 2102805 w 12192000"/>
              <a:gd name="connsiteY17" fmla="*/ 127338 h 1126566"/>
              <a:gd name="connsiteX18" fmla="*/ 2139327 w 12192000"/>
              <a:gd name="connsiteY18" fmla="*/ 140098 h 1126566"/>
              <a:gd name="connsiteX19" fmla="*/ 2143886 w 12192000"/>
              <a:gd name="connsiteY19" fmla="*/ 149737 h 1126566"/>
              <a:gd name="connsiteX20" fmla="*/ 2169405 w 12192000"/>
              <a:gd name="connsiteY20" fmla="*/ 154229 h 1126566"/>
              <a:gd name="connsiteX21" fmla="*/ 2175252 w 12192000"/>
              <a:gd name="connsiteY21" fmla="*/ 157025 h 1126566"/>
              <a:gd name="connsiteX22" fmla="*/ 2209736 w 12192000"/>
              <a:gd name="connsiteY22" fmla="*/ 171455 h 1126566"/>
              <a:gd name="connsiteX23" fmla="*/ 2306658 w 12192000"/>
              <a:gd name="connsiteY23" fmla="*/ 162489 h 1126566"/>
              <a:gd name="connsiteX24" fmla="*/ 2376691 w 12192000"/>
              <a:gd name="connsiteY24" fmla="*/ 163846 h 1126566"/>
              <a:gd name="connsiteX25" fmla="*/ 2381520 w 12192000"/>
              <a:gd name="connsiteY25" fmla="*/ 166644 h 1126566"/>
              <a:gd name="connsiteX26" fmla="*/ 2500607 w 12192000"/>
              <a:gd name="connsiteY26" fmla="*/ 180917 h 1126566"/>
              <a:gd name="connsiteX27" fmla="*/ 2542869 w 12192000"/>
              <a:gd name="connsiteY27" fmla="*/ 188717 h 1126566"/>
              <a:gd name="connsiteX28" fmla="*/ 2829718 w 12192000"/>
              <a:gd name="connsiteY28" fmla="*/ 242215 h 1126566"/>
              <a:gd name="connsiteX29" fmla="*/ 3028662 w 12192000"/>
              <a:gd name="connsiteY29" fmla="*/ 219550 h 1126566"/>
              <a:gd name="connsiteX30" fmla="*/ 3107019 w 12192000"/>
              <a:gd name="connsiteY30" fmla="*/ 220240 h 1126566"/>
              <a:gd name="connsiteX31" fmla="*/ 3116698 w 12192000"/>
              <a:gd name="connsiteY31" fmla="*/ 226983 h 1126566"/>
              <a:gd name="connsiteX32" fmla="*/ 3231577 w 12192000"/>
              <a:gd name="connsiteY32" fmla="*/ 202023 h 1126566"/>
              <a:gd name="connsiteX33" fmla="*/ 3386687 w 12192000"/>
              <a:gd name="connsiteY33" fmla="*/ 218190 h 1126566"/>
              <a:gd name="connsiteX34" fmla="*/ 3501680 w 12192000"/>
              <a:gd name="connsiteY34" fmla="*/ 238841 h 1126566"/>
              <a:gd name="connsiteX35" fmla="*/ 3567038 w 12192000"/>
              <a:gd name="connsiteY35" fmla="*/ 246771 h 1126566"/>
              <a:gd name="connsiteX36" fmla="*/ 3613626 w 12192000"/>
              <a:gd name="connsiteY36" fmla="*/ 256591 h 1126566"/>
              <a:gd name="connsiteX37" fmla="*/ 3737444 w 12192000"/>
              <a:gd name="connsiteY37" fmla="*/ 259793 h 1126566"/>
              <a:gd name="connsiteX38" fmla="*/ 3944870 w 12192000"/>
              <a:gd name="connsiteY38" fmla="*/ 255991 h 1126566"/>
              <a:gd name="connsiteX39" fmla="*/ 4092172 w 12192000"/>
              <a:gd name="connsiteY39" fmla="*/ 290617 h 1126566"/>
              <a:gd name="connsiteX40" fmla="*/ 4176434 w 12192000"/>
              <a:gd name="connsiteY40" fmla="*/ 272187 h 1126566"/>
              <a:gd name="connsiteX41" fmla="*/ 4269617 w 12192000"/>
              <a:gd name="connsiteY41" fmla="*/ 283947 h 1126566"/>
              <a:gd name="connsiteX42" fmla="*/ 4638729 w 12192000"/>
              <a:gd name="connsiteY42" fmla="*/ 274806 h 1126566"/>
              <a:gd name="connsiteX43" fmla="*/ 4910175 w 12192000"/>
              <a:gd name="connsiteY43" fmla="*/ 258887 h 1126566"/>
              <a:gd name="connsiteX44" fmla="*/ 4910653 w 12192000"/>
              <a:gd name="connsiteY44" fmla="*/ 256337 h 1126566"/>
              <a:gd name="connsiteX45" fmla="*/ 4915901 w 12192000"/>
              <a:gd name="connsiteY45" fmla="*/ 255646 h 1126566"/>
              <a:gd name="connsiteX46" fmla="*/ 4919888 w 12192000"/>
              <a:gd name="connsiteY46" fmla="*/ 257665 h 1126566"/>
              <a:gd name="connsiteX47" fmla="*/ 4926150 w 12192000"/>
              <a:gd name="connsiteY47" fmla="*/ 256877 h 1126566"/>
              <a:gd name="connsiteX48" fmla="*/ 4943081 w 12192000"/>
              <a:gd name="connsiteY48" fmla="*/ 255402 h 1126566"/>
              <a:gd name="connsiteX49" fmla="*/ 4949875 w 12192000"/>
              <a:gd name="connsiteY49" fmla="*/ 250755 h 1126566"/>
              <a:gd name="connsiteX50" fmla="*/ 5034125 w 12192000"/>
              <a:gd name="connsiteY50" fmla="*/ 251561 h 1126566"/>
              <a:gd name="connsiteX51" fmla="*/ 5058873 w 12192000"/>
              <a:gd name="connsiteY51" fmla="*/ 245283 h 1126566"/>
              <a:gd name="connsiteX52" fmla="*/ 5123651 w 12192000"/>
              <a:gd name="connsiteY52" fmla="*/ 248360 h 1126566"/>
              <a:gd name="connsiteX53" fmla="*/ 5197539 w 12192000"/>
              <a:gd name="connsiteY53" fmla="*/ 245352 h 1126566"/>
              <a:gd name="connsiteX54" fmla="*/ 5250946 w 12192000"/>
              <a:gd name="connsiteY54" fmla="*/ 239095 h 1126566"/>
              <a:gd name="connsiteX55" fmla="*/ 5388817 w 12192000"/>
              <a:gd name="connsiteY55" fmla="*/ 245059 h 1126566"/>
              <a:gd name="connsiteX56" fmla="*/ 5618162 w 12192000"/>
              <a:gd name="connsiteY56" fmla="*/ 264094 h 1126566"/>
              <a:gd name="connsiteX57" fmla="*/ 5666664 w 12192000"/>
              <a:gd name="connsiteY57" fmla="*/ 266098 h 1126566"/>
              <a:gd name="connsiteX58" fmla="*/ 5715324 w 12192000"/>
              <a:gd name="connsiteY58" fmla="*/ 251101 h 1126566"/>
              <a:gd name="connsiteX59" fmla="*/ 5741796 w 12192000"/>
              <a:gd name="connsiteY59" fmla="*/ 250897 h 1126566"/>
              <a:gd name="connsiteX60" fmla="*/ 5748565 w 12192000"/>
              <a:gd name="connsiteY60" fmla="*/ 249142 h 1126566"/>
              <a:gd name="connsiteX61" fmla="*/ 5802907 w 12192000"/>
              <a:gd name="connsiteY61" fmla="*/ 256022 h 1126566"/>
              <a:gd name="connsiteX62" fmla="*/ 5877829 w 12192000"/>
              <a:gd name="connsiteY62" fmla="*/ 265178 h 1126566"/>
              <a:gd name="connsiteX63" fmla="*/ 5946099 w 12192000"/>
              <a:gd name="connsiteY63" fmla="*/ 275229 h 1126566"/>
              <a:gd name="connsiteX64" fmla="*/ 5951885 w 12192000"/>
              <a:gd name="connsiteY64" fmla="*/ 273306 h 1126566"/>
              <a:gd name="connsiteX65" fmla="*/ 5957187 w 12192000"/>
              <a:gd name="connsiteY65" fmla="*/ 267506 h 1126566"/>
              <a:gd name="connsiteX66" fmla="*/ 6000476 w 12192000"/>
              <a:gd name="connsiteY66" fmla="*/ 273899 h 1126566"/>
              <a:gd name="connsiteX67" fmla="*/ 6055647 w 12192000"/>
              <a:gd name="connsiteY67" fmla="*/ 268058 h 1126566"/>
              <a:gd name="connsiteX68" fmla="*/ 6390944 w 12192000"/>
              <a:gd name="connsiteY68" fmla="*/ 296657 h 1126566"/>
              <a:gd name="connsiteX69" fmla="*/ 6472553 w 12192000"/>
              <a:gd name="connsiteY69" fmla="*/ 327261 h 1126566"/>
              <a:gd name="connsiteX70" fmla="*/ 6598839 w 12192000"/>
              <a:gd name="connsiteY70" fmla="*/ 327138 h 1126566"/>
              <a:gd name="connsiteX71" fmla="*/ 6674894 w 12192000"/>
              <a:gd name="connsiteY71" fmla="*/ 339184 h 1126566"/>
              <a:gd name="connsiteX72" fmla="*/ 6709804 w 12192000"/>
              <a:gd name="connsiteY72" fmla="*/ 345663 h 1126566"/>
              <a:gd name="connsiteX73" fmla="*/ 6788093 w 12192000"/>
              <a:gd name="connsiteY73" fmla="*/ 377012 h 1126566"/>
              <a:gd name="connsiteX74" fmla="*/ 6944546 w 12192000"/>
              <a:gd name="connsiteY74" fmla="*/ 386543 h 1126566"/>
              <a:gd name="connsiteX75" fmla="*/ 7052564 w 12192000"/>
              <a:gd name="connsiteY75" fmla="*/ 396658 h 1126566"/>
              <a:gd name="connsiteX76" fmla="*/ 7130364 w 12192000"/>
              <a:gd name="connsiteY76" fmla="*/ 388164 h 1126566"/>
              <a:gd name="connsiteX77" fmla="*/ 7179335 w 12192000"/>
              <a:gd name="connsiteY77" fmla="*/ 386225 h 1126566"/>
              <a:gd name="connsiteX78" fmla="*/ 7300357 w 12192000"/>
              <a:gd name="connsiteY78" fmla="*/ 403218 h 1126566"/>
              <a:gd name="connsiteX79" fmla="*/ 7499445 w 12192000"/>
              <a:gd name="connsiteY79" fmla="*/ 440549 h 1126566"/>
              <a:gd name="connsiteX80" fmla="*/ 7655710 w 12192000"/>
              <a:gd name="connsiteY80" fmla="*/ 430962 h 1126566"/>
              <a:gd name="connsiteX81" fmla="*/ 7729851 w 12192000"/>
              <a:gd name="connsiteY81" fmla="*/ 462457 h 1126566"/>
              <a:gd name="connsiteX82" fmla="*/ 7824660 w 12192000"/>
              <a:gd name="connsiteY82" fmla="*/ 466203 h 1126566"/>
              <a:gd name="connsiteX83" fmla="*/ 8277851 w 12192000"/>
              <a:gd name="connsiteY83" fmla="*/ 502630 h 1126566"/>
              <a:gd name="connsiteX84" fmla="*/ 8382461 w 12192000"/>
              <a:gd name="connsiteY84" fmla="*/ 526824 h 1126566"/>
              <a:gd name="connsiteX85" fmla="*/ 8594502 w 12192000"/>
              <a:gd name="connsiteY85" fmla="*/ 613607 h 1126566"/>
              <a:gd name="connsiteX86" fmla="*/ 8808358 w 12192000"/>
              <a:gd name="connsiteY86" fmla="*/ 654694 h 1126566"/>
              <a:gd name="connsiteX87" fmla="*/ 8880244 w 12192000"/>
              <a:gd name="connsiteY87" fmla="*/ 661466 h 1126566"/>
              <a:gd name="connsiteX88" fmla="*/ 8885004 w 12192000"/>
              <a:gd name="connsiteY88" fmla="*/ 663655 h 1126566"/>
              <a:gd name="connsiteX89" fmla="*/ 8886720 w 12192000"/>
              <a:gd name="connsiteY89" fmla="*/ 662879 h 1126566"/>
              <a:gd name="connsiteX90" fmla="*/ 8912175 w 12192000"/>
              <a:gd name="connsiteY90" fmla="*/ 660908 h 1126566"/>
              <a:gd name="connsiteX91" fmla="*/ 8969814 w 12192000"/>
              <a:gd name="connsiteY91" fmla="*/ 639833 h 1126566"/>
              <a:gd name="connsiteX92" fmla="*/ 8996241 w 12192000"/>
              <a:gd name="connsiteY92" fmla="*/ 655221 h 1126566"/>
              <a:gd name="connsiteX93" fmla="*/ 9092152 w 12192000"/>
              <a:gd name="connsiteY93" fmla="*/ 609097 h 1126566"/>
              <a:gd name="connsiteX94" fmla="*/ 9156546 w 12192000"/>
              <a:gd name="connsiteY94" fmla="*/ 585468 h 1126566"/>
              <a:gd name="connsiteX95" fmla="*/ 9194830 w 12192000"/>
              <a:gd name="connsiteY95" fmla="*/ 571148 h 1126566"/>
              <a:gd name="connsiteX96" fmla="*/ 9314188 w 12192000"/>
              <a:gd name="connsiteY96" fmla="*/ 547301 h 1126566"/>
              <a:gd name="connsiteX97" fmla="*/ 9554706 w 12192000"/>
              <a:gd name="connsiteY97" fmla="*/ 542666 h 1126566"/>
              <a:gd name="connsiteX98" fmla="*/ 9616141 w 12192000"/>
              <a:gd name="connsiteY98" fmla="*/ 530976 h 1126566"/>
              <a:gd name="connsiteX99" fmla="*/ 9620146 w 12192000"/>
              <a:gd name="connsiteY99" fmla="*/ 524035 h 1126566"/>
              <a:gd name="connsiteX100" fmla="*/ 9724197 w 12192000"/>
              <a:gd name="connsiteY100" fmla="*/ 528337 h 1126566"/>
              <a:gd name="connsiteX101" fmla="*/ 9837846 w 12192000"/>
              <a:gd name="connsiteY101" fmla="*/ 492977 h 1126566"/>
              <a:gd name="connsiteX102" fmla="*/ 9917440 w 12192000"/>
              <a:gd name="connsiteY102" fmla="*/ 459605 h 1126566"/>
              <a:gd name="connsiteX103" fmla="*/ 9918439 w 12192000"/>
              <a:gd name="connsiteY103" fmla="*/ 453114 h 1126566"/>
              <a:gd name="connsiteX104" fmla="*/ 9953039 w 12192000"/>
              <a:gd name="connsiteY104" fmla="*/ 452486 h 1126566"/>
              <a:gd name="connsiteX105" fmla="*/ 9988183 w 12192000"/>
              <a:gd name="connsiteY105" fmla="*/ 448079 h 1126566"/>
              <a:gd name="connsiteX106" fmla="*/ 9991965 w 12192000"/>
              <a:gd name="connsiteY106" fmla="*/ 435969 h 1126566"/>
              <a:gd name="connsiteX107" fmla="*/ 9986932 w 12192000"/>
              <a:gd name="connsiteY107" fmla="*/ 431168 h 1126566"/>
              <a:gd name="connsiteX108" fmla="*/ 9996190 w 12192000"/>
              <a:gd name="connsiteY108" fmla="*/ 429066 h 1126566"/>
              <a:gd name="connsiteX109" fmla="*/ 9999786 w 12192000"/>
              <a:gd name="connsiteY109" fmla="*/ 427758 h 1126566"/>
              <a:gd name="connsiteX110" fmla="*/ 10012936 w 12192000"/>
              <a:gd name="connsiteY110" fmla="*/ 428884 h 1126566"/>
              <a:gd name="connsiteX111" fmla="*/ 10038815 w 12192000"/>
              <a:gd name="connsiteY111" fmla="*/ 419316 h 1126566"/>
              <a:gd name="connsiteX112" fmla="*/ 10057432 w 12192000"/>
              <a:gd name="connsiteY112" fmla="*/ 421938 h 1126566"/>
              <a:gd name="connsiteX113" fmla="*/ 10121534 w 12192000"/>
              <a:gd name="connsiteY113" fmla="*/ 437514 h 1126566"/>
              <a:gd name="connsiteX114" fmla="*/ 10199200 w 12192000"/>
              <a:gd name="connsiteY114" fmla="*/ 438197 h 1126566"/>
              <a:gd name="connsiteX115" fmla="*/ 10245648 w 12192000"/>
              <a:gd name="connsiteY115" fmla="*/ 438831 h 1126566"/>
              <a:gd name="connsiteX116" fmla="*/ 10369590 w 12192000"/>
              <a:gd name="connsiteY116" fmla="*/ 423377 h 1126566"/>
              <a:gd name="connsiteX117" fmla="*/ 10575777 w 12192000"/>
              <a:gd name="connsiteY117" fmla="*/ 355859 h 1126566"/>
              <a:gd name="connsiteX118" fmla="*/ 10638984 w 12192000"/>
              <a:gd name="connsiteY118" fmla="*/ 347416 h 1126566"/>
              <a:gd name="connsiteX119" fmla="*/ 10649306 w 12192000"/>
              <a:gd name="connsiteY119" fmla="*/ 352042 h 1126566"/>
              <a:gd name="connsiteX120" fmla="*/ 10732175 w 12192000"/>
              <a:gd name="connsiteY120" fmla="*/ 317549 h 1126566"/>
              <a:gd name="connsiteX121" fmla="*/ 10862886 w 12192000"/>
              <a:gd name="connsiteY121" fmla="*/ 313438 h 1126566"/>
              <a:gd name="connsiteX122" fmla="*/ 10963063 w 12192000"/>
              <a:gd name="connsiteY122" fmla="*/ 317771 h 1126566"/>
              <a:gd name="connsiteX123" fmla="*/ 11018562 w 12192000"/>
              <a:gd name="connsiteY123" fmla="*/ 316991 h 1126566"/>
              <a:gd name="connsiteX124" fmla="*/ 11059692 w 12192000"/>
              <a:gd name="connsiteY124" fmla="*/ 319983 h 1126566"/>
              <a:gd name="connsiteX125" fmla="*/ 11160371 w 12192000"/>
              <a:gd name="connsiteY125" fmla="*/ 308440 h 1126566"/>
              <a:gd name="connsiteX126" fmla="*/ 11178386 w 12192000"/>
              <a:gd name="connsiteY126" fmla="*/ 299490 h 1126566"/>
              <a:gd name="connsiteX127" fmla="*/ 11192494 w 12192000"/>
              <a:gd name="connsiteY127" fmla="*/ 296221 h 1126566"/>
              <a:gd name="connsiteX128" fmla="*/ 11199770 w 12192000"/>
              <a:gd name="connsiteY128" fmla="*/ 299772 h 1126566"/>
              <a:gd name="connsiteX129" fmla="*/ 11217258 w 12192000"/>
              <a:gd name="connsiteY129" fmla="*/ 293681 h 1126566"/>
              <a:gd name="connsiteX130" fmla="*/ 11245798 w 12192000"/>
              <a:gd name="connsiteY130" fmla="*/ 292170 h 1126566"/>
              <a:gd name="connsiteX131" fmla="*/ 11255992 w 12192000"/>
              <a:gd name="connsiteY131" fmla="*/ 291919 h 1126566"/>
              <a:gd name="connsiteX132" fmla="*/ 11264859 w 12192000"/>
              <a:gd name="connsiteY132" fmla="*/ 293937 h 1126566"/>
              <a:gd name="connsiteX133" fmla="*/ 11276151 w 12192000"/>
              <a:gd name="connsiteY133" fmla="*/ 293070 h 1126566"/>
              <a:gd name="connsiteX134" fmla="*/ 11279850 w 12192000"/>
              <a:gd name="connsiteY134" fmla="*/ 291330 h 1126566"/>
              <a:gd name="connsiteX135" fmla="*/ 11290818 w 12192000"/>
              <a:gd name="connsiteY135" fmla="*/ 291060 h 1126566"/>
              <a:gd name="connsiteX136" fmla="*/ 11296248 w 12192000"/>
              <a:gd name="connsiteY136" fmla="*/ 290163 h 1126566"/>
              <a:gd name="connsiteX137" fmla="*/ 11301652 w 12192000"/>
              <a:gd name="connsiteY137" fmla="*/ 290324 h 1126566"/>
              <a:gd name="connsiteX138" fmla="*/ 11339114 w 12192000"/>
              <a:gd name="connsiteY138" fmla="*/ 288153 h 1126566"/>
              <a:gd name="connsiteX139" fmla="*/ 11345146 w 12192000"/>
              <a:gd name="connsiteY139" fmla="*/ 290802 h 1126566"/>
              <a:gd name="connsiteX140" fmla="*/ 11400126 w 12192000"/>
              <a:gd name="connsiteY140" fmla="*/ 292287 h 1126566"/>
              <a:gd name="connsiteX141" fmla="*/ 11400420 w 12192000"/>
              <a:gd name="connsiteY141" fmla="*/ 293758 h 1126566"/>
              <a:gd name="connsiteX142" fmla="*/ 11413889 w 12192000"/>
              <a:gd name="connsiteY142" fmla="*/ 300516 h 1126566"/>
              <a:gd name="connsiteX143" fmla="*/ 11440688 w 12192000"/>
              <a:gd name="connsiteY143" fmla="*/ 310121 h 1126566"/>
              <a:gd name="connsiteX144" fmla="*/ 11496733 w 12192000"/>
              <a:gd name="connsiteY144" fmla="*/ 350225 h 1126566"/>
              <a:gd name="connsiteX145" fmla="*/ 11554005 w 12192000"/>
              <a:gd name="connsiteY145" fmla="*/ 351933 h 1126566"/>
              <a:gd name="connsiteX146" fmla="*/ 11565304 w 12192000"/>
              <a:gd name="connsiteY146" fmla="*/ 353069 h 1126566"/>
              <a:gd name="connsiteX147" fmla="*/ 11565435 w 12192000"/>
              <a:gd name="connsiteY147" fmla="*/ 353419 h 1126566"/>
              <a:gd name="connsiteX148" fmla="*/ 11577168 w 12192000"/>
              <a:gd name="connsiteY148" fmla="*/ 355270 h 1126566"/>
              <a:gd name="connsiteX149" fmla="*/ 11585904 w 12192000"/>
              <a:gd name="connsiteY149" fmla="*/ 355142 h 1126566"/>
              <a:gd name="connsiteX150" fmla="*/ 11607823 w 12192000"/>
              <a:gd name="connsiteY150" fmla="*/ 357347 h 1126566"/>
              <a:gd name="connsiteX151" fmla="*/ 11614746 w 12192000"/>
              <a:gd name="connsiteY151" fmla="*/ 360281 h 1126566"/>
              <a:gd name="connsiteX152" fmla="*/ 11698873 w 12192000"/>
              <a:gd name="connsiteY152" fmla="*/ 397894 h 1126566"/>
              <a:gd name="connsiteX153" fmla="*/ 11779739 w 12192000"/>
              <a:gd name="connsiteY153" fmla="*/ 457323 h 1126566"/>
              <a:gd name="connsiteX154" fmla="*/ 11828107 w 12192000"/>
              <a:gd name="connsiteY154" fmla="*/ 477948 h 1126566"/>
              <a:gd name="connsiteX155" fmla="*/ 11866598 w 12192000"/>
              <a:gd name="connsiteY155" fmla="*/ 486803 h 1126566"/>
              <a:gd name="connsiteX156" fmla="*/ 11916744 w 12192000"/>
              <a:gd name="connsiteY156" fmla="*/ 502917 h 1126566"/>
              <a:gd name="connsiteX157" fmla="*/ 11949248 w 12192000"/>
              <a:gd name="connsiteY157" fmla="*/ 518881 h 1126566"/>
              <a:gd name="connsiteX158" fmla="*/ 11951002 w 12192000"/>
              <a:gd name="connsiteY158" fmla="*/ 518735 h 1126566"/>
              <a:gd name="connsiteX159" fmla="*/ 11957283 w 12192000"/>
              <a:gd name="connsiteY159" fmla="*/ 522828 h 1126566"/>
              <a:gd name="connsiteX160" fmla="*/ 11966535 w 12192000"/>
              <a:gd name="connsiteY160" fmla="*/ 527372 h 1126566"/>
              <a:gd name="connsiteX161" fmla="*/ 12026007 w 12192000"/>
              <a:gd name="connsiteY161" fmla="*/ 534384 h 1126566"/>
              <a:gd name="connsiteX162" fmla="*/ 12035188 w 12192000"/>
              <a:gd name="connsiteY162" fmla="*/ 529609 h 1126566"/>
              <a:gd name="connsiteX163" fmla="*/ 12115225 w 12192000"/>
              <a:gd name="connsiteY163" fmla="*/ 561895 h 1126566"/>
              <a:gd name="connsiteX164" fmla="*/ 12191636 w 12192000"/>
              <a:gd name="connsiteY164" fmla="*/ 558318 h 1126566"/>
              <a:gd name="connsiteX165" fmla="*/ 12192000 w 12192000"/>
              <a:gd name="connsiteY165" fmla="*/ 558295 h 1126566"/>
              <a:gd name="connsiteX166" fmla="*/ 12192000 w 12192000"/>
              <a:gd name="connsiteY166" fmla="*/ 1126566 h 1126566"/>
              <a:gd name="connsiteX167" fmla="*/ 0 w 12192000"/>
              <a:gd name="connsiteY167" fmla="*/ 1126566 h 1126566"/>
              <a:gd name="connsiteX168" fmla="*/ 0 w 12192000"/>
              <a:gd name="connsiteY168" fmla="*/ 401922 h 1126566"/>
              <a:gd name="connsiteX169" fmla="*/ 25242 w 12192000"/>
              <a:gd name="connsiteY169" fmla="*/ 388862 h 1126566"/>
              <a:gd name="connsiteX170" fmla="*/ 96922 w 12192000"/>
              <a:gd name="connsiteY170" fmla="*/ 357381 h 1126566"/>
              <a:gd name="connsiteX171" fmla="*/ 164580 w 12192000"/>
              <a:gd name="connsiteY171" fmla="*/ 322443 h 1126566"/>
              <a:gd name="connsiteX172" fmla="*/ 258712 w 12192000"/>
              <a:gd name="connsiteY172" fmla="*/ 286531 h 1126566"/>
              <a:gd name="connsiteX173" fmla="*/ 316354 w 12192000"/>
              <a:gd name="connsiteY173" fmla="*/ 238529 h 1126566"/>
              <a:gd name="connsiteX174" fmla="*/ 328834 w 12192000"/>
              <a:gd name="connsiteY174" fmla="*/ 240963 h 1126566"/>
              <a:gd name="connsiteX175" fmla="*/ 383414 w 12192000"/>
              <a:gd name="connsiteY175" fmla="*/ 221196 h 1126566"/>
              <a:gd name="connsiteX176" fmla="*/ 537708 w 12192000"/>
              <a:gd name="connsiteY176" fmla="*/ 119020 h 1126566"/>
              <a:gd name="connsiteX177" fmla="*/ 653257 w 12192000"/>
              <a:gd name="connsiteY177" fmla="*/ 91372 h 1126566"/>
              <a:gd name="connsiteX178" fmla="*/ 763197 w 12192000"/>
              <a:gd name="connsiteY178" fmla="*/ 59356 h 1126566"/>
              <a:gd name="connsiteX179" fmla="*/ 778208 w 12192000"/>
              <a:gd name="connsiteY179" fmla="*/ 63801 h 1126566"/>
              <a:gd name="connsiteX180" fmla="*/ 784725 w 12192000"/>
              <a:gd name="connsiteY180" fmla="*/ 62505 h 1126566"/>
              <a:gd name="connsiteX181" fmla="*/ 785400 w 12192000"/>
              <a:gd name="connsiteY181" fmla="*/ 62796 h 1126566"/>
              <a:gd name="connsiteX182" fmla="*/ 786774 w 12192000"/>
              <a:gd name="connsiteY182" fmla="*/ 62098 h 1126566"/>
              <a:gd name="connsiteX183" fmla="*/ 852003 w 12192000"/>
              <a:gd name="connsiteY183" fmla="*/ 61064 h 1126566"/>
              <a:gd name="connsiteX184" fmla="*/ 870719 w 12192000"/>
              <a:gd name="connsiteY184" fmla="*/ 47209 h 1126566"/>
              <a:gd name="connsiteX185" fmla="*/ 883786 w 12192000"/>
              <a:gd name="connsiteY185" fmla="*/ 45814 h 1126566"/>
              <a:gd name="connsiteX186" fmla="*/ 886400 w 12192000"/>
              <a:gd name="connsiteY186" fmla="*/ 43909 h 1126566"/>
              <a:gd name="connsiteX187" fmla="*/ 893881 w 12192000"/>
              <a:gd name="connsiteY187" fmla="*/ 40197 h 1126566"/>
              <a:gd name="connsiteX188" fmla="*/ 886282 w 12192000"/>
              <a:gd name="connsiteY188" fmla="*/ 36610 h 1126566"/>
              <a:gd name="connsiteX189" fmla="*/ 950274 w 12192000"/>
              <a:gd name="connsiteY189" fmla="*/ 20111 h 1126566"/>
              <a:gd name="connsiteX190" fmla="*/ 988432 w 12192000"/>
              <a:gd name="connsiteY190" fmla="*/ 24039 h 1126566"/>
              <a:gd name="connsiteX191" fmla="*/ 1048223 w 12192000"/>
              <a:gd name="connsiteY191" fmla="*/ 19791 h 1126566"/>
              <a:gd name="connsiteX192" fmla="*/ 1177886 w 12192000"/>
              <a:gd name="connsiteY192" fmla="*/ 30728 h 1126566"/>
              <a:gd name="connsiteX193" fmla="*/ 1305018 w 12192000"/>
              <a:gd name="connsiteY193" fmla="*/ 0 h 1126566"/>
              <a:gd name="connsiteX0" fmla="*/ 1305018 w 12192000"/>
              <a:gd name="connsiteY0" fmla="*/ 0 h 1126566"/>
              <a:gd name="connsiteX1" fmla="*/ 1338012 w 12192000"/>
              <a:gd name="connsiteY1" fmla="*/ 2184 h 1126566"/>
              <a:gd name="connsiteX2" fmla="*/ 1368320 w 12192000"/>
              <a:gd name="connsiteY2" fmla="*/ 11572 h 1126566"/>
              <a:gd name="connsiteX3" fmla="*/ 1367764 w 12192000"/>
              <a:gd name="connsiteY3" fmla="*/ 14115 h 1126566"/>
              <a:gd name="connsiteX4" fmla="*/ 1372564 w 12192000"/>
              <a:gd name="connsiteY4" fmla="*/ 15636 h 1126566"/>
              <a:gd name="connsiteX5" fmla="*/ 1377226 w 12192000"/>
              <a:gd name="connsiteY5" fmla="*/ 14330 h 1126566"/>
              <a:gd name="connsiteX6" fmla="*/ 1382967 w 12192000"/>
              <a:gd name="connsiteY6" fmla="*/ 16108 h 1126566"/>
              <a:gd name="connsiteX7" fmla="*/ 1398753 w 12192000"/>
              <a:gd name="connsiteY7" fmla="*/ 20281 h 1126566"/>
              <a:gd name="connsiteX8" fmla="*/ 1403473 w 12192000"/>
              <a:gd name="connsiteY8" fmla="*/ 25878 h 1126566"/>
              <a:gd name="connsiteX9" fmla="*/ 1465522 w 12192000"/>
              <a:gd name="connsiteY9" fmla="*/ 40951 h 1126566"/>
              <a:gd name="connsiteX10" fmla="*/ 1485274 w 12192000"/>
              <a:gd name="connsiteY10" fmla="*/ 38769 h 1126566"/>
              <a:gd name="connsiteX11" fmla="*/ 1506702 w 12192000"/>
              <a:gd name="connsiteY11" fmla="*/ 48855 h 1126566"/>
              <a:gd name="connsiteX12" fmla="*/ 1570577 w 12192000"/>
              <a:gd name="connsiteY12" fmla="*/ 56390 h 1126566"/>
              <a:gd name="connsiteX13" fmla="*/ 1640836 w 12192000"/>
              <a:gd name="connsiteY13" fmla="*/ 71287 h 1126566"/>
              <a:gd name="connsiteX14" fmla="*/ 1689992 w 12192000"/>
              <a:gd name="connsiteY14" fmla="*/ 86003 h 1126566"/>
              <a:gd name="connsiteX15" fmla="*/ 1825707 w 12192000"/>
              <a:gd name="connsiteY15" fmla="*/ 102605 h 1126566"/>
              <a:gd name="connsiteX16" fmla="*/ 2055100 w 12192000"/>
              <a:gd name="connsiteY16" fmla="*/ 121407 h 1126566"/>
              <a:gd name="connsiteX17" fmla="*/ 2102805 w 12192000"/>
              <a:gd name="connsiteY17" fmla="*/ 127338 h 1126566"/>
              <a:gd name="connsiteX18" fmla="*/ 2139327 w 12192000"/>
              <a:gd name="connsiteY18" fmla="*/ 140098 h 1126566"/>
              <a:gd name="connsiteX19" fmla="*/ 2143886 w 12192000"/>
              <a:gd name="connsiteY19" fmla="*/ 149737 h 1126566"/>
              <a:gd name="connsiteX20" fmla="*/ 2169405 w 12192000"/>
              <a:gd name="connsiteY20" fmla="*/ 154229 h 1126566"/>
              <a:gd name="connsiteX21" fmla="*/ 2175252 w 12192000"/>
              <a:gd name="connsiteY21" fmla="*/ 157025 h 1126566"/>
              <a:gd name="connsiteX22" fmla="*/ 2209736 w 12192000"/>
              <a:gd name="connsiteY22" fmla="*/ 171455 h 1126566"/>
              <a:gd name="connsiteX23" fmla="*/ 2306658 w 12192000"/>
              <a:gd name="connsiteY23" fmla="*/ 162489 h 1126566"/>
              <a:gd name="connsiteX24" fmla="*/ 2376691 w 12192000"/>
              <a:gd name="connsiteY24" fmla="*/ 163846 h 1126566"/>
              <a:gd name="connsiteX25" fmla="*/ 2381520 w 12192000"/>
              <a:gd name="connsiteY25" fmla="*/ 166644 h 1126566"/>
              <a:gd name="connsiteX26" fmla="*/ 2500607 w 12192000"/>
              <a:gd name="connsiteY26" fmla="*/ 180917 h 1126566"/>
              <a:gd name="connsiteX27" fmla="*/ 2542869 w 12192000"/>
              <a:gd name="connsiteY27" fmla="*/ 188717 h 1126566"/>
              <a:gd name="connsiteX28" fmla="*/ 2829718 w 12192000"/>
              <a:gd name="connsiteY28" fmla="*/ 242215 h 1126566"/>
              <a:gd name="connsiteX29" fmla="*/ 3028662 w 12192000"/>
              <a:gd name="connsiteY29" fmla="*/ 219550 h 1126566"/>
              <a:gd name="connsiteX30" fmla="*/ 3107019 w 12192000"/>
              <a:gd name="connsiteY30" fmla="*/ 220240 h 1126566"/>
              <a:gd name="connsiteX31" fmla="*/ 3116698 w 12192000"/>
              <a:gd name="connsiteY31" fmla="*/ 226983 h 1126566"/>
              <a:gd name="connsiteX32" fmla="*/ 3231577 w 12192000"/>
              <a:gd name="connsiteY32" fmla="*/ 202023 h 1126566"/>
              <a:gd name="connsiteX33" fmla="*/ 3386687 w 12192000"/>
              <a:gd name="connsiteY33" fmla="*/ 218190 h 1126566"/>
              <a:gd name="connsiteX34" fmla="*/ 3501680 w 12192000"/>
              <a:gd name="connsiteY34" fmla="*/ 238841 h 1126566"/>
              <a:gd name="connsiteX35" fmla="*/ 3567038 w 12192000"/>
              <a:gd name="connsiteY35" fmla="*/ 246771 h 1126566"/>
              <a:gd name="connsiteX36" fmla="*/ 3613626 w 12192000"/>
              <a:gd name="connsiteY36" fmla="*/ 256591 h 1126566"/>
              <a:gd name="connsiteX37" fmla="*/ 3737444 w 12192000"/>
              <a:gd name="connsiteY37" fmla="*/ 259793 h 1126566"/>
              <a:gd name="connsiteX38" fmla="*/ 3944870 w 12192000"/>
              <a:gd name="connsiteY38" fmla="*/ 255991 h 1126566"/>
              <a:gd name="connsiteX39" fmla="*/ 4092172 w 12192000"/>
              <a:gd name="connsiteY39" fmla="*/ 290617 h 1126566"/>
              <a:gd name="connsiteX40" fmla="*/ 4176434 w 12192000"/>
              <a:gd name="connsiteY40" fmla="*/ 272187 h 1126566"/>
              <a:gd name="connsiteX41" fmla="*/ 4269617 w 12192000"/>
              <a:gd name="connsiteY41" fmla="*/ 283947 h 1126566"/>
              <a:gd name="connsiteX42" fmla="*/ 4638729 w 12192000"/>
              <a:gd name="connsiteY42" fmla="*/ 274806 h 1126566"/>
              <a:gd name="connsiteX43" fmla="*/ 4910175 w 12192000"/>
              <a:gd name="connsiteY43" fmla="*/ 258887 h 1126566"/>
              <a:gd name="connsiteX44" fmla="*/ 4910653 w 12192000"/>
              <a:gd name="connsiteY44" fmla="*/ 256337 h 1126566"/>
              <a:gd name="connsiteX45" fmla="*/ 4915901 w 12192000"/>
              <a:gd name="connsiteY45" fmla="*/ 255646 h 1126566"/>
              <a:gd name="connsiteX46" fmla="*/ 4919888 w 12192000"/>
              <a:gd name="connsiteY46" fmla="*/ 257665 h 1126566"/>
              <a:gd name="connsiteX47" fmla="*/ 4926150 w 12192000"/>
              <a:gd name="connsiteY47" fmla="*/ 256877 h 1126566"/>
              <a:gd name="connsiteX48" fmla="*/ 4943081 w 12192000"/>
              <a:gd name="connsiteY48" fmla="*/ 255402 h 1126566"/>
              <a:gd name="connsiteX49" fmla="*/ 4949875 w 12192000"/>
              <a:gd name="connsiteY49" fmla="*/ 250755 h 1126566"/>
              <a:gd name="connsiteX50" fmla="*/ 5034125 w 12192000"/>
              <a:gd name="connsiteY50" fmla="*/ 251561 h 1126566"/>
              <a:gd name="connsiteX51" fmla="*/ 5058873 w 12192000"/>
              <a:gd name="connsiteY51" fmla="*/ 245283 h 1126566"/>
              <a:gd name="connsiteX52" fmla="*/ 5123651 w 12192000"/>
              <a:gd name="connsiteY52" fmla="*/ 248360 h 1126566"/>
              <a:gd name="connsiteX53" fmla="*/ 5197539 w 12192000"/>
              <a:gd name="connsiteY53" fmla="*/ 245352 h 1126566"/>
              <a:gd name="connsiteX54" fmla="*/ 5250946 w 12192000"/>
              <a:gd name="connsiteY54" fmla="*/ 239095 h 1126566"/>
              <a:gd name="connsiteX55" fmla="*/ 5388817 w 12192000"/>
              <a:gd name="connsiteY55" fmla="*/ 245059 h 1126566"/>
              <a:gd name="connsiteX56" fmla="*/ 5618162 w 12192000"/>
              <a:gd name="connsiteY56" fmla="*/ 264094 h 1126566"/>
              <a:gd name="connsiteX57" fmla="*/ 5666664 w 12192000"/>
              <a:gd name="connsiteY57" fmla="*/ 266098 h 1126566"/>
              <a:gd name="connsiteX58" fmla="*/ 5715324 w 12192000"/>
              <a:gd name="connsiteY58" fmla="*/ 251101 h 1126566"/>
              <a:gd name="connsiteX59" fmla="*/ 5741796 w 12192000"/>
              <a:gd name="connsiteY59" fmla="*/ 250897 h 1126566"/>
              <a:gd name="connsiteX60" fmla="*/ 5748565 w 12192000"/>
              <a:gd name="connsiteY60" fmla="*/ 249142 h 1126566"/>
              <a:gd name="connsiteX61" fmla="*/ 5802907 w 12192000"/>
              <a:gd name="connsiteY61" fmla="*/ 256022 h 1126566"/>
              <a:gd name="connsiteX62" fmla="*/ 5877829 w 12192000"/>
              <a:gd name="connsiteY62" fmla="*/ 265178 h 1126566"/>
              <a:gd name="connsiteX63" fmla="*/ 5946099 w 12192000"/>
              <a:gd name="connsiteY63" fmla="*/ 275229 h 1126566"/>
              <a:gd name="connsiteX64" fmla="*/ 5951885 w 12192000"/>
              <a:gd name="connsiteY64" fmla="*/ 273306 h 1126566"/>
              <a:gd name="connsiteX65" fmla="*/ 5957187 w 12192000"/>
              <a:gd name="connsiteY65" fmla="*/ 267506 h 1126566"/>
              <a:gd name="connsiteX66" fmla="*/ 6000476 w 12192000"/>
              <a:gd name="connsiteY66" fmla="*/ 273899 h 1126566"/>
              <a:gd name="connsiteX67" fmla="*/ 6055647 w 12192000"/>
              <a:gd name="connsiteY67" fmla="*/ 268058 h 1126566"/>
              <a:gd name="connsiteX68" fmla="*/ 6390944 w 12192000"/>
              <a:gd name="connsiteY68" fmla="*/ 296657 h 1126566"/>
              <a:gd name="connsiteX69" fmla="*/ 6472553 w 12192000"/>
              <a:gd name="connsiteY69" fmla="*/ 327261 h 1126566"/>
              <a:gd name="connsiteX70" fmla="*/ 6598839 w 12192000"/>
              <a:gd name="connsiteY70" fmla="*/ 327138 h 1126566"/>
              <a:gd name="connsiteX71" fmla="*/ 6674894 w 12192000"/>
              <a:gd name="connsiteY71" fmla="*/ 339184 h 1126566"/>
              <a:gd name="connsiteX72" fmla="*/ 6709804 w 12192000"/>
              <a:gd name="connsiteY72" fmla="*/ 345663 h 1126566"/>
              <a:gd name="connsiteX73" fmla="*/ 6788093 w 12192000"/>
              <a:gd name="connsiteY73" fmla="*/ 377012 h 1126566"/>
              <a:gd name="connsiteX74" fmla="*/ 6944546 w 12192000"/>
              <a:gd name="connsiteY74" fmla="*/ 386543 h 1126566"/>
              <a:gd name="connsiteX75" fmla="*/ 7052564 w 12192000"/>
              <a:gd name="connsiteY75" fmla="*/ 396658 h 1126566"/>
              <a:gd name="connsiteX76" fmla="*/ 7130364 w 12192000"/>
              <a:gd name="connsiteY76" fmla="*/ 388164 h 1126566"/>
              <a:gd name="connsiteX77" fmla="*/ 7179335 w 12192000"/>
              <a:gd name="connsiteY77" fmla="*/ 386225 h 1126566"/>
              <a:gd name="connsiteX78" fmla="*/ 7300357 w 12192000"/>
              <a:gd name="connsiteY78" fmla="*/ 403218 h 1126566"/>
              <a:gd name="connsiteX79" fmla="*/ 7499445 w 12192000"/>
              <a:gd name="connsiteY79" fmla="*/ 440549 h 1126566"/>
              <a:gd name="connsiteX80" fmla="*/ 7655710 w 12192000"/>
              <a:gd name="connsiteY80" fmla="*/ 430962 h 1126566"/>
              <a:gd name="connsiteX81" fmla="*/ 7729851 w 12192000"/>
              <a:gd name="connsiteY81" fmla="*/ 462457 h 1126566"/>
              <a:gd name="connsiteX82" fmla="*/ 7824660 w 12192000"/>
              <a:gd name="connsiteY82" fmla="*/ 466203 h 1126566"/>
              <a:gd name="connsiteX83" fmla="*/ 8277851 w 12192000"/>
              <a:gd name="connsiteY83" fmla="*/ 502630 h 1126566"/>
              <a:gd name="connsiteX84" fmla="*/ 8382461 w 12192000"/>
              <a:gd name="connsiteY84" fmla="*/ 526824 h 1126566"/>
              <a:gd name="connsiteX85" fmla="*/ 8594502 w 12192000"/>
              <a:gd name="connsiteY85" fmla="*/ 613607 h 1126566"/>
              <a:gd name="connsiteX86" fmla="*/ 8808358 w 12192000"/>
              <a:gd name="connsiteY86" fmla="*/ 654694 h 1126566"/>
              <a:gd name="connsiteX87" fmla="*/ 8880244 w 12192000"/>
              <a:gd name="connsiteY87" fmla="*/ 661466 h 1126566"/>
              <a:gd name="connsiteX88" fmla="*/ 8885004 w 12192000"/>
              <a:gd name="connsiteY88" fmla="*/ 663655 h 1126566"/>
              <a:gd name="connsiteX89" fmla="*/ 8886720 w 12192000"/>
              <a:gd name="connsiteY89" fmla="*/ 662879 h 1126566"/>
              <a:gd name="connsiteX90" fmla="*/ 8912175 w 12192000"/>
              <a:gd name="connsiteY90" fmla="*/ 660908 h 1126566"/>
              <a:gd name="connsiteX91" fmla="*/ 8969814 w 12192000"/>
              <a:gd name="connsiteY91" fmla="*/ 639833 h 1126566"/>
              <a:gd name="connsiteX92" fmla="*/ 8996241 w 12192000"/>
              <a:gd name="connsiteY92" fmla="*/ 655221 h 1126566"/>
              <a:gd name="connsiteX93" fmla="*/ 9092152 w 12192000"/>
              <a:gd name="connsiteY93" fmla="*/ 609097 h 1126566"/>
              <a:gd name="connsiteX94" fmla="*/ 9156546 w 12192000"/>
              <a:gd name="connsiteY94" fmla="*/ 585468 h 1126566"/>
              <a:gd name="connsiteX95" fmla="*/ 9194830 w 12192000"/>
              <a:gd name="connsiteY95" fmla="*/ 571148 h 1126566"/>
              <a:gd name="connsiteX96" fmla="*/ 9314188 w 12192000"/>
              <a:gd name="connsiteY96" fmla="*/ 547301 h 1126566"/>
              <a:gd name="connsiteX97" fmla="*/ 9554706 w 12192000"/>
              <a:gd name="connsiteY97" fmla="*/ 542666 h 1126566"/>
              <a:gd name="connsiteX98" fmla="*/ 9616141 w 12192000"/>
              <a:gd name="connsiteY98" fmla="*/ 530976 h 1126566"/>
              <a:gd name="connsiteX99" fmla="*/ 9620146 w 12192000"/>
              <a:gd name="connsiteY99" fmla="*/ 524035 h 1126566"/>
              <a:gd name="connsiteX100" fmla="*/ 9724197 w 12192000"/>
              <a:gd name="connsiteY100" fmla="*/ 528337 h 1126566"/>
              <a:gd name="connsiteX101" fmla="*/ 9837846 w 12192000"/>
              <a:gd name="connsiteY101" fmla="*/ 492977 h 1126566"/>
              <a:gd name="connsiteX102" fmla="*/ 9917440 w 12192000"/>
              <a:gd name="connsiteY102" fmla="*/ 459605 h 1126566"/>
              <a:gd name="connsiteX103" fmla="*/ 9918439 w 12192000"/>
              <a:gd name="connsiteY103" fmla="*/ 453114 h 1126566"/>
              <a:gd name="connsiteX104" fmla="*/ 9953039 w 12192000"/>
              <a:gd name="connsiteY104" fmla="*/ 452486 h 1126566"/>
              <a:gd name="connsiteX105" fmla="*/ 9988183 w 12192000"/>
              <a:gd name="connsiteY105" fmla="*/ 448079 h 1126566"/>
              <a:gd name="connsiteX106" fmla="*/ 9991965 w 12192000"/>
              <a:gd name="connsiteY106" fmla="*/ 435969 h 1126566"/>
              <a:gd name="connsiteX107" fmla="*/ 9986932 w 12192000"/>
              <a:gd name="connsiteY107" fmla="*/ 431168 h 1126566"/>
              <a:gd name="connsiteX108" fmla="*/ 9996190 w 12192000"/>
              <a:gd name="connsiteY108" fmla="*/ 429066 h 1126566"/>
              <a:gd name="connsiteX109" fmla="*/ 9999786 w 12192000"/>
              <a:gd name="connsiteY109" fmla="*/ 427758 h 1126566"/>
              <a:gd name="connsiteX110" fmla="*/ 10012936 w 12192000"/>
              <a:gd name="connsiteY110" fmla="*/ 428884 h 1126566"/>
              <a:gd name="connsiteX111" fmla="*/ 10038815 w 12192000"/>
              <a:gd name="connsiteY111" fmla="*/ 419316 h 1126566"/>
              <a:gd name="connsiteX112" fmla="*/ 10057432 w 12192000"/>
              <a:gd name="connsiteY112" fmla="*/ 421938 h 1126566"/>
              <a:gd name="connsiteX113" fmla="*/ 10121534 w 12192000"/>
              <a:gd name="connsiteY113" fmla="*/ 437514 h 1126566"/>
              <a:gd name="connsiteX114" fmla="*/ 10199200 w 12192000"/>
              <a:gd name="connsiteY114" fmla="*/ 438197 h 1126566"/>
              <a:gd name="connsiteX115" fmla="*/ 10245648 w 12192000"/>
              <a:gd name="connsiteY115" fmla="*/ 438831 h 1126566"/>
              <a:gd name="connsiteX116" fmla="*/ 10369590 w 12192000"/>
              <a:gd name="connsiteY116" fmla="*/ 423377 h 1126566"/>
              <a:gd name="connsiteX117" fmla="*/ 10575777 w 12192000"/>
              <a:gd name="connsiteY117" fmla="*/ 355859 h 1126566"/>
              <a:gd name="connsiteX118" fmla="*/ 10638984 w 12192000"/>
              <a:gd name="connsiteY118" fmla="*/ 347416 h 1126566"/>
              <a:gd name="connsiteX119" fmla="*/ 10649306 w 12192000"/>
              <a:gd name="connsiteY119" fmla="*/ 352042 h 1126566"/>
              <a:gd name="connsiteX120" fmla="*/ 10732175 w 12192000"/>
              <a:gd name="connsiteY120" fmla="*/ 317549 h 1126566"/>
              <a:gd name="connsiteX121" fmla="*/ 10862886 w 12192000"/>
              <a:gd name="connsiteY121" fmla="*/ 313438 h 1126566"/>
              <a:gd name="connsiteX122" fmla="*/ 10963063 w 12192000"/>
              <a:gd name="connsiteY122" fmla="*/ 317771 h 1126566"/>
              <a:gd name="connsiteX123" fmla="*/ 11018562 w 12192000"/>
              <a:gd name="connsiteY123" fmla="*/ 316991 h 1126566"/>
              <a:gd name="connsiteX124" fmla="*/ 11059692 w 12192000"/>
              <a:gd name="connsiteY124" fmla="*/ 319983 h 1126566"/>
              <a:gd name="connsiteX125" fmla="*/ 11160371 w 12192000"/>
              <a:gd name="connsiteY125" fmla="*/ 308440 h 1126566"/>
              <a:gd name="connsiteX126" fmla="*/ 11178386 w 12192000"/>
              <a:gd name="connsiteY126" fmla="*/ 299490 h 1126566"/>
              <a:gd name="connsiteX127" fmla="*/ 11192494 w 12192000"/>
              <a:gd name="connsiteY127" fmla="*/ 296221 h 1126566"/>
              <a:gd name="connsiteX128" fmla="*/ 11199770 w 12192000"/>
              <a:gd name="connsiteY128" fmla="*/ 299772 h 1126566"/>
              <a:gd name="connsiteX129" fmla="*/ 11217258 w 12192000"/>
              <a:gd name="connsiteY129" fmla="*/ 293681 h 1126566"/>
              <a:gd name="connsiteX130" fmla="*/ 11245798 w 12192000"/>
              <a:gd name="connsiteY130" fmla="*/ 292170 h 1126566"/>
              <a:gd name="connsiteX131" fmla="*/ 11255992 w 12192000"/>
              <a:gd name="connsiteY131" fmla="*/ 291919 h 1126566"/>
              <a:gd name="connsiteX132" fmla="*/ 11264859 w 12192000"/>
              <a:gd name="connsiteY132" fmla="*/ 293937 h 1126566"/>
              <a:gd name="connsiteX133" fmla="*/ 11276151 w 12192000"/>
              <a:gd name="connsiteY133" fmla="*/ 293070 h 1126566"/>
              <a:gd name="connsiteX134" fmla="*/ 11279850 w 12192000"/>
              <a:gd name="connsiteY134" fmla="*/ 291330 h 1126566"/>
              <a:gd name="connsiteX135" fmla="*/ 11290818 w 12192000"/>
              <a:gd name="connsiteY135" fmla="*/ 291060 h 1126566"/>
              <a:gd name="connsiteX136" fmla="*/ 11296248 w 12192000"/>
              <a:gd name="connsiteY136" fmla="*/ 290163 h 1126566"/>
              <a:gd name="connsiteX137" fmla="*/ 11301652 w 12192000"/>
              <a:gd name="connsiteY137" fmla="*/ 290324 h 1126566"/>
              <a:gd name="connsiteX138" fmla="*/ 11339114 w 12192000"/>
              <a:gd name="connsiteY138" fmla="*/ 288153 h 1126566"/>
              <a:gd name="connsiteX139" fmla="*/ 11345146 w 12192000"/>
              <a:gd name="connsiteY139" fmla="*/ 290802 h 1126566"/>
              <a:gd name="connsiteX140" fmla="*/ 11400126 w 12192000"/>
              <a:gd name="connsiteY140" fmla="*/ 292287 h 1126566"/>
              <a:gd name="connsiteX141" fmla="*/ 11400420 w 12192000"/>
              <a:gd name="connsiteY141" fmla="*/ 293758 h 1126566"/>
              <a:gd name="connsiteX142" fmla="*/ 11413889 w 12192000"/>
              <a:gd name="connsiteY142" fmla="*/ 300516 h 1126566"/>
              <a:gd name="connsiteX143" fmla="*/ 11440688 w 12192000"/>
              <a:gd name="connsiteY143" fmla="*/ 310121 h 1126566"/>
              <a:gd name="connsiteX144" fmla="*/ 11496733 w 12192000"/>
              <a:gd name="connsiteY144" fmla="*/ 350225 h 1126566"/>
              <a:gd name="connsiteX145" fmla="*/ 11554005 w 12192000"/>
              <a:gd name="connsiteY145" fmla="*/ 351933 h 1126566"/>
              <a:gd name="connsiteX146" fmla="*/ 11565304 w 12192000"/>
              <a:gd name="connsiteY146" fmla="*/ 353069 h 1126566"/>
              <a:gd name="connsiteX147" fmla="*/ 11565435 w 12192000"/>
              <a:gd name="connsiteY147" fmla="*/ 353419 h 1126566"/>
              <a:gd name="connsiteX148" fmla="*/ 11577168 w 12192000"/>
              <a:gd name="connsiteY148" fmla="*/ 355270 h 1126566"/>
              <a:gd name="connsiteX149" fmla="*/ 11585904 w 12192000"/>
              <a:gd name="connsiteY149" fmla="*/ 355142 h 1126566"/>
              <a:gd name="connsiteX150" fmla="*/ 11607823 w 12192000"/>
              <a:gd name="connsiteY150" fmla="*/ 357347 h 1126566"/>
              <a:gd name="connsiteX151" fmla="*/ 11614746 w 12192000"/>
              <a:gd name="connsiteY151" fmla="*/ 360281 h 1126566"/>
              <a:gd name="connsiteX152" fmla="*/ 11779739 w 12192000"/>
              <a:gd name="connsiteY152" fmla="*/ 457323 h 1126566"/>
              <a:gd name="connsiteX153" fmla="*/ 11828107 w 12192000"/>
              <a:gd name="connsiteY153" fmla="*/ 477948 h 1126566"/>
              <a:gd name="connsiteX154" fmla="*/ 11866598 w 12192000"/>
              <a:gd name="connsiteY154" fmla="*/ 486803 h 1126566"/>
              <a:gd name="connsiteX155" fmla="*/ 11916744 w 12192000"/>
              <a:gd name="connsiteY155" fmla="*/ 502917 h 1126566"/>
              <a:gd name="connsiteX156" fmla="*/ 11949248 w 12192000"/>
              <a:gd name="connsiteY156" fmla="*/ 518881 h 1126566"/>
              <a:gd name="connsiteX157" fmla="*/ 11951002 w 12192000"/>
              <a:gd name="connsiteY157" fmla="*/ 518735 h 1126566"/>
              <a:gd name="connsiteX158" fmla="*/ 11957283 w 12192000"/>
              <a:gd name="connsiteY158" fmla="*/ 522828 h 1126566"/>
              <a:gd name="connsiteX159" fmla="*/ 11966535 w 12192000"/>
              <a:gd name="connsiteY159" fmla="*/ 527372 h 1126566"/>
              <a:gd name="connsiteX160" fmla="*/ 12026007 w 12192000"/>
              <a:gd name="connsiteY160" fmla="*/ 534384 h 1126566"/>
              <a:gd name="connsiteX161" fmla="*/ 12035188 w 12192000"/>
              <a:gd name="connsiteY161" fmla="*/ 529609 h 1126566"/>
              <a:gd name="connsiteX162" fmla="*/ 12115225 w 12192000"/>
              <a:gd name="connsiteY162" fmla="*/ 561895 h 1126566"/>
              <a:gd name="connsiteX163" fmla="*/ 12191636 w 12192000"/>
              <a:gd name="connsiteY163" fmla="*/ 558318 h 1126566"/>
              <a:gd name="connsiteX164" fmla="*/ 12192000 w 12192000"/>
              <a:gd name="connsiteY164" fmla="*/ 558295 h 1126566"/>
              <a:gd name="connsiteX165" fmla="*/ 12192000 w 12192000"/>
              <a:gd name="connsiteY165" fmla="*/ 1126566 h 1126566"/>
              <a:gd name="connsiteX166" fmla="*/ 0 w 12192000"/>
              <a:gd name="connsiteY166" fmla="*/ 1126566 h 1126566"/>
              <a:gd name="connsiteX167" fmla="*/ 0 w 12192000"/>
              <a:gd name="connsiteY167" fmla="*/ 401922 h 1126566"/>
              <a:gd name="connsiteX168" fmla="*/ 25242 w 12192000"/>
              <a:gd name="connsiteY168" fmla="*/ 388862 h 1126566"/>
              <a:gd name="connsiteX169" fmla="*/ 96922 w 12192000"/>
              <a:gd name="connsiteY169" fmla="*/ 357381 h 1126566"/>
              <a:gd name="connsiteX170" fmla="*/ 164580 w 12192000"/>
              <a:gd name="connsiteY170" fmla="*/ 322443 h 1126566"/>
              <a:gd name="connsiteX171" fmla="*/ 258712 w 12192000"/>
              <a:gd name="connsiteY171" fmla="*/ 286531 h 1126566"/>
              <a:gd name="connsiteX172" fmla="*/ 316354 w 12192000"/>
              <a:gd name="connsiteY172" fmla="*/ 238529 h 1126566"/>
              <a:gd name="connsiteX173" fmla="*/ 328834 w 12192000"/>
              <a:gd name="connsiteY173" fmla="*/ 240963 h 1126566"/>
              <a:gd name="connsiteX174" fmla="*/ 383414 w 12192000"/>
              <a:gd name="connsiteY174" fmla="*/ 221196 h 1126566"/>
              <a:gd name="connsiteX175" fmla="*/ 537708 w 12192000"/>
              <a:gd name="connsiteY175" fmla="*/ 119020 h 1126566"/>
              <a:gd name="connsiteX176" fmla="*/ 653257 w 12192000"/>
              <a:gd name="connsiteY176" fmla="*/ 91372 h 1126566"/>
              <a:gd name="connsiteX177" fmla="*/ 763197 w 12192000"/>
              <a:gd name="connsiteY177" fmla="*/ 59356 h 1126566"/>
              <a:gd name="connsiteX178" fmla="*/ 778208 w 12192000"/>
              <a:gd name="connsiteY178" fmla="*/ 63801 h 1126566"/>
              <a:gd name="connsiteX179" fmla="*/ 784725 w 12192000"/>
              <a:gd name="connsiteY179" fmla="*/ 62505 h 1126566"/>
              <a:gd name="connsiteX180" fmla="*/ 785400 w 12192000"/>
              <a:gd name="connsiteY180" fmla="*/ 62796 h 1126566"/>
              <a:gd name="connsiteX181" fmla="*/ 786774 w 12192000"/>
              <a:gd name="connsiteY181" fmla="*/ 62098 h 1126566"/>
              <a:gd name="connsiteX182" fmla="*/ 852003 w 12192000"/>
              <a:gd name="connsiteY182" fmla="*/ 61064 h 1126566"/>
              <a:gd name="connsiteX183" fmla="*/ 870719 w 12192000"/>
              <a:gd name="connsiteY183" fmla="*/ 47209 h 1126566"/>
              <a:gd name="connsiteX184" fmla="*/ 883786 w 12192000"/>
              <a:gd name="connsiteY184" fmla="*/ 45814 h 1126566"/>
              <a:gd name="connsiteX185" fmla="*/ 886400 w 12192000"/>
              <a:gd name="connsiteY185" fmla="*/ 43909 h 1126566"/>
              <a:gd name="connsiteX186" fmla="*/ 893881 w 12192000"/>
              <a:gd name="connsiteY186" fmla="*/ 40197 h 1126566"/>
              <a:gd name="connsiteX187" fmla="*/ 886282 w 12192000"/>
              <a:gd name="connsiteY187" fmla="*/ 36610 h 1126566"/>
              <a:gd name="connsiteX188" fmla="*/ 950274 w 12192000"/>
              <a:gd name="connsiteY188" fmla="*/ 20111 h 1126566"/>
              <a:gd name="connsiteX189" fmla="*/ 988432 w 12192000"/>
              <a:gd name="connsiteY189" fmla="*/ 24039 h 1126566"/>
              <a:gd name="connsiteX190" fmla="*/ 1048223 w 12192000"/>
              <a:gd name="connsiteY190" fmla="*/ 19791 h 1126566"/>
              <a:gd name="connsiteX191" fmla="*/ 1177886 w 12192000"/>
              <a:gd name="connsiteY191" fmla="*/ 30728 h 1126566"/>
              <a:gd name="connsiteX192" fmla="*/ 1305018 w 12192000"/>
              <a:gd name="connsiteY192" fmla="*/ 0 h 1126566"/>
              <a:gd name="connsiteX0" fmla="*/ 1305018 w 12192000"/>
              <a:gd name="connsiteY0" fmla="*/ 0 h 1126566"/>
              <a:gd name="connsiteX1" fmla="*/ 1338012 w 12192000"/>
              <a:gd name="connsiteY1" fmla="*/ 2184 h 1126566"/>
              <a:gd name="connsiteX2" fmla="*/ 1368320 w 12192000"/>
              <a:gd name="connsiteY2" fmla="*/ 11572 h 1126566"/>
              <a:gd name="connsiteX3" fmla="*/ 1367764 w 12192000"/>
              <a:gd name="connsiteY3" fmla="*/ 14115 h 1126566"/>
              <a:gd name="connsiteX4" fmla="*/ 1372564 w 12192000"/>
              <a:gd name="connsiteY4" fmla="*/ 15636 h 1126566"/>
              <a:gd name="connsiteX5" fmla="*/ 1377226 w 12192000"/>
              <a:gd name="connsiteY5" fmla="*/ 14330 h 1126566"/>
              <a:gd name="connsiteX6" fmla="*/ 1382967 w 12192000"/>
              <a:gd name="connsiteY6" fmla="*/ 16108 h 1126566"/>
              <a:gd name="connsiteX7" fmla="*/ 1398753 w 12192000"/>
              <a:gd name="connsiteY7" fmla="*/ 20281 h 1126566"/>
              <a:gd name="connsiteX8" fmla="*/ 1403473 w 12192000"/>
              <a:gd name="connsiteY8" fmla="*/ 25878 h 1126566"/>
              <a:gd name="connsiteX9" fmla="*/ 1465522 w 12192000"/>
              <a:gd name="connsiteY9" fmla="*/ 40951 h 1126566"/>
              <a:gd name="connsiteX10" fmla="*/ 1485274 w 12192000"/>
              <a:gd name="connsiteY10" fmla="*/ 38769 h 1126566"/>
              <a:gd name="connsiteX11" fmla="*/ 1506702 w 12192000"/>
              <a:gd name="connsiteY11" fmla="*/ 48855 h 1126566"/>
              <a:gd name="connsiteX12" fmla="*/ 1570577 w 12192000"/>
              <a:gd name="connsiteY12" fmla="*/ 56390 h 1126566"/>
              <a:gd name="connsiteX13" fmla="*/ 1640836 w 12192000"/>
              <a:gd name="connsiteY13" fmla="*/ 71287 h 1126566"/>
              <a:gd name="connsiteX14" fmla="*/ 1689992 w 12192000"/>
              <a:gd name="connsiteY14" fmla="*/ 86003 h 1126566"/>
              <a:gd name="connsiteX15" fmla="*/ 1825707 w 12192000"/>
              <a:gd name="connsiteY15" fmla="*/ 102605 h 1126566"/>
              <a:gd name="connsiteX16" fmla="*/ 2055100 w 12192000"/>
              <a:gd name="connsiteY16" fmla="*/ 121407 h 1126566"/>
              <a:gd name="connsiteX17" fmla="*/ 2102805 w 12192000"/>
              <a:gd name="connsiteY17" fmla="*/ 127338 h 1126566"/>
              <a:gd name="connsiteX18" fmla="*/ 2139327 w 12192000"/>
              <a:gd name="connsiteY18" fmla="*/ 140098 h 1126566"/>
              <a:gd name="connsiteX19" fmla="*/ 2143886 w 12192000"/>
              <a:gd name="connsiteY19" fmla="*/ 149737 h 1126566"/>
              <a:gd name="connsiteX20" fmla="*/ 2169405 w 12192000"/>
              <a:gd name="connsiteY20" fmla="*/ 154229 h 1126566"/>
              <a:gd name="connsiteX21" fmla="*/ 2175252 w 12192000"/>
              <a:gd name="connsiteY21" fmla="*/ 157025 h 1126566"/>
              <a:gd name="connsiteX22" fmla="*/ 2209736 w 12192000"/>
              <a:gd name="connsiteY22" fmla="*/ 171455 h 1126566"/>
              <a:gd name="connsiteX23" fmla="*/ 2306658 w 12192000"/>
              <a:gd name="connsiteY23" fmla="*/ 162489 h 1126566"/>
              <a:gd name="connsiteX24" fmla="*/ 2376691 w 12192000"/>
              <a:gd name="connsiteY24" fmla="*/ 163846 h 1126566"/>
              <a:gd name="connsiteX25" fmla="*/ 2381520 w 12192000"/>
              <a:gd name="connsiteY25" fmla="*/ 166644 h 1126566"/>
              <a:gd name="connsiteX26" fmla="*/ 2500607 w 12192000"/>
              <a:gd name="connsiteY26" fmla="*/ 180917 h 1126566"/>
              <a:gd name="connsiteX27" fmla="*/ 2542869 w 12192000"/>
              <a:gd name="connsiteY27" fmla="*/ 188717 h 1126566"/>
              <a:gd name="connsiteX28" fmla="*/ 2829718 w 12192000"/>
              <a:gd name="connsiteY28" fmla="*/ 242215 h 1126566"/>
              <a:gd name="connsiteX29" fmla="*/ 3028662 w 12192000"/>
              <a:gd name="connsiteY29" fmla="*/ 219550 h 1126566"/>
              <a:gd name="connsiteX30" fmla="*/ 3107019 w 12192000"/>
              <a:gd name="connsiteY30" fmla="*/ 220240 h 1126566"/>
              <a:gd name="connsiteX31" fmla="*/ 3116698 w 12192000"/>
              <a:gd name="connsiteY31" fmla="*/ 226983 h 1126566"/>
              <a:gd name="connsiteX32" fmla="*/ 3231577 w 12192000"/>
              <a:gd name="connsiteY32" fmla="*/ 202023 h 1126566"/>
              <a:gd name="connsiteX33" fmla="*/ 3386687 w 12192000"/>
              <a:gd name="connsiteY33" fmla="*/ 218190 h 1126566"/>
              <a:gd name="connsiteX34" fmla="*/ 3501680 w 12192000"/>
              <a:gd name="connsiteY34" fmla="*/ 238841 h 1126566"/>
              <a:gd name="connsiteX35" fmla="*/ 3567038 w 12192000"/>
              <a:gd name="connsiteY35" fmla="*/ 246771 h 1126566"/>
              <a:gd name="connsiteX36" fmla="*/ 3613626 w 12192000"/>
              <a:gd name="connsiteY36" fmla="*/ 256591 h 1126566"/>
              <a:gd name="connsiteX37" fmla="*/ 3737444 w 12192000"/>
              <a:gd name="connsiteY37" fmla="*/ 259793 h 1126566"/>
              <a:gd name="connsiteX38" fmla="*/ 3944870 w 12192000"/>
              <a:gd name="connsiteY38" fmla="*/ 255991 h 1126566"/>
              <a:gd name="connsiteX39" fmla="*/ 4092172 w 12192000"/>
              <a:gd name="connsiteY39" fmla="*/ 290617 h 1126566"/>
              <a:gd name="connsiteX40" fmla="*/ 4176434 w 12192000"/>
              <a:gd name="connsiteY40" fmla="*/ 272187 h 1126566"/>
              <a:gd name="connsiteX41" fmla="*/ 4269617 w 12192000"/>
              <a:gd name="connsiteY41" fmla="*/ 283947 h 1126566"/>
              <a:gd name="connsiteX42" fmla="*/ 4638729 w 12192000"/>
              <a:gd name="connsiteY42" fmla="*/ 274806 h 1126566"/>
              <a:gd name="connsiteX43" fmla="*/ 4910175 w 12192000"/>
              <a:gd name="connsiteY43" fmla="*/ 258887 h 1126566"/>
              <a:gd name="connsiteX44" fmla="*/ 4910653 w 12192000"/>
              <a:gd name="connsiteY44" fmla="*/ 256337 h 1126566"/>
              <a:gd name="connsiteX45" fmla="*/ 4915901 w 12192000"/>
              <a:gd name="connsiteY45" fmla="*/ 255646 h 1126566"/>
              <a:gd name="connsiteX46" fmla="*/ 4919888 w 12192000"/>
              <a:gd name="connsiteY46" fmla="*/ 257665 h 1126566"/>
              <a:gd name="connsiteX47" fmla="*/ 4926150 w 12192000"/>
              <a:gd name="connsiteY47" fmla="*/ 256877 h 1126566"/>
              <a:gd name="connsiteX48" fmla="*/ 4943081 w 12192000"/>
              <a:gd name="connsiteY48" fmla="*/ 255402 h 1126566"/>
              <a:gd name="connsiteX49" fmla="*/ 4949875 w 12192000"/>
              <a:gd name="connsiteY49" fmla="*/ 250755 h 1126566"/>
              <a:gd name="connsiteX50" fmla="*/ 5034125 w 12192000"/>
              <a:gd name="connsiteY50" fmla="*/ 251561 h 1126566"/>
              <a:gd name="connsiteX51" fmla="*/ 5058873 w 12192000"/>
              <a:gd name="connsiteY51" fmla="*/ 245283 h 1126566"/>
              <a:gd name="connsiteX52" fmla="*/ 5123651 w 12192000"/>
              <a:gd name="connsiteY52" fmla="*/ 248360 h 1126566"/>
              <a:gd name="connsiteX53" fmla="*/ 5197539 w 12192000"/>
              <a:gd name="connsiteY53" fmla="*/ 245352 h 1126566"/>
              <a:gd name="connsiteX54" fmla="*/ 5250946 w 12192000"/>
              <a:gd name="connsiteY54" fmla="*/ 239095 h 1126566"/>
              <a:gd name="connsiteX55" fmla="*/ 5388817 w 12192000"/>
              <a:gd name="connsiteY55" fmla="*/ 245059 h 1126566"/>
              <a:gd name="connsiteX56" fmla="*/ 5618162 w 12192000"/>
              <a:gd name="connsiteY56" fmla="*/ 264094 h 1126566"/>
              <a:gd name="connsiteX57" fmla="*/ 5666664 w 12192000"/>
              <a:gd name="connsiteY57" fmla="*/ 266098 h 1126566"/>
              <a:gd name="connsiteX58" fmla="*/ 5715324 w 12192000"/>
              <a:gd name="connsiteY58" fmla="*/ 251101 h 1126566"/>
              <a:gd name="connsiteX59" fmla="*/ 5741796 w 12192000"/>
              <a:gd name="connsiteY59" fmla="*/ 250897 h 1126566"/>
              <a:gd name="connsiteX60" fmla="*/ 5748565 w 12192000"/>
              <a:gd name="connsiteY60" fmla="*/ 249142 h 1126566"/>
              <a:gd name="connsiteX61" fmla="*/ 5802907 w 12192000"/>
              <a:gd name="connsiteY61" fmla="*/ 256022 h 1126566"/>
              <a:gd name="connsiteX62" fmla="*/ 5877829 w 12192000"/>
              <a:gd name="connsiteY62" fmla="*/ 265178 h 1126566"/>
              <a:gd name="connsiteX63" fmla="*/ 5946099 w 12192000"/>
              <a:gd name="connsiteY63" fmla="*/ 275229 h 1126566"/>
              <a:gd name="connsiteX64" fmla="*/ 5951885 w 12192000"/>
              <a:gd name="connsiteY64" fmla="*/ 273306 h 1126566"/>
              <a:gd name="connsiteX65" fmla="*/ 5957187 w 12192000"/>
              <a:gd name="connsiteY65" fmla="*/ 267506 h 1126566"/>
              <a:gd name="connsiteX66" fmla="*/ 6000476 w 12192000"/>
              <a:gd name="connsiteY66" fmla="*/ 273899 h 1126566"/>
              <a:gd name="connsiteX67" fmla="*/ 6055647 w 12192000"/>
              <a:gd name="connsiteY67" fmla="*/ 268058 h 1126566"/>
              <a:gd name="connsiteX68" fmla="*/ 6390944 w 12192000"/>
              <a:gd name="connsiteY68" fmla="*/ 296657 h 1126566"/>
              <a:gd name="connsiteX69" fmla="*/ 6472553 w 12192000"/>
              <a:gd name="connsiteY69" fmla="*/ 327261 h 1126566"/>
              <a:gd name="connsiteX70" fmla="*/ 6598839 w 12192000"/>
              <a:gd name="connsiteY70" fmla="*/ 327138 h 1126566"/>
              <a:gd name="connsiteX71" fmla="*/ 6674894 w 12192000"/>
              <a:gd name="connsiteY71" fmla="*/ 339184 h 1126566"/>
              <a:gd name="connsiteX72" fmla="*/ 6709804 w 12192000"/>
              <a:gd name="connsiteY72" fmla="*/ 345663 h 1126566"/>
              <a:gd name="connsiteX73" fmla="*/ 6788093 w 12192000"/>
              <a:gd name="connsiteY73" fmla="*/ 377012 h 1126566"/>
              <a:gd name="connsiteX74" fmla="*/ 6944546 w 12192000"/>
              <a:gd name="connsiteY74" fmla="*/ 386543 h 1126566"/>
              <a:gd name="connsiteX75" fmla="*/ 7052564 w 12192000"/>
              <a:gd name="connsiteY75" fmla="*/ 396658 h 1126566"/>
              <a:gd name="connsiteX76" fmla="*/ 7130364 w 12192000"/>
              <a:gd name="connsiteY76" fmla="*/ 388164 h 1126566"/>
              <a:gd name="connsiteX77" fmla="*/ 7179335 w 12192000"/>
              <a:gd name="connsiteY77" fmla="*/ 386225 h 1126566"/>
              <a:gd name="connsiteX78" fmla="*/ 7300357 w 12192000"/>
              <a:gd name="connsiteY78" fmla="*/ 403218 h 1126566"/>
              <a:gd name="connsiteX79" fmla="*/ 7499445 w 12192000"/>
              <a:gd name="connsiteY79" fmla="*/ 440549 h 1126566"/>
              <a:gd name="connsiteX80" fmla="*/ 7655710 w 12192000"/>
              <a:gd name="connsiteY80" fmla="*/ 430962 h 1126566"/>
              <a:gd name="connsiteX81" fmla="*/ 7729851 w 12192000"/>
              <a:gd name="connsiteY81" fmla="*/ 462457 h 1126566"/>
              <a:gd name="connsiteX82" fmla="*/ 7824660 w 12192000"/>
              <a:gd name="connsiteY82" fmla="*/ 466203 h 1126566"/>
              <a:gd name="connsiteX83" fmla="*/ 8277851 w 12192000"/>
              <a:gd name="connsiteY83" fmla="*/ 502630 h 1126566"/>
              <a:gd name="connsiteX84" fmla="*/ 8382461 w 12192000"/>
              <a:gd name="connsiteY84" fmla="*/ 526824 h 1126566"/>
              <a:gd name="connsiteX85" fmla="*/ 8594502 w 12192000"/>
              <a:gd name="connsiteY85" fmla="*/ 613607 h 1126566"/>
              <a:gd name="connsiteX86" fmla="*/ 8808358 w 12192000"/>
              <a:gd name="connsiteY86" fmla="*/ 654694 h 1126566"/>
              <a:gd name="connsiteX87" fmla="*/ 8880244 w 12192000"/>
              <a:gd name="connsiteY87" fmla="*/ 661466 h 1126566"/>
              <a:gd name="connsiteX88" fmla="*/ 8885004 w 12192000"/>
              <a:gd name="connsiteY88" fmla="*/ 663655 h 1126566"/>
              <a:gd name="connsiteX89" fmla="*/ 8886720 w 12192000"/>
              <a:gd name="connsiteY89" fmla="*/ 662879 h 1126566"/>
              <a:gd name="connsiteX90" fmla="*/ 8912175 w 12192000"/>
              <a:gd name="connsiteY90" fmla="*/ 660908 h 1126566"/>
              <a:gd name="connsiteX91" fmla="*/ 8969814 w 12192000"/>
              <a:gd name="connsiteY91" fmla="*/ 639833 h 1126566"/>
              <a:gd name="connsiteX92" fmla="*/ 8996241 w 12192000"/>
              <a:gd name="connsiteY92" fmla="*/ 655221 h 1126566"/>
              <a:gd name="connsiteX93" fmla="*/ 9092152 w 12192000"/>
              <a:gd name="connsiteY93" fmla="*/ 609097 h 1126566"/>
              <a:gd name="connsiteX94" fmla="*/ 9156546 w 12192000"/>
              <a:gd name="connsiteY94" fmla="*/ 585468 h 1126566"/>
              <a:gd name="connsiteX95" fmla="*/ 9194830 w 12192000"/>
              <a:gd name="connsiteY95" fmla="*/ 571148 h 1126566"/>
              <a:gd name="connsiteX96" fmla="*/ 9314188 w 12192000"/>
              <a:gd name="connsiteY96" fmla="*/ 547301 h 1126566"/>
              <a:gd name="connsiteX97" fmla="*/ 9554706 w 12192000"/>
              <a:gd name="connsiteY97" fmla="*/ 542666 h 1126566"/>
              <a:gd name="connsiteX98" fmla="*/ 9616141 w 12192000"/>
              <a:gd name="connsiteY98" fmla="*/ 530976 h 1126566"/>
              <a:gd name="connsiteX99" fmla="*/ 9620146 w 12192000"/>
              <a:gd name="connsiteY99" fmla="*/ 524035 h 1126566"/>
              <a:gd name="connsiteX100" fmla="*/ 9724197 w 12192000"/>
              <a:gd name="connsiteY100" fmla="*/ 528337 h 1126566"/>
              <a:gd name="connsiteX101" fmla="*/ 9837846 w 12192000"/>
              <a:gd name="connsiteY101" fmla="*/ 492977 h 1126566"/>
              <a:gd name="connsiteX102" fmla="*/ 9917440 w 12192000"/>
              <a:gd name="connsiteY102" fmla="*/ 459605 h 1126566"/>
              <a:gd name="connsiteX103" fmla="*/ 9918439 w 12192000"/>
              <a:gd name="connsiteY103" fmla="*/ 453114 h 1126566"/>
              <a:gd name="connsiteX104" fmla="*/ 9953039 w 12192000"/>
              <a:gd name="connsiteY104" fmla="*/ 452486 h 1126566"/>
              <a:gd name="connsiteX105" fmla="*/ 9988183 w 12192000"/>
              <a:gd name="connsiteY105" fmla="*/ 448079 h 1126566"/>
              <a:gd name="connsiteX106" fmla="*/ 9991965 w 12192000"/>
              <a:gd name="connsiteY106" fmla="*/ 435969 h 1126566"/>
              <a:gd name="connsiteX107" fmla="*/ 9986932 w 12192000"/>
              <a:gd name="connsiteY107" fmla="*/ 431168 h 1126566"/>
              <a:gd name="connsiteX108" fmla="*/ 9996190 w 12192000"/>
              <a:gd name="connsiteY108" fmla="*/ 429066 h 1126566"/>
              <a:gd name="connsiteX109" fmla="*/ 9999786 w 12192000"/>
              <a:gd name="connsiteY109" fmla="*/ 427758 h 1126566"/>
              <a:gd name="connsiteX110" fmla="*/ 10012936 w 12192000"/>
              <a:gd name="connsiteY110" fmla="*/ 428884 h 1126566"/>
              <a:gd name="connsiteX111" fmla="*/ 10038815 w 12192000"/>
              <a:gd name="connsiteY111" fmla="*/ 419316 h 1126566"/>
              <a:gd name="connsiteX112" fmla="*/ 10057432 w 12192000"/>
              <a:gd name="connsiteY112" fmla="*/ 421938 h 1126566"/>
              <a:gd name="connsiteX113" fmla="*/ 10121534 w 12192000"/>
              <a:gd name="connsiteY113" fmla="*/ 437514 h 1126566"/>
              <a:gd name="connsiteX114" fmla="*/ 10199200 w 12192000"/>
              <a:gd name="connsiteY114" fmla="*/ 438197 h 1126566"/>
              <a:gd name="connsiteX115" fmla="*/ 10245648 w 12192000"/>
              <a:gd name="connsiteY115" fmla="*/ 438831 h 1126566"/>
              <a:gd name="connsiteX116" fmla="*/ 10369590 w 12192000"/>
              <a:gd name="connsiteY116" fmla="*/ 423377 h 1126566"/>
              <a:gd name="connsiteX117" fmla="*/ 10575777 w 12192000"/>
              <a:gd name="connsiteY117" fmla="*/ 355859 h 1126566"/>
              <a:gd name="connsiteX118" fmla="*/ 10638984 w 12192000"/>
              <a:gd name="connsiteY118" fmla="*/ 347416 h 1126566"/>
              <a:gd name="connsiteX119" fmla="*/ 10649306 w 12192000"/>
              <a:gd name="connsiteY119" fmla="*/ 352042 h 1126566"/>
              <a:gd name="connsiteX120" fmla="*/ 10732175 w 12192000"/>
              <a:gd name="connsiteY120" fmla="*/ 317549 h 1126566"/>
              <a:gd name="connsiteX121" fmla="*/ 10862886 w 12192000"/>
              <a:gd name="connsiteY121" fmla="*/ 313438 h 1126566"/>
              <a:gd name="connsiteX122" fmla="*/ 10963063 w 12192000"/>
              <a:gd name="connsiteY122" fmla="*/ 317771 h 1126566"/>
              <a:gd name="connsiteX123" fmla="*/ 11018562 w 12192000"/>
              <a:gd name="connsiteY123" fmla="*/ 316991 h 1126566"/>
              <a:gd name="connsiteX124" fmla="*/ 11059692 w 12192000"/>
              <a:gd name="connsiteY124" fmla="*/ 319983 h 1126566"/>
              <a:gd name="connsiteX125" fmla="*/ 11160371 w 12192000"/>
              <a:gd name="connsiteY125" fmla="*/ 308440 h 1126566"/>
              <a:gd name="connsiteX126" fmla="*/ 11178386 w 12192000"/>
              <a:gd name="connsiteY126" fmla="*/ 299490 h 1126566"/>
              <a:gd name="connsiteX127" fmla="*/ 11192494 w 12192000"/>
              <a:gd name="connsiteY127" fmla="*/ 296221 h 1126566"/>
              <a:gd name="connsiteX128" fmla="*/ 11199770 w 12192000"/>
              <a:gd name="connsiteY128" fmla="*/ 299772 h 1126566"/>
              <a:gd name="connsiteX129" fmla="*/ 11217258 w 12192000"/>
              <a:gd name="connsiteY129" fmla="*/ 293681 h 1126566"/>
              <a:gd name="connsiteX130" fmla="*/ 11245798 w 12192000"/>
              <a:gd name="connsiteY130" fmla="*/ 292170 h 1126566"/>
              <a:gd name="connsiteX131" fmla="*/ 11255992 w 12192000"/>
              <a:gd name="connsiteY131" fmla="*/ 291919 h 1126566"/>
              <a:gd name="connsiteX132" fmla="*/ 11264859 w 12192000"/>
              <a:gd name="connsiteY132" fmla="*/ 293937 h 1126566"/>
              <a:gd name="connsiteX133" fmla="*/ 11276151 w 12192000"/>
              <a:gd name="connsiteY133" fmla="*/ 293070 h 1126566"/>
              <a:gd name="connsiteX134" fmla="*/ 11279850 w 12192000"/>
              <a:gd name="connsiteY134" fmla="*/ 291330 h 1126566"/>
              <a:gd name="connsiteX135" fmla="*/ 11290818 w 12192000"/>
              <a:gd name="connsiteY135" fmla="*/ 291060 h 1126566"/>
              <a:gd name="connsiteX136" fmla="*/ 11296248 w 12192000"/>
              <a:gd name="connsiteY136" fmla="*/ 290163 h 1126566"/>
              <a:gd name="connsiteX137" fmla="*/ 11301652 w 12192000"/>
              <a:gd name="connsiteY137" fmla="*/ 290324 h 1126566"/>
              <a:gd name="connsiteX138" fmla="*/ 11339114 w 12192000"/>
              <a:gd name="connsiteY138" fmla="*/ 288153 h 1126566"/>
              <a:gd name="connsiteX139" fmla="*/ 11345146 w 12192000"/>
              <a:gd name="connsiteY139" fmla="*/ 290802 h 1126566"/>
              <a:gd name="connsiteX140" fmla="*/ 11400126 w 12192000"/>
              <a:gd name="connsiteY140" fmla="*/ 292287 h 1126566"/>
              <a:gd name="connsiteX141" fmla="*/ 11400420 w 12192000"/>
              <a:gd name="connsiteY141" fmla="*/ 293758 h 1126566"/>
              <a:gd name="connsiteX142" fmla="*/ 11413889 w 12192000"/>
              <a:gd name="connsiteY142" fmla="*/ 300516 h 1126566"/>
              <a:gd name="connsiteX143" fmla="*/ 11440688 w 12192000"/>
              <a:gd name="connsiteY143" fmla="*/ 310121 h 1126566"/>
              <a:gd name="connsiteX144" fmla="*/ 11496733 w 12192000"/>
              <a:gd name="connsiteY144" fmla="*/ 350225 h 1126566"/>
              <a:gd name="connsiteX145" fmla="*/ 11554005 w 12192000"/>
              <a:gd name="connsiteY145" fmla="*/ 351933 h 1126566"/>
              <a:gd name="connsiteX146" fmla="*/ 11565304 w 12192000"/>
              <a:gd name="connsiteY146" fmla="*/ 353069 h 1126566"/>
              <a:gd name="connsiteX147" fmla="*/ 11565435 w 12192000"/>
              <a:gd name="connsiteY147" fmla="*/ 353419 h 1126566"/>
              <a:gd name="connsiteX148" fmla="*/ 11577168 w 12192000"/>
              <a:gd name="connsiteY148" fmla="*/ 355270 h 1126566"/>
              <a:gd name="connsiteX149" fmla="*/ 11585904 w 12192000"/>
              <a:gd name="connsiteY149" fmla="*/ 355142 h 1126566"/>
              <a:gd name="connsiteX150" fmla="*/ 11607823 w 12192000"/>
              <a:gd name="connsiteY150" fmla="*/ 357347 h 1126566"/>
              <a:gd name="connsiteX151" fmla="*/ 11614746 w 12192000"/>
              <a:gd name="connsiteY151" fmla="*/ 360281 h 1126566"/>
              <a:gd name="connsiteX152" fmla="*/ 11828107 w 12192000"/>
              <a:gd name="connsiteY152" fmla="*/ 477948 h 1126566"/>
              <a:gd name="connsiteX153" fmla="*/ 11866598 w 12192000"/>
              <a:gd name="connsiteY153" fmla="*/ 486803 h 1126566"/>
              <a:gd name="connsiteX154" fmla="*/ 11916744 w 12192000"/>
              <a:gd name="connsiteY154" fmla="*/ 502917 h 1126566"/>
              <a:gd name="connsiteX155" fmla="*/ 11949248 w 12192000"/>
              <a:gd name="connsiteY155" fmla="*/ 518881 h 1126566"/>
              <a:gd name="connsiteX156" fmla="*/ 11951002 w 12192000"/>
              <a:gd name="connsiteY156" fmla="*/ 518735 h 1126566"/>
              <a:gd name="connsiteX157" fmla="*/ 11957283 w 12192000"/>
              <a:gd name="connsiteY157" fmla="*/ 522828 h 1126566"/>
              <a:gd name="connsiteX158" fmla="*/ 11966535 w 12192000"/>
              <a:gd name="connsiteY158" fmla="*/ 527372 h 1126566"/>
              <a:gd name="connsiteX159" fmla="*/ 12026007 w 12192000"/>
              <a:gd name="connsiteY159" fmla="*/ 534384 h 1126566"/>
              <a:gd name="connsiteX160" fmla="*/ 12035188 w 12192000"/>
              <a:gd name="connsiteY160" fmla="*/ 529609 h 1126566"/>
              <a:gd name="connsiteX161" fmla="*/ 12115225 w 12192000"/>
              <a:gd name="connsiteY161" fmla="*/ 561895 h 1126566"/>
              <a:gd name="connsiteX162" fmla="*/ 12191636 w 12192000"/>
              <a:gd name="connsiteY162" fmla="*/ 558318 h 1126566"/>
              <a:gd name="connsiteX163" fmla="*/ 12192000 w 12192000"/>
              <a:gd name="connsiteY163" fmla="*/ 558295 h 1126566"/>
              <a:gd name="connsiteX164" fmla="*/ 12192000 w 12192000"/>
              <a:gd name="connsiteY164" fmla="*/ 1126566 h 1126566"/>
              <a:gd name="connsiteX165" fmla="*/ 0 w 12192000"/>
              <a:gd name="connsiteY165" fmla="*/ 1126566 h 1126566"/>
              <a:gd name="connsiteX166" fmla="*/ 0 w 12192000"/>
              <a:gd name="connsiteY166" fmla="*/ 401922 h 1126566"/>
              <a:gd name="connsiteX167" fmla="*/ 25242 w 12192000"/>
              <a:gd name="connsiteY167" fmla="*/ 388862 h 1126566"/>
              <a:gd name="connsiteX168" fmla="*/ 96922 w 12192000"/>
              <a:gd name="connsiteY168" fmla="*/ 357381 h 1126566"/>
              <a:gd name="connsiteX169" fmla="*/ 164580 w 12192000"/>
              <a:gd name="connsiteY169" fmla="*/ 322443 h 1126566"/>
              <a:gd name="connsiteX170" fmla="*/ 258712 w 12192000"/>
              <a:gd name="connsiteY170" fmla="*/ 286531 h 1126566"/>
              <a:gd name="connsiteX171" fmla="*/ 316354 w 12192000"/>
              <a:gd name="connsiteY171" fmla="*/ 238529 h 1126566"/>
              <a:gd name="connsiteX172" fmla="*/ 328834 w 12192000"/>
              <a:gd name="connsiteY172" fmla="*/ 240963 h 1126566"/>
              <a:gd name="connsiteX173" fmla="*/ 383414 w 12192000"/>
              <a:gd name="connsiteY173" fmla="*/ 221196 h 1126566"/>
              <a:gd name="connsiteX174" fmla="*/ 537708 w 12192000"/>
              <a:gd name="connsiteY174" fmla="*/ 119020 h 1126566"/>
              <a:gd name="connsiteX175" fmla="*/ 653257 w 12192000"/>
              <a:gd name="connsiteY175" fmla="*/ 91372 h 1126566"/>
              <a:gd name="connsiteX176" fmla="*/ 763197 w 12192000"/>
              <a:gd name="connsiteY176" fmla="*/ 59356 h 1126566"/>
              <a:gd name="connsiteX177" fmla="*/ 778208 w 12192000"/>
              <a:gd name="connsiteY177" fmla="*/ 63801 h 1126566"/>
              <a:gd name="connsiteX178" fmla="*/ 784725 w 12192000"/>
              <a:gd name="connsiteY178" fmla="*/ 62505 h 1126566"/>
              <a:gd name="connsiteX179" fmla="*/ 785400 w 12192000"/>
              <a:gd name="connsiteY179" fmla="*/ 62796 h 1126566"/>
              <a:gd name="connsiteX180" fmla="*/ 786774 w 12192000"/>
              <a:gd name="connsiteY180" fmla="*/ 62098 h 1126566"/>
              <a:gd name="connsiteX181" fmla="*/ 852003 w 12192000"/>
              <a:gd name="connsiteY181" fmla="*/ 61064 h 1126566"/>
              <a:gd name="connsiteX182" fmla="*/ 870719 w 12192000"/>
              <a:gd name="connsiteY182" fmla="*/ 47209 h 1126566"/>
              <a:gd name="connsiteX183" fmla="*/ 883786 w 12192000"/>
              <a:gd name="connsiteY183" fmla="*/ 45814 h 1126566"/>
              <a:gd name="connsiteX184" fmla="*/ 886400 w 12192000"/>
              <a:gd name="connsiteY184" fmla="*/ 43909 h 1126566"/>
              <a:gd name="connsiteX185" fmla="*/ 893881 w 12192000"/>
              <a:gd name="connsiteY185" fmla="*/ 40197 h 1126566"/>
              <a:gd name="connsiteX186" fmla="*/ 886282 w 12192000"/>
              <a:gd name="connsiteY186" fmla="*/ 36610 h 1126566"/>
              <a:gd name="connsiteX187" fmla="*/ 950274 w 12192000"/>
              <a:gd name="connsiteY187" fmla="*/ 20111 h 1126566"/>
              <a:gd name="connsiteX188" fmla="*/ 988432 w 12192000"/>
              <a:gd name="connsiteY188" fmla="*/ 24039 h 1126566"/>
              <a:gd name="connsiteX189" fmla="*/ 1048223 w 12192000"/>
              <a:gd name="connsiteY189" fmla="*/ 19791 h 1126566"/>
              <a:gd name="connsiteX190" fmla="*/ 1177886 w 12192000"/>
              <a:gd name="connsiteY190" fmla="*/ 30728 h 1126566"/>
              <a:gd name="connsiteX191" fmla="*/ 1305018 w 12192000"/>
              <a:gd name="connsiteY191" fmla="*/ 0 h 1126566"/>
              <a:gd name="connsiteX0" fmla="*/ 1305018 w 12192000"/>
              <a:gd name="connsiteY0" fmla="*/ 0 h 1126566"/>
              <a:gd name="connsiteX1" fmla="*/ 1338012 w 12192000"/>
              <a:gd name="connsiteY1" fmla="*/ 2184 h 1126566"/>
              <a:gd name="connsiteX2" fmla="*/ 1368320 w 12192000"/>
              <a:gd name="connsiteY2" fmla="*/ 11572 h 1126566"/>
              <a:gd name="connsiteX3" fmla="*/ 1367764 w 12192000"/>
              <a:gd name="connsiteY3" fmla="*/ 14115 h 1126566"/>
              <a:gd name="connsiteX4" fmla="*/ 1372564 w 12192000"/>
              <a:gd name="connsiteY4" fmla="*/ 15636 h 1126566"/>
              <a:gd name="connsiteX5" fmla="*/ 1377226 w 12192000"/>
              <a:gd name="connsiteY5" fmla="*/ 14330 h 1126566"/>
              <a:gd name="connsiteX6" fmla="*/ 1382967 w 12192000"/>
              <a:gd name="connsiteY6" fmla="*/ 16108 h 1126566"/>
              <a:gd name="connsiteX7" fmla="*/ 1398753 w 12192000"/>
              <a:gd name="connsiteY7" fmla="*/ 20281 h 1126566"/>
              <a:gd name="connsiteX8" fmla="*/ 1403473 w 12192000"/>
              <a:gd name="connsiteY8" fmla="*/ 25878 h 1126566"/>
              <a:gd name="connsiteX9" fmla="*/ 1465522 w 12192000"/>
              <a:gd name="connsiteY9" fmla="*/ 40951 h 1126566"/>
              <a:gd name="connsiteX10" fmla="*/ 1485274 w 12192000"/>
              <a:gd name="connsiteY10" fmla="*/ 38769 h 1126566"/>
              <a:gd name="connsiteX11" fmla="*/ 1506702 w 12192000"/>
              <a:gd name="connsiteY11" fmla="*/ 48855 h 1126566"/>
              <a:gd name="connsiteX12" fmla="*/ 1570577 w 12192000"/>
              <a:gd name="connsiteY12" fmla="*/ 56390 h 1126566"/>
              <a:gd name="connsiteX13" fmla="*/ 1640836 w 12192000"/>
              <a:gd name="connsiteY13" fmla="*/ 71287 h 1126566"/>
              <a:gd name="connsiteX14" fmla="*/ 1689992 w 12192000"/>
              <a:gd name="connsiteY14" fmla="*/ 86003 h 1126566"/>
              <a:gd name="connsiteX15" fmla="*/ 1825707 w 12192000"/>
              <a:gd name="connsiteY15" fmla="*/ 102605 h 1126566"/>
              <a:gd name="connsiteX16" fmla="*/ 2055100 w 12192000"/>
              <a:gd name="connsiteY16" fmla="*/ 121407 h 1126566"/>
              <a:gd name="connsiteX17" fmla="*/ 2102805 w 12192000"/>
              <a:gd name="connsiteY17" fmla="*/ 127338 h 1126566"/>
              <a:gd name="connsiteX18" fmla="*/ 2139327 w 12192000"/>
              <a:gd name="connsiteY18" fmla="*/ 140098 h 1126566"/>
              <a:gd name="connsiteX19" fmla="*/ 2143886 w 12192000"/>
              <a:gd name="connsiteY19" fmla="*/ 149737 h 1126566"/>
              <a:gd name="connsiteX20" fmla="*/ 2169405 w 12192000"/>
              <a:gd name="connsiteY20" fmla="*/ 154229 h 1126566"/>
              <a:gd name="connsiteX21" fmla="*/ 2175252 w 12192000"/>
              <a:gd name="connsiteY21" fmla="*/ 157025 h 1126566"/>
              <a:gd name="connsiteX22" fmla="*/ 2209736 w 12192000"/>
              <a:gd name="connsiteY22" fmla="*/ 171455 h 1126566"/>
              <a:gd name="connsiteX23" fmla="*/ 2306658 w 12192000"/>
              <a:gd name="connsiteY23" fmla="*/ 162489 h 1126566"/>
              <a:gd name="connsiteX24" fmla="*/ 2376691 w 12192000"/>
              <a:gd name="connsiteY24" fmla="*/ 163846 h 1126566"/>
              <a:gd name="connsiteX25" fmla="*/ 2381520 w 12192000"/>
              <a:gd name="connsiteY25" fmla="*/ 166644 h 1126566"/>
              <a:gd name="connsiteX26" fmla="*/ 2500607 w 12192000"/>
              <a:gd name="connsiteY26" fmla="*/ 180917 h 1126566"/>
              <a:gd name="connsiteX27" fmla="*/ 2542869 w 12192000"/>
              <a:gd name="connsiteY27" fmla="*/ 188717 h 1126566"/>
              <a:gd name="connsiteX28" fmla="*/ 2829718 w 12192000"/>
              <a:gd name="connsiteY28" fmla="*/ 242215 h 1126566"/>
              <a:gd name="connsiteX29" fmla="*/ 3028662 w 12192000"/>
              <a:gd name="connsiteY29" fmla="*/ 219550 h 1126566"/>
              <a:gd name="connsiteX30" fmla="*/ 3107019 w 12192000"/>
              <a:gd name="connsiteY30" fmla="*/ 220240 h 1126566"/>
              <a:gd name="connsiteX31" fmla="*/ 3116698 w 12192000"/>
              <a:gd name="connsiteY31" fmla="*/ 226983 h 1126566"/>
              <a:gd name="connsiteX32" fmla="*/ 3231577 w 12192000"/>
              <a:gd name="connsiteY32" fmla="*/ 202023 h 1126566"/>
              <a:gd name="connsiteX33" fmla="*/ 3386687 w 12192000"/>
              <a:gd name="connsiteY33" fmla="*/ 218190 h 1126566"/>
              <a:gd name="connsiteX34" fmla="*/ 3501680 w 12192000"/>
              <a:gd name="connsiteY34" fmla="*/ 238841 h 1126566"/>
              <a:gd name="connsiteX35" fmla="*/ 3567038 w 12192000"/>
              <a:gd name="connsiteY35" fmla="*/ 246771 h 1126566"/>
              <a:gd name="connsiteX36" fmla="*/ 3613626 w 12192000"/>
              <a:gd name="connsiteY36" fmla="*/ 256591 h 1126566"/>
              <a:gd name="connsiteX37" fmla="*/ 3737444 w 12192000"/>
              <a:gd name="connsiteY37" fmla="*/ 259793 h 1126566"/>
              <a:gd name="connsiteX38" fmla="*/ 3944870 w 12192000"/>
              <a:gd name="connsiteY38" fmla="*/ 255991 h 1126566"/>
              <a:gd name="connsiteX39" fmla="*/ 4092172 w 12192000"/>
              <a:gd name="connsiteY39" fmla="*/ 290617 h 1126566"/>
              <a:gd name="connsiteX40" fmla="*/ 4176434 w 12192000"/>
              <a:gd name="connsiteY40" fmla="*/ 272187 h 1126566"/>
              <a:gd name="connsiteX41" fmla="*/ 4269617 w 12192000"/>
              <a:gd name="connsiteY41" fmla="*/ 283947 h 1126566"/>
              <a:gd name="connsiteX42" fmla="*/ 4638729 w 12192000"/>
              <a:gd name="connsiteY42" fmla="*/ 274806 h 1126566"/>
              <a:gd name="connsiteX43" fmla="*/ 4910175 w 12192000"/>
              <a:gd name="connsiteY43" fmla="*/ 258887 h 1126566"/>
              <a:gd name="connsiteX44" fmla="*/ 4910653 w 12192000"/>
              <a:gd name="connsiteY44" fmla="*/ 256337 h 1126566"/>
              <a:gd name="connsiteX45" fmla="*/ 4915901 w 12192000"/>
              <a:gd name="connsiteY45" fmla="*/ 255646 h 1126566"/>
              <a:gd name="connsiteX46" fmla="*/ 4919888 w 12192000"/>
              <a:gd name="connsiteY46" fmla="*/ 257665 h 1126566"/>
              <a:gd name="connsiteX47" fmla="*/ 4926150 w 12192000"/>
              <a:gd name="connsiteY47" fmla="*/ 256877 h 1126566"/>
              <a:gd name="connsiteX48" fmla="*/ 4943081 w 12192000"/>
              <a:gd name="connsiteY48" fmla="*/ 255402 h 1126566"/>
              <a:gd name="connsiteX49" fmla="*/ 4949875 w 12192000"/>
              <a:gd name="connsiteY49" fmla="*/ 250755 h 1126566"/>
              <a:gd name="connsiteX50" fmla="*/ 5034125 w 12192000"/>
              <a:gd name="connsiteY50" fmla="*/ 251561 h 1126566"/>
              <a:gd name="connsiteX51" fmla="*/ 5058873 w 12192000"/>
              <a:gd name="connsiteY51" fmla="*/ 245283 h 1126566"/>
              <a:gd name="connsiteX52" fmla="*/ 5123651 w 12192000"/>
              <a:gd name="connsiteY52" fmla="*/ 248360 h 1126566"/>
              <a:gd name="connsiteX53" fmla="*/ 5197539 w 12192000"/>
              <a:gd name="connsiteY53" fmla="*/ 245352 h 1126566"/>
              <a:gd name="connsiteX54" fmla="*/ 5250946 w 12192000"/>
              <a:gd name="connsiteY54" fmla="*/ 239095 h 1126566"/>
              <a:gd name="connsiteX55" fmla="*/ 5388817 w 12192000"/>
              <a:gd name="connsiteY55" fmla="*/ 245059 h 1126566"/>
              <a:gd name="connsiteX56" fmla="*/ 5618162 w 12192000"/>
              <a:gd name="connsiteY56" fmla="*/ 264094 h 1126566"/>
              <a:gd name="connsiteX57" fmla="*/ 5666664 w 12192000"/>
              <a:gd name="connsiteY57" fmla="*/ 266098 h 1126566"/>
              <a:gd name="connsiteX58" fmla="*/ 5715324 w 12192000"/>
              <a:gd name="connsiteY58" fmla="*/ 251101 h 1126566"/>
              <a:gd name="connsiteX59" fmla="*/ 5741796 w 12192000"/>
              <a:gd name="connsiteY59" fmla="*/ 250897 h 1126566"/>
              <a:gd name="connsiteX60" fmla="*/ 5748565 w 12192000"/>
              <a:gd name="connsiteY60" fmla="*/ 249142 h 1126566"/>
              <a:gd name="connsiteX61" fmla="*/ 5802907 w 12192000"/>
              <a:gd name="connsiteY61" fmla="*/ 256022 h 1126566"/>
              <a:gd name="connsiteX62" fmla="*/ 5877829 w 12192000"/>
              <a:gd name="connsiteY62" fmla="*/ 265178 h 1126566"/>
              <a:gd name="connsiteX63" fmla="*/ 5946099 w 12192000"/>
              <a:gd name="connsiteY63" fmla="*/ 275229 h 1126566"/>
              <a:gd name="connsiteX64" fmla="*/ 5951885 w 12192000"/>
              <a:gd name="connsiteY64" fmla="*/ 273306 h 1126566"/>
              <a:gd name="connsiteX65" fmla="*/ 5957187 w 12192000"/>
              <a:gd name="connsiteY65" fmla="*/ 267506 h 1126566"/>
              <a:gd name="connsiteX66" fmla="*/ 6000476 w 12192000"/>
              <a:gd name="connsiteY66" fmla="*/ 273899 h 1126566"/>
              <a:gd name="connsiteX67" fmla="*/ 6055647 w 12192000"/>
              <a:gd name="connsiteY67" fmla="*/ 268058 h 1126566"/>
              <a:gd name="connsiteX68" fmla="*/ 6390944 w 12192000"/>
              <a:gd name="connsiteY68" fmla="*/ 296657 h 1126566"/>
              <a:gd name="connsiteX69" fmla="*/ 6472553 w 12192000"/>
              <a:gd name="connsiteY69" fmla="*/ 327261 h 1126566"/>
              <a:gd name="connsiteX70" fmla="*/ 6598839 w 12192000"/>
              <a:gd name="connsiteY70" fmla="*/ 327138 h 1126566"/>
              <a:gd name="connsiteX71" fmla="*/ 6674894 w 12192000"/>
              <a:gd name="connsiteY71" fmla="*/ 339184 h 1126566"/>
              <a:gd name="connsiteX72" fmla="*/ 6709804 w 12192000"/>
              <a:gd name="connsiteY72" fmla="*/ 345663 h 1126566"/>
              <a:gd name="connsiteX73" fmla="*/ 6788093 w 12192000"/>
              <a:gd name="connsiteY73" fmla="*/ 377012 h 1126566"/>
              <a:gd name="connsiteX74" fmla="*/ 6944546 w 12192000"/>
              <a:gd name="connsiteY74" fmla="*/ 386543 h 1126566"/>
              <a:gd name="connsiteX75" fmla="*/ 7052564 w 12192000"/>
              <a:gd name="connsiteY75" fmla="*/ 396658 h 1126566"/>
              <a:gd name="connsiteX76" fmla="*/ 7130364 w 12192000"/>
              <a:gd name="connsiteY76" fmla="*/ 388164 h 1126566"/>
              <a:gd name="connsiteX77" fmla="*/ 7179335 w 12192000"/>
              <a:gd name="connsiteY77" fmla="*/ 386225 h 1126566"/>
              <a:gd name="connsiteX78" fmla="*/ 7300357 w 12192000"/>
              <a:gd name="connsiteY78" fmla="*/ 403218 h 1126566"/>
              <a:gd name="connsiteX79" fmla="*/ 7499445 w 12192000"/>
              <a:gd name="connsiteY79" fmla="*/ 440549 h 1126566"/>
              <a:gd name="connsiteX80" fmla="*/ 7655710 w 12192000"/>
              <a:gd name="connsiteY80" fmla="*/ 430962 h 1126566"/>
              <a:gd name="connsiteX81" fmla="*/ 7729851 w 12192000"/>
              <a:gd name="connsiteY81" fmla="*/ 462457 h 1126566"/>
              <a:gd name="connsiteX82" fmla="*/ 7824660 w 12192000"/>
              <a:gd name="connsiteY82" fmla="*/ 466203 h 1126566"/>
              <a:gd name="connsiteX83" fmla="*/ 8277851 w 12192000"/>
              <a:gd name="connsiteY83" fmla="*/ 502630 h 1126566"/>
              <a:gd name="connsiteX84" fmla="*/ 8382461 w 12192000"/>
              <a:gd name="connsiteY84" fmla="*/ 526824 h 1126566"/>
              <a:gd name="connsiteX85" fmla="*/ 8594502 w 12192000"/>
              <a:gd name="connsiteY85" fmla="*/ 613607 h 1126566"/>
              <a:gd name="connsiteX86" fmla="*/ 8808358 w 12192000"/>
              <a:gd name="connsiteY86" fmla="*/ 654694 h 1126566"/>
              <a:gd name="connsiteX87" fmla="*/ 8880244 w 12192000"/>
              <a:gd name="connsiteY87" fmla="*/ 661466 h 1126566"/>
              <a:gd name="connsiteX88" fmla="*/ 8885004 w 12192000"/>
              <a:gd name="connsiteY88" fmla="*/ 663655 h 1126566"/>
              <a:gd name="connsiteX89" fmla="*/ 8886720 w 12192000"/>
              <a:gd name="connsiteY89" fmla="*/ 662879 h 1126566"/>
              <a:gd name="connsiteX90" fmla="*/ 8912175 w 12192000"/>
              <a:gd name="connsiteY90" fmla="*/ 660908 h 1126566"/>
              <a:gd name="connsiteX91" fmla="*/ 8969814 w 12192000"/>
              <a:gd name="connsiteY91" fmla="*/ 639833 h 1126566"/>
              <a:gd name="connsiteX92" fmla="*/ 8996241 w 12192000"/>
              <a:gd name="connsiteY92" fmla="*/ 655221 h 1126566"/>
              <a:gd name="connsiteX93" fmla="*/ 9092152 w 12192000"/>
              <a:gd name="connsiteY93" fmla="*/ 609097 h 1126566"/>
              <a:gd name="connsiteX94" fmla="*/ 9156546 w 12192000"/>
              <a:gd name="connsiteY94" fmla="*/ 585468 h 1126566"/>
              <a:gd name="connsiteX95" fmla="*/ 9194830 w 12192000"/>
              <a:gd name="connsiteY95" fmla="*/ 571148 h 1126566"/>
              <a:gd name="connsiteX96" fmla="*/ 9314188 w 12192000"/>
              <a:gd name="connsiteY96" fmla="*/ 547301 h 1126566"/>
              <a:gd name="connsiteX97" fmla="*/ 9554706 w 12192000"/>
              <a:gd name="connsiteY97" fmla="*/ 542666 h 1126566"/>
              <a:gd name="connsiteX98" fmla="*/ 9616141 w 12192000"/>
              <a:gd name="connsiteY98" fmla="*/ 530976 h 1126566"/>
              <a:gd name="connsiteX99" fmla="*/ 9620146 w 12192000"/>
              <a:gd name="connsiteY99" fmla="*/ 524035 h 1126566"/>
              <a:gd name="connsiteX100" fmla="*/ 9724197 w 12192000"/>
              <a:gd name="connsiteY100" fmla="*/ 528337 h 1126566"/>
              <a:gd name="connsiteX101" fmla="*/ 9837846 w 12192000"/>
              <a:gd name="connsiteY101" fmla="*/ 492977 h 1126566"/>
              <a:gd name="connsiteX102" fmla="*/ 9917440 w 12192000"/>
              <a:gd name="connsiteY102" fmla="*/ 459605 h 1126566"/>
              <a:gd name="connsiteX103" fmla="*/ 9918439 w 12192000"/>
              <a:gd name="connsiteY103" fmla="*/ 453114 h 1126566"/>
              <a:gd name="connsiteX104" fmla="*/ 9953039 w 12192000"/>
              <a:gd name="connsiteY104" fmla="*/ 452486 h 1126566"/>
              <a:gd name="connsiteX105" fmla="*/ 9988183 w 12192000"/>
              <a:gd name="connsiteY105" fmla="*/ 448079 h 1126566"/>
              <a:gd name="connsiteX106" fmla="*/ 9991965 w 12192000"/>
              <a:gd name="connsiteY106" fmla="*/ 435969 h 1126566"/>
              <a:gd name="connsiteX107" fmla="*/ 9986932 w 12192000"/>
              <a:gd name="connsiteY107" fmla="*/ 431168 h 1126566"/>
              <a:gd name="connsiteX108" fmla="*/ 9996190 w 12192000"/>
              <a:gd name="connsiteY108" fmla="*/ 429066 h 1126566"/>
              <a:gd name="connsiteX109" fmla="*/ 9999786 w 12192000"/>
              <a:gd name="connsiteY109" fmla="*/ 427758 h 1126566"/>
              <a:gd name="connsiteX110" fmla="*/ 10012936 w 12192000"/>
              <a:gd name="connsiteY110" fmla="*/ 428884 h 1126566"/>
              <a:gd name="connsiteX111" fmla="*/ 10038815 w 12192000"/>
              <a:gd name="connsiteY111" fmla="*/ 419316 h 1126566"/>
              <a:gd name="connsiteX112" fmla="*/ 10057432 w 12192000"/>
              <a:gd name="connsiteY112" fmla="*/ 421938 h 1126566"/>
              <a:gd name="connsiteX113" fmla="*/ 10121534 w 12192000"/>
              <a:gd name="connsiteY113" fmla="*/ 437514 h 1126566"/>
              <a:gd name="connsiteX114" fmla="*/ 10199200 w 12192000"/>
              <a:gd name="connsiteY114" fmla="*/ 438197 h 1126566"/>
              <a:gd name="connsiteX115" fmla="*/ 10245648 w 12192000"/>
              <a:gd name="connsiteY115" fmla="*/ 438831 h 1126566"/>
              <a:gd name="connsiteX116" fmla="*/ 10369590 w 12192000"/>
              <a:gd name="connsiteY116" fmla="*/ 423377 h 1126566"/>
              <a:gd name="connsiteX117" fmla="*/ 10575777 w 12192000"/>
              <a:gd name="connsiteY117" fmla="*/ 355859 h 1126566"/>
              <a:gd name="connsiteX118" fmla="*/ 10638984 w 12192000"/>
              <a:gd name="connsiteY118" fmla="*/ 347416 h 1126566"/>
              <a:gd name="connsiteX119" fmla="*/ 10649306 w 12192000"/>
              <a:gd name="connsiteY119" fmla="*/ 352042 h 1126566"/>
              <a:gd name="connsiteX120" fmla="*/ 10732175 w 12192000"/>
              <a:gd name="connsiteY120" fmla="*/ 317549 h 1126566"/>
              <a:gd name="connsiteX121" fmla="*/ 10862886 w 12192000"/>
              <a:gd name="connsiteY121" fmla="*/ 313438 h 1126566"/>
              <a:gd name="connsiteX122" fmla="*/ 10963063 w 12192000"/>
              <a:gd name="connsiteY122" fmla="*/ 317771 h 1126566"/>
              <a:gd name="connsiteX123" fmla="*/ 11018562 w 12192000"/>
              <a:gd name="connsiteY123" fmla="*/ 316991 h 1126566"/>
              <a:gd name="connsiteX124" fmla="*/ 11059692 w 12192000"/>
              <a:gd name="connsiteY124" fmla="*/ 319983 h 1126566"/>
              <a:gd name="connsiteX125" fmla="*/ 11160371 w 12192000"/>
              <a:gd name="connsiteY125" fmla="*/ 308440 h 1126566"/>
              <a:gd name="connsiteX126" fmla="*/ 11178386 w 12192000"/>
              <a:gd name="connsiteY126" fmla="*/ 299490 h 1126566"/>
              <a:gd name="connsiteX127" fmla="*/ 11192494 w 12192000"/>
              <a:gd name="connsiteY127" fmla="*/ 296221 h 1126566"/>
              <a:gd name="connsiteX128" fmla="*/ 11199770 w 12192000"/>
              <a:gd name="connsiteY128" fmla="*/ 299772 h 1126566"/>
              <a:gd name="connsiteX129" fmla="*/ 11217258 w 12192000"/>
              <a:gd name="connsiteY129" fmla="*/ 293681 h 1126566"/>
              <a:gd name="connsiteX130" fmla="*/ 11245798 w 12192000"/>
              <a:gd name="connsiteY130" fmla="*/ 292170 h 1126566"/>
              <a:gd name="connsiteX131" fmla="*/ 11255992 w 12192000"/>
              <a:gd name="connsiteY131" fmla="*/ 291919 h 1126566"/>
              <a:gd name="connsiteX132" fmla="*/ 11264859 w 12192000"/>
              <a:gd name="connsiteY132" fmla="*/ 293937 h 1126566"/>
              <a:gd name="connsiteX133" fmla="*/ 11276151 w 12192000"/>
              <a:gd name="connsiteY133" fmla="*/ 293070 h 1126566"/>
              <a:gd name="connsiteX134" fmla="*/ 11279850 w 12192000"/>
              <a:gd name="connsiteY134" fmla="*/ 291330 h 1126566"/>
              <a:gd name="connsiteX135" fmla="*/ 11290818 w 12192000"/>
              <a:gd name="connsiteY135" fmla="*/ 291060 h 1126566"/>
              <a:gd name="connsiteX136" fmla="*/ 11296248 w 12192000"/>
              <a:gd name="connsiteY136" fmla="*/ 290163 h 1126566"/>
              <a:gd name="connsiteX137" fmla="*/ 11301652 w 12192000"/>
              <a:gd name="connsiteY137" fmla="*/ 290324 h 1126566"/>
              <a:gd name="connsiteX138" fmla="*/ 11339114 w 12192000"/>
              <a:gd name="connsiteY138" fmla="*/ 288153 h 1126566"/>
              <a:gd name="connsiteX139" fmla="*/ 11345146 w 12192000"/>
              <a:gd name="connsiteY139" fmla="*/ 290802 h 1126566"/>
              <a:gd name="connsiteX140" fmla="*/ 11400126 w 12192000"/>
              <a:gd name="connsiteY140" fmla="*/ 292287 h 1126566"/>
              <a:gd name="connsiteX141" fmla="*/ 11400420 w 12192000"/>
              <a:gd name="connsiteY141" fmla="*/ 293758 h 1126566"/>
              <a:gd name="connsiteX142" fmla="*/ 11413889 w 12192000"/>
              <a:gd name="connsiteY142" fmla="*/ 300516 h 1126566"/>
              <a:gd name="connsiteX143" fmla="*/ 11440688 w 12192000"/>
              <a:gd name="connsiteY143" fmla="*/ 310121 h 1126566"/>
              <a:gd name="connsiteX144" fmla="*/ 11496733 w 12192000"/>
              <a:gd name="connsiteY144" fmla="*/ 350225 h 1126566"/>
              <a:gd name="connsiteX145" fmla="*/ 11554005 w 12192000"/>
              <a:gd name="connsiteY145" fmla="*/ 351933 h 1126566"/>
              <a:gd name="connsiteX146" fmla="*/ 11565304 w 12192000"/>
              <a:gd name="connsiteY146" fmla="*/ 353069 h 1126566"/>
              <a:gd name="connsiteX147" fmla="*/ 11565435 w 12192000"/>
              <a:gd name="connsiteY147" fmla="*/ 353419 h 1126566"/>
              <a:gd name="connsiteX148" fmla="*/ 11577168 w 12192000"/>
              <a:gd name="connsiteY148" fmla="*/ 355270 h 1126566"/>
              <a:gd name="connsiteX149" fmla="*/ 11585904 w 12192000"/>
              <a:gd name="connsiteY149" fmla="*/ 355142 h 1126566"/>
              <a:gd name="connsiteX150" fmla="*/ 11607823 w 12192000"/>
              <a:gd name="connsiteY150" fmla="*/ 357347 h 1126566"/>
              <a:gd name="connsiteX151" fmla="*/ 11614746 w 12192000"/>
              <a:gd name="connsiteY151" fmla="*/ 360281 h 1126566"/>
              <a:gd name="connsiteX152" fmla="*/ 11786197 w 12192000"/>
              <a:gd name="connsiteY152" fmla="*/ 477948 h 1126566"/>
              <a:gd name="connsiteX153" fmla="*/ 11866598 w 12192000"/>
              <a:gd name="connsiteY153" fmla="*/ 486803 h 1126566"/>
              <a:gd name="connsiteX154" fmla="*/ 11916744 w 12192000"/>
              <a:gd name="connsiteY154" fmla="*/ 502917 h 1126566"/>
              <a:gd name="connsiteX155" fmla="*/ 11949248 w 12192000"/>
              <a:gd name="connsiteY155" fmla="*/ 518881 h 1126566"/>
              <a:gd name="connsiteX156" fmla="*/ 11951002 w 12192000"/>
              <a:gd name="connsiteY156" fmla="*/ 518735 h 1126566"/>
              <a:gd name="connsiteX157" fmla="*/ 11957283 w 12192000"/>
              <a:gd name="connsiteY157" fmla="*/ 522828 h 1126566"/>
              <a:gd name="connsiteX158" fmla="*/ 11966535 w 12192000"/>
              <a:gd name="connsiteY158" fmla="*/ 527372 h 1126566"/>
              <a:gd name="connsiteX159" fmla="*/ 12026007 w 12192000"/>
              <a:gd name="connsiteY159" fmla="*/ 534384 h 1126566"/>
              <a:gd name="connsiteX160" fmla="*/ 12035188 w 12192000"/>
              <a:gd name="connsiteY160" fmla="*/ 529609 h 1126566"/>
              <a:gd name="connsiteX161" fmla="*/ 12115225 w 12192000"/>
              <a:gd name="connsiteY161" fmla="*/ 561895 h 1126566"/>
              <a:gd name="connsiteX162" fmla="*/ 12191636 w 12192000"/>
              <a:gd name="connsiteY162" fmla="*/ 558318 h 1126566"/>
              <a:gd name="connsiteX163" fmla="*/ 12192000 w 12192000"/>
              <a:gd name="connsiteY163" fmla="*/ 558295 h 1126566"/>
              <a:gd name="connsiteX164" fmla="*/ 12192000 w 12192000"/>
              <a:gd name="connsiteY164" fmla="*/ 1126566 h 1126566"/>
              <a:gd name="connsiteX165" fmla="*/ 0 w 12192000"/>
              <a:gd name="connsiteY165" fmla="*/ 1126566 h 1126566"/>
              <a:gd name="connsiteX166" fmla="*/ 0 w 12192000"/>
              <a:gd name="connsiteY166" fmla="*/ 401922 h 1126566"/>
              <a:gd name="connsiteX167" fmla="*/ 25242 w 12192000"/>
              <a:gd name="connsiteY167" fmla="*/ 388862 h 1126566"/>
              <a:gd name="connsiteX168" fmla="*/ 96922 w 12192000"/>
              <a:gd name="connsiteY168" fmla="*/ 357381 h 1126566"/>
              <a:gd name="connsiteX169" fmla="*/ 164580 w 12192000"/>
              <a:gd name="connsiteY169" fmla="*/ 322443 h 1126566"/>
              <a:gd name="connsiteX170" fmla="*/ 258712 w 12192000"/>
              <a:gd name="connsiteY170" fmla="*/ 286531 h 1126566"/>
              <a:gd name="connsiteX171" fmla="*/ 316354 w 12192000"/>
              <a:gd name="connsiteY171" fmla="*/ 238529 h 1126566"/>
              <a:gd name="connsiteX172" fmla="*/ 328834 w 12192000"/>
              <a:gd name="connsiteY172" fmla="*/ 240963 h 1126566"/>
              <a:gd name="connsiteX173" fmla="*/ 383414 w 12192000"/>
              <a:gd name="connsiteY173" fmla="*/ 221196 h 1126566"/>
              <a:gd name="connsiteX174" fmla="*/ 537708 w 12192000"/>
              <a:gd name="connsiteY174" fmla="*/ 119020 h 1126566"/>
              <a:gd name="connsiteX175" fmla="*/ 653257 w 12192000"/>
              <a:gd name="connsiteY175" fmla="*/ 91372 h 1126566"/>
              <a:gd name="connsiteX176" fmla="*/ 763197 w 12192000"/>
              <a:gd name="connsiteY176" fmla="*/ 59356 h 1126566"/>
              <a:gd name="connsiteX177" fmla="*/ 778208 w 12192000"/>
              <a:gd name="connsiteY177" fmla="*/ 63801 h 1126566"/>
              <a:gd name="connsiteX178" fmla="*/ 784725 w 12192000"/>
              <a:gd name="connsiteY178" fmla="*/ 62505 h 1126566"/>
              <a:gd name="connsiteX179" fmla="*/ 785400 w 12192000"/>
              <a:gd name="connsiteY179" fmla="*/ 62796 h 1126566"/>
              <a:gd name="connsiteX180" fmla="*/ 786774 w 12192000"/>
              <a:gd name="connsiteY180" fmla="*/ 62098 h 1126566"/>
              <a:gd name="connsiteX181" fmla="*/ 852003 w 12192000"/>
              <a:gd name="connsiteY181" fmla="*/ 61064 h 1126566"/>
              <a:gd name="connsiteX182" fmla="*/ 870719 w 12192000"/>
              <a:gd name="connsiteY182" fmla="*/ 47209 h 1126566"/>
              <a:gd name="connsiteX183" fmla="*/ 883786 w 12192000"/>
              <a:gd name="connsiteY183" fmla="*/ 45814 h 1126566"/>
              <a:gd name="connsiteX184" fmla="*/ 886400 w 12192000"/>
              <a:gd name="connsiteY184" fmla="*/ 43909 h 1126566"/>
              <a:gd name="connsiteX185" fmla="*/ 893881 w 12192000"/>
              <a:gd name="connsiteY185" fmla="*/ 40197 h 1126566"/>
              <a:gd name="connsiteX186" fmla="*/ 886282 w 12192000"/>
              <a:gd name="connsiteY186" fmla="*/ 36610 h 1126566"/>
              <a:gd name="connsiteX187" fmla="*/ 950274 w 12192000"/>
              <a:gd name="connsiteY187" fmla="*/ 20111 h 1126566"/>
              <a:gd name="connsiteX188" fmla="*/ 988432 w 12192000"/>
              <a:gd name="connsiteY188" fmla="*/ 24039 h 1126566"/>
              <a:gd name="connsiteX189" fmla="*/ 1048223 w 12192000"/>
              <a:gd name="connsiteY189" fmla="*/ 19791 h 1126566"/>
              <a:gd name="connsiteX190" fmla="*/ 1177886 w 12192000"/>
              <a:gd name="connsiteY190" fmla="*/ 30728 h 1126566"/>
              <a:gd name="connsiteX191" fmla="*/ 1305018 w 12192000"/>
              <a:gd name="connsiteY191" fmla="*/ 0 h 1126566"/>
              <a:gd name="connsiteX0" fmla="*/ 1305018 w 12192000"/>
              <a:gd name="connsiteY0" fmla="*/ 0 h 1126566"/>
              <a:gd name="connsiteX1" fmla="*/ 1338012 w 12192000"/>
              <a:gd name="connsiteY1" fmla="*/ 2184 h 1126566"/>
              <a:gd name="connsiteX2" fmla="*/ 1368320 w 12192000"/>
              <a:gd name="connsiteY2" fmla="*/ 11572 h 1126566"/>
              <a:gd name="connsiteX3" fmla="*/ 1367764 w 12192000"/>
              <a:gd name="connsiteY3" fmla="*/ 14115 h 1126566"/>
              <a:gd name="connsiteX4" fmla="*/ 1372564 w 12192000"/>
              <a:gd name="connsiteY4" fmla="*/ 15636 h 1126566"/>
              <a:gd name="connsiteX5" fmla="*/ 1377226 w 12192000"/>
              <a:gd name="connsiteY5" fmla="*/ 14330 h 1126566"/>
              <a:gd name="connsiteX6" fmla="*/ 1382967 w 12192000"/>
              <a:gd name="connsiteY6" fmla="*/ 16108 h 1126566"/>
              <a:gd name="connsiteX7" fmla="*/ 1398753 w 12192000"/>
              <a:gd name="connsiteY7" fmla="*/ 20281 h 1126566"/>
              <a:gd name="connsiteX8" fmla="*/ 1403473 w 12192000"/>
              <a:gd name="connsiteY8" fmla="*/ 25878 h 1126566"/>
              <a:gd name="connsiteX9" fmla="*/ 1465522 w 12192000"/>
              <a:gd name="connsiteY9" fmla="*/ 40951 h 1126566"/>
              <a:gd name="connsiteX10" fmla="*/ 1485274 w 12192000"/>
              <a:gd name="connsiteY10" fmla="*/ 38769 h 1126566"/>
              <a:gd name="connsiteX11" fmla="*/ 1506702 w 12192000"/>
              <a:gd name="connsiteY11" fmla="*/ 48855 h 1126566"/>
              <a:gd name="connsiteX12" fmla="*/ 1570577 w 12192000"/>
              <a:gd name="connsiteY12" fmla="*/ 56390 h 1126566"/>
              <a:gd name="connsiteX13" fmla="*/ 1640836 w 12192000"/>
              <a:gd name="connsiteY13" fmla="*/ 71287 h 1126566"/>
              <a:gd name="connsiteX14" fmla="*/ 1689992 w 12192000"/>
              <a:gd name="connsiteY14" fmla="*/ 86003 h 1126566"/>
              <a:gd name="connsiteX15" fmla="*/ 1825707 w 12192000"/>
              <a:gd name="connsiteY15" fmla="*/ 102605 h 1126566"/>
              <a:gd name="connsiteX16" fmla="*/ 2055100 w 12192000"/>
              <a:gd name="connsiteY16" fmla="*/ 121407 h 1126566"/>
              <a:gd name="connsiteX17" fmla="*/ 2102805 w 12192000"/>
              <a:gd name="connsiteY17" fmla="*/ 127338 h 1126566"/>
              <a:gd name="connsiteX18" fmla="*/ 2139327 w 12192000"/>
              <a:gd name="connsiteY18" fmla="*/ 140098 h 1126566"/>
              <a:gd name="connsiteX19" fmla="*/ 2143886 w 12192000"/>
              <a:gd name="connsiteY19" fmla="*/ 149737 h 1126566"/>
              <a:gd name="connsiteX20" fmla="*/ 2169405 w 12192000"/>
              <a:gd name="connsiteY20" fmla="*/ 154229 h 1126566"/>
              <a:gd name="connsiteX21" fmla="*/ 2175252 w 12192000"/>
              <a:gd name="connsiteY21" fmla="*/ 157025 h 1126566"/>
              <a:gd name="connsiteX22" fmla="*/ 2209736 w 12192000"/>
              <a:gd name="connsiteY22" fmla="*/ 171455 h 1126566"/>
              <a:gd name="connsiteX23" fmla="*/ 2306658 w 12192000"/>
              <a:gd name="connsiteY23" fmla="*/ 162489 h 1126566"/>
              <a:gd name="connsiteX24" fmla="*/ 2376691 w 12192000"/>
              <a:gd name="connsiteY24" fmla="*/ 163846 h 1126566"/>
              <a:gd name="connsiteX25" fmla="*/ 2381520 w 12192000"/>
              <a:gd name="connsiteY25" fmla="*/ 166644 h 1126566"/>
              <a:gd name="connsiteX26" fmla="*/ 2500607 w 12192000"/>
              <a:gd name="connsiteY26" fmla="*/ 180917 h 1126566"/>
              <a:gd name="connsiteX27" fmla="*/ 2542869 w 12192000"/>
              <a:gd name="connsiteY27" fmla="*/ 188717 h 1126566"/>
              <a:gd name="connsiteX28" fmla="*/ 2829718 w 12192000"/>
              <a:gd name="connsiteY28" fmla="*/ 242215 h 1126566"/>
              <a:gd name="connsiteX29" fmla="*/ 3028662 w 12192000"/>
              <a:gd name="connsiteY29" fmla="*/ 219550 h 1126566"/>
              <a:gd name="connsiteX30" fmla="*/ 3107019 w 12192000"/>
              <a:gd name="connsiteY30" fmla="*/ 220240 h 1126566"/>
              <a:gd name="connsiteX31" fmla="*/ 3116698 w 12192000"/>
              <a:gd name="connsiteY31" fmla="*/ 226983 h 1126566"/>
              <a:gd name="connsiteX32" fmla="*/ 3231577 w 12192000"/>
              <a:gd name="connsiteY32" fmla="*/ 202023 h 1126566"/>
              <a:gd name="connsiteX33" fmla="*/ 3386687 w 12192000"/>
              <a:gd name="connsiteY33" fmla="*/ 218190 h 1126566"/>
              <a:gd name="connsiteX34" fmla="*/ 3501680 w 12192000"/>
              <a:gd name="connsiteY34" fmla="*/ 238841 h 1126566"/>
              <a:gd name="connsiteX35" fmla="*/ 3567038 w 12192000"/>
              <a:gd name="connsiteY35" fmla="*/ 246771 h 1126566"/>
              <a:gd name="connsiteX36" fmla="*/ 3613626 w 12192000"/>
              <a:gd name="connsiteY36" fmla="*/ 256591 h 1126566"/>
              <a:gd name="connsiteX37" fmla="*/ 3737444 w 12192000"/>
              <a:gd name="connsiteY37" fmla="*/ 259793 h 1126566"/>
              <a:gd name="connsiteX38" fmla="*/ 3944870 w 12192000"/>
              <a:gd name="connsiteY38" fmla="*/ 255991 h 1126566"/>
              <a:gd name="connsiteX39" fmla="*/ 4092172 w 12192000"/>
              <a:gd name="connsiteY39" fmla="*/ 290617 h 1126566"/>
              <a:gd name="connsiteX40" fmla="*/ 4176434 w 12192000"/>
              <a:gd name="connsiteY40" fmla="*/ 272187 h 1126566"/>
              <a:gd name="connsiteX41" fmla="*/ 4269617 w 12192000"/>
              <a:gd name="connsiteY41" fmla="*/ 283947 h 1126566"/>
              <a:gd name="connsiteX42" fmla="*/ 4638729 w 12192000"/>
              <a:gd name="connsiteY42" fmla="*/ 274806 h 1126566"/>
              <a:gd name="connsiteX43" fmla="*/ 4910175 w 12192000"/>
              <a:gd name="connsiteY43" fmla="*/ 258887 h 1126566"/>
              <a:gd name="connsiteX44" fmla="*/ 4910653 w 12192000"/>
              <a:gd name="connsiteY44" fmla="*/ 256337 h 1126566"/>
              <a:gd name="connsiteX45" fmla="*/ 4915901 w 12192000"/>
              <a:gd name="connsiteY45" fmla="*/ 255646 h 1126566"/>
              <a:gd name="connsiteX46" fmla="*/ 4919888 w 12192000"/>
              <a:gd name="connsiteY46" fmla="*/ 257665 h 1126566"/>
              <a:gd name="connsiteX47" fmla="*/ 4926150 w 12192000"/>
              <a:gd name="connsiteY47" fmla="*/ 256877 h 1126566"/>
              <a:gd name="connsiteX48" fmla="*/ 4943081 w 12192000"/>
              <a:gd name="connsiteY48" fmla="*/ 255402 h 1126566"/>
              <a:gd name="connsiteX49" fmla="*/ 4949875 w 12192000"/>
              <a:gd name="connsiteY49" fmla="*/ 250755 h 1126566"/>
              <a:gd name="connsiteX50" fmla="*/ 5034125 w 12192000"/>
              <a:gd name="connsiteY50" fmla="*/ 251561 h 1126566"/>
              <a:gd name="connsiteX51" fmla="*/ 5058873 w 12192000"/>
              <a:gd name="connsiteY51" fmla="*/ 245283 h 1126566"/>
              <a:gd name="connsiteX52" fmla="*/ 5123651 w 12192000"/>
              <a:gd name="connsiteY52" fmla="*/ 248360 h 1126566"/>
              <a:gd name="connsiteX53" fmla="*/ 5197539 w 12192000"/>
              <a:gd name="connsiteY53" fmla="*/ 245352 h 1126566"/>
              <a:gd name="connsiteX54" fmla="*/ 5250946 w 12192000"/>
              <a:gd name="connsiteY54" fmla="*/ 239095 h 1126566"/>
              <a:gd name="connsiteX55" fmla="*/ 5388817 w 12192000"/>
              <a:gd name="connsiteY55" fmla="*/ 245059 h 1126566"/>
              <a:gd name="connsiteX56" fmla="*/ 5618162 w 12192000"/>
              <a:gd name="connsiteY56" fmla="*/ 264094 h 1126566"/>
              <a:gd name="connsiteX57" fmla="*/ 5666664 w 12192000"/>
              <a:gd name="connsiteY57" fmla="*/ 266098 h 1126566"/>
              <a:gd name="connsiteX58" fmla="*/ 5715324 w 12192000"/>
              <a:gd name="connsiteY58" fmla="*/ 251101 h 1126566"/>
              <a:gd name="connsiteX59" fmla="*/ 5741796 w 12192000"/>
              <a:gd name="connsiteY59" fmla="*/ 250897 h 1126566"/>
              <a:gd name="connsiteX60" fmla="*/ 5748565 w 12192000"/>
              <a:gd name="connsiteY60" fmla="*/ 249142 h 1126566"/>
              <a:gd name="connsiteX61" fmla="*/ 5802907 w 12192000"/>
              <a:gd name="connsiteY61" fmla="*/ 256022 h 1126566"/>
              <a:gd name="connsiteX62" fmla="*/ 5877829 w 12192000"/>
              <a:gd name="connsiteY62" fmla="*/ 265178 h 1126566"/>
              <a:gd name="connsiteX63" fmla="*/ 5946099 w 12192000"/>
              <a:gd name="connsiteY63" fmla="*/ 275229 h 1126566"/>
              <a:gd name="connsiteX64" fmla="*/ 5951885 w 12192000"/>
              <a:gd name="connsiteY64" fmla="*/ 273306 h 1126566"/>
              <a:gd name="connsiteX65" fmla="*/ 5957187 w 12192000"/>
              <a:gd name="connsiteY65" fmla="*/ 267506 h 1126566"/>
              <a:gd name="connsiteX66" fmla="*/ 6000476 w 12192000"/>
              <a:gd name="connsiteY66" fmla="*/ 273899 h 1126566"/>
              <a:gd name="connsiteX67" fmla="*/ 6055647 w 12192000"/>
              <a:gd name="connsiteY67" fmla="*/ 268058 h 1126566"/>
              <a:gd name="connsiteX68" fmla="*/ 6390944 w 12192000"/>
              <a:gd name="connsiteY68" fmla="*/ 296657 h 1126566"/>
              <a:gd name="connsiteX69" fmla="*/ 6472553 w 12192000"/>
              <a:gd name="connsiteY69" fmla="*/ 327261 h 1126566"/>
              <a:gd name="connsiteX70" fmla="*/ 6598839 w 12192000"/>
              <a:gd name="connsiteY70" fmla="*/ 327138 h 1126566"/>
              <a:gd name="connsiteX71" fmla="*/ 6674894 w 12192000"/>
              <a:gd name="connsiteY71" fmla="*/ 339184 h 1126566"/>
              <a:gd name="connsiteX72" fmla="*/ 6709804 w 12192000"/>
              <a:gd name="connsiteY72" fmla="*/ 345663 h 1126566"/>
              <a:gd name="connsiteX73" fmla="*/ 6788093 w 12192000"/>
              <a:gd name="connsiteY73" fmla="*/ 377012 h 1126566"/>
              <a:gd name="connsiteX74" fmla="*/ 6944546 w 12192000"/>
              <a:gd name="connsiteY74" fmla="*/ 386543 h 1126566"/>
              <a:gd name="connsiteX75" fmla="*/ 7052564 w 12192000"/>
              <a:gd name="connsiteY75" fmla="*/ 396658 h 1126566"/>
              <a:gd name="connsiteX76" fmla="*/ 7130364 w 12192000"/>
              <a:gd name="connsiteY76" fmla="*/ 388164 h 1126566"/>
              <a:gd name="connsiteX77" fmla="*/ 7179335 w 12192000"/>
              <a:gd name="connsiteY77" fmla="*/ 386225 h 1126566"/>
              <a:gd name="connsiteX78" fmla="*/ 7300357 w 12192000"/>
              <a:gd name="connsiteY78" fmla="*/ 403218 h 1126566"/>
              <a:gd name="connsiteX79" fmla="*/ 7499445 w 12192000"/>
              <a:gd name="connsiteY79" fmla="*/ 440549 h 1126566"/>
              <a:gd name="connsiteX80" fmla="*/ 7655710 w 12192000"/>
              <a:gd name="connsiteY80" fmla="*/ 430962 h 1126566"/>
              <a:gd name="connsiteX81" fmla="*/ 7729851 w 12192000"/>
              <a:gd name="connsiteY81" fmla="*/ 462457 h 1126566"/>
              <a:gd name="connsiteX82" fmla="*/ 7824660 w 12192000"/>
              <a:gd name="connsiteY82" fmla="*/ 466203 h 1126566"/>
              <a:gd name="connsiteX83" fmla="*/ 8277851 w 12192000"/>
              <a:gd name="connsiteY83" fmla="*/ 502630 h 1126566"/>
              <a:gd name="connsiteX84" fmla="*/ 8382461 w 12192000"/>
              <a:gd name="connsiteY84" fmla="*/ 526824 h 1126566"/>
              <a:gd name="connsiteX85" fmla="*/ 8594502 w 12192000"/>
              <a:gd name="connsiteY85" fmla="*/ 613607 h 1126566"/>
              <a:gd name="connsiteX86" fmla="*/ 8808358 w 12192000"/>
              <a:gd name="connsiteY86" fmla="*/ 654694 h 1126566"/>
              <a:gd name="connsiteX87" fmla="*/ 8880244 w 12192000"/>
              <a:gd name="connsiteY87" fmla="*/ 661466 h 1126566"/>
              <a:gd name="connsiteX88" fmla="*/ 8885004 w 12192000"/>
              <a:gd name="connsiteY88" fmla="*/ 663655 h 1126566"/>
              <a:gd name="connsiteX89" fmla="*/ 8886720 w 12192000"/>
              <a:gd name="connsiteY89" fmla="*/ 662879 h 1126566"/>
              <a:gd name="connsiteX90" fmla="*/ 8912175 w 12192000"/>
              <a:gd name="connsiteY90" fmla="*/ 660908 h 1126566"/>
              <a:gd name="connsiteX91" fmla="*/ 8969814 w 12192000"/>
              <a:gd name="connsiteY91" fmla="*/ 639833 h 1126566"/>
              <a:gd name="connsiteX92" fmla="*/ 8996241 w 12192000"/>
              <a:gd name="connsiteY92" fmla="*/ 655221 h 1126566"/>
              <a:gd name="connsiteX93" fmla="*/ 9092152 w 12192000"/>
              <a:gd name="connsiteY93" fmla="*/ 609097 h 1126566"/>
              <a:gd name="connsiteX94" fmla="*/ 9156546 w 12192000"/>
              <a:gd name="connsiteY94" fmla="*/ 585468 h 1126566"/>
              <a:gd name="connsiteX95" fmla="*/ 9194830 w 12192000"/>
              <a:gd name="connsiteY95" fmla="*/ 571148 h 1126566"/>
              <a:gd name="connsiteX96" fmla="*/ 9314188 w 12192000"/>
              <a:gd name="connsiteY96" fmla="*/ 547301 h 1126566"/>
              <a:gd name="connsiteX97" fmla="*/ 9554706 w 12192000"/>
              <a:gd name="connsiteY97" fmla="*/ 542666 h 1126566"/>
              <a:gd name="connsiteX98" fmla="*/ 9616141 w 12192000"/>
              <a:gd name="connsiteY98" fmla="*/ 530976 h 1126566"/>
              <a:gd name="connsiteX99" fmla="*/ 9620146 w 12192000"/>
              <a:gd name="connsiteY99" fmla="*/ 524035 h 1126566"/>
              <a:gd name="connsiteX100" fmla="*/ 9724197 w 12192000"/>
              <a:gd name="connsiteY100" fmla="*/ 528337 h 1126566"/>
              <a:gd name="connsiteX101" fmla="*/ 9837846 w 12192000"/>
              <a:gd name="connsiteY101" fmla="*/ 492977 h 1126566"/>
              <a:gd name="connsiteX102" fmla="*/ 9917440 w 12192000"/>
              <a:gd name="connsiteY102" fmla="*/ 459605 h 1126566"/>
              <a:gd name="connsiteX103" fmla="*/ 9918439 w 12192000"/>
              <a:gd name="connsiteY103" fmla="*/ 453114 h 1126566"/>
              <a:gd name="connsiteX104" fmla="*/ 9953039 w 12192000"/>
              <a:gd name="connsiteY104" fmla="*/ 452486 h 1126566"/>
              <a:gd name="connsiteX105" fmla="*/ 9988183 w 12192000"/>
              <a:gd name="connsiteY105" fmla="*/ 448079 h 1126566"/>
              <a:gd name="connsiteX106" fmla="*/ 9991965 w 12192000"/>
              <a:gd name="connsiteY106" fmla="*/ 435969 h 1126566"/>
              <a:gd name="connsiteX107" fmla="*/ 9986932 w 12192000"/>
              <a:gd name="connsiteY107" fmla="*/ 431168 h 1126566"/>
              <a:gd name="connsiteX108" fmla="*/ 9996190 w 12192000"/>
              <a:gd name="connsiteY108" fmla="*/ 429066 h 1126566"/>
              <a:gd name="connsiteX109" fmla="*/ 9999786 w 12192000"/>
              <a:gd name="connsiteY109" fmla="*/ 427758 h 1126566"/>
              <a:gd name="connsiteX110" fmla="*/ 10012936 w 12192000"/>
              <a:gd name="connsiteY110" fmla="*/ 428884 h 1126566"/>
              <a:gd name="connsiteX111" fmla="*/ 10038815 w 12192000"/>
              <a:gd name="connsiteY111" fmla="*/ 419316 h 1126566"/>
              <a:gd name="connsiteX112" fmla="*/ 10057432 w 12192000"/>
              <a:gd name="connsiteY112" fmla="*/ 421938 h 1126566"/>
              <a:gd name="connsiteX113" fmla="*/ 10121534 w 12192000"/>
              <a:gd name="connsiteY113" fmla="*/ 437514 h 1126566"/>
              <a:gd name="connsiteX114" fmla="*/ 10199200 w 12192000"/>
              <a:gd name="connsiteY114" fmla="*/ 438197 h 1126566"/>
              <a:gd name="connsiteX115" fmla="*/ 10245648 w 12192000"/>
              <a:gd name="connsiteY115" fmla="*/ 438831 h 1126566"/>
              <a:gd name="connsiteX116" fmla="*/ 10369590 w 12192000"/>
              <a:gd name="connsiteY116" fmla="*/ 423377 h 1126566"/>
              <a:gd name="connsiteX117" fmla="*/ 10575777 w 12192000"/>
              <a:gd name="connsiteY117" fmla="*/ 355859 h 1126566"/>
              <a:gd name="connsiteX118" fmla="*/ 10638984 w 12192000"/>
              <a:gd name="connsiteY118" fmla="*/ 347416 h 1126566"/>
              <a:gd name="connsiteX119" fmla="*/ 10649306 w 12192000"/>
              <a:gd name="connsiteY119" fmla="*/ 352042 h 1126566"/>
              <a:gd name="connsiteX120" fmla="*/ 10732175 w 12192000"/>
              <a:gd name="connsiteY120" fmla="*/ 317549 h 1126566"/>
              <a:gd name="connsiteX121" fmla="*/ 10862886 w 12192000"/>
              <a:gd name="connsiteY121" fmla="*/ 313438 h 1126566"/>
              <a:gd name="connsiteX122" fmla="*/ 10963063 w 12192000"/>
              <a:gd name="connsiteY122" fmla="*/ 317771 h 1126566"/>
              <a:gd name="connsiteX123" fmla="*/ 11018562 w 12192000"/>
              <a:gd name="connsiteY123" fmla="*/ 316991 h 1126566"/>
              <a:gd name="connsiteX124" fmla="*/ 11059692 w 12192000"/>
              <a:gd name="connsiteY124" fmla="*/ 319983 h 1126566"/>
              <a:gd name="connsiteX125" fmla="*/ 11160371 w 12192000"/>
              <a:gd name="connsiteY125" fmla="*/ 308440 h 1126566"/>
              <a:gd name="connsiteX126" fmla="*/ 11178386 w 12192000"/>
              <a:gd name="connsiteY126" fmla="*/ 299490 h 1126566"/>
              <a:gd name="connsiteX127" fmla="*/ 11192494 w 12192000"/>
              <a:gd name="connsiteY127" fmla="*/ 296221 h 1126566"/>
              <a:gd name="connsiteX128" fmla="*/ 11199770 w 12192000"/>
              <a:gd name="connsiteY128" fmla="*/ 299772 h 1126566"/>
              <a:gd name="connsiteX129" fmla="*/ 11217258 w 12192000"/>
              <a:gd name="connsiteY129" fmla="*/ 293681 h 1126566"/>
              <a:gd name="connsiteX130" fmla="*/ 11245798 w 12192000"/>
              <a:gd name="connsiteY130" fmla="*/ 292170 h 1126566"/>
              <a:gd name="connsiteX131" fmla="*/ 11255992 w 12192000"/>
              <a:gd name="connsiteY131" fmla="*/ 291919 h 1126566"/>
              <a:gd name="connsiteX132" fmla="*/ 11264859 w 12192000"/>
              <a:gd name="connsiteY132" fmla="*/ 293937 h 1126566"/>
              <a:gd name="connsiteX133" fmla="*/ 11276151 w 12192000"/>
              <a:gd name="connsiteY133" fmla="*/ 293070 h 1126566"/>
              <a:gd name="connsiteX134" fmla="*/ 11279850 w 12192000"/>
              <a:gd name="connsiteY134" fmla="*/ 291330 h 1126566"/>
              <a:gd name="connsiteX135" fmla="*/ 11290818 w 12192000"/>
              <a:gd name="connsiteY135" fmla="*/ 291060 h 1126566"/>
              <a:gd name="connsiteX136" fmla="*/ 11296248 w 12192000"/>
              <a:gd name="connsiteY136" fmla="*/ 290163 h 1126566"/>
              <a:gd name="connsiteX137" fmla="*/ 11301652 w 12192000"/>
              <a:gd name="connsiteY137" fmla="*/ 290324 h 1126566"/>
              <a:gd name="connsiteX138" fmla="*/ 11339114 w 12192000"/>
              <a:gd name="connsiteY138" fmla="*/ 288153 h 1126566"/>
              <a:gd name="connsiteX139" fmla="*/ 11345146 w 12192000"/>
              <a:gd name="connsiteY139" fmla="*/ 290802 h 1126566"/>
              <a:gd name="connsiteX140" fmla="*/ 11400126 w 12192000"/>
              <a:gd name="connsiteY140" fmla="*/ 292287 h 1126566"/>
              <a:gd name="connsiteX141" fmla="*/ 11400420 w 12192000"/>
              <a:gd name="connsiteY141" fmla="*/ 293758 h 1126566"/>
              <a:gd name="connsiteX142" fmla="*/ 11413889 w 12192000"/>
              <a:gd name="connsiteY142" fmla="*/ 300516 h 1126566"/>
              <a:gd name="connsiteX143" fmla="*/ 11440688 w 12192000"/>
              <a:gd name="connsiteY143" fmla="*/ 310121 h 1126566"/>
              <a:gd name="connsiteX144" fmla="*/ 11496733 w 12192000"/>
              <a:gd name="connsiteY144" fmla="*/ 350225 h 1126566"/>
              <a:gd name="connsiteX145" fmla="*/ 11554005 w 12192000"/>
              <a:gd name="connsiteY145" fmla="*/ 351933 h 1126566"/>
              <a:gd name="connsiteX146" fmla="*/ 11565304 w 12192000"/>
              <a:gd name="connsiteY146" fmla="*/ 353069 h 1126566"/>
              <a:gd name="connsiteX147" fmla="*/ 11565435 w 12192000"/>
              <a:gd name="connsiteY147" fmla="*/ 353419 h 1126566"/>
              <a:gd name="connsiteX148" fmla="*/ 11577168 w 12192000"/>
              <a:gd name="connsiteY148" fmla="*/ 355270 h 1126566"/>
              <a:gd name="connsiteX149" fmla="*/ 11585904 w 12192000"/>
              <a:gd name="connsiteY149" fmla="*/ 355142 h 1126566"/>
              <a:gd name="connsiteX150" fmla="*/ 11607823 w 12192000"/>
              <a:gd name="connsiteY150" fmla="*/ 357347 h 1126566"/>
              <a:gd name="connsiteX151" fmla="*/ 11664276 w 12192000"/>
              <a:gd name="connsiteY151" fmla="*/ 386951 h 1126566"/>
              <a:gd name="connsiteX152" fmla="*/ 11786197 w 12192000"/>
              <a:gd name="connsiteY152" fmla="*/ 477948 h 1126566"/>
              <a:gd name="connsiteX153" fmla="*/ 11866598 w 12192000"/>
              <a:gd name="connsiteY153" fmla="*/ 486803 h 1126566"/>
              <a:gd name="connsiteX154" fmla="*/ 11916744 w 12192000"/>
              <a:gd name="connsiteY154" fmla="*/ 502917 h 1126566"/>
              <a:gd name="connsiteX155" fmla="*/ 11949248 w 12192000"/>
              <a:gd name="connsiteY155" fmla="*/ 518881 h 1126566"/>
              <a:gd name="connsiteX156" fmla="*/ 11951002 w 12192000"/>
              <a:gd name="connsiteY156" fmla="*/ 518735 h 1126566"/>
              <a:gd name="connsiteX157" fmla="*/ 11957283 w 12192000"/>
              <a:gd name="connsiteY157" fmla="*/ 522828 h 1126566"/>
              <a:gd name="connsiteX158" fmla="*/ 11966535 w 12192000"/>
              <a:gd name="connsiteY158" fmla="*/ 527372 h 1126566"/>
              <a:gd name="connsiteX159" fmla="*/ 12026007 w 12192000"/>
              <a:gd name="connsiteY159" fmla="*/ 534384 h 1126566"/>
              <a:gd name="connsiteX160" fmla="*/ 12035188 w 12192000"/>
              <a:gd name="connsiteY160" fmla="*/ 529609 h 1126566"/>
              <a:gd name="connsiteX161" fmla="*/ 12115225 w 12192000"/>
              <a:gd name="connsiteY161" fmla="*/ 561895 h 1126566"/>
              <a:gd name="connsiteX162" fmla="*/ 12191636 w 12192000"/>
              <a:gd name="connsiteY162" fmla="*/ 558318 h 1126566"/>
              <a:gd name="connsiteX163" fmla="*/ 12192000 w 12192000"/>
              <a:gd name="connsiteY163" fmla="*/ 558295 h 1126566"/>
              <a:gd name="connsiteX164" fmla="*/ 12192000 w 12192000"/>
              <a:gd name="connsiteY164" fmla="*/ 1126566 h 1126566"/>
              <a:gd name="connsiteX165" fmla="*/ 0 w 12192000"/>
              <a:gd name="connsiteY165" fmla="*/ 1126566 h 1126566"/>
              <a:gd name="connsiteX166" fmla="*/ 0 w 12192000"/>
              <a:gd name="connsiteY166" fmla="*/ 401922 h 1126566"/>
              <a:gd name="connsiteX167" fmla="*/ 25242 w 12192000"/>
              <a:gd name="connsiteY167" fmla="*/ 388862 h 1126566"/>
              <a:gd name="connsiteX168" fmla="*/ 96922 w 12192000"/>
              <a:gd name="connsiteY168" fmla="*/ 357381 h 1126566"/>
              <a:gd name="connsiteX169" fmla="*/ 164580 w 12192000"/>
              <a:gd name="connsiteY169" fmla="*/ 322443 h 1126566"/>
              <a:gd name="connsiteX170" fmla="*/ 258712 w 12192000"/>
              <a:gd name="connsiteY170" fmla="*/ 286531 h 1126566"/>
              <a:gd name="connsiteX171" fmla="*/ 316354 w 12192000"/>
              <a:gd name="connsiteY171" fmla="*/ 238529 h 1126566"/>
              <a:gd name="connsiteX172" fmla="*/ 328834 w 12192000"/>
              <a:gd name="connsiteY172" fmla="*/ 240963 h 1126566"/>
              <a:gd name="connsiteX173" fmla="*/ 383414 w 12192000"/>
              <a:gd name="connsiteY173" fmla="*/ 221196 h 1126566"/>
              <a:gd name="connsiteX174" fmla="*/ 537708 w 12192000"/>
              <a:gd name="connsiteY174" fmla="*/ 119020 h 1126566"/>
              <a:gd name="connsiteX175" fmla="*/ 653257 w 12192000"/>
              <a:gd name="connsiteY175" fmla="*/ 91372 h 1126566"/>
              <a:gd name="connsiteX176" fmla="*/ 763197 w 12192000"/>
              <a:gd name="connsiteY176" fmla="*/ 59356 h 1126566"/>
              <a:gd name="connsiteX177" fmla="*/ 778208 w 12192000"/>
              <a:gd name="connsiteY177" fmla="*/ 63801 h 1126566"/>
              <a:gd name="connsiteX178" fmla="*/ 784725 w 12192000"/>
              <a:gd name="connsiteY178" fmla="*/ 62505 h 1126566"/>
              <a:gd name="connsiteX179" fmla="*/ 785400 w 12192000"/>
              <a:gd name="connsiteY179" fmla="*/ 62796 h 1126566"/>
              <a:gd name="connsiteX180" fmla="*/ 786774 w 12192000"/>
              <a:gd name="connsiteY180" fmla="*/ 62098 h 1126566"/>
              <a:gd name="connsiteX181" fmla="*/ 852003 w 12192000"/>
              <a:gd name="connsiteY181" fmla="*/ 61064 h 1126566"/>
              <a:gd name="connsiteX182" fmla="*/ 870719 w 12192000"/>
              <a:gd name="connsiteY182" fmla="*/ 47209 h 1126566"/>
              <a:gd name="connsiteX183" fmla="*/ 883786 w 12192000"/>
              <a:gd name="connsiteY183" fmla="*/ 45814 h 1126566"/>
              <a:gd name="connsiteX184" fmla="*/ 886400 w 12192000"/>
              <a:gd name="connsiteY184" fmla="*/ 43909 h 1126566"/>
              <a:gd name="connsiteX185" fmla="*/ 893881 w 12192000"/>
              <a:gd name="connsiteY185" fmla="*/ 40197 h 1126566"/>
              <a:gd name="connsiteX186" fmla="*/ 886282 w 12192000"/>
              <a:gd name="connsiteY186" fmla="*/ 36610 h 1126566"/>
              <a:gd name="connsiteX187" fmla="*/ 950274 w 12192000"/>
              <a:gd name="connsiteY187" fmla="*/ 20111 h 1126566"/>
              <a:gd name="connsiteX188" fmla="*/ 988432 w 12192000"/>
              <a:gd name="connsiteY188" fmla="*/ 24039 h 1126566"/>
              <a:gd name="connsiteX189" fmla="*/ 1048223 w 12192000"/>
              <a:gd name="connsiteY189" fmla="*/ 19791 h 1126566"/>
              <a:gd name="connsiteX190" fmla="*/ 1177886 w 12192000"/>
              <a:gd name="connsiteY190" fmla="*/ 30728 h 1126566"/>
              <a:gd name="connsiteX191" fmla="*/ 1305018 w 12192000"/>
              <a:gd name="connsiteY191" fmla="*/ 0 h 1126566"/>
              <a:gd name="connsiteX0" fmla="*/ 1305018 w 12192000"/>
              <a:gd name="connsiteY0" fmla="*/ 0 h 1126566"/>
              <a:gd name="connsiteX1" fmla="*/ 1338012 w 12192000"/>
              <a:gd name="connsiteY1" fmla="*/ 2184 h 1126566"/>
              <a:gd name="connsiteX2" fmla="*/ 1368320 w 12192000"/>
              <a:gd name="connsiteY2" fmla="*/ 11572 h 1126566"/>
              <a:gd name="connsiteX3" fmla="*/ 1367764 w 12192000"/>
              <a:gd name="connsiteY3" fmla="*/ 14115 h 1126566"/>
              <a:gd name="connsiteX4" fmla="*/ 1372564 w 12192000"/>
              <a:gd name="connsiteY4" fmla="*/ 15636 h 1126566"/>
              <a:gd name="connsiteX5" fmla="*/ 1377226 w 12192000"/>
              <a:gd name="connsiteY5" fmla="*/ 14330 h 1126566"/>
              <a:gd name="connsiteX6" fmla="*/ 1382967 w 12192000"/>
              <a:gd name="connsiteY6" fmla="*/ 16108 h 1126566"/>
              <a:gd name="connsiteX7" fmla="*/ 1398753 w 12192000"/>
              <a:gd name="connsiteY7" fmla="*/ 20281 h 1126566"/>
              <a:gd name="connsiteX8" fmla="*/ 1403473 w 12192000"/>
              <a:gd name="connsiteY8" fmla="*/ 25878 h 1126566"/>
              <a:gd name="connsiteX9" fmla="*/ 1465522 w 12192000"/>
              <a:gd name="connsiteY9" fmla="*/ 40951 h 1126566"/>
              <a:gd name="connsiteX10" fmla="*/ 1485274 w 12192000"/>
              <a:gd name="connsiteY10" fmla="*/ 38769 h 1126566"/>
              <a:gd name="connsiteX11" fmla="*/ 1506702 w 12192000"/>
              <a:gd name="connsiteY11" fmla="*/ 48855 h 1126566"/>
              <a:gd name="connsiteX12" fmla="*/ 1570577 w 12192000"/>
              <a:gd name="connsiteY12" fmla="*/ 56390 h 1126566"/>
              <a:gd name="connsiteX13" fmla="*/ 1640836 w 12192000"/>
              <a:gd name="connsiteY13" fmla="*/ 71287 h 1126566"/>
              <a:gd name="connsiteX14" fmla="*/ 1689992 w 12192000"/>
              <a:gd name="connsiteY14" fmla="*/ 86003 h 1126566"/>
              <a:gd name="connsiteX15" fmla="*/ 1825707 w 12192000"/>
              <a:gd name="connsiteY15" fmla="*/ 102605 h 1126566"/>
              <a:gd name="connsiteX16" fmla="*/ 2055100 w 12192000"/>
              <a:gd name="connsiteY16" fmla="*/ 121407 h 1126566"/>
              <a:gd name="connsiteX17" fmla="*/ 2102805 w 12192000"/>
              <a:gd name="connsiteY17" fmla="*/ 127338 h 1126566"/>
              <a:gd name="connsiteX18" fmla="*/ 2139327 w 12192000"/>
              <a:gd name="connsiteY18" fmla="*/ 140098 h 1126566"/>
              <a:gd name="connsiteX19" fmla="*/ 2143886 w 12192000"/>
              <a:gd name="connsiteY19" fmla="*/ 149737 h 1126566"/>
              <a:gd name="connsiteX20" fmla="*/ 2169405 w 12192000"/>
              <a:gd name="connsiteY20" fmla="*/ 154229 h 1126566"/>
              <a:gd name="connsiteX21" fmla="*/ 2175252 w 12192000"/>
              <a:gd name="connsiteY21" fmla="*/ 157025 h 1126566"/>
              <a:gd name="connsiteX22" fmla="*/ 2209736 w 12192000"/>
              <a:gd name="connsiteY22" fmla="*/ 171455 h 1126566"/>
              <a:gd name="connsiteX23" fmla="*/ 2306658 w 12192000"/>
              <a:gd name="connsiteY23" fmla="*/ 162489 h 1126566"/>
              <a:gd name="connsiteX24" fmla="*/ 2376691 w 12192000"/>
              <a:gd name="connsiteY24" fmla="*/ 163846 h 1126566"/>
              <a:gd name="connsiteX25" fmla="*/ 2381520 w 12192000"/>
              <a:gd name="connsiteY25" fmla="*/ 166644 h 1126566"/>
              <a:gd name="connsiteX26" fmla="*/ 2500607 w 12192000"/>
              <a:gd name="connsiteY26" fmla="*/ 180917 h 1126566"/>
              <a:gd name="connsiteX27" fmla="*/ 2542869 w 12192000"/>
              <a:gd name="connsiteY27" fmla="*/ 188717 h 1126566"/>
              <a:gd name="connsiteX28" fmla="*/ 2829718 w 12192000"/>
              <a:gd name="connsiteY28" fmla="*/ 242215 h 1126566"/>
              <a:gd name="connsiteX29" fmla="*/ 3028662 w 12192000"/>
              <a:gd name="connsiteY29" fmla="*/ 219550 h 1126566"/>
              <a:gd name="connsiteX30" fmla="*/ 3107019 w 12192000"/>
              <a:gd name="connsiteY30" fmla="*/ 220240 h 1126566"/>
              <a:gd name="connsiteX31" fmla="*/ 3116698 w 12192000"/>
              <a:gd name="connsiteY31" fmla="*/ 226983 h 1126566"/>
              <a:gd name="connsiteX32" fmla="*/ 3231577 w 12192000"/>
              <a:gd name="connsiteY32" fmla="*/ 202023 h 1126566"/>
              <a:gd name="connsiteX33" fmla="*/ 3386687 w 12192000"/>
              <a:gd name="connsiteY33" fmla="*/ 218190 h 1126566"/>
              <a:gd name="connsiteX34" fmla="*/ 3501680 w 12192000"/>
              <a:gd name="connsiteY34" fmla="*/ 238841 h 1126566"/>
              <a:gd name="connsiteX35" fmla="*/ 3567038 w 12192000"/>
              <a:gd name="connsiteY35" fmla="*/ 246771 h 1126566"/>
              <a:gd name="connsiteX36" fmla="*/ 3613626 w 12192000"/>
              <a:gd name="connsiteY36" fmla="*/ 256591 h 1126566"/>
              <a:gd name="connsiteX37" fmla="*/ 3737444 w 12192000"/>
              <a:gd name="connsiteY37" fmla="*/ 259793 h 1126566"/>
              <a:gd name="connsiteX38" fmla="*/ 3944870 w 12192000"/>
              <a:gd name="connsiteY38" fmla="*/ 255991 h 1126566"/>
              <a:gd name="connsiteX39" fmla="*/ 4092172 w 12192000"/>
              <a:gd name="connsiteY39" fmla="*/ 290617 h 1126566"/>
              <a:gd name="connsiteX40" fmla="*/ 4176434 w 12192000"/>
              <a:gd name="connsiteY40" fmla="*/ 272187 h 1126566"/>
              <a:gd name="connsiteX41" fmla="*/ 4269617 w 12192000"/>
              <a:gd name="connsiteY41" fmla="*/ 283947 h 1126566"/>
              <a:gd name="connsiteX42" fmla="*/ 4638729 w 12192000"/>
              <a:gd name="connsiteY42" fmla="*/ 274806 h 1126566"/>
              <a:gd name="connsiteX43" fmla="*/ 4910175 w 12192000"/>
              <a:gd name="connsiteY43" fmla="*/ 258887 h 1126566"/>
              <a:gd name="connsiteX44" fmla="*/ 4910653 w 12192000"/>
              <a:gd name="connsiteY44" fmla="*/ 256337 h 1126566"/>
              <a:gd name="connsiteX45" fmla="*/ 4915901 w 12192000"/>
              <a:gd name="connsiteY45" fmla="*/ 255646 h 1126566"/>
              <a:gd name="connsiteX46" fmla="*/ 4919888 w 12192000"/>
              <a:gd name="connsiteY46" fmla="*/ 257665 h 1126566"/>
              <a:gd name="connsiteX47" fmla="*/ 4926150 w 12192000"/>
              <a:gd name="connsiteY47" fmla="*/ 256877 h 1126566"/>
              <a:gd name="connsiteX48" fmla="*/ 4943081 w 12192000"/>
              <a:gd name="connsiteY48" fmla="*/ 255402 h 1126566"/>
              <a:gd name="connsiteX49" fmla="*/ 4949875 w 12192000"/>
              <a:gd name="connsiteY49" fmla="*/ 250755 h 1126566"/>
              <a:gd name="connsiteX50" fmla="*/ 5034125 w 12192000"/>
              <a:gd name="connsiteY50" fmla="*/ 251561 h 1126566"/>
              <a:gd name="connsiteX51" fmla="*/ 5058873 w 12192000"/>
              <a:gd name="connsiteY51" fmla="*/ 245283 h 1126566"/>
              <a:gd name="connsiteX52" fmla="*/ 5123651 w 12192000"/>
              <a:gd name="connsiteY52" fmla="*/ 248360 h 1126566"/>
              <a:gd name="connsiteX53" fmla="*/ 5197539 w 12192000"/>
              <a:gd name="connsiteY53" fmla="*/ 245352 h 1126566"/>
              <a:gd name="connsiteX54" fmla="*/ 5250946 w 12192000"/>
              <a:gd name="connsiteY54" fmla="*/ 239095 h 1126566"/>
              <a:gd name="connsiteX55" fmla="*/ 5388817 w 12192000"/>
              <a:gd name="connsiteY55" fmla="*/ 245059 h 1126566"/>
              <a:gd name="connsiteX56" fmla="*/ 5618162 w 12192000"/>
              <a:gd name="connsiteY56" fmla="*/ 264094 h 1126566"/>
              <a:gd name="connsiteX57" fmla="*/ 5666664 w 12192000"/>
              <a:gd name="connsiteY57" fmla="*/ 266098 h 1126566"/>
              <a:gd name="connsiteX58" fmla="*/ 5715324 w 12192000"/>
              <a:gd name="connsiteY58" fmla="*/ 251101 h 1126566"/>
              <a:gd name="connsiteX59" fmla="*/ 5741796 w 12192000"/>
              <a:gd name="connsiteY59" fmla="*/ 250897 h 1126566"/>
              <a:gd name="connsiteX60" fmla="*/ 5748565 w 12192000"/>
              <a:gd name="connsiteY60" fmla="*/ 249142 h 1126566"/>
              <a:gd name="connsiteX61" fmla="*/ 5802907 w 12192000"/>
              <a:gd name="connsiteY61" fmla="*/ 256022 h 1126566"/>
              <a:gd name="connsiteX62" fmla="*/ 5877829 w 12192000"/>
              <a:gd name="connsiteY62" fmla="*/ 265178 h 1126566"/>
              <a:gd name="connsiteX63" fmla="*/ 5946099 w 12192000"/>
              <a:gd name="connsiteY63" fmla="*/ 275229 h 1126566"/>
              <a:gd name="connsiteX64" fmla="*/ 5951885 w 12192000"/>
              <a:gd name="connsiteY64" fmla="*/ 273306 h 1126566"/>
              <a:gd name="connsiteX65" fmla="*/ 5957187 w 12192000"/>
              <a:gd name="connsiteY65" fmla="*/ 267506 h 1126566"/>
              <a:gd name="connsiteX66" fmla="*/ 6000476 w 12192000"/>
              <a:gd name="connsiteY66" fmla="*/ 273899 h 1126566"/>
              <a:gd name="connsiteX67" fmla="*/ 6055647 w 12192000"/>
              <a:gd name="connsiteY67" fmla="*/ 268058 h 1126566"/>
              <a:gd name="connsiteX68" fmla="*/ 6390944 w 12192000"/>
              <a:gd name="connsiteY68" fmla="*/ 296657 h 1126566"/>
              <a:gd name="connsiteX69" fmla="*/ 6472553 w 12192000"/>
              <a:gd name="connsiteY69" fmla="*/ 327261 h 1126566"/>
              <a:gd name="connsiteX70" fmla="*/ 6598839 w 12192000"/>
              <a:gd name="connsiteY70" fmla="*/ 327138 h 1126566"/>
              <a:gd name="connsiteX71" fmla="*/ 6674894 w 12192000"/>
              <a:gd name="connsiteY71" fmla="*/ 339184 h 1126566"/>
              <a:gd name="connsiteX72" fmla="*/ 6709804 w 12192000"/>
              <a:gd name="connsiteY72" fmla="*/ 345663 h 1126566"/>
              <a:gd name="connsiteX73" fmla="*/ 6788093 w 12192000"/>
              <a:gd name="connsiteY73" fmla="*/ 377012 h 1126566"/>
              <a:gd name="connsiteX74" fmla="*/ 6944546 w 12192000"/>
              <a:gd name="connsiteY74" fmla="*/ 386543 h 1126566"/>
              <a:gd name="connsiteX75" fmla="*/ 7052564 w 12192000"/>
              <a:gd name="connsiteY75" fmla="*/ 396658 h 1126566"/>
              <a:gd name="connsiteX76" fmla="*/ 7130364 w 12192000"/>
              <a:gd name="connsiteY76" fmla="*/ 388164 h 1126566"/>
              <a:gd name="connsiteX77" fmla="*/ 7179335 w 12192000"/>
              <a:gd name="connsiteY77" fmla="*/ 386225 h 1126566"/>
              <a:gd name="connsiteX78" fmla="*/ 7300357 w 12192000"/>
              <a:gd name="connsiteY78" fmla="*/ 403218 h 1126566"/>
              <a:gd name="connsiteX79" fmla="*/ 7499445 w 12192000"/>
              <a:gd name="connsiteY79" fmla="*/ 440549 h 1126566"/>
              <a:gd name="connsiteX80" fmla="*/ 7655710 w 12192000"/>
              <a:gd name="connsiteY80" fmla="*/ 430962 h 1126566"/>
              <a:gd name="connsiteX81" fmla="*/ 7729851 w 12192000"/>
              <a:gd name="connsiteY81" fmla="*/ 462457 h 1126566"/>
              <a:gd name="connsiteX82" fmla="*/ 7824660 w 12192000"/>
              <a:gd name="connsiteY82" fmla="*/ 466203 h 1126566"/>
              <a:gd name="connsiteX83" fmla="*/ 8277851 w 12192000"/>
              <a:gd name="connsiteY83" fmla="*/ 502630 h 1126566"/>
              <a:gd name="connsiteX84" fmla="*/ 8382461 w 12192000"/>
              <a:gd name="connsiteY84" fmla="*/ 526824 h 1126566"/>
              <a:gd name="connsiteX85" fmla="*/ 8594502 w 12192000"/>
              <a:gd name="connsiteY85" fmla="*/ 613607 h 1126566"/>
              <a:gd name="connsiteX86" fmla="*/ 8808358 w 12192000"/>
              <a:gd name="connsiteY86" fmla="*/ 654694 h 1126566"/>
              <a:gd name="connsiteX87" fmla="*/ 8880244 w 12192000"/>
              <a:gd name="connsiteY87" fmla="*/ 661466 h 1126566"/>
              <a:gd name="connsiteX88" fmla="*/ 8885004 w 12192000"/>
              <a:gd name="connsiteY88" fmla="*/ 663655 h 1126566"/>
              <a:gd name="connsiteX89" fmla="*/ 8886720 w 12192000"/>
              <a:gd name="connsiteY89" fmla="*/ 662879 h 1126566"/>
              <a:gd name="connsiteX90" fmla="*/ 8912175 w 12192000"/>
              <a:gd name="connsiteY90" fmla="*/ 660908 h 1126566"/>
              <a:gd name="connsiteX91" fmla="*/ 8969814 w 12192000"/>
              <a:gd name="connsiteY91" fmla="*/ 639833 h 1126566"/>
              <a:gd name="connsiteX92" fmla="*/ 8996241 w 12192000"/>
              <a:gd name="connsiteY92" fmla="*/ 655221 h 1126566"/>
              <a:gd name="connsiteX93" fmla="*/ 9092152 w 12192000"/>
              <a:gd name="connsiteY93" fmla="*/ 609097 h 1126566"/>
              <a:gd name="connsiteX94" fmla="*/ 9156546 w 12192000"/>
              <a:gd name="connsiteY94" fmla="*/ 585468 h 1126566"/>
              <a:gd name="connsiteX95" fmla="*/ 9194830 w 12192000"/>
              <a:gd name="connsiteY95" fmla="*/ 571148 h 1126566"/>
              <a:gd name="connsiteX96" fmla="*/ 9314188 w 12192000"/>
              <a:gd name="connsiteY96" fmla="*/ 547301 h 1126566"/>
              <a:gd name="connsiteX97" fmla="*/ 9554706 w 12192000"/>
              <a:gd name="connsiteY97" fmla="*/ 542666 h 1126566"/>
              <a:gd name="connsiteX98" fmla="*/ 9616141 w 12192000"/>
              <a:gd name="connsiteY98" fmla="*/ 530976 h 1126566"/>
              <a:gd name="connsiteX99" fmla="*/ 9620146 w 12192000"/>
              <a:gd name="connsiteY99" fmla="*/ 524035 h 1126566"/>
              <a:gd name="connsiteX100" fmla="*/ 9724197 w 12192000"/>
              <a:gd name="connsiteY100" fmla="*/ 528337 h 1126566"/>
              <a:gd name="connsiteX101" fmla="*/ 9837846 w 12192000"/>
              <a:gd name="connsiteY101" fmla="*/ 492977 h 1126566"/>
              <a:gd name="connsiteX102" fmla="*/ 9917440 w 12192000"/>
              <a:gd name="connsiteY102" fmla="*/ 459605 h 1126566"/>
              <a:gd name="connsiteX103" fmla="*/ 9918439 w 12192000"/>
              <a:gd name="connsiteY103" fmla="*/ 453114 h 1126566"/>
              <a:gd name="connsiteX104" fmla="*/ 9953039 w 12192000"/>
              <a:gd name="connsiteY104" fmla="*/ 452486 h 1126566"/>
              <a:gd name="connsiteX105" fmla="*/ 9988183 w 12192000"/>
              <a:gd name="connsiteY105" fmla="*/ 448079 h 1126566"/>
              <a:gd name="connsiteX106" fmla="*/ 9991965 w 12192000"/>
              <a:gd name="connsiteY106" fmla="*/ 435969 h 1126566"/>
              <a:gd name="connsiteX107" fmla="*/ 9986932 w 12192000"/>
              <a:gd name="connsiteY107" fmla="*/ 431168 h 1126566"/>
              <a:gd name="connsiteX108" fmla="*/ 9996190 w 12192000"/>
              <a:gd name="connsiteY108" fmla="*/ 429066 h 1126566"/>
              <a:gd name="connsiteX109" fmla="*/ 9999786 w 12192000"/>
              <a:gd name="connsiteY109" fmla="*/ 427758 h 1126566"/>
              <a:gd name="connsiteX110" fmla="*/ 10012936 w 12192000"/>
              <a:gd name="connsiteY110" fmla="*/ 428884 h 1126566"/>
              <a:gd name="connsiteX111" fmla="*/ 10038815 w 12192000"/>
              <a:gd name="connsiteY111" fmla="*/ 419316 h 1126566"/>
              <a:gd name="connsiteX112" fmla="*/ 10057432 w 12192000"/>
              <a:gd name="connsiteY112" fmla="*/ 421938 h 1126566"/>
              <a:gd name="connsiteX113" fmla="*/ 10121534 w 12192000"/>
              <a:gd name="connsiteY113" fmla="*/ 437514 h 1126566"/>
              <a:gd name="connsiteX114" fmla="*/ 10199200 w 12192000"/>
              <a:gd name="connsiteY114" fmla="*/ 438197 h 1126566"/>
              <a:gd name="connsiteX115" fmla="*/ 10245648 w 12192000"/>
              <a:gd name="connsiteY115" fmla="*/ 438831 h 1126566"/>
              <a:gd name="connsiteX116" fmla="*/ 10369590 w 12192000"/>
              <a:gd name="connsiteY116" fmla="*/ 423377 h 1126566"/>
              <a:gd name="connsiteX117" fmla="*/ 10575777 w 12192000"/>
              <a:gd name="connsiteY117" fmla="*/ 355859 h 1126566"/>
              <a:gd name="connsiteX118" fmla="*/ 10638984 w 12192000"/>
              <a:gd name="connsiteY118" fmla="*/ 347416 h 1126566"/>
              <a:gd name="connsiteX119" fmla="*/ 10649306 w 12192000"/>
              <a:gd name="connsiteY119" fmla="*/ 352042 h 1126566"/>
              <a:gd name="connsiteX120" fmla="*/ 10732175 w 12192000"/>
              <a:gd name="connsiteY120" fmla="*/ 317549 h 1126566"/>
              <a:gd name="connsiteX121" fmla="*/ 10862886 w 12192000"/>
              <a:gd name="connsiteY121" fmla="*/ 313438 h 1126566"/>
              <a:gd name="connsiteX122" fmla="*/ 10963063 w 12192000"/>
              <a:gd name="connsiteY122" fmla="*/ 317771 h 1126566"/>
              <a:gd name="connsiteX123" fmla="*/ 11018562 w 12192000"/>
              <a:gd name="connsiteY123" fmla="*/ 316991 h 1126566"/>
              <a:gd name="connsiteX124" fmla="*/ 11059692 w 12192000"/>
              <a:gd name="connsiteY124" fmla="*/ 319983 h 1126566"/>
              <a:gd name="connsiteX125" fmla="*/ 11160371 w 12192000"/>
              <a:gd name="connsiteY125" fmla="*/ 308440 h 1126566"/>
              <a:gd name="connsiteX126" fmla="*/ 11178386 w 12192000"/>
              <a:gd name="connsiteY126" fmla="*/ 299490 h 1126566"/>
              <a:gd name="connsiteX127" fmla="*/ 11192494 w 12192000"/>
              <a:gd name="connsiteY127" fmla="*/ 296221 h 1126566"/>
              <a:gd name="connsiteX128" fmla="*/ 11199770 w 12192000"/>
              <a:gd name="connsiteY128" fmla="*/ 299772 h 1126566"/>
              <a:gd name="connsiteX129" fmla="*/ 11217258 w 12192000"/>
              <a:gd name="connsiteY129" fmla="*/ 293681 h 1126566"/>
              <a:gd name="connsiteX130" fmla="*/ 11245798 w 12192000"/>
              <a:gd name="connsiteY130" fmla="*/ 292170 h 1126566"/>
              <a:gd name="connsiteX131" fmla="*/ 11255992 w 12192000"/>
              <a:gd name="connsiteY131" fmla="*/ 291919 h 1126566"/>
              <a:gd name="connsiteX132" fmla="*/ 11264859 w 12192000"/>
              <a:gd name="connsiteY132" fmla="*/ 293937 h 1126566"/>
              <a:gd name="connsiteX133" fmla="*/ 11276151 w 12192000"/>
              <a:gd name="connsiteY133" fmla="*/ 293070 h 1126566"/>
              <a:gd name="connsiteX134" fmla="*/ 11279850 w 12192000"/>
              <a:gd name="connsiteY134" fmla="*/ 291330 h 1126566"/>
              <a:gd name="connsiteX135" fmla="*/ 11290818 w 12192000"/>
              <a:gd name="connsiteY135" fmla="*/ 291060 h 1126566"/>
              <a:gd name="connsiteX136" fmla="*/ 11296248 w 12192000"/>
              <a:gd name="connsiteY136" fmla="*/ 290163 h 1126566"/>
              <a:gd name="connsiteX137" fmla="*/ 11301652 w 12192000"/>
              <a:gd name="connsiteY137" fmla="*/ 290324 h 1126566"/>
              <a:gd name="connsiteX138" fmla="*/ 11339114 w 12192000"/>
              <a:gd name="connsiteY138" fmla="*/ 288153 h 1126566"/>
              <a:gd name="connsiteX139" fmla="*/ 11345146 w 12192000"/>
              <a:gd name="connsiteY139" fmla="*/ 290802 h 1126566"/>
              <a:gd name="connsiteX140" fmla="*/ 11400126 w 12192000"/>
              <a:gd name="connsiteY140" fmla="*/ 292287 h 1126566"/>
              <a:gd name="connsiteX141" fmla="*/ 11400420 w 12192000"/>
              <a:gd name="connsiteY141" fmla="*/ 293758 h 1126566"/>
              <a:gd name="connsiteX142" fmla="*/ 11413889 w 12192000"/>
              <a:gd name="connsiteY142" fmla="*/ 300516 h 1126566"/>
              <a:gd name="connsiteX143" fmla="*/ 11440688 w 12192000"/>
              <a:gd name="connsiteY143" fmla="*/ 310121 h 1126566"/>
              <a:gd name="connsiteX144" fmla="*/ 11496733 w 12192000"/>
              <a:gd name="connsiteY144" fmla="*/ 350225 h 1126566"/>
              <a:gd name="connsiteX145" fmla="*/ 11554005 w 12192000"/>
              <a:gd name="connsiteY145" fmla="*/ 351933 h 1126566"/>
              <a:gd name="connsiteX146" fmla="*/ 11565304 w 12192000"/>
              <a:gd name="connsiteY146" fmla="*/ 353069 h 1126566"/>
              <a:gd name="connsiteX147" fmla="*/ 11565435 w 12192000"/>
              <a:gd name="connsiteY147" fmla="*/ 353419 h 1126566"/>
              <a:gd name="connsiteX148" fmla="*/ 11577168 w 12192000"/>
              <a:gd name="connsiteY148" fmla="*/ 355270 h 1126566"/>
              <a:gd name="connsiteX149" fmla="*/ 11607823 w 12192000"/>
              <a:gd name="connsiteY149" fmla="*/ 357347 h 1126566"/>
              <a:gd name="connsiteX150" fmla="*/ 11664276 w 12192000"/>
              <a:gd name="connsiteY150" fmla="*/ 386951 h 1126566"/>
              <a:gd name="connsiteX151" fmla="*/ 11786197 w 12192000"/>
              <a:gd name="connsiteY151" fmla="*/ 477948 h 1126566"/>
              <a:gd name="connsiteX152" fmla="*/ 11866598 w 12192000"/>
              <a:gd name="connsiteY152" fmla="*/ 486803 h 1126566"/>
              <a:gd name="connsiteX153" fmla="*/ 11916744 w 12192000"/>
              <a:gd name="connsiteY153" fmla="*/ 502917 h 1126566"/>
              <a:gd name="connsiteX154" fmla="*/ 11949248 w 12192000"/>
              <a:gd name="connsiteY154" fmla="*/ 518881 h 1126566"/>
              <a:gd name="connsiteX155" fmla="*/ 11951002 w 12192000"/>
              <a:gd name="connsiteY155" fmla="*/ 518735 h 1126566"/>
              <a:gd name="connsiteX156" fmla="*/ 11957283 w 12192000"/>
              <a:gd name="connsiteY156" fmla="*/ 522828 h 1126566"/>
              <a:gd name="connsiteX157" fmla="*/ 11966535 w 12192000"/>
              <a:gd name="connsiteY157" fmla="*/ 527372 h 1126566"/>
              <a:gd name="connsiteX158" fmla="*/ 12026007 w 12192000"/>
              <a:gd name="connsiteY158" fmla="*/ 534384 h 1126566"/>
              <a:gd name="connsiteX159" fmla="*/ 12035188 w 12192000"/>
              <a:gd name="connsiteY159" fmla="*/ 529609 h 1126566"/>
              <a:gd name="connsiteX160" fmla="*/ 12115225 w 12192000"/>
              <a:gd name="connsiteY160" fmla="*/ 561895 h 1126566"/>
              <a:gd name="connsiteX161" fmla="*/ 12191636 w 12192000"/>
              <a:gd name="connsiteY161" fmla="*/ 558318 h 1126566"/>
              <a:gd name="connsiteX162" fmla="*/ 12192000 w 12192000"/>
              <a:gd name="connsiteY162" fmla="*/ 558295 h 1126566"/>
              <a:gd name="connsiteX163" fmla="*/ 12192000 w 12192000"/>
              <a:gd name="connsiteY163" fmla="*/ 1126566 h 1126566"/>
              <a:gd name="connsiteX164" fmla="*/ 0 w 12192000"/>
              <a:gd name="connsiteY164" fmla="*/ 1126566 h 1126566"/>
              <a:gd name="connsiteX165" fmla="*/ 0 w 12192000"/>
              <a:gd name="connsiteY165" fmla="*/ 401922 h 1126566"/>
              <a:gd name="connsiteX166" fmla="*/ 25242 w 12192000"/>
              <a:gd name="connsiteY166" fmla="*/ 388862 h 1126566"/>
              <a:gd name="connsiteX167" fmla="*/ 96922 w 12192000"/>
              <a:gd name="connsiteY167" fmla="*/ 357381 h 1126566"/>
              <a:gd name="connsiteX168" fmla="*/ 164580 w 12192000"/>
              <a:gd name="connsiteY168" fmla="*/ 322443 h 1126566"/>
              <a:gd name="connsiteX169" fmla="*/ 258712 w 12192000"/>
              <a:gd name="connsiteY169" fmla="*/ 286531 h 1126566"/>
              <a:gd name="connsiteX170" fmla="*/ 316354 w 12192000"/>
              <a:gd name="connsiteY170" fmla="*/ 238529 h 1126566"/>
              <a:gd name="connsiteX171" fmla="*/ 328834 w 12192000"/>
              <a:gd name="connsiteY171" fmla="*/ 240963 h 1126566"/>
              <a:gd name="connsiteX172" fmla="*/ 383414 w 12192000"/>
              <a:gd name="connsiteY172" fmla="*/ 221196 h 1126566"/>
              <a:gd name="connsiteX173" fmla="*/ 537708 w 12192000"/>
              <a:gd name="connsiteY173" fmla="*/ 119020 h 1126566"/>
              <a:gd name="connsiteX174" fmla="*/ 653257 w 12192000"/>
              <a:gd name="connsiteY174" fmla="*/ 91372 h 1126566"/>
              <a:gd name="connsiteX175" fmla="*/ 763197 w 12192000"/>
              <a:gd name="connsiteY175" fmla="*/ 59356 h 1126566"/>
              <a:gd name="connsiteX176" fmla="*/ 778208 w 12192000"/>
              <a:gd name="connsiteY176" fmla="*/ 63801 h 1126566"/>
              <a:gd name="connsiteX177" fmla="*/ 784725 w 12192000"/>
              <a:gd name="connsiteY177" fmla="*/ 62505 h 1126566"/>
              <a:gd name="connsiteX178" fmla="*/ 785400 w 12192000"/>
              <a:gd name="connsiteY178" fmla="*/ 62796 h 1126566"/>
              <a:gd name="connsiteX179" fmla="*/ 786774 w 12192000"/>
              <a:gd name="connsiteY179" fmla="*/ 62098 h 1126566"/>
              <a:gd name="connsiteX180" fmla="*/ 852003 w 12192000"/>
              <a:gd name="connsiteY180" fmla="*/ 61064 h 1126566"/>
              <a:gd name="connsiteX181" fmla="*/ 870719 w 12192000"/>
              <a:gd name="connsiteY181" fmla="*/ 47209 h 1126566"/>
              <a:gd name="connsiteX182" fmla="*/ 883786 w 12192000"/>
              <a:gd name="connsiteY182" fmla="*/ 45814 h 1126566"/>
              <a:gd name="connsiteX183" fmla="*/ 886400 w 12192000"/>
              <a:gd name="connsiteY183" fmla="*/ 43909 h 1126566"/>
              <a:gd name="connsiteX184" fmla="*/ 893881 w 12192000"/>
              <a:gd name="connsiteY184" fmla="*/ 40197 h 1126566"/>
              <a:gd name="connsiteX185" fmla="*/ 886282 w 12192000"/>
              <a:gd name="connsiteY185" fmla="*/ 36610 h 1126566"/>
              <a:gd name="connsiteX186" fmla="*/ 950274 w 12192000"/>
              <a:gd name="connsiteY186" fmla="*/ 20111 h 1126566"/>
              <a:gd name="connsiteX187" fmla="*/ 988432 w 12192000"/>
              <a:gd name="connsiteY187" fmla="*/ 24039 h 1126566"/>
              <a:gd name="connsiteX188" fmla="*/ 1048223 w 12192000"/>
              <a:gd name="connsiteY188" fmla="*/ 19791 h 1126566"/>
              <a:gd name="connsiteX189" fmla="*/ 1177886 w 12192000"/>
              <a:gd name="connsiteY189" fmla="*/ 30728 h 1126566"/>
              <a:gd name="connsiteX190" fmla="*/ 1305018 w 12192000"/>
              <a:gd name="connsiteY190" fmla="*/ 0 h 1126566"/>
              <a:gd name="connsiteX0" fmla="*/ 1305018 w 12192000"/>
              <a:gd name="connsiteY0" fmla="*/ 0 h 1126566"/>
              <a:gd name="connsiteX1" fmla="*/ 1338012 w 12192000"/>
              <a:gd name="connsiteY1" fmla="*/ 2184 h 1126566"/>
              <a:gd name="connsiteX2" fmla="*/ 1368320 w 12192000"/>
              <a:gd name="connsiteY2" fmla="*/ 11572 h 1126566"/>
              <a:gd name="connsiteX3" fmla="*/ 1367764 w 12192000"/>
              <a:gd name="connsiteY3" fmla="*/ 14115 h 1126566"/>
              <a:gd name="connsiteX4" fmla="*/ 1372564 w 12192000"/>
              <a:gd name="connsiteY4" fmla="*/ 15636 h 1126566"/>
              <a:gd name="connsiteX5" fmla="*/ 1377226 w 12192000"/>
              <a:gd name="connsiteY5" fmla="*/ 14330 h 1126566"/>
              <a:gd name="connsiteX6" fmla="*/ 1382967 w 12192000"/>
              <a:gd name="connsiteY6" fmla="*/ 16108 h 1126566"/>
              <a:gd name="connsiteX7" fmla="*/ 1398753 w 12192000"/>
              <a:gd name="connsiteY7" fmla="*/ 20281 h 1126566"/>
              <a:gd name="connsiteX8" fmla="*/ 1403473 w 12192000"/>
              <a:gd name="connsiteY8" fmla="*/ 25878 h 1126566"/>
              <a:gd name="connsiteX9" fmla="*/ 1465522 w 12192000"/>
              <a:gd name="connsiteY9" fmla="*/ 40951 h 1126566"/>
              <a:gd name="connsiteX10" fmla="*/ 1485274 w 12192000"/>
              <a:gd name="connsiteY10" fmla="*/ 38769 h 1126566"/>
              <a:gd name="connsiteX11" fmla="*/ 1506702 w 12192000"/>
              <a:gd name="connsiteY11" fmla="*/ 48855 h 1126566"/>
              <a:gd name="connsiteX12" fmla="*/ 1570577 w 12192000"/>
              <a:gd name="connsiteY12" fmla="*/ 56390 h 1126566"/>
              <a:gd name="connsiteX13" fmla="*/ 1640836 w 12192000"/>
              <a:gd name="connsiteY13" fmla="*/ 71287 h 1126566"/>
              <a:gd name="connsiteX14" fmla="*/ 1689992 w 12192000"/>
              <a:gd name="connsiteY14" fmla="*/ 86003 h 1126566"/>
              <a:gd name="connsiteX15" fmla="*/ 1825707 w 12192000"/>
              <a:gd name="connsiteY15" fmla="*/ 102605 h 1126566"/>
              <a:gd name="connsiteX16" fmla="*/ 2055100 w 12192000"/>
              <a:gd name="connsiteY16" fmla="*/ 121407 h 1126566"/>
              <a:gd name="connsiteX17" fmla="*/ 2102805 w 12192000"/>
              <a:gd name="connsiteY17" fmla="*/ 127338 h 1126566"/>
              <a:gd name="connsiteX18" fmla="*/ 2139327 w 12192000"/>
              <a:gd name="connsiteY18" fmla="*/ 140098 h 1126566"/>
              <a:gd name="connsiteX19" fmla="*/ 2143886 w 12192000"/>
              <a:gd name="connsiteY19" fmla="*/ 149737 h 1126566"/>
              <a:gd name="connsiteX20" fmla="*/ 2169405 w 12192000"/>
              <a:gd name="connsiteY20" fmla="*/ 154229 h 1126566"/>
              <a:gd name="connsiteX21" fmla="*/ 2175252 w 12192000"/>
              <a:gd name="connsiteY21" fmla="*/ 157025 h 1126566"/>
              <a:gd name="connsiteX22" fmla="*/ 2209736 w 12192000"/>
              <a:gd name="connsiteY22" fmla="*/ 171455 h 1126566"/>
              <a:gd name="connsiteX23" fmla="*/ 2306658 w 12192000"/>
              <a:gd name="connsiteY23" fmla="*/ 162489 h 1126566"/>
              <a:gd name="connsiteX24" fmla="*/ 2376691 w 12192000"/>
              <a:gd name="connsiteY24" fmla="*/ 163846 h 1126566"/>
              <a:gd name="connsiteX25" fmla="*/ 2381520 w 12192000"/>
              <a:gd name="connsiteY25" fmla="*/ 166644 h 1126566"/>
              <a:gd name="connsiteX26" fmla="*/ 2500607 w 12192000"/>
              <a:gd name="connsiteY26" fmla="*/ 180917 h 1126566"/>
              <a:gd name="connsiteX27" fmla="*/ 2542869 w 12192000"/>
              <a:gd name="connsiteY27" fmla="*/ 188717 h 1126566"/>
              <a:gd name="connsiteX28" fmla="*/ 2829718 w 12192000"/>
              <a:gd name="connsiteY28" fmla="*/ 242215 h 1126566"/>
              <a:gd name="connsiteX29" fmla="*/ 3028662 w 12192000"/>
              <a:gd name="connsiteY29" fmla="*/ 219550 h 1126566"/>
              <a:gd name="connsiteX30" fmla="*/ 3107019 w 12192000"/>
              <a:gd name="connsiteY30" fmla="*/ 220240 h 1126566"/>
              <a:gd name="connsiteX31" fmla="*/ 3116698 w 12192000"/>
              <a:gd name="connsiteY31" fmla="*/ 226983 h 1126566"/>
              <a:gd name="connsiteX32" fmla="*/ 3231577 w 12192000"/>
              <a:gd name="connsiteY32" fmla="*/ 202023 h 1126566"/>
              <a:gd name="connsiteX33" fmla="*/ 3386687 w 12192000"/>
              <a:gd name="connsiteY33" fmla="*/ 218190 h 1126566"/>
              <a:gd name="connsiteX34" fmla="*/ 3501680 w 12192000"/>
              <a:gd name="connsiteY34" fmla="*/ 238841 h 1126566"/>
              <a:gd name="connsiteX35" fmla="*/ 3567038 w 12192000"/>
              <a:gd name="connsiteY35" fmla="*/ 246771 h 1126566"/>
              <a:gd name="connsiteX36" fmla="*/ 3613626 w 12192000"/>
              <a:gd name="connsiteY36" fmla="*/ 256591 h 1126566"/>
              <a:gd name="connsiteX37" fmla="*/ 3737444 w 12192000"/>
              <a:gd name="connsiteY37" fmla="*/ 259793 h 1126566"/>
              <a:gd name="connsiteX38" fmla="*/ 3944870 w 12192000"/>
              <a:gd name="connsiteY38" fmla="*/ 255991 h 1126566"/>
              <a:gd name="connsiteX39" fmla="*/ 4092172 w 12192000"/>
              <a:gd name="connsiteY39" fmla="*/ 290617 h 1126566"/>
              <a:gd name="connsiteX40" fmla="*/ 4176434 w 12192000"/>
              <a:gd name="connsiteY40" fmla="*/ 272187 h 1126566"/>
              <a:gd name="connsiteX41" fmla="*/ 4269617 w 12192000"/>
              <a:gd name="connsiteY41" fmla="*/ 283947 h 1126566"/>
              <a:gd name="connsiteX42" fmla="*/ 4638729 w 12192000"/>
              <a:gd name="connsiteY42" fmla="*/ 274806 h 1126566"/>
              <a:gd name="connsiteX43" fmla="*/ 4910175 w 12192000"/>
              <a:gd name="connsiteY43" fmla="*/ 258887 h 1126566"/>
              <a:gd name="connsiteX44" fmla="*/ 4910653 w 12192000"/>
              <a:gd name="connsiteY44" fmla="*/ 256337 h 1126566"/>
              <a:gd name="connsiteX45" fmla="*/ 4915901 w 12192000"/>
              <a:gd name="connsiteY45" fmla="*/ 255646 h 1126566"/>
              <a:gd name="connsiteX46" fmla="*/ 4919888 w 12192000"/>
              <a:gd name="connsiteY46" fmla="*/ 257665 h 1126566"/>
              <a:gd name="connsiteX47" fmla="*/ 4926150 w 12192000"/>
              <a:gd name="connsiteY47" fmla="*/ 256877 h 1126566"/>
              <a:gd name="connsiteX48" fmla="*/ 4943081 w 12192000"/>
              <a:gd name="connsiteY48" fmla="*/ 255402 h 1126566"/>
              <a:gd name="connsiteX49" fmla="*/ 4949875 w 12192000"/>
              <a:gd name="connsiteY49" fmla="*/ 250755 h 1126566"/>
              <a:gd name="connsiteX50" fmla="*/ 5034125 w 12192000"/>
              <a:gd name="connsiteY50" fmla="*/ 251561 h 1126566"/>
              <a:gd name="connsiteX51" fmla="*/ 5058873 w 12192000"/>
              <a:gd name="connsiteY51" fmla="*/ 245283 h 1126566"/>
              <a:gd name="connsiteX52" fmla="*/ 5123651 w 12192000"/>
              <a:gd name="connsiteY52" fmla="*/ 248360 h 1126566"/>
              <a:gd name="connsiteX53" fmla="*/ 5197539 w 12192000"/>
              <a:gd name="connsiteY53" fmla="*/ 245352 h 1126566"/>
              <a:gd name="connsiteX54" fmla="*/ 5250946 w 12192000"/>
              <a:gd name="connsiteY54" fmla="*/ 239095 h 1126566"/>
              <a:gd name="connsiteX55" fmla="*/ 5388817 w 12192000"/>
              <a:gd name="connsiteY55" fmla="*/ 245059 h 1126566"/>
              <a:gd name="connsiteX56" fmla="*/ 5618162 w 12192000"/>
              <a:gd name="connsiteY56" fmla="*/ 264094 h 1126566"/>
              <a:gd name="connsiteX57" fmla="*/ 5666664 w 12192000"/>
              <a:gd name="connsiteY57" fmla="*/ 266098 h 1126566"/>
              <a:gd name="connsiteX58" fmla="*/ 5715324 w 12192000"/>
              <a:gd name="connsiteY58" fmla="*/ 251101 h 1126566"/>
              <a:gd name="connsiteX59" fmla="*/ 5741796 w 12192000"/>
              <a:gd name="connsiteY59" fmla="*/ 250897 h 1126566"/>
              <a:gd name="connsiteX60" fmla="*/ 5748565 w 12192000"/>
              <a:gd name="connsiteY60" fmla="*/ 249142 h 1126566"/>
              <a:gd name="connsiteX61" fmla="*/ 5802907 w 12192000"/>
              <a:gd name="connsiteY61" fmla="*/ 256022 h 1126566"/>
              <a:gd name="connsiteX62" fmla="*/ 5877829 w 12192000"/>
              <a:gd name="connsiteY62" fmla="*/ 265178 h 1126566"/>
              <a:gd name="connsiteX63" fmla="*/ 5946099 w 12192000"/>
              <a:gd name="connsiteY63" fmla="*/ 275229 h 1126566"/>
              <a:gd name="connsiteX64" fmla="*/ 5951885 w 12192000"/>
              <a:gd name="connsiteY64" fmla="*/ 273306 h 1126566"/>
              <a:gd name="connsiteX65" fmla="*/ 5957187 w 12192000"/>
              <a:gd name="connsiteY65" fmla="*/ 267506 h 1126566"/>
              <a:gd name="connsiteX66" fmla="*/ 6000476 w 12192000"/>
              <a:gd name="connsiteY66" fmla="*/ 273899 h 1126566"/>
              <a:gd name="connsiteX67" fmla="*/ 6055647 w 12192000"/>
              <a:gd name="connsiteY67" fmla="*/ 268058 h 1126566"/>
              <a:gd name="connsiteX68" fmla="*/ 6390944 w 12192000"/>
              <a:gd name="connsiteY68" fmla="*/ 296657 h 1126566"/>
              <a:gd name="connsiteX69" fmla="*/ 6472553 w 12192000"/>
              <a:gd name="connsiteY69" fmla="*/ 327261 h 1126566"/>
              <a:gd name="connsiteX70" fmla="*/ 6598839 w 12192000"/>
              <a:gd name="connsiteY70" fmla="*/ 327138 h 1126566"/>
              <a:gd name="connsiteX71" fmla="*/ 6674894 w 12192000"/>
              <a:gd name="connsiteY71" fmla="*/ 339184 h 1126566"/>
              <a:gd name="connsiteX72" fmla="*/ 6709804 w 12192000"/>
              <a:gd name="connsiteY72" fmla="*/ 345663 h 1126566"/>
              <a:gd name="connsiteX73" fmla="*/ 6788093 w 12192000"/>
              <a:gd name="connsiteY73" fmla="*/ 377012 h 1126566"/>
              <a:gd name="connsiteX74" fmla="*/ 6944546 w 12192000"/>
              <a:gd name="connsiteY74" fmla="*/ 386543 h 1126566"/>
              <a:gd name="connsiteX75" fmla="*/ 7052564 w 12192000"/>
              <a:gd name="connsiteY75" fmla="*/ 396658 h 1126566"/>
              <a:gd name="connsiteX76" fmla="*/ 7130364 w 12192000"/>
              <a:gd name="connsiteY76" fmla="*/ 388164 h 1126566"/>
              <a:gd name="connsiteX77" fmla="*/ 7179335 w 12192000"/>
              <a:gd name="connsiteY77" fmla="*/ 386225 h 1126566"/>
              <a:gd name="connsiteX78" fmla="*/ 7300357 w 12192000"/>
              <a:gd name="connsiteY78" fmla="*/ 403218 h 1126566"/>
              <a:gd name="connsiteX79" fmla="*/ 7499445 w 12192000"/>
              <a:gd name="connsiteY79" fmla="*/ 440549 h 1126566"/>
              <a:gd name="connsiteX80" fmla="*/ 7655710 w 12192000"/>
              <a:gd name="connsiteY80" fmla="*/ 430962 h 1126566"/>
              <a:gd name="connsiteX81" fmla="*/ 7729851 w 12192000"/>
              <a:gd name="connsiteY81" fmla="*/ 462457 h 1126566"/>
              <a:gd name="connsiteX82" fmla="*/ 7824660 w 12192000"/>
              <a:gd name="connsiteY82" fmla="*/ 466203 h 1126566"/>
              <a:gd name="connsiteX83" fmla="*/ 8277851 w 12192000"/>
              <a:gd name="connsiteY83" fmla="*/ 502630 h 1126566"/>
              <a:gd name="connsiteX84" fmla="*/ 8382461 w 12192000"/>
              <a:gd name="connsiteY84" fmla="*/ 526824 h 1126566"/>
              <a:gd name="connsiteX85" fmla="*/ 8594502 w 12192000"/>
              <a:gd name="connsiteY85" fmla="*/ 613607 h 1126566"/>
              <a:gd name="connsiteX86" fmla="*/ 8808358 w 12192000"/>
              <a:gd name="connsiteY86" fmla="*/ 654694 h 1126566"/>
              <a:gd name="connsiteX87" fmla="*/ 8880244 w 12192000"/>
              <a:gd name="connsiteY87" fmla="*/ 661466 h 1126566"/>
              <a:gd name="connsiteX88" fmla="*/ 8885004 w 12192000"/>
              <a:gd name="connsiteY88" fmla="*/ 663655 h 1126566"/>
              <a:gd name="connsiteX89" fmla="*/ 8886720 w 12192000"/>
              <a:gd name="connsiteY89" fmla="*/ 662879 h 1126566"/>
              <a:gd name="connsiteX90" fmla="*/ 8912175 w 12192000"/>
              <a:gd name="connsiteY90" fmla="*/ 660908 h 1126566"/>
              <a:gd name="connsiteX91" fmla="*/ 8969814 w 12192000"/>
              <a:gd name="connsiteY91" fmla="*/ 639833 h 1126566"/>
              <a:gd name="connsiteX92" fmla="*/ 8996241 w 12192000"/>
              <a:gd name="connsiteY92" fmla="*/ 655221 h 1126566"/>
              <a:gd name="connsiteX93" fmla="*/ 9092152 w 12192000"/>
              <a:gd name="connsiteY93" fmla="*/ 609097 h 1126566"/>
              <a:gd name="connsiteX94" fmla="*/ 9156546 w 12192000"/>
              <a:gd name="connsiteY94" fmla="*/ 585468 h 1126566"/>
              <a:gd name="connsiteX95" fmla="*/ 9194830 w 12192000"/>
              <a:gd name="connsiteY95" fmla="*/ 571148 h 1126566"/>
              <a:gd name="connsiteX96" fmla="*/ 9314188 w 12192000"/>
              <a:gd name="connsiteY96" fmla="*/ 547301 h 1126566"/>
              <a:gd name="connsiteX97" fmla="*/ 9554706 w 12192000"/>
              <a:gd name="connsiteY97" fmla="*/ 542666 h 1126566"/>
              <a:gd name="connsiteX98" fmla="*/ 9616141 w 12192000"/>
              <a:gd name="connsiteY98" fmla="*/ 530976 h 1126566"/>
              <a:gd name="connsiteX99" fmla="*/ 9620146 w 12192000"/>
              <a:gd name="connsiteY99" fmla="*/ 524035 h 1126566"/>
              <a:gd name="connsiteX100" fmla="*/ 9724197 w 12192000"/>
              <a:gd name="connsiteY100" fmla="*/ 528337 h 1126566"/>
              <a:gd name="connsiteX101" fmla="*/ 9837846 w 12192000"/>
              <a:gd name="connsiteY101" fmla="*/ 492977 h 1126566"/>
              <a:gd name="connsiteX102" fmla="*/ 9917440 w 12192000"/>
              <a:gd name="connsiteY102" fmla="*/ 459605 h 1126566"/>
              <a:gd name="connsiteX103" fmla="*/ 9918439 w 12192000"/>
              <a:gd name="connsiteY103" fmla="*/ 453114 h 1126566"/>
              <a:gd name="connsiteX104" fmla="*/ 9953039 w 12192000"/>
              <a:gd name="connsiteY104" fmla="*/ 452486 h 1126566"/>
              <a:gd name="connsiteX105" fmla="*/ 9988183 w 12192000"/>
              <a:gd name="connsiteY105" fmla="*/ 448079 h 1126566"/>
              <a:gd name="connsiteX106" fmla="*/ 9991965 w 12192000"/>
              <a:gd name="connsiteY106" fmla="*/ 435969 h 1126566"/>
              <a:gd name="connsiteX107" fmla="*/ 9986932 w 12192000"/>
              <a:gd name="connsiteY107" fmla="*/ 431168 h 1126566"/>
              <a:gd name="connsiteX108" fmla="*/ 9996190 w 12192000"/>
              <a:gd name="connsiteY108" fmla="*/ 429066 h 1126566"/>
              <a:gd name="connsiteX109" fmla="*/ 9999786 w 12192000"/>
              <a:gd name="connsiteY109" fmla="*/ 427758 h 1126566"/>
              <a:gd name="connsiteX110" fmla="*/ 10012936 w 12192000"/>
              <a:gd name="connsiteY110" fmla="*/ 428884 h 1126566"/>
              <a:gd name="connsiteX111" fmla="*/ 10038815 w 12192000"/>
              <a:gd name="connsiteY111" fmla="*/ 419316 h 1126566"/>
              <a:gd name="connsiteX112" fmla="*/ 10057432 w 12192000"/>
              <a:gd name="connsiteY112" fmla="*/ 421938 h 1126566"/>
              <a:gd name="connsiteX113" fmla="*/ 10121534 w 12192000"/>
              <a:gd name="connsiteY113" fmla="*/ 437514 h 1126566"/>
              <a:gd name="connsiteX114" fmla="*/ 10199200 w 12192000"/>
              <a:gd name="connsiteY114" fmla="*/ 438197 h 1126566"/>
              <a:gd name="connsiteX115" fmla="*/ 10245648 w 12192000"/>
              <a:gd name="connsiteY115" fmla="*/ 438831 h 1126566"/>
              <a:gd name="connsiteX116" fmla="*/ 10369590 w 12192000"/>
              <a:gd name="connsiteY116" fmla="*/ 423377 h 1126566"/>
              <a:gd name="connsiteX117" fmla="*/ 10575777 w 12192000"/>
              <a:gd name="connsiteY117" fmla="*/ 355859 h 1126566"/>
              <a:gd name="connsiteX118" fmla="*/ 10638984 w 12192000"/>
              <a:gd name="connsiteY118" fmla="*/ 347416 h 1126566"/>
              <a:gd name="connsiteX119" fmla="*/ 10649306 w 12192000"/>
              <a:gd name="connsiteY119" fmla="*/ 352042 h 1126566"/>
              <a:gd name="connsiteX120" fmla="*/ 10732175 w 12192000"/>
              <a:gd name="connsiteY120" fmla="*/ 317549 h 1126566"/>
              <a:gd name="connsiteX121" fmla="*/ 10862886 w 12192000"/>
              <a:gd name="connsiteY121" fmla="*/ 313438 h 1126566"/>
              <a:gd name="connsiteX122" fmla="*/ 10963063 w 12192000"/>
              <a:gd name="connsiteY122" fmla="*/ 317771 h 1126566"/>
              <a:gd name="connsiteX123" fmla="*/ 11018562 w 12192000"/>
              <a:gd name="connsiteY123" fmla="*/ 316991 h 1126566"/>
              <a:gd name="connsiteX124" fmla="*/ 11059692 w 12192000"/>
              <a:gd name="connsiteY124" fmla="*/ 319983 h 1126566"/>
              <a:gd name="connsiteX125" fmla="*/ 11160371 w 12192000"/>
              <a:gd name="connsiteY125" fmla="*/ 308440 h 1126566"/>
              <a:gd name="connsiteX126" fmla="*/ 11178386 w 12192000"/>
              <a:gd name="connsiteY126" fmla="*/ 299490 h 1126566"/>
              <a:gd name="connsiteX127" fmla="*/ 11192494 w 12192000"/>
              <a:gd name="connsiteY127" fmla="*/ 296221 h 1126566"/>
              <a:gd name="connsiteX128" fmla="*/ 11199770 w 12192000"/>
              <a:gd name="connsiteY128" fmla="*/ 299772 h 1126566"/>
              <a:gd name="connsiteX129" fmla="*/ 11217258 w 12192000"/>
              <a:gd name="connsiteY129" fmla="*/ 293681 h 1126566"/>
              <a:gd name="connsiteX130" fmla="*/ 11245798 w 12192000"/>
              <a:gd name="connsiteY130" fmla="*/ 292170 h 1126566"/>
              <a:gd name="connsiteX131" fmla="*/ 11255992 w 12192000"/>
              <a:gd name="connsiteY131" fmla="*/ 291919 h 1126566"/>
              <a:gd name="connsiteX132" fmla="*/ 11264859 w 12192000"/>
              <a:gd name="connsiteY132" fmla="*/ 293937 h 1126566"/>
              <a:gd name="connsiteX133" fmla="*/ 11276151 w 12192000"/>
              <a:gd name="connsiteY133" fmla="*/ 293070 h 1126566"/>
              <a:gd name="connsiteX134" fmla="*/ 11279850 w 12192000"/>
              <a:gd name="connsiteY134" fmla="*/ 291330 h 1126566"/>
              <a:gd name="connsiteX135" fmla="*/ 11290818 w 12192000"/>
              <a:gd name="connsiteY135" fmla="*/ 291060 h 1126566"/>
              <a:gd name="connsiteX136" fmla="*/ 11296248 w 12192000"/>
              <a:gd name="connsiteY136" fmla="*/ 290163 h 1126566"/>
              <a:gd name="connsiteX137" fmla="*/ 11301652 w 12192000"/>
              <a:gd name="connsiteY137" fmla="*/ 290324 h 1126566"/>
              <a:gd name="connsiteX138" fmla="*/ 11339114 w 12192000"/>
              <a:gd name="connsiteY138" fmla="*/ 288153 h 1126566"/>
              <a:gd name="connsiteX139" fmla="*/ 11345146 w 12192000"/>
              <a:gd name="connsiteY139" fmla="*/ 290802 h 1126566"/>
              <a:gd name="connsiteX140" fmla="*/ 11400126 w 12192000"/>
              <a:gd name="connsiteY140" fmla="*/ 292287 h 1126566"/>
              <a:gd name="connsiteX141" fmla="*/ 11400420 w 12192000"/>
              <a:gd name="connsiteY141" fmla="*/ 293758 h 1126566"/>
              <a:gd name="connsiteX142" fmla="*/ 11413889 w 12192000"/>
              <a:gd name="connsiteY142" fmla="*/ 300516 h 1126566"/>
              <a:gd name="connsiteX143" fmla="*/ 11440688 w 12192000"/>
              <a:gd name="connsiteY143" fmla="*/ 310121 h 1126566"/>
              <a:gd name="connsiteX144" fmla="*/ 11496733 w 12192000"/>
              <a:gd name="connsiteY144" fmla="*/ 350225 h 1126566"/>
              <a:gd name="connsiteX145" fmla="*/ 11554005 w 12192000"/>
              <a:gd name="connsiteY145" fmla="*/ 351933 h 1126566"/>
              <a:gd name="connsiteX146" fmla="*/ 11565304 w 12192000"/>
              <a:gd name="connsiteY146" fmla="*/ 353069 h 1126566"/>
              <a:gd name="connsiteX147" fmla="*/ 11565435 w 12192000"/>
              <a:gd name="connsiteY147" fmla="*/ 353419 h 1126566"/>
              <a:gd name="connsiteX148" fmla="*/ 11577168 w 12192000"/>
              <a:gd name="connsiteY148" fmla="*/ 355270 h 1126566"/>
              <a:gd name="connsiteX149" fmla="*/ 11607823 w 12192000"/>
              <a:gd name="connsiteY149" fmla="*/ 357347 h 1126566"/>
              <a:gd name="connsiteX150" fmla="*/ 11664276 w 12192000"/>
              <a:gd name="connsiteY150" fmla="*/ 386951 h 1126566"/>
              <a:gd name="connsiteX151" fmla="*/ 11786197 w 12192000"/>
              <a:gd name="connsiteY151" fmla="*/ 477948 h 1126566"/>
              <a:gd name="connsiteX152" fmla="*/ 11866598 w 12192000"/>
              <a:gd name="connsiteY152" fmla="*/ 486803 h 1126566"/>
              <a:gd name="connsiteX153" fmla="*/ 11916744 w 12192000"/>
              <a:gd name="connsiteY153" fmla="*/ 502917 h 1126566"/>
              <a:gd name="connsiteX154" fmla="*/ 11949248 w 12192000"/>
              <a:gd name="connsiteY154" fmla="*/ 518881 h 1126566"/>
              <a:gd name="connsiteX155" fmla="*/ 11951002 w 12192000"/>
              <a:gd name="connsiteY155" fmla="*/ 518735 h 1126566"/>
              <a:gd name="connsiteX156" fmla="*/ 11957283 w 12192000"/>
              <a:gd name="connsiteY156" fmla="*/ 522828 h 1126566"/>
              <a:gd name="connsiteX157" fmla="*/ 12026007 w 12192000"/>
              <a:gd name="connsiteY157" fmla="*/ 534384 h 1126566"/>
              <a:gd name="connsiteX158" fmla="*/ 12035188 w 12192000"/>
              <a:gd name="connsiteY158" fmla="*/ 529609 h 1126566"/>
              <a:gd name="connsiteX159" fmla="*/ 12115225 w 12192000"/>
              <a:gd name="connsiteY159" fmla="*/ 561895 h 1126566"/>
              <a:gd name="connsiteX160" fmla="*/ 12191636 w 12192000"/>
              <a:gd name="connsiteY160" fmla="*/ 558318 h 1126566"/>
              <a:gd name="connsiteX161" fmla="*/ 12192000 w 12192000"/>
              <a:gd name="connsiteY161" fmla="*/ 558295 h 1126566"/>
              <a:gd name="connsiteX162" fmla="*/ 12192000 w 12192000"/>
              <a:gd name="connsiteY162" fmla="*/ 1126566 h 1126566"/>
              <a:gd name="connsiteX163" fmla="*/ 0 w 12192000"/>
              <a:gd name="connsiteY163" fmla="*/ 1126566 h 1126566"/>
              <a:gd name="connsiteX164" fmla="*/ 0 w 12192000"/>
              <a:gd name="connsiteY164" fmla="*/ 401922 h 1126566"/>
              <a:gd name="connsiteX165" fmla="*/ 25242 w 12192000"/>
              <a:gd name="connsiteY165" fmla="*/ 388862 h 1126566"/>
              <a:gd name="connsiteX166" fmla="*/ 96922 w 12192000"/>
              <a:gd name="connsiteY166" fmla="*/ 357381 h 1126566"/>
              <a:gd name="connsiteX167" fmla="*/ 164580 w 12192000"/>
              <a:gd name="connsiteY167" fmla="*/ 322443 h 1126566"/>
              <a:gd name="connsiteX168" fmla="*/ 258712 w 12192000"/>
              <a:gd name="connsiteY168" fmla="*/ 286531 h 1126566"/>
              <a:gd name="connsiteX169" fmla="*/ 316354 w 12192000"/>
              <a:gd name="connsiteY169" fmla="*/ 238529 h 1126566"/>
              <a:gd name="connsiteX170" fmla="*/ 328834 w 12192000"/>
              <a:gd name="connsiteY170" fmla="*/ 240963 h 1126566"/>
              <a:gd name="connsiteX171" fmla="*/ 383414 w 12192000"/>
              <a:gd name="connsiteY171" fmla="*/ 221196 h 1126566"/>
              <a:gd name="connsiteX172" fmla="*/ 537708 w 12192000"/>
              <a:gd name="connsiteY172" fmla="*/ 119020 h 1126566"/>
              <a:gd name="connsiteX173" fmla="*/ 653257 w 12192000"/>
              <a:gd name="connsiteY173" fmla="*/ 91372 h 1126566"/>
              <a:gd name="connsiteX174" fmla="*/ 763197 w 12192000"/>
              <a:gd name="connsiteY174" fmla="*/ 59356 h 1126566"/>
              <a:gd name="connsiteX175" fmla="*/ 778208 w 12192000"/>
              <a:gd name="connsiteY175" fmla="*/ 63801 h 1126566"/>
              <a:gd name="connsiteX176" fmla="*/ 784725 w 12192000"/>
              <a:gd name="connsiteY176" fmla="*/ 62505 h 1126566"/>
              <a:gd name="connsiteX177" fmla="*/ 785400 w 12192000"/>
              <a:gd name="connsiteY177" fmla="*/ 62796 h 1126566"/>
              <a:gd name="connsiteX178" fmla="*/ 786774 w 12192000"/>
              <a:gd name="connsiteY178" fmla="*/ 62098 h 1126566"/>
              <a:gd name="connsiteX179" fmla="*/ 852003 w 12192000"/>
              <a:gd name="connsiteY179" fmla="*/ 61064 h 1126566"/>
              <a:gd name="connsiteX180" fmla="*/ 870719 w 12192000"/>
              <a:gd name="connsiteY180" fmla="*/ 47209 h 1126566"/>
              <a:gd name="connsiteX181" fmla="*/ 883786 w 12192000"/>
              <a:gd name="connsiteY181" fmla="*/ 45814 h 1126566"/>
              <a:gd name="connsiteX182" fmla="*/ 886400 w 12192000"/>
              <a:gd name="connsiteY182" fmla="*/ 43909 h 1126566"/>
              <a:gd name="connsiteX183" fmla="*/ 893881 w 12192000"/>
              <a:gd name="connsiteY183" fmla="*/ 40197 h 1126566"/>
              <a:gd name="connsiteX184" fmla="*/ 886282 w 12192000"/>
              <a:gd name="connsiteY184" fmla="*/ 36610 h 1126566"/>
              <a:gd name="connsiteX185" fmla="*/ 950274 w 12192000"/>
              <a:gd name="connsiteY185" fmla="*/ 20111 h 1126566"/>
              <a:gd name="connsiteX186" fmla="*/ 988432 w 12192000"/>
              <a:gd name="connsiteY186" fmla="*/ 24039 h 1126566"/>
              <a:gd name="connsiteX187" fmla="*/ 1048223 w 12192000"/>
              <a:gd name="connsiteY187" fmla="*/ 19791 h 1126566"/>
              <a:gd name="connsiteX188" fmla="*/ 1177886 w 12192000"/>
              <a:gd name="connsiteY188" fmla="*/ 30728 h 1126566"/>
              <a:gd name="connsiteX189" fmla="*/ 1305018 w 12192000"/>
              <a:gd name="connsiteY189" fmla="*/ 0 h 1126566"/>
              <a:gd name="connsiteX0" fmla="*/ 1305018 w 12192000"/>
              <a:gd name="connsiteY0" fmla="*/ 0 h 1126566"/>
              <a:gd name="connsiteX1" fmla="*/ 1338012 w 12192000"/>
              <a:gd name="connsiteY1" fmla="*/ 2184 h 1126566"/>
              <a:gd name="connsiteX2" fmla="*/ 1368320 w 12192000"/>
              <a:gd name="connsiteY2" fmla="*/ 11572 h 1126566"/>
              <a:gd name="connsiteX3" fmla="*/ 1367764 w 12192000"/>
              <a:gd name="connsiteY3" fmla="*/ 14115 h 1126566"/>
              <a:gd name="connsiteX4" fmla="*/ 1372564 w 12192000"/>
              <a:gd name="connsiteY4" fmla="*/ 15636 h 1126566"/>
              <a:gd name="connsiteX5" fmla="*/ 1377226 w 12192000"/>
              <a:gd name="connsiteY5" fmla="*/ 14330 h 1126566"/>
              <a:gd name="connsiteX6" fmla="*/ 1382967 w 12192000"/>
              <a:gd name="connsiteY6" fmla="*/ 16108 h 1126566"/>
              <a:gd name="connsiteX7" fmla="*/ 1398753 w 12192000"/>
              <a:gd name="connsiteY7" fmla="*/ 20281 h 1126566"/>
              <a:gd name="connsiteX8" fmla="*/ 1403473 w 12192000"/>
              <a:gd name="connsiteY8" fmla="*/ 25878 h 1126566"/>
              <a:gd name="connsiteX9" fmla="*/ 1465522 w 12192000"/>
              <a:gd name="connsiteY9" fmla="*/ 40951 h 1126566"/>
              <a:gd name="connsiteX10" fmla="*/ 1485274 w 12192000"/>
              <a:gd name="connsiteY10" fmla="*/ 38769 h 1126566"/>
              <a:gd name="connsiteX11" fmla="*/ 1506702 w 12192000"/>
              <a:gd name="connsiteY11" fmla="*/ 48855 h 1126566"/>
              <a:gd name="connsiteX12" fmla="*/ 1570577 w 12192000"/>
              <a:gd name="connsiteY12" fmla="*/ 56390 h 1126566"/>
              <a:gd name="connsiteX13" fmla="*/ 1640836 w 12192000"/>
              <a:gd name="connsiteY13" fmla="*/ 71287 h 1126566"/>
              <a:gd name="connsiteX14" fmla="*/ 1689992 w 12192000"/>
              <a:gd name="connsiteY14" fmla="*/ 86003 h 1126566"/>
              <a:gd name="connsiteX15" fmla="*/ 1825707 w 12192000"/>
              <a:gd name="connsiteY15" fmla="*/ 102605 h 1126566"/>
              <a:gd name="connsiteX16" fmla="*/ 2055100 w 12192000"/>
              <a:gd name="connsiteY16" fmla="*/ 121407 h 1126566"/>
              <a:gd name="connsiteX17" fmla="*/ 2102805 w 12192000"/>
              <a:gd name="connsiteY17" fmla="*/ 127338 h 1126566"/>
              <a:gd name="connsiteX18" fmla="*/ 2139327 w 12192000"/>
              <a:gd name="connsiteY18" fmla="*/ 140098 h 1126566"/>
              <a:gd name="connsiteX19" fmla="*/ 2143886 w 12192000"/>
              <a:gd name="connsiteY19" fmla="*/ 149737 h 1126566"/>
              <a:gd name="connsiteX20" fmla="*/ 2169405 w 12192000"/>
              <a:gd name="connsiteY20" fmla="*/ 154229 h 1126566"/>
              <a:gd name="connsiteX21" fmla="*/ 2175252 w 12192000"/>
              <a:gd name="connsiteY21" fmla="*/ 157025 h 1126566"/>
              <a:gd name="connsiteX22" fmla="*/ 2209736 w 12192000"/>
              <a:gd name="connsiteY22" fmla="*/ 171455 h 1126566"/>
              <a:gd name="connsiteX23" fmla="*/ 2306658 w 12192000"/>
              <a:gd name="connsiteY23" fmla="*/ 162489 h 1126566"/>
              <a:gd name="connsiteX24" fmla="*/ 2376691 w 12192000"/>
              <a:gd name="connsiteY24" fmla="*/ 163846 h 1126566"/>
              <a:gd name="connsiteX25" fmla="*/ 2381520 w 12192000"/>
              <a:gd name="connsiteY25" fmla="*/ 166644 h 1126566"/>
              <a:gd name="connsiteX26" fmla="*/ 2500607 w 12192000"/>
              <a:gd name="connsiteY26" fmla="*/ 180917 h 1126566"/>
              <a:gd name="connsiteX27" fmla="*/ 2542869 w 12192000"/>
              <a:gd name="connsiteY27" fmla="*/ 188717 h 1126566"/>
              <a:gd name="connsiteX28" fmla="*/ 2829718 w 12192000"/>
              <a:gd name="connsiteY28" fmla="*/ 242215 h 1126566"/>
              <a:gd name="connsiteX29" fmla="*/ 3028662 w 12192000"/>
              <a:gd name="connsiteY29" fmla="*/ 219550 h 1126566"/>
              <a:gd name="connsiteX30" fmla="*/ 3107019 w 12192000"/>
              <a:gd name="connsiteY30" fmla="*/ 220240 h 1126566"/>
              <a:gd name="connsiteX31" fmla="*/ 3116698 w 12192000"/>
              <a:gd name="connsiteY31" fmla="*/ 226983 h 1126566"/>
              <a:gd name="connsiteX32" fmla="*/ 3231577 w 12192000"/>
              <a:gd name="connsiteY32" fmla="*/ 202023 h 1126566"/>
              <a:gd name="connsiteX33" fmla="*/ 3386687 w 12192000"/>
              <a:gd name="connsiteY33" fmla="*/ 218190 h 1126566"/>
              <a:gd name="connsiteX34" fmla="*/ 3501680 w 12192000"/>
              <a:gd name="connsiteY34" fmla="*/ 238841 h 1126566"/>
              <a:gd name="connsiteX35" fmla="*/ 3567038 w 12192000"/>
              <a:gd name="connsiteY35" fmla="*/ 246771 h 1126566"/>
              <a:gd name="connsiteX36" fmla="*/ 3613626 w 12192000"/>
              <a:gd name="connsiteY36" fmla="*/ 256591 h 1126566"/>
              <a:gd name="connsiteX37" fmla="*/ 3737444 w 12192000"/>
              <a:gd name="connsiteY37" fmla="*/ 259793 h 1126566"/>
              <a:gd name="connsiteX38" fmla="*/ 3944870 w 12192000"/>
              <a:gd name="connsiteY38" fmla="*/ 255991 h 1126566"/>
              <a:gd name="connsiteX39" fmla="*/ 4092172 w 12192000"/>
              <a:gd name="connsiteY39" fmla="*/ 290617 h 1126566"/>
              <a:gd name="connsiteX40" fmla="*/ 4176434 w 12192000"/>
              <a:gd name="connsiteY40" fmla="*/ 272187 h 1126566"/>
              <a:gd name="connsiteX41" fmla="*/ 4269617 w 12192000"/>
              <a:gd name="connsiteY41" fmla="*/ 283947 h 1126566"/>
              <a:gd name="connsiteX42" fmla="*/ 4638729 w 12192000"/>
              <a:gd name="connsiteY42" fmla="*/ 274806 h 1126566"/>
              <a:gd name="connsiteX43" fmla="*/ 4910175 w 12192000"/>
              <a:gd name="connsiteY43" fmla="*/ 258887 h 1126566"/>
              <a:gd name="connsiteX44" fmla="*/ 4910653 w 12192000"/>
              <a:gd name="connsiteY44" fmla="*/ 256337 h 1126566"/>
              <a:gd name="connsiteX45" fmla="*/ 4915901 w 12192000"/>
              <a:gd name="connsiteY45" fmla="*/ 255646 h 1126566"/>
              <a:gd name="connsiteX46" fmla="*/ 4919888 w 12192000"/>
              <a:gd name="connsiteY46" fmla="*/ 257665 h 1126566"/>
              <a:gd name="connsiteX47" fmla="*/ 4926150 w 12192000"/>
              <a:gd name="connsiteY47" fmla="*/ 256877 h 1126566"/>
              <a:gd name="connsiteX48" fmla="*/ 4943081 w 12192000"/>
              <a:gd name="connsiteY48" fmla="*/ 255402 h 1126566"/>
              <a:gd name="connsiteX49" fmla="*/ 4949875 w 12192000"/>
              <a:gd name="connsiteY49" fmla="*/ 250755 h 1126566"/>
              <a:gd name="connsiteX50" fmla="*/ 5034125 w 12192000"/>
              <a:gd name="connsiteY50" fmla="*/ 251561 h 1126566"/>
              <a:gd name="connsiteX51" fmla="*/ 5058873 w 12192000"/>
              <a:gd name="connsiteY51" fmla="*/ 245283 h 1126566"/>
              <a:gd name="connsiteX52" fmla="*/ 5123651 w 12192000"/>
              <a:gd name="connsiteY52" fmla="*/ 248360 h 1126566"/>
              <a:gd name="connsiteX53" fmla="*/ 5197539 w 12192000"/>
              <a:gd name="connsiteY53" fmla="*/ 245352 h 1126566"/>
              <a:gd name="connsiteX54" fmla="*/ 5250946 w 12192000"/>
              <a:gd name="connsiteY54" fmla="*/ 239095 h 1126566"/>
              <a:gd name="connsiteX55" fmla="*/ 5388817 w 12192000"/>
              <a:gd name="connsiteY55" fmla="*/ 245059 h 1126566"/>
              <a:gd name="connsiteX56" fmla="*/ 5618162 w 12192000"/>
              <a:gd name="connsiteY56" fmla="*/ 264094 h 1126566"/>
              <a:gd name="connsiteX57" fmla="*/ 5666664 w 12192000"/>
              <a:gd name="connsiteY57" fmla="*/ 266098 h 1126566"/>
              <a:gd name="connsiteX58" fmla="*/ 5715324 w 12192000"/>
              <a:gd name="connsiteY58" fmla="*/ 251101 h 1126566"/>
              <a:gd name="connsiteX59" fmla="*/ 5741796 w 12192000"/>
              <a:gd name="connsiteY59" fmla="*/ 250897 h 1126566"/>
              <a:gd name="connsiteX60" fmla="*/ 5748565 w 12192000"/>
              <a:gd name="connsiteY60" fmla="*/ 249142 h 1126566"/>
              <a:gd name="connsiteX61" fmla="*/ 5802907 w 12192000"/>
              <a:gd name="connsiteY61" fmla="*/ 256022 h 1126566"/>
              <a:gd name="connsiteX62" fmla="*/ 5877829 w 12192000"/>
              <a:gd name="connsiteY62" fmla="*/ 265178 h 1126566"/>
              <a:gd name="connsiteX63" fmla="*/ 5946099 w 12192000"/>
              <a:gd name="connsiteY63" fmla="*/ 275229 h 1126566"/>
              <a:gd name="connsiteX64" fmla="*/ 5951885 w 12192000"/>
              <a:gd name="connsiteY64" fmla="*/ 273306 h 1126566"/>
              <a:gd name="connsiteX65" fmla="*/ 5957187 w 12192000"/>
              <a:gd name="connsiteY65" fmla="*/ 267506 h 1126566"/>
              <a:gd name="connsiteX66" fmla="*/ 6000476 w 12192000"/>
              <a:gd name="connsiteY66" fmla="*/ 273899 h 1126566"/>
              <a:gd name="connsiteX67" fmla="*/ 6055647 w 12192000"/>
              <a:gd name="connsiteY67" fmla="*/ 268058 h 1126566"/>
              <a:gd name="connsiteX68" fmla="*/ 6390944 w 12192000"/>
              <a:gd name="connsiteY68" fmla="*/ 296657 h 1126566"/>
              <a:gd name="connsiteX69" fmla="*/ 6472553 w 12192000"/>
              <a:gd name="connsiteY69" fmla="*/ 327261 h 1126566"/>
              <a:gd name="connsiteX70" fmla="*/ 6598839 w 12192000"/>
              <a:gd name="connsiteY70" fmla="*/ 327138 h 1126566"/>
              <a:gd name="connsiteX71" fmla="*/ 6674894 w 12192000"/>
              <a:gd name="connsiteY71" fmla="*/ 339184 h 1126566"/>
              <a:gd name="connsiteX72" fmla="*/ 6709804 w 12192000"/>
              <a:gd name="connsiteY72" fmla="*/ 345663 h 1126566"/>
              <a:gd name="connsiteX73" fmla="*/ 6788093 w 12192000"/>
              <a:gd name="connsiteY73" fmla="*/ 377012 h 1126566"/>
              <a:gd name="connsiteX74" fmla="*/ 6944546 w 12192000"/>
              <a:gd name="connsiteY74" fmla="*/ 386543 h 1126566"/>
              <a:gd name="connsiteX75" fmla="*/ 7052564 w 12192000"/>
              <a:gd name="connsiteY75" fmla="*/ 396658 h 1126566"/>
              <a:gd name="connsiteX76" fmla="*/ 7130364 w 12192000"/>
              <a:gd name="connsiteY76" fmla="*/ 388164 h 1126566"/>
              <a:gd name="connsiteX77" fmla="*/ 7179335 w 12192000"/>
              <a:gd name="connsiteY77" fmla="*/ 386225 h 1126566"/>
              <a:gd name="connsiteX78" fmla="*/ 7300357 w 12192000"/>
              <a:gd name="connsiteY78" fmla="*/ 403218 h 1126566"/>
              <a:gd name="connsiteX79" fmla="*/ 7499445 w 12192000"/>
              <a:gd name="connsiteY79" fmla="*/ 440549 h 1126566"/>
              <a:gd name="connsiteX80" fmla="*/ 7655710 w 12192000"/>
              <a:gd name="connsiteY80" fmla="*/ 430962 h 1126566"/>
              <a:gd name="connsiteX81" fmla="*/ 7729851 w 12192000"/>
              <a:gd name="connsiteY81" fmla="*/ 462457 h 1126566"/>
              <a:gd name="connsiteX82" fmla="*/ 7824660 w 12192000"/>
              <a:gd name="connsiteY82" fmla="*/ 466203 h 1126566"/>
              <a:gd name="connsiteX83" fmla="*/ 8277851 w 12192000"/>
              <a:gd name="connsiteY83" fmla="*/ 502630 h 1126566"/>
              <a:gd name="connsiteX84" fmla="*/ 8382461 w 12192000"/>
              <a:gd name="connsiteY84" fmla="*/ 526824 h 1126566"/>
              <a:gd name="connsiteX85" fmla="*/ 8594502 w 12192000"/>
              <a:gd name="connsiteY85" fmla="*/ 613607 h 1126566"/>
              <a:gd name="connsiteX86" fmla="*/ 8808358 w 12192000"/>
              <a:gd name="connsiteY86" fmla="*/ 654694 h 1126566"/>
              <a:gd name="connsiteX87" fmla="*/ 8880244 w 12192000"/>
              <a:gd name="connsiteY87" fmla="*/ 661466 h 1126566"/>
              <a:gd name="connsiteX88" fmla="*/ 8885004 w 12192000"/>
              <a:gd name="connsiteY88" fmla="*/ 663655 h 1126566"/>
              <a:gd name="connsiteX89" fmla="*/ 8886720 w 12192000"/>
              <a:gd name="connsiteY89" fmla="*/ 662879 h 1126566"/>
              <a:gd name="connsiteX90" fmla="*/ 8912175 w 12192000"/>
              <a:gd name="connsiteY90" fmla="*/ 660908 h 1126566"/>
              <a:gd name="connsiteX91" fmla="*/ 8969814 w 12192000"/>
              <a:gd name="connsiteY91" fmla="*/ 639833 h 1126566"/>
              <a:gd name="connsiteX92" fmla="*/ 8996241 w 12192000"/>
              <a:gd name="connsiteY92" fmla="*/ 655221 h 1126566"/>
              <a:gd name="connsiteX93" fmla="*/ 9092152 w 12192000"/>
              <a:gd name="connsiteY93" fmla="*/ 609097 h 1126566"/>
              <a:gd name="connsiteX94" fmla="*/ 9156546 w 12192000"/>
              <a:gd name="connsiteY94" fmla="*/ 585468 h 1126566"/>
              <a:gd name="connsiteX95" fmla="*/ 9194830 w 12192000"/>
              <a:gd name="connsiteY95" fmla="*/ 571148 h 1126566"/>
              <a:gd name="connsiteX96" fmla="*/ 9314188 w 12192000"/>
              <a:gd name="connsiteY96" fmla="*/ 547301 h 1126566"/>
              <a:gd name="connsiteX97" fmla="*/ 9554706 w 12192000"/>
              <a:gd name="connsiteY97" fmla="*/ 542666 h 1126566"/>
              <a:gd name="connsiteX98" fmla="*/ 9616141 w 12192000"/>
              <a:gd name="connsiteY98" fmla="*/ 530976 h 1126566"/>
              <a:gd name="connsiteX99" fmla="*/ 9620146 w 12192000"/>
              <a:gd name="connsiteY99" fmla="*/ 524035 h 1126566"/>
              <a:gd name="connsiteX100" fmla="*/ 9724197 w 12192000"/>
              <a:gd name="connsiteY100" fmla="*/ 528337 h 1126566"/>
              <a:gd name="connsiteX101" fmla="*/ 9837846 w 12192000"/>
              <a:gd name="connsiteY101" fmla="*/ 492977 h 1126566"/>
              <a:gd name="connsiteX102" fmla="*/ 9917440 w 12192000"/>
              <a:gd name="connsiteY102" fmla="*/ 459605 h 1126566"/>
              <a:gd name="connsiteX103" fmla="*/ 9918439 w 12192000"/>
              <a:gd name="connsiteY103" fmla="*/ 453114 h 1126566"/>
              <a:gd name="connsiteX104" fmla="*/ 9953039 w 12192000"/>
              <a:gd name="connsiteY104" fmla="*/ 452486 h 1126566"/>
              <a:gd name="connsiteX105" fmla="*/ 9988183 w 12192000"/>
              <a:gd name="connsiteY105" fmla="*/ 448079 h 1126566"/>
              <a:gd name="connsiteX106" fmla="*/ 9991965 w 12192000"/>
              <a:gd name="connsiteY106" fmla="*/ 435969 h 1126566"/>
              <a:gd name="connsiteX107" fmla="*/ 9986932 w 12192000"/>
              <a:gd name="connsiteY107" fmla="*/ 431168 h 1126566"/>
              <a:gd name="connsiteX108" fmla="*/ 9996190 w 12192000"/>
              <a:gd name="connsiteY108" fmla="*/ 429066 h 1126566"/>
              <a:gd name="connsiteX109" fmla="*/ 9999786 w 12192000"/>
              <a:gd name="connsiteY109" fmla="*/ 427758 h 1126566"/>
              <a:gd name="connsiteX110" fmla="*/ 10012936 w 12192000"/>
              <a:gd name="connsiteY110" fmla="*/ 428884 h 1126566"/>
              <a:gd name="connsiteX111" fmla="*/ 10038815 w 12192000"/>
              <a:gd name="connsiteY111" fmla="*/ 419316 h 1126566"/>
              <a:gd name="connsiteX112" fmla="*/ 10057432 w 12192000"/>
              <a:gd name="connsiteY112" fmla="*/ 421938 h 1126566"/>
              <a:gd name="connsiteX113" fmla="*/ 10121534 w 12192000"/>
              <a:gd name="connsiteY113" fmla="*/ 437514 h 1126566"/>
              <a:gd name="connsiteX114" fmla="*/ 10199200 w 12192000"/>
              <a:gd name="connsiteY114" fmla="*/ 438197 h 1126566"/>
              <a:gd name="connsiteX115" fmla="*/ 10245648 w 12192000"/>
              <a:gd name="connsiteY115" fmla="*/ 438831 h 1126566"/>
              <a:gd name="connsiteX116" fmla="*/ 10369590 w 12192000"/>
              <a:gd name="connsiteY116" fmla="*/ 423377 h 1126566"/>
              <a:gd name="connsiteX117" fmla="*/ 10575777 w 12192000"/>
              <a:gd name="connsiteY117" fmla="*/ 355859 h 1126566"/>
              <a:gd name="connsiteX118" fmla="*/ 10638984 w 12192000"/>
              <a:gd name="connsiteY118" fmla="*/ 347416 h 1126566"/>
              <a:gd name="connsiteX119" fmla="*/ 10649306 w 12192000"/>
              <a:gd name="connsiteY119" fmla="*/ 352042 h 1126566"/>
              <a:gd name="connsiteX120" fmla="*/ 10732175 w 12192000"/>
              <a:gd name="connsiteY120" fmla="*/ 317549 h 1126566"/>
              <a:gd name="connsiteX121" fmla="*/ 10862886 w 12192000"/>
              <a:gd name="connsiteY121" fmla="*/ 313438 h 1126566"/>
              <a:gd name="connsiteX122" fmla="*/ 10963063 w 12192000"/>
              <a:gd name="connsiteY122" fmla="*/ 317771 h 1126566"/>
              <a:gd name="connsiteX123" fmla="*/ 11018562 w 12192000"/>
              <a:gd name="connsiteY123" fmla="*/ 316991 h 1126566"/>
              <a:gd name="connsiteX124" fmla="*/ 11059692 w 12192000"/>
              <a:gd name="connsiteY124" fmla="*/ 319983 h 1126566"/>
              <a:gd name="connsiteX125" fmla="*/ 11160371 w 12192000"/>
              <a:gd name="connsiteY125" fmla="*/ 308440 h 1126566"/>
              <a:gd name="connsiteX126" fmla="*/ 11178386 w 12192000"/>
              <a:gd name="connsiteY126" fmla="*/ 299490 h 1126566"/>
              <a:gd name="connsiteX127" fmla="*/ 11192494 w 12192000"/>
              <a:gd name="connsiteY127" fmla="*/ 296221 h 1126566"/>
              <a:gd name="connsiteX128" fmla="*/ 11199770 w 12192000"/>
              <a:gd name="connsiteY128" fmla="*/ 299772 h 1126566"/>
              <a:gd name="connsiteX129" fmla="*/ 11217258 w 12192000"/>
              <a:gd name="connsiteY129" fmla="*/ 293681 h 1126566"/>
              <a:gd name="connsiteX130" fmla="*/ 11245798 w 12192000"/>
              <a:gd name="connsiteY130" fmla="*/ 292170 h 1126566"/>
              <a:gd name="connsiteX131" fmla="*/ 11255992 w 12192000"/>
              <a:gd name="connsiteY131" fmla="*/ 291919 h 1126566"/>
              <a:gd name="connsiteX132" fmla="*/ 11264859 w 12192000"/>
              <a:gd name="connsiteY132" fmla="*/ 293937 h 1126566"/>
              <a:gd name="connsiteX133" fmla="*/ 11276151 w 12192000"/>
              <a:gd name="connsiteY133" fmla="*/ 293070 h 1126566"/>
              <a:gd name="connsiteX134" fmla="*/ 11279850 w 12192000"/>
              <a:gd name="connsiteY134" fmla="*/ 291330 h 1126566"/>
              <a:gd name="connsiteX135" fmla="*/ 11290818 w 12192000"/>
              <a:gd name="connsiteY135" fmla="*/ 291060 h 1126566"/>
              <a:gd name="connsiteX136" fmla="*/ 11296248 w 12192000"/>
              <a:gd name="connsiteY136" fmla="*/ 290163 h 1126566"/>
              <a:gd name="connsiteX137" fmla="*/ 11301652 w 12192000"/>
              <a:gd name="connsiteY137" fmla="*/ 290324 h 1126566"/>
              <a:gd name="connsiteX138" fmla="*/ 11339114 w 12192000"/>
              <a:gd name="connsiteY138" fmla="*/ 288153 h 1126566"/>
              <a:gd name="connsiteX139" fmla="*/ 11345146 w 12192000"/>
              <a:gd name="connsiteY139" fmla="*/ 290802 h 1126566"/>
              <a:gd name="connsiteX140" fmla="*/ 11400126 w 12192000"/>
              <a:gd name="connsiteY140" fmla="*/ 292287 h 1126566"/>
              <a:gd name="connsiteX141" fmla="*/ 11400420 w 12192000"/>
              <a:gd name="connsiteY141" fmla="*/ 293758 h 1126566"/>
              <a:gd name="connsiteX142" fmla="*/ 11413889 w 12192000"/>
              <a:gd name="connsiteY142" fmla="*/ 300516 h 1126566"/>
              <a:gd name="connsiteX143" fmla="*/ 11440688 w 12192000"/>
              <a:gd name="connsiteY143" fmla="*/ 310121 h 1126566"/>
              <a:gd name="connsiteX144" fmla="*/ 11496733 w 12192000"/>
              <a:gd name="connsiteY144" fmla="*/ 350225 h 1126566"/>
              <a:gd name="connsiteX145" fmla="*/ 11554005 w 12192000"/>
              <a:gd name="connsiteY145" fmla="*/ 351933 h 1126566"/>
              <a:gd name="connsiteX146" fmla="*/ 11565304 w 12192000"/>
              <a:gd name="connsiteY146" fmla="*/ 353069 h 1126566"/>
              <a:gd name="connsiteX147" fmla="*/ 11565435 w 12192000"/>
              <a:gd name="connsiteY147" fmla="*/ 353419 h 1126566"/>
              <a:gd name="connsiteX148" fmla="*/ 11577168 w 12192000"/>
              <a:gd name="connsiteY148" fmla="*/ 355270 h 1126566"/>
              <a:gd name="connsiteX149" fmla="*/ 11607823 w 12192000"/>
              <a:gd name="connsiteY149" fmla="*/ 357347 h 1126566"/>
              <a:gd name="connsiteX150" fmla="*/ 11664276 w 12192000"/>
              <a:gd name="connsiteY150" fmla="*/ 386951 h 1126566"/>
              <a:gd name="connsiteX151" fmla="*/ 11786197 w 12192000"/>
              <a:gd name="connsiteY151" fmla="*/ 477948 h 1126566"/>
              <a:gd name="connsiteX152" fmla="*/ 11866598 w 12192000"/>
              <a:gd name="connsiteY152" fmla="*/ 486803 h 1126566"/>
              <a:gd name="connsiteX153" fmla="*/ 11916744 w 12192000"/>
              <a:gd name="connsiteY153" fmla="*/ 502917 h 1126566"/>
              <a:gd name="connsiteX154" fmla="*/ 11949248 w 12192000"/>
              <a:gd name="connsiteY154" fmla="*/ 518881 h 1126566"/>
              <a:gd name="connsiteX155" fmla="*/ 11951002 w 12192000"/>
              <a:gd name="connsiteY155" fmla="*/ 518735 h 1126566"/>
              <a:gd name="connsiteX156" fmla="*/ 12026007 w 12192000"/>
              <a:gd name="connsiteY156" fmla="*/ 534384 h 1126566"/>
              <a:gd name="connsiteX157" fmla="*/ 12035188 w 12192000"/>
              <a:gd name="connsiteY157" fmla="*/ 529609 h 1126566"/>
              <a:gd name="connsiteX158" fmla="*/ 12115225 w 12192000"/>
              <a:gd name="connsiteY158" fmla="*/ 561895 h 1126566"/>
              <a:gd name="connsiteX159" fmla="*/ 12191636 w 12192000"/>
              <a:gd name="connsiteY159" fmla="*/ 558318 h 1126566"/>
              <a:gd name="connsiteX160" fmla="*/ 12192000 w 12192000"/>
              <a:gd name="connsiteY160" fmla="*/ 558295 h 1126566"/>
              <a:gd name="connsiteX161" fmla="*/ 12192000 w 12192000"/>
              <a:gd name="connsiteY161" fmla="*/ 1126566 h 1126566"/>
              <a:gd name="connsiteX162" fmla="*/ 0 w 12192000"/>
              <a:gd name="connsiteY162" fmla="*/ 1126566 h 1126566"/>
              <a:gd name="connsiteX163" fmla="*/ 0 w 12192000"/>
              <a:gd name="connsiteY163" fmla="*/ 401922 h 1126566"/>
              <a:gd name="connsiteX164" fmla="*/ 25242 w 12192000"/>
              <a:gd name="connsiteY164" fmla="*/ 388862 h 1126566"/>
              <a:gd name="connsiteX165" fmla="*/ 96922 w 12192000"/>
              <a:gd name="connsiteY165" fmla="*/ 357381 h 1126566"/>
              <a:gd name="connsiteX166" fmla="*/ 164580 w 12192000"/>
              <a:gd name="connsiteY166" fmla="*/ 322443 h 1126566"/>
              <a:gd name="connsiteX167" fmla="*/ 258712 w 12192000"/>
              <a:gd name="connsiteY167" fmla="*/ 286531 h 1126566"/>
              <a:gd name="connsiteX168" fmla="*/ 316354 w 12192000"/>
              <a:gd name="connsiteY168" fmla="*/ 238529 h 1126566"/>
              <a:gd name="connsiteX169" fmla="*/ 328834 w 12192000"/>
              <a:gd name="connsiteY169" fmla="*/ 240963 h 1126566"/>
              <a:gd name="connsiteX170" fmla="*/ 383414 w 12192000"/>
              <a:gd name="connsiteY170" fmla="*/ 221196 h 1126566"/>
              <a:gd name="connsiteX171" fmla="*/ 537708 w 12192000"/>
              <a:gd name="connsiteY171" fmla="*/ 119020 h 1126566"/>
              <a:gd name="connsiteX172" fmla="*/ 653257 w 12192000"/>
              <a:gd name="connsiteY172" fmla="*/ 91372 h 1126566"/>
              <a:gd name="connsiteX173" fmla="*/ 763197 w 12192000"/>
              <a:gd name="connsiteY173" fmla="*/ 59356 h 1126566"/>
              <a:gd name="connsiteX174" fmla="*/ 778208 w 12192000"/>
              <a:gd name="connsiteY174" fmla="*/ 63801 h 1126566"/>
              <a:gd name="connsiteX175" fmla="*/ 784725 w 12192000"/>
              <a:gd name="connsiteY175" fmla="*/ 62505 h 1126566"/>
              <a:gd name="connsiteX176" fmla="*/ 785400 w 12192000"/>
              <a:gd name="connsiteY176" fmla="*/ 62796 h 1126566"/>
              <a:gd name="connsiteX177" fmla="*/ 786774 w 12192000"/>
              <a:gd name="connsiteY177" fmla="*/ 62098 h 1126566"/>
              <a:gd name="connsiteX178" fmla="*/ 852003 w 12192000"/>
              <a:gd name="connsiteY178" fmla="*/ 61064 h 1126566"/>
              <a:gd name="connsiteX179" fmla="*/ 870719 w 12192000"/>
              <a:gd name="connsiteY179" fmla="*/ 47209 h 1126566"/>
              <a:gd name="connsiteX180" fmla="*/ 883786 w 12192000"/>
              <a:gd name="connsiteY180" fmla="*/ 45814 h 1126566"/>
              <a:gd name="connsiteX181" fmla="*/ 886400 w 12192000"/>
              <a:gd name="connsiteY181" fmla="*/ 43909 h 1126566"/>
              <a:gd name="connsiteX182" fmla="*/ 893881 w 12192000"/>
              <a:gd name="connsiteY182" fmla="*/ 40197 h 1126566"/>
              <a:gd name="connsiteX183" fmla="*/ 886282 w 12192000"/>
              <a:gd name="connsiteY183" fmla="*/ 36610 h 1126566"/>
              <a:gd name="connsiteX184" fmla="*/ 950274 w 12192000"/>
              <a:gd name="connsiteY184" fmla="*/ 20111 h 1126566"/>
              <a:gd name="connsiteX185" fmla="*/ 988432 w 12192000"/>
              <a:gd name="connsiteY185" fmla="*/ 24039 h 1126566"/>
              <a:gd name="connsiteX186" fmla="*/ 1048223 w 12192000"/>
              <a:gd name="connsiteY186" fmla="*/ 19791 h 1126566"/>
              <a:gd name="connsiteX187" fmla="*/ 1177886 w 12192000"/>
              <a:gd name="connsiteY187" fmla="*/ 30728 h 1126566"/>
              <a:gd name="connsiteX188" fmla="*/ 1305018 w 12192000"/>
              <a:gd name="connsiteY188" fmla="*/ 0 h 1126566"/>
              <a:gd name="connsiteX0" fmla="*/ 1305018 w 12192000"/>
              <a:gd name="connsiteY0" fmla="*/ 0 h 1126566"/>
              <a:gd name="connsiteX1" fmla="*/ 1338012 w 12192000"/>
              <a:gd name="connsiteY1" fmla="*/ 2184 h 1126566"/>
              <a:gd name="connsiteX2" fmla="*/ 1368320 w 12192000"/>
              <a:gd name="connsiteY2" fmla="*/ 11572 h 1126566"/>
              <a:gd name="connsiteX3" fmla="*/ 1367764 w 12192000"/>
              <a:gd name="connsiteY3" fmla="*/ 14115 h 1126566"/>
              <a:gd name="connsiteX4" fmla="*/ 1372564 w 12192000"/>
              <a:gd name="connsiteY4" fmla="*/ 15636 h 1126566"/>
              <a:gd name="connsiteX5" fmla="*/ 1377226 w 12192000"/>
              <a:gd name="connsiteY5" fmla="*/ 14330 h 1126566"/>
              <a:gd name="connsiteX6" fmla="*/ 1382967 w 12192000"/>
              <a:gd name="connsiteY6" fmla="*/ 16108 h 1126566"/>
              <a:gd name="connsiteX7" fmla="*/ 1398753 w 12192000"/>
              <a:gd name="connsiteY7" fmla="*/ 20281 h 1126566"/>
              <a:gd name="connsiteX8" fmla="*/ 1403473 w 12192000"/>
              <a:gd name="connsiteY8" fmla="*/ 25878 h 1126566"/>
              <a:gd name="connsiteX9" fmla="*/ 1465522 w 12192000"/>
              <a:gd name="connsiteY9" fmla="*/ 40951 h 1126566"/>
              <a:gd name="connsiteX10" fmla="*/ 1485274 w 12192000"/>
              <a:gd name="connsiteY10" fmla="*/ 38769 h 1126566"/>
              <a:gd name="connsiteX11" fmla="*/ 1506702 w 12192000"/>
              <a:gd name="connsiteY11" fmla="*/ 48855 h 1126566"/>
              <a:gd name="connsiteX12" fmla="*/ 1570577 w 12192000"/>
              <a:gd name="connsiteY12" fmla="*/ 56390 h 1126566"/>
              <a:gd name="connsiteX13" fmla="*/ 1640836 w 12192000"/>
              <a:gd name="connsiteY13" fmla="*/ 71287 h 1126566"/>
              <a:gd name="connsiteX14" fmla="*/ 1689992 w 12192000"/>
              <a:gd name="connsiteY14" fmla="*/ 86003 h 1126566"/>
              <a:gd name="connsiteX15" fmla="*/ 1825707 w 12192000"/>
              <a:gd name="connsiteY15" fmla="*/ 102605 h 1126566"/>
              <a:gd name="connsiteX16" fmla="*/ 2055100 w 12192000"/>
              <a:gd name="connsiteY16" fmla="*/ 121407 h 1126566"/>
              <a:gd name="connsiteX17" fmla="*/ 2102805 w 12192000"/>
              <a:gd name="connsiteY17" fmla="*/ 127338 h 1126566"/>
              <a:gd name="connsiteX18" fmla="*/ 2139327 w 12192000"/>
              <a:gd name="connsiteY18" fmla="*/ 140098 h 1126566"/>
              <a:gd name="connsiteX19" fmla="*/ 2143886 w 12192000"/>
              <a:gd name="connsiteY19" fmla="*/ 149737 h 1126566"/>
              <a:gd name="connsiteX20" fmla="*/ 2169405 w 12192000"/>
              <a:gd name="connsiteY20" fmla="*/ 154229 h 1126566"/>
              <a:gd name="connsiteX21" fmla="*/ 2175252 w 12192000"/>
              <a:gd name="connsiteY21" fmla="*/ 157025 h 1126566"/>
              <a:gd name="connsiteX22" fmla="*/ 2209736 w 12192000"/>
              <a:gd name="connsiteY22" fmla="*/ 171455 h 1126566"/>
              <a:gd name="connsiteX23" fmla="*/ 2306658 w 12192000"/>
              <a:gd name="connsiteY23" fmla="*/ 162489 h 1126566"/>
              <a:gd name="connsiteX24" fmla="*/ 2376691 w 12192000"/>
              <a:gd name="connsiteY24" fmla="*/ 163846 h 1126566"/>
              <a:gd name="connsiteX25" fmla="*/ 2381520 w 12192000"/>
              <a:gd name="connsiteY25" fmla="*/ 166644 h 1126566"/>
              <a:gd name="connsiteX26" fmla="*/ 2500607 w 12192000"/>
              <a:gd name="connsiteY26" fmla="*/ 180917 h 1126566"/>
              <a:gd name="connsiteX27" fmla="*/ 2542869 w 12192000"/>
              <a:gd name="connsiteY27" fmla="*/ 188717 h 1126566"/>
              <a:gd name="connsiteX28" fmla="*/ 2829718 w 12192000"/>
              <a:gd name="connsiteY28" fmla="*/ 242215 h 1126566"/>
              <a:gd name="connsiteX29" fmla="*/ 3028662 w 12192000"/>
              <a:gd name="connsiteY29" fmla="*/ 219550 h 1126566"/>
              <a:gd name="connsiteX30" fmla="*/ 3107019 w 12192000"/>
              <a:gd name="connsiteY30" fmla="*/ 220240 h 1126566"/>
              <a:gd name="connsiteX31" fmla="*/ 3116698 w 12192000"/>
              <a:gd name="connsiteY31" fmla="*/ 226983 h 1126566"/>
              <a:gd name="connsiteX32" fmla="*/ 3231577 w 12192000"/>
              <a:gd name="connsiteY32" fmla="*/ 202023 h 1126566"/>
              <a:gd name="connsiteX33" fmla="*/ 3386687 w 12192000"/>
              <a:gd name="connsiteY33" fmla="*/ 218190 h 1126566"/>
              <a:gd name="connsiteX34" fmla="*/ 3501680 w 12192000"/>
              <a:gd name="connsiteY34" fmla="*/ 238841 h 1126566"/>
              <a:gd name="connsiteX35" fmla="*/ 3567038 w 12192000"/>
              <a:gd name="connsiteY35" fmla="*/ 246771 h 1126566"/>
              <a:gd name="connsiteX36" fmla="*/ 3613626 w 12192000"/>
              <a:gd name="connsiteY36" fmla="*/ 256591 h 1126566"/>
              <a:gd name="connsiteX37" fmla="*/ 3737444 w 12192000"/>
              <a:gd name="connsiteY37" fmla="*/ 259793 h 1126566"/>
              <a:gd name="connsiteX38" fmla="*/ 3944870 w 12192000"/>
              <a:gd name="connsiteY38" fmla="*/ 255991 h 1126566"/>
              <a:gd name="connsiteX39" fmla="*/ 4092172 w 12192000"/>
              <a:gd name="connsiteY39" fmla="*/ 290617 h 1126566"/>
              <a:gd name="connsiteX40" fmla="*/ 4176434 w 12192000"/>
              <a:gd name="connsiteY40" fmla="*/ 272187 h 1126566"/>
              <a:gd name="connsiteX41" fmla="*/ 4269617 w 12192000"/>
              <a:gd name="connsiteY41" fmla="*/ 283947 h 1126566"/>
              <a:gd name="connsiteX42" fmla="*/ 4638729 w 12192000"/>
              <a:gd name="connsiteY42" fmla="*/ 274806 h 1126566"/>
              <a:gd name="connsiteX43" fmla="*/ 4910175 w 12192000"/>
              <a:gd name="connsiteY43" fmla="*/ 258887 h 1126566"/>
              <a:gd name="connsiteX44" fmla="*/ 4910653 w 12192000"/>
              <a:gd name="connsiteY44" fmla="*/ 256337 h 1126566"/>
              <a:gd name="connsiteX45" fmla="*/ 4915901 w 12192000"/>
              <a:gd name="connsiteY45" fmla="*/ 255646 h 1126566"/>
              <a:gd name="connsiteX46" fmla="*/ 4919888 w 12192000"/>
              <a:gd name="connsiteY46" fmla="*/ 257665 h 1126566"/>
              <a:gd name="connsiteX47" fmla="*/ 4926150 w 12192000"/>
              <a:gd name="connsiteY47" fmla="*/ 256877 h 1126566"/>
              <a:gd name="connsiteX48" fmla="*/ 4943081 w 12192000"/>
              <a:gd name="connsiteY48" fmla="*/ 255402 h 1126566"/>
              <a:gd name="connsiteX49" fmla="*/ 4949875 w 12192000"/>
              <a:gd name="connsiteY49" fmla="*/ 250755 h 1126566"/>
              <a:gd name="connsiteX50" fmla="*/ 5034125 w 12192000"/>
              <a:gd name="connsiteY50" fmla="*/ 251561 h 1126566"/>
              <a:gd name="connsiteX51" fmla="*/ 5058873 w 12192000"/>
              <a:gd name="connsiteY51" fmla="*/ 245283 h 1126566"/>
              <a:gd name="connsiteX52" fmla="*/ 5123651 w 12192000"/>
              <a:gd name="connsiteY52" fmla="*/ 248360 h 1126566"/>
              <a:gd name="connsiteX53" fmla="*/ 5197539 w 12192000"/>
              <a:gd name="connsiteY53" fmla="*/ 245352 h 1126566"/>
              <a:gd name="connsiteX54" fmla="*/ 5250946 w 12192000"/>
              <a:gd name="connsiteY54" fmla="*/ 239095 h 1126566"/>
              <a:gd name="connsiteX55" fmla="*/ 5388817 w 12192000"/>
              <a:gd name="connsiteY55" fmla="*/ 245059 h 1126566"/>
              <a:gd name="connsiteX56" fmla="*/ 5618162 w 12192000"/>
              <a:gd name="connsiteY56" fmla="*/ 264094 h 1126566"/>
              <a:gd name="connsiteX57" fmla="*/ 5666664 w 12192000"/>
              <a:gd name="connsiteY57" fmla="*/ 266098 h 1126566"/>
              <a:gd name="connsiteX58" fmla="*/ 5715324 w 12192000"/>
              <a:gd name="connsiteY58" fmla="*/ 251101 h 1126566"/>
              <a:gd name="connsiteX59" fmla="*/ 5741796 w 12192000"/>
              <a:gd name="connsiteY59" fmla="*/ 250897 h 1126566"/>
              <a:gd name="connsiteX60" fmla="*/ 5748565 w 12192000"/>
              <a:gd name="connsiteY60" fmla="*/ 249142 h 1126566"/>
              <a:gd name="connsiteX61" fmla="*/ 5802907 w 12192000"/>
              <a:gd name="connsiteY61" fmla="*/ 256022 h 1126566"/>
              <a:gd name="connsiteX62" fmla="*/ 5877829 w 12192000"/>
              <a:gd name="connsiteY62" fmla="*/ 265178 h 1126566"/>
              <a:gd name="connsiteX63" fmla="*/ 5946099 w 12192000"/>
              <a:gd name="connsiteY63" fmla="*/ 275229 h 1126566"/>
              <a:gd name="connsiteX64" fmla="*/ 5951885 w 12192000"/>
              <a:gd name="connsiteY64" fmla="*/ 273306 h 1126566"/>
              <a:gd name="connsiteX65" fmla="*/ 5957187 w 12192000"/>
              <a:gd name="connsiteY65" fmla="*/ 267506 h 1126566"/>
              <a:gd name="connsiteX66" fmla="*/ 6000476 w 12192000"/>
              <a:gd name="connsiteY66" fmla="*/ 273899 h 1126566"/>
              <a:gd name="connsiteX67" fmla="*/ 6055647 w 12192000"/>
              <a:gd name="connsiteY67" fmla="*/ 268058 h 1126566"/>
              <a:gd name="connsiteX68" fmla="*/ 6390944 w 12192000"/>
              <a:gd name="connsiteY68" fmla="*/ 296657 h 1126566"/>
              <a:gd name="connsiteX69" fmla="*/ 6472553 w 12192000"/>
              <a:gd name="connsiteY69" fmla="*/ 327261 h 1126566"/>
              <a:gd name="connsiteX70" fmla="*/ 6598839 w 12192000"/>
              <a:gd name="connsiteY70" fmla="*/ 327138 h 1126566"/>
              <a:gd name="connsiteX71" fmla="*/ 6674894 w 12192000"/>
              <a:gd name="connsiteY71" fmla="*/ 339184 h 1126566"/>
              <a:gd name="connsiteX72" fmla="*/ 6709804 w 12192000"/>
              <a:gd name="connsiteY72" fmla="*/ 345663 h 1126566"/>
              <a:gd name="connsiteX73" fmla="*/ 6788093 w 12192000"/>
              <a:gd name="connsiteY73" fmla="*/ 377012 h 1126566"/>
              <a:gd name="connsiteX74" fmla="*/ 6944546 w 12192000"/>
              <a:gd name="connsiteY74" fmla="*/ 386543 h 1126566"/>
              <a:gd name="connsiteX75" fmla="*/ 7052564 w 12192000"/>
              <a:gd name="connsiteY75" fmla="*/ 396658 h 1126566"/>
              <a:gd name="connsiteX76" fmla="*/ 7130364 w 12192000"/>
              <a:gd name="connsiteY76" fmla="*/ 388164 h 1126566"/>
              <a:gd name="connsiteX77" fmla="*/ 7179335 w 12192000"/>
              <a:gd name="connsiteY77" fmla="*/ 386225 h 1126566"/>
              <a:gd name="connsiteX78" fmla="*/ 7300357 w 12192000"/>
              <a:gd name="connsiteY78" fmla="*/ 403218 h 1126566"/>
              <a:gd name="connsiteX79" fmla="*/ 7499445 w 12192000"/>
              <a:gd name="connsiteY79" fmla="*/ 440549 h 1126566"/>
              <a:gd name="connsiteX80" fmla="*/ 7655710 w 12192000"/>
              <a:gd name="connsiteY80" fmla="*/ 430962 h 1126566"/>
              <a:gd name="connsiteX81" fmla="*/ 7729851 w 12192000"/>
              <a:gd name="connsiteY81" fmla="*/ 462457 h 1126566"/>
              <a:gd name="connsiteX82" fmla="*/ 7824660 w 12192000"/>
              <a:gd name="connsiteY82" fmla="*/ 466203 h 1126566"/>
              <a:gd name="connsiteX83" fmla="*/ 8277851 w 12192000"/>
              <a:gd name="connsiteY83" fmla="*/ 502630 h 1126566"/>
              <a:gd name="connsiteX84" fmla="*/ 8382461 w 12192000"/>
              <a:gd name="connsiteY84" fmla="*/ 526824 h 1126566"/>
              <a:gd name="connsiteX85" fmla="*/ 8594502 w 12192000"/>
              <a:gd name="connsiteY85" fmla="*/ 613607 h 1126566"/>
              <a:gd name="connsiteX86" fmla="*/ 8808358 w 12192000"/>
              <a:gd name="connsiteY86" fmla="*/ 654694 h 1126566"/>
              <a:gd name="connsiteX87" fmla="*/ 8880244 w 12192000"/>
              <a:gd name="connsiteY87" fmla="*/ 661466 h 1126566"/>
              <a:gd name="connsiteX88" fmla="*/ 8885004 w 12192000"/>
              <a:gd name="connsiteY88" fmla="*/ 663655 h 1126566"/>
              <a:gd name="connsiteX89" fmla="*/ 8886720 w 12192000"/>
              <a:gd name="connsiteY89" fmla="*/ 662879 h 1126566"/>
              <a:gd name="connsiteX90" fmla="*/ 8912175 w 12192000"/>
              <a:gd name="connsiteY90" fmla="*/ 660908 h 1126566"/>
              <a:gd name="connsiteX91" fmla="*/ 8969814 w 12192000"/>
              <a:gd name="connsiteY91" fmla="*/ 639833 h 1126566"/>
              <a:gd name="connsiteX92" fmla="*/ 8996241 w 12192000"/>
              <a:gd name="connsiteY92" fmla="*/ 655221 h 1126566"/>
              <a:gd name="connsiteX93" fmla="*/ 9092152 w 12192000"/>
              <a:gd name="connsiteY93" fmla="*/ 609097 h 1126566"/>
              <a:gd name="connsiteX94" fmla="*/ 9156546 w 12192000"/>
              <a:gd name="connsiteY94" fmla="*/ 585468 h 1126566"/>
              <a:gd name="connsiteX95" fmla="*/ 9194830 w 12192000"/>
              <a:gd name="connsiteY95" fmla="*/ 571148 h 1126566"/>
              <a:gd name="connsiteX96" fmla="*/ 9314188 w 12192000"/>
              <a:gd name="connsiteY96" fmla="*/ 547301 h 1126566"/>
              <a:gd name="connsiteX97" fmla="*/ 9554706 w 12192000"/>
              <a:gd name="connsiteY97" fmla="*/ 542666 h 1126566"/>
              <a:gd name="connsiteX98" fmla="*/ 9616141 w 12192000"/>
              <a:gd name="connsiteY98" fmla="*/ 530976 h 1126566"/>
              <a:gd name="connsiteX99" fmla="*/ 9620146 w 12192000"/>
              <a:gd name="connsiteY99" fmla="*/ 524035 h 1126566"/>
              <a:gd name="connsiteX100" fmla="*/ 9724197 w 12192000"/>
              <a:gd name="connsiteY100" fmla="*/ 528337 h 1126566"/>
              <a:gd name="connsiteX101" fmla="*/ 9837846 w 12192000"/>
              <a:gd name="connsiteY101" fmla="*/ 492977 h 1126566"/>
              <a:gd name="connsiteX102" fmla="*/ 9917440 w 12192000"/>
              <a:gd name="connsiteY102" fmla="*/ 459605 h 1126566"/>
              <a:gd name="connsiteX103" fmla="*/ 9918439 w 12192000"/>
              <a:gd name="connsiteY103" fmla="*/ 453114 h 1126566"/>
              <a:gd name="connsiteX104" fmla="*/ 9953039 w 12192000"/>
              <a:gd name="connsiteY104" fmla="*/ 452486 h 1126566"/>
              <a:gd name="connsiteX105" fmla="*/ 9988183 w 12192000"/>
              <a:gd name="connsiteY105" fmla="*/ 448079 h 1126566"/>
              <a:gd name="connsiteX106" fmla="*/ 9991965 w 12192000"/>
              <a:gd name="connsiteY106" fmla="*/ 435969 h 1126566"/>
              <a:gd name="connsiteX107" fmla="*/ 9986932 w 12192000"/>
              <a:gd name="connsiteY107" fmla="*/ 431168 h 1126566"/>
              <a:gd name="connsiteX108" fmla="*/ 9996190 w 12192000"/>
              <a:gd name="connsiteY108" fmla="*/ 429066 h 1126566"/>
              <a:gd name="connsiteX109" fmla="*/ 9999786 w 12192000"/>
              <a:gd name="connsiteY109" fmla="*/ 427758 h 1126566"/>
              <a:gd name="connsiteX110" fmla="*/ 10012936 w 12192000"/>
              <a:gd name="connsiteY110" fmla="*/ 428884 h 1126566"/>
              <a:gd name="connsiteX111" fmla="*/ 10038815 w 12192000"/>
              <a:gd name="connsiteY111" fmla="*/ 419316 h 1126566"/>
              <a:gd name="connsiteX112" fmla="*/ 10057432 w 12192000"/>
              <a:gd name="connsiteY112" fmla="*/ 421938 h 1126566"/>
              <a:gd name="connsiteX113" fmla="*/ 10121534 w 12192000"/>
              <a:gd name="connsiteY113" fmla="*/ 437514 h 1126566"/>
              <a:gd name="connsiteX114" fmla="*/ 10199200 w 12192000"/>
              <a:gd name="connsiteY114" fmla="*/ 438197 h 1126566"/>
              <a:gd name="connsiteX115" fmla="*/ 10245648 w 12192000"/>
              <a:gd name="connsiteY115" fmla="*/ 438831 h 1126566"/>
              <a:gd name="connsiteX116" fmla="*/ 10369590 w 12192000"/>
              <a:gd name="connsiteY116" fmla="*/ 423377 h 1126566"/>
              <a:gd name="connsiteX117" fmla="*/ 10575777 w 12192000"/>
              <a:gd name="connsiteY117" fmla="*/ 355859 h 1126566"/>
              <a:gd name="connsiteX118" fmla="*/ 10638984 w 12192000"/>
              <a:gd name="connsiteY118" fmla="*/ 347416 h 1126566"/>
              <a:gd name="connsiteX119" fmla="*/ 10668356 w 12192000"/>
              <a:gd name="connsiteY119" fmla="*/ 340612 h 1126566"/>
              <a:gd name="connsiteX120" fmla="*/ 10732175 w 12192000"/>
              <a:gd name="connsiteY120" fmla="*/ 317549 h 1126566"/>
              <a:gd name="connsiteX121" fmla="*/ 10862886 w 12192000"/>
              <a:gd name="connsiteY121" fmla="*/ 313438 h 1126566"/>
              <a:gd name="connsiteX122" fmla="*/ 10963063 w 12192000"/>
              <a:gd name="connsiteY122" fmla="*/ 317771 h 1126566"/>
              <a:gd name="connsiteX123" fmla="*/ 11018562 w 12192000"/>
              <a:gd name="connsiteY123" fmla="*/ 316991 h 1126566"/>
              <a:gd name="connsiteX124" fmla="*/ 11059692 w 12192000"/>
              <a:gd name="connsiteY124" fmla="*/ 319983 h 1126566"/>
              <a:gd name="connsiteX125" fmla="*/ 11160371 w 12192000"/>
              <a:gd name="connsiteY125" fmla="*/ 308440 h 1126566"/>
              <a:gd name="connsiteX126" fmla="*/ 11178386 w 12192000"/>
              <a:gd name="connsiteY126" fmla="*/ 299490 h 1126566"/>
              <a:gd name="connsiteX127" fmla="*/ 11192494 w 12192000"/>
              <a:gd name="connsiteY127" fmla="*/ 296221 h 1126566"/>
              <a:gd name="connsiteX128" fmla="*/ 11199770 w 12192000"/>
              <a:gd name="connsiteY128" fmla="*/ 299772 h 1126566"/>
              <a:gd name="connsiteX129" fmla="*/ 11217258 w 12192000"/>
              <a:gd name="connsiteY129" fmla="*/ 293681 h 1126566"/>
              <a:gd name="connsiteX130" fmla="*/ 11245798 w 12192000"/>
              <a:gd name="connsiteY130" fmla="*/ 292170 h 1126566"/>
              <a:gd name="connsiteX131" fmla="*/ 11255992 w 12192000"/>
              <a:gd name="connsiteY131" fmla="*/ 291919 h 1126566"/>
              <a:gd name="connsiteX132" fmla="*/ 11264859 w 12192000"/>
              <a:gd name="connsiteY132" fmla="*/ 293937 h 1126566"/>
              <a:gd name="connsiteX133" fmla="*/ 11276151 w 12192000"/>
              <a:gd name="connsiteY133" fmla="*/ 293070 h 1126566"/>
              <a:gd name="connsiteX134" fmla="*/ 11279850 w 12192000"/>
              <a:gd name="connsiteY134" fmla="*/ 291330 h 1126566"/>
              <a:gd name="connsiteX135" fmla="*/ 11290818 w 12192000"/>
              <a:gd name="connsiteY135" fmla="*/ 291060 h 1126566"/>
              <a:gd name="connsiteX136" fmla="*/ 11296248 w 12192000"/>
              <a:gd name="connsiteY136" fmla="*/ 290163 h 1126566"/>
              <a:gd name="connsiteX137" fmla="*/ 11301652 w 12192000"/>
              <a:gd name="connsiteY137" fmla="*/ 290324 h 1126566"/>
              <a:gd name="connsiteX138" fmla="*/ 11339114 w 12192000"/>
              <a:gd name="connsiteY138" fmla="*/ 288153 h 1126566"/>
              <a:gd name="connsiteX139" fmla="*/ 11345146 w 12192000"/>
              <a:gd name="connsiteY139" fmla="*/ 290802 h 1126566"/>
              <a:gd name="connsiteX140" fmla="*/ 11400126 w 12192000"/>
              <a:gd name="connsiteY140" fmla="*/ 292287 h 1126566"/>
              <a:gd name="connsiteX141" fmla="*/ 11400420 w 12192000"/>
              <a:gd name="connsiteY141" fmla="*/ 293758 h 1126566"/>
              <a:gd name="connsiteX142" fmla="*/ 11413889 w 12192000"/>
              <a:gd name="connsiteY142" fmla="*/ 300516 h 1126566"/>
              <a:gd name="connsiteX143" fmla="*/ 11440688 w 12192000"/>
              <a:gd name="connsiteY143" fmla="*/ 310121 h 1126566"/>
              <a:gd name="connsiteX144" fmla="*/ 11496733 w 12192000"/>
              <a:gd name="connsiteY144" fmla="*/ 350225 h 1126566"/>
              <a:gd name="connsiteX145" fmla="*/ 11554005 w 12192000"/>
              <a:gd name="connsiteY145" fmla="*/ 351933 h 1126566"/>
              <a:gd name="connsiteX146" fmla="*/ 11565304 w 12192000"/>
              <a:gd name="connsiteY146" fmla="*/ 353069 h 1126566"/>
              <a:gd name="connsiteX147" fmla="*/ 11565435 w 12192000"/>
              <a:gd name="connsiteY147" fmla="*/ 353419 h 1126566"/>
              <a:gd name="connsiteX148" fmla="*/ 11577168 w 12192000"/>
              <a:gd name="connsiteY148" fmla="*/ 355270 h 1126566"/>
              <a:gd name="connsiteX149" fmla="*/ 11607823 w 12192000"/>
              <a:gd name="connsiteY149" fmla="*/ 357347 h 1126566"/>
              <a:gd name="connsiteX150" fmla="*/ 11664276 w 12192000"/>
              <a:gd name="connsiteY150" fmla="*/ 386951 h 1126566"/>
              <a:gd name="connsiteX151" fmla="*/ 11786197 w 12192000"/>
              <a:gd name="connsiteY151" fmla="*/ 477948 h 1126566"/>
              <a:gd name="connsiteX152" fmla="*/ 11866598 w 12192000"/>
              <a:gd name="connsiteY152" fmla="*/ 486803 h 1126566"/>
              <a:gd name="connsiteX153" fmla="*/ 11916744 w 12192000"/>
              <a:gd name="connsiteY153" fmla="*/ 502917 h 1126566"/>
              <a:gd name="connsiteX154" fmla="*/ 11949248 w 12192000"/>
              <a:gd name="connsiteY154" fmla="*/ 518881 h 1126566"/>
              <a:gd name="connsiteX155" fmla="*/ 11951002 w 12192000"/>
              <a:gd name="connsiteY155" fmla="*/ 518735 h 1126566"/>
              <a:gd name="connsiteX156" fmla="*/ 12026007 w 12192000"/>
              <a:gd name="connsiteY156" fmla="*/ 534384 h 1126566"/>
              <a:gd name="connsiteX157" fmla="*/ 12035188 w 12192000"/>
              <a:gd name="connsiteY157" fmla="*/ 529609 h 1126566"/>
              <a:gd name="connsiteX158" fmla="*/ 12115225 w 12192000"/>
              <a:gd name="connsiteY158" fmla="*/ 561895 h 1126566"/>
              <a:gd name="connsiteX159" fmla="*/ 12191636 w 12192000"/>
              <a:gd name="connsiteY159" fmla="*/ 558318 h 1126566"/>
              <a:gd name="connsiteX160" fmla="*/ 12192000 w 12192000"/>
              <a:gd name="connsiteY160" fmla="*/ 558295 h 1126566"/>
              <a:gd name="connsiteX161" fmla="*/ 12192000 w 12192000"/>
              <a:gd name="connsiteY161" fmla="*/ 1126566 h 1126566"/>
              <a:gd name="connsiteX162" fmla="*/ 0 w 12192000"/>
              <a:gd name="connsiteY162" fmla="*/ 1126566 h 1126566"/>
              <a:gd name="connsiteX163" fmla="*/ 0 w 12192000"/>
              <a:gd name="connsiteY163" fmla="*/ 401922 h 1126566"/>
              <a:gd name="connsiteX164" fmla="*/ 25242 w 12192000"/>
              <a:gd name="connsiteY164" fmla="*/ 388862 h 1126566"/>
              <a:gd name="connsiteX165" fmla="*/ 96922 w 12192000"/>
              <a:gd name="connsiteY165" fmla="*/ 357381 h 1126566"/>
              <a:gd name="connsiteX166" fmla="*/ 164580 w 12192000"/>
              <a:gd name="connsiteY166" fmla="*/ 322443 h 1126566"/>
              <a:gd name="connsiteX167" fmla="*/ 258712 w 12192000"/>
              <a:gd name="connsiteY167" fmla="*/ 286531 h 1126566"/>
              <a:gd name="connsiteX168" fmla="*/ 316354 w 12192000"/>
              <a:gd name="connsiteY168" fmla="*/ 238529 h 1126566"/>
              <a:gd name="connsiteX169" fmla="*/ 328834 w 12192000"/>
              <a:gd name="connsiteY169" fmla="*/ 240963 h 1126566"/>
              <a:gd name="connsiteX170" fmla="*/ 383414 w 12192000"/>
              <a:gd name="connsiteY170" fmla="*/ 221196 h 1126566"/>
              <a:gd name="connsiteX171" fmla="*/ 537708 w 12192000"/>
              <a:gd name="connsiteY171" fmla="*/ 119020 h 1126566"/>
              <a:gd name="connsiteX172" fmla="*/ 653257 w 12192000"/>
              <a:gd name="connsiteY172" fmla="*/ 91372 h 1126566"/>
              <a:gd name="connsiteX173" fmla="*/ 763197 w 12192000"/>
              <a:gd name="connsiteY173" fmla="*/ 59356 h 1126566"/>
              <a:gd name="connsiteX174" fmla="*/ 778208 w 12192000"/>
              <a:gd name="connsiteY174" fmla="*/ 63801 h 1126566"/>
              <a:gd name="connsiteX175" fmla="*/ 784725 w 12192000"/>
              <a:gd name="connsiteY175" fmla="*/ 62505 h 1126566"/>
              <a:gd name="connsiteX176" fmla="*/ 785400 w 12192000"/>
              <a:gd name="connsiteY176" fmla="*/ 62796 h 1126566"/>
              <a:gd name="connsiteX177" fmla="*/ 786774 w 12192000"/>
              <a:gd name="connsiteY177" fmla="*/ 62098 h 1126566"/>
              <a:gd name="connsiteX178" fmla="*/ 852003 w 12192000"/>
              <a:gd name="connsiteY178" fmla="*/ 61064 h 1126566"/>
              <a:gd name="connsiteX179" fmla="*/ 870719 w 12192000"/>
              <a:gd name="connsiteY179" fmla="*/ 47209 h 1126566"/>
              <a:gd name="connsiteX180" fmla="*/ 883786 w 12192000"/>
              <a:gd name="connsiteY180" fmla="*/ 45814 h 1126566"/>
              <a:gd name="connsiteX181" fmla="*/ 886400 w 12192000"/>
              <a:gd name="connsiteY181" fmla="*/ 43909 h 1126566"/>
              <a:gd name="connsiteX182" fmla="*/ 893881 w 12192000"/>
              <a:gd name="connsiteY182" fmla="*/ 40197 h 1126566"/>
              <a:gd name="connsiteX183" fmla="*/ 886282 w 12192000"/>
              <a:gd name="connsiteY183" fmla="*/ 36610 h 1126566"/>
              <a:gd name="connsiteX184" fmla="*/ 950274 w 12192000"/>
              <a:gd name="connsiteY184" fmla="*/ 20111 h 1126566"/>
              <a:gd name="connsiteX185" fmla="*/ 988432 w 12192000"/>
              <a:gd name="connsiteY185" fmla="*/ 24039 h 1126566"/>
              <a:gd name="connsiteX186" fmla="*/ 1048223 w 12192000"/>
              <a:gd name="connsiteY186" fmla="*/ 19791 h 1126566"/>
              <a:gd name="connsiteX187" fmla="*/ 1177886 w 12192000"/>
              <a:gd name="connsiteY187" fmla="*/ 30728 h 1126566"/>
              <a:gd name="connsiteX188" fmla="*/ 1305018 w 12192000"/>
              <a:gd name="connsiteY188" fmla="*/ 0 h 1126566"/>
              <a:gd name="connsiteX0" fmla="*/ 1305018 w 12192000"/>
              <a:gd name="connsiteY0" fmla="*/ 0 h 1126566"/>
              <a:gd name="connsiteX1" fmla="*/ 1338012 w 12192000"/>
              <a:gd name="connsiteY1" fmla="*/ 2184 h 1126566"/>
              <a:gd name="connsiteX2" fmla="*/ 1368320 w 12192000"/>
              <a:gd name="connsiteY2" fmla="*/ 11572 h 1126566"/>
              <a:gd name="connsiteX3" fmla="*/ 1367764 w 12192000"/>
              <a:gd name="connsiteY3" fmla="*/ 14115 h 1126566"/>
              <a:gd name="connsiteX4" fmla="*/ 1372564 w 12192000"/>
              <a:gd name="connsiteY4" fmla="*/ 15636 h 1126566"/>
              <a:gd name="connsiteX5" fmla="*/ 1377226 w 12192000"/>
              <a:gd name="connsiteY5" fmla="*/ 14330 h 1126566"/>
              <a:gd name="connsiteX6" fmla="*/ 1382967 w 12192000"/>
              <a:gd name="connsiteY6" fmla="*/ 16108 h 1126566"/>
              <a:gd name="connsiteX7" fmla="*/ 1398753 w 12192000"/>
              <a:gd name="connsiteY7" fmla="*/ 20281 h 1126566"/>
              <a:gd name="connsiteX8" fmla="*/ 1403473 w 12192000"/>
              <a:gd name="connsiteY8" fmla="*/ 25878 h 1126566"/>
              <a:gd name="connsiteX9" fmla="*/ 1465522 w 12192000"/>
              <a:gd name="connsiteY9" fmla="*/ 40951 h 1126566"/>
              <a:gd name="connsiteX10" fmla="*/ 1485274 w 12192000"/>
              <a:gd name="connsiteY10" fmla="*/ 38769 h 1126566"/>
              <a:gd name="connsiteX11" fmla="*/ 1506702 w 12192000"/>
              <a:gd name="connsiteY11" fmla="*/ 48855 h 1126566"/>
              <a:gd name="connsiteX12" fmla="*/ 1570577 w 12192000"/>
              <a:gd name="connsiteY12" fmla="*/ 56390 h 1126566"/>
              <a:gd name="connsiteX13" fmla="*/ 1640836 w 12192000"/>
              <a:gd name="connsiteY13" fmla="*/ 71287 h 1126566"/>
              <a:gd name="connsiteX14" fmla="*/ 1689992 w 12192000"/>
              <a:gd name="connsiteY14" fmla="*/ 86003 h 1126566"/>
              <a:gd name="connsiteX15" fmla="*/ 1825707 w 12192000"/>
              <a:gd name="connsiteY15" fmla="*/ 102605 h 1126566"/>
              <a:gd name="connsiteX16" fmla="*/ 2055100 w 12192000"/>
              <a:gd name="connsiteY16" fmla="*/ 121407 h 1126566"/>
              <a:gd name="connsiteX17" fmla="*/ 2102805 w 12192000"/>
              <a:gd name="connsiteY17" fmla="*/ 127338 h 1126566"/>
              <a:gd name="connsiteX18" fmla="*/ 2139327 w 12192000"/>
              <a:gd name="connsiteY18" fmla="*/ 140098 h 1126566"/>
              <a:gd name="connsiteX19" fmla="*/ 2143886 w 12192000"/>
              <a:gd name="connsiteY19" fmla="*/ 149737 h 1126566"/>
              <a:gd name="connsiteX20" fmla="*/ 2169405 w 12192000"/>
              <a:gd name="connsiteY20" fmla="*/ 154229 h 1126566"/>
              <a:gd name="connsiteX21" fmla="*/ 2175252 w 12192000"/>
              <a:gd name="connsiteY21" fmla="*/ 157025 h 1126566"/>
              <a:gd name="connsiteX22" fmla="*/ 2209736 w 12192000"/>
              <a:gd name="connsiteY22" fmla="*/ 171455 h 1126566"/>
              <a:gd name="connsiteX23" fmla="*/ 2306658 w 12192000"/>
              <a:gd name="connsiteY23" fmla="*/ 162489 h 1126566"/>
              <a:gd name="connsiteX24" fmla="*/ 2376691 w 12192000"/>
              <a:gd name="connsiteY24" fmla="*/ 163846 h 1126566"/>
              <a:gd name="connsiteX25" fmla="*/ 2381520 w 12192000"/>
              <a:gd name="connsiteY25" fmla="*/ 166644 h 1126566"/>
              <a:gd name="connsiteX26" fmla="*/ 2500607 w 12192000"/>
              <a:gd name="connsiteY26" fmla="*/ 180917 h 1126566"/>
              <a:gd name="connsiteX27" fmla="*/ 2542869 w 12192000"/>
              <a:gd name="connsiteY27" fmla="*/ 188717 h 1126566"/>
              <a:gd name="connsiteX28" fmla="*/ 2829718 w 12192000"/>
              <a:gd name="connsiteY28" fmla="*/ 242215 h 1126566"/>
              <a:gd name="connsiteX29" fmla="*/ 3028662 w 12192000"/>
              <a:gd name="connsiteY29" fmla="*/ 219550 h 1126566"/>
              <a:gd name="connsiteX30" fmla="*/ 3107019 w 12192000"/>
              <a:gd name="connsiteY30" fmla="*/ 220240 h 1126566"/>
              <a:gd name="connsiteX31" fmla="*/ 3116698 w 12192000"/>
              <a:gd name="connsiteY31" fmla="*/ 226983 h 1126566"/>
              <a:gd name="connsiteX32" fmla="*/ 3231577 w 12192000"/>
              <a:gd name="connsiteY32" fmla="*/ 202023 h 1126566"/>
              <a:gd name="connsiteX33" fmla="*/ 3386687 w 12192000"/>
              <a:gd name="connsiteY33" fmla="*/ 218190 h 1126566"/>
              <a:gd name="connsiteX34" fmla="*/ 3501680 w 12192000"/>
              <a:gd name="connsiteY34" fmla="*/ 238841 h 1126566"/>
              <a:gd name="connsiteX35" fmla="*/ 3567038 w 12192000"/>
              <a:gd name="connsiteY35" fmla="*/ 246771 h 1126566"/>
              <a:gd name="connsiteX36" fmla="*/ 3613626 w 12192000"/>
              <a:gd name="connsiteY36" fmla="*/ 256591 h 1126566"/>
              <a:gd name="connsiteX37" fmla="*/ 3737444 w 12192000"/>
              <a:gd name="connsiteY37" fmla="*/ 259793 h 1126566"/>
              <a:gd name="connsiteX38" fmla="*/ 3944870 w 12192000"/>
              <a:gd name="connsiteY38" fmla="*/ 255991 h 1126566"/>
              <a:gd name="connsiteX39" fmla="*/ 4092172 w 12192000"/>
              <a:gd name="connsiteY39" fmla="*/ 290617 h 1126566"/>
              <a:gd name="connsiteX40" fmla="*/ 4176434 w 12192000"/>
              <a:gd name="connsiteY40" fmla="*/ 272187 h 1126566"/>
              <a:gd name="connsiteX41" fmla="*/ 4269617 w 12192000"/>
              <a:gd name="connsiteY41" fmla="*/ 283947 h 1126566"/>
              <a:gd name="connsiteX42" fmla="*/ 4638729 w 12192000"/>
              <a:gd name="connsiteY42" fmla="*/ 274806 h 1126566"/>
              <a:gd name="connsiteX43" fmla="*/ 4910175 w 12192000"/>
              <a:gd name="connsiteY43" fmla="*/ 258887 h 1126566"/>
              <a:gd name="connsiteX44" fmla="*/ 4910653 w 12192000"/>
              <a:gd name="connsiteY44" fmla="*/ 256337 h 1126566"/>
              <a:gd name="connsiteX45" fmla="*/ 4915901 w 12192000"/>
              <a:gd name="connsiteY45" fmla="*/ 255646 h 1126566"/>
              <a:gd name="connsiteX46" fmla="*/ 4919888 w 12192000"/>
              <a:gd name="connsiteY46" fmla="*/ 257665 h 1126566"/>
              <a:gd name="connsiteX47" fmla="*/ 4926150 w 12192000"/>
              <a:gd name="connsiteY47" fmla="*/ 256877 h 1126566"/>
              <a:gd name="connsiteX48" fmla="*/ 4943081 w 12192000"/>
              <a:gd name="connsiteY48" fmla="*/ 255402 h 1126566"/>
              <a:gd name="connsiteX49" fmla="*/ 4949875 w 12192000"/>
              <a:gd name="connsiteY49" fmla="*/ 250755 h 1126566"/>
              <a:gd name="connsiteX50" fmla="*/ 5034125 w 12192000"/>
              <a:gd name="connsiteY50" fmla="*/ 251561 h 1126566"/>
              <a:gd name="connsiteX51" fmla="*/ 5058873 w 12192000"/>
              <a:gd name="connsiteY51" fmla="*/ 245283 h 1126566"/>
              <a:gd name="connsiteX52" fmla="*/ 5123651 w 12192000"/>
              <a:gd name="connsiteY52" fmla="*/ 248360 h 1126566"/>
              <a:gd name="connsiteX53" fmla="*/ 5197539 w 12192000"/>
              <a:gd name="connsiteY53" fmla="*/ 245352 h 1126566"/>
              <a:gd name="connsiteX54" fmla="*/ 5250946 w 12192000"/>
              <a:gd name="connsiteY54" fmla="*/ 239095 h 1126566"/>
              <a:gd name="connsiteX55" fmla="*/ 5388817 w 12192000"/>
              <a:gd name="connsiteY55" fmla="*/ 245059 h 1126566"/>
              <a:gd name="connsiteX56" fmla="*/ 5618162 w 12192000"/>
              <a:gd name="connsiteY56" fmla="*/ 264094 h 1126566"/>
              <a:gd name="connsiteX57" fmla="*/ 5666664 w 12192000"/>
              <a:gd name="connsiteY57" fmla="*/ 266098 h 1126566"/>
              <a:gd name="connsiteX58" fmla="*/ 5715324 w 12192000"/>
              <a:gd name="connsiteY58" fmla="*/ 251101 h 1126566"/>
              <a:gd name="connsiteX59" fmla="*/ 5741796 w 12192000"/>
              <a:gd name="connsiteY59" fmla="*/ 250897 h 1126566"/>
              <a:gd name="connsiteX60" fmla="*/ 5748565 w 12192000"/>
              <a:gd name="connsiteY60" fmla="*/ 249142 h 1126566"/>
              <a:gd name="connsiteX61" fmla="*/ 5802907 w 12192000"/>
              <a:gd name="connsiteY61" fmla="*/ 256022 h 1126566"/>
              <a:gd name="connsiteX62" fmla="*/ 5877829 w 12192000"/>
              <a:gd name="connsiteY62" fmla="*/ 265178 h 1126566"/>
              <a:gd name="connsiteX63" fmla="*/ 5946099 w 12192000"/>
              <a:gd name="connsiteY63" fmla="*/ 275229 h 1126566"/>
              <a:gd name="connsiteX64" fmla="*/ 5951885 w 12192000"/>
              <a:gd name="connsiteY64" fmla="*/ 273306 h 1126566"/>
              <a:gd name="connsiteX65" fmla="*/ 5957187 w 12192000"/>
              <a:gd name="connsiteY65" fmla="*/ 267506 h 1126566"/>
              <a:gd name="connsiteX66" fmla="*/ 6000476 w 12192000"/>
              <a:gd name="connsiteY66" fmla="*/ 273899 h 1126566"/>
              <a:gd name="connsiteX67" fmla="*/ 6055647 w 12192000"/>
              <a:gd name="connsiteY67" fmla="*/ 268058 h 1126566"/>
              <a:gd name="connsiteX68" fmla="*/ 6390944 w 12192000"/>
              <a:gd name="connsiteY68" fmla="*/ 296657 h 1126566"/>
              <a:gd name="connsiteX69" fmla="*/ 6472553 w 12192000"/>
              <a:gd name="connsiteY69" fmla="*/ 327261 h 1126566"/>
              <a:gd name="connsiteX70" fmla="*/ 6598839 w 12192000"/>
              <a:gd name="connsiteY70" fmla="*/ 327138 h 1126566"/>
              <a:gd name="connsiteX71" fmla="*/ 6674894 w 12192000"/>
              <a:gd name="connsiteY71" fmla="*/ 339184 h 1126566"/>
              <a:gd name="connsiteX72" fmla="*/ 6709804 w 12192000"/>
              <a:gd name="connsiteY72" fmla="*/ 345663 h 1126566"/>
              <a:gd name="connsiteX73" fmla="*/ 6788093 w 12192000"/>
              <a:gd name="connsiteY73" fmla="*/ 377012 h 1126566"/>
              <a:gd name="connsiteX74" fmla="*/ 6944546 w 12192000"/>
              <a:gd name="connsiteY74" fmla="*/ 386543 h 1126566"/>
              <a:gd name="connsiteX75" fmla="*/ 7052564 w 12192000"/>
              <a:gd name="connsiteY75" fmla="*/ 396658 h 1126566"/>
              <a:gd name="connsiteX76" fmla="*/ 7130364 w 12192000"/>
              <a:gd name="connsiteY76" fmla="*/ 388164 h 1126566"/>
              <a:gd name="connsiteX77" fmla="*/ 7179335 w 12192000"/>
              <a:gd name="connsiteY77" fmla="*/ 386225 h 1126566"/>
              <a:gd name="connsiteX78" fmla="*/ 7300357 w 12192000"/>
              <a:gd name="connsiteY78" fmla="*/ 403218 h 1126566"/>
              <a:gd name="connsiteX79" fmla="*/ 7499445 w 12192000"/>
              <a:gd name="connsiteY79" fmla="*/ 440549 h 1126566"/>
              <a:gd name="connsiteX80" fmla="*/ 7655710 w 12192000"/>
              <a:gd name="connsiteY80" fmla="*/ 430962 h 1126566"/>
              <a:gd name="connsiteX81" fmla="*/ 7729851 w 12192000"/>
              <a:gd name="connsiteY81" fmla="*/ 462457 h 1126566"/>
              <a:gd name="connsiteX82" fmla="*/ 7824660 w 12192000"/>
              <a:gd name="connsiteY82" fmla="*/ 466203 h 1126566"/>
              <a:gd name="connsiteX83" fmla="*/ 8277851 w 12192000"/>
              <a:gd name="connsiteY83" fmla="*/ 502630 h 1126566"/>
              <a:gd name="connsiteX84" fmla="*/ 8382461 w 12192000"/>
              <a:gd name="connsiteY84" fmla="*/ 526824 h 1126566"/>
              <a:gd name="connsiteX85" fmla="*/ 8594502 w 12192000"/>
              <a:gd name="connsiteY85" fmla="*/ 613607 h 1126566"/>
              <a:gd name="connsiteX86" fmla="*/ 8808358 w 12192000"/>
              <a:gd name="connsiteY86" fmla="*/ 654694 h 1126566"/>
              <a:gd name="connsiteX87" fmla="*/ 8880244 w 12192000"/>
              <a:gd name="connsiteY87" fmla="*/ 661466 h 1126566"/>
              <a:gd name="connsiteX88" fmla="*/ 8885004 w 12192000"/>
              <a:gd name="connsiteY88" fmla="*/ 663655 h 1126566"/>
              <a:gd name="connsiteX89" fmla="*/ 8886720 w 12192000"/>
              <a:gd name="connsiteY89" fmla="*/ 662879 h 1126566"/>
              <a:gd name="connsiteX90" fmla="*/ 8912175 w 12192000"/>
              <a:gd name="connsiteY90" fmla="*/ 660908 h 1126566"/>
              <a:gd name="connsiteX91" fmla="*/ 8969814 w 12192000"/>
              <a:gd name="connsiteY91" fmla="*/ 639833 h 1126566"/>
              <a:gd name="connsiteX92" fmla="*/ 8996241 w 12192000"/>
              <a:gd name="connsiteY92" fmla="*/ 655221 h 1126566"/>
              <a:gd name="connsiteX93" fmla="*/ 9092152 w 12192000"/>
              <a:gd name="connsiteY93" fmla="*/ 609097 h 1126566"/>
              <a:gd name="connsiteX94" fmla="*/ 9156546 w 12192000"/>
              <a:gd name="connsiteY94" fmla="*/ 585468 h 1126566"/>
              <a:gd name="connsiteX95" fmla="*/ 9194830 w 12192000"/>
              <a:gd name="connsiteY95" fmla="*/ 571148 h 1126566"/>
              <a:gd name="connsiteX96" fmla="*/ 9314188 w 12192000"/>
              <a:gd name="connsiteY96" fmla="*/ 547301 h 1126566"/>
              <a:gd name="connsiteX97" fmla="*/ 9554706 w 12192000"/>
              <a:gd name="connsiteY97" fmla="*/ 542666 h 1126566"/>
              <a:gd name="connsiteX98" fmla="*/ 9616141 w 12192000"/>
              <a:gd name="connsiteY98" fmla="*/ 530976 h 1126566"/>
              <a:gd name="connsiteX99" fmla="*/ 9620146 w 12192000"/>
              <a:gd name="connsiteY99" fmla="*/ 524035 h 1126566"/>
              <a:gd name="connsiteX100" fmla="*/ 9724197 w 12192000"/>
              <a:gd name="connsiteY100" fmla="*/ 528337 h 1126566"/>
              <a:gd name="connsiteX101" fmla="*/ 9837846 w 12192000"/>
              <a:gd name="connsiteY101" fmla="*/ 492977 h 1126566"/>
              <a:gd name="connsiteX102" fmla="*/ 9917440 w 12192000"/>
              <a:gd name="connsiteY102" fmla="*/ 459605 h 1126566"/>
              <a:gd name="connsiteX103" fmla="*/ 9918439 w 12192000"/>
              <a:gd name="connsiteY103" fmla="*/ 453114 h 1126566"/>
              <a:gd name="connsiteX104" fmla="*/ 9953039 w 12192000"/>
              <a:gd name="connsiteY104" fmla="*/ 452486 h 1126566"/>
              <a:gd name="connsiteX105" fmla="*/ 9988183 w 12192000"/>
              <a:gd name="connsiteY105" fmla="*/ 448079 h 1126566"/>
              <a:gd name="connsiteX106" fmla="*/ 9991965 w 12192000"/>
              <a:gd name="connsiteY106" fmla="*/ 435969 h 1126566"/>
              <a:gd name="connsiteX107" fmla="*/ 9986932 w 12192000"/>
              <a:gd name="connsiteY107" fmla="*/ 431168 h 1126566"/>
              <a:gd name="connsiteX108" fmla="*/ 9996190 w 12192000"/>
              <a:gd name="connsiteY108" fmla="*/ 429066 h 1126566"/>
              <a:gd name="connsiteX109" fmla="*/ 9999786 w 12192000"/>
              <a:gd name="connsiteY109" fmla="*/ 427758 h 1126566"/>
              <a:gd name="connsiteX110" fmla="*/ 10012936 w 12192000"/>
              <a:gd name="connsiteY110" fmla="*/ 428884 h 1126566"/>
              <a:gd name="connsiteX111" fmla="*/ 10038815 w 12192000"/>
              <a:gd name="connsiteY111" fmla="*/ 419316 h 1126566"/>
              <a:gd name="connsiteX112" fmla="*/ 10121534 w 12192000"/>
              <a:gd name="connsiteY112" fmla="*/ 437514 h 1126566"/>
              <a:gd name="connsiteX113" fmla="*/ 10199200 w 12192000"/>
              <a:gd name="connsiteY113" fmla="*/ 438197 h 1126566"/>
              <a:gd name="connsiteX114" fmla="*/ 10245648 w 12192000"/>
              <a:gd name="connsiteY114" fmla="*/ 438831 h 1126566"/>
              <a:gd name="connsiteX115" fmla="*/ 10369590 w 12192000"/>
              <a:gd name="connsiteY115" fmla="*/ 423377 h 1126566"/>
              <a:gd name="connsiteX116" fmla="*/ 10575777 w 12192000"/>
              <a:gd name="connsiteY116" fmla="*/ 355859 h 1126566"/>
              <a:gd name="connsiteX117" fmla="*/ 10638984 w 12192000"/>
              <a:gd name="connsiteY117" fmla="*/ 347416 h 1126566"/>
              <a:gd name="connsiteX118" fmla="*/ 10668356 w 12192000"/>
              <a:gd name="connsiteY118" fmla="*/ 340612 h 1126566"/>
              <a:gd name="connsiteX119" fmla="*/ 10732175 w 12192000"/>
              <a:gd name="connsiteY119" fmla="*/ 317549 h 1126566"/>
              <a:gd name="connsiteX120" fmla="*/ 10862886 w 12192000"/>
              <a:gd name="connsiteY120" fmla="*/ 313438 h 1126566"/>
              <a:gd name="connsiteX121" fmla="*/ 10963063 w 12192000"/>
              <a:gd name="connsiteY121" fmla="*/ 317771 h 1126566"/>
              <a:gd name="connsiteX122" fmla="*/ 11018562 w 12192000"/>
              <a:gd name="connsiteY122" fmla="*/ 316991 h 1126566"/>
              <a:gd name="connsiteX123" fmla="*/ 11059692 w 12192000"/>
              <a:gd name="connsiteY123" fmla="*/ 319983 h 1126566"/>
              <a:gd name="connsiteX124" fmla="*/ 11160371 w 12192000"/>
              <a:gd name="connsiteY124" fmla="*/ 308440 h 1126566"/>
              <a:gd name="connsiteX125" fmla="*/ 11178386 w 12192000"/>
              <a:gd name="connsiteY125" fmla="*/ 299490 h 1126566"/>
              <a:gd name="connsiteX126" fmla="*/ 11192494 w 12192000"/>
              <a:gd name="connsiteY126" fmla="*/ 296221 h 1126566"/>
              <a:gd name="connsiteX127" fmla="*/ 11199770 w 12192000"/>
              <a:gd name="connsiteY127" fmla="*/ 299772 h 1126566"/>
              <a:gd name="connsiteX128" fmla="*/ 11217258 w 12192000"/>
              <a:gd name="connsiteY128" fmla="*/ 293681 h 1126566"/>
              <a:gd name="connsiteX129" fmla="*/ 11245798 w 12192000"/>
              <a:gd name="connsiteY129" fmla="*/ 292170 h 1126566"/>
              <a:gd name="connsiteX130" fmla="*/ 11255992 w 12192000"/>
              <a:gd name="connsiteY130" fmla="*/ 291919 h 1126566"/>
              <a:gd name="connsiteX131" fmla="*/ 11264859 w 12192000"/>
              <a:gd name="connsiteY131" fmla="*/ 293937 h 1126566"/>
              <a:gd name="connsiteX132" fmla="*/ 11276151 w 12192000"/>
              <a:gd name="connsiteY132" fmla="*/ 293070 h 1126566"/>
              <a:gd name="connsiteX133" fmla="*/ 11279850 w 12192000"/>
              <a:gd name="connsiteY133" fmla="*/ 291330 h 1126566"/>
              <a:gd name="connsiteX134" fmla="*/ 11290818 w 12192000"/>
              <a:gd name="connsiteY134" fmla="*/ 291060 h 1126566"/>
              <a:gd name="connsiteX135" fmla="*/ 11296248 w 12192000"/>
              <a:gd name="connsiteY135" fmla="*/ 290163 h 1126566"/>
              <a:gd name="connsiteX136" fmla="*/ 11301652 w 12192000"/>
              <a:gd name="connsiteY136" fmla="*/ 290324 h 1126566"/>
              <a:gd name="connsiteX137" fmla="*/ 11339114 w 12192000"/>
              <a:gd name="connsiteY137" fmla="*/ 288153 h 1126566"/>
              <a:gd name="connsiteX138" fmla="*/ 11345146 w 12192000"/>
              <a:gd name="connsiteY138" fmla="*/ 290802 h 1126566"/>
              <a:gd name="connsiteX139" fmla="*/ 11400126 w 12192000"/>
              <a:gd name="connsiteY139" fmla="*/ 292287 h 1126566"/>
              <a:gd name="connsiteX140" fmla="*/ 11400420 w 12192000"/>
              <a:gd name="connsiteY140" fmla="*/ 293758 h 1126566"/>
              <a:gd name="connsiteX141" fmla="*/ 11413889 w 12192000"/>
              <a:gd name="connsiteY141" fmla="*/ 300516 h 1126566"/>
              <a:gd name="connsiteX142" fmla="*/ 11440688 w 12192000"/>
              <a:gd name="connsiteY142" fmla="*/ 310121 h 1126566"/>
              <a:gd name="connsiteX143" fmla="*/ 11496733 w 12192000"/>
              <a:gd name="connsiteY143" fmla="*/ 350225 h 1126566"/>
              <a:gd name="connsiteX144" fmla="*/ 11554005 w 12192000"/>
              <a:gd name="connsiteY144" fmla="*/ 351933 h 1126566"/>
              <a:gd name="connsiteX145" fmla="*/ 11565304 w 12192000"/>
              <a:gd name="connsiteY145" fmla="*/ 353069 h 1126566"/>
              <a:gd name="connsiteX146" fmla="*/ 11565435 w 12192000"/>
              <a:gd name="connsiteY146" fmla="*/ 353419 h 1126566"/>
              <a:gd name="connsiteX147" fmla="*/ 11577168 w 12192000"/>
              <a:gd name="connsiteY147" fmla="*/ 355270 h 1126566"/>
              <a:gd name="connsiteX148" fmla="*/ 11607823 w 12192000"/>
              <a:gd name="connsiteY148" fmla="*/ 357347 h 1126566"/>
              <a:gd name="connsiteX149" fmla="*/ 11664276 w 12192000"/>
              <a:gd name="connsiteY149" fmla="*/ 386951 h 1126566"/>
              <a:gd name="connsiteX150" fmla="*/ 11786197 w 12192000"/>
              <a:gd name="connsiteY150" fmla="*/ 477948 h 1126566"/>
              <a:gd name="connsiteX151" fmla="*/ 11866598 w 12192000"/>
              <a:gd name="connsiteY151" fmla="*/ 486803 h 1126566"/>
              <a:gd name="connsiteX152" fmla="*/ 11916744 w 12192000"/>
              <a:gd name="connsiteY152" fmla="*/ 502917 h 1126566"/>
              <a:gd name="connsiteX153" fmla="*/ 11949248 w 12192000"/>
              <a:gd name="connsiteY153" fmla="*/ 518881 h 1126566"/>
              <a:gd name="connsiteX154" fmla="*/ 11951002 w 12192000"/>
              <a:gd name="connsiteY154" fmla="*/ 518735 h 1126566"/>
              <a:gd name="connsiteX155" fmla="*/ 12026007 w 12192000"/>
              <a:gd name="connsiteY155" fmla="*/ 534384 h 1126566"/>
              <a:gd name="connsiteX156" fmla="*/ 12035188 w 12192000"/>
              <a:gd name="connsiteY156" fmla="*/ 529609 h 1126566"/>
              <a:gd name="connsiteX157" fmla="*/ 12115225 w 12192000"/>
              <a:gd name="connsiteY157" fmla="*/ 561895 h 1126566"/>
              <a:gd name="connsiteX158" fmla="*/ 12191636 w 12192000"/>
              <a:gd name="connsiteY158" fmla="*/ 558318 h 1126566"/>
              <a:gd name="connsiteX159" fmla="*/ 12192000 w 12192000"/>
              <a:gd name="connsiteY159" fmla="*/ 558295 h 1126566"/>
              <a:gd name="connsiteX160" fmla="*/ 12192000 w 12192000"/>
              <a:gd name="connsiteY160" fmla="*/ 1126566 h 1126566"/>
              <a:gd name="connsiteX161" fmla="*/ 0 w 12192000"/>
              <a:gd name="connsiteY161" fmla="*/ 1126566 h 1126566"/>
              <a:gd name="connsiteX162" fmla="*/ 0 w 12192000"/>
              <a:gd name="connsiteY162" fmla="*/ 401922 h 1126566"/>
              <a:gd name="connsiteX163" fmla="*/ 25242 w 12192000"/>
              <a:gd name="connsiteY163" fmla="*/ 388862 h 1126566"/>
              <a:gd name="connsiteX164" fmla="*/ 96922 w 12192000"/>
              <a:gd name="connsiteY164" fmla="*/ 357381 h 1126566"/>
              <a:gd name="connsiteX165" fmla="*/ 164580 w 12192000"/>
              <a:gd name="connsiteY165" fmla="*/ 322443 h 1126566"/>
              <a:gd name="connsiteX166" fmla="*/ 258712 w 12192000"/>
              <a:gd name="connsiteY166" fmla="*/ 286531 h 1126566"/>
              <a:gd name="connsiteX167" fmla="*/ 316354 w 12192000"/>
              <a:gd name="connsiteY167" fmla="*/ 238529 h 1126566"/>
              <a:gd name="connsiteX168" fmla="*/ 328834 w 12192000"/>
              <a:gd name="connsiteY168" fmla="*/ 240963 h 1126566"/>
              <a:gd name="connsiteX169" fmla="*/ 383414 w 12192000"/>
              <a:gd name="connsiteY169" fmla="*/ 221196 h 1126566"/>
              <a:gd name="connsiteX170" fmla="*/ 537708 w 12192000"/>
              <a:gd name="connsiteY170" fmla="*/ 119020 h 1126566"/>
              <a:gd name="connsiteX171" fmla="*/ 653257 w 12192000"/>
              <a:gd name="connsiteY171" fmla="*/ 91372 h 1126566"/>
              <a:gd name="connsiteX172" fmla="*/ 763197 w 12192000"/>
              <a:gd name="connsiteY172" fmla="*/ 59356 h 1126566"/>
              <a:gd name="connsiteX173" fmla="*/ 778208 w 12192000"/>
              <a:gd name="connsiteY173" fmla="*/ 63801 h 1126566"/>
              <a:gd name="connsiteX174" fmla="*/ 784725 w 12192000"/>
              <a:gd name="connsiteY174" fmla="*/ 62505 h 1126566"/>
              <a:gd name="connsiteX175" fmla="*/ 785400 w 12192000"/>
              <a:gd name="connsiteY175" fmla="*/ 62796 h 1126566"/>
              <a:gd name="connsiteX176" fmla="*/ 786774 w 12192000"/>
              <a:gd name="connsiteY176" fmla="*/ 62098 h 1126566"/>
              <a:gd name="connsiteX177" fmla="*/ 852003 w 12192000"/>
              <a:gd name="connsiteY177" fmla="*/ 61064 h 1126566"/>
              <a:gd name="connsiteX178" fmla="*/ 870719 w 12192000"/>
              <a:gd name="connsiteY178" fmla="*/ 47209 h 1126566"/>
              <a:gd name="connsiteX179" fmla="*/ 883786 w 12192000"/>
              <a:gd name="connsiteY179" fmla="*/ 45814 h 1126566"/>
              <a:gd name="connsiteX180" fmla="*/ 886400 w 12192000"/>
              <a:gd name="connsiteY180" fmla="*/ 43909 h 1126566"/>
              <a:gd name="connsiteX181" fmla="*/ 893881 w 12192000"/>
              <a:gd name="connsiteY181" fmla="*/ 40197 h 1126566"/>
              <a:gd name="connsiteX182" fmla="*/ 886282 w 12192000"/>
              <a:gd name="connsiteY182" fmla="*/ 36610 h 1126566"/>
              <a:gd name="connsiteX183" fmla="*/ 950274 w 12192000"/>
              <a:gd name="connsiteY183" fmla="*/ 20111 h 1126566"/>
              <a:gd name="connsiteX184" fmla="*/ 988432 w 12192000"/>
              <a:gd name="connsiteY184" fmla="*/ 24039 h 1126566"/>
              <a:gd name="connsiteX185" fmla="*/ 1048223 w 12192000"/>
              <a:gd name="connsiteY185" fmla="*/ 19791 h 1126566"/>
              <a:gd name="connsiteX186" fmla="*/ 1177886 w 12192000"/>
              <a:gd name="connsiteY186" fmla="*/ 30728 h 1126566"/>
              <a:gd name="connsiteX187" fmla="*/ 1305018 w 12192000"/>
              <a:gd name="connsiteY187" fmla="*/ 0 h 1126566"/>
              <a:gd name="connsiteX0" fmla="*/ 1305018 w 12192000"/>
              <a:gd name="connsiteY0" fmla="*/ 0 h 1126566"/>
              <a:gd name="connsiteX1" fmla="*/ 1338012 w 12192000"/>
              <a:gd name="connsiteY1" fmla="*/ 2184 h 1126566"/>
              <a:gd name="connsiteX2" fmla="*/ 1368320 w 12192000"/>
              <a:gd name="connsiteY2" fmla="*/ 11572 h 1126566"/>
              <a:gd name="connsiteX3" fmla="*/ 1367764 w 12192000"/>
              <a:gd name="connsiteY3" fmla="*/ 14115 h 1126566"/>
              <a:gd name="connsiteX4" fmla="*/ 1372564 w 12192000"/>
              <a:gd name="connsiteY4" fmla="*/ 15636 h 1126566"/>
              <a:gd name="connsiteX5" fmla="*/ 1377226 w 12192000"/>
              <a:gd name="connsiteY5" fmla="*/ 14330 h 1126566"/>
              <a:gd name="connsiteX6" fmla="*/ 1382967 w 12192000"/>
              <a:gd name="connsiteY6" fmla="*/ 16108 h 1126566"/>
              <a:gd name="connsiteX7" fmla="*/ 1398753 w 12192000"/>
              <a:gd name="connsiteY7" fmla="*/ 20281 h 1126566"/>
              <a:gd name="connsiteX8" fmla="*/ 1403473 w 12192000"/>
              <a:gd name="connsiteY8" fmla="*/ 25878 h 1126566"/>
              <a:gd name="connsiteX9" fmla="*/ 1465522 w 12192000"/>
              <a:gd name="connsiteY9" fmla="*/ 40951 h 1126566"/>
              <a:gd name="connsiteX10" fmla="*/ 1485274 w 12192000"/>
              <a:gd name="connsiteY10" fmla="*/ 38769 h 1126566"/>
              <a:gd name="connsiteX11" fmla="*/ 1506702 w 12192000"/>
              <a:gd name="connsiteY11" fmla="*/ 48855 h 1126566"/>
              <a:gd name="connsiteX12" fmla="*/ 1570577 w 12192000"/>
              <a:gd name="connsiteY12" fmla="*/ 56390 h 1126566"/>
              <a:gd name="connsiteX13" fmla="*/ 1640836 w 12192000"/>
              <a:gd name="connsiteY13" fmla="*/ 71287 h 1126566"/>
              <a:gd name="connsiteX14" fmla="*/ 1689992 w 12192000"/>
              <a:gd name="connsiteY14" fmla="*/ 86003 h 1126566"/>
              <a:gd name="connsiteX15" fmla="*/ 1825707 w 12192000"/>
              <a:gd name="connsiteY15" fmla="*/ 102605 h 1126566"/>
              <a:gd name="connsiteX16" fmla="*/ 2055100 w 12192000"/>
              <a:gd name="connsiteY16" fmla="*/ 121407 h 1126566"/>
              <a:gd name="connsiteX17" fmla="*/ 2102805 w 12192000"/>
              <a:gd name="connsiteY17" fmla="*/ 127338 h 1126566"/>
              <a:gd name="connsiteX18" fmla="*/ 2139327 w 12192000"/>
              <a:gd name="connsiteY18" fmla="*/ 140098 h 1126566"/>
              <a:gd name="connsiteX19" fmla="*/ 2143886 w 12192000"/>
              <a:gd name="connsiteY19" fmla="*/ 149737 h 1126566"/>
              <a:gd name="connsiteX20" fmla="*/ 2169405 w 12192000"/>
              <a:gd name="connsiteY20" fmla="*/ 154229 h 1126566"/>
              <a:gd name="connsiteX21" fmla="*/ 2175252 w 12192000"/>
              <a:gd name="connsiteY21" fmla="*/ 157025 h 1126566"/>
              <a:gd name="connsiteX22" fmla="*/ 2209736 w 12192000"/>
              <a:gd name="connsiteY22" fmla="*/ 171455 h 1126566"/>
              <a:gd name="connsiteX23" fmla="*/ 2306658 w 12192000"/>
              <a:gd name="connsiteY23" fmla="*/ 162489 h 1126566"/>
              <a:gd name="connsiteX24" fmla="*/ 2376691 w 12192000"/>
              <a:gd name="connsiteY24" fmla="*/ 163846 h 1126566"/>
              <a:gd name="connsiteX25" fmla="*/ 2381520 w 12192000"/>
              <a:gd name="connsiteY25" fmla="*/ 166644 h 1126566"/>
              <a:gd name="connsiteX26" fmla="*/ 2500607 w 12192000"/>
              <a:gd name="connsiteY26" fmla="*/ 180917 h 1126566"/>
              <a:gd name="connsiteX27" fmla="*/ 2542869 w 12192000"/>
              <a:gd name="connsiteY27" fmla="*/ 188717 h 1126566"/>
              <a:gd name="connsiteX28" fmla="*/ 2829718 w 12192000"/>
              <a:gd name="connsiteY28" fmla="*/ 242215 h 1126566"/>
              <a:gd name="connsiteX29" fmla="*/ 3028662 w 12192000"/>
              <a:gd name="connsiteY29" fmla="*/ 219550 h 1126566"/>
              <a:gd name="connsiteX30" fmla="*/ 3107019 w 12192000"/>
              <a:gd name="connsiteY30" fmla="*/ 220240 h 1126566"/>
              <a:gd name="connsiteX31" fmla="*/ 3116698 w 12192000"/>
              <a:gd name="connsiteY31" fmla="*/ 226983 h 1126566"/>
              <a:gd name="connsiteX32" fmla="*/ 3231577 w 12192000"/>
              <a:gd name="connsiteY32" fmla="*/ 202023 h 1126566"/>
              <a:gd name="connsiteX33" fmla="*/ 3386687 w 12192000"/>
              <a:gd name="connsiteY33" fmla="*/ 218190 h 1126566"/>
              <a:gd name="connsiteX34" fmla="*/ 3501680 w 12192000"/>
              <a:gd name="connsiteY34" fmla="*/ 238841 h 1126566"/>
              <a:gd name="connsiteX35" fmla="*/ 3567038 w 12192000"/>
              <a:gd name="connsiteY35" fmla="*/ 246771 h 1126566"/>
              <a:gd name="connsiteX36" fmla="*/ 3613626 w 12192000"/>
              <a:gd name="connsiteY36" fmla="*/ 256591 h 1126566"/>
              <a:gd name="connsiteX37" fmla="*/ 3737444 w 12192000"/>
              <a:gd name="connsiteY37" fmla="*/ 259793 h 1126566"/>
              <a:gd name="connsiteX38" fmla="*/ 3944870 w 12192000"/>
              <a:gd name="connsiteY38" fmla="*/ 255991 h 1126566"/>
              <a:gd name="connsiteX39" fmla="*/ 4092172 w 12192000"/>
              <a:gd name="connsiteY39" fmla="*/ 290617 h 1126566"/>
              <a:gd name="connsiteX40" fmla="*/ 4176434 w 12192000"/>
              <a:gd name="connsiteY40" fmla="*/ 272187 h 1126566"/>
              <a:gd name="connsiteX41" fmla="*/ 4269617 w 12192000"/>
              <a:gd name="connsiteY41" fmla="*/ 283947 h 1126566"/>
              <a:gd name="connsiteX42" fmla="*/ 4638729 w 12192000"/>
              <a:gd name="connsiteY42" fmla="*/ 274806 h 1126566"/>
              <a:gd name="connsiteX43" fmla="*/ 4910175 w 12192000"/>
              <a:gd name="connsiteY43" fmla="*/ 258887 h 1126566"/>
              <a:gd name="connsiteX44" fmla="*/ 4910653 w 12192000"/>
              <a:gd name="connsiteY44" fmla="*/ 256337 h 1126566"/>
              <a:gd name="connsiteX45" fmla="*/ 4915901 w 12192000"/>
              <a:gd name="connsiteY45" fmla="*/ 255646 h 1126566"/>
              <a:gd name="connsiteX46" fmla="*/ 4919888 w 12192000"/>
              <a:gd name="connsiteY46" fmla="*/ 257665 h 1126566"/>
              <a:gd name="connsiteX47" fmla="*/ 4926150 w 12192000"/>
              <a:gd name="connsiteY47" fmla="*/ 256877 h 1126566"/>
              <a:gd name="connsiteX48" fmla="*/ 4943081 w 12192000"/>
              <a:gd name="connsiteY48" fmla="*/ 255402 h 1126566"/>
              <a:gd name="connsiteX49" fmla="*/ 4949875 w 12192000"/>
              <a:gd name="connsiteY49" fmla="*/ 250755 h 1126566"/>
              <a:gd name="connsiteX50" fmla="*/ 5034125 w 12192000"/>
              <a:gd name="connsiteY50" fmla="*/ 251561 h 1126566"/>
              <a:gd name="connsiteX51" fmla="*/ 5058873 w 12192000"/>
              <a:gd name="connsiteY51" fmla="*/ 245283 h 1126566"/>
              <a:gd name="connsiteX52" fmla="*/ 5123651 w 12192000"/>
              <a:gd name="connsiteY52" fmla="*/ 248360 h 1126566"/>
              <a:gd name="connsiteX53" fmla="*/ 5197539 w 12192000"/>
              <a:gd name="connsiteY53" fmla="*/ 245352 h 1126566"/>
              <a:gd name="connsiteX54" fmla="*/ 5250946 w 12192000"/>
              <a:gd name="connsiteY54" fmla="*/ 239095 h 1126566"/>
              <a:gd name="connsiteX55" fmla="*/ 5388817 w 12192000"/>
              <a:gd name="connsiteY55" fmla="*/ 245059 h 1126566"/>
              <a:gd name="connsiteX56" fmla="*/ 5618162 w 12192000"/>
              <a:gd name="connsiteY56" fmla="*/ 264094 h 1126566"/>
              <a:gd name="connsiteX57" fmla="*/ 5666664 w 12192000"/>
              <a:gd name="connsiteY57" fmla="*/ 266098 h 1126566"/>
              <a:gd name="connsiteX58" fmla="*/ 5715324 w 12192000"/>
              <a:gd name="connsiteY58" fmla="*/ 251101 h 1126566"/>
              <a:gd name="connsiteX59" fmla="*/ 5741796 w 12192000"/>
              <a:gd name="connsiteY59" fmla="*/ 250897 h 1126566"/>
              <a:gd name="connsiteX60" fmla="*/ 5748565 w 12192000"/>
              <a:gd name="connsiteY60" fmla="*/ 249142 h 1126566"/>
              <a:gd name="connsiteX61" fmla="*/ 5802907 w 12192000"/>
              <a:gd name="connsiteY61" fmla="*/ 256022 h 1126566"/>
              <a:gd name="connsiteX62" fmla="*/ 5877829 w 12192000"/>
              <a:gd name="connsiteY62" fmla="*/ 265178 h 1126566"/>
              <a:gd name="connsiteX63" fmla="*/ 5946099 w 12192000"/>
              <a:gd name="connsiteY63" fmla="*/ 275229 h 1126566"/>
              <a:gd name="connsiteX64" fmla="*/ 5951885 w 12192000"/>
              <a:gd name="connsiteY64" fmla="*/ 273306 h 1126566"/>
              <a:gd name="connsiteX65" fmla="*/ 5957187 w 12192000"/>
              <a:gd name="connsiteY65" fmla="*/ 267506 h 1126566"/>
              <a:gd name="connsiteX66" fmla="*/ 6000476 w 12192000"/>
              <a:gd name="connsiteY66" fmla="*/ 273899 h 1126566"/>
              <a:gd name="connsiteX67" fmla="*/ 6055647 w 12192000"/>
              <a:gd name="connsiteY67" fmla="*/ 268058 h 1126566"/>
              <a:gd name="connsiteX68" fmla="*/ 6390944 w 12192000"/>
              <a:gd name="connsiteY68" fmla="*/ 296657 h 1126566"/>
              <a:gd name="connsiteX69" fmla="*/ 6472553 w 12192000"/>
              <a:gd name="connsiteY69" fmla="*/ 327261 h 1126566"/>
              <a:gd name="connsiteX70" fmla="*/ 6598839 w 12192000"/>
              <a:gd name="connsiteY70" fmla="*/ 327138 h 1126566"/>
              <a:gd name="connsiteX71" fmla="*/ 6674894 w 12192000"/>
              <a:gd name="connsiteY71" fmla="*/ 339184 h 1126566"/>
              <a:gd name="connsiteX72" fmla="*/ 6709804 w 12192000"/>
              <a:gd name="connsiteY72" fmla="*/ 345663 h 1126566"/>
              <a:gd name="connsiteX73" fmla="*/ 6788093 w 12192000"/>
              <a:gd name="connsiteY73" fmla="*/ 377012 h 1126566"/>
              <a:gd name="connsiteX74" fmla="*/ 6944546 w 12192000"/>
              <a:gd name="connsiteY74" fmla="*/ 386543 h 1126566"/>
              <a:gd name="connsiteX75" fmla="*/ 7052564 w 12192000"/>
              <a:gd name="connsiteY75" fmla="*/ 396658 h 1126566"/>
              <a:gd name="connsiteX76" fmla="*/ 7130364 w 12192000"/>
              <a:gd name="connsiteY76" fmla="*/ 388164 h 1126566"/>
              <a:gd name="connsiteX77" fmla="*/ 7179335 w 12192000"/>
              <a:gd name="connsiteY77" fmla="*/ 386225 h 1126566"/>
              <a:gd name="connsiteX78" fmla="*/ 7300357 w 12192000"/>
              <a:gd name="connsiteY78" fmla="*/ 403218 h 1126566"/>
              <a:gd name="connsiteX79" fmla="*/ 7499445 w 12192000"/>
              <a:gd name="connsiteY79" fmla="*/ 440549 h 1126566"/>
              <a:gd name="connsiteX80" fmla="*/ 7655710 w 12192000"/>
              <a:gd name="connsiteY80" fmla="*/ 430962 h 1126566"/>
              <a:gd name="connsiteX81" fmla="*/ 7729851 w 12192000"/>
              <a:gd name="connsiteY81" fmla="*/ 462457 h 1126566"/>
              <a:gd name="connsiteX82" fmla="*/ 7824660 w 12192000"/>
              <a:gd name="connsiteY82" fmla="*/ 466203 h 1126566"/>
              <a:gd name="connsiteX83" fmla="*/ 8277851 w 12192000"/>
              <a:gd name="connsiteY83" fmla="*/ 502630 h 1126566"/>
              <a:gd name="connsiteX84" fmla="*/ 8382461 w 12192000"/>
              <a:gd name="connsiteY84" fmla="*/ 526824 h 1126566"/>
              <a:gd name="connsiteX85" fmla="*/ 8594502 w 12192000"/>
              <a:gd name="connsiteY85" fmla="*/ 613607 h 1126566"/>
              <a:gd name="connsiteX86" fmla="*/ 8808358 w 12192000"/>
              <a:gd name="connsiteY86" fmla="*/ 654694 h 1126566"/>
              <a:gd name="connsiteX87" fmla="*/ 8880244 w 12192000"/>
              <a:gd name="connsiteY87" fmla="*/ 661466 h 1126566"/>
              <a:gd name="connsiteX88" fmla="*/ 8885004 w 12192000"/>
              <a:gd name="connsiteY88" fmla="*/ 663655 h 1126566"/>
              <a:gd name="connsiteX89" fmla="*/ 8886720 w 12192000"/>
              <a:gd name="connsiteY89" fmla="*/ 662879 h 1126566"/>
              <a:gd name="connsiteX90" fmla="*/ 8912175 w 12192000"/>
              <a:gd name="connsiteY90" fmla="*/ 660908 h 1126566"/>
              <a:gd name="connsiteX91" fmla="*/ 8969814 w 12192000"/>
              <a:gd name="connsiteY91" fmla="*/ 639833 h 1126566"/>
              <a:gd name="connsiteX92" fmla="*/ 8996241 w 12192000"/>
              <a:gd name="connsiteY92" fmla="*/ 655221 h 1126566"/>
              <a:gd name="connsiteX93" fmla="*/ 9092152 w 12192000"/>
              <a:gd name="connsiteY93" fmla="*/ 609097 h 1126566"/>
              <a:gd name="connsiteX94" fmla="*/ 9156546 w 12192000"/>
              <a:gd name="connsiteY94" fmla="*/ 585468 h 1126566"/>
              <a:gd name="connsiteX95" fmla="*/ 9194830 w 12192000"/>
              <a:gd name="connsiteY95" fmla="*/ 571148 h 1126566"/>
              <a:gd name="connsiteX96" fmla="*/ 9314188 w 12192000"/>
              <a:gd name="connsiteY96" fmla="*/ 547301 h 1126566"/>
              <a:gd name="connsiteX97" fmla="*/ 9554706 w 12192000"/>
              <a:gd name="connsiteY97" fmla="*/ 542666 h 1126566"/>
              <a:gd name="connsiteX98" fmla="*/ 9616141 w 12192000"/>
              <a:gd name="connsiteY98" fmla="*/ 530976 h 1126566"/>
              <a:gd name="connsiteX99" fmla="*/ 9620146 w 12192000"/>
              <a:gd name="connsiteY99" fmla="*/ 524035 h 1126566"/>
              <a:gd name="connsiteX100" fmla="*/ 9724197 w 12192000"/>
              <a:gd name="connsiteY100" fmla="*/ 528337 h 1126566"/>
              <a:gd name="connsiteX101" fmla="*/ 9837846 w 12192000"/>
              <a:gd name="connsiteY101" fmla="*/ 492977 h 1126566"/>
              <a:gd name="connsiteX102" fmla="*/ 9917440 w 12192000"/>
              <a:gd name="connsiteY102" fmla="*/ 459605 h 1126566"/>
              <a:gd name="connsiteX103" fmla="*/ 9918439 w 12192000"/>
              <a:gd name="connsiteY103" fmla="*/ 453114 h 1126566"/>
              <a:gd name="connsiteX104" fmla="*/ 9953039 w 12192000"/>
              <a:gd name="connsiteY104" fmla="*/ 452486 h 1126566"/>
              <a:gd name="connsiteX105" fmla="*/ 9988183 w 12192000"/>
              <a:gd name="connsiteY105" fmla="*/ 448079 h 1126566"/>
              <a:gd name="connsiteX106" fmla="*/ 9991965 w 12192000"/>
              <a:gd name="connsiteY106" fmla="*/ 435969 h 1126566"/>
              <a:gd name="connsiteX107" fmla="*/ 9986932 w 12192000"/>
              <a:gd name="connsiteY107" fmla="*/ 431168 h 1126566"/>
              <a:gd name="connsiteX108" fmla="*/ 9996190 w 12192000"/>
              <a:gd name="connsiteY108" fmla="*/ 429066 h 1126566"/>
              <a:gd name="connsiteX109" fmla="*/ 9999786 w 12192000"/>
              <a:gd name="connsiteY109" fmla="*/ 427758 h 1126566"/>
              <a:gd name="connsiteX110" fmla="*/ 10012936 w 12192000"/>
              <a:gd name="connsiteY110" fmla="*/ 428884 h 1126566"/>
              <a:gd name="connsiteX111" fmla="*/ 10121534 w 12192000"/>
              <a:gd name="connsiteY111" fmla="*/ 437514 h 1126566"/>
              <a:gd name="connsiteX112" fmla="*/ 10199200 w 12192000"/>
              <a:gd name="connsiteY112" fmla="*/ 438197 h 1126566"/>
              <a:gd name="connsiteX113" fmla="*/ 10245648 w 12192000"/>
              <a:gd name="connsiteY113" fmla="*/ 438831 h 1126566"/>
              <a:gd name="connsiteX114" fmla="*/ 10369590 w 12192000"/>
              <a:gd name="connsiteY114" fmla="*/ 423377 h 1126566"/>
              <a:gd name="connsiteX115" fmla="*/ 10575777 w 12192000"/>
              <a:gd name="connsiteY115" fmla="*/ 355859 h 1126566"/>
              <a:gd name="connsiteX116" fmla="*/ 10638984 w 12192000"/>
              <a:gd name="connsiteY116" fmla="*/ 347416 h 1126566"/>
              <a:gd name="connsiteX117" fmla="*/ 10668356 w 12192000"/>
              <a:gd name="connsiteY117" fmla="*/ 340612 h 1126566"/>
              <a:gd name="connsiteX118" fmla="*/ 10732175 w 12192000"/>
              <a:gd name="connsiteY118" fmla="*/ 317549 h 1126566"/>
              <a:gd name="connsiteX119" fmla="*/ 10862886 w 12192000"/>
              <a:gd name="connsiteY119" fmla="*/ 313438 h 1126566"/>
              <a:gd name="connsiteX120" fmla="*/ 10963063 w 12192000"/>
              <a:gd name="connsiteY120" fmla="*/ 317771 h 1126566"/>
              <a:gd name="connsiteX121" fmla="*/ 11018562 w 12192000"/>
              <a:gd name="connsiteY121" fmla="*/ 316991 h 1126566"/>
              <a:gd name="connsiteX122" fmla="*/ 11059692 w 12192000"/>
              <a:gd name="connsiteY122" fmla="*/ 319983 h 1126566"/>
              <a:gd name="connsiteX123" fmla="*/ 11160371 w 12192000"/>
              <a:gd name="connsiteY123" fmla="*/ 308440 h 1126566"/>
              <a:gd name="connsiteX124" fmla="*/ 11178386 w 12192000"/>
              <a:gd name="connsiteY124" fmla="*/ 299490 h 1126566"/>
              <a:gd name="connsiteX125" fmla="*/ 11192494 w 12192000"/>
              <a:gd name="connsiteY125" fmla="*/ 296221 h 1126566"/>
              <a:gd name="connsiteX126" fmla="*/ 11199770 w 12192000"/>
              <a:gd name="connsiteY126" fmla="*/ 299772 h 1126566"/>
              <a:gd name="connsiteX127" fmla="*/ 11217258 w 12192000"/>
              <a:gd name="connsiteY127" fmla="*/ 293681 h 1126566"/>
              <a:gd name="connsiteX128" fmla="*/ 11245798 w 12192000"/>
              <a:gd name="connsiteY128" fmla="*/ 292170 h 1126566"/>
              <a:gd name="connsiteX129" fmla="*/ 11255992 w 12192000"/>
              <a:gd name="connsiteY129" fmla="*/ 291919 h 1126566"/>
              <a:gd name="connsiteX130" fmla="*/ 11264859 w 12192000"/>
              <a:gd name="connsiteY130" fmla="*/ 293937 h 1126566"/>
              <a:gd name="connsiteX131" fmla="*/ 11276151 w 12192000"/>
              <a:gd name="connsiteY131" fmla="*/ 293070 h 1126566"/>
              <a:gd name="connsiteX132" fmla="*/ 11279850 w 12192000"/>
              <a:gd name="connsiteY132" fmla="*/ 291330 h 1126566"/>
              <a:gd name="connsiteX133" fmla="*/ 11290818 w 12192000"/>
              <a:gd name="connsiteY133" fmla="*/ 291060 h 1126566"/>
              <a:gd name="connsiteX134" fmla="*/ 11296248 w 12192000"/>
              <a:gd name="connsiteY134" fmla="*/ 290163 h 1126566"/>
              <a:gd name="connsiteX135" fmla="*/ 11301652 w 12192000"/>
              <a:gd name="connsiteY135" fmla="*/ 290324 h 1126566"/>
              <a:gd name="connsiteX136" fmla="*/ 11339114 w 12192000"/>
              <a:gd name="connsiteY136" fmla="*/ 288153 h 1126566"/>
              <a:gd name="connsiteX137" fmla="*/ 11345146 w 12192000"/>
              <a:gd name="connsiteY137" fmla="*/ 290802 h 1126566"/>
              <a:gd name="connsiteX138" fmla="*/ 11400126 w 12192000"/>
              <a:gd name="connsiteY138" fmla="*/ 292287 h 1126566"/>
              <a:gd name="connsiteX139" fmla="*/ 11400420 w 12192000"/>
              <a:gd name="connsiteY139" fmla="*/ 293758 h 1126566"/>
              <a:gd name="connsiteX140" fmla="*/ 11413889 w 12192000"/>
              <a:gd name="connsiteY140" fmla="*/ 300516 h 1126566"/>
              <a:gd name="connsiteX141" fmla="*/ 11440688 w 12192000"/>
              <a:gd name="connsiteY141" fmla="*/ 310121 h 1126566"/>
              <a:gd name="connsiteX142" fmla="*/ 11496733 w 12192000"/>
              <a:gd name="connsiteY142" fmla="*/ 350225 h 1126566"/>
              <a:gd name="connsiteX143" fmla="*/ 11554005 w 12192000"/>
              <a:gd name="connsiteY143" fmla="*/ 351933 h 1126566"/>
              <a:gd name="connsiteX144" fmla="*/ 11565304 w 12192000"/>
              <a:gd name="connsiteY144" fmla="*/ 353069 h 1126566"/>
              <a:gd name="connsiteX145" fmla="*/ 11565435 w 12192000"/>
              <a:gd name="connsiteY145" fmla="*/ 353419 h 1126566"/>
              <a:gd name="connsiteX146" fmla="*/ 11577168 w 12192000"/>
              <a:gd name="connsiteY146" fmla="*/ 355270 h 1126566"/>
              <a:gd name="connsiteX147" fmla="*/ 11607823 w 12192000"/>
              <a:gd name="connsiteY147" fmla="*/ 357347 h 1126566"/>
              <a:gd name="connsiteX148" fmla="*/ 11664276 w 12192000"/>
              <a:gd name="connsiteY148" fmla="*/ 386951 h 1126566"/>
              <a:gd name="connsiteX149" fmla="*/ 11786197 w 12192000"/>
              <a:gd name="connsiteY149" fmla="*/ 477948 h 1126566"/>
              <a:gd name="connsiteX150" fmla="*/ 11866598 w 12192000"/>
              <a:gd name="connsiteY150" fmla="*/ 486803 h 1126566"/>
              <a:gd name="connsiteX151" fmla="*/ 11916744 w 12192000"/>
              <a:gd name="connsiteY151" fmla="*/ 502917 h 1126566"/>
              <a:gd name="connsiteX152" fmla="*/ 11949248 w 12192000"/>
              <a:gd name="connsiteY152" fmla="*/ 518881 h 1126566"/>
              <a:gd name="connsiteX153" fmla="*/ 11951002 w 12192000"/>
              <a:gd name="connsiteY153" fmla="*/ 518735 h 1126566"/>
              <a:gd name="connsiteX154" fmla="*/ 12026007 w 12192000"/>
              <a:gd name="connsiteY154" fmla="*/ 534384 h 1126566"/>
              <a:gd name="connsiteX155" fmla="*/ 12035188 w 12192000"/>
              <a:gd name="connsiteY155" fmla="*/ 529609 h 1126566"/>
              <a:gd name="connsiteX156" fmla="*/ 12115225 w 12192000"/>
              <a:gd name="connsiteY156" fmla="*/ 561895 h 1126566"/>
              <a:gd name="connsiteX157" fmla="*/ 12191636 w 12192000"/>
              <a:gd name="connsiteY157" fmla="*/ 558318 h 1126566"/>
              <a:gd name="connsiteX158" fmla="*/ 12192000 w 12192000"/>
              <a:gd name="connsiteY158" fmla="*/ 558295 h 1126566"/>
              <a:gd name="connsiteX159" fmla="*/ 12192000 w 12192000"/>
              <a:gd name="connsiteY159" fmla="*/ 1126566 h 1126566"/>
              <a:gd name="connsiteX160" fmla="*/ 0 w 12192000"/>
              <a:gd name="connsiteY160" fmla="*/ 1126566 h 1126566"/>
              <a:gd name="connsiteX161" fmla="*/ 0 w 12192000"/>
              <a:gd name="connsiteY161" fmla="*/ 401922 h 1126566"/>
              <a:gd name="connsiteX162" fmla="*/ 25242 w 12192000"/>
              <a:gd name="connsiteY162" fmla="*/ 388862 h 1126566"/>
              <a:gd name="connsiteX163" fmla="*/ 96922 w 12192000"/>
              <a:gd name="connsiteY163" fmla="*/ 357381 h 1126566"/>
              <a:gd name="connsiteX164" fmla="*/ 164580 w 12192000"/>
              <a:gd name="connsiteY164" fmla="*/ 322443 h 1126566"/>
              <a:gd name="connsiteX165" fmla="*/ 258712 w 12192000"/>
              <a:gd name="connsiteY165" fmla="*/ 286531 h 1126566"/>
              <a:gd name="connsiteX166" fmla="*/ 316354 w 12192000"/>
              <a:gd name="connsiteY166" fmla="*/ 238529 h 1126566"/>
              <a:gd name="connsiteX167" fmla="*/ 328834 w 12192000"/>
              <a:gd name="connsiteY167" fmla="*/ 240963 h 1126566"/>
              <a:gd name="connsiteX168" fmla="*/ 383414 w 12192000"/>
              <a:gd name="connsiteY168" fmla="*/ 221196 h 1126566"/>
              <a:gd name="connsiteX169" fmla="*/ 537708 w 12192000"/>
              <a:gd name="connsiteY169" fmla="*/ 119020 h 1126566"/>
              <a:gd name="connsiteX170" fmla="*/ 653257 w 12192000"/>
              <a:gd name="connsiteY170" fmla="*/ 91372 h 1126566"/>
              <a:gd name="connsiteX171" fmla="*/ 763197 w 12192000"/>
              <a:gd name="connsiteY171" fmla="*/ 59356 h 1126566"/>
              <a:gd name="connsiteX172" fmla="*/ 778208 w 12192000"/>
              <a:gd name="connsiteY172" fmla="*/ 63801 h 1126566"/>
              <a:gd name="connsiteX173" fmla="*/ 784725 w 12192000"/>
              <a:gd name="connsiteY173" fmla="*/ 62505 h 1126566"/>
              <a:gd name="connsiteX174" fmla="*/ 785400 w 12192000"/>
              <a:gd name="connsiteY174" fmla="*/ 62796 h 1126566"/>
              <a:gd name="connsiteX175" fmla="*/ 786774 w 12192000"/>
              <a:gd name="connsiteY175" fmla="*/ 62098 h 1126566"/>
              <a:gd name="connsiteX176" fmla="*/ 852003 w 12192000"/>
              <a:gd name="connsiteY176" fmla="*/ 61064 h 1126566"/>
              <a:gd name="connsiteX177" fmla="*/ 870719 w 12192000"/>
              <a:gd name="connsiteY177" fmla="*/ 47209 h 1126566"/>
              <a:gd name="connsiteX178" fmla="*/ 883786 w 12192000"/>
              <a:gd name="connsiteY178" fmla="*/ 45814 h 1126566"/>
              <a:gd name="connsiteX179" fmla="*/ 886400 w 12192000"/>
              <a:gd name="connsiteY179" fmla="*/ 43909 h 1126566"/>
              <a:gd name="connsiteX180" fmla="*/ 893881 w 12192000"/>
              <a:gd name="connsiteY180" fmla="*/ 40197 h 1126566"/>
              <a:gd name="connsiteX181" fmla="*/ 886282 w 12192000"/>
              <a:gd name="connsiteY181" fmla="*/ 36610 h 1126566"/>
              <a:gd name="connsiteX182" fmla="*/ 950274 w 12192000"/>
              <a:gd name="connsiteY182" fmla="*/ 20111 h 1126566"/>
              <a:gd name="connsiteX183" fmla="*/ 988432 w 12192000"/>
              <a:gd name="connsiteY183" fmla="*/ 24039 h 1126566"/>
              <a:gd name="connsiteX184" fmla="*/ 1048223 w 12192000"/>
              <a:gd name="connsiteY184" fmla="*/ 19791 h 1126566"/>
              <a:gd name="connsiteX185" fmla="*/ 1177886 w 12192000"/>
              <a:gd name="connsiteY185" fmla="*/ 30728 h 1126566"/>
              <a:gd name="connsiteX186" fmla="*/ 1305018 w 12192000"/>
              <a:gd name="connsiteY186" fmla="*/ 0 h 1126566"/>
              <a:gd name="connsiteX0" fmla="*/ 1305018 w 12192000"/>
              <a:gd name="connsiteY0" fmla="*/ 0 h 1126566"/>
              <a:gd name="connsiteX1" fmla="*/ 1338012 w 12192000"/>
              <a:gd name="connsiteY1" fmla="*/ 2184 h 1126566"/>
              <a:gd name="connsiteX2" fmla="*/ 1368320 w 12192000"/>
              <a:gd name="connsiteY2" fmla="*/ 11572 h 1126566"/>
              <a:gd name="connsiteX3" fmla="*/ 1367764 w 12192000"/>
              <a:gd name="connsiteY3" fmla="*/ 14115 h 1126566"/>
              <a:gd name="connsiteX4" fmla="*/ 1372564 w 12192000"/>
              <a:gd name="connsiteY4" fmla="*/ 15636 h 1126566"/>
              <a:gd name="connsiteX5" fmla="*/ 1377226 w 12192000"/>
              <a:gd name="connsiteY5" fmla="*/ 14330 h 1126566"/>
              <a:gd name="connsiteX6" fmla="*/ 1382967 w 12192000"/>
              <a:gd name="connsiteY6" fmla="*/ 16108 h 1126566"/>
              <a:gd name="connsiteX7" fmla="*/ 1398753 w 12192000"/>
              <a:gd name="connsiteY7" fmla="*/ 20281 h 1126566"/>
              <a:gd name="connsiteX8" fmla="*/ 1403473 w 12192000"/>
              <a:gd name="connsiteY8" fmla="*/ 25878 h 1126566"/>
              <a:gd name="connsiteX9" fmla="*/ 1465522 w 12192000"/>
              <a:gd name="connsiteY9" fmla="*/ 40951 h 1126566"/>
              <a:gd name="connsiteX10" fmla="*/ 1485274 w 12192000"/>
              <a:gd name="connsiteY10" fmla="*/ 38769 h 1126566"/>
              <a:gd name="connsiteX11" fmla="*/ 1506702 w 12192000"/>
              <a:gd name="connsiteY11" fmla="*/ 48855 h 1126566"/>
              <a:gd name="connsiteX12" fmla="*/ 1570577 w 12192000"/>
              <a:gd name="connsiteY12" fmla="*/ 56390 h 1126566"/>
              <a:gd name="connsiteX13" fmla="*/ 1640836 w 12192000"/>
              <a:gd name="connsiteY13" fmla="*/ 71287 h 1126566"/>
              <a:gd name="connsiteX14" fmla="*/ 1689992 w 12192000"/>
              <a:gd name="connsiteY14" fmla="*/ 86003 h 1126566"/>
              <a:gd name="connsiteX15" fmla="*/ 1825707 w 12192000"/>
              <a:gd name="connsiteY15" fmla="*/ 102605 h 1126566"/>
              <a:gd name="connsiteX16" fmla="*/ 2055100 w 12192000"/>
              <a:gd name="connsiteY16" fmla="*/ 121407 h 1126566"/>
              <a:gd name="connsiteX17" fmla="*/ 2102805 w 12192000"/>
              <a:gd name="connsiteY17" fmla="*/ 127338 h 1126566"/>
              <a:gd name="connsiteX18" fmla="*/ 2139327 w 12192000"/>
              <a:gd name="connsiteY18" fmla="*/ 140098 h 1126566"/>
              <a:gd name="connsiteX19" fmla="*/ 2143886 w 12192000"/>
              <a:gd name="connsiteY19" fmla="*/ 149737 h 1126566"/>
              <a:gd name="connsiteX20" fmla="*/ 2169405 w 12192000"/>
              <a:gd name="connsiteY20" fmla="*/ 154229 h 1126566"/>
              <a:gd name="connsiteX21" fmla="*/ 2175252 w 12192000"/>
              <a:gd name="connsiteY21" fmla="*/ 157025 h 1126566"/>
              <a:gd name="connsiteX22" fmla="*/ 2209736 w 12192000"/>
              <a:gd name="connsiteY22" fmla="*/ 171455 h 1126566"/>
              <a:gd name="connsiteX23" fmla="*/ 2306658 w 12192000"/>
              <a:gd name="connsiteY23" fmla="*/ 162489 h 1126566"/>
              <a:gd name="connsiteX24" fmla="*/ 2376691 w 12192000"/>
              <a:gd name="connsiteY24" fmla="*/ 163846 h 1126566"/>
              <a:gd name="connsiteX25" fmla="*/ 2381520 w 12192000"/>
              <a:gd name="connsiteY25" fmla="*/ 166644 h 1126566"/>
              <a:gd name="connsiteX26" fmla="*/ 2500607 w 12192000"/>
              <a:gd name="connsiteY26" fmla="*/ 180917 h 1126566"/>
              <a:gd name="connsiteX27" fmla="*/ 2542869 w 12192000"/>
              <a:gd name="connsiteY27" fmla="*/ 188717 h 1126566"/>
              <a:gd name="connsiteX28" fmla="*/ 2829718 w 12192000"/>
              <a:gd name="connsiteY28" fmla="*/ 242215 h 1126566"/>
              <a:gd name="connsiteX29" fmla="*/ 3028662 w 12192000"/>
              <a:gd name="connsiteY29" fmla="*/ 219550 h 1126566"/>
              <a:gd name="connsiteX30" fmla="*/ 3107019 w 12192000"/>
              <a:gd name="connsiteY30" fmla="*/ 220240 h 1126566"/>
              <a:gd name="connsiteX31" fmla="*/ 3116698 w 12192000"/>
              <a:gd name="connsiteY31" fmla="*/ 226983 h 1126566"/>
              <a:gd name="connsiteX32" fmla="*/ 3231577 w 12192000"/>
              <a:gd name="connsiteY32" fmla="*/ 202023 h 1126566"/>
              <a:gd name="connsiteX33" fmla="*/ 3386687 w 12192000"/>
              <a:gd name="connsiteY33" fmla="*/ 218190 h 1126566"/>
              <a:gd name="connsiteX34" fmla="*/ 3501680 w 12192000"/>
              <a:gd name="connsiteY34" fmla="*/ 238841 h 1126566"/>
              <a:gd name="connsiteX35" fmla="*/ 3567038 w 12192000"/>
              <a:gd name="connsiteY35" fmla="*/ 246771 h 1126566"/>
              <a:gd name="connsiteX36" fmla="*/ 3613626 w 12192000"/>
              <a:gd name="connsiteY36" fmla="*/ 256591 h 1126566"/>
              <a:gd name="connsiteX37" fmla="*/ 3737444 w 12192000"/>
              <a:gd name="connsiteY37" fmla="*/ 259793 h 1126566"/>
              <a:gd name="connsiteX38" fmla="*/ 3944870 w 12192000"/>
              <a:gd name="connsiteY38" fmla="*/ 255991 h 1126566"/>
              <a:gd name="connsiteX39" fmla="*/ 4092172 w 12192000"/>
              <a:gd name="connsiteY39" fmla="*/ 290617 h 1126566"/>
              <a:gd name="connsiteX40" fmla="*/ 4176434 w 12192000"/>
              <a:gd name="connsiteY40" fmla="*/ 272187 h 1126566"/>
              <a:gd name="connsiteX41" fmla="*/ 4269617 w 12192000"/>
              <a:gd name="connsiteY41" fmla="*/ 283947 h 1126566"/>
              <a:gd name="connsiteX42" fmla="*/ 4638729 w 12192000"/>
              <a:gd name="connsiteY42" fmla="*/ 274806 h 1126566"/>
              <a:gd name="connsiteX43" fmla="*/ 4910175 w 12192000"/>
              <a:gd name="connsiteY43" fmla="*/ 258887 h 1126566"/>
              <a:gd name="connsiteX44" fmla="*/ 4910653 w 12192000"/>
              <a:gd name="connsiteY44" fmla="*/ 256337 h 1126566"/>
              <a:gd name="connsiteX45" fmla="*/ 4915901 w 12192000"/>
              <a:gd name="connsiteY45" fmla="*/ 255646 h 1126566"/>
              <a:gd name="connsiteX46" fmla="*/ 4919888 w 12192000"/>
              <a:gd name="connsiteY46" fmla="*/ 257665 h 1126566"/>
              <a:gd name="connsiteX47" fmla="*/ 4926150 w 12192000"/>
              <a:gd name="connsiteY47" fmla="*/ 256877 h 1126566"/>
              <a:gd name="connsiteX48" fmla="*/ 4943081 w 12192000"/>
              <a:gd name="connsiteY48" fmla="*/ 255402 h 1126566"/>
              <a:gd name="connsiteX49" fmla="*/ 4949875 w 12192000"/>
              <a:gd name="connsiteY49" fmla="*/ 250755 h 1126566"/>
              <a:gd name="connsiteX50" fmla="*/ 5034125 w 12192000"/>
              <a:gd name="connsiteY50" fmla="*/ 251561 h 1126566"/>
              <a:gd name="connsiteX51" fmla="*/ 5058873 w 12192000"/>
              <a:gd name="connsiteY51" fmla="*/ 245283 h 1126566"/>
              <a:gd name="connsiteX52" fmla="*/ 5123651 w 12192000"/>
              <a:gd name="connsiteY52" fmla="*/ 248360 h 1126566"/>
              <a:gd name="connsiteX53" fmla="*/ 5197539 w 12192000"/>
              <a:gd name="connsiteY53" fmla="*/ 245352 h 1126566"/>
              <a:gd name="connsiteX54" fmla="*/ 5250946 w 12192000"/>
              <a:gd name="connsiteY54" fmla="*/ 239095 h 1126566"/>
              <a:gd name="connsiteX55" fmla="*/ 5388817 w 12192000"/>
              <a:gd name="connsiteY55" fmla="*/ 245059 h 1126566"/>
              <a:gd name="connsiteX56" fmla="*/ 5618162 w 12192000"/>
              <a:gd name="connsiteY56" fmla="*/ 264094 h 1126566"/>
              <a:gd name="connsiteX57" fmla="*/ 5666664 w 12192000"/>
              <a:gd name="connsiteY57" fmla="*/ 266098 h 1126566"/>
              <a:gd name="connsiteX58" fmla="*/ 5715324 w 12192000"/>
              <a:gd name="connsiteY58" fmla="*/ 251101 h 1126566"/>
              <a:gd name="connsiteX59" fmla="*/ 5741796 w 12192000"/>
              <a:gd name="connsiteY59" fmla="*/ 250897 h 1126566"/>
              <a:gd name="connsiteX60" fmla="*/ 5748565 w 12192000"/>
              <a:gd name="connsiteY60" fmla="*/ 249142 h 1126566"/>
              <a:gd name="connsiteX61" fmla="*/ 5802907 w 12192000"/>
              <a:gd name="connsiteY61" fmla="*/ 256022 h 1126566"/>
              <a:gd name="connsiteX62" fmla="*/ 5877829 w 12192000"/>
              <a:gd name="connsiteY62" fmla="*/ 265178 h 1126566"/>
              <a:gd name="connsiteX63" fmla="*/ 5946099 w 12192000"/>
              <a:gd name="connsiteY63" fmla="*/ 275229 h 1126566"/>
              <a:gd name="connsiteX64" fmla="*/ 5951885 w 12192000"/>
              <a:gd name="connsiteY64" fmla="*/ 273306 h 1126566"/>
              <a:gd name="connsiteX65" fmla="*/ 5957187 w 12192000"/>
              <a:gd name="connsiteY65" fmla="*/ 267506 h 1126566"/>
              <a:gd name="connsiteX66" fmla="*/ 6000476 w 12192000"/>
              <a:gd name="connsiteY66" fmla="*/ 273899 h 1126566"/>
              <a:gd name="connsiteX67" fmla="*/ 6055647 w 12192000"/>
              <a:gd name="connsiteY67" fmla="*/ 268058 h 1126566"/>
              <a:gd name="connsiteX68" fmla="*/ 6390944 w 12192000"/>
              <a:gd name="connsiteY68" fmla="*/ 296657 h 1126566"/>
              <a:gd name="connsiteX69" fmla="*/ 6472553 w 12192000"/>
              <a:gd name="connsiteY69" fmla="*/ 327261 h 1126566"/>
              <a:gd name="connsiteX70" fmla="*/ 6598839 w 12192000"/>
              <a:gd name="connsiteY70" fmla="*/ 327138 h 1126566"/>
              <a:gd name="connsiteX71" fmla="*/ 6674894 w 12192000"/>
              <a:gd name="connsiteY71" fmla="*/ 339184 h 1126566"/>
              <a:gd name="connsiteX72" fmla="*/ 6709804 w 12192000"/>
              <a:gd name="connsiteY72" fmla="*/ 345663 h 1126566"/>
              <a:gd name="connsiteX73" fmla="*/ 6788093 w 12192000"/>
              <a:gd name="connsiteY73" fmla="*/ 377012 h 1126566"/>
              <a:gd name="connsiteX74" fmla="*/ 6944546 w 12192000"/>
              <a:gd name="connsiteY74" fmla="*/ 386543 h 1126566"/>
              <a:gd name="connsiteX75" fmla="*/ 7052564 w 12192000"/>
              <a:gd name="connsiteY75" fmla="*/ 396658 h 1126566"/>
              <a:gd name="connsiteX76" fmla="*/ 7130364 w 12192000"/>
              <a:gd name="connsiteY76" fmla="*/ 388164 h 1126566"/>
              <a:gd name="connsiteX77" fmla="*/ 7179335 w 12192000"/>
              <a:gd name="connsiteY77" fmla="*/ 386225 h 1126566"/>
              <a:gd name="connsiteX78" fmla="*/ 7300357 w 12192000"/>
              <a:gd name="connsiteY78" fmla="*/ 403218 h 1126566"/>
              <a:gd name="connsiteX79" fmla="*/ 7499445 w 12192000"/>
              <a:gd name="connsiteY79" fmla="*/ 440549 h 1126566"/>
              <a:gd name="connsiteX80" fmla="*/ 7655710 w 12192000"/>
              <a:gd name="connsiteY80" fmla="*/ 430962 h 1126566"/>
              <a:gd name="connsiteX81" fmla="*/ 7729851 w 12192000"/>
              <a:gd name="connsiteY81" fmla="*/ 462457 h 1126566"/>
              <a:gd name="connsiteX82" fmla="*/ 7824660 w 12192000"/>
              <a:gd name="connsiteY82" fmla="*/ 466203 h 1126566"/>
              <a:gd name="connsiteX83" fmla="*/ 8277851 w 12192000"/>
              <a:gd name="connsiteY83" fmla="*/ 502630 h 1126566"/>
              <a:gd name="connsiteX84" fmla="*/ 8382461 w 12192000"/>
              <a:gd name="connsiteY84" fmla="*/ 526824 h 1126566"/>
              <a:gd name="connsiteX85" fmla="*/ 8594502 w 12192000"/>
              <a:gd name="connsiteY85" fmla="*/ 613607 h 1126566"/>
              <a:gd name="connsiteX86" fmla="*/ 8808358 w 12192000"/>
              <a:gd name="connsiteY86" fmla="*/ 654694 h 1126566"/>
              <a:gd name="connsiteX87" fmla="*/ 8880244 w 12192000"/>
              <a:gd name="connsiteY87" fmla="*/ 661466 h 1126566"/>
              <a:gd name="connsiteX88" fmla="*/ 8885004 w 12192000"/>
              <a:gd name="connsiteY88" fmla="*/ 663655 h 1126566"/>
              <a:gd name="connsiteX89" fmla="*/ 8886720 w 12192000"/>
              <a:gd name="connsiteY89" fmla="*/ 662879 h 1126566"/>
              <a:gd name="connsiteX90" fmla="*/ 8912175 w 12192000"/>
              <a:gd name="connsiteY90" fmla="*/ 660908 h 1126566"/>
              <a:gd name="connsiteX91" fmla="*/ 8969814 w 12192000"/>
              <a:gd name="connsiteY91" fmla="*/ 639833 h 1126566"/>
              <a:gd name="connsiteX92" fmla="*/ 8996241 w 12192000"/>
              <a:gd name="connsiteY92" fmla="*/ 655221 h 1126566"/>
              <a:gd name="connsiteX93" fmla="*/ 9092152 w 12192000"/>
              <a:gd name="connsiteY93" fmla="*/ 609097 h 1126566"/>
              <a:gd name="connsiteX94" fmla="*/ 9156546 w 12192000"/>
              <a:gd name="connsiteY94" fmla="*/ 585468 h 1126566"/>
              <a:gd name="connsiteX95" fmla="*/ 9194830 w 12192000"/>
              <a:gd name="connsiteY95" fmla="*/ 571148 h 1126566"/>
              <a:gd name="connsiteX96" fmla="*/ 9314188 w 12192000"/>
              <a:gd name="connsiteY96" fmla="*/ 547301 h 1126566"/>
              <a:gd name="connsiteX97" fmla="*/ 9554706 w 12192000"/>
              <a:gd name="connsiteY97" fmla="*/ 542666 h 1126566"/>
              <a:gd name="connsiteX98" fmla="*/ 9616141 w 12192000"/>
              <a:gd name="connsiteY98" fmla="*/ 530976 h 1126566"/>
              <a:gd name="connsiteX99" fmla="*/ 9620146 w 12192000"/>
              <a:gd name="connsiteY99" fmla="*/ 524035 h 1126566"/>
              <a:gd name="connsiteX100" fmla="*/ 9724197 w 12192000"/>
              <a:gd name="connsiteY100" fmla="*/ 528337 h 1126566"/>
              <a:gd name="connsiteX101" fmla="*/ 9837846 w 12192000"/>
              <a:gd name="connsiteY101" fmla="*/ 492977 h 1126566"/>
              <a:gd name="connsiteX102" fmla="*/ 9917440 w 12192000"/>
              <a:gd name="connsiteY102" fmla="*/ 459605 h 1126566"/>
              <a:gd name="connsiteX103" fmla="*/ 9918439 w 12192000"/>
              <a:gd name="connsiteY103" fmla="*/ 453114 h 1126566"/>
              <a:gd name="connsiteX104" fmla="*/ 9953039 w 12192000"/>
              <a:gd name="connsiteY104" fmla="*/ 452486 h 1126566"/>
              <a:gd name="connsiteX105" fmla="*/ 9988183 w 12192000"/>
              <a:gd name="connsiteY105" fmla="*/ 448079 h 1126566"/>
              <a:gd name="connsiteX106" fmla="*/ 9991965 w 12192000"/>
              <a:gd name="connsiteY106" fmla="*/ 435969 h 1126566"/>
              <a:gd name="connsiteX107" fmla="*/ 9986932 w 12192000"/>
              <a:gd name="connsiteY107" fmla="*/ 431168 h 1126566"/>
              <a:gd name="connsiteX108" fmla="*/ 9996190 w 12192000"/>
              <a:gd name="connsiteY108" fmla="*/ 429066 h 1126566"/>
              <a:gd name="connsiteX109" fmla="*/ 9999786 w 12192000"/>
              <a:gd name="connsiteY109" fmla="*/ 427758 h 1126566"/>
              <a:gd name="connsiteX110" fmla="*/ 10012936 w 12192000"/>
              <a:gd name="connsiteY110" fmla="*/ 428884 h 1126566"/>
              <a:gd name="connsiteX111" fmla="*/ 10102484 w 12192000"/>
              <a:gd name="connsiteY111" fmla="*/ 441324 h 1126566"/>
              <a:gd name="connsiteX112" fmla="*/ 10199200 w 12192000"/>
              <a:gd name="connsiteY112" fmla="*/ 438197 h 1126566"/>
              <a:gd name="connsiteX113" fmla="*/ 10245648 w 12192000"/>
              <a:gd name="connsiteY113" fmla="*/ 438831 h 1126566"/>
              <a:gd name="connsiteX114" fmla="*/ 10369590 w 12192000"/>
              <a:gd name="connsiteY114" fmla="*/ 423377 h 1126566"/>
              <a:gd name="connsiteX115" fmla="*/ 10575777 w 12192000"/>
              <a:gd name="connsiteY115" fmla="*/ 355859 h 1126566"/>
              <a:gd name="connsiteX116" fmla="*/ 10638984 w 12192000"/>
              <a:gd name="connsiteY116" fmla="*/ 347416 h 1126566"/>
              <a:gd name="connsiteX117" fmla="*/ 10668356 w 12192000"/>
              <a:gd name="connsiteY117" fmla="*/ 340612 h 1126566"/>
              <a:gd name="connsiteX118" fmla="*/ 10732175 w 12192000"/>
              <a:gd name="connsiteY118" fmla="*/ 317549 h 1126566"/>
              <a:gd name="connsiteX119" fmla="*/ 10862886 w 12192000"/>
              <a:gd name="connsiteY119" fmla="*/ 313438 h 1126566"/>
              <a:gd name="connsiteX120" fmla="*/ 10963063 w 12192000"/>
              <a:gd name="connsiteY120" fmla="*/ 317771 h 1126566"/>
              <a:gd name="connsiteX121" fmla="*/ 11018562 w 12192000"/>
              <a:gd name="connsiteY121" fmla="*/ 316991 h 1126566"/>
              <a:gd name="connsiteX122" fmla="*/ 11059692 w 12192000"/>
              <a:gd name="connsiteY122" fmla="*/ 319983 h 1126566"/>
              <a:gd name="connsiteX123" fmla="*/ 11160371 w 12192000"/>
              <a:gd name="connsiteY123" fmla="*/ 308440 h 1126566"/>
              <a:gd name="connsiteX124" fmla="*/ 11178386 w 12192000"/>
              <a:gd name="connsiteY124" fmla="*/ 299490 h 1126566"/>
              <a:gd name="connsiteX125" fmla="*/ 11192494 w 12192000"/>
              <a:gd name="connsiteY125" fmla="*/ 296221 h 1126566"/>
              <a:gd name="connsiteX126" fmla="*/ 11199770 w 12192000"/>
              <a:gd name="connsiteY126" fmla="*/ 299772 h 1126566"/>
              <a:gd name="connsiteX127" fmla="*/ 11217258 w 12192000"/>
              <a:gd name="connsiteY127" fmla="*/ 293681 h 1126566"/>
              <a:gd name="connsiteX128" fmla="*/ 11245798 w 12192000"/>
              <a:gd name="connsiteY128" fmla="*/ 292170 h 1126566"/>
              <a:gd name="connsiteX129" fmla="*/ 11255992 w 12192000"/>
              <a:gd name="connsiteY129" fmla="*/ 291919 h 1126566"/>
              <a:gd name="connsiteX130" fmla="*/ 11264859 w 12192000"/>
              <a:gd name="connsiteY130" fmla="*/ 293937 h 1126566"/>
              <a:gd name="connsiteX131" fmla="*/ 11276151 w 12192000"/>
              <a:gd name="connsiteY131" fmla="*/ 293070 h 1126566"/>
              <a:gd name="connsiteX132" fmla="*/ 11279850 w 12192000"/>
              <a:gd name="connsiteY132" fmla="*/ 291330 h 1126566"/>
              <a:gd name="connsiteX133" fmla="*/ 11290818 w 12192000"/>
              <a:gd name="connsiteY133" fmla="*/ 291060 h 1126566"/>
              <a:gd name="connsiteX134" fmla="*/ 11296248 w 12192000"/>
              <a:gd name="connsiteY134" fmla="*/ 290163 h 1126566"/>
              <a:gd name="connsiteX135" fmla="*/ 11301652 w 12192000"/>
              <a:gd name="connsiteY135" fmla="*/ 290324 h 1126566"/>
              <a:gd name="connsiteX136" fmla="*/ 11339114 w 12192000"/>
              <a:gd name="connsiteY136" fmla="*/ 288153 h 1126566"/>
              <a:gd name="connsiteX137" fmla="*/ 11345146 w 12192000"/>
              <a:gd name="connsiteY137" fmla="*/ 290802 h 1126566"/>
              <a:gd name="connsiteX138" fmla="*/ 11400126 w 12192000"/>
              <a:gd name="connsiteY138" fmla="*/ 292287 h 1126566"/>
              <a:gd name="connsiteX139" fmla="*/ 11400420 w 12192000"/>
              <a:gd name="connsiteY139" fmla="*/ 293758 h 1126566"/>
              <a:gd name="connsiteX140" fmla="*/ 11413889 w 12192000"/>
              <a:gd name="connsiteY140" fmla="*/ 300516 h 1126566"/>
              <a:gd name="connsiteX141" fmla="*/ 11440688 w 12192000"/>
              <a:gd name="connsiteY141" fmla="*/ 310121 h 1126566"/>
              <a:gd name="connsiteX142" fmla="*/ 11496733 w 12192000"/>
              <a:gd name="connsiteY142" fmla="*/ 350225 h 1126566"/>
              <a:gd name="connsiteX143" fmla="*/ 11554005 w 12192000"/>
              <a:gd name="connsiteY143" fmla="*/ 351933 h 1126566"/>
              <a:gd name="connsiteX144" fmla="*/ 11565304 w 12192000"/>
              <a:gd name="connsiteY144" fmla="*/ 353069 h 1126566"/>
              <a:gd name="connsiteX145" fmla="*/ 11565435 w 12192000"/>
              <a:gd name="connsiteY145" fmla="*/ 353419 h 1126566"/>
              <a:gd name="connsiteX146" fmla="*/ 11577168 w 12192000"/>
              <a:gd name="connsiteY146" fmla="*/ 355270 h 1126566"/>
              <a:gd name="connsiteX147" fmla="*/ 11607823 w 12192000"/>
              <a:gd name="connsiteY147" fmla="*/ 357347 h 1126566"/>
              <a:gd name="connsiteX148" fmla="*/ 11664276 w 12192000"/>
              <a:gd name="connsiteY148" fmla="*/ 386951 h 1126566"/>
              <a:gd name="connsiteX149" fmla="*/ 11786197 w 12192000"/>
              <a:gd name="connsiteY149" fmla="*/ 477948 h 1126566"/>
              <a:gd name="connsiteX150" fmla="*/ 11866598 w 12192000"/>
              <a:gd name="connsiteY150" fmla="*/ 486803 h 1126566"/>
              <a:gd name="connsiteX151" fmla="*/ 11916744 w 12192000"/>
              <a:gd name="connsiteY151" fmla="*/ 502917 h 1126566"/>
              <a:gd name="connsiteX152" fmla="*/ 11949248 w 12192000"/>
              <a:gd name="connsiteY152" fmla="*/ 518881 h 1126566"/>
              <a:gd name="connsiteX153" fmla="*/ 11951002 w 12192000"/>
              <a:gd name="connsiteY153" fmla="*/ 518735 h 1126566"/>
              <a:gd name="connsiteX154" fmla="*/ 12026007 w 12192000"/>
              <a:gd name="connsiteY154" fmla="*/ 534384 h 1126566"/>
              <a:gd name="connsiteX155" fmla="*/ 12035188 w 12192000"/>
              <a:gd name="connsiteY155" fmla="*/ 529609 h 1126566"/>
              <a:gd name="connsiteX156" fmla="*/ 12115225 w 12192000"/>
              <a:gd name="connsiteY156" fmla="*/ 561895 h 1126566"/>
              <a:gd name="connsiteX157" fmla="*/ 12191636 w 12192000"/>
              <a:gd name="connsiteY157" fmla="*/ 558318 h 1126566"/>
              <a:gd name="connsiteX158" fmla="*/ 12192000 w 12192000"/>
              <a:gd name="connsiteY158" fmla="*/ 558295 h 1126566"/>
              <a:gd name="connsiteX159" fmla="*/ 12192000 w 12192000"/>
              <a:gd name="connsiteY159" fmla="*/ 1126566 h 1126566"/>
              <a:gd name="connsiteX160" fmla="*/ 0 w 12192000"/>
              <a:gd name="connsiteY160" fmla="*/ 1126566 h 1126566"/>
              <a:gd name="connsiteX161" fmla="*/ 0 w 12192000"/>
              <a:gd name="connsiteY161" fmla="*/ 401922 h 1126566"/>
              <a:gd name="connsiteX162" fmla="*/ 25242 w 12192000"/>
              <a:gd name="connsiteY162" fmla="*/ 388862 h 1126566"/>
              <a:gd name="connsiteX163" fmla="*/ 96922 w 12192000"/>
              <a:gd name="connsiteY163" fmla="*/ 357381 h 1126566"/>
              <a:gd name="connsiteX164" fmla="*/ 164580 w 12192000"/>
              <a:gd name="connsiteY164" fmla="*/ 322443 h 1126566"/>
              <a:gd name="connsiteX165" fmla="*/ 258712 w 12192000"/>
              <a:gd name="connsiteY165" fmla="*/ 286531 h 1126566"/>
              <a:gd name="connsiteX166" fmla="*/ 316354 w 12192000"/>
              <a:gd name="connsiteY166" fmla="*/ 238529 h 1126566"/>
              <a:gd name="connsiteX167" fmla="*/ 328834 w 12192000"/>
              <a:gd name="connsiteY167" fmla="*/ 240963 h 1126566"/>
              <a:gd name="connsiteX168" fmla="*/ 383414 w 12192000"/>
              <a:gd name="connsiteY168" fmla="*/ 221196 h 1126566"/>
              <a:gd name="connsiteX169" fmla="*/ 537708 w 12192000"/>
              <a:gd name="connsiteY169" fmla="*/ 119020 h 1126566"/>
              <a:gd name="connsiteX170" fmla="*/ 653257 w 12192000"/>
              <a:gd name="connsiteY170" fmla="*/ 91372 h 1126566"/>
              <a:gd name="connsiteX171" fmla="*/ 763197 w 12192000"/>
              <a:gd name="connsiteY171" fmla="*/ 59356 h 1126566"/>
              <a:gd name="connsiteX172" fmla="*/ 778208 w 12192000"/>
              <a:gd name="connsiteY172" fmla="*/ 63801 h 1126566"/>
              <a:gd name="connsiteX173" fmla="*/ 784725 w 12192000"/>
              <a:gd name="connsiteY173" fmla="*/ 62505 h 1126566"/>
              <a:gd name="connsiteX174" fmla="*/ 785400 w 12192000"/>
              <a:gd name="connsiteY174" fmla="*/ 62796 h 1126566"/>
              <a:gd name="connsiteX175" fmla="*/ 786774 w 12192000"/>
              <a:gd name="connsiteY175" fmla="*/ 62098 h 1126566"/>
              <a:gd name="connsiteX176" fmla="*/ 852003 w 12192000"/>
              <a:gd name="connsiteY176" fmla="*/ 61064 h 1126566"/>
              <a:gd name="connsiteX177" fmla="*/ 870719 w 12192000"/>
              <a:gd name="connsiteY177" fmla="*/ 47209 h 1126566"/>
              <a:gd name="connsiteX178" fmla="*/ 883786 w 12192000"/>
              <a:gd name="connsiteY178" fmla="*/ 45814 h 1126566"/>
              <a:gd name="connsiteX179" fmla="*/ 886400 w 12192000"/>
              <a:gd name="connsiteY179" fmla="*/ 43909 h 1126566"/>
              <a:gd name="connsiteX180" fmla="*/ 893881 w 12192000"/>
              <a:gd name="connsiteY180" fmla="*/ 40197 h 1126566"/>
              <a:gd name="connsiteX181" fmla="*/ 886282 w 12192000"/>
              <a:gd name="connsiteY181" fmla="*/ 36610 h 1126566"/>
              <a:gd name="connsiteX182" fmla="*/ 950274 w 12192000"/>
              <a:gd name="connsiteY182" fmla="*/ 20111 h 1126566"/>
              <a:gd name="connsiteX183" fmla="*/ 988432 w 12192000"/>
              <a:gd name="connsiteY183" fmla="*/ 24039 h 1126566"/>
              <a:gd name="connsiteX184" fmla="*/ 1048223 w 12192000"/>
              <a:gd name="connsiteY184" fmla="*/ 19791 h 1126566"/>
              <a:gd name="connsiteX185" fmla="*/ 1177886 w 12192000"/>
              <a:gd name="connsiteY185" fmla="*/ 30728 h 1126566"/>
              <a:gd name="connsiteX186" fmla="*/ 1305018 w 12192000"/>
              <a:gd name="connsiteY186" fmla="*/ 0 h 1126566"/>
              <a:gd name="connsiteX0" fmla="*/ 1305018 w 12192000"/>
              <a:gd name="connsiteY0" fmla="*/ 0 h 1126566"/>
              <a:gd name="connsiteX1" fmla="*/ 1338012 w 12192000"/>
              <a:gd name="connsiteY1" fmla="*/ 2184 h 1126566"/>
              <a:gd name="connsiteX2" fmla="*/ 1368320 w 12192000"/>
              <a:gd name="connsiteY2" fmla="*/ 11572 h 1126566"/>
              <a:gd name="connsiteX3" fmla="*/ 1367764 w 12192000"/>
              <a:gd name="connsiteY3" fmla="*/ 14115 h 1126566"/>
              <a:gd name="connsiteX4" fmla="*/ 1372564 w 12192000"/>
              <a:gd name="connsiteY4" fmla="*/ 15636 h 1126566"/>
              <a:gd name="connsiteX5" fmla="*/ 1377226 w 12192000"/>
              <a:gd name="connsiteY5" fmla="*/ 14330 h 1126566"/>
              <a:gd name="connsiteX6" fmla="*/ 1382967 w 12192000"/>
              <a:gd name="connsiteY6" fmla="*/ 16108 h 1126566"/>
              <a:gd name="connsiteX7" fmla="*/ 1398753 w 12192000"/>
              <a:gd name="connsiteY7" fmla="*/ 20281 h 1126566"/>
              <a:gd name="connsiteX8" fmla="*/ 1403473 w 12192000"/>
              <a:gd name="connsiteY8" fmla="*/ 25878 h 1126566"/>
              <a:gd name="connsiteX9" fmla="*/ 1465522 w 12192000"/>
              <a:gd name="connsiteY9" fmla="*/ 40951 h 1126566"/>
              <a:gd name="connsiteX10" fmla="*/ 1485274 w 12192000"/>
              <a:gd name="connsiteY10" fmla="*/ 38769 h 1126566"/>
              <a:gd name="connsiteX11" fmla="*/ 1506702 w 12192000"/>
              <a:gd name="connsiteY11" fmla="*/ 48855 h 1126566"/>
              <a:gd name="connsiteX12" fmla="*/ 1570577 w 12192000"/>
              <a:gd name="connsiteY12" fmla="*/ 56390 h 1126566"/>
              <a:gd name="connsiteX13" fmla="*/ 1640836 w 12192000"/>
              <a:gd name="connsiteY13" fmla="*/ 71287 h 1126566"/>
              <a:gd name="connsiteX14" fmla="*/ 1689992 w 12192000"/>
              <a:gd name="connsiteY14" fmla="*/ 86003 h 1126566"/>
              <a:gd name="connsiteX15" fmla="*/ 1825707 w 12192000"/>
              <a:gd name="connsiteY15" fmla="*/ 102605 h 1126566"/>
              <a:gd name="connsiteX16" fmla="*/ 2055100 w 12192000"/>
              <a:gd name="connsiteY16" fmla="*/ 121407 h 1126566"/>
              <a:gd name="connsiteX17" fmla="*/ 2102805 w 12192000"/>
              <a:gd name="connsiteY17" fmla="*/ 127338 h 1126566"/>
              <a:gd name="connsiteX18" fmla="*/ 2139327 w 12192000"/>
              <a:gd name="connsiteY18" fmla="*/ 140098 h 1126566"/>
              <a:gd name="connsiteX19" fmla="*/ 2143886 w 12192000"/>
              <a:gd name="connsiteY19" fmla="*/ 149737 h 1126566"/>
              <a:gd name="connsiteX20" fmla="*/ 2169405 w 12192000"/>
              <a:gd name="connsiteY20" fmla="*/ 154229 h 1126566"/>
              <a:gd name="connsiteX21" fmla="*/ 2175252 w 12192000"/>
              <a:gd name="connsiteY21" fmla="*/ 157025 h 1126566"/>
              <a:gd name="connsiteX22" fmla="*/ 2209736 w 12192000"/>
              <a:gd name="connsiteY22" fmla="*/ 171455 h 1126566"/>
              <a:gd name="connsiteX23" fmla="*/ 2306658 w 12192000"/>
              <a:gd name="connsiteY23" fmla="*/ 162489 h 1126566"/>
              <a:gd name="connsiteX24" fmla="*/ 2376691 w 12192000"/>
              <a:gd name="connsiteY24" fmla="*/ 163846 h 1126566"/>
              <a:gd name="connsiteX25" fmla="*/ 2381520 w 12192000"/>
              <a:gd name="connsiteY25" fmla="*/ 166644 h 1126566"/>
              <a:gd name="connsiteX26" fmla="*/ 2500607 w 12192000"/>
              <a:gd name="connsiteY26" fmla="*/ 180917 h 1126566"/>
              <a:gd name="connsiteX27" fmla="*/ 2542869 w 12192000"/>
              <a:gd name="connsiteY27" fmla="*/ 188717 h 1126566"/>
              <a:gd name="connsiteX28" fmla="*/ 2829718 w 12192000"/>
              <a:gd name="connsiteY28" fmla="*/ 242215 h 1126566"/>
              <a:gd name="connsiteX29" fmla="*/ 3028662 w 12192000"/>
              <a:gd name="connsiteY29" fmla="*/ 219550 h 1126566"/>
              <a:gd name="connsiteX30" fmla="*/ 3107019 w 12192000"/>
              <a:gd name="connsiteY30" fmla="*/ 220240 h 1126566"/>
              <a:gd name="connsiteX31" fmla="*/ 3116698 w 12192000"/>
              <a:gd name="connsiteY31" fmla="*/ 226983 h 1126566"/>
              <a:gd name="connsiteX32" fmla="*/ 3231577 w 12192000"/>
              <a:gd name="connsiteY32" fmla="*/ 202023 h 1126566"/>
              <a:gd name="connsiteX33" fmla="*/ 3386687 w 12192000"/>
              <a:gd name="connsiteY33" fmla="*/ 218190 h 1126566"/>
              <a:gd name="connsiteX34" fmla="*/ 3501680 w 12192000"/>
              <a:gd name="connsiteY34" fmla="*/ 238841 h 1126566"/>
              <a:gd name="connsiteX35" fmla="*/ 3567038 w 12192000"/>
              <a:gd name="connsiteY35" fmla="*/ 246771 h 1126566"/>
              <a:gd name="connsiteX36" fmla="*/ 3613626 w 12192000"/>
              <a:gd name="connsiteY36" fmla="*/ 256591 h 1126566"/>
              <a:gd name="connsiteX37" fmla="*/ 3737444 w 12192000"/>
              <a:gd name="connsiteY37" fmla="*/ 259793 h 1126566"/>
              <a:gd name="connsiteX38" fmla="*/ 3944870 w 12192000"/>
              <a:gd name="connsiteY38" fmla="*/ 255991 h 1126566"/>
              <a:gd name="connsiteX39" fmla="*/ 4092172 w 12192000"/>
              <a:gd name="connsiteY39" fmla="*/ 290617 h 1126566"/>
              <a:gd name="connsiteX40" fmla="*/ 4176434 w 12192000"/>
              <a:gd name="connsiteY40" fmla="*/ 272187 h 1126566"/>
              <a:gd name="connsiteX41" fmla="*/ 4269617 w 12192000"/>
              <a:gd name="connsiteY41" fmla="*/ 283947 h 1126566"/>
              <a:gd name="connsiteX42" fmla="*/ 4638729 w 12192000"/>
              <a:gd name="connsiteY42" fmla="*/ 274806 h 1126566"/>
              <a:gd name="connsiteX43" fmla="*/ 4910175 w 12192000"/>
              <a:gd name="connsiteY43" fmla="*/ 258887 h 1126566"/>
              <a:gd name="connsiteX44" fmla="*/ 4910653 w 12192000"/>
              <a:gd name="connsiteY44" fmla="*/ 256337 h 1126566"/>
              <a:gd name="connsiteX45" fmla="*/ 4915901 w 12192000"/>
              <a:gd name="connsiteY45" fmla="*/ 255646 h 1126566"/>
              <a:gd name="connsiteX46" fmla="*/ 4919888 w 12192000"/>
              <a:gd name="connsiteY46" fmla="*/ 257665 h 1126566"/>
              <a:gd name="connsiteX47" fmla="*/ 4926150 w 12192000"/>
              <a:gd name="connsiteY47" fmla="*/ 256877 h 1126566"/>
              <a:gd name="connsiteX48" fmla="*/ 4943081 w 12192000"/>
              <a:gd name="connsiteY48" fmla="*/ 255402 h 1126566"/>
              <a:gd name="connsiteX49" fmla="*/ 4949875 w 12192000"/>
              <a:gd name="connsiteY49" fmla="*/ 250755 h 1126566"/>
              <a:gd name="connsiteX50" fmla="*/ 5034125 w 12192000"/>
              <a:gd name="connsiteY50" fmla="*/ 251561 h 1126566"/>
              <a:gd name="connsiteX51" fmla="*/ 5058873 w 12192000"/>
              <a:gd name="connsiteY51" fmla="*/ 245283 h 1126566"/>
              <a:gd name="connsiteX52" fmla="*/ 5123651 w 12192000"/>
              <a:gd name="connsiteY52" fmla="*/ 248360 h 1126566"/>
              <a:gd name="connsiteX53" fmla="*/ 5197539 w 12192000"/>
              <a:gd name="connsiteY53" fmla="*/ 245352 h 1126566"/>
              <a:gd name="connsiteX54" fmla="*/ 5250946 w 12192000"/>
              <a:gd name="connsiteY54" fmla="*/ 239095 h 1126566"/>
              <a:gd name="connsiteX55" fmla="*/ 5388817 w 12192000"/>
              <a:gd name="connsiteY55" fmla="*/ 245059 h 1126566"/>
              <a:gd name="connsiteX56" fmla="*/ 5618162 w 12192000"/>
              <a:gd name="connsiteY56" fmla="*/ 264094 h 1126566"/>
              <a:gd name="connsiteX57" fmla="*/ 5666664 w 12192000"/>
              <a:gd name="connsiteY57" fmla="*/ 266098 h 1126566"/>
              <a:gd name="connsiteX58" fmla="*/ 5715324 w 12192000"/>
              <a:gd name="connsiteY58" fmla="*/ 251101 h 1126566"/>
              <a:gd name="connsiteX59" fmla="*/ 5741796 w 12192000"/>
              <a:gd name="connsiteY59" fmla="*/ 250897 h 1126566"/>
              <a:gd name="connsiteX60" fmla="*/ 5748565 w 12192000"/>
              <a:gd name="connsiteY60" fmla="*/ 249142 h 1126566"/>
              <a:gd name="connsiteX61" fmla="*/ 5802907 w 12192000"/>
              <a:gd name="connsiteY61" fmla="*/ 256022 h 1126566"/>
              <a:gd name="connsiteX62" fmla="*/ 5877829 w 12192000"/>
              <a:gd name="connsiteY62" fmla="*/ 265178 h 1126566"/>
              <a:gd name="connsiteX63" fmla="*/ 5946099 w 12192000"/>
              <a:gd name="connsiteY63" fmla="*/ 275229 h 1126566"/>
              <a:gd name="connsiteX64" fmla="*/ 5951885 w 12192000"/>
              <a:gd name="connsiteY64" fmla="*/ 273306 h 1126566"/>
              <a:gd name="connsiteX65" fmla="*/ 5957187 w 12192000"/>
              <a:gd name="connsiteY65" fmla="*/ 267506 h 1126566"/>
              <a:gd name="connsiteX66" fmla="*/ 6000476 w 12192000"/>
              <a:gd name="connsiteY66" fmla="*/ 273899 h 1126566"/>
              <a:gd name="connsiteX67" fmla="*/ 6055647 w 12192000"/>
              <a:gd name="connsiteY67" fmla="*/ 268058 h 1126566"/>
              <a:gd name="connsiteX68" fmla="*/ 6390944 w 12192000"/>
              <a:gd name="connsiteY68" fmla="*/ 296657 h 1126566"/>
              <a:gd name="connsiteX69" fmla="*/ 6472553 w 12192000"/>
              <a:gd name="connsiteY69" fmla="*/ 327261 h 1126566"/>
              <a:gd name="connsiteX70" fmla="*/ 6598839 w 12192000"/>
              <a:gd name="connsiteY70" fmla="*/ 327138 h 1126566"/>
              <a:gd name="connsiteX71" fmla="*/ 6674894 w 12192000"/>
              <a:gd name="connsiteY71" fmla="*/ 339184 h 1126566"/>
              <a:gd name="connsiteX72" fmla="*/ 6709804 w 12192000"/>
              <a:gd name="connsiteY72" fmla="*/ 345663 h 1126566"/>
              <a:gd name="connsiteX73" fmla="*/ 6788093 w 12192000"/>
              <a:gd name="connsiteY73" fmla="*/ 377012 h 1126566"/>
              <a:gd name="connsiteX74" fmla="*/ 6944546 w 12192000"/>
              <a:gd name="connsiteY74" fmla="*/ 386543 h 1126566"/>
              <a:gd name="connsiteX75" fmla="*/ 7052564 w 12192000"/>
              <a:gd name="connsiteY75" fmla="*/ 396658 h 1126566"/>
              <a:gd name="connsiteX76" fmla="*/ 7130364 w 12192000"/>
              <a:gd name="connsiteY76" fmla="*/ 388164 h 1126566"/>
              <a:gd name="connsiteX77" fmla="*/ 7179335 w 12192000"/>
              <a:gd name="connsiteY77" fmla="*/ 386225 h 1126566"/>
              <a:gd name="connsiteX78" fmla="*/ 7300357 w 12192000"/>
              <a:gd name="connsiteY78" fmla="*/ 403218 h 1126566"/>
              <a:gd name="connsiteX79" fmla="*/ 7499445 w 12192000"/>
              <a:gd name="connsiteY79" fmla="*/ 440549 h 1126566"/>
              <a:gd name="connsiteX80" fmla="*/ 7655710 w 12192000"/>
              <a:gd name="connsiteY80" fmla="*/ 430962 h 1126566"/>
              <a:gd name="connsiteX81" fmla="*/ 7729851 w 12192000"/>
              <a:gd name="connsiteY81" fmla="*/ 462457 h 1126566"/>
              <a:gd name="connsiteX82" fmla="*/ 7824660 w 12192000"/>
              <a:gd name="connsiteY82" fmla="*/ 466203 h 1126566"/>
              <a:gd name="connsiteX83" fmla="*/ 8277851 w 12192000"/>
              <a:gd name="connsiteY83" fmla="*/ 502630 h 1126566"/>
              <a:gd name="connsiteX84" fmla="*/ 8382461 w 12192000"/>
              <a:gd name="connsiteY84" fmla="*/ 526824 h 1126566"/>
              <a:gd name="connsiteX85" fmla="*/ 8594502 w 12192000"/>
              <a:gd name="connsiteY85" fmla="*/ 613607 h 1126566"/>
              <a:gd name="connsiteX86" fmla="*/ 8808358 w 12192000"/>
              <a:gd name="connsiteY86" fmla="*/ 654694 h 1126566"/>
              <a:gd name="connsiteX87" fmla="*/ 8880244 w 12192000"/>
              <a:gd name="connsiteY87" fmla="*/ 661466 h 1126566"/>
              <a:gd name="connsiteX88" fmla="*/ 8885004 w 12192000"/>
              <a:gd name="connsiteY88" fmla="*/ 663655 h 1126566"/>
              <a:gd name="connsiteX89" fmla="*/ 8886720 w 12192000"/>
              <a:gd name="connsiteY89" fmla="*/ 662879 h 1126566"/>
              <a:gd name="connsiteX90" fmla="*/ 8912175 w 12192000"/>
              <a:gd name="connsiteY90" fmla="*/ 660908 h 1126566"/>
              <a:gd name="connsiteX91" fmla="*/ 8969814 w 12192000"/>
              <a:gd name="connsiteY91" fmla="*/ 639833 h 1126566"/>
              <a:gd name="connsiteX92" fmla="*/ 8996241 w 12192000"/>
              <a:gd name="connsiteY92" fmla="*/ 655221 h 1126566"/>
              <a:gd name="connsiteX93" fmla="*/ 9092152 w 12192000"/>
              <a:gd name="connsiteY93" fmla="*/ 609097 h 1126566"/>
              <a:gd name="connsiteX94" fmla="*/ 9156546 w 12192000"/>
              <a:gd name="connsiteY94" fmla="*/ 585468 h 1126566"/>
              <a:gd name="connsiteX95" fmla="*/ 9194830 w 12192000"/>
              <a:gd name="connsiteY95" fmla="*/ 571148 h 1126566"/>
              <a:gd name="connsiteX96" fmla="*/ 9314188 w 12192000"/>
              <a:gd name="connsiteY96" fmla="*/ 547301 h 1126566"/>
              <a:gd name="connsiteX97" fmla="*/ 9554706 w 12192000"/>
              <a:gd name="connsiteY97" fmla="*/ 542666 h 1126566"/>
              <a:gd name="connsiteX98" fmla="*/ 9616141 w 12192000"/>
              <a:gd name="connsiteY98" fmla="*/ 530976 h 1126566"/>
              <a:gd name="connsiteX99" fmla="*/ 9620146 w 12192000"/>
              <a:gd name="connsiteY99" fmla="*/ 524035 h 1126566"/>
              <a:gd name="connsiteX100" fmla="*/ 9724197 w 12192000"/>
              <a:gd name="connsiteY100" fmla="*/ 528337 h 1126566"/>
              <a:gd name="connsiteX101" fmla="*/ 9837846 w 12192000"/>
              <a:gd name="connsiteY101" fmla="*/ 492977 h 1126566"/>
              <a:gd name="connsiteX102" fmla="*/ 9917440 w 12192000"/>
              <a:gd name="connsiteY102" fmla="*/ 459605 h 1126566"/>
              <a:gd name="connsiteX103" fmla="*/ 9918439 w 12192000"/>
              <a:gd name="connsiteY103" fmla="*/ 453114 h 1126566"/>
              <a:gd name="connsiteX104" fmla="*/ 9953039 w 12192000"/>
              <a:gd name="connsiteY104" fmla="*/ 452486 h 1126566"/>
              <a:gd name="connsiteX105" fmla="*/ 9988183 w 12192000"/>
              <a:gd name="connsiteY105" fmla="*/ 448079 h 1126566"/>
              <a:gd name="connsiteX106" fmla="*/ 9991965 w 12192000"/>
              <a:gd name="connsiteY106" fmla="*/ 435969 h 1126566"/>
              <a:gd name="connsiteX107" fmla="*/ 9986932 w 12192000"/>
              <a:gd name="connsiteY107" fmla="*/ 431168 h 1126566"/>
              <a:gd name="connsiteX108" fmla="*/ 9996190 w 12192000"/>
              <a:gd name="connsiteY108" fmla="*/ 429066 h 1126566"/>
              <a:gd name="connsiteX109" fmla="*/ 9999786 w 12192000"/>
              <a:gd name="connsiteY109" fmla="*/ 427758 h 1126566"/>
              <a:gd name="connsiteX110" fmla="*/ 10012936 w 12192000"/>
              <a:gd name="connsiteY110" fmla="*/ 428884 h 1126566"/>
              <a:gd name="connsiteX111" fmla="*/ 10102484 w 12192000"/>
              <a:gd name="connsiteY111" fmla="*/ 441324 h 1126566"/>
              <a:gd name="connsiteX112" fmla="*/ 10199200 w 12192000"/>
              <a:gd name="connsiteY112" fmla="*/ 438197 h 1126566"/>
              <a:gd name="connsiteX113" fmla="*/ 10245648 w 12192000"/>
              <a:gd name="connsiteY113" fmla="*/ 438831 h 1126566"/>
              <a:gd name="connsiteX114" fmla="*/ 10369590 w 12192000"/>
              <a:gd name="connsiteY114" fmla="*/ 423377 h 1126566"/>
              <a:gd name="connsiteX115" fmla="*/ 10575777 w 12192000"/>
              <a:gd name="connsiteY115" fmla="*/ 355859 h 1126566"/>
              <a:gd name="connsiteX116" fmla="*/ 10638984 w 12192000"/>
              <a:gd name="connsiteY116" fmla="*/ 347416 h 1126566"/>
              <a:gd name="connsiteX117" fmla="*/ 10668356 w 12192000"/>
              <a:gd name="connsiteY117" fmla="*/ 340612 h 1126566"/>
              <a:gd name="connsiteX118" fmla="*/ 10732175 w 12192000"/>
              <a:gd name="connsiteY118" fmla="*/ 317549 h 1126566"/>
              <a:gd name="connsiteX119" fmla="*/ 10862886 w 12192000"/>
              <a:gd name="connsiteY119" fmla="*/ 313438 h 1126566"/>
              <a:gd name="connsiteX120" fmla="*/ 10963063 w 12192000"/>
              <a:gd name="connsiteY120" fmla="*/ 317771 h 1126566"/>
              <a:gd name="connsiteX121" fmla="*/ 11018562 w 12192000"/>
              <a:gd name="connsiteY121" fmla="*/ 316991 h 1126566"/>
              <a:gd name="connsiteX122" fmla="*/ 11059692 w 12192000"/>
              <a:gd name="connsiteY122" fmla="*/ 319983 h 1126566"/>
              <a:gd name="connsiteX123" fmla="*/ 11160371 w 12192000"/>
              <a:gd name="connsiteY123" fmla="*/ 308440 h 1126566"/>
              <a:gd name="connsiteX124" fmla="*/ 11178386 w 12192000"/>
              <a:gd name="connsiteY124" fmla="*/ 299490 h 1126566"/>
              <a:gd name="connsiteX125" fmla="*/ 11192494 w 12192000"/>
              <a:gd name="connsiteY125" fmla="*/ 296221 h 1126566"/>
              <a:gd name="connsiteX126" fmla="*/ 11199770 w 12192000"/>
              <a:gd name="connsiteY126" fmla="*/ 299772 h 1126566"/>
              <a:gd name="connsiteX127" fmla="*/ 11217258 w 12192000"/>
              <a:gd name="connsiteY127" fmla="*/ 293681 h 1126566"/>
              <a:gd name="connsiteX128" fmla="*/ 11245798 w 12192000"/>
              <a:gd name="connsiteY128" fmla="*/ 292170 h 1126566"/>
              <a:gd name="connsiteX129" fmla="*/ 11255992 w 12192000"/>
              <a:gd name="connsiteY129" fmla="*/ 291919 h 1126566"/>
              <a:gd name="connsiteX130" fmla="*/ 11264859 w 12192000"/>
              <a:gd name="connsiteY130" fmla="*/ 293937 h 1126566"/>
              <a:gd name="connsiteX131" fmla="*/ 11276151 w 12192000"/>
              <a:gd name="connsiteY131" fmla="*/ 293070 h 1126566"/>
              <a:gd name="connsiteX132" fmla="*/ 11279850 w 12192000"/>
              <a:gd name="connsiteY132" fmla="*/ 291330 h 1126566"/>
              <a:gd name="connsiteX133" fmla="*/ 11290818 w 12192000"/>
              <a:gd name="connsiteY133" fmla="*/ 291060 h 1126566"/>
              <a:gd name="connsiteX134" fmla="*/ 11296248 w 12192000"/>
              <a:gd name="connsiteY134" fmla="*/ 290163 h 1126566"/>
              <a:gd name="connsiteX135" fmla="*/ 11301652 w 12192000"/>
              <a:gd name="connsiteY135" fmla="*/ 290324 h 1126566"/>
              <a:gd name="connsiteX136" fmla="*/ 11339114 w 12192000"/>
              <a:gd name="connsiteY136" fmla="*/ 288153 h 1126566"/>
              <a:gd name="connsiteX137" fmla="*/ 11345146 w 12192000"/>
              <a:gd name="connsiteY137" fmla="*/ 290802 h 1126566"/>
              <a:gd name="connsiteX138" fmla="*/ 11400126 w 12192000"/>
              <a:gd name="connsiteY138" fmla="*/ 292287 h 1126566"/>
              <a:gd name="connsiteX139" fmla="*/ 11400420 w 12192000"/>
              <a:gd name="connsiteY139" fmla="*/ 293758 h 1126566"/>
              <a:gd name="connsiteX140" fmla="*/ 11413889 w 12192000"/>
              <a:gd name="connsiteY140" fmla="*/ 300516 h 1126566"/>
              <a:gd name="connsiteX141" fmla="*/ 11440688 w 12192000"/>
              <a:gd name="connsiteY141" fmla="*/ 310121 h 1126566"/>
              <a:gd name="connsiteX142" fmla="*/ 11496733 w 12192000"/>
              <a:gd name="connsiteY142" fmla="*/ 350225 h 1126566"/>
              <a:gd name="connsiteX143" fmla="*/ 11554005 w 12192000"/>
              <a:gd name="connsiteY143" fmla="*/ 351933 h 1126566"/>
              <a:gd name="connsiteX144" fmla="*/ 11565304 w 12192000"/>
              <a:gd name="connsiteY144" fmla="*/ 353069 h 1126566"/>
              <a:gd name="connsiteX145" fmla="*/ 11565435 w 12192000"/>
              <a:gd name="connsiteY145" fmla="*/ 353419 h 1126566"/>
              <a:gd name="connsiteX146" fmla="*/ 11577168 w 12192000"/>
              <a:gd name="connsiteY146" fmla="*/ 355270 h 1126566"/>
              <a:gd name="connsiteX147" fmla="*/ 11607823 w 12192000"/>
              <a:gd name="connsiteY147" fmla="*/ 357347 h 1126566"/>
              <a:gd name="connsiteX148" fmla="*/ 11664276 w 12192000"/>
              <a:gd name="connsiteY148" fmla="*/ 386951 h 1126566"/>
              <a:gd name="connsiteX149" fmla="*/ 11786197 w 12192000"/>
              <a:gd name="connsiteY149" fmla="*/ 477948 h 1126566"/>
              <a:gd name="connsiteX150" fmla="*/ 11866598 w 12192000"/>
              <a:gd name="connsiteY150" fmla="*/ 486803 h 1126566"/>
              <a:gd name="connsiteX151" fmla="*/ 11916744 w 12192000"/>
              <a:gd name="connsiteY151" fmla="*/ 502917 h 1126566"/>
              <a:gd name="connsiteX152" fmla="*/ 11949248 w 12192000"/>
              <a:gd name="connsiteY152" fmla="*/ 518881 h 1126566"/>
              <a:gd name="connsiteX153" fmla="*/ 11951002 w 12192000"/>
              <a:gd name="connsiteY153" fmla="*/ 518735 h 1126566"/>
              <a:gd name="connsiteX154" fmla="*/ 12026007 w 12192000"/>
              <a:gd name="connsiteY154" fmla="*/ 534384 h 1126566"/>
              <a:gd name="connsiteX155" fmla="*/ 12035188 w 12192000"/>
              <a:gd name="connsiteY155" fmla="*/ 529609 h 1126566"/>
              <a:gd name="connsiteX156" fmla="*/ 12115225 w 12192000"/>
              <a:gd name="connsiteY156" fmla="*/ 561895 h 1126566"/>
              <a:gd name="connsiteX157" fmla="*/ 12191636 w 12192000"/>
              <a:gd name="connsiteY157" fmla="*/ 558318 h 1126566"/>
              <a:gd name="connsiteX158" fmla="*/ 12192000 w 12192000"/>
              <a:gd name="connsiteY158" fmla="*/ 558295 h 1126566"/>
              <a:gd name="connsiteX159" fmla="*/ 12192000 w 12192000"/>
              <a:gd name="connsiteY159" fmla="*/ 1126566 h 1126566"/>
              <a:gd name="connsiteX160" fmla="*/ 0 w 12192000"/>
              <a:gd name="connsiteY160" fmla="*/ 1126566 h 1126566"/>
              <a:gd name="connsiteX161" fmla="*/ 0 w 12192000"/>
              <a:gd name="connsiteY161" fmla="*/ 401922 h 1126566"/>
              <a:gd name="connsiteX162" fmla="*/ 25242 w 12192000"/>
              <a:gd name="connsiteY162" fmla="*/ 388862 h 1126566"/>
              <a:gd name="connsiteX163" fmla="*/ 96922 w 12192000"/>
              <a:gd name="connsiteY163" fmla="*/ 357381 h 1126566"/>
              <a:gd name="connsiteX164" fmla="*/ 164580 w 12192000"/>
              <a:gd name="connsiteY164" fmla="*/ 322443 h 1126566"/>
              <a:gd name="connsiteX165" fmla="*/ 258712 w 12192000"/>
              <a:gd name="connsiteY165" fmla="*/ 286531 h 1126566"/>
              <a:gd name="connsiteX166" fmla="*/ 316354 w 12192000"/>
              <a:gd name="connsiteY166" fmla="*/ 238529 h 1126566"/>
              <a:gd name="connsiteX167" fmla="*/ 328834 w 12192000"/>
              <a:gd name="connsiteY167" fmla="*/ 240963 h 1126566"/>
              <a:gd name="connsiteX168" fmla="*/ 383414 w 12192000"/>
              <a:gd name="connsiteY168" fmla="*/ 221196 h 1126566"/>
              <a:gd name="connsiteX169" fmla="*/ 537708 w 12192000"/>
              <a:gd name="connsiteY169" fmla="*/ 119020 h 1126566"/>
              <a:gd name="connsiteX170" fmla="*/ 653257 w 12192000"/>
              <a:gd name="connsiteY170" fmla="*/ 91372 h 1126566"/>
              <a:gd name="connsiteX171" fmla="*/ 763197 w 12192000"/>
              <a:gd name="connsiteY171" fmla="*/ 59356 h 1126566"/>
              <a:gd name="connsiteX172" fmla="*/ 778208 w 12192000"/>
              <a:gd name="connsiteY172" fmla="*/ 63801 h 1126566"/>
              <a:gd name="connsiteX173" fmla="*/ 784725 w 12192000"/>
              <a:gd name="connsiteY173" fmla="*/ 62505 h 1126566"/>
              <a:gd name="connsiteX174" fmla="*/ 785400 w 12192000"/>
              <a:gd name="connsiteY174" fmla="*/ 62796 h 1126566"/>
              <a:gd name="connsiteX175" fmla="*/ 786774 w 12192000"/>
              <a:gd name="connsiteY175" fmla="*/ 62098 h 1126566"/>
              <a:gd name="connsiteX176" fmla="*/ 852003 w 12192000"/>
              <a:gd name="connsiteY176" fmla="*/ 61064 h 1126566"/>
              <a:gd name="connsiteX177" fmla="*/ 870719 w 12192000"/>
              <a:gd name="connsiteY177" fmla="*/ 47209 h 1126566"/>
              <a:gd name="connsiteX178" fmla="*/ 883786 w 12192000"/>
              <a:gd name="connsiteY178" fmla="*/ 45814 h 1126566"/>
              <a:gd name="connsiteX179" fmla="*/ 886400 w 12192000"/>
              <a:gd name="connsiteY179" fmla="*/ 43909 h 1126566"/>
              <a:gd name="connsiteX180" fmla="*/ 893881 w 12192000"/>
              <a:gd name="connsiteY180" fmla="*/ 40197 h 1126566"/>
              <a:gd name="connsiteX181" fmla="*/ 886282 w 12192000"/>
              <a:gd name="connsiteY181" fmla="*/ 36610 h 1126566"/>
              <a:gd name="connsiteX182" fmla="*/ 950274 w 12192000"/>
              <a:gd name="connsiteY182" fmla="*/ 20111 h 1126566"/>
              <a:gd name="connsiteX183" fmla="*/ 988432 w 12192000"/>
              <a:gd name="connsiteY183" fmla="*/ 24039 h 1126566"/>
              <a:gd name="connsiteX184" fmla="*/ 1048223 w 12192000"/>
              <a:gd name="connsiteY184" fmla="*/ 19791 h 1126566"/>
              <a:gd name="connsiteX185" fmla="*/ 1177886 w 12192000"/>
              <a:gd name="connsiteY185" fmla="*/ 30728 h 1126566"/>
              <a:gd name="connsiteX186" fmla="*/ 1305018 w 12192000"/>
              <a:gd name="connsiteY186" fmla="*/ 0 h 1126566"/>
              <a:gd name="connsiteX0" fmla="*/ 1305018 w 12192000"/>
              <a:gd name="connsiteY0" fmla="*/ 0 h 1126566"/>
              <a:gd name="connsiteX1" fmla="*/ 1338012 w 12192000"/>
              <a:gd name="connsiteY1" fmla="*/ 2184 h 1126566"/>
              <a:gd name="connsiteX2" fmla="*/ 1368320 w 12192000"/>
              <a:gd name="connsiteY2" fmla="*/ 11572 h 1126566"/>
              <a:gd name="connsiteX3" fmla="*/ 1367764 w 12192000"/>
              <a:gd name="connsiteY3" fmla="*/ 14115 h 1126566"/>
              <a:gd name="connsiteX4" fmla="*/ 1372564 w 12192000"/>
              <a:gd name="connsiteY4" fmla="*/ 15636 h 1126566"/>
              <a:gd name="connsiteX5" fmla="*/ 1377226 w 12192000"/>
              <a:gd name="connsiteY5" fmla="*/ 14330 h 1126566"/>
              <a:gd name="connsiteX6" fmla="*/ 1382967 w 12192000"/>
              <a:gd name="connsiteY6" fmla="*/ 16108 h 1126566"/>
              <a:gd name="connsiteX7" fmla="*/ 1398753 w 12192000"/>
              <a:gd name="connsiteY7" fmla="*/ 20281 h 1126566"/>
              <a:gd name="connsiteX8" fmla="*/ 1403473 w 12192000"/>
              <a:gd name="connsiteY8" fmla="*/ 25878 h 1126566"/>
              <a:gd name="connsiteX9" fmla="*/ 1465522 w 12192000"/>
              <a:gd name="connsiteY9" fmla="*/ 40951 h 1126566"/>
              <a:gd name="connsiteX10" fmla="*/ 1485274 w 12192000"/>
              <a:gd name="connsiteY10" fmla="*/ 38769 h 1126566"/>
              <a:gd name="connsiteX11" fmla="*/ 1506702 w 12192000"/>
              <a:gd name="connsiteY11" fmla="*/ 48855 h 1126566"/>
              <a:gd name="connsiteX12" fmla="*/ 1570577 w 12192000"/>
              <a:gd name="connsiteY12" fmla="*/ 56390 h 1126566"/>
              <a:gd name="connsiteX13" fmla="*/ 1640836 w 12192000"/>
              <a:gd name="connsiteY13" fmla="*/ 71287 h 1126566"/>
              <a:gd name="connsiteX14" fmla="*/ 1689992 w 12192000"/>
              <a:gd name="connsiteY14" fmla="*/ 86003 h 1126566"/>
              <a:gd name="connsiteX15" fmla="*/ 1825707 w 12192000"/>
              <a:gd name="connsiteY15" fmla="*/ 102605 h 1126566"/>
              <a:gd name="connsiteX16" fmla="*/ 2055100 w 12192000"/>
              <a:gd name="connsiteY16" fmla="*/ 121407 h 1126566"/>
              <a:gd name="connsiteX17" fmla="*/ 2102805 w 12192000"/>
              <a:gd name="connsiteY17" fmla="*/ 127338 h 1126566"/>
              <a:gd name="connsiteX18" fmla="*/ 2139327 w 12192000"/>
              <a:gd name="connsiteY18" fmla="*/ 140098 h 1126566"/>
              <a:gd name="connsiteX19" fmla="*/ 2143886 w 12192000"/>
              <a:gd name="connsiteY19" fmla="*/ 149737 h 1126566"/>
              <a:gd name="connsiteX20" fmla="*/ 2169405 w 12192000"/>
              <a:gd name="connsiteY20" fmla="*/ 154229 h 1126566"/>
              <a:gd name="connsiteX21" fmla="*/ 2175252 w 12192000"/>
              <a:gd name="connsiteY21" fmla="*/ 157025 h 1126566"/>
              <a:gd name="connsiteX22" fmla="*/ 2209736 w 12192000"/>
              <a:gd name="connsiteY22" fmla="*/ 171455 h 1126566"/>
              <a:gd name="connsiteX23" fmla="*/ 2306658 w 12192000"/>
              <a:gd name="connsiteY23" fmla="*/ 162489 h 1126566"/>
              <a:gd name="connsiteX24" fmla="*/ 2376691 w 12192000"/>
              <a:gd name="connsiteY24" fmla="*/ 163846 h 1126566"/>
              <a:gd name="connsiteX25" fmla="*/ 2381520 w 12192000"/>
              <a:gd name="connsiteY25" fmla="*/ 166644 h 1126566"/>
              <a:gd name="connsiteX26" fmla="*/ 2500607 w 12192000"/>
              <a:gd name="connsiteY26" fmla="*/ 180917 h 1126566"/>
              <a:gd name="connsiteX27" fmla="*/ 2542869 w 12192000"/>
              <a:gd name="connsiteY27" fmla="*/ 188717 h 1126566"/>
              <a:gd name="connsiteX28" fmla="*/ 2829718 w 12192000"/>
              <a:gd name="connsiteY28" fmla="*/ 242215 h 1126566"/>
              <a:gd name="connsiteX29" fmla="*/ 3028662 w 12192000"/>
              <a:gd name="connsiteY29" fmla="*/ 219550 h 1126566"/>
              <a:gd name="connsiteX30" fmla="*/ 3107019 w 12192000"/>
              <a:gd name="connsiteY30" fmla="*/ 220240 h 1126566"/>
              <a:gd name="connsiteX31" fmla="*/ 3116698 w 12192000"/>
              <a:gd name="connsiteY31" fmla="*/ 226983 h 1126566"/>
              <a:gd name="connsiteX32" fmla="*/ 3231577 w 12192000"/>
              <a:gd name="connsiteY32" fmla="*/ 202023 h 1126566"/>
              <a:gd name="connsiteX33" fmla="*/ 3386687 w 12192000"/>
              <a:gd name="connsiteY33" fmla="*/ 218190 h 1126566"/>
              <a:gd name="connsiteX34" fmla="*/ 3501680 w 12192000"/>
              <a:gd name="connsiteY34" fmla="*/ 238841 h 1126566"/>
              <a:gd name="connsiteX35" fmla="*/ 3567038 w 12192000"/>
              <a:gd name="connsiteY35" fmla="*/ 246771 h 1126566"/>
              <a:gd name="connsiteX36" fmla="*/ 3613626 w 12192000"/>
              <a:gd name="connsiteY36" fmla="*/ 256591 h 1126566"/>
              <a:gd name="connsiteX37" fmla="*/ 3737444 w 12192000"/>
              <a:gd name="connsiteY37" fmla="*/ 259793 h 1126566"/>
              <a:gd name="connsiteX38" fmla="*/ 3944870 w 12192000"/>
              <a:gd name="connsiteY38" fmla="*/ 255991 h 1126566"/>
              <a:gd name="connsiteX39" fmla="*/ 4092172 w 12192000"/>
              <a:gd name="connsiteY39" fmla="*/ 290617 h 1126566"/>
              <a:gd name="connsiteX40" fmla="*/ 4176434 w 12192000"/>
              <a:gd name="connsiteY40" fmla="*/ 272187 h 1126566"/>
              <a:gd name="connsiteX41" fmla="*/ 4269617 w 12192000"/>
              <a:gd name="connsiteY41" fmla="*/ 283947 h 1126566"/>
              <a:gd name="connsiteX42" fmla="*/ 4638729 w 12192000"/>
              <a:gd name="connsiteY42" fmla="*/ 274806 h 1126566"/>
              <a:gd name="connsiteX43" fmla="*/ 4910175 w 12192000"/>
              <a:gd name="connsiteY43" fmla="*/ 258887 h 1126566"/>
              <a:gd name="connsiteX44" fmla="*/ 4910653 w 12192000"/>
              <a:gd name="connsiteY44" fmla="*/ 256337 h 1126566"/>
              <a:gd name="connsiteX45" fmla="*/ 4915901 w 12192000"/>
              <a:gd name="connsiteY45" fmla="*/ 255646 h 1126566"/>
              <a:gd name="connsiteX46" fmla="*/ 4919888 w 12192000"/>
              <a:gd name="connsiteY46" fmla="*/ 257665 h 1126566"/>
              <a:gd name="connsiteX47" fmla="*/ 4926150 w 12192000"/>
              <a:gd name="connsiteY47" fmla="*/ 256877 h 1126566"/>
              <a:gd name="connsiteX48" fmla="*/ 4943081 w 12192000"/>
              <a:gd name="connsiteY48" fmla="*/ 255402 h 1126566"/>
              <a:gd name="connsiteX49" fmla="*/ 4949875 w 12192000"/>
              <a:gd name="connsiteY49" fmla="*/ 250755 h 1126566"/>
              <a:gd name="connsiteX50" fmla="*/ 5034125 w 12192000"/>
              <a:gd name="connsiteY50" fmla="*/ 251561 h 1126566"/>
              <a:gd name="connsiteX51" fmla="*/ 5058873 w 12192000"/>
              <a:gd name="connsiteY51" fmla="*/ 245283 h 1126566"/>
              <a:gd name="connsiteX52" fmla="*/ 5123651 w 12192000"/>
              <a:gd name="connsiteY52" fmla="*/ 248360 h 1126566"/>
              <a:gd name="connsiteX53" fmla="*/ 5197539 w 12192000"/>
              <a:gd name="connsiteY53" fmla="*/ 245352 h 1126566"/>
              <a:gd name="connsiteX54" fmla="*/ 5250946 w 12192000"/>
              <a:gd name="connsiteY54" fmla="*/ 239095 h 1126566"/>
              <a:gd name="connsiteX55" fmla="*/ 5388817 w 12192000"/>
              <a:gd name="connsiteY55" fmla="*/ 245059 h 1126566"/>
              <a:gd name="connsiteX56" fmla="*/ 5618162 w 12192000"/>
              <a:gd name="connsiteY56" fmla="*/ 264094 h 1126566"/>
              <a:gd name="connsiteX57" fmla="*/ 5666664 w 12192000"/>
              <a:gd name="connsiteY57" fmla="*/ 266098 h 1126566"/>
              <a:gd name="connsiteX58" fmla="*/ 5715324 w 12192000"/>
              <a:gd name="connsiteY58" fmla="*/ 251101 h 1126566"/>
              <a:gd name="connsiteX59" fmla="*/ 5741796 w 12192000"/>
              <a:gd name="connsiteY59" fmla="*/ 250897 h 1126566"/>
              <a:gd name="connsiteX60" fmla="*/ 5748565 w 12192000"/>
              <a:gd name="connsiteY60" fmla="*/ 249142 h 1126566"/>
              <a:gd name="connsiteX61" fmla="*/ 5802907 w 12192000"/>
              <a:gd name="connsiteY61" fmla="*/ 256022 h 1126566"/>
              <a:gd name="connsiteX62" fmla="*/ 5877829 w 12192000"/>
              <a:gd name="connsiteY62" fmla="*/ 265178 h 1126566"/>
              <a:gd name="connsiteX63" fmla="*/ 5946099 w 12192000"/>
              <a:gd name="connsiteY63" fmla="*/ 275229 h 1126566"/>
              <a:gd name="connsiteX64" fmla="*/ 5951885 w 12192000"/>
              <a:gd name="connsiteY64" fmla="*/ 273306 h 1126566"/>
              <a:gd name="connsiteX65" fmla="*/ 5957187 w 12192000"/>
              <a:gd name="connsiteY65" fmla="*/ 267506 h 1126566"/>
              <a:gd name="connsiteX66" fmla="*/ 6000476 w 12192000"/>
              <a:gd name="connsiteY66" fmla="*/ 273899 h 1126566"/>
              <a:gd name="connsiteX67" fmla="*/ 6055647 w 12192000"/>
              <a:gd name="connsiteY67" fmla="*/ 268058 h 1126566"/>
              <a:gd name="connsiteX68" fmla="*/ 6390944 w 12192000"/>
              <a:gd name="connsiteY68" fmla="*/ 296657 h 1126566"/>
              <a:gd name="connsiteX69" fmla="*/ 6472553 w 12192000"/>
              <a:gd name="connsiteY69" fmla="*/ 327261 h 1126566"/>
              <a:gd name="connsiteX70" fmla="*/ 6598839 w 12192000"/>
              <a:gd name="connsiteY70" fmla="*/ 327138 h 1126566"/>
              <a:gd name="connsiteX71" fmla="*/ 6674894 w 12192000"/>
              <a:gd name="connsiteY71" fmla="*/ 339184 h 1126566"/>
              <a:gd name="connsiteX72" fmla="*/ 6709804 w 12192000"/>
              <a:gd name="connsiteY72" fmla="*/ 345663 h 1126566"/>
              <a:gd name="connsiteX73" fmla="*/ 6788093 w 12192000"/>
              <a:gd name="connsiteY73" fmla="*/ 377012 h 1126566"/>
              <a:gd name="connsiteX74" fmla="*/ 6944546 w 12192000"/>
              <a:gd name="connsiteY74" fmla="*/ 386543 h 1126566"/>
              <a:gd name="connsiteX75" fmla="*/ 7052564 w 12192000"/>
              <a:gd name="connsiteY75" fmla="*/ 396658 h 1126566"/>
              <a:gd name="connsiteX76" fmla="*/ 7130364 w 12192000"/>
              <a:gd name="connsiteY76" fmla="*/ 388164 h 1126566"/>
              <a:gd name="connsiteX77" fmla="*/ 7179335 w 12192000"/>
              <a:gd name="connsiteY77" fmla="*/ 386225 h 1126566"/>
              <a:gd name="connsiteX78" fmla="*/ 7300357 w 12192000"/>
              <a:gd name="connsiteY78" fmla="*/ 403218 h 1126566"/>
              <a:gd name="connsiteX79" fmla="*/ 7499445 w 12192000"/>
              <a:gd name="connsiteY79" fmla="*/ 440549 h 1126566"/>
              <a:gd name="connsiteX80" fmla="*/ 7655710 w 12192000"/>
              <a:gd name="connsiteY80" fmla="*/ 430962 h 1126566"/>
              <a:gd name="connsiteX81" fmla="*/ 7729851 w 12192000"/>
              <a:gd name="connsiteY81" fmla="*/ 462457 h 1126566"/>
              <a:gd name="connsiteX82" fmla="*/ 7824660 w 12192000"/>
              <a:gd name="connsiteY82" fmla="*/ 466203 h 1126566"/>
              <a:gd name="connsiteX83" fmla="*/ 8277851 w 12192000"/>
              <a:gd name="connsiteY83" fmla="*/ 502630 h 1126566"/>
              <a:gd name="connsiteX84" fmla="*/ 8382461 w 12192000"/>
              <a:gd name="connsiteY84" fmla="*/ 526824 h 1126566"/>
              <a:gd name="connsiteX85" fmla="*/ 8594502 w 12192000"/>
              <a:gd name="connsiteY85" fmla="*/ 613607 h 1126566"/>
              <a:gd name="connsiteX86" fmla="*/ 8808358 w 12192000"/>
              <a:gd name="connsiteY86" fmla="*/ 654694 h 1126566"/>
              <a:gd name="connsiteX87" fmla="*/ 8880244 w 12192000"/>
              <a:gd name="connsiteY87" fmla="*/ 661466 h 1126566"/>
              <a:gd name="connsiteX88" fmla="*/ 8885004 w 12192000"/>
              <a:gd name="connsiteY88" fmla="*/ 663655 h 1126566"/>
              <a:gd name="connsiteX89" fmla="*/ 8886720 w 12192000"/>
              <a:gd name="connsiteY89" fmla="*/ 662879 h 1126566"/>
              <a:gd name="connsiteX90" fmla="*/ 8912175 w 12192000"/>
              <a:gd name="connsiteY90" fmla="*/ 660908 h 1126566"/>
              <a:gd name="connsiteX91" fmla="*/ 8969814 w 12192000"/>
              <a:gd name="connsiteY91" fmla="*/ 639833 h 1126566"/>
              <a:gd name="connsiteX92" fmla="*/ 8996241 w 12192000"/>
              <a:gd name="connsiteY92" fmla="*/ 655221 h 1126566"/>
              <a:gd name="connsiteX93" fmla="*/ 9092152 w 12192000"/>
              <a:gd name="connsiteY93" fmla="*/ 609097 h 1126566"/>
              <a:gd name="connsiteX94" fmla="*/ 9156546 w 12192000"/>
              <a:gd name="connsiteY94" fmla="*/ 585468 h 1126566"/>
              <a:gd name="connsiteX95" fmla="*/ 9194830 w 12192000"/>
              <a:gd name="connsiteY95" fmla="*/ 571148 h 1126566"/>
              <a:gd name="connsiteX96" fmla="*/ 9314188 w 12192000"/>
              <a:gd name="connsiteY96" fmla="*/ 547301 h 1126566"/>
              <a:gd name="connsiteX97" fmla="*/ 9505176 w 12192000"/>
              <a:gd name="connsiteY97" fmla="*/ 542666 h 1126566"/>
              <a:gd name="connsiteX98" fmla="*/ 9616141 w 12192000"/>
              <a:gd name="connsiteY98" fmla="*/ 530976 h 1126566"/>
              <a:gd name="connsiteX99" fmla="*/ 9620146 w 12192000"/>
              <a:gd name="connsiteY99" fmla="*/ 524035 h 1126566"/>
              <a:gd name="connsiteX100" fmla="*/ 9724197 w 12192000"/>
              <a:gd name="connsiteY100" fmla="*/ 528337 h 1126566"/>
              <a:gd name="connsiteX101" fmla="*/ 9837846 w 12192000"/>
              <a:gd name="connsiteY101" fmla="*/ 492977 h 1126566"/>
              <a:gd name="connsiteX102" fmla="*/ 9917440 w 12192000"/>
              <a:gd name="connsiteY102" fmla="*/ 459605 h 1126566"/>
              <a:gd name="connsiteX103" fmla="*/ 9918439 w 12192000"/>
              <a:gd name="connsiteY103" fmla="*/ 453114 h 1126566"/>
              <a:gd name="connsiteX104" fmla="*/ 9953039 w 12192000"/>
              <a:gd name="connsiteY104" fmla="*/ 452486 h 1126566"/>
              <a:gd name="connsiteX105" fmla="*/ 9988183 w 12192000"/>
              <a:gd name="connsiteY105" fmla="*/ 448079 h 1126566"/>
              <a:gd name="connsiteX106" fmla="*/ 9991965 w 12192000"/>
              <a:gd name="connsiteY106" fmla="*/ 435969 h 1126566"/>
              <a:gd name="connsiteX107" fmla="*/ 9986932 w 12192000"/>
              <a:gd name="connsiteY107" fmla="*/ 431168 h 1126566"/>
              <a:gd name="connsiteX108" fmla="*/ 9996190 w 12192000"/>
              <a:gd name="connsiteY108" fmla="*/ 429066 h 1126566"/>
              <a:gd name="connsiteX109" fmla="*/ 9999786 w 12192000"/>
              <a:gd name="connsiteY109" fmla="*/ 427758 h 1126566"/>
              <a:gd name="connsiteX110" fmla="*/ 10012936 w 12192000"/>
              <a:gd name="connsiteY110" fmla="*/ 428884 h 1126566"/>
              <a:gd name="connsiteX111" fmla="*/ 10102484 w 12192000"/>
              <a:gd name="connsiteY111" fmla="*/ 441324 h 1126566"/>
              <a:gd name="connsiteX112" fmla="*/ 10199200 w 12192000"/>
              <a:gd name="connsiteY112" fmla="*/ 438197 h 1126566"/>
              <a:gd name="connsiteX113" fmla="*/ 10245648 w 12192000"/>
              <a:gd name="connsiteY113" fmla="*/ 438831 h 1126566"/>
              <a:gd name="connsiteX114" fmla="*/ 10369590 w 12192000"/>
              <a:gd name="connsiteY114" fmla="*/ 423377 h 1126566"/>
              <a:gd name="connsiteX115" fmla="*/ 10575777 w 12192000"/>
              <a:gd name="connsiteY115" fmla="*/ 355859 h 1126566"/>
              <a:gd name="connsiteX116" fmla="*/ 10638984 w 12192000"/>
              <a:gd name="connsiteY116" fmla="*/ 347416 h 1126566"/>
              <a:gd name="connsiteX117" fmla="*/ 10668356 w 12192000"/>
              <a:gd name="connsiteY117" fmla="*/ 340612 h 1126566"/>
              <a:gd name="connsiteX118" fmla="*/ 10732175 w 12192000"/>
              <a:gd name="connsiteY118" fmla="*/ 317549 h 1126566"/>
              <a:gd name="connsiteX119" fmla="*/ 10862886 w 12192000"/>
              <a:gd name="connsiteY119" fmla="*/ 313438 h 1126566"/>
              <a:gd name="connsiteX120" fmla="*/ 10963063 w 12192000"/>
              <a:gd name="connsiteY120" fmla="*/ 317771 h 1126566"/>
              <a:gd name="connsiteX121" fmla="*/ 11018562 w 12192000"/>
              <a:gd name="connsiteY121" fmla="*/ 316991 h 1126566"/>
              <a:gd name="connsiteX122" fmla="*/ 11059692 w 12192000"/>
              <a:gd name="connsiteY122" fmla="*/ 319983 h 1126566"/>
              <a:gd name="connsiteX123" fmla="*/ 11160371 w 12192000"/>
              <a:gd name="connsiteY123" fmla="*/ 308440 h 1126566"/>
              <a:gd name="connsiteX124" fmla="*/ 11178386 w 12192000"/>
              <a:gd name="connsiteY124" fmla="*/ 299490 h 1126566"/>
              <a:gd name="connsiteX125" fmla="*/ 11192494 w 12192000"/>
              <a:gd name="connsiteY125" fmla="*/ 296221 h 1126566"/>
              <a:gd name="connsiteX126" fmla="*/ 11199770 w 12192000"/>
              <a:gd name="connsiteY126" fmla="*/ 299772 h 1126566"/>
              <a:gd name="connsiteX127" fmla="*/ 11217258 w 12192000"/>
              <a:gd name="connsiteY127" fmla="*/ 293681 h 1126566"/>
              <a:gd name="connsiteX128" fmla="*/ 11245798 w 12192000"/>
              <a:gd name="connsiteY128" fmla="*/ 292170 h 1126566"/>
              <a:gd name="connsiteX129" fmla="*/ 11255992 w 12192000"/>
              <a:gd name="connsiteY129" fmla="*/ 291919 h 1126566"/>
              <a:gd name="connsiteX130" fmla="*/ 11264859 w 12192000"/>
              <a:gd name="connsiteY130" fmla="*/ 293937 h 1126566"/>
              <a:gd name="connsiteX131" fmla="*/ 11276151 w 12192000"/>
              <a:gd name="connsiteY131" fmla="*/ 293070 h 1126566"/>
              <a:gd name="connsiteX132" fmla="*/ 11279850 w 12192000"/>
              <a:gd name="connsiteY132" fmla="*/ 291330 h 1126566"/>
              <a:gd name="connsiteX133" fmla="*/ 11290818 w 12192000"/>
              <a:gd name="connsiteY133" fmla="*/ 291060 h 1126566"/>
              <a:gd name="connsiteX134" fmla="*/ 11296248 w 12192000"/>
              <a:gd name="connsiteY134" fmla="*/ 290163 h 1126566"/>
              <a:gd name="connsiteX135" fmla="*/ 11301652 w 12192000"/>
              <a:gd name="connsiteY135" fmla="*/ 290324 h 1126566"/>
              <a:gd name="connsiteX136" fmla="*/ 11339114 w 12192000"/>
              <a:gd name="connsiteY136" fmla="*/ 288153 h 1126566"/>
              <a:gd name="connsiteX137" fmla="*/ 11345146 w 12192000"/>
              <a:gd name="connsiteY137" fmla="*/ 290802 h 1126566"/>
              <a:gd name="connsiteX138" fmla="*/ 11400126 w 12192000"/>
              <a:gd name="connsiteY138" fmla="*/ 292287 h 1126566"/>
              <a:gd name="connsiteX139" fmla="*/ 11400420 w 12192000"/>
              <a:gd name="connsiteY139" fmla="*/ 293758 h 1126566"/>
              <a:gd name="connsiteX140" fmla="*/ 11413889 w 12192000"/>
              <a:gd name="connsiteY140" fmla="*/ 300516 h 1126566"/>
              <a:gd name="connsiteX141" fmla="*/ 11440688 w 12192000"/>
              <a:gd name="connsiteY141" fmla="*/ 310121 h 1126566"/>
              <a:gd name="connsiteX142" fmla="*/ 11496733 w 12192000"/>
              <a:gd name="connsiteY142" fmla="*/ 350225 h 1126566"/>
              <a:gd name="connsiteX143" fmla="*/ 11554005 w 12192000"/>
              <a:gd name="connsiteY143" fmla="*/ 351933 h 1126566"/>
              <a:gd name="connsiteX144" fmla="*/ 11565304 w 12192000"/>
              <a:gd name="connsiteY144" fmla="*/ 353069 h 1126566"/>
              <a:gd name="connsiteX145" fmla="*/ 11565435 w 12192000"/>
              <a:gd name="connsiteY145" fmla="*/ 353419 h 1126566"/>
              <a:gd name="connsiteX146" fmla="*/ 11577168 w 12192000"/>
              <a:gd name="connsiteY146" fmla="*/ 355270 h 1126566"/>
              <a:gd name="connsiteX147" fmla="*/ 11607823 w 12192000"/>
              <a:gd name="connsiteY147" fmla="*/ 357347 h 1126566"/>
              <a:gd name="connsiteX148" fmla="*/ 11664276 w 12192000"/>
              <a:gd name="connsiteY148" fmla="*/ 386951 h 1126566"/>
              <a:gd name="connsiteX149" fmla="*/ 11786197 w 12192000"/>
              <a:gd name="connsiteY149" fmla="*/ 477948 h 1126566"/>
              <a:gd name="connsiteX150" fmla="*/ 11866598 w 12192000"/>
              <a:gd name="connsiteY150" fmla="*/ 486803 h 1126566"/>
              <a:gd name="connsiteX151" fmla="*/ 11916744 w 12192000"/>
              <a:gd name="connsiteY151" fmla="*/ 502917 h 1126566"/>
              <a:gd name="connsiteX152" fmla="*/ 11949248 w 12192000"/>
              <a:gd name="connsiteY152" fmla="*/ 518881 h 1126566"/>
              <a:gd name="connsiteX153" fmla="*/ 11951002 w 12192000"/>
              <a:gd name="connsiteY153" fmla="*/ 518735 h 1126566"/>
              <a:gd name="connsiteX154" fmla="*/ 12026007 w 12192000"/>
              <a:gd name="connsiteY154" fmla="*/ 534384 h 1126566"/>
              <a:gd name="connsiteX155" fmla="*/ 12035188 w 12192000"/>
              <a:gd name="connsiteY155" fmla="*/ 529609 h 1126566"/>
              <a:gd name="connsiteX156" fmla="*/ 12115225 w 12192000"/>
              <a:gd name="connsiteY156" fmla="*/ 561895 h 1126566"/>
              <a:gd name="connsiteX157" fmla="*/ 12191636 w 12192000"/>
              <a:gd name="connsiteY157" fmla="*/ 558318 h 1126566"/>
              <a:gd name="connsiteX158" fmla="*/ 12192000 w 12192000"/>
              <a:gd name="connsiteY158" fmla="*/ 558295 h 1126566"/>
              <a:gd name="connsiteX159" fmla="*/ 12192000 w 12192000"/>
              <a:gd name="connsiteY159" fmla="*/ 1126566 h 1126566"/>
              <a:gd name="connsiteX160" fmla="*/ 0 w 12192000"/>
              <a:gd name="connsiteY160" fmla="*/ 1126566 h 1126566"/>
              <a:gd name="connsiteX161" fmla="*/ 0 w 12192000"/>
              <a:gd name="connsiteY161" fmla="*/ 401922 h 1126566"/>
              <a:gd name="connsiteX162" fmla="*/ 25242 w 12192000"/>
              <a:gd name="connsiteY162" fmla="*/ 388862 h 1126566"/>
              <a:gd name="connsiteX163" fmla="*/ 96922 w 12192000"/>
              <a:gd name="connsiteY163" fmla="*/ 357381 h 1126566"/>
              <a:gd name="connsiteX164" fmla="*/ 164580 w 12192000"/>
              <a:gd name="connsiteY164" fmla="*/ 322443 h 1126566"/>
              <a:gd name="connsiteX165" fmla="*/ 258712 w 12192000"/>
              <a:gd name="connsiteY165" fmla="*/ 286531 h 1126566"/>
              <a:gd name="connsiteX166" fmla="*/ 316354 w 12192000"/>
              <a:gd name="connsiteY166" fmla="*/ 238529 h 1126566"/>
              <a:gd name="connsiteX167" fmla="*/ 328834 w 12192000"/>
              <a:gd name="connsiteY167" fmla="*/ 240963 h 1126566"/>
              <a:gd name="connsiteX168" fmla="*/ 383414 w 12192000"/>
              <a:gd name="connsiteY168" fmla="*/ 221196 h 1126566"/>
              <a:gd name="connsiteX169" fmla="*/ 537708 w 12192000"/>
              <a:gd name="connsiteY169" fmla="*/ 119020 h 1126566"/>
              <a:gd name="connsiteX170" fmla="*/ 653257 w 12192000"/>
              <a:gd name="connsiteY170" fmla="*/ 91372 h 1126566"/>
              <a:gd name="connsiteX171" fmla="*/ 763197 w 12192000"/>
              <a:gd name="connsiteY171" fmla="*/ 59356 h 1126566"/>
              <a:gd name="connsiteX172" fmla="*/ 778208 w 12192000"/>
              <a:gd name="connsiteY172" fmla="*/ 63801 h 1126566"/>
              <a:gd name="connsiteX173" fmla="*/ 784725 w 12192000"/>
              <a:gd name="connsiteY173" fmla="*/ 62505 h 1126566"/>
              <a:gd name="connsiteX174" fmla="*/ 785400 w 12192000"/>
              <a:gd name="connsiteY174" fmla="*/ 62796 h 1126566"/>
              <a:gd name="connsiteX175" fmla="*/ 786774 w 12192000"/>
              <a:gd name="connsiteY175" fmla="*/ 62098 h 1126566"/>
              <a:gd name="connsiteX176" fmla="*/ 852003 w 12192000"/>
              <a:gd name="connsiteY176" fmla="*/ 61064 h 1126566"/>
              <a:gd name="connsiteX177" fmla="*/ 870719 w 12192000"/>
              <a:gd name="connsiteY177" fmla="*/ 47209 h 1126566"/>
              <a:gd name="connsiteX178" fmla="*/ 883786 w 12192000"/>
              <a:gd name="connsiteY178" fmla="*/ 45814 h 1126566"/>
              <a:gd name="connsiteX179" fmla="*/ 886400 w 12192000"/>
              <a:gd name="connsiteY179" fmla="*/ 43909 h 1126566"/>
              <a:gd name="connsiteX180" fmla="*/ 893881 w 12192000"/>
              <a:gd name="connsiteY180" fmla="*/ 40197 h 1126566"/>
              <a:gd name="connsiteX181" fmla="*/ 886282 w 12192000"/>
              <a:gd name="connsiteY181" fmla="*/ 36610 h 1126566"/>
              <a:gd name="connsiteX182" fmla="*/ 950274 w 12192000"/>
              <a:gd name="connsiteY182" fmla="*/ 20111 h 1126566"/>
              <a:gd name="connsiteX183" fmla="*/ 988432 w 12192000"/>
              <a:gd name="connsiteY183" fmla="*/ 24039 h 1126566"/>
              <a:gd name="connsiteX184" fmla="*/ 1048223 w 12192000"/>
              <a:gd name="connsiteY184" fmla="*/ 19791 h 1126566"/>
              <a:gd name="connsiteX185" fmla="*/ 1177886 w 12192000"/>
              <a:gd name="connsiteY185" fmla="*/ 30728 h 1126566"/>
              <a:gd name="connsiteX186" fmla="*/ 1305018 w 12192000"/>
              <a:gd name="connsiteY186" fmla="*/ 0 h 1126566"/>
              <a:gd name="connsiteX0" fmla="*/ 1305018 w 12192000"/>
              <a:gd name="connsiteY0" fmla="*/ 0 h 1126566"/>
              <a:gd name="connsiteX1" fmla="*/ 1338012 w 12192000"/>
              <a:gd name="connsiteY1" fmla="*/ 2184 h 1126566"/>
              <a:gd name="connsiteX2" fmla="*/ 1368320 w 12192000"/>
              <a:gd name="connsiteY2" fmla="*/ 11572 h 1126566"/>
              <a:gd name="connsiteX3" fmla="*/ 1367764 w 12192000"/>
              <a:gd name="connsiteY3" fmla="*/ 14115 h 1126566"/>
              <a:gd name="connsiteX4" fmla="*/ 1372564 w 12192000"/>
              <a:gd name="connsiteY4" fmla="*/ 15636 h 1126566"/>
              <a:gd name="connsiteX5" fmla="*/ 1377226 w 12192000"/>
              <a:gd name="connsiteY5" fmla="*/ 14330 h 1126566"/>
              <a:gd name="connsiteX6" fmla="*/ 1382967 w 12192000"/>
              <a:gd name="connsiteY6" fmla="*/ 16108 h 1126566"/>
              <a:gd name="connsiteX7" fmla="*/ 1398753 w 12192000"/>
              <a:gd name="connsiteY7" fmla="*/ 20281 h 1126566"/>
              <a:gd name="connsiteX8" fmla="*/ 1403473 w 12192000"/>
              <a:gd name="connsiteY8" fmla="*/ 25878 h 1126566"/>
              <a:gd name="connsiteX9" fmla="*/ 1465522 w 12192000"/>
              <a:gd name="connsiteY9" fmla="*/ 40951 h 1126566"/>
              <a:gd name="connsiteX10" fmla="*/ 1485274 w 12192000"/>
              <a:gd name="connsiteY10" fmla="*/ 38769 h 1126566"/>
              <a:gd name="connsiteX11" fmla="*/ 1506702 w 12192000"/>
              <a:gd name="connsiteY11" fmla="*/ 48855 h 1126566"/>
              <a:gd name="connsiteX12" fmla="*/ 1570577 w 12192000"/>
              <a:gd name="connsiteY12" fmla="*/ 56390 h 1126566"/>
              <a:gd name="connsiteX13" fmla="*/ 1640836 w 12192000"/>
              <a:gd name="connsiteY13" fmla="*/ 71287 h 1126566"/>
              <a:gd name="connsiteX14" fmla="*/ 1689992 w 12192000"/>
              <a:gd name="connsiteY14" fmla="*/ 86003 h 1126566"/>
              <a:gd name="connsiteX15" fmla="*/ 1825707 w 12192000"/>
              <a:gd name="connsiteY15" fmla="*/ 102605 h 1126566"/>
              <a:gd name="connsiteX16" fmla="*/ 2055100 w 12192000"/>
              <a:gd name="connsiteY16" fmla="*/ 121407 h 1126566"/>
              <a:gd name="connsiteX17" fmla="*/ 2102805 w 12192000"/>
              <a:gd name="connsiteY17" fmla="*/ 127338 h 1126566"/>
              <a:gd name="connsiteX18" fmla="*/ 2139327 w 12192000"/>
              <a:gd name="connsiteY18" fmla="*/ 140098 h 1126566"/>
              <a:gd name="connsiteX19" fmla="*/ 2143886 w 12192000"/>
              <a:gd name="connsiteY19" fmla="*/ 149737 h 1126566"/>
              <a:gd name="connsiteX20" fmla="*/ 2169405 w 12192000"/>
              <a:gd name="connsiteY20" fmla="*/ 154229 h 1126566"/>
              <a:gd name="connsiteX21" fmla="*/ 2175252 w 12192000"/>
              <a:gd name="connsiteY21" fmla="*/ 157025 h 1126566"/>
              <a:gd name="connsiteX22" fmla="*/ 2209736 w 12192000"/>
              <a:gd name="connsiteY22" fmla="*/ 171455 h 1126566"/>
              <a:gd name="connsiteX23" fmla="*/ 2306658 w 12192000"/>
              <a:gd name="connsiteY23" fmla="*/ 162489 h 1126566"/>
              <a:gd name="connsiteX24" fmla="*/ 2376691 w 12192000"/>
              <a:gd name="connsiteY24" fmla="*/ 163846 h 1126566"/>
              <a:gd name="connsiteX25" fmla="*/ 2381520 w 12192000"/>
              <a:gd name="connsiteY25" fmla="*/ 166644 h 1126566"/>
              <a:gd name="connsiteX26" fmla="*/ 2500607 w 12192000"/>
              <a:gd name="connsiteY26" fmla="*/ 180917 h 1126566"/>
              <a:gd name="connsiteX27" fmla="*/ 2542869 w 12192000"/>
              <a:gd name="connsiteY27" fmla="*/ 188717 h 1126566"/>
              <a:gd name="connsiteX28" fmla="*/ 2829718 w 12192000"/>
              <a:gd name="connsiteY28" fmla="*/ 242215 h 1126566"/>
              <a:gd name="connsiteX29" fmla="*/ 3028662 w 12192000"/>
              <a:gd name="connsiteY29" fmla="*/ 219550 h 1126566"/>
              <a:gd name="connsiteX30" fmla="*/ 3107019 w 12192000"/>
              <a:gd name="connsiteY30" fmla="*/ 220240 h 1126566"/>
              <a:gd name="connsiteX31" fmla="*/ 3116698 w 12192000"/>
              <a:gd name="connsiteY31" fmla="*/ 226983 h 1126566"/>
              <a:gd name="connsiteX32" fmla="*/ 3231577 w 12192000"/>
              <a:gd name="connsiteY32" fmla="*/ 202023 h 1126566"/>
              <a:gd name="connsiteX33" fmla="*/ 3386687 w 12192000"/>
              <a:gd name="connsiteY33" fmla="*/ 218190 h 1126566"/>
              <a:gd name="connsiteX34" fmla="*/ 3501680 w 12192000"/>
              <a:gd name="connsiteY34" fmla="*/ 238841 h 1126566"/>
              <a:gd name="connsiteX35" fmla="*/ 3567038 w 12192000"/>
              <a:gd name="connsiteY35" fmla="*/ 246771 h 1126566"/>
              <a:gd name="connsiteX36" fmla="*/ 3613626 w 12192000"/>
              <a:gd name="connsiteY36" fmla="*/ 256591 h 1126566"/>
              <a:gd name="connsiteX37" fmla="*/ 3737444 w 12192000"/>
              <a:gd name="connsiteY37" fmla="*/ 259793 h 1126566"/>
              <a:gd name="connsiteX38" fmla="*/ 3944870 w 12192000"/>
              <a:gd name="connsiteY38" fmla="*/ 255991 h 1126566"/>
              <a:gd name="connsiteX39" fmla="*/ 4092172 w 12192000"/>
              <a:gd name="connsiteY39" fmla="*/ 290617 h 1126566"/>
              <a:gd name="connsiteX40" fmla="*/ 4176434 w 12192000"/>
              <a:gd name="connsiteY40" fmla="*/ 272187 h 1126566"/>
              <a:gd name="connsiteX41" fmla="*/ 4269617 w 12192000"/>
              <a:gd name="connsiteY41" fmla="*/ 283947 h 1126566"/>
              <a:gd name="connsiteX42" fmla="*/ 4638729 w 12192000"/>
              <a:gd name="connsiteY42" fmla="*/ 274806 h 1126566"/>
              <a:gd name="connsiteX43" fmla="*/ 4910175 w 12192000"/>
              <a:gd name="connsiteY43" fmla="*/ 258887 h 1126566"/>
              <a:gd name="connsiteX44" fmla="*/ 4910653 w 12192000"/>
              <a:gd name="connsiteY44" fmla="*/ 256337 h 1126566"/>
              <a:gd name="connsiteX45" fmla="*/ 4915901 w 12192000"/>
              <a:gd name="connsiteY45" fmla="*/ 255646 h 1126566"/>
              <a:gd name="connsiteX46" fmla="*/ 4919888 w 12192000"/>
              <a:gd name="connsiteY46" fmla="*/ 257665 h 1126566"/>
              <a:gd name="connsiteX47" fmla="*/ 4926150 w 12192000"/>
              <a:gd name="connsiteY47" fmla="*/ 256877 h 1126566"/>
              <a:gd name="connsiteX48" fmla="*/ 4943081 w 12192000"/>
              <a:gd name="connsiteY48" fmla="*/ 255402 h 1126566"/>
              <a:gd name="connsiteX49" fmla="*/ 4949875 w 12192000"/>
              <a:gd name="connsiteY49" fmla="*/ 250755 h 1126566"/>
              <a:gd name="connsiteX50" fmla="*/ 5034125 w 12192000"/>
              <a:gd name="connsiteY50" fmla="*/ 251561 h 1126566"/>
              <a:gd name="connsiteX51" fmla="*/ 5058873 w 12192000"/>
              <a:gd name="connsiteY51" fmla="*/ 245283 h 1126566"/>
              <a:gd name="connsiteX52" fmla="*/ 5123651 w 12192000"/>
              <a:gd name="connsiteY52" fmla="*/ 248360 h 1126566"/>
              <a:gd name="connsiteX53" fmla="*/ 5197539 w 12192000"/>
              <a:gd name="connsiteY53" fmla="*/ 245352 h 1126566"/>
              <a:gd name="connsiteX54" fmla="*/ 5250946 w 12192000"/>
              <a:gd name="connsiteY54" fmla="*/ 239095 h 1126566"/>
              <a:gd name="connsiteX55" fmla="*/ 5388817 w 12192000"/>
              <a:gd name="connsiteY55" fmla="*/ 245059 h 1126566"/>
              <a:gd name="connsiteX56" fmla="*/ 5618162 w 12192000"/>
              <a:gd name="connsiteY56" fmla="*/ 264094 h 1126566"/>
              <a:gd name="connsiteX57" fmla="*/ 5666664 w 12192000"/>
              <a:gd name="connsiteY57" fmla="*/ 266098 h 1126566"/>
              <a:gd name="connsiteX58" fmla="*/ 5715324 w 12192000"/>
              <a:gd name="connsiteY58" fmla="*/ 251101 h 1126566"/>
              <a:gd name="connsiteX59" fmla="*/ 5741796 w 12192000"/>
              <a:gd name="connsiteY59" fmla="*/ 250897 h 1126566"/>
              <a:gd name="connsiteX60" fmla="*/ 5748565 w 12192000"/>
              <a:gd name="connsiteY60" fmla="*/ 249142 h 1126566"/>
              <a:gd name="connsiteX61" fmla="*/ 5802907 w 12192000"/>
              <a:gd name="connsiteY61" fmla="*/ 256022 h 1126566"/>
              <a:gd name="connsiteX62" fmla="*/ 5877829 w 12192000"/>
              <a:gd name="connsiteY62" fmla="*/ 265178 h 1126566"/>
              <a:gd name="connsiteX63" fmla="*/ 5946099 w 12192000"/>
              <a:gd name="connsiteY63" fmla="*/ 275229 h 1126566"/>
              <a:gd name="connsiteX64" fmla="*/ 5951885 w 12192000"/>
              <a:gd name="connsiteY64" fmla="*/ 273306 h 1126566"/>
              <a:gd name="connsiteX65" fmla="*/ 5957187 w 12192000"/>
              <a:gd name="connsiteY65" fmla="*/ 267506 h 1126566"/>
              <a:gd name="connsiteX66" fmla="*/ 6000476 w 12192000"/>
              <a:gd name="connsiteY66" fmla="*/ 273899 h 1126566"/>
              <a:gd name="connsiteX67" fmla="*/ 6055647 w 12192000"/>
              <a:gd name="connsiteY67" fmla="*/ 268058 h 1126566"/>
              <a:gd name="connsiteX68" fmla="*/ 6390944 w 12192000"/>
              <a:gd name="connsiteY68" fmla="*/ 296657 h 1126566"/>
              <a:gd name="connsiteX69" fmla="*/ 6472553 w 12192000"/>
              <a:gd name="connsiteY69" fmla="*/ 327261 h 1126566"/>
              <a:gd name="connsiteX70" fmla="*/ 6598839 w 12192000"/>
              <a:gd name="connsiteY70" fmla="*/ 327138 h 1126566"/>
              <a:gd name="connsiteX71" fmla="*/ 6674894 w 12192000"/>
              <a:gd name="connsiteY71" fmla="*/ 339184 h 1126566"/>
              <a:gd name="connsiteX72" fmla="*/ 6709804 w 12192000"/>
              <a:gd name="connsiteY72" fmla="*/ 345663 h 1126566"/>
              <a:gd name="connsiteX73" fmla="*/ 6788093 w 12192000"/>
              <a:gd name="connsiteY73" fmla="*/ 377012 h 1126566"/>
              <a:gd name="connsiteX74" fmla="*/ 6944546 w 12192000"/>
              <a:gd name="connsiteY74" fmla="*/ 386543 h 1126566"/>
              <a:gd name="connsiteX75" fmla="*/ 7052564 w 12192000"/>
              <a:gd name="connsiteY75" fmla="*/ 396658 h 1126566"/>
              <a:gd name="connsiteX76" fmla="*/ 7130364 w 12192000"/>
              <a:gd name="connsiteY76" fmla="*/ 388164 h 1126566"/>
              <a:gd name="connsiteX77" fmla="*/ 7179335 w 12192000"/>
              <a:gd name="connsiteY77" fmla="*/ 386225 h 1126566"/>
              <a:gd name="connsiteX78" fmla="*/ 7300357 w 12192000"/>
              <a:gd name="connsiteY78" fmla="*/ 403218 h 1126566"/>
              <a:gd name="connsiteX79" fmla="*/ 7499445 w 12192000"/>
              <a:gd name="connsiteY79" fmla="*/ 440549 h 1126566"/>
              <a:gd name="connsiteX80" fmla="*/ 7655710 w 12192000"/>
              <a:gd name="connsiteY80" fmla="*/ 430962 h 1126566"/>
              <a:gd name="connsiteX81" fmla="*/ 7729851 w 12192000"/>
              <a:gd name="connsiteY81" fmla="*/ 462457 h 1126566"/>
              <a:gd name="connsiteX82" fmla="*/ 7824660 w 12192000"/>
              <a:gd name="connsiteY82" fmla="*/ 466203 h 1126566"/>
              <a:gd name="connsiteX83" fmla="*/ 8277851 w 12192000"/>
              <a:gd name="connsiteY83" fmla="*/ 502630 h 1126566"/>
              <a:gd name="connsiteX84" fmla="*/ 8382461 w 12192000"/>
              <a:gd name="connsiteY84" fmla="*/ 526824 h 1126566"/>
              <a:gd name="connsiteX85" fmla="*/ 8594502 w 12192000"/>
              <a:gd name="connsiteY85" fmla="*/ 613607 h 1126566"/>
              <a:gd name="connsiteX86" fmla="*/ 8808358 w 12192000"/>
              <a:gd name="connsiteY86" fmla="*/ 654694 h 1126566"/>
              <a:gd name="connsiteX87" fmla="*/ 8880244 w 12192000"/>
              <a:gd name="connsiteY87" fmla="*/ 661466 h 1126566"/>
              <a:gd name="connsiteX88" fmla="*/ 8885004 w 12192000"/>
              <a:gd name="connsiteY88" fmla="*/ 663655 h 1126566"/>
              <a:gd name="connsiteX89" fmla="*/ 8886720 w 12192000"/>
              <a:gd name="connsiteY89" fmla="*/ 662879 h 1126566"/>
              <a:gd name="connsiteX90" fmla="*/ 8912175 w 12192000"/>
              <a:gd name="connsiteY90" fmla="*/ 660908 h 1126566"/>
              <a:gd name="connsiteX91" fmla="*/ 8969814 w 12192000"/>
              <a:gd name="connsiteY91" fmla="*/ 639833 h 1126566"/>
              <a:gd name="connsiteX92" fmla="*/ 8996241 w 12192000"/>
              <a:gd name="connsiteY92" fmla="*/ 655221 h 1126566"/>
              <a:gd name="connsiteX93" fmla="*/ 9092152 w 12192000"/>
              <a:gd name="connsiteY93" fmla="*/ 609097 h 1126566"/>
              <a:gd name="connsiteX94" fmla="*/ 9156546 w 12192000"/>
              <a:gd name="connsiteY94" fmla="*/ 585468 h 1126566"/>
              <a:gd name="connsiteX95" fmla="*/ 9194830 w 12192000"/>
              <a:gd name="connsiteY95" fmla="*/ 571148 h 1126566"/>
              <a:gd name="connsiteX96" fmla="*/ 9314188 w 12192000"/>
              <a:gd name="connsiteY96" fmla="*/ 547301 h 1126566"/>
              <a:gd name="connsiteX97" fmla="*/ 9505176 w 12192000"/>
              <a:gd name="connsiteY97" fmla="*/ 542666 h 1126566"/>
              <a:gd name="connsiteX98" fmla="*/ 9616141 w 12192000"/>
              <a:gd name="connsiteY98" fmla="*/ 530976 h 1126566"/>
              <a:gd name="connsiteX99" fmla="*/ 9662056 w 12192000"/>
              <a:gd name="connsiteY99" fmla="*/ 524035 h 1126566"/>
              <a:gd name="connsiteX100" fmla="*/ 9724197 w 12192000"/>
              <a:gd name="connsiteY100" fmla="*/ 528337 h 1126566"/>
              <a:gd name="connsiteX101" fmla="*/ 9837846 w 12192000"/>
              <a:gd name="connsiteY101" fmla="*/ 492977 h 1126566"/>
              <a:gd name="connsiteX102" fmla="*/ 9917440 w 12192000"/>
              <a:gd name="connsiteY102" fmla="*/ 459605 h 1126566"/>
              <a:gd name="connsiteX103" fmla="*/ 9918439 w 12192000"/>
              <a:gd name="connsiteY103" fmla="*/ 453114 h 1126566"/>
              <a:gd name="connsiteX104" fmla="*/ 9953039 w 12192000"/>
              <a:gd name="connsiteY104" fmla="*/ 452486 h 1126566"/>
              <a:gd name="connsiteX105" fmla="*/ 9988183 w 12192000"/>
              <a:gd name="connsiteY105" fmla="*/ 448079 h 1126566"/>
              <a:gd name="connsiteX106" fmla="*/ 9991965 w 12192000"/>
              <a:gd name="connsiteY106" fmla="*/ 435969 h 1126566"/>
              <a:gd name="connsiteX107" fmla="*/ 9986932 w 12192000"/>
              <a:gd name="connsiteY107" fmla="*/ 431168 h 1126566"/>
              <a:gd name="connsiteX108" fmla="*/ 9996190 w 12192000"/>
              <a:gd name="connsiteY108" fmla="*/ 429066 h 1126566"/>
              <a:gd name="connsiteX109" fmla="*/ 9999786 w 12192000"/>
              <a:gd name="connsiteY109" fmla="*/ 427758 h 1126566"/>
              <a:gd name="connsiteX110" fmla="*/ 10012936 w 12192000"/>
              <a:gd name="connsiteY110" fmla="*/ 428884 h 1126566"/>
              <a:gd name="connsiteX111" fmla="*/ 10102484 w 12192000"/>
              <a:gd name="connsiteY111" fmla="*/ 441324 h 1126566"/>
              <a:gd name="connsiteX112" fmla="*/ 10199200 w 12192000"/>
              <a:gd name="connsiteY112" fmla="*/ 438197 h 1126566"/>
              <a:gd name="connsiteX113" fmla="*/ 10245648 w 12192000"/>
              <a:gd name="connsiteY113" fmla="*/ 438831 h 1126566"/>
              <a:gd name="connsiteX114" fmla="*/ 10369590 w 12192000"/>
              <a:gd name="connsiteY114" fmla="*/ 423377 h 1126566"/>
              <a:gd name="connsiteX115" fmla="*/ 10575777 w 12192000"/>
              <a:gd name="connsiteY115" fmla="*/ 355859 h 1126566"/>
              <a:gd name="connsiteX116" fmla="*/ 10638984 w 12192000"/>
              <a:gd name="connsiteY116" fmla="*/ 347416 h 1126566"/>
              <a:gd name="connsiteX117" fmla="*/ 10668356 w 12192000"/>
              <a:gd name="connsiteY117" fmla="*/ 340612 h 1126566"/>
              <a:gd name="connsiteX118" fmla="*/ 10732175 w 12192000"/>
              <a:gd name="connsiteY118" fmla="*/ 317549 h 1126566"/>
              <a:gd name="connsiteX119" fmla="*/ 10862886 w 12192000"/>
              <a:gd name="connsiteY119" fmla="*/ 313438 h 1126566"/>
              <a:gd name="connsiteX120" fmla="*/ 10963063 w 12192000"/>
              <a:gd name="connsiteY120" fmla="*/ 317771 h 1126566"/>
              <a:gd name="connsiteX121" fmla="*/ 11018562 w 12192000"/>
              <a:gd name="connsiteY121" fmla="*/ 316991 h 1126566"/>
              <a:gd name="connsiteX122" fmla="*/ 11059692 w 12192000"/>
              <a:gd name="connsiteY122" fmla="*/ 319983 h 1126566"/>
              <a:gd name="connsiteX123" fmla="*/ 11160371 w 12192000"/>
              <a:gd name="connsiteY123" fmla="*/ 308440 h 1126566"/>
              <a:gd name="connsiteX124" fmla="*/ 11178386 w 12192000"/>
              <a:gd name="connsiteY124" fmla="*/ 299490 h 1126566"/>
              <a:gd name="connsiteX125" fmla="*/ 11192494 w 12192000"/>
              <a:gd name="connsiteY125" fmla="*/ 296221 h 1126566"/>
              <a:gd name="connsiteX126" fmla="*/ 11199770 w 12192000"/>
              <a:gd name="connsiteY126" fmla="*/ 299772 h 1126566"/>
              <a:gd name="connsiteX127" fmla="*/ 11217258 w 12192000"/>
              <a:gd name="connsiteY127" fmla="*/ 293681 h 1126566"/>
              <a:gd name="connsiteX128" fmla="*/ 11245798 w 12192000"/>
              <a:gd name="connsiteY128" fmla="*/ 292170 h 1126566"/>
              <a:gd name="connsiteX129" fmla="*/ 11255992 w 12192000"/>
              <a:gd name="connsiteY129" fmla="*/ 291919 h 1126566"/>
              <a:gd name="connsiteX130" fmla="*/ 11264859 w 12192000"/>
              <a:gd name="connsiteY130" fmla="*/ 293937 h 1126566"/>
              <a:gd name="connsiteX131" fmla="*/ 11276151 w 12192000"/>
              <a:gd name="connsiteY131" fmla="*/ 293070 h 1126566"/>
              <a:gd name="connsiteX132" fmla="*/ 11279850 w 12192000"/>
              <a:gd name="connsiteY132" fmla="*/ 291330 h 1126566"/>
              <a:gd name="connsiteX133" fmla="*/ 11290818 w 12192000"/>
              <a:gd name="connsiteY133" fmla="*/ 291060 h 1126566"/>
              <a:gd name="connsiteX134" fmla="*/ 11296248 w 12192000"/>
              <a:gd name="connsiteY134" fmla="*/ 290163 h 1126566"/>
              <a:gd name="connsiteX135" fmla="*/ 11301652 w 12192000"/>
              <a:gd name="connsiteY135" fmla="*/ 290324 h 1126566"/>
              <a:gd name="connsiteX136" fmla="*/ 11339114 w 12192000"/>
              <a:gd name="connsiteY136" fmla="*/ 288153 h 1126566"/>
              <a:gd name="connsiteX137" fmla="*/ 11345146 w 12192000"/>
              <a:gd name="connsiteY137" fmla="*/ 290802 h 1126566"/>
              <a:gd name="connsiteX138" fmla="*/ 11400126 w 12192000"/>
              <a:gd name="connsiteY138" fmla="*/ 292287 h 1126566"/>
              <a:gd name="connsiteX139" fmla="*/ 11400420 w 12192000"/>
              <a:gd name="connsiteY139" fmla="*/ 293758 h 1126566"/>
              <a:gd name="connsiteX140" fmla="*/ 11413889 w 12192000"/>
              <a:gd name="connsiteY140" fmla="*/ 300516 h 1126566"/>
              <a:gd name="connsiteX141" fmla="*/ 11440688 w 12192000"/>
              <a:gd name="connsiteY141" fmla="*/ 310121 h 1126566"/>
              <a:gd name="connsiteX142" fmla="*/ 11496733 w 12192000"/>
              <a:gd name="connsiteY142" fmla="*/ 350225 h 1126566"/>
              <a:gd name="connsiteX143" fmla="*/ 11554005 w 12192000"/>
              <a:gd name="connsiteY143" fmla="*/ 351933 h 1126566"/>
              <a:gd name="connsiteX144" fmla="*/ 11565304 w 12192000"/>
              <a:gd name="connsiteY144" fmla="*/ 353069 h 1126566"/>
              <a:gd name="connsiteX145" fmla="*/ 11565435 w 12192000"/>
              <a:gd name="connsiteY145" fmla="*/ 353419 h 1126566"/>
              <a:gd name="connsiteX146" fmla="*/ 11577168 w 12192000"/>
              <a:gd name="connsiteY146" fmla="*/ 355270 h 1126566"/>
              <a:gd name="connsiteX147" fmla="*/ 11607823 w 12192000"/>
              <a:gd name="connsiteY147" fmla="*/ 357347 h 1126566"/>
              <a:gd name="connsiteX148" fmla="*/ 11664276 w 12192000"/>
              <a:gd name="connsiteY148" fmla="*/ 386951 h 1126566"/>
              <a:gd name="connsiteX149" fmla="*/ 11786197 w 12192000"/>
              <a:gd name="connsiteY149" fmla="*/ 477948 h 1126566"/>
              <a:gd name="connsiteX150" fmla="*/ 11866598 w 12192000"/>
              <a:gd name="connsiteY150" fmla="*/ 486803 h 1126566"/>
              <a:gd name="connsiteX151" fmla="*/ 11916744 w 12192000"/>
              <a:gd name="connsiteY151" fmla="*/ 502917 h 1126566"/>
              <a:gd name="connsiteX152" fmla="*/ 11949248 w 12192000"/>
              <a:gd name="connsiteY152" fmla="*/ 518881 h 1126566"/>
              <a:gd name="connsiteX153" fmla="*/ 11951002 w 12192000"/>
              <a:gd name="connsiteY153" fmla="*/ 518735 h 1126566"/>
              <a:gd name="connsiteX154" fmla="*/ 12026007 w 12192000"/>
              <a:gd name="connsiteY154" fmla="*/ 534384 h 1126566"/>
              <a:gd name="connsiteX155" fmla="*/ 12035188 w 12192000"/>
              <a:gd name="connsiteY155" fmla="*/ 529609 h 1126566"/>
              <a:gd name="connsiteX156" fmla="*/ 12115225 w 12192000"/>
              <a:gd name="connsiteY156" fmla="*/ 561895 h 1126566"/>
              <a:gd name="connsiteX157" fmla="*/ 12191636 w 12192000"/>
              <a:gd name="connsiteY157" fmla="*/ 558318 h 1126566"/>
              <a:gd name="connsiteX158" fmla="*/ 12192000 w 12192000"/>
              <a:gd name="connsiteY158" fmla="*/ 558295 h 1126566"/>
              <a:gd name="connsiteX159" fmla="*/ 12192000 w 12192000"/>
              <a:gd name="connsiteY159" fmla="*/ 1126566 h 1126566"/>
              <a:gd name="connsiteX160" fmla="*/ 0 w 12192000"/>
              <a:gd name="connsiteY160" fmla="*/ 1126566 h 1126566"/>
              <a:gd name="connsiteX161" fmla="*/ 0 w 12192000"/>
              <a:gd name="connsiteY161" fmla="*/ 401922 h 1126566"/>
              <a:gd name="connsiteX162" fmla="*/ 25242 w 12192000"/>
              <a:gd name="connsiteY162" fmla="*/ 388862 h 1126566"/>
              <a:gd name="connsiteX163" fmla="*/ 96922 w 12192000"/>
              <a:gd name="connsiteY163" fmla="*/ 357381 h 1126566"/>
              <a:gd name="connsiteX164" fmla="*/ 164580 w 12192000"/>
              <a:gd name="connsiteY164" fmla="*/ 322443 h 1126566"/>
              <a:gd name="connsiteX165" fmla="*/ 258712 w 12192000"/>
              <a:gd name="connsiteY165" fmla="*/ 286531 h 1126566"/>
              <a:gd name="connsiteX166" fmla="*/ 316354 w 12192000"/>
              <a:gd name="connsiteY166" fmla="*/ 238529 h 1126566"/>
              <a:gd name="connsiteX167" fmla="*/ 328834 w 12192000"/>
              <a:gd name="connsiteY167" fmla="*/ 240963 h 1126566"/>
              <a:gd name="connsiteX168" fmla="*/ 383414 w 12192000"/>
              <a:gd name="connsiteY168" fmla="*/ 221196 h 1126566"/>
              <a:gd name="connsiteX169" fmla="*/ 537708 w 12192000"/>
              <a:gd name="connsiteY169" fmla="*/ 119020 h 1126566"/>
              <a:gd name="connsiteX170" fmla="*/ 653257 w 12192000"/>
              <a:gd name="connsiteY170" fmla="*/ 91372 h 1126566"/>
              <a:gd name="connsiteX171" fmla="*/ 763197 w 12192000"/>
              <a:gd name="connsiteY171" fmla="*/ 59356 h 1126566"/>
              <a:gd name="connsiteX172" fmla="*/ 778208 w 12192000"/>
              <a:gd name="connsiteY172" fmla="*/ 63801 h 1126566"/>
              <a:gd name="connsiteX173" fmla="*/ 784725 w 12192000"/>
              <a:gd name="connsiteY173" fmla="*/ 62505 h 1126566"/>
              <a:gd name="connsiteX174" fmla="*/ 785400 w 12192000"/>
              <a:gd name="connsiteY174" fmla="*/ 62796 h 1126566"/>
              <a:gd name="connsiteX175" fmla="*/ 786774 w 12192000"/>
              <a:gd name="connsiteY175" fmla="*/ 62098 h 1126566"/>
              <a:gd name="connsiteX176" fmla="*/ 852003 w 12192000"/>
              <a:gd name="connsiteY176" fmla="*/ 61064 h 1126566"/>
              <a:gd name="connsiteX177" fmla="*/ 870719 w 12192000"/>
              <a:gd name="connsiteY177" fmla="*/ 47209 h 1126566"/>
              <a:gd name="connsiteX178" fmla="*/ 883786 w 12192000"/>
              <a:gd name="connsiteY178" fmla="*/ 45814 h 1126566"/>
              <a:gd name="connsiteX179" fmla="*/ 886400 w 12192000"/>
              <a:gd name="connsiteY179" fmla="*/ 43909 h 1126566"/>
              <a:gd name="connsiteX180" fmla="*/ 893881 w 12192000"/>
              <a:gd name="connsiteY180" fmla="*/ 40197 h 1126566"/>
              <a:gd name="connsiteX181" fmla="*/ 886282 w 12192000"/>
              <a:gd name="connsiteY181" fmla="*/ 36610 h 1126566"/>
              <a:gd name="connsiteX182" fmla="*/ 950274 w 12192000"/>
              <a:gd name="connsiteY182" fmla="*/ 20111 h 1126566"/>
              <a:gd name="connsiteX183" fmla="*/ 988432 w 12192000"/>
              <a:gd name="connsiteY183" fmla="*/ 24039 h 1126566"/>
              <a:gd name="connsiteX184" fmla="*/ 1048223 w 12192000"/>
              <a:gd name="connsiteY184" fmla="*/ 19791 h 1126566"/>
              <a:gd name="connsiteX185" fmla="*/ 1177886 w 12192000"/>
              <a:gd name="connsiteY185" fmla="*/ 30728 h 1126566"/>
              <a:gd name="connsiteX186" fmla="*/ 1305018 w 12192000"/>
              <a:gd name="connsiteY186" fmla="*/ 0 h 1126566"/>
              <a:gd name="connsiteX0" fmla="*/ 1305018 w 12192000"/>
              <a:gd name="connsiteY0" fmla="*/ 0 h 1126566"/>
              <a:gd name="connsiteX1" fmla="*/ 1338012 w 12192000"/>
              <a:gd name="connsiteY1" fmla="*/ 2184 h 1126566"/>
              <a:gd name="connsiteX2" fmla="*/ 1368320 w 12192000"/>
              <a:gd name="connsiteY2" fmla="*/ 11572 h 1126566"/>
              <a:gd name="connsiteX3" fmla="*/ 1367764 w 12192000"/>
              <a:gd name="connsiteY3" fmla="*/ 14115 h 1126566"/>
              <a:gd name="connsiteX4" fmla="*/ 1372564 w 12192000"/>
              <a:gd name="connsiteY4" fmla="*/ 15636 h 1126566"/>
              <a:gd name="connsiteX5" fmla="*/ 1377226 w 12192000"/>
              <a:gd name="connsiteY5" fmla="*/ 14330 h 1126566"/>
              <a:gd name="connsiteX6" fmla="*/ 1382967 w 12192000"/>
              <a:gd name="connsiteY6" fmla="*/ 16108 h 1126566"/>
              <a:gd name="connsiteX7" fmla="*/ 1398753 w 12192000"/>
              <a:gd name="connsiteY7" fmla="*/ 20281 h 1126566"/>
              <a:gd name="connsiteX8" fmla="*/ 1403473 w 12192000"/>
              <a:gd name="connsiteY8" fmla="*/ 25878 h 1126566"/>
              <a:gd name="connsiteX9" fmla="*/ 1465522 w 12192000"/>
              <a:gd name="connsiteY9" fmla="*/ 40951 h 1126566"/>
              <a:gd name="connsiteX10" fmla="*/ 1485274 w 12192000"/>
              <a:gd name="connsiteY10" fmla="*/ 38769 h 1126566"/>
              <a:gd name="connsiteX11" fmla="*/ 1506702 w 12192000"/>
              <a:gd name="connsiteY11" fmla="*/ 48855 h 1126566"/>
              <a:gd name="connsiteX12" fmla="*/ 1570577 w 12192000"/>
              <a:gd name="connsiteY12" fmla="*/ 56390 h 1126566"/>
              <a:gd name="connsiteX13" fmla="*/ 1640836 w 12192000"/>
              <a:gd name="connsiteY13" fmla="*/ 71287 h 1126566"/>
              <a:gd name="connsiteX14" fmla="*/ 1689992 w 12192000"/>
              <a:gd name="connsiteY14" fmla="*/ 86003 h 1126566"/>
              <a:gd name="connsiteX15" fmla="*/ 1825707 w 12192000"/>
              <a:gd name="connsiteY15" fmla="*/ 102605 h 1126566"/>
              <a:gd name="connsiteX16" fmla="*/ 2055100 w 12192000"/>
              <a:gd name="connsiteY16" fmla="*/ 121407 h 1126566"/>
              <a:gd name="connsiteX17" fmla="*/ 2102805 w 12192000"/>
              <a:gd name="connsiteY17" fmla="*/ 127338 h 1126566"/>
              <a:gd name="connsiteX18" fmla="*/ 2139327 w 12192000"/>
              <a:gd name="connsiteY18" fmla="*/ 140098 h 1126566"/>
              <a:gd name="connsiteX19" fmla="*/ 2143886 w 12192000"/>
              <a:gd name="connsiteY19" fmla="*/ 149737 h 1126566"/>
              <a:gd name="connsiteX20" fmla="*/ 2169405 w 12192000"/>
              <a:gd name="connsiteY20" fmla="*/ 154229 h 1126566"/>
              <a:gd name="connsiteX21" fmla="*/ 2175252 w 12192000"/>
              <a:gd name="connsiteY21" fmla="*/ 157025 h 1126566"/>
              <a:gd name="connsiteX22" fmla="*/ 2209736 w 12192000"/>
              <a:gd name="connsiteY22" fmla="*/ 171455 h 1126566"/>
              <a:gd name="connsiteX23" fmla="*/ 2306658 w 12192000"/>
              <a:gd name="connsiteY23" fmla="*/ 162489 h 1126566"/>
              <a:gd name="connsiteX24" fmla="*/ 2376691 w 12192000"/>
              <a:gd name="connsiteY24" fmla="*/ 163846 h 1126566"/>
              <a:gd name="connsiteX25" fmla="*/ 2381520 w 12192000"/>
              <a:gd name="connsiteY25" fmla="*/ 166644 h 1126566"/>
              <a:gd name="connsiteX26" fmla="*/ 2500607 w 12192000"/>
              <a:gd name="connsiteY26" fmla="*/ 180917 h 1126566"/>
              <a:gd name="connsiteX27" fmla="*/ 2542869 w 12192000"/>
              <a:gd name="connsiteY27" fmla="*/ 188717 h 1126566"/>
              <a:gd name="connsiteX28" fmla="*/ 2829718 w 12192000"/>
              <a:gd name="connsiteY28" fmla="*/ 242215 h 1126566"/>
              <a:gd name="connsiteX29" fmla="*/ 3028662 w 12192000"/>
              <a:gd name="connsiteY29" fmla="*/ 219550 h 1126566"/>
              <a:gd name="connsiteX30" fmla="*/ 3107019 w 12192000"/>
              <a:gd name="connsiteY30" fmla="*/ 220240 h 1126566"/>
              <a:gd name="connsiteX31" fmla="*/ 3116698 w 12192000"/>
              <a:gd name="connsiteY31" fmla="*/ 226983 h 1126566"/>
              <a:gd name="connsiteX32" fmla="*/ 3231577 w 12192000"/>
              <a:gd name="connsiteY32" fmla="*/ 202023 h 1126566"/>
              <a:gd name="connsiteX33" fmla="*/ 3386687 w 12192000"/>
              <a:gd name="connsiteY33" fmla="*/ 218190 h 1126566"/>
              <a:gd name="connsiteX34" fmla="*/ 3501680 w 12192000"/>
              <a:gd name="connsiteY34" fmla="*/ 238841 h 1126566"/>
              <a:gd name="connsiteX35" fmla="*/ 3567038 w 12192000"/>
              <a:gd name="connsiteY35" fmla="*/ 246771 h 1126566"/>
              <a:gd name="connsiteX36" fmla="*/ 3613626 w 12192000"/>
              <a:gd name="connsiteY36" fmla="*/ 256591 h 1126566"/>
              <a:gd name="connsiteX37" fmla="*/ 3737444 w 12192000"/>
              <a:gd name="connsiteY37" fmla="*/ 259793 h 1126566"/>
              <a:gd name="connsiteX38" fmla="*/ 3944870 w 12192000"/>
              <a:gd name="connsiteY38" fmla="*/ 255991 h 1126566"/>
              <a:gd name="connsiteX39" fmla="*/ 4092172 w 12192000"/>
              <a:gd name="connsiteY39" fmla="*/ 290617 h 1126566"/>
              <a:gd name="connsiteX40" fmla="*/ 4176434 w 12192000"/>
              <a:gd name="connsiteY40" fmla="*/ 272187 h 1126566"/>
              <a:gd name="connsiteX41" fmla="*/ 4269617 w 12192000"/>
              <a:gd name="connsiteY41" fmla="*/ 283947 h 1126566"/>
              <a:gd name="connsiteX42" fmla="*/ 4638729 w 12192000"/>
              <a:gd name="connsiteY42" fmla="*/ 274806 h 1126566"/>
              <a:gd name="connsiteX43" fmla="*/ 4910175 w 12192000"/>
              <a:gd name="connsiteY43" fmla="*/ 258887 h 1126566"/>
              <a:gd name="connsiteX44" fmla="*/ 4910653 w 12192000"/>
              <a:gd name="connsiteY44" fmla="*/ 256337 h 1126566"/>
              <a:gd name="connsiteX45" fmla="*/ 4915901 w 12192000"/>
              <a:gd name="connsiteY45" fmla="*/ 255646 h 1126566"/>
              <a:gd name="connsiteX46" fmla="*/ 4919888 w 12192000"/>
              <a:gd name="connsiteY46" fmla="*/ 257665 h 1126566"/>
              <a:gd name="connsiteX47" fmla="*/ 4926150 w 12192000"/>
              <a:gd name="connsiteY47" fmla="*/ 256877 h 1126566"/>
              <a:gd name="connsiteX48" fmla="*/ 4943081 w 12192000"/>
              <a:gd name="connsiteY48" fmla="*/ 255402 h 1126566"/>
              <a:gd name="connsiteX49" fmla="*/ 4949875 w 12192000"/>
              <a:gd name="connsiteY49" fmla="*/ 250755 h 1126566"/>
              <a:gd name="connsiteX50" fmla="*/ 5034125 w 12192000"/>
              <a:gd name="connsiteY50" fmla="*/ 251561 h 1126566"/>
              <a:gd name="connsiteX51" fmla="*/ 5058873 w 12192000"/>
              <a:gd name="connsiteY51" fmla="*/ 245283 h 1126566"/>
              <a:gd name="connsiteX52" fmla="*/ 5123651 w 12192000"/>
              <a:gd name="connsiteY52" fmla="*/ 248360 h 1126566"/>
              <a:gd name="connsiteX53" fmla="*/ 5197539 w 12192000"/>
              <a:gd name="connsiteY53" fmla="*/ 245352 h 1126566"/>
              <a:gd name="connsiteX54" fmla="*/ 5250946 w 12192000"/>
              <a:gd name="connsiteY54" fmla="*/ 239095 h 1126566"/>
              <a:gd name="connsiteX55" fmla="*/ 5388817 w 12192000"/>
              <a:gd name="connsiteY55" fmla="*/ 245059 h 1126566"/>
              <a:gd name="connsiteX56" fmla="*/ 5618162 w 12192000"/>
              <a:gd name="connsiteY56" fmla="*/ 264094 h 1126566"/>
              <a:gd name="connsiteX57" fmla="*/ 5666664 w 12192000"/>
              <a:gd name="connsiteY57" fmla="*/ 266098 h 1126566"/>
              <a:gd name="connsiteX58" fmla="*/ 5715324 w 12192000"/>
              <a:gd name="connsiteY58" fmla="*/ 251101 h 1126566"/>
              <a:gd name="connsiteX59" fmla="*/ 5741796 w 12192000"/>
              <a:gd name="connsiteY59" fmla="*/ 250897 h 1126566"/>
              <a:gd name="connsiteX60" fmla="*/ 5748565 w 12192000"/>
              <a:gd name="connsiteY60" fmla="*/ 249142 h 1126566"/>
              <a:gd name="connsiteX61" fmla="*/ 5802907 w 12192000"/>
              <a:gd name="connsiteY61" fmla="*/ 256022 h 1126566"/>
              <a:gd name="connsiteX62" fmla="*/ 5877829 w 12192000"/>
              <a:gd name="connsiteY62" fmla="*/ 265178 h 1126566"/>
              <a:gd name="connsiteX63" fmla="*/ 5946099 w 12192000"/>
              <a:gd name="connsiteY63" fmla="*/ 275229 h 1126566"/>
              <a:gd name="connsiteX64" fmla="*/ 5951885 w 12192000"/>
              <a:gd name="connsiteY64" fmla="*/ 273306 h 1126566"/>
              <a:gd name="connsiteX65" fmla="*/ 5957187 w 12192000"/>
              <a:gd name="connsiteY65" fmla="*/ 267506 h 1126566"/>
              <a:gd name="connsiteX66" fmla="*/ 6000476 w 12192000"/>
              <a:gd name="connsiteY66" fmla="*/ 273899 h 1126566"/>
              <a:gd name="connsiteX67" fmla="*/ 6055647 w 12192000"/>
              <a:gd name="connsiteY67" fmla="*/ 268058 h 1126566"/>
              <a:gd name="connsiteX68" fmla="*/ 6390944 w 12192000"/>
              <a:gd name="connsiteY68" fmla="*/ 296657 h 1126566"/>
              <a:gd name="connsiteX69" fmla="*/ 6472553 w 12192000"/>
              <a:gd name="connsiteY69" fmla="*/ 327261 h 1126566"/>
              <a:gd name="connsiteX70" fmla="*/ 6598839 w 12192000"/>
              <a:gd name="connsiteY70" fmla="*/ 327138 h 1126566"/>
              <a:gd name="connsiteX71" fmla="*/ 6674894 w 12192000"/>
              <a:gd name="connsiteY71" fmla="*/ 339184 h 1126566"/>
              <a:gd name="connsiteX72" fmla="*/ 6709804 w 12192000"/>
              <a:gd name="connsiteY72" fmla="*/ 345663 h 1126566"/>
              <a:gd name="connsiteX73" fmla="*/ 6788093 w 12192000"/>
              <a:gd name="connsiteY73" fmla="*/ 377012 h 1126566"/>
              <a:gd name="connsiteX74" fmla="*/ 6944546 w 12192000"/>
              <a:gd name="connsiteY74" fmla="*/ 386543 h 1126566"/>
              <a:gd name="connsiteX75" fmla="*/ 7052564 w 12192000"/>
              <a:gd name="connsiteY75" fmla="*/ 396658 h 1126566"/>
              <a:gd name="connsiteX76" fmla="*/ 7130364 w 12192000"/>
              <a:gd name="connsiteY76" fmla="*/ 388164 h 1126566"/>
              <a:gd name="connsiteX77" fmla="*/ 7179335 w 12192000"/>
              <a:gd name="connsiteY77" fmla="*/ 386225 h 1126566"/>
              <a:gd name="connsiteX78" fmla="*/ 7300357 w 12192000"/>
              <a:gd name="connsiteY78" fmla="*/ 403218 h 1126566"/>
              <a:gd name="connsiteX79" fmla="*/ 7499445 w 12192000"/>
              <a:gd name="connsiteY79" fmla="*/ 440549 h 1126566"/>
              <a:gd name="connsiteX80" fmla="*/ 7655710 w 12192000"/>
              <a:gd name="connsiteY80" fmla="*/ 430962 h 1126566"/>
              <a:gd name="connsiteX81" fmla="*/ 7729851 w 12192000"/>
              <a:gd name="connsiteY81" fmla="*/ 462457 h 1126566"/>
              <a:gd name="connsiteX82" fmla="*/ 7824660 w 12192000"/>
              <a:gd name="connsiteY82" fmla="*/ 466203 h 1126566"/>
              <a:gd name="connsiteX83" fmla="*/ 8277851 w 12192000"/>
              <a:gd name="connsiteY83" fmla="*/ 502630 h 1126566"/>
              <a:gd name="connsiteX84" fmla="*/ 8382461 w 12192000"/>
              <a:gd name="connsiteY84" fmla="*/ 526824 h 1126566"/>
              <a:gd name="connsiteX85" fmla="*/ 8594502 w 12192000"/>
              <a:gd name="connsiteY85" fmla="*/ 613607 h 1126566"/>
              <a:gd name="connsiteX86" fmla="*/ 8808358 w 12192000"/>
              <a:gd name="connsiteY86" fmla="*/ 654694 h 1126566"/>
              <a:gd name="connsiteX87" fmla="*/ 8880244 w 12192000"/>
              <a:gd name="connsiteY87" fmla="*/ 661466 h 1126566"/>
              <a:gd name="connsiteX88" fmla="*/ 8885004 w 12192000"/>
              <a:gd name="connsiteY88" fmla="*/ 663655 h 1126566"/>
              <a:gd name="connsiteX89" fmla="*/ 8886720 w 12192000"/>
              <a:gd name="connsiteY89" fmla="*/ 662879 h 1126566"/>
              <a:gd name="connsiteX90" fmla="*/ 8912175 w 12192000"/>
              <a:gd name="connsiteY90" fmla="*/ 660908 h 1126566"/>
              <a:gd name="connsiteX91" fmla="*/ 8969814 w 12192000"/>
              <a:gd name="connsiteY91" fmla="*/ 639833 h 1126566"/>
              <a:gd name="connsiteX92" fmla="*/ 8996241 w 12192000"/>
              <a:gd name="connsiteY92" fmla="*/ 655221 h 1126566"/>
              <a:gd name="connsiteX93" fmla="*/ 9092152 w 12192000"/>
              <a:gd name="connsiteY93" fmla="*/ 609097 h 1126566"/>
              <a:gd name="connsiteX94" fmla="*/ 9156546 w 12192000"/>
              <a:gd name="connsiteY94" fmla="*/ 585468 h 1126566"/>
              <a:gd name="connsiteX95" fmla="*/ 9194830 w 12192000"/>
              <a:gd name="connsiteY95" fmla="*/ 571148 h 1126566"/>
              <a:gd name="connsiteX96" fmla="*/ 9314188 w 12192000"/>
              <a:gd name="connsiteY96" fmla="*/ 547301 h 1126566"/>
              <a:gd name="connsiteX97" fmla="*/ 9505176 w 12192000"/>
              <a:gd name="connsiteY97" fmla="*/ 542666 h 1126566"/>
              <a:gd name="connsiteX98" fmla="*/ 9581851 w 12192000"/>
              <a:gd name="connsiteY98" fmla="*/ 530976 h 1126566"/>
              <a:gd name="connsiteX99" fmla="*/ 9662056 w 12192000"/>
              <a:gd name="connsiteY99" fmla="*/ 524035 h 1126566"/>
              <a:gd name="connsiteX100" fmla="*/ 9724197 w 12192000"/>
              <a:gd name="connsiteY100" fmla="*/ 528337 h 1126566"/>
              <a:gd name="connsiteX101" fmla="*/ 9837846 w 12192000"/>
              <a:gd name="connsiteY101" fmla="*/ 492977 h 1126566"/>
              <a:gd name="connsiteX102" fmla="*/ 9917440 w 12192000"/>
              <a:gd name="connsiteY102" fmla="*/ 459605 h 1126566"/>
              <a:gd name="connsiteX103" fmla="*/ 9918439 w 12192000"/>
              <a:gd name="connsiteY103" fmla="*/ 453114 h 1126566"/>
              <a:gd name="connsiteX104" fmla="*/ 9953039 w 12192000"/>
              <a:gd name="connsiteY104" fmla="*/ 452486 h 1126566"/>
              <a:gd name="connsiteX105" fmla="*/ 9988183 w 12192000"/>
              <a:gd name="connsiteY105" fmla="*/ 448079 h 1126566"/>
              <a:gd name="connsiteX106" fmla="*/ 9991965 w 12192000"/>
              <a:gd name="connsiteY106" fmla="*/ 435969 h 1126566"/>
              <a:gd name="connsiteX107" fmla="*/ 9986932 w 12192000"/>
              <a:gd name="connsiteY107" fmla="*/ 431168 h 1126566"/>
              <a:gd name="connsiteX108" fmla="*/ 9996190 w 12192000"/>
              <a:gd name="connsiteY108" fmla="*/ 429066 h 1126566"/>
              <a:gd name="connsiteX109" fmla="*/ 9999786 w 12192000"/>
              <a:gd name="connsiteY109" fmla="*/ 427758 h 1126566"/>
              <a:gd name="connsiteX110" fmla="*/ 10012936 w 12192000"/>
              <a:gd name="connsiteY110" fmla="*/ 428884 h 1126566"/>
              <a:gd name="connsiteX111" fmla="*/ 10102484 w 12192000"/>
              <a:gd name="connsiteY111" fmla="*/ 441324 h 1126566"/>
              <a:gd name="connsiteX112" fmla="*/ 10199200 w 12192000"/>
              <a:gd name="connsiteY112" fmla="*/ 438197 h 1126566"/>
              <a:gd name="connsiteX113" fmla="*/ 10245648 w 12192000"/>
              <a:gd name="connsiteY113" fmla="*/ 438831 h 1126566"/>
              <a:gd name="connsiteX114" fmla="*/ 10369590 w 12192000"/>
              <a:gd name="connsiteY114" fmla="*/ 423377 h 1126566"/>
              <a:gd name="connsiteX115" fmla="*/ 10575777 w 12192000"/>
              <a:gd name="connsiteY115" fmla="*/ 355859 h 1126566"/>
              <a:gd name="connsiteX116" fmla="*/ 10638984 w 12192000"/>
              <a:gd name="connsiteY116" fmla="*/ 347416 h 1126566"/>
              <a:gd name="connsiteX117" fmla="*/ 10668356 w 12192000"/>
              <a:gd name="connsiteY117" fmla="*/ 340612 h 1126566"/>
              <a:gd name="connsiteX118" fmla="*/ 10732175 w 12192000"/>
              <a:gd name="connsiteY118" fmla="*/ 317549 h 1126566"/>
              <a:gd name="connsiteX119" fmla="*/ 10862886 w 12192000"/>
              <a:gd name="connsiteY119" fmla="*/ 313438 h 1126566"/>
              <a:gd name="connsiteX120" fmla="*/ 10963063 w 12192000"/>
              <a:gd name="connsiteY120" fmla="*/ 317771 h 1126566"/>
              <a:gd name="connsiteX121" fmla="*/ 11018562 w 12192000"/>
              <a:gd name="connsiteY121" fmla="*/ 316991 h 1126566"/>
              <a:gd name="connsiteX122" fmla="*/ 11059692 w 12192000"/>
              <a:gd name="connsiteY122" fmla="*/ 319983 h 1126566"/>
              <a:gd name="connsiteX123" fmla="*/ 11160371 w 12192000"/>
              <a:gd name="connsiteY123" fmla="*/ 308440 h 1126566"/>
              <a:gd name="connsiteX124" fmla="*/ 11178386 w 12192000"/>
              <a:gd name="connsiteY124" fmla="*/ 299490 h 1126566"/>
              <a:gd name="connsiteX125" fmla="*/ 11192494 w 12192000"/>
              <a:gd name="connsiteY125" fmla="*/ 296221 h 1126566"/>
              <a:gd name="connsiteX126" fmla="*/ 11199770 w 12192000"/>
              <a:gd name="connsiteY126" fmla="*/ 299772 h 1126566"/>
              <a:gd name="connsiteX127" fmla="*/ 11217258 w 12192000"/>
              <a:gd name="connsiteY127" fmla="*/ 293681 h 1126566"/>
              <a:gd name="connsiteX128" fmla="*/ 11245798 w 12192000"/>
              <a:gd name="connsiteY128" fmla="*/ 292170 h 1126566"/>
              <a:gd name="connsiteX129" fmla="*/ 11255992 w 12192000"/>
              <a:gd name="connsiteY129" fmla="*/ 291919 h 1126566"/>
              <a:gd name="connsiteX130" fmla="*/ 11264859 w 12192000"/>
              <a:gd name="connsiteY130" fmla="*/ 293937 h 1126566"/>
              <a:gd name="connsiteX131" fmla="*/ 11276151 w 12192000"/>
              <a:gd name="connsiteY131" fmla="*/ 293070 h 1126566"/>
              <a:gd name="connsiteX132" fmla="*/ 11279850 w 12192000"/>
              <a:gd name="connsiteY132" fmla="*/ 291330 h 1126566"/>
              <a:gd name="connsiteX133" fmla="*/ 11290818 w 12192000"/>
              <a:gd name="connsiteY133" fmla="*/ 291060 h 1126566"/>
              <a:gd name="connsiteX134" fmla="*/ 11296248 w 12192000"/>
              <a:gd name="connsiteY134" fmla="*/ 290163 h 1126566"/>
              <a:gd name="connsiteX135" fmla="*/ 11301652 w 12192000"/>
              <a:gd name="connsiteY135" fmla="*/ 290324 h 1126566"/>
              <a:gd name="connsiteX136" fmla="*/ 11339114 w 12192000"/>
              <a:gd name="connsiteY136" fmla="*/ 288153 h 1126566"/>
              <a:gd name="connsiteX137" fmla="*/ 11345146 w 12192000"/>
              <a:gd name="connsiteY137" fmla="*/ 290802 h 1126566"/>
              <a:gd name="connsiteX138" fmla="*/ 11400126 w 12192000"/>
              <a:gd name="connsiteY138" fmla="*/ 292287 h 1126566"/>
              <a:gd name="connsiteX139" fmla="*/ 11400420 w 12192000"/>
              <a:gd name="connsiteY139" fmla="*/ 293758 h 1126566"/>
              <a:gd name="connsiteX140" fmla="*/ 11413889 w 12192000"/>
              <a:gd name="connsiteY140" fmla="*/ 300516 h 1126566"/>
              <a:gd name="connsiteX141" fmla="*/ 11440688 w 12192000"/>
              <a:gd name="connsiteY141" fmla="*/ 310121 h 1126566"/>
              <a:gd name="connsiteX142" fmla="*/ 11496733 w 12192000"/>
              <a:gd name="connsiteY142" fmla="*/ 350225 h 1126566"/>
              <a:gd name="connsiteX143" fmla="*/ 11554005 w 12192000"/>
              <a:gd name="connsiteY143" fmla="*/ 351933 h 1126566"/>
              <a:gd name="connsiteX144" fmla="*/ 11565304 w 12192000"/>
              <a:gd name="connsiteY144" fmla="*/ 353069 h 1126566"/>
              <a:gd name="connsiteX145" fmla="*/ 11565435 w 12192000"/>
              <a:gd name="connsiteY145" fmla="*/ 353419 h 1126566"/>
              <a:gd name="connsiteX146" fmla="*/ 11577168 w 12192000"/>
              <a:gd name="connsiteY146" fmla="*/ 355270 h 1126566"/>
              <a:gd name="connsiteX147" fmla="*/ 11607823 w 12192000"/>
              <a:gd name="connsiteY147" fmla="*/ 357347 h 1126566"/>
              <a:gd name="connsiteX148" fmla="*/ 11664276 w 12192000"/>
              <a:gd name="connsiteY148" fmla="*/ 386951 h 1126566"/>
              <a:gd name="connsiteX149" fmla="*/ 11786197 w 12192000"/>
              <a:gd name="connsiteY149" fmla="*/ 477948 h 1126566"/>
              <a:gd name="connsiteX150" fmla="*/ 11866598 w 12192000"/>
              <a:gd name="connsiteY150" fmla="*/ 486803 h 1126566"/>
              <a:gd name="connsiteX151" fmla="*/ 11916744 w 12192000"/>
              <a:gd name="connsiteY151" fmla="*/ 502917 h 1126566"/>
              <a:gd name="connsiteX152" fmla="*/ 11949248 w 12192000"/>
              <a:gd name="connsiteY152" fmla="*/ 518881 h 1126566"/>
              <a:gd name="connsiteX153" fmla="*/ 11951002 w 12192000"/>
              <a:gd name="connsiteY153" fmla="*/ 518735 h 1126566"/>
              <a:gd name="connsiteX154" fmla="*/ 12026007 w 12192000"/>
              <a:gd name="connsiteY154" fmla="*/ 534384 h 1126566"/>
              <a:gd name="connsiteX155" fmla="*/ 12035188 w 12192000"/>
              <a:gd name="connsiteY155" fmla="*/ 529609 h 1126566"/>
              <a:gd name="connsiteX156" fmla="*/ 12115225 w 12192000"/>
              <a:gd name="connsiteY156" fmla="*/ 561895 h 1126566"/>
              <a:gd name="connsiteX157" fmla="*/ 12191636 w 12192000"/>
              <a:gd name="connsiteY157" fmla="*/ 558318 h 1126566"/>
              <a:gd name="connsiteX158" fmla="*/ 12192000 w 12192000"/>
              <a:gd name="connsiteY158" fmla="*/ 558295 h 1126566"/>
              <a:gd name="connsiteX159" fmla="*/ 12192000 w 12192000"/>
              <a:gd name="connsiteY159" fmla="*/ 1126566 h 1126566"/>
              <a:gd name="connsiteX160" fmla="*/ 0 w 12192000"/>
              <a:gd name="connsiteY160" fmla="*/ 1126566 h 1126566"/>
              <a:gd name="connsiteX161" fmla="*/ 0 w 12192000"/>
              <a:gd name="connsiteY161" fmla="*/ 401922 h 1126566"/>
              <a:gd name="connsiteX162" fmla="*/ 25242 w 12192000"/>
              <a:gd name="connsiteY162" fmla="*/ 388862 h 1126566"/>
              <a:gd name="connsiteX163" fmla="*/ 96922 w 12192000"/>
              <a:gd name="connsiteY163" fmla="*/ 357381 h 1126566"/>
              <a:gd name="connsiteX164" fmla="*/ 164580 w 12192000"/>
              <a:gd name="connsiteY164" fmla="*/ 322443 h 1126566"/>
              <a:gd name="connsiteX165" fmla="*/ 258712 w 12192000"/>
              <a:gd name="connsiteY165" fmla="*/ 286531 h 1126566"/>
              <a:gd name="connsiteX166" fmla="*/ 316354 w 12192000"/>
              <a:gd name="connsiteY166" fmla="*/ 238529 h 1126566"/>
              <a:gd name="connsiteX167" fmla="*/ 328834 w 12192000"/>
              <a:gd name="connsiteY167" fmla="*/ 240963 h 1126566"/>
              <a:gd name="connsiteX168" fmla="*/ 383414 w 12192000"/>
              <a:gd name="connsiteY168" fmla="*/ 221196 h 1126566"/>
              <a:gd name="connsiteX169" fmla="*/ 537708 w 12192000"/>
              <a:gd name="connsiteY169" fmla="*/ 119020 h 1126566"/>
              <a:gd name="connsiteX170" fmla="*/ 653257 w 12192000"/>
              <a:gd name="connsiteY170" fmla="*/ 91372 h 1126566"/>
              <a:gd name="connsiteX171" fmla="*/ 763197 w 12192000"/>
              <a:gd name="connsiteY171" fmla="*/ 59356 h 1126566"/>
              <a:gd name="connsiteX172" fmla="*/ 778208 w 12192000"/>
              <a:gd name="connsiteY172" fmla="*/ 63801 h 1126566"/>
              <a:gd name="connsiteX173" fmla="*/ 784725 w 12192000"/>
              <a:gd name="connsiteY173" fmla="*/ 62505 h 1126566"/>
              <a:gd name="connsiteX174" fmla="*/ 785400 w 12192000"/>
              <a:gd name="connsiteY174" fmla="*/ 62796 h 1126566"/>
              <a:gd name="connsiteX175" fmla="*/ 786774 w 12192000"/>
              <a:gd name="connsiteY175" fmla="*/ 62098 h 1126566"/>
              <a:gd name="connsiteX176" fmla="*/ 852003 w 12192000"/>
              <a:gd name="connsiteY176" fmla="*/ 61064 h 1126566"/>
              <a:gd name="connsiteX177" fmla="*/ 870719 w 12192000"/>
              <a:gd name="connsiteY177" fmla="*/ 47209 h 1126566"/>
              <a:gd name="connsiteX178" fmla="*/ 883786 w 12192000"/>
              <a:gd name="connsiteY178" fmla="*/ 45814 h 1126566"/>
              <a:gd name="connsiteX179" fmla="*/ 886400 w 12192000"/>
              <a:gd name="connsiteY179" fmla="*/ 43909 h 1126566"/>
              <a:gd name="connsiteX180" fmla="*/ 893881 w 12192000"/>
              <a:gd name="connsiteY180" fmla="*/ 40197 h 1126566"/>
              <a:gd name="connsiteX181" fmla="*/ 886282 w 12192000"/>
              <a:gd name="connsiteY181" fmla="*/ 36610 h 1126566"/>
              <a:gd name="connsiteX182" fmla="*/ 950274 w 12192000"/>
              <a:gd name="connsiteY182" fmla="*/ 20111 h 1126566"/>
              <a:gd name="connsiteX183" fmla="*/ 988432 w 12192000"/>
              <a:gd name="connsiteY183" fmla="*/ 24039 h 1126566"/>
              <a:gd name="connsiteX184" fmla="*/ 1048223 w 12192000"/>
              <a:gd name="connsiteY184" fmla="*/ 19791 h 1126566"/>
              <a:gd name="connsiteX185" fmla="*/ 1177886 w 12192000"/>
              <a:gd name="connsiteY185" fmla="*/ 30728 h 1126566"/>
              <a:gd name="connsiteX186" fmla="*/ 1305018 w 12192000"/>
              <a:gd name="connsiteY186" fmla="*/ 0 h 1126566"/>
              <a:gd name="connsiteX0" fmla="*/ 1305018 w 12192000"/>
              <a:gd name="connsiteY0" fmla="*/ 0 h 1126566"/>
              <a:gd name="connsiteX1" fmla="*/ 1338012 w 12192000"/>
              <a:gd name="connsiteY1" fmla="*/ 2184 h 1126566"/>
              <a:gd name="connsiteX2" fmla="*/ 1368320 w 12192000"/>
              <a:gd name="connsiteY2" fmla="*/ 11572 h 1126566"/>
              <a:gd name="connsiteX3" fmla="*/ 1367764 w 12192000"/>
              <a:gd name="connsiteY3" fmla="*/ 14115 h 1126566"/>
              <a:gd name="connsiteX4" fmla="*/ 1372564 w 12192000"/>
              <a:gd name="connsiteY4" fmla="*/ 15636 h 1126566"/>
              <a:gd name="connsiteX5" fmla="*/ 1377226 w 12192000"/>
              <a:gd name="connsiteY5" fmla="*/ 14330 h 1126566"/>
              <a:gd name="connsiteX6" fmla="*/ 1382967 w 12192000"/>
              <a:gd name="connsiteY6" fmla="*/ 16108 h 1126566"/>
              <a:gd name="connsiteX7" fmla="*/ 1398753 w 12192000"/>
              <a:gd name="connsiteY7" fmla="*/ 20281 h 1126566"/>
              <a:gd name="connsiteX8" fmla="*/ 1403473 w 12192000"/>
              <a:gd name="connsiteY8" fmla="*/ 25878 h 1126566"/>
              <a:gd name="connsiteX9" fmla="*/ 1465522 w 12192000"/>
              <a:gd name="connsiteY9" fmla="*/ 40951 h 1126566"/>
              <a:gd name="connsiteX10" fmla="*/ 1485274 w 12192000"/>
              <a:gd name="connsiteY10" fmla="*/ 38769 h 1126566"/>
              <a:gd name="connsiteX11" fmla="*/ 1506702 w 12192000"/>
              <a:gd name="connsiteY11" fmla="*/ 48855 h 1126566"/>
              <a:gd name="connsiteX12" fmla="*/ 1570577 w 12192000"/>
              <a:gd name="connsiteY12" fmla="*/ 56390 h 1126566"/>
              <a:gd name="connsiteX13" fmla="*/ 1640836 w 12192000"/>
              <a:gd name="connsiteY13" fmla="*/ 71287 h 1126566"/>
              <a:gd name="connsiteX14" fmla="*/ 1689992 w 12192000"/>
              <a:gd name="connsiteY14" fmla="*/ 86003 h 1126566"/>
              <a:gd name="connsiteX15" fmla="*/ 1825707 w 12192000"/>
              <a:gd name="connsiteY15" fmla="*/ 102605 h 1126566"/>
              <a:gd name="connsiteX16" fmla="*/ 2055100 w 12192000"/>
              <a:gd name="connsiteY16" fmla="*/ 121407 h 1126566"/>
              <a:gd name="connsiteX17" fmla="*/ 2102805 w 12192000"/>
              <a:gd name="connsiteY17" fmla="*/ 127338 h 1126566"/>
              <a:gd name="connsiteX18" fmla="*/ 2139327 w 12192000"/>
              <a:gd name="connsiteY18" fmla="*/ 140098 h 1126566"/>
              <a:gd name="connsiteX19" fmla="*/ 2143886 w 12192000"/>
              <a:gd name="connsiteY19" fmla="*/ 149737 h 1126566"/>
              <a:gd name="connsiteX20" fmla="*/ 2169405 w 12192000"/>
              <a:gd name="connsiteY20" fmla="*/ 154229 h 1126566"/>
              <a:gd name="connsiteX21" fmla="*/ 2175252 w 12192000"/>
              <a:gd name="connsiteY21" fmla="*/ 157025 h 1126566"/>
              <a:gd name="connsiteX22" fmla="*/ 2209736 w 12192000"/>
              <a:gd name="connsiteY22" fmla="*/ 171455 h 1126566"/>
              <a:gd name="connsiteX23" fmla="*/ 2306658 w 12192000"/>
              <a:gd name="connsiteY23" fmla="*/ 162489 h 1126566"/>
              <a:gd name="connsiteX24" fmla="*/ 2376691 w 12192000"/>
              <a:gd name="connsiteY24" fmla="*/ 163846 h 1126566"/>
              <a:gd name="connsiteX25" fmla="*/ 2381520 w 12192000"/>
              <a:gd name="connsiteY25" fmla="*/ 166644 h 1126566"/>
              <a:gd name="connsiteX26" fmla="*/ 2500607 w 12192000"/>
              <a:gd name="connsiteY26" fmla="*/ 180917 h 1126566"/>
              <a:gd name="connsiteX27" fmla="*/ 2542869 w 12192000"/>
              <a:gd name="connsiteY27" fmla="*/ 188717 h 1126566"/>
              <a:gd name="connsiteX28" fmla="*/ 2829718 w 12192000"/>
              <a:gd name="connsiteY28" fmla="*/ 242215 h 1126566"/>
              <a:gd name="connsiteX29" fmla="*/ 3028662 w 12192000"/>
              <a:gd name="connsiteY29" fmla="*/ 219550 h 1126566"/>
              <a:gd name="connsiteX30" fmla="*/ 3107019 w 12192000"/>
              <a:gd name="connsiteY30" fmla="*/ 220240 h 1126566"/>
              <a:gd name="connsiteX31" fmla="*/ 3116698 w 12192000"/>
              <a:gd name="connsiteY31" fmla="*/ 226983 h 1126566"/>
              <a:gd name="connsiteX32" fmla="*/ 3231577 w 12192000"/>
              <a:gd name="connsiteY32" fmla="*/ 202023 h 1126566"/>
              <a:gd name="connsiteX33" fmla="*/ 3386687 w 12192000"/>
              <a:gd name="connsiteY33" fmla="*/ 218190 h 1126566"/>
              <a:gd name="connsiteX34" fmla="*/ 3501680 w 12192000"/>
              <a:gd name="connsiteY34" fmla="*/ 238841 h 1126566"/>
              <a:gd name="connsiteX35" fmla="*/ 3567038 w 12192000"/>
              <a:gd name="connsiteY35" fmla="*/ 246771 h 1126566"/>
              <a:gd name="connsiteX36" fmla="*/ 3613626 w 12192000"/>
              <a:gd name="connsiteY36" fmla="*/ 256591 h 1126566"/>
              <a:gd name="connsiteX37" fmla="*/ 3737444 w 12192000"/>
              <a:gd name="connsiteY37" fmla="*/ 259793 h 1126566"/>
              <a:gd name="connsiteX38" fmla="*/ 3944870 w 12192000"/>
              <a:gd name="connsiteY38" fmla="*/ 255991 h 1126566"/>
              <a:gd name="connsiteX39" fmla="*/ 4092172 w 12192000"/>
              <a:gd name="connsiteY39" fmla="*/ 290617 h 1126566"/>
              <a:gd name="connsiteX40" fmla="*/ 4176434 w 12192000"/>
              <a:gd name="connsiteY40" fmla="*/ 272187 h 1126566"/>
              <a:gd name="connsiteX41" fmla="*/ 4269617 w 12192000"/>
              <a:gd name="connsiteY41" fmla="*/ 283947 h 1126566"/>
              <a:gd name="connsiteX42" fmla="*/ 4638729 w 12192000"/>
              <a:gd name="connsiteY42" fmla="*/ 274806 h 1126566"/>
              <a:gd name="connsiteX43" fmla="*/ 4910175 w 12192000"/>
              <a:gd name="connsiteY43" fmla="*/ 258887 h 1126566"/>
              <a:gd name="connsiteX44" fmla="*/ 4910653 w 12192000"/>
              <a:gd name="connsiteY44" fmla="*/ 256337 h 1126566"/>
              <a:gd name="connsiteX45" fmla="*/ 4915901 w 12192000"/>
              <a:gd name="connsiteY45" fmla="*/ 255646 h 1126566"/>
              <a:gd name="connsiteX46" fmla="*/ 4919888 w 12192000"/>
              <a:gd name="connsiteY46" fmla="*/ 257665 h 1126566"/>
              <a:gd name="connsiteX47" fmla="*/ 4926150 w 12192000"/>
              <a:gd name="connsiteY47" fmla="*/ 256877 h 1126566"/>
              <a:gd name="connsiteX48" fmla="*/ 4943081 w 12192000"/>
              <a:gd name="connsiteY48" fmla="*/ 255402 h 1126566"/>
              <a:gd name="connsiteX49" fmla="*/ 4949875 w 12192000"/>
              <a:gd name="connsiteY49" fmla="*/ 250755 h 1126566"/>
              <a:gd name="connsiteX50" fmla="*/ 5034125 w 12192000"/>
              <a:gd name="connsiteY50" fmla="*/ 251561 h 1126566"/>
              <a:gd name="connsiteX51" fmla="*/ 5058873 w 12192000"/>
              <a:gd name="connsiteY51" fmla="*/ 245283 h 1126566"/>
              <a:gd name="connsiteX52" fmla="*/ 5123651 w 12192000"/>
              <a:gd name="connsiteY52" fmla="*/ 248360 h 1126566"/>
              <a:gd name="connsiteX53" fmla="*/ 5197539 w 12192000"/>
              <a:gd name="connsiteY53" fmla="*/ 245352 h 1126566"/>
              <a:gd name="connsiteX54" fmla="*/ 5250946 w 12192000"/>
              <a:gd name="connsiteY54" fmla="*/ 239095 h 1126566"/>
              <a:gd name="connsiteX55" fmla="*/ 5388817 w 12192000"/>
              <a:gd name="connsiteY55" fmla="*/ 245059 h 1126566"/>
              <a:gd name="connsiteX56" fmla="*/ 5618162 w 12192000"/>
              <a:gd name="connsiteY56" fmla="*/ 264094 h 1126566"/>
              <a:gd name="connsiteX57" fmla="*/ 5666664 w 12192000"/>
              <a:gd name="connsiteY57" fmla="*/ 266098 h 1126566"/>
              <a:gd name="connsiteX58" fmla="*/ 5715324 w 12192000"/>
              <a:gd name="connsiteY58" fmla="*/ 251101 h 1126566"/>
              <a:gd name="connsiteX59" fmla="*/ 5741796 w 12192000"/>
              <a:gd name="connsiteY59" fmla="*/ 250897 h 1126566"/>
              <a:gd name="connsiteX60" fmla="*/ 5748565 w 12192000"/>
              <a:gd name="connsiteY60" fmla="*/ 249142 h 1126566"/>
              <a:gd name="connsiteX61" fmla="*/ 5802907 w 12192000"/>
              <a:gd name="connsiteY61" fmla="*/ 256022 h 1126566"/>
              <a:gd name="connsiteX62" fmla="*/ 5877829 w 12192000"/>
              <a:gd name="connsiteY62" fmla="*/ 265178 h 1126566"/>
              <a:gd name="connsiteX63" fmla="*/ 5946099 w 12192000"/>
              <a:gd name="connsiteY63" fmla="*/ 275229 h 1126566"/>
              <a:gd name="connsiteX64" fmla="*/ 5951885 w 12192000"/>
              <a:gd name="connsiteY64" fmla="*/ 273306 h 1126566"/>
              <a:gd name="connsiteX65" fmla="*/ 5957187 w 12192000"/>
              <a:gd name="connsiteY65" fmla="*/ 267506 h 1126566"/>
              <a:gd name="connsiteX66" fmla="*/ 6000476 w 12192000"/>
              <a:gd name="connsiteY66" fmla="*/ 273899 h 1126566"/>
              <a:gd name="connsiteX67" fmla="*/ 6055647 w 12192000"/>
              <a:gd name="connsiteY67" fmla="*/ 268058 h 1126566"/>
              <a:gd name="connsiteX68" fmla="*/ 6390944 w 12192000"/>
              <a:gd name="connsiteY68" fmla="*/ 296657 h 1126566"/>
              <a:gd name="connsiteX69" fmla="*/ 6472553 w 12192000"/>
              <a:gd name="connsiteY69" fmla="*/ 327261 h 1126566"/>
              <a:gd name="connsiteX70" fmla="*/ 6598839 w 12192000"/>
              <a:gd name="connsiteY70" fmla="*/ 327138 h 1126566"/>
              <a:gd name="connsiteX71" fmla="*/ 6674894 w 12192000"/>
              <a:gd name="connsiteY71" fmla="*/ 339184 h 1126566"/>
              <a:gd name="connsiteX72" fmla="*/ 6709804 w 12192000"/>
              <a:gd name="connsiteY72" fmla="*/ 345663 h 1126566"/>
              <a:gd name="connsiteX73" fmla="*/ 6788093 w 12192000"/>
              <a:gd name="connsiteY73" fmla="*/ 377012 h 1126566"/>
              <a:gd name="connsiteX74" fmla="*/ 6944546 w 12192000"/>
              <a:gd name="connsiteY74" fmla="*/ 386543 h 1126566"/>
              <a:gd name="connsiteX75" fmla="*/ 7052564 w 12192000"/>
              <a:gd name="connsiteY75" fmla="*/ 396658 h 1126566"/>
              <a:gd name="connsiteX76" fmla="*/ 7130364 w 12192000"/>
              <a:gd name="connsiteY76" fmla="*/ 388164 h 1126566"/>
              <a:gd name="connsiteX77" fmla="*/ 7179335 w 12192000"/>
              <a:gd name="connsiteY77" fmla="*/ 386225 h 1126566"/>
              <a:gd name="connsiteX78" fmla="*/ 7300357 w 12192000"/>
              <a:gd name="connsiteY78" fmla="*/ 403218 h 1126566"/>
              <a:gd name="connsiteX79" fmla="*/ 7499445 w 12192000"/>
              <a:gd name="connsiteY79" fmla="*/ 440549 h 1126566"/>
              <a:gd name="connsiteX80" fmla="*/ 7655710 w 12192000"/>
              <a:gd name="connsiteY80" fmla="*/ 430962 h 1126566"/>
              <a:gd name="connsiteX81" fmla="*/ 7729851 w 12192000"/>
              <a:gd name="connsiteY81" fmla="*/ 462457 h 1126566"/>
              <a:gd name="connsiteX82" fmla="*/ 7824660 w 12192000"/>
              <a:gd name="connsiteY82" fmla="*/ 466203 h 1126566"/>
              <a:gd name="connsiteX83" fmla="*/ 8277851 w 12192000"/>
              <a:gd name="connsiteY83" fmla="*/ 502630 h 1126566"/>
              <a:gd name="connsiteX84" fmla="*/ 8382461 w 12192000"/>
              <a:gd name="connsiteY84" fmla="*/ 526824 h 1126566"/>
              <a:gd name="connsiteX85" fmla="*/ 8594502 w 12192000"/>
              <a:gd name="connsiteY85" fmla="*/ 613607 h 1126566"/>
              <a:gd name="connsiteX86" fmla="*/ 8777878 w 12192000"/>
              <a:gd name="connsiteY86" fmla="*/ 639454 h 1126566"/>
              <a:gd name="connsiteX87" fmla="*/ 8880244 w 12192000"/>
              <a:gd name="connsiteY87" fmla="*/ 661466 h 1126566"/>
              <a:gd name="connsiteX88" fmla="*/ 8885004 w 12192000"/>
              <a:gd name="connsiteY88" fmla="*/ 663655 h 1126566"/>
              <a:gd name="connsiteX89" fmla="*/ 8886720 w 12192000"/>
              <a:gd name="connsiteY89" fmla="*/ 662879 h 1126566"/>
              <a:gd name="connsiteX90" fmla="*/ 8912175 w 12192000"/>
              <a:gd name="connsiteY90" fmla="*/ 660908 h 1126566"/>
              <a:gd name="connsiteX91" fmla="*/ 8969814 w 12192000"/>
              <a:gd name="connsiteY91" fmla="*/ 639833 h 1126566"/>
              <a:gd name="connsiteX92" fmla="*/ 8996241 w 12192000"/>
              <a:gd name="connsiteY92" fmla="*/ 655221 h 1126566"/>
              <a:gd name="connsiteX93" fmla="*/ 9092152 w 12192000"/>
              <a:gd name="connsiteY93" fmla="*/ 609097 h 1126566"/>
              <a:gd name="connsiteX94" fmla="*/ 9156546 w 12192000"/>
              <a:gd name="connsiteY94" fmla="*/ 585468 h 1126566"/>
              <a:gd name="connsiteX95" fmla="*/ 9194830 w 12192000"/>
              <a:gd name="connsiteY95" fmla="*/ 571148 h 1126566"/>
              <a:gd name="connsiteX96" fmla="*/ 9314188 w 12192000"/>
              <a:gd name="connsiteY96" fmla="*/ 547301 h 1126566"/>
              <a:gd name="connsiteX97" fmla="*/ 9505176 w 12192000"/>
              <a:gd name="connsiteY97" fmla="*/ 542666 h 1126566"/>
              <a:gd name="connsiteX98" fmla="*/ 9581851 w 12192000"/>
              <a:gd name="connsiteY98" fmla="*/ 530976 h 1126566"/>
              <a:gd name="connsiteX99" fmla="*/ 9662056 w 12192000"/>
              <a:gd name="connsiteY99" fmla="*/ 524035 h 1126566"/>
              <a:gd name="connsiteX100" fmla="*/ 9724197 w 12192000"/>
              <a:gd name="connsiteY100" fmla="*/ 528337 h 1126566"/>
              <a:gd name="connsiteX101" fmla="*/ 9837846 w 12192000"/>
              <a:gd name="connsiteY101" fmla="*/ 492977 h 1126566"/>
              <a:gd name="connsiteX102" fmla="*/ 9917440 w 12192000"/>
              <a:gd name="connsiteY102" fmla="*/ 459605 h 1126566"/>
              <a:gd name="connsiteX103" fmla="*/ 9918439 w 12192000"/>
              <a:gd name="connsiteY103" fmla="*/ 453114 h 1126566"/>
              <a:gd name="connsiteX104" fmla="*/ 9953039 w 12192000"/>
              <a:gd name="connsiteY104" fmla="*/ 452486 h 1126566"/>
              <a:gd name="connsiteX105" fmla="*/ 9988183 w 12192000"/>
              <a:gd name="connsiteY105" fmla="*/ 448079 h 1126566"/>
              <a:gd name="connsiteX106" fmla="*/ 9991965 w 12192000"/>
              <a:gd name="connsiteY106" fmla="*/ 435969 h 1126566"/>
              <a:gd name="connsiteX107" fmla="*/ 9986932 w 12192000"/>
              <a:gd name="connsiteY107" fmla="*/ 431168 h 1126566"/>
              <a:gd name="connsiteX108" fmla="*/ 9996190 w 12192000"/>
              <a:gd name="connsiteY108" fmla="*/ 429066 h 1126566"/>
              <a:gd name="connsiteX109" fmla="*/ 9999786 w 12192000"/>
              <a:gd name="connsiteY109" fmla="*/ 427758 h 1126566"/>
              <a:gd name="connsiteX110" fmla="*/ 10012936 w 12192000"/>
              <a:gd name="connsiteY110" fmla="*/ 428884 h 1126566"/>
              <a:gd name="connsiteX111" fmla="*/ 10102484 w 12192000"/>
              <a:gd name="connsiteY111" fmla="*/ 441324 h 1126566"/>
              <a:gd name="connsiteX112" fmla="*/ 10199200 w 12192000"/>
              <a:gd name="connsiteY112" fmla="*/ 438197 h 1126566"/>
              <a:gd name="connsiteX113" fmla="*/ 10245648 w 12192000"/>
              <a:gd name="connsiteY113" fmla="*/ 438831 h 1126566"/>
              <a:gd name="connsiteX114" fmla="*/ 10369590 w 12192000"/>
              <a:gd name="connsiteY114" fmla="*/ 423377 h 1126566"/>
              <a:gd name="connsiteX115" fmla="*/ 10575777 w 12192000"/>
              <a:gd name="connsiteY115" fmla="*/ 355859 h 1126566"/>
              <a:gd name="connsiteX116" fmla="*/ 10638984 w 12192000"/>
              <a:gd name="connsiteY116" fmla="*/ 347416 h 1126566"/>
              <a:gd name="connsiteX117" fmla="*/ 10668356 w 12192000"/>
              <a:gd name="connsiteY117" fmla="*/ 340612 h 1126566"/>
              <a:gd name="connsiteX118" fmla="*/ 10732175 w 12192000"/>
              <a:gd name="connsiteY118" fmla="*/ 317549 h 1126566"/>
              <a:gd name="connsiteX119" fmla="*/ 10862886 w 12192000"/>
              <a:gd name="connsiteY119" fmla="*/ 313438 h 1126566"/>
              <a:gd name="connsiteX120" fmla="*/ 10963063 w 12192000"/>
              <a:gd name="connsiteY120" fmla="*/ 317771 h 1126566"/>
              <a:gd name="connsiteX121" fmla="*/ 11018562 w 12192000"/>
              <a:gd name="connsiteY121" fmla="*/ 316991 h 1126566"/>
              <a:gd name="connsiteX122" fmla="*/ 11059692 w 12192000"/>
              <a:gd name="connsiteY122" fmla="*/ 319983 h 1126566"/>
              <a:gd name="connsiteX123" fmla="*/ 11160371 w 12192000"/>
              <a:gd name="connsiteY123" fmla="*/ 308440 h 1126566"/>
              <a:gd name="connsiteX124" fmla="*/ 11178386 w 12192000"/>
              <a:gd name="connsiteY124" fmla="*/ 299490 h 1126566"/>
              <a:gd name="connsiteX125" fmla="*/ 11192494 w 12192000"/>
              <a:gd name="connsiteY125" fmla="*/ 296221 h 1126566"/>
              <a:gd name="connsiteX126" fmla="*/ 11199770 w 12192000"/>
              <a:gd name="connsiteY126" fmla="*/ 299772 h 1126566"/>
              <a:gd name="connsiteX127" fmla="*/ 11217258 w 12192000"/>
              <a:gd name="connsiteY127" fmla="*/ 293681 h 1126566"/>
              <a:gd name="connsiteX128" fmla="*/ 11245798 w 12192000"/>
              <a:gd name="connsiteY128" fmla="*/ 292170 h 1126566"/>
              <a:gd name="connsiteX129" fmla="*/ 11255992 w 12192000"/>
              <a:gd name="connsiteY129" fmla="*/ 291919 h 1126566"/>
              <a:gd name="connsiteX130" fmla="*/ 11264859 w 12192000"/>
              <a:gd name="connsiteY130" fmla="*/ 293937 h 1126566"/>
              <a:gd name="connsiteX131" fmla="*/ 11276151 w 12192000"/>
              <a:gd name="connsiteY131" fmla="*/ 293070 h 1126566"/>
              <a:gd name="connsiteX132" fmla="*/ 11279850 w 12192000"/>
              <a:gd name="connsiteY132" fmla="*/ 291330 h 1126566"/>
              <a:gd name="connsiteX133" fmla="*/ 11290818 w 12192000"/>
              <a:gd name="connsiteY133" fmla="*/ 291060 h 1126566"/>
              <a:gd name="connsiteX134" fmla="*/ 11296248 w 12192000"/>
              <a:gd name="connsiteY134" fmla="*/ 290163 h 1126566"/>
              <a:gd name="connsiteX135" fmla="*/ 11301652 w 12192000"/>
              <a:gd name="connsiteY135" fmla="*/ 290324 h 1126566"/>
              <a:gd name="connsiteX136" fmla="*/ 11339114 w 12192000"/>
              <a:gd name="connsiteY136" fmla="*/ 288153 h 1126566"/>
              <a:gd name="connsiteX137" fmla="*/ 11345146 w 12192000"/>
              <a:gd name="connsiteY137" fmla="*/ 290802 h 1126566"/>
              <a:gd name="connsiteX138" fmla="*/ 11400126 w 12192000"/>
              <a:gd name="connsiteY138" fmla="*/ 292287 h 1126566"/>
              <a:gd name="connsiteX139" fmla="*/ 11400420 w 12192000"/>
              <a:gd name="connsiteY139" fmla="*/ 293758 h 1126566"/>
              <a:gd name="connsiteX140" fmla="*/ 11413889 w 12192000"/>
              <a:gd name="connsiteY140" fmla="*/ 300516 h 1126566"/>
              <a:gd name="connsiteX141" fmla="*/ 11440688 w 12192000"/>
              <a:gd name="connsiteY141" fmla="*/ 310121 h 1126566"/>
              <a:gd name="connsiteX142" fmla="*/ 11496733 w 12192000"/>
              <a:gd name="connsiteY142" fmla="*/ 350225 h 1126566"/>
              <a:gd name="connsiteX143" fmla="*/ 11554005 w 12192000"/>
              <a:gd name="connsiteY143" fmla="*/ 351933 h 1126566"/>
              <a:gd name="connsiteX144" fmla="*/ 11565304 w 12192000"/>
              <a:gd name="connsiteY144" fmla="*/ 353069 h 1126566"/>
              <a:gd name="connsiteX145" fmla="*/ 11565435 w 12192000"/>
              <a:gd name="connsiteY145" fmla="*/ 353419 h 1126566"/>
              <a:gd name="connsiteX146" fmla="*/ 11577168 w 12192000"/>
              <a:gd name="connsiteY146" fmla="*/ 355270 h 1126566"/>
              <a:gd name="connsiteX147" fmla="*/ 11607823 w 12192000"/>
              <a:gd name="connsiteY147" fmla="*/ 357347 h 1126566"/>
              <a:gd name="connsiteX148" fmla="*/ 11664276 w 12192000"/>
              <a:gd name="connsiteY148" fmla="*/ 386951 h 1126566"/>
              <a:gd name="connsiteX149" fmla="*/ 11786197 w 12192000"/>
              <a:gd name="connsiteY149" fmla="*/ 477948 h 1126566"/>
              <a:gd name="connsiteX150" fmla="*/ 11866598 w 12192000"/>
              <a:gd name="connsiteY150" fmla="*/ 486803 h 1126566"/>
              <a:gd name="connsiteX151" fmla="*/ 11916744 w 12192000"/>
              <a:gd name="connsiteY151" fmla="*/ 502917 h 1126566"/>
              <a:gd name="connsiteX152" fmla="*/ 11949248 w 12192000"/>
              <a:gd name="connsiteY152" fmla="*/ 518881 h 1126566"/>
              <a:gd name="connsiteX153" fmla="*/ 11951002 w 12192000"/>
              <a:gd name="connsiteY153" fmla="*/ 518735 h 1126566"/>
              <a:gd name="connsiteX154" fmla="*/ 12026007 w 12192000"/>
              <a:gd name="connsiteY154" fmla="*/ 534384 h 1126566"/>
              <a:gd name="connsiteX155" fmla="*/ 12035188 w 12192000"/>
              <a:gd name="connsiteY155" fmla="*/ 529609 h 1126566"/>
              <a:gd name="connsiteX156" fmla="*/ 12115225 w 12192000"/>
              <a:gd name="connsiteY156" fmla="*/ 561895 h 1126566"/>
              <a:gd name="connsiteX157" fmla="*/ 12191636 w 12192000"/>
              <a:gd name="connsiteY157" fmla="*/ 558318 h 1126566"/>
              <a:gd name="connsiteX158" fmla="*/ 12192000 w 12192000"/>
              <a:gd name="connsiteY158" fmla="*/ 558295 h 1126566"/>
              <a:gd name="connsiteX159" fmla="*/ 12192000 w 12192000"/>
              <a:gd name="connsiteY159" fmla="*/ 1126566 h 1126566"/>
              <a:gd name="connsiteX160" fmla="*/ 0 w 12192000"/>
              <a:gd name="connsiteY160" fmla="*/ 1126566 h 1126566"/>
              <a:gd name="connsiteX161" fmla="*/ 0 w 12192000"/>
              <a:gd name="connsiteY161" fmla="*/ 401922 h 1126566"/>
              <a:gd name="connsiteX162" fmla="*/ 25242 w 12192000"/>
              <a:gd name="connsiteY162" fmla="*/ 388862 h 1126566"/>
              <a:gd name="connsiteX163" fmla="*/ 96922 w 12192000"/>
              <a:gd name="connsiteY163" fmla="*/ 357381 h 1126566"/>
              <a:gd name="connsiteX164" fmla="*/ 164580 w 12192000"/>
              <a:gd name="connsiteY164" fmla="*/ 322443 h 1126566"/>
              <a:gd name="connsiteX165" fmla="*/ 258712 w 12192000"/>
              <a:gd name="connsiteY165" fmla="*/ 286531 h 1126566"/>
              <a:gd name="connsiteX166" fmla="*/ 316354 w 12192000"/>
              <a:gd name="connsiteY166" fmla="*/ 238529 h 1126566"/>
              <a:gd name="connsiteX167" fmla="*/ 328834 w 12192000"/>
              <a:gd name="connsiteY167" fmla="*/ 240963 h 1126566"/>
              <a:gd name="connsiteX168" fmla="*/ 383414 w 12192000"/>
              <a:gd name="connsiteY168" fmla="*/ 221196 h 1126566"/>
              <a:gd name="connsiteX169" fmla="*/ 537708 w 12192000"/>
              <a:gd name="connsiteY169" fmla="*/ 119020 h 1126566"/>
              <a:gd name="connsiteX170" fmla="*/ 653257 w 12192000"/>
              <a:gd name="connsiteY170" fmla="*/ 91372 h 1126566"/>
              <a:gd name="connsiteX171" fmla="*/ 763197 w 12192000"/>
              <a:gd name="connsiteY171" fmla="*/ 59356 h 1126566"/>
              <a:gd name="connsiteX172" fmla="*/ 778208 w 12192000"/>
              <a:gd name="connsiteY172" fmla="*/ 63801 h 1126566"/>
              <a:gd name="connsiteX173" fmla="*/ 784725 w 12192000"/>
              <a:gd name="connsiteY173" fmla="*/ 62505 h 1126566"/>
              <a:gd name="connsiteX174" fmla="*/ 785400 w 12192000"/>
              <a:gd name="connsiteY174" fmla="*/ 62796 h 1126566"/>
              <a:gd name="connsiteX175" fmla="*/ 786774 w 12192000"/>
              <a:gd name="connsiteY175" fmla="*/ 62098 h 1126566"/>
              <a:gd name="connsiteX176" fmla="*/ 852003 w 12192000"/>
              <a:gd name="connsiteY176" fmla="*/ 61064 h 1126566"/>
              <a:gd name="connsiteX177" fmla="*/ 870719 w 12192000"/>
              <a:gd name="connsiteY177" fmla="*/ 47209 h 1126566"/>
              <a:gd name="connsiteX178" fmla="*/ 883786 w 12192000"/>
              <a:gd name="connsiteY178" fmla="*/ 45814 h 1126566"/>
              <a:gd name="connsiteX179" fmla="*/ 886400 w 12192000"/>
              <a:gd name="connsiteY179" fmla="*/ 43909 h 1126566"/>
              <a:gd name="connsiteX180" fmla="*/ 893881 w 12192000"/>
              <a:gd name="connsiteY180" fmla="*/ 40197 h 1126566"/>
              <a:gd name="connsiteX181" fmla="*/ 886282 w 12192000"/>
              <a:gd name="connsiteY181" fmla="*/ 36610 h 1126566"/>
              <a:gd name="connsiteX182" fmla="*/ 950274 w 12192000"/>
              <a:gd name="connsiteY182" fmla="*/ 20111 h 1126566"/>
              <a:gd name="connsiteX183" fmla="*/ 988432 w 12192000"/>
              <a:gd name="connsiteY183" fmla="*/ 24039 h 1126566"/>
              <a:gd name="connsiteX184" fmla="*/ 1048223 w 12192000"/>
              <a:gd name="connsiteY184" fmla="*/ 19791 h 1126566"/>
              <a:gd name="connsiteX185" fmla="*/ 1177886 w 12192000"/>
              <a:gd name="connsiteY185" fmla="*/ 30728 h 1126566"/>
              <a:gd name="connsiteX186" fmla="*/ 1305018 w 12192000"/>
              <a:gd name="connsiteY186" fmla="*/ 0 h 1126566"/>
              <a:gd name="connsiteX0" fmla="*/ 1305018 w 12192000"/>
              <a:gd name="connsiteY0" fmla="*/ 0 h 1126566"/>
              <a:gd name="connsiteX1" fmla="*/ 1338012 w 12192000"/>
              <a:gd name="connsiteY1" fmla="*/ 2184 h 1126566"/>
              <a:gd name="connsiteX2" fmla="*/ 1368320 w 12192000"/>
              <a:gd name="connsiteY2" fmla="*/ 11572 h 1126566"/>
              <a:gd name="connsiteX3" fmla="*/ 1367764 w 12192000"/>
              <a:gd name="connsiteY3" fmla="*/ 14115 h 1126566"/>
              <a:gd name="connsiteX4" fmla="*/ 1372564 w 12192000"/>
              <a:gd name="connsiteY4" fmla="*/ 15636 h 1126566"/>
              <a:gd name="connsiteX5" fmla="*/ 1377226 w 12192000"/>
              <a:gd name="connsiteY5" fmla="*/ 14330 h 1126566"/>
              <a:gd name="connsiteX6" fmla="*/ 1382967 w 12192000"/>
              <a:gd name="connsiteY6" fmla="*/ 16108 h 1126566"/>
              <a:gd name="connsiteX7" fmla="*/ 1398753 w 12192000"/>
              <a:gd name="connsiteY7" fmla="*/ 20281 h 1126566"/>
              <a:gd name="connsiteX8" fmla="*/ 1403473 w 12192000"/>
              <a:gd name="connsiteY8" fmla="*/ 25878 h 1126566"/>
              <a:gd name="connsiteX9" fmla="*/ 1465522 w 12192000"/>
              <a:gd name="connsiteY9" fmla="*/ 40951 h 1126566"/>
              <a:gd name="connsiteX10" fmla="*/ 1485274 w 12192000"/>
              <a:gd name="connsiteY10" fmla="*/ 38769 h 1126566"/>
              <a:gd name="connsiteX11" fmla="*/ 1506702 w 12192000"/>
              <a:gd name="connsiteY11" fmla="*/ 48855 h 1126566"/>
              <a:gd name="connsiteX12" fmla="*/ 1570577 w 12192000"/>
              <a:gd name="connsiteY12" fmla="*/ 56390 h 1126566"/>
              <a:gd name="connsiteX13" fmla="*/ 1640836 w 12192000"/>
              <a:gd name="connsiteY13" fmla="*/ 71287 h 1126566"/>
              <a:gd name="connsiteX14" fmla="*/ 1689992 w 12192000"/>
              <a:gd name="connsiteY14" fmla="*/ 86003 h 1126566"/>
              <a:gd name="connsiteX15" fmla="*/ 1825707 w 12192000"/>
              <a:gd name="connsiteY15" fmla="*/ 102605 h 1126566"/>
              <a:gd name="connsiteX16" fmla="*/ 2055100 w 12192000"/>
              <a:gd name="connsiteY16" fmla="*/ 121407 h 1126566"/>
              <a:gd name="connsiteX17" fmla="*/ 2102805 w 12192000"/>
              <a:gd name="connsiteY17" fmla="*/ 127338 h 1126566"/>
              <a:gd name="connsiteX18" fmla="*/ 2139327 w 12192000"/>
              <a:gd name="connsiteY18" fmla="*/ 140098 h 1126566"/>
              <a:gd name="connsiteX19" fmla="*/ 2143886 w 12192000"/>
              <a:gd name="connsiteY19" fmla="*/ 149737 h 1126566"/>
              <a:gd name="connsiteX20" fmla="*/ 2169405 w 12192000"/>
              <a:gd name="connsiteY20" fmla="*/ 154229 h 1126566"/>
              <a:gd name="connsiteX21" fmla="*/ 2175252 w 12192000"/>
              <a:gd name="connsiteY21" fmla="*/ 157025 h 1126566"/>
              <a:gd name="connsiteX22" fmla="*/ 2209736 w 12192000"/>
              <a:gd name="connsiteY22" fmla="*/ 171455 h 1126566"/>
              <a:gd name="connsiteX23" fmla="*/ 2306658 w 12192000"/>
              <a:gd name="connsiteY23" fmla="*/ 162489 h 1126566"/>
              <a:gd name="connsiteX24" fmla="*/ 2376691 w 12192000"/>
              <a:gd name="connsiteY24" fmla="*/ 163846 h 1126566"/>
              <a:gd name="connsiteX25" fmla="*/ 2381520 w 12192000"/>
              <a:gd name="connsiteY25" fmla="*/ 166644 h 1126566"/>
              <a:gd name="connsiteX26" fmla="*/ 2500607 w 12192000"/>
              <a:gd name="connsiteY26" fmla="*/ 180917 h 1126566"/>
              <a:gd name="connsiteX27" fmla="*/ 2542869 w 12192000"/>
              <a:gd name="connsiteY27" fmla="*/ 188717 h 1126566"/>
              <a:gd name="connsiteX28" fmla="*/ 2829718 w 12192000"/>
              <a:gd name="connsiteY28" fmla="*/ 242215 h 1126566"/>
              <a:gd name="connsiteX29" fmla="*/ 3028662 w 12192000"/>
              <a:gd name="connsiteY29" fmla="*/ 219550 h 1126566"/>
              <a:gd name="connsiteX30" fmla="*/ 3107019 w 12192000"/>
              <a:gd name="connsiteY30" fmla="*/ 220240 h 1126566"/>
              <a:gd name="connsiteX31" fmla="*/ 3116698 w 12192000"/>
              <a:gd name="connsiteY31" fmla="*/ 226983 h 1126566"/>
              <a:gd name="connsiteX32" fmla="*/ 3231577 w 12192000"/>
              <a:gd name="connsiteY32" fmla="*/ 202023 h 1126566"/>
              <a:gd name="connsiteX33" fmla="*/ 3386687 w 12192000"/>
              <a:gd name="connsiteY33" fmla="*/ 218190 h 1126566"/>
              <a:gd name="connsiteX34" fmla="*/ 3501680 w 12192000"/>
              <a:gd name="connsiteY34" fmla="*/ 238841 h 1126566"/>
              <a:gd name="connsiteX35" fmla="*/ 3567038 w 12192000"/>
              <a:gd name="connsiteY35" fmla="*/ 246771 h 1126566"/>
              <a:gd name="connsiteX36" fmla="*/ 3613626 w 12192000"/>
              <a:gd name="connsiteY36" fmla="*/ 256591 h 1126566"/>
              <a:gd name="connsiteX37" fmla="*/ 3737444 w 12192000"/>
              <a:gd name="connsiteY37" fmla="*/ 259793 h 1126566"/>
              <a:gd name="connsiteX38" fmla="*/ 3944870 w 12192000"/>
              <a:gd name="connsiteY38" fmla="*/ 255991 h 1126566"/>
              <a:gd name="connsiteX39" fmla="*/ 4092172 w 12192000"/>
              <a:gd name="connsiteY39" fmla="*/ 290617 h 1126566"/>
              <a:gd name="connsiteX40" fmla="*/ 4176434 w 12192000"/>
              <a:gd name="connsiteY40" fmla="*/ 272187 h 1126566"/>
              <a:gd name="connsiteX41" fmla="*/ 4269617 w 12192000"/>
              <a:gd name="connsiteY41" fmla="*/ 283947 h 1126566"/>
              <a:gd name="connsiteX42" fmla="*/ 4638729 w 12192000"/>
              <a:gd name="connsiteY42" fmla="*/ 274806 h 1126566"/>
              <a:gd name="connsiteX43" fmla="*/ 4910175 w 12192000"/>
              <a:gd name="connsiteY43" fmla="*/ 258887 h 1126566"/>
              <a:gd name="connsiteX44" fmla="*/ 4910653 w 12192000"/>
              <a:gd name="connsiteY44" fmla="*/ 256337 h 1126566"/>
              <a:gd name="connsiteX45" fmla="*/ 4915901 w 12192000"/>
              <a:gd name="connsiteY45" fmla="*/ 255646 h 1126566"/>
              <a:gd name="connsiteX46" fmla="*/ 4919888 w 12192000"/>
              <a:gd name="connsiteY46" fmla="*/ 257665 h 1126566"/>
              <a:gd name="connsiteX47" fmla="*/ 4926150 w 12192000"/>
              <a:gd name="connsiteY47" fmla="*/ 256877 h 1126566"/>
              <a:gd name="connsiteX48" fmla="*/ 4943081 w 12192000"/>
              <a:gd name="connsiteY48" fmla="*/ 255402 h 1126566"/>
              <a:gd name="connsiteX49" fmla="*/ 4949875 w 12192000"/>
              <a:gd name="connsiteY49" fmla="*/ 250755 h 1126566"/>
              <a:gd name="connsiteX50" fmla="*/ 5034125 w 12192000"/>
              <a:gd name="connsiteY50" fmla="*/ 251561 h 1126566"/>
              <a:gd name="connsiteX51" fmla="*/ 5058873 w 12192000"/>
              <a:gd name="connsiteY51" fmla="*/ 245283 h 1126566"/>
              <a:gd name="connsiteX52" fmla="*/ 5123651 w 12192000"/>
              <a:gd name="connsiteY52" fmla="*/ 248360 h 1126566"/>
              <a:gd name="connsiteX53" fmla="*/ 5197539 w 12192000"/>
              <a:gd name="connsiteY53" fmla="*/ 245352 h 1126566"/>
              <a:gd name="connsiteX54" fmla="*/ 5250946 w 12192000"/>
              <a:gd name="connsiteY54" fmla="*/ 239095 h 1126566"/>
              <a:gd name="connsiteX55" fmla="*/ 5388817 w 12192000"/>
              <a:gd name="connsiteY55" fmla="*/ 245059 h 1126566"/>
              <a:gd name="connsiteX56" fmla="*/ 5618162 w 12192000"/>
              <a:gd name="connsiteY56" fmla="*/ 264094 h 1126566"/>
              <a:gd name="connsiteX57" fmla="*/ 5666664 w 12192000"/>
              <a:gd name="connsiteY57" fmla="*/ 266098 h 1126566"/>
              <a:gd name="connsiteX58" fmla="*/ 5715324 w 12192000"/>
              <a:gd name="connsiteY58" fmla="*/ 251101 h 1126566"/>
              <a:gd name="connsiteX59" fmla="*/ 5741796 w 12192000"/>
              <a:gd name="connsiteY59" fmla="*/ 250897 h 1126566"/>
              <a:gd name="connsiteX60" fmla="*/ 5748565 w 12192000"/>
              <a:gd name="connsiteY60" fmla="*/ 249142 h 1126566"/>
              <a:gd name="connsiteX61" fmla="*/ 5802907 w 12192000"/>
              <a:gd name="connsiteY61" fmla="*/ 256022 h 1126566"/>
              <a:gd name="connsiteX62" fmla="*/ 5877829 w 12192000"/>
              <a:gd name="connsiteY62" fmla="*/ 265178 h 1126566"/>
              <a:gd name="connsiteX63" fmla="*/ 5946099 w 12192000"/>
              <a:gd name="connsiteY63" fmla="*/ 275229 h 1126566"/>
              <a:gd name="connsiteX64" fmla="*/ 5951885 w 12192000"/>
              <a:gd name="connsiteY64" fmla="*/ 273306 h 1126566"/>
              <a:gd name="connsiteX65" fmla="*/ 5957187 w 12192000"/>
              <a:gd name="connsiteY65" fmla="*/ 267506 h 1126566"/>
              <a:gd name="connsiteX66" fmla="*/ 6000476 w 12192000"/>
              <a:gd name="connsiteY66" fmla="*/ 273899 h 1126566"/>
              <a:gd name="connsiteX67" fmla="*/ 6055647 w 12192000"/>
              <a:gd name="connsiteY67" fmla="*/ 268058 h 1126566"/>
              <a:gd name="connsiteX68" fmla="*/ 6390944 w 12192000"/>
              <a:gd name="connsiteY68" fmla="*/ 296657 h 1126566"/>
              <a:gd name="connsiteX69" fmla="*/ 6472553 w 12192000"/>
              <a:gd name="connsiteY69" fmla="*/ 327261 h 1126566"/>
              <a:gd name="connsiteX70" fmla="*/ 6598839 w 12192000"/>
              <a:gd name="connsiteY70" fmla="*/ 327138 h 1126566"/>
              <a:gd name="connsiteX71" fmla="*/ 6674894 w 12192000"/>
              <a:gd name="connsiteY71" fmla="*/ 339184 h 1126566"/>
              <a:gd name="connsiteX72" fmla="*/ 6709804 w 12192000"/>
              <a:gd name="connsiteY72" fmla="*/ 345663 h 1126566"/>
              <a:gd name="connsiteX73" fmla="*/ 6788093 w 12192000"/>
              <a:gd name="connsiteY73" fmla="*/ 377012 h 1126566"/>
              <a:gd name="connsiteX74" fmla="*/ 6944546 w 12192000"/>
              <a:gd name="connsiteY74" fmla="*/ 386543 h 1126566"/>
              <a:gd name="connsiteX75" fmla="*/ 7052564 w 12192000"/>
              <a:gd name="connsiteY75" fmla="*/ 396658 h 1126566"/>
              <a:gd name="connsiteX76" fmla="*/ 7130364 w 12192000"/>
              <a:gd name="connsiteY76" fmla="*/ 388164 h 1126566"/>
              <a:gd name="connsiteX77" fmla="*/ 7179335 w 12192000"/>
              <a:gd name="connsiteY77" fmla="*/ 386225 h 1126566"/>
              <a:gd name="connsiteX78" fmla="*/ 7300357 w 12192000"/>
              <a:gd name="connsiteY78" fmla="*/ 403218 h 1126566"/>
              <a:gd name="connsiteX79" fmla="*/ 7499445 w 12192000"/>
              <a:gd name="connsiteY79" fmla="*/ 440549 h 1126566"/>
              <a:gd name="connsiteX80" fmla="*/ 7655710 w 12192000"/>
              <a:gd name="connsiteY80" fmla="*/ 430962 h 1126566"/>
              <a:gd name="connsiteX81" fmla="*/ 7729851 w 12192000"/>
              <a:gd name="connsiteY81" fmla="*/ 462457 h 1126566"/>
              <a:gd name="connsiteX82" fmla="*/ 7824660 w 12192000"/>
              <a:gd name="connsiteY82" fmla="*/ 466203 h 1126566"/>
              <a:gd name="connsiteX83" fmla="*/ 8277851 w 12192000"/>
              <a:gd name="connsiteY83" fmla="*/ 502630 h 1126566"/>
              <a:gd name="connsiteX84" fmla="*/ 8382461 w 12192000"/>
              <a:gd name="connsiteY84" fmla="*/ 526824 h 1126566"/>
              <a:gd name="connsiteX85" fmla="*/ 8594502 w 12192000"/>
              <a:gd name="connsiteY85" fmla="*/ 613607 h 1126566"/>
              <a:gd name="connsiteX86" fmla="*/ 8777878 w 12192000"/>
              <a:gd name="connsiteY86" fmla="*/ 639454 h 1126566"/>
              <a:gd name="connsiteX87" fmla="*/ 8880244 w 12192000"/>
              <a:gd name="connsiteY87" fmla="*/ 661466 h 1126566"/>
              <a:gd name="connsiteX88" fmla="*/ 8885004 w 12192000"/>
              <a:gd name="connsiteY88" fmla="*/ 663655 h 1126566"/>
              <a:gd name="connsiteX89" fmla="*/ 8886720 w 12192000"/>
              <a:gd name="connsiteY89" fmla="*/ 662879 h 1126566"/>
              <a:gd name="connsiteX90" fmla="*/ 8969814 w 12192000"/>
              <a:gd name="connsiteY90" fmla="*/ 639833 h 1126566"/>
              <a:gd name="connsiteX91" fmla="*/ 8996241 w 12192000"/>
              <a:gd name="connsiteY91" fmla="*/ 655221 h 1126566"/>
              <a:gd name="connsiteX92" fmla="*/ 9092152 w 12192000"/>
              <a:gd name="connsiteY92" fmla="*/ 609097 h 1126566"/>
              <a:gd name="connsiteX93" fmla="*/ 9156546 w 12192000"/>
              <a:gd name="connsiteY93" fmla="*/ 585468 h 1126566"/>
              <a:gd name="connsiteX94" fmla="*/ 9194830 w 12192000"/>
              <a:gd name="connsiteY94" fmla="*/ 571148 h 1126566"/>
              <a:gd name="connsiteX95" fmla="*/ 9314188 w 12192000"/>
              <a:gd name="connsiteY95" fmla="*/ 547301 h 1126566"/>
              <a:gd name="connsiteX96" fmla="*/ 9505176 w 12192000"/>
              <a:gd name="connsiteY96" fmla="*/ 542666 h 1126566"/>
              <a:gd name="connsiteX97" fmla="*/ 9581851 w 12192000"/>
              <a:gd name="connsiteY97" fmla="*/ 530976 h 1126566"/>
              <a:gd name="connsiteX98" fmla="*/ 9662056 w 12192000"/>
              <a:gd name="connsiteY98" fmla="*/ 524035 h 1126566"/>
              <a:gd name="connsiteX99" fmla="*/ 9724197 w 12192000"/>
              <a:gd name="connsiteY99" fmla="*/ 528337 h 1126566"/>
              <a:gd name="connsiteX100" fmla="*/ 9837846 w 12192000"/>
              <a:gd name="connsiteY100" fmla="*/ 492977 h 1126566"/>
              <a:gd name="connsiteX101" fmla="*/ 9917440 w 12192000"/>
              <a:gd name="connsiteY101" fmla="*/ 459605 h 1126566"/>
              <a:gd name="connsiteX102" fmla="*/ 9918439 w 12192000"/>
              <a:gd name="connsiteY102" fmla="*/ 453114 h 1126566"/>
              <a:gd name="connsiteX103" fmla="*/ 9953039 w 12192000"/>
              <a:gd name="connsiteY103" fmla="*/ 452486 h 1126566"/>
              <a:gd name="connsiteX104" fmla="*/ 9988183 w 12192000"/>
              <a:gd name="connsiteY104" fmla="*/ 448079 h 1126566"/>
              <a:gd name="connsiteX105" fmla="*/ 9991965 w 12192000"/>
              <a:gd name="connsiteY105" fmla="*/ 435969 h 1126566"/>
              <a:gd name="connsiteX106" fmla="*/ 9986932 w 12192000"/>
              <a:gd name="connsiteY106" fmla="*/ 431168 h 1126566"/>
              <a:gd name="connsiteX107" fmla="*/ 9996190 w 12192000"/>
              <a:gd name="connsiteY107" fmla="*/ 429066 h 1126566"/>
              <a:gd name="connsiteX108" fmla="*/ 9999786 w 12192000"/>
              <a:gd name="connsiteY108" fmla="*/ 427758 h 1126566"/>
              <a:gd name="connsiteX109" fmla="*/ 10012936 w 12192000"/>
              <a:gd name="connsiteY109" fmla="*/ 428884 h 1126566"/>
              <a:gd name="connsiteX110" fmla="*/ 10102484 w 12192000"/>
              <a:gd name="connsiteY110" fmla="*/ 441324 h 1126566"/>
              <a:gd name="connsiteX111" fmla="*/ 10199200 w 12192000"/>
              <a:gd name="connsiteY111" fmla="*/ 438197 h 1126566"/>
              <a:gd name="connsiteX112" fmla="*/ 10245648 w 12192000"/>
              <a:gd name="connsiteY112" fmla="*/ 438831 h 1126566"/>
              <a:gd name="connsiteX113" fmla="*/ 10369590 w 12192000"/>
              <a:gd name="connsiteY113" fmla="*/ 423377 h 1126566"/>
              <a:gd name="connsiteX114" fmla="*/ 10575777 w 12192000"/>
              <a:gd name="connsiteY114" fmla="*/ 355859 h 1126566"/>
              <a:gd name="connsiteX115" fmla="*/ 10638984 w 12192000"/>
              <a:gd name="connsiteY115" fmla="*/ 347416 h 1126566"/>
              <a:gd name="connsiteX116" fmla="*/ 10668356 w 12192000"/>
              <a:gd name="connsiteY116" fmla="*/ 340612 h 1126566"/>
              <a:gd name="connsiteX117" fmla="*/ 10732175 w 12192000"/>
              <a:gd name="connsiteY117" fmla="*/ 317549 h 1126566"/>
              <a:gd name="connsiteX118" fmla="*/ 10862886 w 12192000"/>
              <a:gd name="connsiteY118" fmla="*/ 313438 h 1126566"/>
              <a:gd name="connsiteX119" fmla="*/ 10963063 w 12192000"/>
              <a:gd name="connsiteY119" fmla="*/ 317771 h 1126566"/>
              <a:gd name="connsiteX120" fmla="*/ 11018562 w 12192000"/>
              <a:gd name="connsiteY120" fmla="*/ 316991 h 1126566"/>
              <a:gd name="connsiteX121" fmla="*/ 11059692 w 12192000"/>
              <a:gd name="connsiteY121" fmla="*/ 319983 h 1126566"/>
              <a:gd name="connsiteX122" fmla="*/ 11160371 w 12192000"/>
              <a:gd name="connsiteY122" fmla="*/ 308440 h 1126566"/>
              <a:gd name="connsiteX123" fmla="*/ 11178386 w 12192000"/>
              <a:gd name="connsiteY123" fmla="*/ 299490 h 1126566"/>
              <a:gd name="connsiteX124" fmla="*/ 11192494 w 12192000"/>
              <a:gd name="connsiteY124" fmla="*/ 296221 h 1126566"/>
              <a:gd name="connsiteX125" fmla="*/ 11199770 w 12192000"/>
              <a:gd name="connsiteY125" fmla="*/ 299772 h 1126566"/>
              <a:gd name="connsiteX126" fmla="*/ 11217258 w 12192000"/>
              <a:gd name="connsiteY126" fmla="*/ 293681 h 1126566"/>
              <a:gd name="connsiteX127" fmla="*/ 11245798 w 12192000"/>
              <a:gd name="connsiteY127" fmla="*/ 292170 h 1126566"/>
              <a:gd name="connsiteX128" fmla="*/ 11255992 w 12192000"/>
              <a:gd name="connsiteY128" fmla="*/ 291919 h 1126566"/>
              <a:gd name="connsiteX129" fmla="*/ 11264859 w 12192000"/>
              <a:gd name="connsiteY129" fmla="*/ 293937 h 1126566"/>
              <a:gd name="connsiteX130" fmla="*/ 11276151 w 12192000"/>
              <a:gd name="connsiteY130" fmla="*/ 293070 h 1126566"/>
              <a:gd name="connsiteX131" fmla="*/ 11279850 w 12192000"/>
              <a:gd name="connsiteY131" fmla="*/ 291330 h 1126566"/>
              <a:gd name="connsiteX132" fmla="*/ 11290818 w 12192000"/>
              <a:gd name="connsiteY132" fmla="*/ 291060 h 1126566"/>
              <a:gd name="connsiteX133" fmla="*/ 11296248 w 12192000"/>
              <a:gd name="connsiteY133" fmla="*/ 290163 h 1126566"/>
              <a:gd name="connsiteX134" fmla="*/ 11301652 w 12192000"/>
              <a:gd name="connsiteY134" fmla="*/ 290324 h 1126566"/>
              <a:gd name="connsiteX135" fmla="*/ 11339114 w 12192000"/>
              <a:gd name="connsiteY135" fmla="*/ 288153 h 1126566"/>
              <a:gd name="connsiteX136" fmla="*/ 11345146 w 12192000"/>
              <a:gd name="connsiteY136" fmla="*/ 290802 h 1126566"/>
              <a:gd name="connsiteX137" fmla="*/ 11400126 w 12192000"/>
              <a:gd name="connsiteY137" fmla="*/ 292287 h 1126566"/>
              <a:gd name="connsiteX138" fmla="*/ 11400420 w 12192000"/>
              <a:gd name="connsiteY138" fmla="*/ 293758 h 1126566"/>
              <a:gd name="connsiteX139" fmla="*/ 11413889 w 12192000"/>
              <a:gd name="connsiteY139" fmla="*/ 300516 h 1126566"/>
              <a:gd name="connsiteX140" fmla="*/ 11440688 w 12192000"/>
              <a:gd name="connsiteY140" fmla="*/ 310121 h 1126566"/>
              <a:gd name="connsiteX141" fmla="*/ 11496733 w 12192000"/>
              <a:gd name="connsiteY141" fmla="*/ 350225 h 1126566"/>
              <a:gd name="connsiteX142" fmla="*/ 11554005 w 12192000"/>
              <a:gd name="connsiteY142" fmla="*/ 351933 h 1126566"/>
              <a:gd name="connsiteX143" fmla="*/ 11565304 w 12192000"/>
              <a:gd name="connsiteY143" fmla="*/ 353069 h 1126566"/>
              <a:gd name="connsiteX144" fmla="*/ 11565435 w 12192000"/>
              <a:gd name="connsiteY144" fmla="*/ 353419 h 1126566"/>
              <a:gd name="connsiteX145" fmla="*/ 11577168 w 12192000"/>
              <a:gd name="connsiteY145" fmla="*/ 355270 h 1126566"/>
              <a:gd name="connsiteX146" fmla="*/ 11607823 w 12192000"/>
              <a:gd name="connsiteY146" fmla="*/ 357347 h 1126566"/>
              <a:gd name="connsiteX147" fmla="*/ 11664276 w 12192000"/>
              <a:gd name="connsiteY147" fmla="*/ 386951 h 1126566"/>
              <a:gd name="connsiteX148" fmla="*/ 11786197 w 12192000"/>
              <a:gd name="connsiteY148" fmla="*/ 477948 h 1126566"/>
              <a:gd name="connsiteX149" fmla="*/ 11866598 w 12192000"/>
              <a:gd name="connsiteY149" fmla="*/ 486803 h 1126566"/>
              <a:gd name="connsiteX150" fmla="*/ 11916744 w 12192000"/>
              <a:gd name="connsiteY150" fmla="*/ 502917 h 1126566"/>
              <a:gd name="connsiteX151" fmla="*/ 11949248 w 12192000"/>
              <a:gd name="connsiteY151" fmla="*/ 518881 h 1126566"/>
              <a:gd name="connsiteX152" fmla="*/ 11951002 w 12192000"/>
              <a:gd name="connsiteY152" fmla="*/ 518735 h 1126566"/>
              <a:gd name="connsiteX153" fmla="*/ 12026007 w 12192000"/>
              <a:gd name="connsiteY153" fmla="*/ 534384 h 1126566"/>
              <a:gd name="connsiteX154" fmla="*/ 12035188 w 12192000"/>
              <a:gd name="connsiteY154" fmla="*/ 529609 h 1126566"/>
              <a:gd name="connsiteX155" fmla="*/ 12115225 w 12192000"/>
              <a:gd name="connsiteY155" fmla="*/ 561895 h 1126566"/>
              <a:gd name="connsiteX156" fmla="*/ 12191636 w 12192000"/>
              <a:gd name="connsiteY156" fmla="*/ 558318 h 1126566"/>
              <a:gd name="connsiteX157" fmla="*/ 12192000 w 12192000"/>
              <a:gd name="connsiteY157" fmla="*/ 558295 h 1126566"/>
              <a:gd name="connsiteX158" fmla="*/ 12192000 w 12192000"/>
              <a:gd name="connsiteY158" fmla="*/ 1126566 h 1126566"/>
              <a:gd name="connsiteX159" fmla="*/ 0 w 12192000"/>
              <a:gd name="connsiteY159" fmla="*/ 1126566 h 1126566"/>
              <a:gd name="connsiteX160" fmla="*/ 0 w 12192000"/>
              <a:gd name="connsiteY160" fmla="*/ 401922 h 1126566"/>
              <a:gd name="connsiteX161" fmla="*/ 25242 w 12192000"/>
              <a:gd name="connsiteY161" fmla="*/ 388862 h 1126566"/>
              <a:gd name="connsiteX162" fmla="*/ 96922 w 12192000"/>
              <a:gd name="connsiteY162" fmla="*/ 357381 h 1126566"/>
              <a:gd name="connsiteX163" fmla="*/ 164580 w 12192000"/>
              <a:gd name="connsiteY163" fmla="*/ 322443 h 1126566"/>
              <a:gd name="connsiteX164" fmla="*/ 258712 w 12192000"/>
              <a:gd name="connsiteY164" fmla="*/ 286531 h 1126566"/>
              <a:gd name="connsiteX165" fmla="*/ 316354 w 12192000"/>
              <a:gd name="connsiteY165" fmla="*/ 238529 h 1126566"/>
              <a:gd name="connsiteX166" fmla="*/ 328834 w 12192000"/>
              <a:gd name="connsiteY166" fmla="*/ 240963 h 1126566"/>
              <a:gd name="connsiteX167" fmla="*/ 383414 w 12192000"/>
              <a:gd name="connsiteY167" fmla="*/ 221196 h 1126566"/>
              <a:gd name="connsiteX168" fmla="*/ 537708 w 12192000"/>
              <a:gd name="connsiteY168" fmla="*/ 119020 h 1126566"/>
              <a:gd name="connsiteX169" fmla="*/ 653257 w 12192000"/>
              <a:gd name="connsiteY169" fmla="*/ 91372 h 1126566"/>
              <a:gd name="connsiteX170" fmla="*/ 763197 w 12192000"/>
              <a:gd name="connsiteY170" fmla="*/ 59356 h 1126566"/>
              <a:gd name="connsiteX171" fmla="*/ 778208 w 12192000"/>
              <a:gd name="connsiteY171" fmla="*/ 63801 h 1126566"/>
              <a:gd name="connsiteX172" fmla="*/ 784725 w 12192000"/>
              <a:gd name="connsiteY172" fmla="*/ 62505 h 1126566"/>
              <a:gd name="connsiteX173" fmla="*/ 785400 w 12192000"/>
              <a:gd name="connsiteY173" fmla="*/ 62796 h 1126566"/>
              <a:gd name="connsiteX174" fmla="*/ 786774 w 12192000"/>
              <a:gd name="connsiteY174" fmla="*/ 62098 h 1126566"/>
              <a:gd name="connsiteX175" fmla="*/ 852003 w 12192000"/>
              <a:gd name="connsiteY175" fmla="*/ 61064 h 1126566"/>
              <a:gd name="connsiteX176" fmla="*/ 870719 w 12192000"/>
              <a:gd name="connsiteY176" fmla="*/ 47209 h 1126566"/>
              <a:gd name="connsiteX177" fmla="*/ 883786 w 12192000"/>
              <a:gd name="connsiteY177" fmla="*/ 45814 h 1126566"/>
              <a:gd name="connsiteX178" fmla="*/ 886400 w 12192000"/>
              <a:gd name="connsiteY178" fmla="*/ 43909 h 1126566"/>
              <a:gd name="connsiteX179" fmla="*/ 893881 w 12192000"/>
              <a:gd name="connsiteY179" fmla="*/ 40197 h 1126566"/>
              <a:gd name="connsiteX180" fmla="*/ 886282 w 12192000"/>
              <a:gd name="connsiteY180" fmla="*/ 36610 h 1126566"/>
              <a:gd name="connsiteX181" fmla="*/ 950274 w 12192000"/>
              <a:gd name="connsiteY181" fmla="*/ 20111 h 1126566"/>
              <a:gd name="connsiteX182" fmla="*/ 988432 w 12192000"/>
              <a:gd name="connsiteY182" fmla="*/ 24039 h 1126566"/>
              <a:gd name="connsiteX183" fmla="*/ 1048223 w 12192000"/>
              <a:gd name="connsiteY183" fmla="*/ 19791 h 1126566"/>
              <a:gd name="connsiteX184" fmla="*/ 1177886 w 12192000"/>
              <a:gd name="connsiteY184" fmla="*/ 30728 h 1126566"/>
              <a:gd name="connsiteX185" fmla="*/ 1305018 w 12192000"/>
              <a:gd name="connsiteY185" fmla="*/ 0 h 1126566"/>
              <a:gd name="connsiteX0" fmla="*/ 1305018 w 12192000"/>
              <a:gd name="connsiteY0" fmla="*/ 0 h 1126566"/>
              <a:gd name="connsiteX1" fmla="*/ 1338012 w 12192000"/>
              <a:gd name="connsiteY1" fmla="*/ 2184 h 1126566"/>
              <a:gd name="connsiteX2" fmla="*/ 1368320 w 12192000"/>
              <a:gd name="connsiteY2" fmla="*/ 11572 h 1126566"/>
              <a:gd name="connsiteX3" fmla="*/ 1367764 w 12192000"/>
              <a:gd name="connsiteY3" fmla="*/ 14115 h 1126566"/>
              <a:gd name="connsiteX4" fmla="*/ 1372564 w 12192000"/>
              <a:gd name="connsiteY4" fmla="*/ 15636 h 1126566"/>
              <a:gd name="connsiteX5" fmla="*/ 1377226 w 12192000"/>
              <a:gd name="connsiteY5" fmla="*/ 14330 h 1126566"/>
              <a:gd name="connsiteX6" fmla="*/ 1382967 w 12192000"/>
              <a:gd name="connsiteY6" fmla="*/ 16108 h 1126566"/>
              <a:gd name="connsiteX7" fmla="*/ 1398753 w 12192000"/>
              <a:gd name="connsiteY7" fmla="*/ 20281 h 1126566"/>
              <a:gd name="connsiteX8" fmla="*/ 1403473 w 12192000"/>
              <a:gd name="connsiteY8" fmla="*/ 25878 h 1126566"/>
              <a:gd name="connsiteX9" fmla="*/ 1465522 w 12192000"/>
              <a:gd name="connsiteY9" fmla="*/ 40951 h 1126566"/>
              <a:gd name="connsiteX10" fmla="*/ 1485274 w 12192000"/>
              <a:gd name="connsiteY10" fmla="*/ 38769 h 1126566"/>
              <a:gd name="connsiteX11" fmla="*/ 1506702 w 12192000"/>
              <a:gd name="connsiteY11" fmla="*/ 48855 h 1126566"/>
              <a:gd name="connsiteX12" fmla="*/ 1570577 w 12192000"/>
              <a:gd name="connsiteY12" fmla="*/ 56390 h 1126566"/>
              <a:gd name="connsiteX13" fmla="*/ 1640836 w 12192000"/>
              <a:gd name="connsiteY13" fmla="*/ 71287 h 1126566"/>
              <a:gd name="connsiteX14" fmla="*/ 1689992 w 12192000"/>
              <a:gd name="connsiteY14" fmla="*/ 86003 h 1126566"/>
              <a:gd name="connsiteX15" fmla="*/ 1825707 w 12192000"/>
              <a:gd name="connsiteY15" fmla="*/ 102605 h 1126566"/>
              <a:gd name="connsiteX16" fmla="*/ 2055100 w 12192000"/>
              <a:gd name="connsiteY16" fmla="*/ 121407 h 1126566"/>
              <a:gd name="connsiteX17" fmla="*/ 2102805 w 12192000"/>
              <a:gd name="connsiteY17" fmla="*/ 127338 h 1126566"/>
              <a:gd name="connsiteX18" fmla="*/ 2139327 w 12192000"/>
              <a:gd name="connsiteY18" fmla="*/ 140098 h 1126566"/>
              <a:gd name="connsiteX19" fmla="*/ 2143886 w 12192000"/>
              <a:gd name="connsiteY19" fmla="*/ 149737 h 1126566"/>
              <a:gd name="connsiteX20" fmla="*/ 2169405 w 12192000"/>
              <a:gd name="connsiteY20" fmla="*/ 154229 h 1126566"/>
              <a:gd name="connsiteX21" fmla="*/ 2175252 w 12192000"/>
              <a:gd name="connsiteY21" fmla="*/ 157025 h 1126566"/>
              <a:gd name="connsiteX22" fmla="*/ 2209736 w 12192000"/>
              <a:gd name="connsiteY22" fmla="*/ 171455 h 1126566"/>
              <a:gd name="connsiteX23" fmla="*/ 2306658 w 12192000"/>
              <a:gd name="connsiteY23" fmla="*/ 162489 h 1126566"/>
              <a:gd name="connsiteX24" fmla="*/ 2376691 w 12192000"/>
              <a:gd name="connsiteY24" fmla="*/ 163846 h 1126566"/>
              <a:gd name="connsiteX25" fmla="*/ 2381520 w 12192000"/>
              <a:gd name="connsiteY25" fmla="*/ 166644 h 1126566"/>
              <a:gd name="connsiteX26" fmla="*/ 2500607 w 12192000"/>
              <a:gd name="connsiteY26" fmla="*/ 180917 h 1126566"/>
              <a:gd name="connsiteX27" fmla="*/ 2542869 w 12192000"/>
              <a:gd name="connsiteY27" fmla="*/ 188717 h 1126566"/>
              <a:gd name="connsiteX28" fmla="*/ 2829718 w 12192000"/>
              <a:gd name="connsiteY28" fmla="*/ 242215 h 1126566"/>
              <a:gd name="connsiteX29" fmla="*/ 3028662 w 12192000"/>
              <a:gd name="connsiteY29" fmla="*/ 219550 h 1126566"/>
              <a:gd name="connsiteX30" fmla="*/ 3107019 w 12192000"/>
              <a:gd name="connsiteY30" fmla="*/ 220240 h 1126566"/>
              <a:gd name="connsiteX31" fmla="*/ 3116698 w 12192000"/>
              <a:gd name="connsiteY31" fmla="*/ 226983 h 1126566"/>
              <a:gd name="connsiteX32" fmla="*/ 3231577 w 12192000"/>
              <a:gd name="connsiteY32" fmla="*/ 202023 h 1126566"/>
              <a:gd name="connsiteX33" fmla="*/ 3386687 w 12192000"/>
              <a:gd name="connsiteY33" fmla="*/ 218190 h 1126566"/>
              <a:gd name="connsiteX34" fmla="*/ 3501680 w 12192000"/>
              <a:gd name="connsiteY34" fmla="*/ 238841 h 1126566"/>
              <a:gd name="connsiteX35" fmla="*/ 3567038 w 12192000"/>
              <a:gd name="connsiteY35" fmla="*/ 246771 h 1126566"/>
              <a:gd name="connsiteX36" fmla="*/ 3613626 w 12192000"/>
              <a:gd name="connsiteY36" fmla="*/ 256591 h 1126566"/>
              <a:gd name="connsiteX37" fmla="*/ 3737444 w 12192000"/>
              <a:gd name="connsiteY37" fmla="*/ 259793 h 1126566"/>
              <a:gd name="connsiteX38" fmla="*/ 3944870 w 12192000"/>
              <a:gd name="connsiteY38" fmla="*/ 255991 h 1126566"/>
              <a:gd name="connsiteX39" fmla="*/ 4092172 w 12192000"/>
              <a:gd name="connsiteY39" fmla="*/ 290617 h 1126566"/>
              <a:gd name="connsiteX40" fmla="*/ 4176434 w 12192000"/>
              <a:gd name="connsiteY40" fmla="*/ 272187 h 1126566"/>
              <a:gd name="connsiteX41" fmla="*/ 4269617 w 12192000"/>
              <a:gd name="connsiteY41" fmla="*/ 283947 h 1126566"/>
              <a:gd name="connsiteX42" fmla="*/ 4638729 w 12192000"/>
              <a:gd name="connsiteY42" fmla="*/ 274806 h 1126566"/>
              <a:gd name="connsiteX43" fmla="*/ 4910175 w 12192000"/>
              <a:gd name="connsiteY43" fmla="*/ 258887 h 1126566"/>
              <a:gd name="connsiteX44" fmla="*/ 4910653 w 12192000"/>
              <a:gd name="connsiteY44" fmla="*/ 256337 h 1126566"/>
              <a:gd name="connsiteX45" fmla="*/ 4915901 w 12192000"/>
              <a:gd name="connsiteY45" fmla="*/ 255646 h 1126566"/>
              <a:gd name="connsiteX46" fmla="*/ 4919888 w 12192000"/>
              <a:gd name="connsiteY46" fmla="*/ 257665 h 1126566"/>
              <a:gd name="connsiteX47" fmla="*/ 4926150 w 12192000"/>
              <a:gd name="connsiteY47" fmla="*/ 256877 h 1126566"/>
              <a:gd name="connsiteX48" fmla="*/ 4943081 w 12192000"/>
              <a:gd name="connsiteY48" fmla="*/ 255402 h 1126566"/>
              <a:gd name="connsiteX49" fmla="*/ 4949875 w 12192000"/>
              <a:gd name="connsiteY49" fmla="*/ 250755 h 1126566"/>
              <a:gd name="connsiteX50" fmla="*/ 5034125 w 12192000"/>
              <a:gd name="connsiteY50" fmla="*/ 251561 h 1126566"/>
              <a:gd name="connsiteX51" fmla="*/ 5058873 w 12192000"/>
              <a:gd name="connsiteY51" fmla="*/ 245283 h 1126566"/>
              <a:gd name="connsiteX52" fmla="*/ 5123651 w 12192000"/>
              <a:gd name="connsiteY52" fmla="*/ 248360 h 1126566"/>
              <a:gd name="connsiteX53" fmla="*/ 5197539 w 12192000"/>
              <a:gd name="connsiteY53" fmla="*/ 245352 h 1126566"/>
              <a:gd name="connsiteX54" fmla="*/ 5250946 w 12192000"/>
              <a:gd name="connsiteY54" fmla="*/ 239095 h 1126566"/>
              <a:gd name="connsiteX55" fmla="*/ 5388817 w 12192000"/>
              <a:gd name="connsiteY55" fmla="*/ 245059 h 1126566"/>
              <a:gd name="connsiteX56" fmla="*/ 5618162 w 12192000"/>
              <a:gd name="connsiteY56" fmla="*/ 264094 h 1126566"/>
              <a:gd name="connsiteX57" fmla="*/ 5666664 w 12192000"/>
              <a:gd name="connsiteY57" fmla="*/ 266098 h 1126566"/>
              <a:gd name="connsiteX58" fmla="*/ 5715324 w 12192000"/>
              <a:gd name="connsiteY58" fmla="*/ 251101 h 1126566"/>
              <a:gd name="connsiteX59" fmla="*/ 5741796 w 12192000"/>
              <a:gd name="connsiteY59" fmla="*/ 250897 h 1126566"/>
              <a:gd name="connsiteX60" fmla="*/ 5748565 w 12192000"/>
              <a:gd name="connsiteY60" fmla="*/ 249142 h 1126566"/>
              <a:gd name="connsiteX61" fmla="*/ 5802907 w 12192000"/>
              <a:gd name="connsiteY61" fmla="*/ 256022 h 1126566"/>
              <a:gd name="connsiteX62" fmla="*/ 5877829 w 12192000"/>
              <a:gd name="connsiteY62" fmla="*/ 265178 h 1126566"/>
              <a:gd name="connsiteX63" fmla="*/ 5946099 w 12192000"/>
              <a:gd name="connsiteY63" fmla="*/ 275229 h 1126566"/>
              <a:gd name="connsiteX64" fmla="*/ 5951885 w 12192000"/>
              <a:gd name="connsiteY64" fmla="*/ 273306 h 1126566"/>
              <a:gd name="connsiteX65" fmla="*/ 5957187 w 12192000"/>
              <a:gd name="connsiteY65" fmla="*/ 267506 h 1126566"/>
              <a:gd name="connsiteX66" fmla="*/ 6000476 w 12192000"/>
              <a:gd name="connsiteY66" fmla="*/ 273899 h 1126566"/>
              <a:gd name="connsiteX67" fmla="*/ 6055647 w 12192000"/>
              <a:gd name="connsiteY67" fmla="*/ 268058 h 1126566"/>
              <a:gd name="connsiteX68" fmla="*/ 6390944 w 12192000"/>
              <a:gd name="connsiteY68" fmla="*/ 296657 h 1126566"/>
              <a:gd name="connsiteX69" fmla="*/ 6472553 w 12192000"/>
              <a:gd name="connsiteY69" fmla="*/ 327261 h 1126566"/>
              <a:gd name="connsiteX70" fmla="*/ 6598839 w 12192000"/>
              <a:gd name="connsiteY70" fmla="*/ 327138 h 1126566"/>
              <a:gd name="connsiteX71" fmla="*/ 6674894 w 12192000"/>
              <a:gd name="connsiteY71" fmla="*/ 339184 h 1126566"/>
              <a:gd name="connsiteX72" fmla="*/ 6709804 w 12192000"/>
              <a:gd name="connsiteY72" fmla="*/ 345663 h 1126566"/>
              <a:gd name="connsiteX73" fmla="*/ 6788093 w 12192000"/>
              <a:gd name="connsiteY73" fmla="*/ 377012 h 1126566"/>
              <a:gd name="connsiteX74" fmla="*/ 6944546 w 12192000"/>
              <a:gd name="connsiteY74" fmla="*/ 386543 h 1126566"/>
              <a:gd name="connsiteX75" fmla="*/ 7052564 w 12192000"/>
              <a:gd name="connsiteY75" fmla="*/ 396658 h 1126566"/>
              <a:gd name="connsiteX76" fmla="*/ 7130364 w 12192000"/>
              <a:gd name="connsiteY76" fmla="*/ 388164 h 1126566"/>
              <a:gd name="connsiteX77" fmla="*/ 7179335 w 12192000"/>
              <a:gd name="connsiteY77" fmla="*/ 386225 h 1126566"/>
              <a:gd name="connsiteX78" fmla="*/ 7300357 w 12192000"/>
              <a:gd name="connsiteY78" fmla="*/ 403218 h 1126566"/>
              <a:gd name="connsiteX79" fmla="*/ 7499445 w 12192000"/>
              <a:gd name="connsiteY79" fmla="*/ 440549 h 1126566"/>
              <a:gd name="connsiteX80" fmla="*/ 7655710 w 12192000"/>
              <a:gd name="connsiteY80" fmla="*/ 430962 h 1126566"/>
              <a:gd name="connsiteX81" fmla="*/ 7729851 w 12192000"/>
              <a:gd name="connsiteY81" fmla="*/ 462457 h 1126566"/>
              <a:gd name="connsiteX82" fmla="*/ 7824660 w 12192000"/>
              <a:gd name="connsiteY82" fmla="*/ 466203 h 1126566"/>
              <a:gd name="connsiteX83" fmla="*/ 8277851 w 12192000"/>
              <a:gd name="connsiteY83" fmla="*/ 502630 h 1126566"/>
              <a:gd name="connsiteX84" fmla="*/ 8382461 w 12192000"/>
              <a:gd name="connsiteY84" fmla="*/ 526824 h 1126566"/>
              <a:gd name="connsiteX85" fmla="*/ 8594502 w 12192000"/>
              <a:gd name="connsiteY85" fmla="*/ 613607 h 1126566"/>
              <a:gd name="connsiteX86" fmla="*/ 8777878 w 12192000"/>
              <a:gd name="connsiteY86" fmla="*/ 639454 h 1126566"/>
              <a:gd name="connsiteX87" fmla="*/ 8880244 w 12192000"/>
              <a:gd name="connsiteY87" fmla="*/ 661466 h 1126566"/>
              <a:gd name="connsiteX88" fmla="*/ 8885004 w 12192000"/>
              <a:gd name="connsiteY88" fmla="*/ 663655 h 1126566"/>
              <a:gd name="connsiteX89" fmla="*/ 8921010 w 12192000"/>
              <a:gd name="connsiteY89" fmla="*/ 662879 h 1126566"/>
              <a:gd name="connsiteX90" fmla="*/ 8969814 w 12192000"/>
              <a:gd name="connsiteY90" fmla="*/ 639833 h 1126566"/>
              <a:gd name="connsiteX91" fmla="*/ 8996241 w 12192000"/>
              <a:gd name="connsiteY91" fmla="*/ 655221 h 1126566"/>
              <a:gd name="connsiteX92" fmla="*/ 9092152 w 12192000"/>
              <a:gd name="connsiteY92" fmla="*/ 609097 h 1126566"/>
              <a:gd name="connsiteX93" fmla="*/ 9156546 w 12192000"/>
              <a:gd name="connsiteY93" fmla="*/ 585468 h 1126566"/>
              <a:gd name="connsiteX94" fmla="*/ 9194830 w 12192000"/>
              <a:gd name="connsiteY94" fmla="*/ 571148 h 1126566"/>
              <a:gd name="connsiteX95" fmla="*/ 9314188 w 12192000"/>
              <a:gd name="connsiteY95" fmla="*/ 547301 h 1126566"/>
              <a:gd name="connsiteX96" fmla="*/ 9505176 w 12192000"/>
              <a:gd name="connsiteY96" fmla="*/ 542666 h 1126566"/>
              <a:gd name="connsiteX97" fmla="*/ 9581851 w 12192000"/>
              <a:gd name="connsiteY97" fmla="*/ 530976 h 1126566"/>
              <a:gd name="connsiteX98" fmla="*/ 9662056 w 12192000"/>
              <a:gd name="connsiteY98" fmla="*/ 524035 h 1126566"/>
              <a:gd name="connsiteX99" fmla="*/ 9724197 w 12192000"/>
              <a:gd name="connsiteY99" fmla="*/ 528337 h 1126566"/>
              <a:gd name="connsiteX100" fmla="*/ 9837846 w 12192000"/>
              <a:gd name="connsiteY100" fmla="*/ 492977 h 1126566"/>
              <a:gd name="connsiteX101" fmla="*/ 9917440 w 12192000"/>
              <a:gd name="connsiteY101" fmla="*/ 459605 h 1126566"/>
              <a:gd name="connsiteX102" fmla="*/ 9918439 w 12192000"/>
              <a:gd name="connsiteY102" fmla="*/ 453114 h 1126566"/>
              <a:gd name="connsiteX103" fmla="*/ 9953039 w 12192000"/>
              <a:gd name="connsiteY103" fmla="*/ 452486 h 1126566"/>
              <a:gd name="connsiteX104" fmla="*/ 9988183 w 12192000"/>
              <a:gd name="connsiteY104" fmla="*/ 448079 h 1126566"/>
              <a:gd name="connsiteX105" fmla="*/ 9991965 w 12192000"/>
              <a:gd name="connsiteY105" fmla="*/ 435969 h 1126566"/>
              <a:gd name="connsiteX106" fmla="*/ 9986932 w 12192000"/>
              <a:gd name="connsiteY106" fmla="*/ 431168 h 1126566"/>
              <a:gd name="connsiteX107" fmla="*/ 9996190 w 12192000"/>
              <a:gd name="connsiteY107" fmla="*/ 429066 h 1126566"/>
              <a:gd name="connsiteX108" fmla="*/ 9999786 w 12192000"/>
              <a:gd name="connsiteY108" fmla="*/ 427758 h 1126566"/>
              <a:gd name="connsiteX109" fmla="*/ 10012936 w 12192000"/>
              <a:gd name="connsiteY109" fmla="*/ 428884 h 1126566"/>
              <a:gd name="connsiteX110" fmla="*/ 10102484 w 12192000"/>
              <a:gd name="connsiteY110" fmla="*/ 441324 h 1126566"/>
              <a:gd name="connsiteX111" fmla="*/ 10199200 w 12192000"/>
              <a:gd name="connsiteY111" fmla="*/ 438197 h 1126566"/>
              <a:gd name="connsiteX112" fmla="*/ 10245648 w 12192000"/>
              <a:gd name="connsiteY112" fmla="*/ 438831 h 1126566"/>
              <a:gd name="connsiteX113" fmla="*/ 10369590 w 12192000"/>
              <a:gd name="connsiteY113" fmla="*/ 423377 h 1126566"/>
              <a:gd name="connsiteX114" fmla="*/ 10575777 w 12192000"/>
              <a:gd name="connsiteY114" fmla="*/ 355859 h 1126566"/>
              <a:gd name="connsiteX115" fmla="*/ 10638984 w 12192000"/>
              <a:gd name="connsiteY115" fmla="*/ 347416 h 1126566"/>
              <a:gd name="connsiteX116" fmla="*/ 10668356 w 12192000"/>
              <a:gd name="connsiteY116" fmla="*/ 340612 h 1126566"/>
              <a:gd name="connsiteX117" fmla="*/ 10732175 w 12192000"/>
              <a:gd name="connsiteY117" fmla="*/ 317549 h 1126566"/>
              <a:gd name="connsiteX118" fmla="*/ 10862886 w 12192000"/>
              <a:gd name="connsiteY118" fmla="*/ 313438 h 1126566"/>
              <a:gd name="connsiteX119" fmla="*/ 10963063 w 12192000"/>
              <a:gd name="connsiteY119" fmla="*/ 317771 h 1126566"/>
              <a:gd name="connsiteX120" fmla="*/ 11018562 w 12192000"/>
              <a:gd name="connsiteY120" fmla="*/ 316991 h 1126566"/>
              <a:gd name="connsiteX121" fmla="*/ 11059692 w 12192000"/>
              <a:gd name="connsiteY121" fmla="*/ 319983 h 1126566"/>
              <a:gd name="connsiteX122" fmla="*/ 11160371 w 12192000"/>
              <a:gd name="connsiteY122" fmla="*/ 308440 h 1126566"/>
              <a:gd name="connsiteX123" fmla="*/ 11178386 w 12192000"/>
              <a:gd name="connsiteY123" fmla="*/ 299490 h 1126566"/>
              <a:gd name="connsiteX124" fmla="*/ 11192494 w 12192000"/>
              <a:gd name="connsiteY124" fmla="*/ 296221 h 1126566"/>
              <a:gd name="connsiteX125" fmla="*/ 11199770 w 12192000"/>
              <a:gd name="connsiteY125" fmla="*/ 299772 h 1126566"/>
              <a:gd name="connsiteX126" fmla="*/ 11217258 w 12192000"/>
              <a:gd name="connsiteY126" fmla="*/ 293681 h 1126566"/>
              <a:gd name="connsiteX127" fmla="*/ 11245798 w 12192000"/>
              <a:gd name="connsiteY127" fmla="*/ 292170 h 1126566"/>
              <a:gd name="connsiteX128" fmla="*/ 11255992 w 12192000"/>
              <a:gd name="connsiteY128" fmla="*/ 291919 h 1126566"/>
              <a:gd name="connsiteX129" fmla="*/ 11264859 w 12192000"/>
              <a:gd name="connsiteY129" fmla="*/ 293937 h 1126566"/>
              <a:gd name="connsiteX130" fmla="*/ 11276151 w 12192000"/>
              <a:gd name="connsiteY130" fmla="*/ 293070 h 1126566"/>
              <a:gd name="connsiteX131" fmla="*/ 11279850 w 12192000"/>
              <a:gd name="connsiteY131" fmla="*/ 291330 h 1126566"/>
              <a:gd name="connsiteX132" fmla="*/ 11290818 w 12192000"/>
              <a:gd name="connsiteY132" fmla="*/ 291060 h 1126566"/>
              <a:gd name="connsiteX133" fmla="*/ 11296248 w 12192000"/>
              <a:gd name="connsiteY133" fmla="*/ 290163 h 1126566"/>
              <a:gd name="connsiteX134" fmla="*/ 11301652 w 12192000"/>
              <a:gd name="connsiteY134" fmla="*/ 290324 h 1126566"/>
              <a:gd name="connsiteX135" fmla="*/ 11339114 w 12192000"/>
              <a:gd name="connsiteY135" fmla="*/ 288153 h 1126566"/>
              <a:gd name="connsiteX136" fmla="*/ 11345146 w 12192000"/>
              <a:gd name="connsiteY136" fmla="*/ 290802 h 1126566"/>
              <a:gd name="connsiteX137" fmla="*/ 11400126 w 12192000"/>
              <a:gd name="connsiteY137" fmla="*/ 292287 h 1126566"/>
              <a:gd name="connsiteX138" fmla="*/ 11400420 w 12192000"/>
              <a:gd name="connsiteY138" fmla="*/ 293758 h 1126566"/>
              <a:gd name="connsiteX139" fmla="*/ 11413889 w 12192000"/>
              <a:gd name="connsiteY139" fmla="*/ 300516 h 1126566"/>
              <a:gd name="connsiteX140" fmla="*/ 11440688 w 12192000"/>
              <a:gd name="connsiteY140" fmla="*/ 310121 h 1126566"/>
              <a:gd name="connsiteX141" fmla="*/ 11496733 w 12192000"/>
              <a:gd name="connsiteY141" fmla="*/ 350225 h 1126566"/>
              <a:gd name="connsiteX142" fmla="*/ 11554005 w 12192000"/>
              <a:gd name="connsiteY142" fmla="*/ 351933 h 1126566"/>
              <a:gd name="connsiteX143" fmla="*/ 11565304 w 12192000"/>
              <a:gd name="connsiteY143" fmla="*/ 353069 h 1126566"/>
              <a:gd name="connsiteX144" fmla="*/ 11565435 w 12192000"/>
              <a:gd name="connsiteY144" fmla="*/ 353419 h 1126566"/>
              <a:gd name="connsiteX145" fmla="*/ 11577168 w 12192000"/>
              <a:gd name="connsiteY145" fmla="*/ 355270 h 1126566"/>
              <a:gd name="connsiteX146" fmla="*/ 11607823 w 12192000"/>
              <a:gd name="connsiteY146" fmla="*/ 357347 h 1126566"/>
              <a:gd name="connsiteX147" fmla="*/ 11664276 w 12192000"/>
              <a:gd name="connsiteY147" fmla="*/ 386951 h 1126566"/>
              <a:gd name="connsiteX148" fmla="*/ 11786197 w 12192000"/>
              <a:gd name="connsiteY148" fmla="*/ 477948 h 1126566"/>
              <a:gd name="connsiteX149" fmla="*/ 11866598 w 12192000"/>
              <a:gd name="connsiteY149" fmla="*/ 486803 h 1126566"/>
              <a:gd name="connsiteX150" fmla="*/ 11916744 w 12192000"/>
              <a:gd name="connsiteY150" fmla="*/ 502917 h 1126566"/>
              <a:gd name="connsiteX151" fmla="*/ 11949248 w 12192000"/>
              <a:gd name="connsiteY151" fmla="*/ 518881 h 1126566"/>
              <a:gd name="connsiteX152" fmla="*/ 11951002 w 12192000"/>
              <a:gd name="connsiteY152" fmla="*/ 518735 h 1126566"/>
              <a:gd name="connsiteX153" fmla="*/ 12026007 w 12192000"/>
              <a:gd name="connsiteY153" fmla="*/ 534384 h 1126566"/>
              <a:gd name="connsiteX154" fmla="*/ 12035188 w 12192000"/>
              <a:gd name="connsiteY154" fmla="*/ 529609 h 1126566"/>
              <a:gd name="connsiteX155" fmla="*/ 12115225 w 12192000"/>
              <a:gd name="connsiteY155" fmla="*/ 561895 h 1126566"/>
              <a:gd name="connsiteX156" fmla="*/ 12191636 w 12192000"/>
              <a:gd name="connsiteY156" fmla="*/ 558318 h 1126566"/>
              <a:gd name="connsiteX157" fmla="*/ 12192000 w 12192000"/>
              <a:gd name="connsiteY157" fmla="*/ 558295 h 1126566"/>
              <a:gd name="connsiteX158" fmla="*/ 12192000 w 12192000"/>
              <a:gd name="connsiteY158" fmla="*/ 1126566 h 1126566"/>
              <a:gd name="connsiteX159" fmla="*/ 0 w 12192000"/>
              <a:gd name="connsiteY159" fmla="*/ 1126566 h 1126566"/>
              <a:gd name="connsiteX160" fmla="*/ 0 w 12192000"/>
              <a:gd name="connsiteY160" fmla="*/ 401922 h 1126566"/>
              <a:gd name="connsiteX161" fmla="*/ 25242 w 12192000"/>
              <a:gd name="connsiteY161" fmla="*/ 388862 h 1126566"/>
              <a:gd name="connsiteX162" fmla="*/ 96922 w 12192000"/>
              <a:gd name="connsiteY162" fmla="*/ 357381 h 1126566"/>
              <a:gd name="connsiteX163" fmla="*/ 164580 w 12192000"/>
              <a:gd name="connsiteY163" fmla="*/ 322443 h 1126566"/>
              <a:gd name="connsiteX164" fmla="*/ 258712 w 12192000"/>
              <a:gd name="connsiteY164" fmla="*/ 286531 h 1126566"/>
              <a:gd name="connsiteX165" fmla="*/ 316354 w 12192000"/>
              <a:gd name="connsiteY165" fmla="*/ 238529 h 1126566"/>
              <a:gd name="connsiteX166" fmla="*/ 328834 w 12192000"/>
              <a:gd name="connsiteY166" fmla="*/ 240963 h 1126566"/>
              <a:gd name="connsiteX167" fmla="*/ 383414 w 12192000"/>
              <a:gd name="connsiteY167" fmla="*/ 221196 h 1126566"/>
              <a:gd name="connsiteX168" fmla="*/ 537708 w 12192000"/>
              <a:gd name="connsiteY168" fmla="*/ 119020 h 1126566"/>
              <a:gd name="connsiteX169" fmla="*/ 653257 w 12192000"/>
              <a:gd name="connsiteY169" fmla="*/ 91372 h 1126566"/>
              <a:gd name="connsiteX170" fmla="*/ 763197 w 12192000"/>
              <a:gd name="connsiteY170" fmla="*/ 59356 h 1126566"/>
              <a:gd name="connsiteX171" fmla="*/ 778208 w 12192000"/>
              <a:gd name="connsiteY171" fmla="*/ 63801 h 1126566"/>
              <a:gd name="connsiteX172" fmla="*/ 784725 w 12192000"/>
              <a:gd name="connsiteY172" fmla="*/ 62505 h 1126566"/>
              <a:gd name="connsiteX173" fmla="*/ 785400 w 12192000"/>
              <a:gd name="connsiteY173" fmla="*/ 62796 h 1126566"/>
              <a:gd name="connsiteX174" fmla="*/ 786774 w 12192000"/>
              <a:gd name="connsiteY174" fmla="*/ 62098 h 1126566"/>
              <a:gd name="connsiteX175" fmla="*/ 852003 w 12192000"/>
              <a:gd name="connsiteY175" fmla="*/ 61064 h 1126566"/>
              <a:gd name="connsiteX176" fmla="*/ 870719 w 12192000"/>
              <a:gd name="connsiteY176" fmla="*/ 47209 h 1126566"/>
              <a:gd name="connsiteX177" fmla="*/ 883786 w 12192000"/>
              <a:gd name="connsiteY177" fmla="*/ 45814 h 1126566"/>
              <a:gd name="connsiteX178" fmla="*/ 886400 w 12192000"/>
              <a:gd name="connsiteY178" fmla="*/ 43909 h 1126566"/>
              <a:gd name="connsiteX179" fmla="*/ 893881 w 12192000"/>
              <a:gd name="connsiteY179" fmla="*/ 40197 h 1126566"/>
              <a:gd name="connsiteX180" fmla="*/ 886282 w 12192000"/>
              <a:gd name="connsiteY180" fmla="*/ 36610 h 1126566"/>
              <a:gd name="connsiteX181" fmla="*/ 950274 w 12192000"/>
              <a:gd name="connsiteY181" fmla="*/ 20111 h 1126566"/>
              <a:gd name="connsiteX182" fmla="*/ 988432 w 12192000"/>
              <a:gd name="connsiteY182" fmla="*/ 24039 h 1126566"/>
              <a:gd name="connsiteX183" fmla="*/ 1048223 w 12192000"/>
              <a:gd name="connsiteY183" fmla="*/ 19791 h 1126566"/>
              <a:gd name="connsiteX184" fmla="*/ 1177886 w 12192000"/>
              <a:gd name="connsiteY184" fmla="*/ 30728 h 1126566"/>
              <a:gd name="connsiteX185" fmla="*/ 1305018 w 12192000"/>
              <a:gd name="connsiteY185" fmla="*/ 0 h 1126566"/>
              <a:gd name="connsiteX0" fmla="*/ 1305018 w 12192000"/>
              <a:gd name="connsiteY0" fmla="*/ 0 h 1126566"/>
              <a:gd name="connsiteX1" fmla="*/ 1338012 w 12192000"/>
              <a:gd name="connsiteY1" fmla="*/ 2184 h 1126566"/>
              <a:gd name="connsiteX2" fmla="*/ 1368320 w 12192000"/>
              <a:gd name="connsiteY2" fmla="*/ 11572 h 1126566"/>
              <a:gd name="connsiteX3" fmla="*/ 1367764 w 12192000"/>
              <a:gd name="connsiteY3" fmla="*/ 14115 h 1126566"/>
              <a:gd name="connsiteX4" fmla="*/ 1372564 w 12192000"/>
              <a:gd name="connsiteY4" fmla="*/ 15636 h 1126566"/>
              <a:gd name="connsiteX5" fmla="*/ 1377226 w 12192000"/>
              <a:gd name="connsiteY5" fmla="*/ 14330 h 1126566"/>
              <a:gd name="connsiteX6" fmla="*/ 1382967 w 12192000"/>
              <a:gd name="connsiteY6" fmla="*/ 16108 h 1126566"/>
              <a:gd name="connsiteX7" fmla="*/ 1398753 w 12192000"/>
              <a:gd name="connsiteY7" fmla="*/ 20281 h 1126566"/>
              <a:gd name="connsiteX8" fmla="*/ 1403473 w 12192000"/>
              <a:gd name="connsiteY8" fmla="*/ 25878 h 1126566"/>
              <a:gd name="connsiteX9" fmla="*/ 1465522 w 12192000"/>
              <a:gd name="connsiteY9" fmla="*/ 40951 h 1126566"/>
              <a:gd name="connsiteX10" fmla="*/ 1485274 w 12192000"/>
              <a:gd name="connsiteY10" fmla="*/ 38769 h 1126566"/>
              <a:gd name="connsiteX11" fmla="*/ 1506702 w 12192000"/>
              <a:gd name="connsiteY11" fmla="*/ 48855 h 1126566"/>
              <a:gd name="connsiteX12" fmla="*/ 1570577 w 12192000"/>
              <a:gd name="connsiteY12" fmla="*/ 56390 h 1126566"/>
              <a:gd name="connsiteX13" fmla="*/ 1640836 w 12192000"/>
              <a:gd name="connsiteY13" fmla="*/ 71287 h 1126566"/>
              <a:gd name="connsiteX14" fmla="*/ 1689992 w 12192000"/>
              <a:gd name="connsiteY14" fmla="*/ 86003 h 1126566"/>
              <a:gd name="connsiteX15" fmla="*/ 1825707 w 12192000"/>
              <a:gd name="connsiteY15" fmla="*/ 102605 h 1126566"/>
              <a:gd name="connsiteX16" fmla="*/ 2055100 w 12192000"/>
              <a:gd name="connsiteY16" fmla="*/ 121407 h 1126566"/>
              <a:gd name="connsiteX17" fmla="*/ 2102805 w 12192000"/>
              <a:gd name="connsiteY17" fmla="*/ 127338 h 1126566"/>
              <a:gd name="connsiteX18" fmla="*/ 2139327 w 12192000"/>
              <a:gd name="connsiteY18" fmla="*/ 140098 h 1126566"/>
              <a:gd name="connsiteX19" fmla="*/ 2143886 w 12192000"/>
              <a:gd name="connsiteY19" fmla="*/ 149737 h 1126566"/>
              <a:gd name="connsiteX20" fmla="*/ 2169405 w 12192000"/>
              <a:gd name="connsiteY20" fmla="*/ 154229 h 1126566"/>
              <a:gd name="connsiteX21" fmla="*/ 2175252 w 12192000"/>
              <a:gd name="connsiteY21" fmla="*/ 157025 h 1126566"/>
              <a:gd name="connsiteX22" fmla="*/ 2209736 w 12192000"/>
              <a:gd name="connsiteY22" fmla="*/ 171455 h 1126566"/>
              <a:gd name="connsiteX23" fmla="*/ 2306658 w 12192000"/>
              <a:gd name="connsiteY23" fmla="*/ 162489 h 1126566"/>
              <a:gd name="connsiteX24" fmla="*/ 2376691 w 12192000"/>
              <a:gd name="connsiteY24" fmla="*/ 163846 h 1126566"/>
              <a:gd name="connsiteX25" fmla="*/ 2381520 w 12192000"/>
              <a:gd name="connsiteY25" fmla="*/ 166644 h 1126566"/>
              <a:gd name="connsiteX26" fmla="*/ 2500607 w 12192000"/>
              <a:gd name="connsiteY26" fmla="*/ 180917 h 1126566"/>
              <a:gd name="connsiteX27" fmla="*/ 2542869 w 12192000"/>
              <a:gd name="connsiteY27" fmla="*/ 188717 h 1126566"/>
              <a:gd name="connsiteX28" fmla="*/ 2829718 w 12192000"/>
              <a:gd name="connsiteY28" fmla="*/ 242215 h 1126566"/>
              <a:gd name="connsiteX29" fmla="*/ 3028662 w 12192000"/>
              <a:gd name="connsiteY29" fmla="*/ 219550 h 1126566"/>
              <a:gd name="connsiteX30" fmla="*/ 3107019 w 12192000"/>
              <a:gd name="connsiteY30" fmla="*/ 220240 h 1126566"/>
              <a:gd name="connsiteX31" fmla="*/ 3116698 w 12192000"/>
              <a:gd name="connsiteY31" fmla="*/ 226983 h 1126566"/>
              <a:gd name="connsiteX32" fmla="*/ 3231577 w 12192000"/>
              <a:gd name="connsiteY32" fmla="*/ 202023 h 1126566"/>
              <a:gd name="connsiteX33" fmla="*/ 3386687 w 12192000"/>
              <a:gd name="connsiteY33" fmla="*/ 218190 h 1126566"/>
              <a:gd name="connsiteX34" fmla="*/ 3501680 w 12192000"/>
              <a:gd name="connsiteY34" fmla="*/ 238841 h 1126566"/>
              <a:gd name="connsiteX35" fmla="*/ 3567038 w 12192000"/>
              <a:gd name="connsiteY35" fmla="*/ 246771 h 1126566"/>
              <a:gd name="connsiteX36" fmla="*/ 3613626 w 12192000"/>
              <a:gd name="connsiteY36" fmla="*/ 256591 h 1126566"/>
              <a:gd name="connsiteX37" fmla="*/ 3737444 w 12192000"/>
              <a:gd name="connsiteY37" fmla="*/ 259793 h 1126566"/>
              <a:gd name="connsiteX38" fmla="*/ 3944870 w 12192000"/>
              <a:gd name="connsiteY38" fmla="*/ 255991 h 1126566"/>
              <a:gd name="connsiteX39" fmla="*/ 4092172 w 12192000"/>
              <a:gd name="connsiteY39" fmla="*/ 290617 h 1126566"/>
              <a:gd name="connsiteX40" fmla="*/ 4176434 w 12192000"/>
              <a:gd name="connsiteY40" fmla="*/ 272187 h 1126566"/>
              <a:gd name="connsiteX41" fmla="*/ 4269617 w 12192000"/>
              <a:gd name="connsiteY41" fmla="*/ 283947 h 1126566"/>
              <a:gd name="connsiteX42" fmla="*/ 4638729 w 12192000"/>
              <a:gd name="connsiteY42" fmla="*/ 274806 h 1126566"/>
              <a:gd name="connsiteX43" fmla="*/ 4910175 w 12192000"/>
              <a:gd name="connsiteY43" fmla="*/ 258887 h 1126566"/>
              <a:gd name="connsiteX44" fmla="*/ 4910653 w 12192000"/>
              <a:gd name="connsiteY44" fmla="*/ 256337 h 1126566"/>
              <a:gd name="connsiteX45" fmla="*/ 4915901 w 12192000"/>
              <a:gd name="connsiteY45" fmla="*/ 255646 h 1126566"/>
              <a:gd name="connsiteX46" fmla="*/ 4919888 w 12192000"/>
              <a:gd name="connsiteY46" fmla="*/ 257665 h 1126566"/>
              <a:gd name="connsiteX47" fmla="*/ 4926150 w 12192000"/>
              <a:gd name="connsiteY47" fmla="*/ 256877 h 1126566"/>
              <a:gd name="connsiteX48" fmla="*/ 4943081 w 12192000"/>
              <a:gd name="connsiteY48" fmla="*/ 255402 h 1126566"/>
              <a:gd name="connsiteX49" fmla="*/ 4949875 w 12192000"/>
              <a:gd name="connsiteY49" fmla="*/ 250755 h 1126566"/>
              <a:gd name="connsiteX50" fmla="*/ 5034125 w 12192000"/>
              <a:gd name="connsiteY50" fmla="*/ 251561 h 1126566"/>
              <a:gd name="connsiteX51" fmla="*/ 5058873 w 12192000"/>
              <a:gd name="connsiteY51" fmla="*/ 245283 h 1126566"/>
              <a:gd name="connsiteX52" fmla="*/ 5123651 w 12192000"/>
              <a:gd name="connsiteY52" fmla="*/ 248360 h 1126566"/>
              <a:gd name="connsiteX53" fmla="*/ 5197539 w 12192000"/>
              <a:gd name="connsiteY53" fmla="*/ 245352 h 1126566"/>
              <a:gd name="connsiteX54" fmla="*/ 5250946 w 12192000"/>
              <a:gd name="connsiteY54" fmla="*/ 239095 h 1126566"/>
              <a:gd name="connsiteX55" fmla="*/ 5388817 w 12192000"/>
              <a:gd name="connsiteY55" fmla="*/ 245059 h 1126566"/>
              <a:gd name="connsiteX56" fmla="*/ 5618162 w 12192000"/>
              <a:gd name="connsiteY56" fmla="*/ 264094 h 1126566"/>
              <a:gd name="connsiteX57" fmla="*/ 5666664 w 12192000"/>
              <a:gd name="connsiteY57" fmla="*/ 266098 h 1126566"/>
              <a:gd name="connsiteX58" fmla="*/ 5715324 w 12192000"/>
              <a:gd name="connsiteY58" fmla="*/ 251101 h 1126566"/>
              <a:gd name="connsiteX59" fmla="*/ 5741796 w 12192000"/>
              <a:gd name="connsiteY59" fmla="*/ 250897 h 1126566"/>
              <a:gd name="connsiteX60" fmla="*/ 5748565 w 12192000"/>
              <a:gd name="connsiteY60" fmla="*/ 249142 h 1126566"/>
              <a:gd name="connsiteX61" fmla="*/ 5802907 w 12192000"/>
              <a:gd name="connsiteY61" fmla="*/ 256022 h 1126566"/>
              <a:gd name="connsiteX62" fmla="*/ 5877829 w 12192000"/>
              <a:gd name="connsiteY62" fmla="*/ 265178 h 1126566"/>
              <a:gd name="connsiteX63" fmla="*/ 5946099 w 12192000"/>
              <a:gd name="connsiteY63" fmla="*/ 275229 h 1126566"/>
              <a:gd name="connsiteX64" fmla="*/ 5951885 w 12192000"/>
              <a:gd name="connsiteY64" fmla="*/ 273306 h 1126566"/>
              <a:gd name="connsiteX65" fmla="*/ 5957187 w 12192000"/>
              <a:gd name="connsiteY65" fmla="*/ 267506 h 1126566"/>
              <a:gd name="connsiteX66" fmla="*/ 6000476 w 12192000"/>
              <a:gd name="connsiteY66" fmla="*/ 273899 h 1126566"/>
              <a:gd name="connsiteX67" fmla="*/ 6055647 w 12192000"/>
              <a:gd name="connsiteY67" fmla="*/ 268058 h 1126566"/>
              <a:gd name="connsiteX68" fmla="*/ 6390944 w 12192000"/>
              <a:gd name="connsiteY68" fmla="*/ 296657 h 1126566"/>
              <a:gd name="connsiteX69" fmla="*/ 6472553 w 12192000"/>
              <a:gd name="connsiteY69" fmla="*/ 327261 h 1126566"/>
              <a:gd name="connsiteX70" fmla="*/ 6598839 w 12192000"/>
              <a:gd name="connsiteY70" fmla="*/ 327138 h 1126566"/>
              <a:gd name="connsiteX71" fmla="*/ 6674894 w 12192000"/>
              <a:gd name="connsiteY71" fmla="*/ 339184 h 1126566"/>
              <a:gd name="connsiteX72" fmla="*/ 6709804 w 12192000"/>
              <a:gd name="connsiteY72" fmla="*/ 345663 h 1126566"/>
              <a:gd name="connsiteX73" fmla="*/ 6788093 w 12192000"/>
              <a:gd name="connsiteY73" fmla="*/ 377012 h 1126566"/>
              <a:gd name="connsiteX74" fmla="*/ 6944546 w 12192000"/>
              <a:gd name="connsiteY74" fmla="*/ 386543 h 1126566"/>
              <a:gd name="connsiteX75" fmla="*/ 7052564 w 12192000"/>
              <a:gd name="connsiteY75" fmla="*/ 396658 h 1126566"/>
              <a:gd name="connsiteX76" fmla="*/ 7130364 w 12192000"/>
              <a:gd name="connsiteY76" fmla="*/ 388164 h 1126566"/>
              <a:gd name="connsiteX77" fmla="*/ 7179335 w 12192000"/>
              <a:gd name="connsiteY77" fmla="*/ 386225 h 1126566"/>
              <a:gd name="connsiteX78" fmla="*/ 7300357 w 12192000"/>
              <a:gd name="connsiteY78" fmla="*/ 403218 h 1126566"/>
              <a:gd name="connsiteX79" fmla="*/ 7499445 w 12192000"/>
              <a:gd name="connsiteY79" fmla="*/ 440549 h 1126566"/>
              <a:gd name="connsiteX80" fmla="*/ 7655710 w 12192000"/>
              <a:gd name="connsiteY80" fmla="*/ 430962 h 1126566"/>
              <a:gd name="connsiteX81" fmla="*/ 7729851 w 12192000"/>
              <a:gd name="connsiteY81" fmla="*/ 462457 h 1126566"/>
              <a:gd name="connsiteX82" fmla="*/ 7824660 w 12192000"/>
              <a:gd name="connsiteY82" fmla="*/ 466203 h 1126566"/>
              <a:gd name="connsiteX83" fmla="*/ 8277851 w 12192000"/>
              <a:gd name="connsiteY83" fmla="*/ 502630 h 1126566"/>
              <a:gd name="connsiteX84" fmla="*/ 8382461 w 12192000"/>
              <a:gd name="connsiteY84" fmla="*/ 526824 h 1126566"/>
              <a:gd name="connsiteX85" fmla="*/ 8594502 w 12192000"/>
              <a:gd name="connsiteY85" fmla="*/ 613607 h 1126566"/>
              <a:gd name="connsiteX86" fmla="*/ 8777878 w 12192000"/>
              <a:gd name="connsiteY86" fmla="*/ 639454 h 1126566"/>
              <a:gd name="connsiteX87" fmla="*/ 8880244 w 12192000"/>
              <a:gd name="connsiteY87" fmla="*/ 661466 h 1126566"/>
              <a:gd name="connsiteX88" fmla="*/ 8858334 w 12192000"/>
              <a:gd name="connsiteY88" fmla="*/ 648415 h 1126566"/>
              <a:gd name="connsiteX89" fmla="*/ 8921010 w 12192000"/>
              <a:gd name="connsiteY89" fmla="*/ 662879 h 1126566"/>
              <a:gd name="connsiteX90" fmla="*/ 8969814 w 12192000"/>
              <a:gd name="connsiteY90" fmla="*/ 639833 h 1126566"/>
              <a:gd name="connsiteX91" fmla="*/ 8996241 w 12192000"/>
              <a:gd name="connsiteY91" fmla="*/ 655221 h 1126566"/>
              <a:gd name="connsiteX92" fmla="*/ 9092152 w 12192000"/>
              <a:gd name="connsiteY92" fmla="*/ 609097 h 1126566"/>
              <a:gd name="connsiteX93" fmla="*/ 9156546 w 12192000"/>
              <a:gd name="connsiteY93" fmla="*/ 585468 h 1126566"/>
              <a:gd name="connsiteX94" fmla="*/ 9194830 w 12192000"/>
              <a:gd name="connsiteY94" fmla="*/ 571148 h 1126566"/>
              <a:gd name="connsiteX95" fmla="*/ 9314188 w 12192000"/>
              <a:gd name="connsiteY95" fmla="*/ 547301 h 1126566"/>
              <a:gd name="connsiteX96" fmla="*/ 9505176 w 12192000"/>
              <a:gd name="connsiteY96" fmla="*/ 542666 h 1126566"/>
              <a:gd name="connsiteX97" fmla="*/ 9581851 w 12192000"/>
              <a:gd name="connsiteY97" fmla="*/ 530976 h 1126566"/>
              <a:gd name="connsiteX98" fmla="*/ 9662056 w 12192000"/>
              <a:gd name="connsiteY98" fmla="*/ 524035 h 1126566"/>
              <a:gd name="connsiteX99" fmla="*/ 9724197 w 12192000"/>
              <a:gd name="connsiteY99" fmla="*/ 528337 h 1126566"/>
              <a:gd name="connsiteX100" fmla="*/ 9837846 w 12192000"/>
              <a:gd name="connsiteY100" fmla="*/ 492977 h 1126566"/>
              <a:gd name="connsiteX101" fmla="*/ 9917440 w 12192000"/>
              <a:gd name="connsiteY101" fmla="*/ 459605 h 1126566"/>
              <a:gd name="connsiteX102" fmla="*/ 9918439 w 12192000"/>
              <a:gd name="connsiteY102" fmla="*/ 453114 h 1126566"/>
              <a:gd name="connsiteX103" fmla="*/ 9953039 w 12192000"/>
              <a:gd name="connsiteY103" fmla="*/ 452486 h 1126566"/>
              <a:gd name="connsiteX104" fmla="*/ 9988183 w 12192000"/>
              <a:gd name="connsiteY104" fmla="*/ 448079 h 1126566"/>
              <a:gd name="connsiteX105" fmla="*/ 9991965 w 12192000"/>
              <a:gd name="connsiteY105" fmla="*/ 435969 h 1126566"/>
              <a:gd name="connsiteX106" fmla="*/ 9986932 w 12192000"/>
              <a:gd name="connsiteY106" fmla="*/ 431168 h 1126566"/>
              <a:gd name="connsiteX107" fmla="*/ 9996190 w 12192000"/>
              <a:gd name="connsiteY107" fmla="*/ 429066 h 1126566"/>
              <a:gd name="connsiteX108" fmla="*/ 9999786 w 12192000"/>
              <a:gd name="connsiteY108" fmla="*/ 427758 h 1126566"/>
              <a:gd name="connsiteX109" fmla="*/ 10012936 w 12192000"/>
              <a:gd name="connsiteY109" fmla="*/ 428884 h 1126566"/>
              <a:gd name="connsiteX110" fmla="*/ 10102484 w 12192000"/>
              <a:gd name="connsiteY110" fmla="*/ 441324 h 1126566"/>
              <a:gd name="connsiteX111" fmla="*/ 10199200 w 12192000"/>
              <a:gd name="connsiteY111" fmla="*/ 438197 h 1126566"/>
              <a:gd name="connsiteX112" fmla="*/ 10245648 w 12192000"/>
              <a:gd name="connsiteY112" fmla="*/ 438831 h 1126566"/>
              <a:gd name="connsiteX113" fmla="*/ 10369590 w 12192000"/>
              <a:gd name="connsiteY113" fmla="*/ 423377 h 1126566"/>
              <a:gd name="connsiteX114" fmla="*/ 10575777 w 12192000"/>
              <a:gd name="connsiteY114" fmla="*/ 355859 h 1126566"/>
              <a:gd name="connsiteX115" fmla="*/ 10638984 w 12192000"/>
              <a:gd name="connsiteY115" fmla="*/ 347416 h 1126566"/>
              <a:gd name="connsiteX116" fmla="*/ 10668356 w 12192000"/>
              <a:gd name="connsiteY116" fmla="*/ 340612 h 1126566"/>
              <a:gd name="connsiteX117" fmla="*/ 10732175 w 12192000"/>
              <a:gd name="connsiteY117" fmla="*/ 317549 h 1126566"/>
              <a:gd name="connsiteX118" fmla="*/ 10862886 w 12192000"/>
              <a:gd name="connsiteY118" fmla="*/ 313438 h 1126566"/>
              <a:gd name="connsiteX119" fmla="*/ 10963063 w 12192000"/>
              <a:gd name="connsiteY119" fmla="*/ 317771 h 1126566"/>
              <a:gd name="connsiteX120" fmla="*/ 11018562 w 12192000"/>
              <a:gd name="connsiteY120" fmla="*/ 316991 h 1126566"/>
              <a:gd name="connsiteX121" fmla="*/ 11059692 w 12192000"/>
              <a:gd name="connsiteY121" fmla="*/ 319983 h 1126566"/>
              <a:gd name="connsiteX122" fmla="*/ 11160371 w 12192000"/>
              <a:gd name="connsiteY122" fmla="*/ 308440 h 1126566"/>
              <a:gd name="connsiteX123" fmla="*/ 11178386 w 12192000"/>
              <a:gd name="connsiteY123" fmla="*/ 299490 h 1126566"/>
              <a:gd name="connsiteX124" fmla="*/ 11192494 w 12192000"/>
              <a:gd name="connsiteY124" fmla="*/ 296221 h 1126566"/>
              <a:gd name="connsiteX125" fmla="*/ 11199770 w 12192000"/>
              <a:gd name="connsiteY125" fmla="*/ 299772 h 1126566"/>
              <a:gd name="connsiteX126" fmla="*/ 11217258 w 12192000"/>
              <a:gd name="connsiteY126" fmla="*/ 293681 h 1126566"/>
              <a:gd name="connsiteX127" fmla="*/ 11245798 w 12192000"/>
              <a:gd name="connsiteY127" fmla="*/ 292170 h 1126566"/>
              <a:gd name="connsiteX128" fmla="*/ 11255992 w 12192000"/>
              <a:gd name="connsiteY128" fmla="*/ 291919 h 1126566"/>
              <a:gd name="connsiteX129" fmla="*/ 11264859 w 12192000"/>
              <a:gd name="connsiteY129" fmla="*/ 293937 h 1126566"/>
              <a:gd name="connsiteX130" fmla="*/ 11276151 w 12192000"/>
              <a:gd name="connsiteY130" fmla="*/ 293070 h 1126566"/>
              <a:gd name="connsiteX131" fmla="*/ 11279850 w 12192000"/>
              <a:gd name="connsiteY131" fmla="*/ 291330 h 1126566"/>
              <a:gd name="connsiteX132" fmla="*/ 11290818 w 12192000"/>
              <a:gd name="connsiteY132" fmla="*/ 291060 h 1126566"/>
              <a:gd name="connsiteX133" fmla="*/ 11296248 w 12192000"/>
              <a:gd name="connsiteY133" fmla="*/ 290163 h 1126566"/>
              <a:gd name="connsiteX134" fmla="*/ 11301652 w 12192000"/>
              <a:gd name="connsiteY134" fmla="*/ 290324 h 1126566"/>
              <a:gd name="connsiteX135" fmla="*/ 11339114 w 12192000"/>
              <a:gd name="connsiteY135" fmla="*/ 288153 h 1126566"/>
              <a:gd name="connsiteX136" fmla="*/ 11345146 w 12192000"/>
              <a:gd name="connsiteY136" fmla="*/ 290802 h 1126566"/>
              <a:gd name="connsiteX137" fmla="*/ 11400126 w 12192000"/>
              <a:gd name="connsiteY137" fmla="*/ 292287 h 1126566"/>
              <a:gd name="connsiteX138" fmla="*/ 11400420 w 12192000"/>
              <a:gd name="connsiteY138" fmla="*/ 293758 h 1126566"/>
              <a:gd name="connsiteX139" fmla="*/ 11413889 w 12192000"/>
              <a:gd name="connsiteY139" fmla="*/ 300516 h 1126566"/>
              <a:gd name="connsiteX140" fmla="*/ 11440688 w 12192000"/>
              <a:gd name="connsiteY140" fmla="*/ 310121 h 1126566"/>
              <a:gd name="connsiteX141" fmla="*/ 11496733 w 12192000"/>
              <a:gd name="connsiteY141" fmla="*/ 350225 h 1126566"/>
              <a:gd name="connsiteX142" fmla="*/ 11554005 w 12192000"/>
              <a:gd name="connsiteY142" fmla="*/ 351933 h 1126566"/>
              <a:gd name="connsiteX143" fmla="*/ 11565304 w 12192000"/>
              <a:gd name="connsiteY143" fmla="*/ 353069 h 1126566"/>
              <a:gd name="connsiteX144" fmla="*/ 11565435 w 12192000"/>
              <a:gd name="connsiteY144" fmla="*/ 353419 h 1126566"/>
              <a:gd name="connsiteX145" fmla="*/ 11577168 w 12192000"/>
              <a:gd name="connsiteY145" fmla="*/ 355270 h 1126566"/>
              <a:gd name="connsiteX146" fmla="*/ 11607823 w 12192000"/>
              <a:gd name="connsiteY146" fmla="*/ 357347 h 1126566"/>
              <a:gd name="connsiteX147" fmla="*/ 11664276 w 12192000"/>
              <a:gd name="connsiteY147" fmla="*/ 386951 h 1126566"/>
              <a:gd name="connsiteX148" fmla="*/ 11786197 w 12192000"/>
              <a:gd name="connsiteY148" fmla="*/ 477948 h 1126566"/>
              <a:gd name="connsiteX149" fmla="*/ 11866598 w 12192000"/>
              <a:gd name="connsiteY149" fmla="*/ 486803 h 1126566"/>
              <a:gd name="connsiteX150" fmla="*/ 11916744 w 12192000"/>
              <a:gd name="connsiteY150" fmla="*/ 502917 h 1126566"/>
              <a:gd name="connsiteX151" fmla="*/ 11949248 w 12192000"/>
              <a:gd name="connsiteY151" fmla="*/ 518881 h 1126566"/>
              <a:gd name="connsiteX152" fmla="*/ 11951002 w 12192000"/>
              <a:gd name="connsiteY152" fmla="*/ 518735 h 1126566"/>
              <a:gd name="connsiteX153" fmla="*/ 12026007 w 12192000"/>
              <a:gd name="connsiteY153" fmla="*/ 534384 h 1126566"/>
              <a:gd name="connsiteX154" fmla="*/ 12035188 w 12192000"/>
              <a:gd name="connsiteY154" fmla="*/ 529609 h 1126566"/>
              <a:gd name="connsiteX155" fmla="*/ 12115225 w 12192000"/>
              <a:gd name="connsiteY155" fmla="*/ 561895 h 1126566"/>
              <a:gd name="connsiteX156" fmla="*/ 12191636 w 12192000"/>
              <a:gd name="connsiteY156" fmla="*/ 558318 h 1126566"/>
              <a:gd name="connsiteX157" fmla="*/ 12192000 w 12192000"/>
              <a:gd name="connsiteY157" fmla="*/ 558295 h 1126566"/>
              <a:gd name="connsiteX158" fmla="*/ 12192000 w 12192000"/>
              <a:gd name="connsiteY158" fmla="*/ 1126566 h 1126566"/>
              <a:gd name="connsiteX159" fmla="*/ 0 w 12192000"/>
              <a:gd name="connsiteY159" fmla="*/ 1126566 h 1126566"/>
              <a:gd name="connsiteX160" fmla="*/ 0 w 12192000"/>
              <a:gd name="connsiteY160" fmla="*/ 401922 h 1126566"/>
              <a:gd name="connsiteX161" fmla="*/ 25242 w 12192000"/>
              <a:gd name="connsiteY161" fmla="*/ 388862 h 1126566"/>
              <a:gd name="connsiteX162" fmla="*/ 96922 w 12192000"/>
              <a:gd name="connsiteY162" fmla="*/ 357381 h 1126566"/>
              <a:gd name="connsiteX163" fmla="*/ 164580 w 12192000"/>
              <a:gd name="connsiteY163" fmla="*/ 322443 h 1126566"/>
              <a:gd name="connsiteX164" fmla="*/ 258712 w 12192000"/>
              <a:gd name="connsiteY164" fmla="*/ 286531 h 1126566"/>
              <a:gd name="connsiteX165" fmla="*/ 316354 w 12192000"/>
              <a:gd name="connsiteY165" fmla="*/ 238529 h 1126566"/>
              <a:gd name="connsiteX166" fmla="*/ 328834 w 12192000"/>
              <a:gd name="connsiteY166" fmla="*/ 240963 h 1126566"/>
              <a:gd name="connsiteX167" fmla="*/ 383414 w 12192000"/>
              <a:gd name="connsiteY167" fmla="*/ 221196 h 1126566"/>
              <a:gd name="connsiteX168" fmla="*/ 537708 w 12192000"/>
              <a:gd name="connsiteY168" fmla="*/ 119020 h 1126566"/>
              <a:gd name="connsiteX169" fmla="*/ 653257 w 12192000"/>
              <a:gd name="connsiteY169" fmla="*/ 91372 h 1126566"/>
              <a:gd name="connsiteX170" fmla="*/ 763197 w 12192000"/>
              <a:gd name="connsiteY170" fmla="*/ 59356 h 1126566"/>
              <a:gd name="connsiteX171" fmla="*/ 778208 w 12192000"/>
              <a:gd name="connsiteY171" fmla="*/ 63801 h 1126566"/>
              <a:gd name="connsiteX172" fmla="*/ 784725 w 12192000"/>
              <a:gd name="connsiteY172" fmla="*/ 62505 h 1126566"/>
              <a:gd name="connsiteX173" fmla="*/ 785400 w 12192000"/>
              <a:gd name="connsiteY173" fmla="*/ 62796 h 1126566"/>
              <a:gd name="connsiteX174" fmla="*/ 786774 w 12192000"/>
              <a:gd name="connsiteY174" fmla="*/ 62098 h 1126566"/>
              <a:gd name="connsiteX175" fmla="*/ 852003 w 12192000"/>
              <a:gd name="connsiteY175" fmla="*/ 61064 h 1126566"/>
              <a:gd name="connsiteX176" fmla="*/ 870719 w 12192000"/>
              <a:gd name="connsiteY176" fmla="*/ 47209 h 1126566"/>
              <a:gd name="connsiteX177" fmla="*/ 883786 w 12192000"/>
              <a:gd name="connsiteY177" fmla="*/ 45814 h 1126566"/>
              <a:gd name="connsiteX178" fmla="*/ 886400 w 12192000"/>
              <a:gd name="connsiteY178" fmla="*/ 43909 h 1126566"/>
              <a:gd name="connsiteX179" fmla="*/ 893881 w 12192000"/>
              <a:gd name="connsiteY179" fmla="*/ 40197 h 1126566"/>
              <a:gd name="connsiteX180" fmla="*/ 886282 w 12192000"/>
              <a:gd name="connsiteY180" fmla="*/ 36610 h 1126566"/>
              <a:gd name="connsiteX181" fmla="*/ 950274 w 12192000"/>
              <a:gd name="connsiteY181" fmla="*/ 20111 h 1126566"/>
              <a:gd name="connsiteX182" fmla="*/ 988432 w 12192000"/>
              <a:gd name="connsiteY182" fmla="*/ 24039 h 1126566"/>
              <a:gd name="connsiteX183" fmla="*/ 1048223 w 12192000"/>
              <a:gd name="connsiteY183" fmla="*/ 19791 h 1126566"/>
              <a:gd name="connsiteX184" fmla="*/ 1177886 w 12192000"/>
              <a:gd name="connsiteY184" fmla="*/ 30728 h 1126566"/>
              <a:gd name="connsiteX185" fmla="*/ 1305018 w 12192000"/>
              <a:gd name="connsiteY185" fmla="*/ 0 h 1126566"/>
              <a:gd name="connsiteX0" fmla="*/ 1305018 w 12192000"/>
              <a:gd name="connsiteY0" fmla="*/ 0 h 1126566"/>
              <a:gd name="connsiteX1" fmla="*/ 1338012 w 12192000"/>
              <a:gd name="connsiteY1" fmla="*/ 2184 h 1126566"/>
              <a:gd name="connsiteX2" fmla="*/ 1368320 w 12192000"/>
              <a:gd name="connsiteY2" fmla="*/ 11572 h 1126566"/>
              <a:gd name="connsiteX3" fmla="*/ 1367764 w 12192000"/>
              <a:gd name="connsiteY3" fmla="*/ 14115 h 1126566"/>
              <a:gd name="connsiteX4" fmla="*/ 1372564 w 12192000"/>
              <a:gd name="connsiteY4" fmla="*/ 15636 h 1126566"/>
              <a:gd name="connsiteX5" fmla="*/ 1377226 w 12192000"/>
              <a:gd name="connsiteY5" fmla="*/ 14330 h 1126566"/>
              <a:gd name="connsiteX6" fmla="*/ 1382967 w 12192000"/>
              <a:gd name="connsiteY6" fmla="*/ 16108 h 1126566"/>
              <a:gd name="connsiteX7" fmla="*/ 1398753 w 12192000"/>
              <a:gd name="connsiteY7" fmla="*/ 20281 h 1126566"/>
              <a:gd name="connsiteX8" fmla="*/ 1403473 w 12192000"/>
              <a:gd name="connsiteY8" fmla="*/ 25878 h 1126566"/>
              <a:gd name="connsiteX9" fmla="*/ 1465522 w 12192000"/>
              <a:gd name="connsiteY9" fmla="*/ 40951 h 1126566"/>
              <a:gd name="connsiteX10" fmla="*/ 1485274 w 12192000"/>
              <a:gd name="connsiteY10" fmla="*/ 38769 h 1126566"/>
              <a:gd name="connsiteX11" fmla="*/ 1506702 w 12192000"/>
              <a:gd name="connsiteY11" fmla="*/ 48855 h 1126566"/>
              <a:gd name="connsiteX12" fmla="*/ 1570577 w 12192000"/>
              <a:gd name="connsiteY12" fmla="*/ 56390 h 1126566"/>
              <a:gd name="connsiteX13" fmla="*/ 1640836 w 12192000"/>
              <a:gd name="connsiteY13" fmla="*/ 71287 h 1126566"/>
              <a:gd name="connsiteX14" fmla="*/ 1689992 w 12192000"/>
              <a:gd name="connsiteY14" fmla="*/ 86003 h 1126566"/>
              <a:gd name="connsiteX15" fmla="*/ 1825707 w 12192000"/>
              <a:gd name="connsiteY15" fmla="*/ 102605 h 1126566"/>
              <a:gd name="connsiteX16" fmla="*/ 2055100 w 12192000"/>
              <a:gd name="connsiteY16" fmla="*/ 121407 h 1126566"/>
              <a:gd name="connsiteX17" fmla="*/ 2102805 w 12192000"/>
              <a:gd name="connsiteY17" fmla="*/ 127338 h 1126566"/>
              <a:gd name="connsiteX18" fmla="*/ 2139327 w 12192000"/>
              <a:gd name="connsiteY18" fmla="*/ 140098 h 1126566"/>
              <a:gd name="connsiteX19" fmla="*/ 2143886 w 12192000"/>
              <a:gd name="connsiteY19" fmla="*/ 149737 h 1126566"/>
              <a:gd name="connsiteX20" fmla="*/ 2169405 w 12192000"/>
              <a:gd name="connsiteY20" fmla="*/ 154229 h 1126566"/>
              <a:gd name="connsiteX21" fmla="*/ 2175252 w 12192000"/>
              <a:gd name="connsiteY21" fmla="*/ 157025 h 1126566"/>
              <a:gd name="connsiteX22" fmla="*/ 2209736 w 12192000"/>
              <a:gd name="connsiteY22" fmla="*/ 171455 h 1126566"/>
              <a:gd name="connsiteX23" fmla="*/ 2306658 w 12192000"/>
              <a:gd name="connsiteY23" fmla="*/ 162489 h 1126566"/>
              <a:gd name="connsiteX24" fmla="*/ 2376691 w 12192000"/>
              <a:gd name="connsiteY24" fmla="*/ 163846 h 1126566"/>
              <a:gd name="connsiteX25" fmla="*/ 2381520 w 12192000"/>
              <a:gd name="connsiteY25" fmla="*/ 166644 h 1126566"/>
              <a:gd name="connsiteX26" fmla="*/ 2500607 w 12192000"/>
              <a:gd name="connsiteY26" fmla="*/ 180917 h 1126566"/>
              <a:gd name="connsiteX27" fmla="*/ 2542869 w 12192000"/>
              <a:gd name="connsiteY27" fmla="*/ 188717 h 1126566"/>
              <a:gd name="connsiteX28" fmla="*/ 2829718 w 12192000"/>
              <a:gd name="connsiteY28" fmla="*/ 242215 h 1126566"/>
              <a:gd name="connsiteX29" fmla="*/ 3028662 w 12192000"/>
              <a:gd name="connsiteY29" fmla="*/ 219550 h 1126566"/>
              <a:gd name="connsiteX30" fmla="*/ 3107019 w 12192000"/>
              <a:gd name="connsiteY30" fmla="*/ 220240 h 1126566"/>
              <a:gd name="connsiteX31" fmla="*/ 3116698 w 12192000"/>
              <a:gd name="connsiteY31" fmla="*/ 226983 h 1126566"/>
              <a:gd name="connsiteX32" fmla="*/ 3231577 w 12192000"/>
              <a:gd name="connsiteY32" fmla="*/ 202023 h 1126566"/>
              <a:gd name="connsiteX33" fmla="*/ 3386687 w 12192000"/>
              <a:gd name="connsiteY33" fmla="*/ 218190 h 1126566"/>
              <a:gd name="connsiteX34" fmla="*/ 3501680 w 12192000"/>
              <a:gd name="connsiteY34" fmla="*/ 238841 h 1126566"/>
              <a:gd name="connsiteX35" fmla="*/ 3567038 w 12192000"/>
              <a:gd name="connsiteY35" fmla="*/ 246771 h 1126566"/>
              <a:gd name="connsiteX36" fmla="*/ 3613626 w 12192000"/>
              <a:gd name="connsiteY36" fmla="*/ 256591 h 1126566"/>
              <a:gd name="connsiteX37" fmla="*/ 3737444 w 12192000"/>
              <a:gd name="connsiteY37" fmla="*/ 259793 h 1126566"/>
              <a:gd name="connsiteX38" fmla="*/ 3944870 w 12192000"/>
              <a:gd name="connsiteY38" fmla="*/ 255991 h 1126566"/>
              <a:gd name="connsiteX39" fmla="*/ 4092172 w 12192000"/>
              <a:gd name="connsiteY39" fmla="*/ 290617 h 1126566"/>
              <a:gd name="connsiteX40" fmla="*/ 4176434 w 12192000"/>
              <a:gd name="connsiteY40" fmla="*/ 272187 h 1126566"/>
              <a:gd name="connsiteX41" fmla="*/ 4269617 w 12192000"/>
              <a:gd name="connsiteY41" fmla="*/ 283947 h 1126566"/>
              <a:gd name="connsiteX42" fmla="*/ 4638729 w 12192000"/>
              <a:gd name="connsiteY42" fmla="*/ 274806 h 1126566"/>
              <a:gd name="connsiteX43" fmla="*/ 4910175 w 12192000"/>
              <a:gd name="connsiteY43" fmla="*/ 258887 h 1126566"/>
              <a:gd name="connsiteX44" fmla="*/ 4910653 w 12192000"/>
              <a:gd name="connsiteY44" fmla="*/ 256337 h 1126566"/>
              <a:gd name="connsiteX45" fmla="*/ 4915901 w 12192000"/>
              <a:gd name="connsiteY45" fmla="*/ 255646 h 1126566"/>
              <a:gd name="connsiteX46" fmla="*/ 4919888 w 12192000"/>
              <a:gd name="connsiteY46" fmla="*/ 257665 h 1126566"/>
              <a:gd name="connsiteX47" fmla="*/ 4926150 w 12192000"/>
              <a:gd name="connsiteY47" fmla="*/ 256877 h 1126566"/>
              <a:gd name="connsiteX48" fmla="*/ 4943081 w 12192000"/>
              <a:gd name="connsiteY48" fmla="*/ 255402 h 1126566"/>
              <a:gd name="connsiteX49" fmla="*/ 4949875 w 12192000"/>
              <a:gd name="connsiteY49" fmla="*/ 250755 h 1126566"/>
              <a:gd name="connsiteX50" fmla="*/ 5034125 w 12192000"/>
              <a:gd name="connsiteY50" fmla="*/ 251561 h 1126566"/>
              <a:gd name="connsiteX51" fmla="*/ 5058873 w 12192000"/>
              <a:gd name="connsiteY51" fmla="*/ 245283 h 1126566"/>
              <a:gd name="connsiteX52" fmla="*/ 5123651 w 12192000"/>
              <a:gd name="connsiteY52" fmla="*/ 248360 h 1126566"/>
              <a:gd name="connsiteX53" fmla="*/ 5197539 w 12192000"/>
              <a:gd name="connsiteY53" fmla="*/ 245352 h 1126566"/>
              <a:gd name="connsiteX54" fmla="*/ 5250946 w 12192000"/>
              <a:gd name="connsiteY54" fmla="*/ 239095 h 1126566"/>
              <a:gd name="connsiteX55" fmla="*/ 5388817 w 12192000"/>
              <a:gd name="connsiteY55" fmla="*/ 245059 h 1126566"/>
              <a:gd name="connsiteX56" fmla="*/ 5618162 w 12192000"/>
              <a:gd name="connsiteY56" fmla="*/ 264094 h 1126566"/>
              <a:gd name="connsiteX57" fmla="*/ 5666664 w 12192000"/>
              <a:gd name="connsiteY57" fmla="*/ 266098 h 1126566"/>
              <a:gd name="connsiteX58" fmla="*/ 5715324 w 12192000"/>
              <a:gd name="connsiteY58" fmla="*/ 251101 h 1126566"/>
              <a:gd name="connsiteX59" fmla="*/ 5741796 w 12192000"/>
              <a:gd name="connsiteY59" fmla="*/ 250897 h 1126566"/>
              <a:gd name="connsiteX60" fmla="*/ 5748565 w 12192000"/>
              <a:gd name="connsiteY60" fmla="*/ 249142 h 1126566"/>
              <a:gd name="connsiteX61" fmla="*/ 5802907 w 12192000"/>
              <a:gd name="connsiteY61" fmla="*/ 256022 h 1126566"/>
              <a:gd name="connsiteX62" fmla="*/ 5877829 w 12192000"/>
              <a:gd name="connsiteY62" fmla="*/ 265178 h 1126566"/>
              <a:gd name="connsiteX63" fmla="*/ 5946099 w 12192000"/>
              <a:gd name="connsiteY63" fmla="*/ 275229 h 1126566"/>
              <a:gd name="connsiteX64" fmla="*/ 5951885 w 12192000"/>
              <a:gd name="connsiteY64" fmla="*/ 273306 h 1126566"/>
              <a:gd name="connsiteX65" fmla="*/ 5957187 w 12192000"/>
              <a:gd name="connsiteY65" fmla="*/ 267506 h 1126566"/>
              <a:gd name="connsiteX66" fmla="*/ 6000476 w 12192000"/>
              <a:gd name="connsiteY66" fmla="*/ 273899 h 1126566"/>
              <a:gd name="connsiteX67" fmla="*/ 6055647 w 12192000"/>
              <a:gd name="connsiteY67" fmla="*/ 268058 h 1126566"/>
              <a:gd name="connsiteX68" fmla="*/ 6390944 w 12192000"/>
              <a:gd name="connsiteY68" fmla="*/ 296657 h 1126566"/>
              <a:gd name="connsiteX69" fmla="*/ 6472553 w 12192000"/>
              <a:gd name="connsiteY69" fmla="*/ 327261 h 1126566"/>
              <a:gd name="connsiteX70" fmla="*/ 6598839 w 12192000"/>
              <a:gd name="connsiteY70" fmla="*/ 327138 h 1126566"/>
              <a:gd name="connsiteX71" fmla="*/ 6674894 w 12192000"/>
              <a:gd name="connsiteY71" fmla="*/ 339184 h 1126566"/>
              <a:gd name="connsiteX72" fmla="*/ 6709804 w 12192000"/>
              <a:gd name="connsiteY72" fmla="*/ 345663 h 1126566"/>
              <a:gd name="connsiteX73" fmla="*/ 6788093 w 12192000"/>
              <a:gd name="connsiteY73" fmla="*/ 377012 h 1126566"/>
              <a:gd name="connsiteX74" fmla="*/ 6944546 w 12192000"/>
              <a:gd name="connsiteY74" fmla="*/ 386543 h 1126566"/>
              <a:gd name="connsiteX75" fmla="*/ 7052564 w 12192000"/>
              <a:gd name="connsiteY75" fmla="*/ 396658 h 1126566"/>
              <a:gd name="connsiteX76" fmla="*/ 7130364 w 12192000"/>
              <a:gd name="connsiteY76" fmla="*/ 388164 h 1126566"/>
              <a:gd name="connsiteX77" fmla="*/ 7179335 w 12192000"/>
              <a:gd name="connsiteY77" fmla="*/ 386225 h 1126566"/>
              <a:gd name="connsiteX78" fmla="*/ 7300357 w 12192000"/>
              <a:gd name="connsiteY78" fmla="*/ 403218 h 1126566"/>
              <a:gd name="connsiteX79" fmla="*/ 7499445 w 12192000"/>
              <a:gd name="connsiteY79" fmla="*/ 440549 h 1126566"/>
              <a:gd name="connsiteX80" fmla="*/ 7655710 w 12192000"/>
              <a:gd name="connsiteY80" fmla="*/ 430962 h 1126566"/>
              <a:gd name="connsiteX81" fmla="*/ 7729851 w 12192000"/>
              <a:gd name="connsiteY81" fmla="*/ 462457 h 1126566"/>
              <a:gd name="connsiteX82" fmla="*/ 7824660 w 12192000"/>
              <a:gd name="connsiteY82" fmla="*/ 466203 h 1126566"/>
              <a:gd name="connsiteX83" fmla="*/ 8277851 w 12192000"/>
              <a:gd name="connsiteY83" fmla="*/ 502630 h 1126566"/>
              <a:gd name="connsiteX84" fmla="*/ 8382461 w 12192000"/>
              <a:gd name="connsiteY84" fmla="*/ 526824 h 1126566"/>
              <a:gd name="connsiteX85" fmla="*/ 8594502 w 12192000"/>
              <a:gd name="connsiteY85" fmla="*/ 613607 h 1126566"/>
              <a:gd name="connsiteX86" fmla="*/ 8777878 w 12192000"/>
              <a:gd name="connsiteY86" fmla="*/ 639454 h 1126566"/>
              <a:gd name="connsiteX87" fmla="*/ 8858334 w 12192000"/>
              <a:gd name="connsiteY87" fmla="*/ 648415 h 1126566"/>
              <a:gd name="connsiteX88" fmla="*/ 8921010 w 12192000"/>
              <a:gd name="connsiteY88" fmla="*/ 662879 h 1126566"/>
              <a:gd name="connsiteX89" fmla="*/ 8969814 w 12192000"/>
              <a:gd name="connsiteY89" fmla="*/ 639833 h 1126566"/>
              <a:gd name="connsiteX90" fmla="*/ 8996241 w 12192000"/>
              <a:gd name="connsiteY90" fmla="*/ 655221 h 1126566"/>
              <a:gd name="connsiteX91" fmla="*/ 9092152 w 12192000"/>
              <a:gd name="connsiteY91" fmla="*/ 609097 h 1126566"/>
              <a:gd name="connsiteX92" fmla="*/ 9156546 w 12192000"/>
              <a:gd name="connsiteY92" fmla="*/ 585468 h 1126566"/>
              <a:gd name="connsiteX93" fmla="*/ 9194830 w 12192000"/>
              <a:gd name="connsiteY93" fmla="*/ 571148 h 1126566"/>
              <a:gd name="connsiteX94" fmla="*/ 9314188 w 12192000"/>
              <a:gd name="connsiteY94" fmla="*/ 547301 h 1126566"/>
              <a:gd name="connsiteX95" fmla="*/ 9505176 w 12192000"/>
              <a:gd name="connsiteY95" fmla="*/ 542666 h 1126566"/>
              <a:gd name="connsiteX96" fmla="*/ 9581851 w 12192000"/>
              <a:gd name="connsiteY96" fmla="*/ 530976 h 1126566"/>
              <a:gd name="connsiteX97" fmla="*/ 9662056 w 12192000"/>
              <a:gd name="connsiteY97" fmla="*/ 524035 h 1126566"/>
              <a:gd name="connsiteX98" fmla="*/ 9724197 w 12192000"/>
              <a:gd name="connsiteY98" fmla="*/ 528337 h 1126566"/>
              <a:gd name="connsiteX99" fmla="*/ 9837846 w 12192000"/>
              <a:gd name="connsiteY99" fmla="*/ 492977 h 1126566"/>
              <a:gd name="connsiteX100" fmla="*/ 9917440 w 12192000"/>
              <a:gd name="connsiteY100" fmla="*/ 459605 h 1126566"/>
              <a:gd name="connsiteX101" fmla="*/ 9918439 w 12192000"/>
              <a:gd name="connsiteY101" fmla="*/ 453114 h 1126566"/>
              <a:gd name="connsiteX102" fmla="*/ 9953039 w 12192000"/>
              <a:gd name="connsiteY102" fmla="*/ 452486 h 1126566"/>
              <a:gd name="connsiteX103" fmla="*/ 9988183 w 12192000"/>
              <a:gd name="connsiteY103" fmla="*/ 448079 h 1126566"/>
              <a:gd name="connsiteX104" fmla="*/ 9991965 w 12192000"/>
              <a:gd name="connsiteY104" fmla="*/ 435969 h 1126566"/>
              <a:gd name="connsiteX105" fmla="*/ 9986932 w 12192000"/>
              <a:gd name="connsiteY105" fmla="*/ 431168 h 1126566"/>
              <a:gd name="connsiteX106" fmla="*/ 9996190 w 12192000"/>
              <a:gd name="connsiteY106" fmla="*/ 429066 h 1126566"/>
              <a:gd name="connsiteX107" fmla="*/ 9999786 w 12192000"/>
              <a:gd name="connsiteY107" fmla="*/ 427758 h 1126566"/>
              <a:gd name="connsiteX108" fmla="*/ 10012936 w 12192000"/>
              <a:gd name="connsiteY108" fmla="*/ 428884 h 1126566"/>
              <a:gd name="connsiteX109" fmla="*/ 10102484 w 12192000"/>
              <a:gd name="connsiteY109" fmla="*/ 441324 h 1126566"/>
              <a:gd name="connsiteX110" fmla="*/ 10199200 w 12192000"/>
              <a:gd name="connsiteY110" fmla="*/ 438197 h 1126566"/>
              <a:gd name="connsiteX111" fmla="*/ 10245648 w 12192000"/>
              <a:gd name="connsiteY111" fmla="*/ 438831 h 1126566"/>
              <a:gd name="connsiteX112" fmla="*/ 10369590 w 12192000"/>
              <a:gd name="connsiteY112" fmla="*/ 423377 h 1126566"/>
              <a:gd name="connsiteX113" fmla="*/ 10575777 w 12192000"/>
              <a:gd name="connsiteY113" fmla="*/ 355859 h 1126566"/>
              <a:gd name="connsiteX114" fmla="*/ 10638984 w 12192000"/>
              <a:gd name="connsiteY114" fmla="*/ 347416 h 1126566"/>
              <a:gd name="connsiteX115" fmla="*/ 10668356 w 12192000"/>
              <a:gd name="connsiteY115" fmla="*/ 340612 h 1126566"/>
              <a:gd name="connsiteX116" fmla="*/ 10732175 w 12192000"/>
              <a:gd name="connsiteY116" fmla="*/ 317549 h 1126566"/>
              <a:gd name="connsiteX117" fmla="*/ 10862886 w 12192000"/>
              <a:gd name="connsiteY117" fmla="*/ 313438 h 1126566"/>
              <a:gd name="connsiteX118" fmla="*/ 10963063 w 12192000"/>
              <a:gd name="connsiteY118" fmla="*/ 317771 h 1126566"/>
              <a:gd name="connsiteX119" fmla="*/ 11018562 w 12192000"/>
              <a:gd name="connsiteY119" fmla="*/ 316991 h 1126566"/>
              <a:gd name="connsiteX120" fmla="*/ 11059692 w 12192000"/>
              <a:gd name="connsiteY120" fmla="*/ 319983 h 1126566"/>
              <a:gd name="connsiteX121" fmla="*/ 11160371 w 12192000"/>
              <a:gd name="connsiteY121" fmla="*/ 308440 h 1126566"/>
              <a:gd name="connsiteX122" fmla="*/ 11178386 w 12192000"/>
              <a:gd name="connsiteY122" fmla="*/ 299490 h 1126566"/>
              <a:gd name="connsiteX123" fmla="*/ 11192494 w 12192000"/>
              <a:gd name="connsiteY123" fmla="*/ 296221 h 1126566"/>
              <a:gd name="connsiteX124" fmla="*/ 11199770 w 12192000"/>
              <a:gd name="connsiteY124" fmla="*/ 299772 h 1126566"/>
              <a:gd name="connsiteX125" fmla="*/ 11217258 w 12192000"/>
              <a:gd name="connsiteY125" fmla="*/ 293681 h 1126566"/>
              <a:gd name="connsiteX126" fmla="*/ 11245798 w 12192000"/>
              <a:gd name="connsiteY126" fmla="*/ 292170 h 1126566"/>
              <a:gd name="connsiteX127" fmla="*/ 11255992 w 12192000"/>
              <a:gd name="connsiteY127" fmla="*/ 291919 h 1126566"/>
              <a:gd name="connsiteX128" fmla="*/ 11264859 w 12192000"/>
              <a:gd name="connsiteY128" fmla="*/ 293937 h 1126566"/>
              <a:gd name="connsiteX129" fmla="*/ 11276151 w 12192000"/>
              <a:gd name="connsiteY129" fmla="*/ 293070 h 1126566"/>
              <a:gd name="connsiteX130" fmla="*/ 11279850 w 12192000"/>
              <a:gd name="connsiteY130" fmla="*/ 291330 h 1126566"/>
              <a:gd name="connsiteX131" fmla="*/ 11290818 w 12192000"/>
              <a:gd name="connsiteY131" fmla="*/ 291060 h 1126566"/>
              <a:gd name="connsiteX132" fmla="*/ 11296248 w 12192000"/>
              <a:gd name="connsiteY132" fmla="*/ 290163 h 1126566"/>
              <a:gd name="connsiteX133" fmla="*/ 11301652 w 12192000"/>
              <a:gd name="connsiteY133" fmla="*/ 290324 h 1126566"/>
              <a:gd name="connsiteX134" fmla="*/ 11339114 w 12192000"/>
              <a:gd name="connsiteY134" fmla="*/ 288153 h 1126566"/>
              <a:gd name="connsiteX135" fmla="*/ 11345146 w 12192000"/>
              <a:gd name="connsiteY135" fmla="*/ 290802 h 1126566"/>
              <a:gd name="connsiteX136" fmla="*/ 11400126 w 12192000"/>
              <a:gd name="connsiteY136" fmla="*/ 292287 h 1126566"/>
              <a:gd name="connsiteX137" fmla="*/ 11400420 w 12192000"/>
              <a:gd name="connsiteY137" fmla="*/ 293758 h 1126566"/>
              <a:gd name="connsiteX138" fmla="*/ 11413889 w 12192000"/>
              <a:gd name="connsiteY138" fmla="*/ 300516 h 1126566"/>
              <a:gd name="connsiteX139" fmla="*/ 11440688 w 12192000"/>
              <a:gd name="connsiteY139" fmla="*/ 310121 h 1126566"/>
              <a:gd name="connsiteX140" fmla="*/ 11496733 w 12192000"/>
              <a:gd name="connsiteY140" fmla="*/ 350225 h 1126566"/>
              <a:gd name="connsiteX141" fmla="*/ 11554005 w 12192000"/>
              <a:gd name="connsiteY141" fmla="*/ 351933 h 1126566"/>
              <a:gd name="connsiteX142" fmla="*/ 11565304 w 12192000"/>
              <a:gd name="connsiteY142" fmla="*/ 353069 h 1126566"/>
              <a:gd name="connsiteX143" fmla="*/ 11565435 w 12192000"/>
              <a:gd name="connsiteY143" fmla="*/ 353419 h 1126566"/>
              <a:gd name="connsiteX144" fmla="*/ 11577168 w 12192000"/>
              <a:gd name="connsiteY144" fmla="*/ 355270 h 1126566"/>
              <a:gd name="connsiteX145" fmla="*/ 11607823 w 12192000"/>
              <a:gd name="connsiteY145" fmla="*/ 357347 h 1126566"/>
              <a:gd name="connsiteX146" fmla="*/ 11664276 w 12192000"/>
              <a:gd name="connsiteY146" fmla="*/ 386951 h 1126566"/>
              <a:gd name="connsiteX147" fmla="*/ 11786197 w 12192000"/>
              <a:gd name="connsiteY147" fmla="*/ 477948 h 1126566"/>
              <a:gd name="connsiteX148" fmla="*/ 11866598 w 12192000"/>
              <a:gd name="connsiteY148" fmla="*/ 486803 h 1126566"/>
              <a:gd name="connsiteX149" fmla="*/ 11916744 w 12192000"/>
              <a:gd name="connsiteY149" fmla="*/ 502917 h 1126566"/>
              <a:gd name="connsiteX150" fmla="*/ 11949248 w 12192000"/>
              <a:gd name="connsiteY150" fmla="*/ 518881 h 1126566"/>
              <a:gd name="connsiteX151" fmla="*/ 11951002 w 12192000"/>
              <a:gd name="connsiteY151" fmla="*/ 518735 h 1126566"/>
              <a:gd name="connsiteX152" fmla="*/ 12026007 w 12192000"/>
              <a:gd name="connsiteY152" fmla="*/ 534384 h 1126566"/>
              <a:gd name="connsiteX153" fmla="*/ 12035188 w 12192000"/>
              <a:gd name="connsiteY153" fmla="*/ 529609 h 1126566"/>
              <a:gd name="connsiteX154" fmla="*/ 12115225 w 12192000"/>
              <a:gd name="connsiteY154" fmla="*/ 561895 h 1126566"/>
              <a:gd name="connsiteX155" fmla="*/ 12191636 w 12192000"/>
              <a:gd name="connsiteY155" fmla="*/ 558318 h 1126566"/>
              <a:gd name="connsiteX156" fmla="*/ 12192000 w 12192000"/>
              <a:gd name="connsiteY156" fmla="*/ 558295 h 1126566"/>
              <a:gd name="connsiteX157" fmla="*/ 12192000 w 12192000"/>
              <a:gd name="connsiteY157" fmla="*/ 1126566 h 1126566"/>
              <a:gd name="connsiteX158" fmla="*/ 0 w 12192000"/>
              <a:gd name="connsiteY158" fmla="*/ 1126566 h 1126566"/>
              <a:gd name="connsiteX159" fmla="*/ 0 w 12192000"/>
              <a:gd name="connsiteY159" fmla="*/ 401922 h 1126566"/>
              <a:gd name="connsiteX160" fmla="*/ 25242 w 12192000"/>
              <a:gd name="connsiteY160" fmla="*/ 388862 h 1126566"/>
              <a:gd name="connsiteX161" fmla="*/ 96922 w 12192000"/>
              <a:gd name="connsiteY161" fmla="*/ 357381 h 1126566"/>
              <a:gd name="connsiteX162" fmla="*/ 164580 w 12192000"/>
              <a:gd name="connsiteY162" fmla="*/ 322443 h 1126566"/>
              <a:gd name="connsiteX163" fmla="*/ 258712 w 12192000"/>
              <a:gd name="connsiteY163" fmla="*/ 286531 h 1126566"/>
              <a:gd name="connsiteX164" fmla="*/ 316354 w 12192000"/>
              <a:gd name="connsiteY164" fmla="*/ 238529 h 1126566"/>
              <a:gd name="connsiteX165" fmla="*/ 328834 w 12192000"/>
              <a:gd name="connsiteY165" fmla="*/ 240963 h 1126566"/>
              <a:gd name="connsiteX166" fmla="*/ 383414 w 12192000"/>
              <a:gd name="connsiteY166" fmla="*/ 221196 h 1126566"/>
              <a:gd name="connsiteX167" fmla="*/ 537708 w 12192000"/>
              <a:gd name="connsiteY167" fmla="*/ 119020 h 1126566"/>
              <a:gd name="connsiteX168" fmla="*/ 653257 w 12192000"/>
              <a:gd name="connsiteY168" fmla="*/ 91372 h 1126566"/>
              <a:gd name="connsiteX169" fmla="*/ 763197 w 12192000"/>
              <a:gd name="connsiteY169" fmla="*/ 59356 h 1126566"/>
              <a:gd name="connsiteX170" fmla="*/ 778208 w 12192000"/>
              <a:gd name="connsiteY170" fmla="*/ 63801 h 1126566"/>
              <a:gd name="connsiteX171" fmla="*/ 784725 w 12192000"/>
              <a:gd name="connsiteY171" fmla="*/ 62505 h 1126566"/>
              <a:gd name="connsiteX172" fmla="*/ 785400 w 12192000"/>
              <a:gd name="connsiteY172" fmla="*/ 62796 h 1126566"/>
              <a:gd name="connsiteX173" fmla="*/ 786774 w 12192000"/>
              <a:gd name="connsiteY173" fmla="*/ 62098 h 1126566"/>
              <a:gd name="connsiteX174" fmla="*/ 852003 w 12192000"/>
              <a:gd name="connsiteY174" fmla="*/ 61064 h 1126566"/>
              <a:gd name="connsiteX175" fmla="*/ 870719 w 12192000"/>
              <a:gd name="connsiteY175" fmla="*/ 47209 h 1126566"/>
              <a:gd name="connsiteX176" fmla="*/ 883786 w 12192000"/>
              <a:gd name="connsiteY176" fmla="*/ 45814 h 1126566"/>
              <a:gd name="connsiteX177" fmla="*/ 886400 w 12192000"/>
              <a:gd name="connsiteY177" fmla="*/ 43909 h 1126566"/>
              <a:gd name="connsiteX178" fmla="*/ 893881 w 12192000"/>
              <a:gd name="connsiteY178" fmla="*/ 40197 h 1126566"/>
              <a:gd name="connsiteX179" fmla="*/ 886282 w 12192000"/>
              <a:gd name="connsiteY179" fmla="*/ 36610 h 1126566"/>
              <a:gd name="connsiteX180" fmla="*/ 950274 w 12192000"/>
              <a:gd name="connsiteY180" fmla="*/ 20111 h 1126566"/>
              <a:gd name="connsiteX181" fmla="*/ 988432 w 12192000"/>
              <a:gd name="connsiteY181" fmla="*/ 24039 h 1126566"/>
              <a:gd name="connsiteX182" fmla="*/ 1048223 w 12192000"/>
              <a:gd name="connsiteY182" fmla="*/ 19791 h 1126566"/>
              <a:gd name="connsiteX183" fmla="*/ 1177886 w 12192000"/>
              <a:gd name="connsiteY183" fmla="*/ 30728 h 1126566"/>
              <a:gd name="connsiteX184" fmla="*/ 1305018 w 12192000"/>
              <a:gd name="connsiteY184" fmla="*/ 0 h 1126566"/>
              <a:gd name="connsiteX0" fmla="*/ 1305018 w 12192000"/>
              <a:gd name="connsiteY0" fmla="*/ 0 h 1126566"/>
              <a:gd name="connsiteX1" fmla="*/ 1338012 w 12192000"/>
              <a:gd name="connsiteY1" fmla="*/ 2184 h 1126566"/>
              <a:gd name="connsiteX2" fmla="*/ 1368320 w 12192000"/>
              <a:gd name="connsiteY2" fmla="*/ 11572 h 1126566"/>
              <a:gd name="connsiteX3" fmla="*/ 1367764 w 12192000"/>
              <a:gd name="connsiteY3" fmla="*/ 14115 h 1126566"/>
              <a:gd name="connsiteX4" fmla="*/ 1372564 w 12192000"/>
              <a:gd name="connsiteY4" fmla="*/ 15636 h 1126566"/>
              <a:gd name="connsiteX5" fmla="*/ 1377226 w 12192000"/>
              <a:gd name="connsiteY5" fmla="*/ 14330 h 1126566"/>
              <a:gd name="connsiteX6" fmla="*/ 1382967 w 12192000"/>
              <a:gd name="connsiteY6" fmla="*/ 16108 h 1126566"/>
              <a:gd name="connsiteX7" fmla="*/ 1398753 w 12192000"/>
              <a:gd name="connsiteY7" fmla="*/ 20281 h 1126566"/>
              <a:gd name="connsiteX8" fmla="*/ 1403473 w 12192000"/>
              <a:gd name="connsiteY8" fmla="*/ 25878 h 1126566"/>
              <a:gd name="connsiteX9" fmla="*/ 1465522 w 12192000"/>
              <a:gd name="connsiteY9" fmla="*/ 40951 h 1126566"/>
              <a:gd name="connsiteX10" fmla="*/ 1485274 w 12192000"/>
              <a:gd name="connsiteY10" fmla="*/ 38769 h 1126566"/>
              <a:gd name="connsiteX11" fmla="*/ 1506702 w 12192000"/>
              <a:gd name="connsiteY11" fmla="*/ 48855 h 1126566"/>
              <a:gd name="connsiteX12" fmla="*/ 1570577 w 12192000"/>
              <a:gd name="connsiteY12" fmla="*/ 56390 h 1126566"/>
              <a:gd name="connsiteX13" fmla="*/ 1640836 w 12192000"/>
              <a:gd name="connsiteY13" fmla="*/ 71287 h 1126566"/>
              <a:gd name="connsiteX14" fmla="*/ 1689992 w 12192000"/>
              <a:gd name="connsiteY14" fmla="*/ 86003 h 1126566"/>
              <a:gd name="connsiteX15" fmla="*/ 1825707 w 12192000"/>
              <a:gd name="connsiteY15" fmla="*/ 102605 h 1126566"/>
              <a:gd name="connsiteX16" fmla="*/ 2055100 w 12192000"/>
              <a:gd name="connsiteY16" fmla="*/ 121407 h 1126566"/>
              <a:gd name="connsiteX17" fmla="*/ 2102805 w 12192000"/>
              <a:gd name="connsiteY17" fmla="*/ 127338 h 1126566"/>
              <a:gd name="connsiteX18" fmla="*/ 2139327 w 12192000"/>
              <a:gd name="connsiteY18" fmla="*/ 140098 h 1126566"/>
              <a:gd name="connsiteX19" fmla="*/ 2143886 w 12192000"/>
              <a:gd name="connsiteY19" fmla="*/ 149737 h 1126566"/>
              <a:gd name="connsiteX20" fmla="*/ 2169405 w 12192000"/>
              <a:gd name="connsiteY20" fmla="*/ 154229 h 1126566"/>
              <a:gd name="connsiteX21" fmla="*/ 2175252 w 12192000"/>
              <a:gd name="connsiteY21" fmla="*/ 157025 h 1126566"/>
              <a:gd name="connsiteX22" fmla="*/ 2209736 w 12192000"/>
              <a:gd name="connsiteY22" fmla="*/ 171455 h 1126566"/>
              <a:gd name="connsiteX23" fmla="*/ 2306658 w 12192000"/>
              <a:gd name="connsiteY23" fmla="*/ 162489 h 1126566"/>
              <a:gd name="connsiteX24" fmla="*/ 2376691 w 12192000"/>
              <a:gd name="connsiteY24" fmla="*/ 163846 h 1126566"/>
              <a:gd name="connsiteX25" fmla="*/ 2381520 w 12192000"/>
              <a:gd name="connsiteY25" fmla="*/ 166644 h 1126566"/>
              <a:gd name="connsiteX26" fmla="*/ 2500607 w 12192000"/>
              <a:gd name="connsiteY26" fmla="*/ 180917 h 1126566"/>
              <a:gd name="connsiteX27" fmla="*/ 2542869 w 12192000"/>
              <a:gd name="connsiteY27" fmla="*/ 188717 h 1126566"/>
              <a:gd name="connsiteX28" fmla="*/ 2829718 w 12192000"/>
              <a:gd name="connsiteY28" fmla="*/ 242215 h 1126566"/>
              <a:gd name="connsiteX29" fmla="*/ 3028662 w 12192000"/>
              <a:gd name="connsiteY29" fmla="*/ 219550 h 1126566"/>
              <a:gd name="connsiteX30" fmla="*/ 3107019 w 12192000"/>
              <a:gd name="connsiteY30" fmla="*/ 220240 h 1126566"/>
              <a:gd name="connsiteX31" fmla="*/ 3116698 w 12192000"/>
              <a:gd name="connsiteY31" fmla="*/ 226983 h 1126566"/>
              <a:gd name="connsiteX32" fmla="*/ 3231577 w 12192000"/>
              <a:gd name="connsiteY32" fmla="*/ 202023 h 1126566"/>
              <a:gd name="connsiteX33" fmla="*/ 3386687 w 12192000"/>
              <a:gd name="connsiteY33" fmla="*/ 218190 h 1126566"/>
              <a:gd name="connsiteX34" fmla="*/ 3501680 w 12192000"/>
              <a:gd name="connsiteY34" fmla="*/ 238841 h 1126566"/>
              <a:gd name="connsiteX35" fmla="*/ 3567038 w 12192000"/>
              <a:gd name="connsiteY35" fmla="*/ 246771 h 1126566"/>
              <a:gd name="connsiteX36" fmla="*/ 3613626 w 12192000"/>
              <a:gd name="connsiteY36" fmla="*/ 256591 h 1126566"/>
              <a:gd name="connsiteX37" fmla="*/ 3737444 w 12192000"/>
              <a:gd name="connsiteY37" fmla="*/ 259793 h 1126566"/>
              <a:gd name="connsiteX38" fmla="*/ 3944870 w 12192000"/>
              <a:gd name="connsiteY38" fmla="*/ 255991 h 1126566"/>
              <a:gd name="connsiteX39" fmla="*/ 4092172 w 12192000"/>
              <a:gd name="connsiteY39" fmla="*/ 290617 h 1126566"/>
              <a:gd name="connsiteX40" fmla="*/ 4176434 w 12192000"/>
              <a:gd name="connsiteY40" fmla="*/ 272187 h 1126566"/>
              <a:gd name="connsiteX41" fmla="*/ 4269617 w 12192000"/>
              <a:gd name="connsiteY41" fmla="*/ 283947 h 1126566"/>
              <a:gd name="connsiteX42" fmla="*/ 4638729 w 12192000"/>
              <a:gd name="connsiteY42" fmla="*/ 274806 h 1126566"/>
              <a:gd name="connsiteX43" fmla="*/ 4910175 w 12192000"/>
              <a:gd name="connsiteY43" fmla="*/ 258887 h 1126566"/>
              <a:gd name="connsiteX44" fmla="*/ 4910653 w 12192000"/>
              <a:gd name="connsiteY44" fmla="*/ 256337 h 1126566"/>
              <a:gd name="connsiteX45" fmla="*/ 4915901 w 12192000"/>
              <a:gd name="connsiteY45" fmla="*/ 255646 h 1126566"/>
              <a:gd name="connsiteX46" fmla="*/ 4919888 w 12192000"/>
              <a:gd name="connsiteY46" fmla="*/ 257665 h 1126566"/>
              <a:gd name="connsiteX47" fmla="*/ 4926150 w 12192000"/>
              <a:gd name="connsiteY47" fmla="*/ 256877 h 1126566"/>
              <a:gd name="connsiteX48" fmla="*/ 4943081 w 12192000"/>
              <a:gd name="connsiteY48" fmla="*/ 255402 h 1126566"/>
              <a:gd name="connsiteX49" fmla="*/ 4949875 w 12192000"/>
              <a:gd name="connsiteY49" fmla="*/ 250755 h 1126566"/>
              <a:gd name="connsiteX50" fmla="*/ 5034125 w 12192000"/>
              <a:gd name="connsiteY50" fmla="*/ 251561 h 1126566"/>
              <a:gd name="connsiteX51" fmla="*/ 5058873 w 12192000"/>
              <a:gd name="connsiteY51" fmla="*/ 245283 h 1126566"/>
              <a:gd name="connsiteX52" fmla="*/ 5123651 w 12192000"/>
              <a:gd name="connsiteY52" fmla="*/ 248360 h 1126566"/>
              <a:gd name="connsiteX53" fmla="*/ 5197539 w 12192000"/>
              <a:gd name="connsiteY53" fmla="*/ 245352 h 1126566"/>
              <a:gd name="connsiteX54" fmla="*/ 5250946 w 12192000"/>
              <a:gd name="connsiteY54" fmla="*/ 239095 h 1126566"/>
              <a:gd name="connsiteX55" fmla="*/ 5388817 w 12192000"/>
              <a:gd name="connsiteY55" fmla="*/ 245059 h 1126566"/>
              <a:gd name="connsiteX56" fmla="*/ 5618162 w 12192000"/>
              <a:gd name="connsiteY56" fmla="*/ 264094 h 1126566"/>
              <a:gd name="connsiteX57" fmla="*/ 5666664 w 12192000"/>
              <a:gd name="connsiteY57" fmla="*/ 266098 h 1126566"/>
              <a:gd name="connsiteX58" fmla="*/ 5715324 w 12192000"/>
              <a:gd name="connsiteY58" fmla="*/ 251101 h 1126566"/>
              <a:gd name="connsiteX59" fmla="*/ 5741796 w 12192000"/>
              <a:gd name="connsiteY59" fmla="*/ 250897 h 1126566"/>
              <a:gd name="connsiteX60" fmla="*/ 5748565 w 12192000"/>
              <a:gd name="connsiteY60" fmla="*/ 249142 h 1126566"/>
              <a:gd name="connsiteX61" fmla="*/ 5802907 w 12192000"/>
              <a:gd name="connsiteY61" fmla="*/ 256022 h 1126566"/>
              <a:gd name="connsiteX62" fmla="*/ 5877829 w 12192000"/>
              <a:gd name="connsiteY62" fmla="*/ 265178 h 1126566"/>
              <a:gd name="connsiteX63" fmla="*/ 5946099 w 12192000"/>
              <a:gd name="connsiteY63" fmla="*/ 275229 h 1126566"/>
              <a:gd name="connsiteX64" fmla="*/ 5951885 w 12192000"/>
              <a:gd name="connsiteY64" fmla="*/ 273306 h 1126566"/>
              <a:gd name="connsiteX65" fmla="*/ 5957187 w 12192000"/>
              <a:gd name="connsiteY65" fmla="*/ 267506 h 1126566"/>
              <a:gd name="connsiteX66" fmla="*/ 6000476 w 12192000"/>
              <a:gd name="connsiteY66" fmla="*/ 273899 h 1126566"/>
              <a:gd name="connsiteX67" fmla="*/ 6055647 w 12192000"/>
              <a:gd name="connsiteY67" fmla="*/ 268058 h 1126566"/>
              <a:gd name="connsiteX68" fmla="*/ 6390944 w 12192000"/>
              <a:gd name="connsiteY68" fmla="*/ 296657 h 1126566"/>
              <a:gd name="connsiteX69" fmla="*/ 6472553 w 12192000"/>
              <a:gd name="connsiteY69" fmla="*/ 327261 h 1126566"/>
              <a:gd name="connsiteX70" fmla="*/ 6598839 w 12192000"/>
              <a:gd name="connsiteY70" fmla="*/ 327138 h 1126566"/>
              <a:gd name="connsiteX71" fmla="*/ 6674894 w 12192000"/>
              <a:gd name="connsiteY71" fmla="*/ 339184 h 1126566"/>
              <a:gd name="connsiteX72" fmla="*/ 6709804 w 12192000"/>
              <a:gd name="connsiteY72" fmla="*/ 345663 h 1126566"/>
              <a:gd name="connsiteX73" fmla="*/ 6788093 w 12192000"/>
              <a:gd name="connsiteY73" fmla="*/ 377012 h 1126566"/>
              <a:gd name="connsiteX74" fmla="*/ 6944546 w 12192000"/>
              <a:gd name="connsiteY74" fmla="*/ 386543 h 1126566"/>
              <a:gd name="connsiteX75" fmla="*/ 7052564 w 12192000"/>
              <a:gd name="connsiteY75" fmla="*/ 396658 h 1126566"/>
              <a:gd name="connsiteX76" fmla="*/ 7130364 w 12192000"/>
              <a:gd name="connsiteY76" fmla="*/ 388164 h 1126566"/>
              <a:gd name="connsiteX77" fmla="*/ 7179335 w 12192000"/>
              <a:gd name="connsiteY77" fmla="*/ 386225 h 1126566"/>
              <a:gd name="connsiteX78" fmla="*/ 7300357 w 12192000"/>
              <a:gd name="connsiteY78" fmla="*/ 403218 h 1126566"/>
              <a:gd name="connsiteX79" fmla="*/ 7499445 w 12192000"/>
              <a:gd name="connsiteY79" fmla="*/ 440549 h 1126566"/>
              <a:gd name="connsiteX80" fmla="*/ 7655710 w 12192000"/>
              <a:gd name="connsiteY80" fmla="*/ 430962 h 1126566"/>
              <a:gd name="connsiteX81" fmla="*/ 7729851 w 12192000"/>
              <a:gd name="connsiteY81" fmla="*/ 462457 h 1126566"/>
              <a:gd name="connsiteX82" fmla="*/ 7824660 w 12192000"/>
              <a:gd name="connsiteY82" fmla="*/ 466203 h 1126566"/>
              <a:gd name="connsiteX83" fmla="*/ 8277851 w 12192000"/>
              <a:gd name="connsiteY83" fmla="*/ 502630 h 1126566"/>
              <a:gd name="connsiteX84" fmla="*/ 8382461 w 12192000"/>
              <a:gd name="connsiteY84" fmla="*/ 526824 h 1126566"/>
              <a:gd name="connsiteX85" fmla="*/ 8594502 w 12192000"/>
              <a:gd name="connsiteY85" fmla="*/ 613607 h 1126566"/>
              <a:gd name="connsiteX86" fmla="*/ 8777878 w 12192000"/>
              <a:gd name="connsiteY86" fmla="*/ 639454 h 1126566"/>
              <a:gd name="connsiteX87" fmla="*/ 8858334 w 12192000"/>
              <a:gd name="connsiteY87" fmla="*/ 648415 h 1126566"/>
              <a:gd name="connsiteX88" fmla="*/ 8969814 w 12192000"/>
              <a:gd name="connsiteY88" fmla="*/ 639833 h 1126566"/>
              <a:gd name="connsiteX89" fmla="*/ 8996241 w 12192000"/>
              <a:gd name="connsiteY89" fmla="*/ 655221 h 1126566"/>
              <a:gd name="connsiteX90" fmla="*/ 9092152 w 12192000"/>
              <a:gd name="connsiteY90" fmla="*/ 609097 h 1126566"/>
              <a:gd name="connsiteX91" fmla="*/ 9156546 w 12192000"/>
              <a:gd name="connsiteY91" fmla="*/ 585468 h 1126566"/>
              <a:gd name="connsiteX92" fmla="*/ 9194830 w 12192000"/>
              <a:gd name="connsiteY92" fmla="*/ 571148 h 1126566"/>
              <a:gd name="connsiteX93" fmla="*/ 9314188 w 12192000"/>
              <a:gd name="connsiteY93" fmla="*/ 547301 h 1126566"/>
              <a:gd name="connsiteX94" fmla="*/ 9505176 w 12192000"/>
              <a:gd name="connsiteY94" fmla="*/ 542666 h 1126566"/>
              <a:gd name="connsiteX95" fmla="*/ 9581851 w 12192000"/>
              <a:gd name="connsiteY95" fmla="*/ 530976 h 1126566"/>
              <a:gd name="connsiteX96" fmla="*/ 9662056 w 12192000"/>
              <a:gd name="connsiteY96" fmla="*/ 524035 h 1126566"/>
              <a:gd name="connsiteX97" fmla="*/ 9724197 w 12192000"/>
              <a:gd name="connsiteY97" fmla="*/ 528337 h 1126566"/>
              <a:gd name="connsiteX98" fmla="*/ 9837846 w 12192000"/>
              <a:gd name="connsiteY98" fmla="*/ 492977 h 1126566"/>
              <a:gd name="connsiteX99" fmla="*/ 9917440 w 12192000"/>
              <a:gd name="connsiteY99" fmla="*/ 459605 h 1126566"/>
              <a:gd name="connsiteX100" fmla="*/ 9918439 w 12192000"/>
              <a:gd name="connsiteY100" fmla="*/ 453114 h 1126566"/>
              <a:gd name="connsiteX101" fmla="*/ 9953039 w 12192000"/>
              <a:gd name="connsiteY101" fmla="*/ 452486 h 1126566"/>
              <a:gd name="connsiteX102" fmla="*/ 9988183 w 12192000"/>
              <a:gd name="connsiteY102" fmla="*/ 448079 h 1126566"/>
              <a:gd name="connsiteX103" fmla="*/ 9991965 w 12192000"/>
              <a:gd name="connsiteY103" fmla="*/ 435969 h 1126566"/>
              <a:gd name="connsiteX104" fmla="*/ 9986932 w 12192000"/>
              <a:gd name="connsiteY104" fmla="*/ 431168 h 1126566"/>
              <a:gd name="connsiteX105" fmla="*/ 9996190 w 12192000"/>
              <a:gd name="connsiteY105" fmla="*/ 429066 h 1126566"/>
              <a:gd name="connsiteX106" fmla="*/ 9999786 w 12192000"/>
              <a:gd name="connsiteY106" fmla="*/ 427758 h 1126566"/>
              <a:gd name="connsiteX107" fmla="*/ 10012936 w 12192000"/>
              <a:gd name="connsiteY107" fmla="*/ 428884 h 1126566"/>
              <a:gd name="connsiteX108" fmla="*/ 10102484 w 12192000"/>
              <a:gd name="connsiteY108" fmla="*/ 441324 h 1126566"/>
              <a:gd name="connsiteX109" fmla="*/ 10199200 w 12192000"/>
              <a:gd name="connsiteY109" fmla="*/ 438197 h 1126566"/>
              <a:gd name="connsiteX110" fmla="*/ 10245648 w 12192000"/>
              <a:gd name="connsiteY110" fmla="*/ 438831 h 1126566"/>
              <a:gd name="connsiteX111" fmla="*/ 10369590 w 12192000"/>
              <a:gd name="connsiteY111" fmla="*/ 423377 h 1126566"/>
              <a:gd name="connsiteX112" fmla="*/ 10575777 w 12192000"/>
              <a:gd name="connsiteY112" fmla="*/ 355859 h 1126566"/>
              <a:gd name="connsiteX113" fmla="*/ 10638984 w 12192000"/>
              <a:gd name="connsiteY113" fmla="*/ 347416 h 1126566"/>
              <a:gd name="connsiteX114" fmla="*/ 10668356 w 12192000"/>
              <a:gd name="connsiteY114" fmla="*/ 340612 h 1126566"/>
              <a:gd name="connsiteX115" fmla="*/ 10732175 w 12192000"/>
              <a:gd name="connsiteY115" fmla="*/ 317549 h 1126566"/>
              <a:gd name="connsiteX116" fmla="*/ 10862886 w 12192000"/>
              <a:gd name="connsiteY116" fmla="*/ 313438 h 1126566"/>
              <a:gd name="connsiteX117" fmla="*/ 10963063 w 12192000"/>
              <a:gd name="connsiteY117" fmla="*/ 317771 h 1126566"/>
              <a:gd name="connsiteX118" fmla="*/ 11018562 w 12192000"/>
              <a:gd name="connsiteY118" fmla="*/ 316991 h 1126566"/>
              <a:gd name="connsiteX119" fmla="*/ 11059692 w 12192000"/>
              <a:gd name="connsiteY119" fmla="*/ 319983 h 1126566"/>
              <a:gd name="connsiteX120" fmla="*/ 11160371 w 12192000"/>
              <a:gd name="connsiteY120" fmla="*/ 308440 h 1126566"/>
              <a:gd name="connsiteX121" fmla="*/ 11178386 w 12192000"/>
              <a:gd name="connsiteY121" fmla="*/ 299490 h 1126566"/>
              <a:gd name="connsiteX122" fmla="*/ 11192494 w 12192000"/>
              <a:gd name="connsiteY122" fmla="*/ 296221 h 1126566"/>
              <a:gd name="connsiteX123" fmla="*/ 11199770 w 12192000"/>
              <a:gd name="connsiteY123" fmla="*/ 299772 h 1126566"/>
              <a:gd name="connsiteX124" fmla="*/ 11217258 w 12192000"/>
              <a:gd name="connsiteY124" fmla="*/ 293681 h 1126566"/>
              <a:gd name="connsiteX125" fmla="*/ 11245798 w 12192000"/>
              <a:gd name="connsiteY125" fmla="*/ 292170 h 1126566"/>
              <a:gd name="connsiteX126" fmla="*/ 11255992 w 12192000"/>
              <a:gd name="connsiteY126" fmla="*/ 291919 h 1126566"/>
              <a:gd name="connsiteX127" fmla="*/ 11264859 w 12192000"/>
              <a:gd name="connsiteY127" fmla="*/ 293937 h 1126566"/>
              <a:gd name="connsiteX128" fmla="*/ 11276151 w 12192000"/>
              <a:gd name="connsiteY128" fmla="*/ 293070 h 1126566"/>
              <a:gd name="connsiteX129" fmla="*/ 11279850 w 12192000"/>
              <a:gd name="connsiteY129" fmla="*/ 291330 h 1126566"/>
              <a:gd name="connsiteX130" fmla="*/ 11290818 w 12192000"/>
              <a:gd name="connsiteY130" fmla="*/ 291060 h 1126566"/>
              <a:gd name="connsiteX131" fmla="*/ 11296248 w 12192000"/>
              <a:gd name="connsiteY131" fmla="*/ 290163 h 1126566"/>
              <a:gd name="connsiteX132" fmla="*/ 11301652 w 12192000"/>
              <a:gd name="connsiteY132" fmla="*/ 290324 h 1126566"/>
              <a:gd name="connsiteX133" fmla="*/ 11339114 w 12192000"/>
              <a:gd name="connsiteY133" fmla="*/ 288153 h 1126566"/>
              <a:gd name="connsiteX134" fmla="*/ 11345146 w 12192000"/>
              <a:gd name="connsiteY134" fmla="*/ 290802 h 1126566"/>
              <a:gd name="connsiteX135" fmla="*/ 11400126 w 12192000"/>
              <a:gd name="connsiteY135" fmla="*/ 292287 h 1126566"/>
              <a:gd name="connsiteX136" fmla="*/ 11400420 w 12192000"/>
              <a:gd name="connsiteY136" fmla="*/ 293758 h 1126566"/>
              <a:gd name="connsiteX137" fmla="*/ 11413889 w 12192000"/>
              <a:gd name="connsiteY137" fmla="*/ 300516 h 1126566"/>
              <a:gd name="connsiteX138" fmla="*/ 11440688 w 12192000"/>
              <a:gd name="connsiteY138" fmla="*/ 310121 h 1126566"/>
              <a:gd name="connsiteX139" fmla="*/ 11496733 w 12192000"/>
              <a:gd name="connsiteY139" fmla="*/ 350225 h 1126566"/>
              <a:gd name="connsiteX140" fmla="*/ 11554005 w 12192000"/>
              <a:gd name="connsiteY140" fmla="*/ 351933 h 1126566"/>
              <a:gd name="connsiteX141" fmla="*/ 11565304 w 12192000"/>
              <a:gd name="connsiteY141" fmla="*/ 353069 h 1126566"/>
              <a:gd name="connsiteX142" fmla="*/ 11565435 w 12192000"/>
              <a:gd name="connsiteY142" fmla="*/ 353419 h 1126566"/>
              <a:gd name="connsiteX143" fmla="*/ 11577168 w 12192000"/>
              <a:gd name="connsiteY143" fmla="*/ 355270 h 1126566"/>
              <a:gd name="connsiteX144" fmla="*/ 11607823 w 12192000"/>
              <a:gd name="connsiteY144" fmla="*/ 357347 h 1126566"/>
              <a:gd name="connsiteX145" fmla="*/ 11664276 w 12192000"/>
              <a:gd name="connsiteY145" fmla="*/ 386951 h 1126566"/>
              <a:gd name="connsiteX146" fmla="*/ 11786197 w 12192000"/>
              <a:gd name="connsiteY146" fmla="*/ 477948 h 1126566"/>
              <a:gd name="connsiteX147" fmla="*/ 11866598 w 12192000"/>
              <a:gd name="connsiteY147" fmla="*/ 486803 h 1126566"/>
              <a:gd name="connsiteX148" fmla="*/ 11916744 w 12192000"/>
              <a:gd name="connsiteY148" fmla="*/ 502917 h 1126566"/>
              <a:gd name="connsiteX149" fmla="*/ 11949248 w 12192000"/>
              <a:gd name="connsiteY149" fmla="*/ 518881 h 1126566"/>
              <a:gd name="connsiteX150" fmla="*/ 11951002 w 12192000"/>
              <a:gd name="connsiteY150" fmla="*/ 518735 h 1126566"/>
              <a:gd name="connsiteX151" fmla="*/ 12026007 w 12192000"/>
              <a:gd name="connsiteY151" fmla="*/ 534384 h 1126566"/>
              <a:gd name="connsiteX152" fmla="*/ 12035188 w 12192000"/>
              <a:gd name="connsiteY152" fmla="*/ 529609 h 1126566"/>
              <a:gd name="connsiteX153" fmla="*/ 12115225 w 12192000"/>
              <a:gd name="connsiteY153" fmla="*/ 561895 h 1126566"/>
              <a:gd name="connsiteX154" fmla="*/ 12191636 w 12192000"/>
              <a:gd name="connsiteY154" fmla="*/ 558318 h 1126566"/>
              <a:gd name="connsiteX155" fmla="*/ 12192000 w 12192000"/>
              <a:gd name="connsiteY155" fmla="*/ 558295 h 1126566"/>
              <a:gd name="connsiteX156" fmla="*/ 12192000 w 12192000"/>
              <a:gd name="connsiteY156" fmla="*/ 1126566 h 1126566"/>
              <a:gd name="connsiteX157" fmla="*/ 0 w 12192000"/>
              <a:gd name="connsiteY157" fmla="*/ 1126566 h 1126566"/>
              <a:gd name="connsiteX158" fmla="*/ 0 w 12192000"/>
              <a:gd name="connsiteY158" fmla="*/ 401922 h 1126566"/>
              <a:gd name="connsiteX159" fmla="*/ 25242 w 12192000"/>
              <a:gd name="connsiteY159" fmla="*/ 388862 h 1126566"/>
              <a:gd name="connsiteX160" fmla="*/ 96922 w 12192000"/>
              <a:gd name="connsiteY160" fmla="*/ 357381 h 1126566"/>
              <a:gd name="connsiteX161" fmla="*/ 164580 w 12192000"/>
              <a:gd name="connsiteY161" fmla="*/ 322443 h 1126566"/>
              <a:gd name="connsiteX162" fmla="*/ 258712 w 12192000"/>
              <a:gd name="connsiteY162" fmla="*/ 286531 h 1126566"/>
              <a:gd name="connsiteX163" fmla="*/ 316354 w 12192000"/>
              <a:gd name="connsiteY163" fmla="*/ 238529 h 1126566"/>
              <a:gd name="connsiteX164" fmla="*/ 328834 w 12192000"/>
              <a:gd name="connsiteY164" fmla="*/ 240963 h 1126566"/>
              <a:gd name="connsiteX165" fmla="*/ 383414 w 12192000"/>
              <a:gd name="connsiteY165" fmla="*/ 221196 h 1126566"/>
              <a:gd name="connsiteX166" fmla="*/ 537708 w 12192000"/>
              <a:gd name="connsiteY166" fmla="*/ 119020 h 1126566"/>
              <a:gd name="connsiteX167" fmla="*/ 653257 w 12192000"/>
              <a:gd name="connsiteY167" fmla="*/ 91372 h 1126566"/>
              <a:gd name="connsiteX168" fmla="*/ 763197 w 12192000"/>
              <a:gd name="connsiteY168" fmla="*/ 59356 h 1126566"/>
              <a:gd name="connsiteX169" fmla="*/ 778208 w 12192000"/>
              <a:gd name="connsiteY169" fmla="*/ 63801 h 1126566"/>
              <a:gd name="connsiteX170" fmla="*/ 784725 w 12192000"/>
              <a:gd name="connsiteY170" fmla="*/ 62505 h 1126566"/>
              <a:gd name="connsiteX171" fmla="*/ 785400 w 12192000"/>
              <a:gd name="connsiteY171" fmla="*/ 62796 h 1126566"/>
              <a:gd name="connsiteX172" fmla="*/ 786774 w 12192000"/>
              <a:gd name="connsiteY172" fmla="*/ 62098 h 1126566"/>
              <a:gd name="connsiteX173" fmla="*/ 852003 w 12192000"/>
              <a:gd name="connsiteY173" fmla="*/ 61064 h 1126566"/>
              <a:gd name="connsiteX174" fmla="*/ 870719 w 12192000"/>
              <a:gd name="connsiteY174" fmla="*/ 47209 h 1126566"/>
              <a:gd name="connsiteX175" fmla="*/ 883786 w 12192000"/>
              <a:gd name="connsiteY175" fmla="*/ 45814 h 1126566"/>
              <a:gd name="connsiteX176" fmla="*/ 886400 w 12192000"/>
              <a:gd name="connsiteY176" fmla="*/ 43909 h 1126566"/>
              <a:gd name="connsiteX177" fmla="*/ 893881 w 12192000"/>
              <a:gd name="connsiteY177" fmla="*/ 40197 h 1126566"/>
              <a:gd name="connsiteX178" fmla="*/ 886282 w 12192000"/>
              <a:gd name="connsiteY178" fmla="*/ 36610 h 1126566"/>
              <a:gd name="connsiteX179" fmla="*/ 950274 w 12192000"/>
              <a:gd name="connsiteY179" fmla="*/ 20111 h 1126566"/>
              <a:gd name="connsiteX180" fmla="*/ 988432 w 12192000"/>
              <a:gd name="connsiteY180" fmla="*/ 24039 h 1126566"/>
              <a:gd name="connsiteX181" fmla="*/ 1048223 w 12192000"/>
              <a:gd name="connsiteY181" fmla="*/ 19791 h 1126566"/>
              <a:gd name="connsiteX182" fmla="*/ 1177886 w 12192000"/>
              <a:gd name="connsiteY182" fmla="*/ 30728 h 1126566"/>
              <a:gd name="connsiteX183" fmla="*/ 1305018 w 12192000"/>
              <a:gd name="connsiteY183" fmla="*/ 0 h 1126566"/>
              <a:gd name="connsiteX0" fmla="*/ 1305018 w 12192000"/>
              <a:gd name="connsiteY0" fmla="*/ 0 h 1126566"/>
              <a:gd name="connsiteX1" fmla="*/ 1338012 w 12192000"/>
              <a:gd name="connsiteY1" fmla="*/ 2184 h 1126566"/>
              <a:gd name="connsiteX2" fmla="*/ 1368320 w 12192000"/>
              <a:gd name="connsiteY2" fmla="*/ 11572 h 1126566"/>
              <a:gd name="connsiteX3" fmla="*/ 1367764 w 12192000"/>
              <a:gd name="connsiteY3" fmla="*/ 14115 h 1126566"/>
              <a:gd name="connsiteX4" fmla="*/ 1372564 w 12192000"/>
              <a:gd name="connsiteY4" fmla="*/ 15636 h 1126566"/>
              <a:gd name="connsiteX5" fmla="*/ 1377226 w 12192000"/>
              <a:gd name="connsiteY5" fmla="*/ 14330 h 1126566"/>
              <a:gd name="connsiteX6" fmla="*/ 1382967 w 12192000"/>
              <a:gd name="connsiteY6" fmla="*/ 16108 h 1126566"/>
              <a:gd name="connsiteX7" fmla="*/ 1398753 w 12192000"/>
              <a:gd name="connsiteY7" fmla="*/ 20281 h 1126566"/>
              <a:gd name="connsiteX8" fmla="*/ 1403473 w 12192000"/>
              <a:gd name="connsiteY8" fmla="*/ 25878 h 1126566"/>
              <a:gd name="connsiteX9" fmla="*/ 1465522 w 12192000"/>
              <a:gd name="connsiteY9" fmla="*/ 40951 h 1126566"/>
              <a:gd name="connsiteX10" fmla="*/ 1485274 w 12192000"/>
              <a:gd name="connsiteY10" fmla="*/ 38769 h 1126566"/>
              <a:gd name="connsiteX11" fmla="*/ 1506702 w 12192000"/>
              <a:gd name="connsiteY11" fmla="*/ 48855 h 1126566"/>
              <a:gd name="connsiteX12" fmla="*/ 1570577 w 12192000"/>
              <a:gd name="connsiteY12" fmla="*/ 56390 h 1126566"/>
              <a:gd name="connsiteX13" fmla="*/ 1640836 w 12192000"/>
              <a:gd name="connsiteY13" fmla="*/ 71287 h 1126566"/>
              <a:gd name="connsiteX14" fmla="*/ 1689992 w 12192000"/>
              <a:gd name="connsiteY14" fmla="*/ 86003 h 1126566"/>
              <a:gd name="connsiteX15" fmla="*/ 1825707 w 12192000"/>
              <a:gd name="connsiteY15" fmla="*/ 102605 h 1126566"/>
              <a:gd name="connsiteX16" fmla="*/ 2055100 w 12192000"/>
              <a:gd name="connsiteY16" fmla="*/ 121407 h 1126566"/>
              <a:gd name="connsiteX17" fmla="*/ 2102805 w 12192000"/>
              <a:gd name="connsiteY17" fmla="*/ 127338 h 1126566"/>
              <a:gd name="connsiteX18" fmla="*/ 2139327 w 12192000"/>
              <a:gd name="connsiteY18" fmla="*/ 140098 h 1126566"/>
              <a:gd name="connsiteX19" fmla="*/ 2143886 w 12192000"/>
              <a:gd name="connsiteY19" fmla="*/ 149737 h 1126566"/>
              <a:gd name="connsiteX20" fmla="*/ 2169405 w 12192000"/>
              <a:gd name="connsiteY20" fmla="*/ 154229 h 1126566"/>
              <a:gd name="connsiteX21" fmla="*/ 2175252 w 12192000"/>
              <a:gd name="connsiteY21" fmla="*/ 157025 h 1126566"/>
              <a:gd name="connsiteX22" fmla="*/ 2209736 w 12192000"/>
              <a:gd name="connsiteY22" fmla="*/ 171455 h 1126566"/>
              <a:gd name="connsiteX23" fmla="*/ 2306658 w 12192000"/>
              <a:gd name="connsiteY23" fmla="*/ 162489 h 1126566"/>
              <a:gd name="connsiteX24" fmla="*/ 2376691 w 12192000"/>
              <a:gd name="connsiteY24" fmla="*/ 163846 h 1126566"/>
              <a:gd name="connsiteX25" fmla="*/ 2381520 w 12192000"/>
              <a:gd name="connsiteY25" fmla="*/ 166644 h 1126566"/>
              <a:gd name="connsiteX26" fmla="*/ 2500607 w 12192000"/>
              <a:gd name="connsiteY26" fmla="*/ 180917 h 1126566"/>
              <a:gd name="connsiteX27" fmla="*/ 2542869 w 12192000"/>
              <a:gd name="connsiteY27" fmla="*/ 188717 h 1126566"/>
              <a:gd name="connsiteX28" fmla="*/ 2829718 w 12192000"/>
              <a:gd name="connsiteY28" fmla="*/ 242215 h 1126566"/>
              <a:gd name="connsiteX29" fmla="*/ 3028662 w 12192000"/>
              <a:gd name="connsiteY29" fmla="*/ 219550 h 1126566"/>
              <a:gd name="connsiteX30" fmla="*/ 3107019 w 12192000"/>
              <a:gd name="connsiteY30" fmla="*/ 220240 h 1126566"/>
              <a:gd name="connsiteX31" fmla="*/ 3116698 w 12192000"/>
              <a:gd name="connsiteY31" fmla="*/ 226983 h 1126566"/>
              <a:gd name="connsiteX32" fmla="*/ 3231577 w 12192000"/>
              <a:gd name="connsiteY32" fmla="*/ 202023 h 1126566"/>
              <a:gd name="connsiteX33" fmla="*/ 3386687 w 12192000"/>
              <a:gd name="connsiteY33" fmla="*/ 218190 h 1126566"/>
              <a:gd name="connsiteX34" fmla="*/ 3501680 w 12192000"/>
              <a:gd name="connsiteY34" fmla="*/ 238841 h 1126566"/>
              <a:gd name="connsiteX35" fmla="*/ 3567038 w 12192000"/>
              <a:gd name="connsiteY35" fmla="*/ 246771 h 1126566"/>
              <a:gd name="connsiteX36" fmla="*/ 3613626 w 12192000"/>
              <a:gd name="connsiteY36" fmla="*/ 256591 h 1126566"/>
              <a:gd name="connsiteX37" fmla="*/ 3737444 w 12192000"/>
              <a:gd name="connsiteY37" fmla="*/ 259793 h 1126566"/>
              <a:gd name="connsiteX38" fmla="*/ 3944870 w 12192000"/>
              <a:gd name="connsiteY38" fmla="*/ 255991 h 1126566"/>
              <a:gd name="connsiteX39" fmla="*/ 4092172 w 12192000"/>
              <a:gd name="connsiteY39" fmla="*/ 290617 h 1126566"/>
              <a:gd name="connsiteX40" fmla="*/ 4176434 w 12192000"/>
              <a:gd name="connsiteY40" fmla="*/ 272187 h 1126566"/>
              <a:gd name="connsiteX41" fmla="*/ 4269617 w 12192000"/>
              <a:gd name="connsiteY41" fmla="*/ 283947 h 1126566"/>
              <a:gd name="connsiteX42" fmla="*/ 4638729 w 12192000"/>
              <a:gd name="connsiteY42" fmla="*/ 274806 h 1126566"/>
              <a:gd name="connsiteX43" fmla="*/ 4910175 w 12192000"/>
              <a:gd name="connsiteY43" fmla="*/ 258887 h 1126566"/>
              <a:gd name="connsiteX44" fmla="*/ 4910653 w 12192000"/>
              <a:gd name="connsiteY44" fmla="*/ 256337 h 1126566"/>
              <a:gd name="connsiteX45" fmla="*/ 4915901 w 12192000"/>
              <a:gd name="connsiteY45" fmla="*/ 255646 h 1126566"/>
              <a:gd name="connsiteX46" fmla="*/ 4919888 w 12192000"/>
              <a:gd name="connsiteY46" fmla="*/ 257665 h 1126566"/>
              <a:gd name="connsiteX47" fmla="*/ 4926150 w 12192000"/>
              <a:gd name="connsiteY47" fmla="*/ 256877 h 1126566"/>
              <a:gd name="connsiteX48" fmla="*/ 4943081 w 12192000"/>
              <a:gd name="connsiteY48" fmla="*/ 255402 h 1126566"/>
              <a:gd name="connsiteX49" fmla="*/ 4949875 w 12192000"/>
              <a:gd name="connsiteY49" fmla="*/ 250755 h 1126566"/>
              <a:gd name="connsiteX50" fmla="*/ 5034125 w 12192000"/>
              <a:gd name="connsiteY50" fmla="*/ 251561 h 1126566"/>
              <a:gd name="connsiteX51" fmla="*/ 5058873 w 12192000"/>
              <a:gd name="connsiteY51" fmla="*/ 245283 h 1126566"/>
              <a:gd name="connsiteX52" fmla="*/ 5123651 w 12192000"/>
              <a:gd name="connsiteY52" fmla="*/ 248360 h 1126566"/>
              <a:gd name="connsiteX53" fmla="*/ 5197539 w 12192000"/>
              <a:gd name="connsiteY53" fmla="*/ 245352 h 1126566"/>
              <a:gd name="connsiteX54" fmla="*/ 5250946 w 12192000"/>
              <a:gd name="connsiteY54" fmla="*/ 239095 h 1126566"/>
              <a:gd name="connsiteX55" fmla="*/ 5388817 w 12192000"/>
              <a:gd name="connsiteY55" fmla="*/ 245059 h 1126566"/>
              <a:gd name="connsiteX56" fmla="*/ 5618162 w 12192000"/>
              <a:gd name="connsiteY56" fmla="*/ 264094 h 1126566"/>
              <a:gd name="connsiteX57" fmla="*/ 5666664 w 12192000"/>
              <a:gd name="connsiteY57" fmla="*/ 266098 h 1126566"/>
              <a:gd name="connsiteX58" fmla="*/ 5715324 w 12192000"/>
              <a:gd name="connsiteY58" fmla="*/ 251101 h 1126566"/>
              <a:gd name="connsiteX59" fmla="*/ 5741796 w 12192000"/>
              <a:gd name="connsiteY59" fmla="*/ 250897 h 1126566"/>
              <a:gd name="connsiteX60" fmla="*/ 5748565 w 12192000"/>
              <a:gd name="connsiteY60" fmla="*/ 249142 h 1126566"/>
              <a:gd name="connsiteX61" fmla="*/ 5802907 w 12192000"/>
              <a:gd name="connsiteY61" fmla="*/ 256022 h 1126566"/>
              <a:gd name="connsiteX62" fmla="*/ 5877829 w 12192000"/>
              <a:gd name="connsiteY62" fmla="*/ 265178 h 1126566"/>
              <a:gd name="connsiteX63" fmla="*/ 5946099 w 12192000"/>
              <a:gd name="connsiteY63" fmla="*/ 275229 h 1126566"/>
              <a:gd name="connsiteX64" fmla="*/ 5951885 w 12192000"/>
              <a:gd name="connsiteY64" fmla="*/ 273306 h 1126566"/>
              <a:gd name="connsiteX65" fmla="*/ 5957187 w 12192000"/>
              <a:gd name="connsiteY65" fmla="*/ 267506 h 1126566"/>
              <a:gd name="connsiteX66" fmla="*/ 6000476 w 12192000"/>
              <a:gd name="connsiteY66" fmla="*/ 273899 h 1126566"/>
              <a:gd name="connsiteX67" fmla="*/ 6055647 w 12192000"/>
              <a:gd name="connsiteY67" fmla="*/ 268058 h 1126566"/>
              <a:gd name="connsiteX68" fmla="*/ 6390944 w 12192000"/>
              <a:gd name="connsiteY68" fmla="*/ 296657 h 1126566"/>
              <a:gd name="connsiteX69" fmla="*/ 6472553 w 12192000"/>
              <a:gd name="connsiteY69" fmla="*/ 327261 h 1126566"/>
              <a:gd name="connsiteX70" fmla="*/ 6598839 w 12192000"/>
              <a:gd name="connsiteY70" fmla="*/ 327138 h 1126566"/>
              <a:gd name="connsiteX71" fmla="*/ 6674894 w 12192000"/>
              <a:gd name="connsiteY71" fmla="*/ 339184 h 1126566"/>
              <a:gd name="connsiteX72" fmla="*/ 6709804 w 12192000"/>
              <a:gd name="connsiteY72" fmla="*/ 345663 h 1126566"/>
              <a:gd name="connsiteX73" fmla="*/ 6788093 w 12192000"/>
              <a:gd name="connsiteY73" fmla="*/ 377012 h 1126566"/>
              <a:gd name="connsiteX74" fmla="*/ 6944546 w 12192000"/>
              <a:gd name="connsiteY74" fmla="*/ 386543 h 1126566"/>
              <a:gd name="connsiteX75" fmla="*/ 7052564 w 12192000"/>
              <a:gd name="connsiteY75" fmla="*/ 396658 h 1126566"/>
              <a:gd name="connsiteX76" fmla="*/ 7130364 w 12192000"/>
              <a:gd name="connsiteY76" fmla="*/ 388164 h 1126566"/>
              <a:gd name="connsiteX77" fmla="*/ 7179335 w 12192000"/>
              <a:gd name="connsiteY77" fmla="*/ 386225 h 1126566"/>
              <a:gd name="connsiteX78" fmla="*/ 7300357 w 12192000"/>
              <a:gd name="connsiteY78" fmla="*/ 403218 h 1126566"/>
              <a:gd name="connsiteX79" fmla="*/ 7499445 w 12192000"/>
              <a:gd name="connsiteY79" fmla="*/ 440549 h 1126566"/>
              <a:gd name="connsiteX80" fmla="*/ 7655710 w 12192000"/>
              <a:gd name="connsiteY80" fmla="*/ 430962 h 1126566"/>
              <a:gd name="connsiteX81" fmla="*/ 7729851 w 12192000"/>
              <a:gd name="connsiteY81" fmla="*/ 462457 h 1126566"/>
              <a:gd name="connsiteX82" fmla="*/ 7824660 w 12192000"/>
              <a:gd name="connsiteY82" fmla="*/ 466203 h 1126566"/>
              <a:gd name="connsiteX83" fmla="*/ 8277851 w 12192000"/>
              <a:gd name="connsiteY83" fmla="*/ 502630 h 1126566"/>
              <a:gd name="connsiteX84" fmla="*/ 8382461 w 12192000"/>
              <a:gd name="connsiteY84" fmla="*/ 526824 h 1126566"/>
              <a:gd name="connsiteX85" fmla="*/ 8594502 w 12192000"/>
              <a:gd name="connsiteY85" fmla="*/ 613607 h 1126566"/>
              <a:gd name="connsiteX86" fmla="*/ 8777878 w 12192000"/>
              <a:gd name="connsiteY86" fmla="*/ 639454 h 1126566"/>
              <a:gd name="connsiteX87" fmla="*/ 8858334 w 12192000"/>
              <a:gd name="connsiteY87" fmla="*/ 648415 h 1126566"/>
              <a:gd name="connsiteX88" fmla="*/ 8969814 w 12192000"/>
              <a:gd name="connsiteY88" fmla="*/ 639833 h 1126566"/>
              <a:gd name="connsiteX89" fmla="*/ 8977191 w 12192000"/>
              <a:gd name="connsiteY89" fmla="*/ 697131 h 1126566"/>
              <a:gd name="connsiteX90" fmla="*/ 9092152 w 12192000"/>
              <a:gd name="connsiteY90" fmla="*/ 609097 h 1126566"/>
              <a:gd name="connsiteX91" fmla="*/ 9156546 w 12192000"/>
              <a:gd name="connsiteY91" fmla="*/ 585468 h 1126566"/>
              <a:gd name="connsiteX92" fmla="*/ 9194830 w 12192000"/>
              <a:gd name="connsiteY92" fmla="*/ 571148 h 1126566"/>
              <a:gd name="connsiteX93" fmla="*/ 9314188 w 12192000"/>
              <a:gd name="connsiteY93" fmla="*/ 547301 h 1126566"/>
              <a:gd name="connsiteX94" fmla="*/ 9505176 w 12192000"/>
              <a:gd name="connsiteY94" fmla="*/ 542666 h 1126566"/>
              <a:gd name="connsiteX95" fmla="*/ 9581851 w 12192000"/>
              <a:gd name="connsiteY95" fmla="*/ 530976 h 1126566"/>
              <a:gd name="connsiteX96" fmla="*/ 9662056 w 12192000"/>
              <a:gd name="connsiteY96" fmla="*/ 524035 h 1126566"/>
              <a:gd name="connsiteX97" fmla="*/ 9724197 w 12192000"/>
              <a:gd name="connsiteY97" fmla="*/ 528337 h 1126566"/>
              <a:gd name="connsiteX98" fmla="*/ 9837846 w 12192000"/>
              <a:gd name="connsiteY98" fmla="*/ 492977 h 1126566"/>
              <a:gd name="connsiteX99" fmla="*/ 9917440 w 12192000"/>
              <a:gd name="connsiteY99" fmla="*/ 459605 h 1126566"/>
              <a:gd name="connsiteX100" fmla="*/ 9918439 w 12192000"/>
              <a:gd name="connsiteY100" fmla="*/ 453114 h 1126566"/>
              <a:gd name="connsiteX101" fmla="*/ 9953039 w 12192000"/>
              <a:gd name="connsiteY101" fmla="*/ 452486 h 1126566"/>
              <a:gd name="connsiteX102" fmla="*/ 9988183 w 12192000"/>
              <a:gd name="connsiteY102" fmla="*/ 448079 h 1126566"/>
              <a:gd name="connsiteX103" fmla="*/ 9991965 w 12192000"/>
              <a:gd name="connsiteY103" fmla="*/ 435969 h 1126566"/>
              <a:gd name="connsiteX104" fmla="*/ 9986932 w 12192000"/>
              <a:gd name="connsiteY104" fmla="*/ 431168 h 1126566"/>
              <a:gd name="connsiteX105" fmla="*/ 9996190 w 12192000"/>
              <a:gd name="connsiteY105" fmla="*/ 429066 h 1126566"/>
              <a:gd name="connsiteX106" fmla="*/ 9999786 w 12192000"/>
              <a:gd name="connsiteY106" fmla="*/ 427758 h 1126566"/>
              <a:gd name="connsiteX107" fmla="*/ 10012936 w 12192000"/>
              <a:gd name="connsiteY107" fmla="*/ 428884 h 1126566"/>
              <a:gd name="connsiteX108" fmla="*/ 10102484 w 12192000"/>
              <a:gd name="connsiteY108" fmla="*/ 441324 h 1126566"/>
              <a:gd name="connsiteX109" fmla="*/ 10199200 w 12192000"/>
              <a:gd name="connsiteY109" fmla="*/ 438197 h 1126566"/>
              <a:gd name="connsiteX110" fmla="*/ 10245648 w 12192000"/>
              <a:gd name="connsiteY110" fmla="*/ 438831 h 1126566"/>
              <a:gd name="connsiteX111" fmla="*/ 10369590 w 12192000"/>
              <a:gd name="connsiteY111" fmla="*/ 423377 h 1126566"/>
              <a:gd name="connsiteX112" fmla="*/ 10575777 w 12192000"/>
              <a:gd name="connsiteY112" fmla="*/ 355859 h 1126566"/>
              <a:gd name="connsiteX113" fmla="*/ 10638984 w 12192000"/>
              <a:gd name="connsiteY113" fmla="*/ 347416 h 1126566"/>
              <a:gd name="connsiteX114" fmla="*/ 10668356 w 12192000"/>
              <a:gd name="connsiteY114" fmla="*/ 340612 h 1126566"/>
              <a:gd name="connsiteX115" fmla="*/ 10732175 w 12192000"/>
              <a:gd name="connsiteY115" fmla="*/ 317549 h 1126566"/>
              <a:gd name="connsiteX116" fmla="*/ 10862886 w 12192000"/>
              <a:gd name="connsiteY116" fmla="*/ 313438 h 1126566"/>
              <a:gd name="connsiteX117" fmla="*/ 10963063 w 12192000"/>
              <a:gd name="connsiteY117" fmla="*/ 317771 h 1126566"/>
              <a:gd name="connsiteX118" fmla="*/ 11018562 w 12192000"/>
              <a:gd name="connsiteY118" fmla="*/ 316991 h 1126566"/>
              <a:gd name="connsiteX119" fmla="*/ 11059692 w 12192000"/>
              <a:gd name="connsiteY119" fmla="*/ 319983 h 1126566"/>
              <a:gd name="connsiteX120" fmla="*/ 11160371 w 12192000"/>
              <a:gd name="connsiteY120" fmla="*/ 308440 h 1126566"/>
              <a:gd name="connsiteX121" fmla="*/ 11178386 w 12192000"/>
              <a:gd name="connsiteY121" fmla="*/ 299490 h 1126566"/>
              <a:gd name="connsiteX122" fmla="*/ 11192494 w 12192000"/>
              <a:gd name="connsiteY122" fmla="*/ 296221 h 1126566"/>
              <a:gd name="connsiteX123" fmla="*/ 11199770 w 12192000"/>
              <a:gd name="connsiteY123" fmla="*/ 299772 h 1126566"/>
              <a:gd name="connsiteX124" fmla="*/ 11217258 w 12192000"/>
              <a:gd name="connsiteY124" fmla="*/ 293681 h 1126566"/>
              <a:gd name="connsiteX125" fmla="*/ 11245798 w 12192000"/>
              <a:gd name="connsiteY125" fmla="*/ 292170 h 1126566"/>
              <a:gd name="connsiteX126" fmla="*/ 11255992 w 12192000"/>
              <a:gd name="connsiteY126" fmla="*/ 291919 h 1126566"/>
              <a:gd name="connsiteX127" fmla="*/ 11264859 w 12192000"/>
              <a:gd name="connsiteY127" fmla="*/ 293937 h 1126566"/>
              <a:gd name="connsiteX128" fmla="*/ 11276151 w 12192000"/>
              <a:gd name="connsiteY128" fmla="*/ 293070 h 1126566"/>
              <a:gd name="connsiteX129" fmla="*/ 11279850 w 12192000"/>
              <a:gd name="connsiteY129" fmla="*/ 291330 h 1126566"/>
              <a:gd name="connsiteX130" fmla="*/ 11290818 w 12192000"/>
              <a:gd name="connsiteY130" fmla="*/ 291060 h 1126566"/>
              <a:gd name="connsiteX131" fmla="*/ 11296248 w 12192000"/>
              <a:gd name="connsiteY131" fmla="*/ 290163 h 1126566"/>
              <a:gd name="connsiteX132" fmla="*/ 11301652 w 12192000"/>
              <a:gd name="connsiteY132" fmla="*/ 290324 h 1126566"/>
              <a:gd name="connsiteX133" fmla="*/ 11339114 w 12192000"/>
              <a:gd name="connsiteY133" fmla="*/ 288153 h 1126566"/>
              <a:gd name="connsiteX134" fmla="*/ 11345146 w 12192000"/>
              <a:gd name="connsiteY134" fmla="*/ 290802 h 1126566"/>
              <a:gd name="connsiteX135" fmla="*/ 11400126 w 12192000"/>
              <a:gd name="connsiteY135" fmla="*/ 292287 h 1126566"/>
              <a:gd name="connsiteX136" fmla="*/ 11400420 w 12192000"/>
              <a:gd name="connsiteY136" fmla="*/ 293758 h 1126566"/>
              <a:gd name="connsiteX137" fmla="*/ 11413889 w 12192000"/>
              <a:gd name="connsiteY137" fmla="*/ 300516 h 1126566"/>
              <a:gd name="connsiteX138" fmla="*/ 11440688 w 12192000"/>
              <a:gd name="connsiteY138" fmla="*/ 310121 h 1126566"/>
              <a:gd name="connsiteX139" fmla="*/ 11496733 w 12192000"/>
              <a:gd name="connsiteY139" fmla="*/ 350225 h 1126566"/>
              <a:gd name="connsiteX140" fmla="*/ 11554005 w 12192000"/>
              <a:gd name="connsiteY140" fmla="*/ 351933 h 1126566"/>
              <a:gd name="connsiteX141" fmla="*/ 11565304 w 12192000"/>
              <a:gd name="connsiteY141" fmla="*/ 353069 h 1126566"/>
              <a:gd name="connsiteX142" fmla="*/ 11565435 w 12192000"/>
              <a:gd name="connsiteY142" fmla="*/ 353419 h 1126566"/>
              <a:gd name="connsiteX143" fmla="*/ 11577168 w 12192000"/>
              <a:gd name="connsiteY143" fmla="*/ 355270 h 1126566"/>
              <a:gd name="connsiteX144" fmla="*/ 11607823 w 12192000"/>
              <a:gd name="connsiteY144" fmla="*/ 357347 h 1126566"/>
              <a:gd name="connsiteX145" fmla="*/ 11664276 w 12192000"/>
              <a:gd name="connsiteY145" fmla="*/ 386951 h 1126566"/>
              <a:gd name="connsiteX146" fmla="*/ 11786197 w 12192000"/>
              <a:gd name="connsiteY146" fmla="*/ 477948 h 1126566"/>
              <a:gd name="connsiteX147" fmla="*/ 11866598 w 12192000"/>
              <a:gd name="connsiteY147" fmla="*/ 486803 h 1126566"/>
              <a:gd name="connsiteX148" fmla="*/ 11916744 w 12192000"/>
              <a:gd name="connsiteY148" fmla="*/ 502917 h 1126566"/>
              <a:gd name="connsiteX149" fmla="*/ 11949248 w 12192000"/>
              <a:gd name="connsiteY149" fmla="*/ 518881 h 1126566"/>
              <a:gd name="connsiteX150" fmla="*/ 11951002 w 12192000"/>
              <a:gd name="connsiteY150" fmla="*/ 518735 h 1126566"/>
              <a:gd name="connsiteX151" fmla="*/ 12026007 w 12192000"/>
              <a:gd name="connsiteY151" fmla="*/ 534384 h 1126566"/>
              <a:gd name="connsiteX152" fmla="*/ 12035188 w 12192000"/>
              <a:gd name="connsiteY152" fmla="*/ 529609 h 1126566"/>
              <a:gd name="connsiteX153" fmla="*/ 12115225 w 12192000"/>
              <a:gd name="connsiteY153" fmla="*/ 561895 h 1126566"/>
              <a:gd name="connsiteX154" fmla="*/ 12191636 w 12192000"/>
              <a:gd name="connsiteY154" fmla="*/ 558318 h 1126566"/>
              <a:gd name="connsiteX155" fmla="*/ 12192000 w 12192000"/>
              <a:gd name="connsiteY155" fmla="*/ 558295 h 1126566"/>
              <a:gd name="connsiteX156" fmla="*/ 12192000 w 12192000"/>
              <a:gd name="connsiteY156" fmla="*/ 1126566 h 1126566"/>
              <a:gd name="connsiteX157" fmla="*/ 0 w 12192000"/>
              <a:gd name="connsiteY157" fmla="*/ 1126566 h 1126566"/>
              <a:gd name="connsiteX158" fmla="*/ 0 w 12192000"/>
              <a:gd name="connsiteY158" fmla="*/ 401922 h 1126566"/>
              <a:gd name="connsiteX159" fmla="*/ 25242 w 12192000"/>
              <a:gd name="connsiteY159" fmla="*/ 388862 h 1126566"/>
              <a:gd name="connsiteX160" fmla="*/ 96922 w 12192000"/>
              <a:gd name="connsiteY160" fmla="*/ 357381 h 1126566"/>
              <a:gd name="connsiteX161" fmla="*/ 164580 w 12192000"/>
              <a:gd name="connsiteY161" fmla="*/ 322443 h 1126566"/>
              <a:gd name="connsiteX162" fmla="*/ 258712 w 12192000"/>
              <a:gd name="connsiteY162" fmla="*/ 286531 h 1126566"/>
              <a:gd name="connsiteX163" fmla="*/ 316354 w 12192000"/>
              <a:gd name="connsiteY163" fmla="*/ 238529 h 1126566"/>
              <a:gd name="connsiteX164" fmla="*/ 328834 w 12192000"/>
              <a:gd name="connsiteY164" fmla="*/ 240963 h 1126566"/>
              <a:gd name="connsiteX165" fmla="*/ 383414 w 12192000"/>
              <a:gd name="connsiteY165" fmla="*/ 221196 h 1126566"/>
              <a:gd name="connsiteX166" fmla="*/ 537708 w 12192000"/>
              <a:gd name="connsiteY166" fmla="*/ 119020 h 1126566"/>
              <a:gd name="connsiteX167" fmla="*/ 653257 w 12192000"/>
              <a:gd name="connsiteY167" fmla="*/ 91372 h 1126566"/>
              <a:gd name="connsiteX168" fmla="*/ 763197 w 12192000"/>
              <a:gd name="connsiteY168" fmla="*/ 59356 h 1126566"/>
              <a:gd name="connsiteX169" fmla="*/ 778208 w 12192000"/>
              <a:gd name="connsiteY169" fmla="*/ 63801 h 1126566"/>
              <a:gd name="connsiteX170" fmla="*/ 784725 w 12192000"/>
              <a:gd name="connsiteY170" fmla="*/ 62505 h 1126566"/>
              <a:gd name="connsiteX171" fmla="*/ 785400 w 12192000"/>
              <a:gd name="connsiteY171" fmla="*/ 62796 h 1126566"/>
              <a:gd name="connsiteX172" fmla="*/ 786774 w 12192000"/>
              <a:gd name="connsiteY172" fmla="*/ 62098 h 1126566"/>
              <a:gd name="connsiteX173" fmla="*/ 852003 w 12192000"/>
              <a:gd name="connsiteY173" fmla="*/ 61064 h 1126566"/>
              <a:gd name="connsiteX174" fmla="*/ 870719 w 12192000"/>
              <a:gd name="connsiteY174" fmla="*/ 47209 h 1126566"/>
              <a:gd name="connsiteX175" fmla="*/ 883786 w 12192000"/>
              <a:gd name="connsiteY175" fmla="*/ 45814 h 1126566"/>
              <a:gd name="connsiteX176" fmla="*/ 886400 w 12192000"/>
              <a:gd name="connsiteY176" fmla="*/ 43909 h 1126566"/>
              <a:gd name="connsiteX177" fmla="*/ 893881 w 12192000"/>
              <a:gd name="connsiteY177" fmla="*/ 40197 h 1126566"/>
              <a:gd name="connsiteX178" fmla="*/ 886282 w 12192000"/>
              <a:gd name="connsiteY178" fmla="*/ 36610 h 1126566"/>
              <a:gd name="connsiteX179" fmla="*/ 950274 w 12192000"/>
              <a:gd name="connsiteY179" fmla="*/ 20111 h 1126566"/>
              <a:gd name="connsiteX180" fmla="*/ 988432 w 12192000"/>
              <a:gd name="connsiteY180" fmla="*/ 24039 h 1126566"/>
              <a:gd name="connsiteX181" fmla="*/ 1048223 w 12192000"/>
              <a:gd name="connsiteY181" fmla="*/ 19791 h 1126566"/>
              <a:gd name="connsiteX182" fmla="*/ 1177886 w 12192000"/>
              <a:gd name="connsiteY182" fmla="*/ 30728 h 1126566"/>
              <a:gd name="connsiteX183" fmla="*/ 1305018 w 12192000"/>
              <a:gd name="connsiteY183" fmla="*/ 0 h 1126566"/>
              <a:gd name="connsiteX0" fmla="*/ 1305018 w 12192000"/>
              <a:gd name="connsiteY0" fmla="*/ 0 h 1126566"/>
              <a:gd name="connsiteX1" fmla="*/ 1338012 w 12192000"/>
              <a:gd name="connsiteY1" fmla="*/ 2184 h 1126566"/>
              <a:gd name="connsiteX2" fmla="*/ 1368320 w 12192000"/>
              <a:gd name="connsiteY2" fmla="*/ 11572 h 1126566"/>
              <a:gd name="connsiteX3" fmla="*/ 1367764 w 12192000"/>
              <a:gd name="connsiteY3" fmla="*/ 14115 h 1126566"/>
              <a:gd name="connsiteX4" fmla="*/ 1372564 w 12192000"/>
              <a:gd name="connsiteY4" fmla="*/ 15636 h 1126566"/>
              <a:gd name="connsiteX5" fmla="*/ 1377226 w 12192000"/>
              <a:gd name="connsiteY5" fmla="*/ 14330 h 1126566"/>
              <a:gd name="connsiteX6" fmla="*/ 1382967 w 12192000"/>
              <a:gd name="connsiteY6" fmla="*/ 16108 h 1126566"/>
              <a:gd name="connsiteX7" fmla="*/ 1398753 w 12192000"/>
              <a:gd name="connsiteY7" fmla="*/ 20281 h 1126566"/>
              <a:gd name="connsiteX8" fmla="*/ 1403473 w 12192000"/>
              <a:gd name="connsiteY8" fmla="*/ 25878 h 1126566"/>
              <a:gd name="connsiteX9" fmla="*/ 1465522 w 12192000"/>
              <a:gd name="connsiteY9" fmla="*/ 40951 h 1126566"/>
              <a:gd name="connsiteX10" fmla="*/ 1485274 w 12192000"/>
              <a:gd name="connsiteY10" fmla="*/ 38769 h 1126566"/>
              <a:gd name="connsiteX11" fmla="*/ 1506702 w 12192000"/>
              <a:gd name="connsiteY11" fmla="*/ 48855 h 1126566"/>
              <a:gd name="connsiteX12" fmla="*/ 1570577 w 12192000"/>
              <a:gd name="connsiteY12" fmla="*/ 56390 h 1126566"/>
              <a:gd name="connsiteX13" fmla="*/ 1640836 w 12192000"/>
              <a:gd name="connsiteY13" fmla="*/ 71287 h 1126566"/>
              <a:gd name="connsiteX14" fmla="*/ 1689992 w 12192000"/>
              <a:gd name="connsiteY14" fmla="*/ 86003 h 1126566"/>
              <a:gd name="connsiteX15" fmla="*/ 1825707 w 12192000"/>
              <a:gd name="connsiteY15" fmla="*/ 102605 h 1126566"/>
              <a:gd name="connsiteX16" fmla="*/ 2055100 w 12192000"/>
              <a:gd name="connsiteY16" fmla="*/ 121407 h 1126566"/>
              <a:gd name="connsiteX17" fmla="*/ 2102805 w 12192000"/>
              <a:gd name="connsiteY17" fmla="*/ 127338 h 1126566"/>
              <a:gd name="connsiteX18" fmla="*/ 2139327 w 12192000"/>
              <a:gd name="connsiteY18" fmla="*/ 140098 h 1126566"/>
              <a:gd name="connsiteX19" fmla="*/ 2143886 w 12192000"/>
              <a:gd name="connsiteY19" fmla="*/ 149737 h 1126566"/>
              <a:gd name="connsiteX20" fmla="*/ 2169405 w 12192000"/>
              <a:gd name="connsiteY20" fmla="*/ 154229 h 1126566"/>
              <a:gd name="connsiteX21" fmla="*/ 2175252 w 12192000"/>
              <a:gd name="connsiteY21" fmla="*/ 157025 h 1126566"/>
              <a:gd name="connsiteX22" fmla="*/ 2209736 w 12192000"/>
              <a:gd name="connsiteY22" fmla="*/ 171455 h 1126566"/>
              <a:gd name="connsiteX23" fmla="*/ 2306658 w 12192000"/>
              <a:gd name="connsiteY23" fmla="*/ 162489 h 1126566"/>
              <a:gd name="connsiteX24" fmla="*/ 2376691 w 12192000"/>
              <a:gd name="connsiteY24" fmla="*/ 163846 h 1126566"/>
              <a:gd name="connsiteX25" fmla="*/ 2381520 w 12192000"/>
              <a:gd name="connsiteY25" fmla="*/ 166644 h 1126566"/>
              <a:gd name="connsiteX26" fmla="*/ 2500607 w 12192000"/>
              <a:gd name="connsiteY26" fmla="*/ 180917 h 1126566"/>
              <a:gd name="connsiteX27" fmla="*/ 2542869 w 12192000"/>
              <a:gd name="connsiteY27" fmla="*/ 188717 h 1126566"/>
              <a:gd name="connsiteX28" fmla="*/ 2829718 w 12192000"/>
              <a:gd name="connsiteY28" fmla="*/ 242215 h 1126566"/>
              <a:gd name="connsiteX29" fmla="*/ 3028662 w 12192000"/>
              <a:gd name="connsiteY29" fmla="*/ 219550 h 1126566"/>
              <a:gd name="connsiteX30" fmla="*/ 3107019 w 12192000"/>
              <a:gd name="connsiteY30" fmla="*/ 220240 h 1126566"/>
              <a:gd name="connsiteX31" fmla="*/ 3116698 w 12192000"/>
              <a:gd name="connsiteY31" fmla="*/ 226983 h 1126566"/>
              <a:gd name="connsiteX32" fmla="*/ 3231577 w 12192000"/>
              <a:gd name="connsiteY32" fmla="*/ 202023 h 1126566"/>
              <a:gd name="connsiteX33" fmla="*/ 3386687 w 12192000"/>
              <a:gd name="connsiteY33" fmla="*/ 218190 h 1126566"/>
              <a:gd name="connsiteX34" fmla="*/ 3501680 w 12192000"/>
              <a:gd name="connsiteY34" fmla="*/ 238841 h 1126566"/>
              <a:gd name="connsiteX35" fmla="*/ 3567038 w 12192000"/>
              <a:gd name="connsiteY35" fmla="*/ 246771 h 1126566"/>
              <a:gd name="connsiteX36" fmla="*/ 3613626 w 12192000"/>
              <a:gd name="connsiteY36" fmla="*/ 256591 h 1126566"/>
              <a:gd name="connsiteX37" fmla="*/ 3737444 w 12192000"/>
              <a:gd name="connsiteY37" fmla="*/ 259793 h 1126566"/>
              <a:gd name="connsiteX38" fmla="*/ 3944870 w 12192000"/>
              <a:gd name="connsiteY38" fmla="*/ 255991 h 1126566"/>
              <a:gd name="connsiteX39" fmla="*/ 4092172 w 12192000"/>
              <a:gd name="connsiteY39" fmla="*/ 290617 h 1126566"/>
              <a:gd name="connsiteX40" fmla="*/ 4176434 w 12192000"/>
              <a:gd name="connsiteY40" fmla="*/ 272187 h 1126566"/>
              <a:gd name="connsiteX41" fmla="*/ 4269617 w 12192000"/>
              <a:gd name="connsiteY41" fmla="*/ 283947 h 1126566"/>
              <a:gd name="connsiteX42" fmla="*/ 4638729 w 12192000"/>
              <a:gd name="connsiteY42" fmla="*/ 274806 h 1126566"/>
              <a:gd name="connsiteX43" fmla="*/ 4910175 w 12192000"/>
              <a:gd name="connsiteY43" fmla="*/ 258887 h 1126566"/>
              <a:gd name="connsiteX44" fmla="*/ 4910653 w 12192000"/>
              <a:gd name="connsiteY44" fmla="*/ 256337 h 1126566"/>
              <a:gd name="connsiteX45" fmla="*/ 4915901 w 12192000"/>
              <a:gd name="connsiteY45" fmla="*/ 255646 h 1126566"/>
              <a:gd name="connsiteX46" fmla="*/ 4919888 w 12192000"/>
              <a:gd name="connsiteY46" fmla="*/ 257665 h 1126566"/>
              <a:gd name="connsiteX47" fmla="*/ 4926150 w 12192000"/>
              <a:gd name="connsiteY47" fmla="*/ 256877 h 1126566"/>
              <a:gd name="connsiteX48" fmla="*/ 4943081 w 12192000"/>
              <a:gd name="connsiteY48" fmla="*/ 255402 h 1126566"/>
              <a:gd name="connsiteX49" fmla="*/ 4949875 w 12192000"/>
              <a:gd name="connsiteY49" fmla="*/ 250755 h 1126566"/>
              <a:gd name="connsiteX50" fmla="*/ 5034125 w 12192000"/>
              <a:gd name="connsiteY50" fmla="*/ 251561 h 1126566"/>
              <a:gd name="connsiteX51" fmla="*/ 5058873 w 12192000"/>
              <a:gd name="connsiteY51" fmla="*/ 245283 h 1126566"/>
              <a:gd name="connsiteX52" fmla="*/ 5123651 w 12192000"/>
              <a:gd name="connsiteY52" fmla="*/ 248360 h 1126566"/>
              <a:gd name="connsiteX53" fmla="*/ 5197539 w 12192000"/>
              <a:gd name="connsiteY53" fmla="*/ 245352 h 1126566"/>
              <a:gd name="connsiteX54" fmla="*/ 5250946 w 12192000"/>
              <a:gd name="connsiteY54" fmla="*/ 239095 h 1126566"/>
              <a:gd name="connsiteX55" fmla="*/ 5388817 w 12192000"/>
              <a:gd name="connsiteY55" fmla="*/ 245059 h 1126566"/>
              <a:gd name="connsiteX56" fmla="*/ 5618162 w 12192000"/>
              <a:gd name="connsiteY56" fmla="*/ 264094 h 1126566"/>
              <a:gd name="connsiteX57" fmla="*/ 5666664 w 12192000"/>
              <a:gd name="connsiteY57" fmla="*/ 266098 h 1126566"/>
              <a:gd name="connsiteX58" fmla="*/ 5715324 w 12192000"/>
              <a:gd name="connsiteY58" fmla="*/ 251101 h 1126566"/>
              <a:gd name="connsiteX59" fmla="*/ 5741796 w 12192000"/>
              <a:gd name="connsiteY59" fmla="*/ 250897 h 1126566"/>
              <a:gd name="connsiteX60" fmla="*/ 5748565 w 12192000"/>
              <a:gd name="connsiteY60" fmla="*/ 249142 h 1126566"/>
              <a:gd name="connsiteX61" fmla="*/ 5802907 w 12192000"/>
              <a:gd name="connsiteY61" fmla="*/ 256022 h 1126566"/>
              <a:gd name="connsiteX62" fmla="*/ 5877829 w 12192000"/>
              <a:gd name="connsiteY62" fmla="*/ 265178 h 1126566"/>
              <a:gd name="connsiteX63" fmla="*/ 5946099 w 12192000"/>
              <a:gd name="connsiteY63" fmla="*/ 275229 h 1126566"/>
              <a:gd name="connsiteX64" fmla="*/ 5951885 w 12192000"/>
              <a:gd name="connsiteY64" fmla="*/ 273306 h 1126566"/>
              <a:gd name="connsiteX65" fmla="*/ 5957187 w 12192000"/>
              <a:gd name="connsiteY65" fmla="*/ 267506 h 1126566"/>
              <a:gd name="connsiteX66" fmla="*/ 6000476 w 12192000"/>
              <a:gd name="connsiteY66" fmla="*/ 273899 h 1126566"/>
              <a:gd name="connsiteX67" fmla="*/ 6055647 w 12192000"/>
              <a:gd name="connsiteY67" fmla="*/ 268058 h 1126566"/>
              <a:gd name="connsiteX68" fmla="*/ 6390944 w 12192000"/>
              <a:gd name="connsiteY68" fmla="*/ 296657 h 1126566"/>
              <a:gd name="connsiteX69" fmla="*/ 6472553 w 12192000"/>
              <a:gd name="connsiteY69" fmla="*/ 327261 h 1126566"/>
              <a:gd name="connsiteX70" fmla="*/ 6598839 w 12192000"/>
              <a:gd name="connsiteY70" fmla="*/ 327138 h 1126566"/>
              <a:gd name="connsiteX71" fmla="*/ 6674894 w 12192000"/>
              <a:gd name="connsiteY71" fmla="*/ 339184 h 1126566"/>
              <a:gd name="connsiteX72" fmla="*/ 6709804 w 12192000"/>
              <a:gd name="connsiteY72" fmla="*/ 345663 h 1126566"/>
              <a:gd name="connsiteX73" fmla="*/ 6788093 w 12192000"/>
              <a:gd name="connsiteY73" fmla="*/ 377012 h 1126566"/>
              <a:gd name="connsiteX74" fmla="*/ 6944546 w 12192000"/>
              <a:gd name="connsiteY74" fmla="*/ 386543 h 1126566"/>
              <a:gd name="connsiteX75" fmla="*/ 7052564 w 12192000"/>
              <a:gd name="connsiteY75" fmla="*/ 396658 h 1126566"/>
              <a:gd name="connsiteX76" fmla="*/ 7130364 w 12192000"/>
              <a:gd name="connsiteY76" fmla="*/ 388164 h 1126566"/>
              <a:gd name="connsiteX77" fmla="*/ 7179335 w 12192000"/>
              <a:gd name="connsiteY77" fmla="*/ 386225 h 1126566"/>
              <a:gd name="connsiteX78" fmla="*/ 7300357 w 12192000"/>
              <a:gd name="connsiteY78" fmla="*/ 403218 h 1126566"/>
              <a:gd name="connsiteX79" fmla="*/ 7499445 w 12192000"/>
              <a:gd name="connsiteY79" fmla="*/ 440549 h 1126566"/>
              <a:gd name="connsiteX80" fmla="*/ 7655710 w 12192000"/>
              <a:gd name="connsiteY80" fmla="*/ 430962 h 1126566"/>
              <a:gd name="connsiteX81" fmla="*/ 7729851 w 12192000"/>
              <a:gd name="connsiteY81" fmla="*/ 462457 h 1126566"/>
              <a:gd name="connsiteX82" fmla="*/ 7824660 w 12192000"/>
              <a:gd name="connsiteY82" fmla="*/ 466203 h 1126566"/>
              <a:gd name="connsiteX83" fmla="*/ 8277851 w 12192000"/>
              <a:gd name="connsiteY83" fmla="*/ 502630 h 1126566"/>
              <a:gd name="connsiteX84" fmla="*/ 8382461 w 12192000"/>
              <a:gd name="connsiteY84" fmla="*/ 526824 h 1126566"/>
              <a:gd name="connsiteX85" fmla="*/ 8594502 w 12192000"/>
              <a:gd name="connsiteY85" fmla="*/ 613607 h 1126566"/>
              <a:gd name="connsiteX86" fmla="*/ 8777878 w 12192000"/>
              <a:gd name="connsiteY86" fmla="*/ 639454 h 1126566"/>
              <a:gd name="connsiteX87" fmla="*/ 8858334 w 12192000"/>
              <a:gd name="connsiteY87" fmla="*/ 648415 h 1126566"/>
              <a:gd name="connsiteX88" fmla="*/ 8969814 w 12192000"/>
              <a:gd name="connsiteY88" fmla="*/ 639833 h 1126566"/>
              <a:gd name="connsiteX89" fmla="*/ 9092152 w 12192000"/>
              <a:gd name="connsiteY89" fmla="*/ 609097 h 1126566"/>
              <a:gd name="connsiteX90" fmla="*/ 9156546 w 12192000"/>
              <a:gd name="connsiteY90" fmla="*/ 585468 h 1126566"/>
              <a:gd name="connsiteX91" fmla="*/ 9194830 w 12192000"/>
              <a:gd name="connsiteY91" fmla="*/ 571148 h 1126566"/>
              <a:gd name="connsiteX92" fmla="*/ 9314188 w 12192000"/>
              <a:gd name="connsiteY92" fmla="*/ 547301 h 1126566"/>
              <a:gd name="connsiteX93" fmla="*/ 9505176 w 12192000"/>
              <a:gd name="connsiteY93" fmla="*/ 542666 h 1126566"/>
              <a:gd name="connsiteX94" fmla="*/ 9581851 w 12192000"/>
              <a:gd name="connsiteY94" fmla="*/ 530976 h 1126566"/>
              <a:gd name="connsiteX95" fmla="*/ 9662056 w 12192000"/>
              <a:gd name="connsiteY95" fmla="*/ 524035 h 1126566"/>
              <a:gd name="connsiteX96" fmla="*/ 9724197 w 12192000"/>
              <a:gd name="connsiteY96" fmla="*/ 528337 h 1126566"/>
              <a:gd name="connsiteX97" fmla="*/ 9837846 w 12192000"/>
              <a:gd name="connsiteY97" fmla="*/ 492977 h 1126566"/>
              <a:gd name="connsiteX98" fmla="*/ 9917440 w 12192000"/>
              <a:gd name="connsiteY98" fmla="*/ 459605 h 1126566"/>
              <a:gd name="connsiteX99" fmla="*/ 9918439 w 12192000"/>
              <a:gd name="connsiteY99" fmla="*/ 453114 h 1126566"/>
              <a:gd name="connsiteX100" fmla="*/ 9953039 w 12192000"/>
              <a:gd name="connsiteY100" fmla="*/ 452486 h 1126566"/>
              <a:gd name="connsiteX101" fmla="*/ 9988183 w 12192000"/>
              <a:gd name="connsiteY101" fmla="*/ 448079 h 1126566"/>
              <a:gd name="connsiteX102" fmla="*/ 9991965 w 12192000"/>
              <a:gd name="connsiteY102" fmla="*/ 435969 h 1126566"/>
              <a:gd name="connsiteX103" fmla="*/ 9986932 w 12192000"/>
              <a:gd name="connsiteY103" fmla="*/ 431168 h 1126566"/>
              <a:gd name="connsiteX104" fmla="*/ 9996190 w 12192000"/>
              <a:gd name="connsiteY104" fmla="*/ 429066 h 1126566"/>
              <a:gd name="connsiteX105" fmla="*/ 9999786 w 12192000"/>
              <a:gd name="connsiteY105" fmla="*/ 427758 h 1126566"/>
              <a:gd name="connsiteX106" fmla="*/ 10012936 w 12192000"/>
              <a:gd name="connsiteY106" fmla="*/ 428884 h 1126566"/>
              <a:gd name="connsiteX107" fmla="*/ 10102484 w 12192000"/>
              <a:gd name="connsiteY107" fmla="*/ 441324 h 1126566"/>
              <a:gd name="connsiteX108" fmla="*/ 10199200 w 12192000"/>
              <a:gd name="connsiteY108" fmla="*/ 438197 h 1126566"/>
              <a:gd name="connsiteX109" fmla="*/ 10245648 w 12192000"/>
              <a:gd name="connsiteY109" fmla="*/ 438831 h 1126566"/>
              <a:gd name="connsiteX110" fmla="*/ 10369590 w 12192000"/>
              <a:gd name="connsiteY110" fmla="*/ 423377 h 1126566"/>
              <a:gd name="connsiteX111" fmla="*/ 10575777 w 12192000"/>
              <a:gd name="connsiteY111" fmla="*/ 355859 h 1126566"/>
              <a:gd name="connsiteX112" fmla="*/ 10638984 w 12192000"/>
              <a:gd name="connsiteY112" fmla="*/ 347416 h 1126566"/>
              <a:gd name="connsiteX113" fmla="*/ 10668356 w 12192000"/>
              <a:gd name="connsiteY113" fmla="*/ 340612 h 1126566"/>
              <a:gd name="connsiteX114" fmla="*/ 10732175 w 12192000"/>
              <a:gd name="connsiteY114" fmla="*/ 317549 h 1126566"/>
              <a:gd name="connsiteX115" fmla="*/ 10862886 w 12192000"/>
              <a:gd name="connsiteY115" fmla="*/ 313438 h 1126566"/>
              <a:gd name="connsiteX116" fmla="*/ 10963063 w 12192000"/>
              <a:gd name="connsiteY116" fmla="*/ 317771 h 1126566"/>
              <a:gd name="connsiteX117" fmla="*/ 11018562 w 12192000"/>
              <a:gd name="connsiteY117" fmla="*/ 316991 h 1126566"/>
              <a:gd name="connsiteX118" fmla="*/ 11059692 w 12192000"/>
              <a:gd name="connsiteY118" fmla="*/ 319983 h 1126566"/>
              <a:gd name="connsiteX119" fmla="*/ 11160371 w 12192000"/>
              <a:gd name="connsiteY119" fmla="*/ 308440 h 1126566"/>
              <a:gd name="connsiteX120" fmla="*/ 11178386 w 12192000"/>
              <a:gd name="connsiteY120" fmla="*/ 299490 h 1126566"/>
              <a:gd name="connsiteX121" fmla="*/ 11192494 w 12192000"/>
              <a:gd name="connsiteY121" fmla="*/ 296221 h 1126566"/>
              <a:gd name="connsiteX122" fmla="*/ 11199770 w 12192000"/>
              <a:gd name="connsiteY122" fmla="*/ 299772 h 1126566"/>
              <a:gd name="connsiteX123" fmla="*/ 11217258 w 12192000"/>
              <a:gd name="connsiteY123" fmla="*/ 293681 h 1126566"/>
              <a:gd name="connsiteX124" fmla="*/ 11245798 w 12192000"/>
              <a:gd name="connsiteY124" fmla="*/ 292170 h 1126566"/>
              <a:gd name="connsiteX125" fmla="*/ 11255992 w 12192000"/>
              <a:gd name="connsiteY125" fmla="*/ 291919 h 1126566"/>
              <a:gd name="connsiteX126" fmla="*/ 11264859 w 12192000"/>
              <a:gd name="connsiteY126" fmla="*/ 293937 h 1126566"/>
              <a:gd name="connsiteX127" fmla="*/ 11276151 w 12192000"/>
              <a:gd name="connsiteY127" fmla="*/ 293070 h 1126566"/>
              <a:gd name="connsiteX128" fmla="*/ 11279850 w 12192000"/>
              <a:gd name="connsiteY128" fmla="*/ 291330 h 1126566"/>
              <a:gd name="connsiteX129" fmla="*/ 11290818 w 12192000"/>
              <a:gd name="connsiteY129" fmla="*/ 291060 h 1126566"/>
              <a:gd name="connsiteX130" fmla="*/ 11296248 w 12192000"/>
              <a:gd name="connsiteY130" fmla="*/ 290163 h 1126566"/>
              <a:gd name="connsiteX131" fmla="*/ 11301652 w 12192000"/>
              <a:gd name="connsiteY131" fmla="*/ 290324 h 1126566"/>
              <a:gd name="connsiteX132" fmla="*/ 11339114 w 12192000"/>
              <a:gd name="connsiteY132" fmla="*/ 288153 h 1126566"/>
              <a:gd name="connsiteX133" fmla="*/ 11345146 w 12192000"/>
              <a:gd name="connsiteY133" fmla="*/ 290802 h 1126566"/>
              <a:gd name="connsiteX134" fmla="*/ 11400126 w 12192000"/>
              <a:gd name="connsiteY134" fmla="*/ 292287 h 1126566"/>
              <a:gd name="connsiteX135" fmla="*/ 11400420 w 12192000"/>
              <a:gd name="connsiteY135" fmla="*/ 293758 h 1126566"/>
              <a:gd name="connsiteX136" fmla="*/ 11413889 w 12192000"/>
              <a:gd name="connsiteY136" fmla="*/ 300516 h 1126566"/>
              <a:gd name="connsiteX137" fmla="*/ 11440688 w 12192000"/>
              <a:gd name="connsiteY137" fmla="*/ 310121 h 1126566"/>
              <a:gd name="connsiteX138" fmla="*/ 11496733 w 12192000"/>
              <a:gd name="connsiteY138" fmla="*/ 350225 h 1126566"/>
              <a:gd name="connsiteX139" fmla="*/ 11554005 w 12192000"/>
              <a:gd name="connsiteY139" fmla="*/ 351933 h 1126566"/>
              <a:gd name="connsiteX140" fmla="*/ 11565304 w 12192000"/>
              <a:gd name="connsiteY140" fmla="*/ 353069 h 1126566"/>
              <a:gd name="connsiteX141" fmla="*/ 11565435 w 12192000"/>
              <a:gd name="connsiteY141" fmla="*/ 353419 h 1126566"/>
              <a:gd name="connsiteX142" fmla="*/ 11577168 w 12192000"/>
              <a:gd name="connsiteY142" fmla="*/ 355270 h 1126566"/>
              <a:gd name="connsiteX143" fmla="*/ 11607823 w 12192000"/>
              <a:gd name="connsiteY143" fmla="*/ 357347 h 1126566"/>
              <a:gd name="connsiteX144" fmla="*/ 11664276 w 12192000"/>
              <a:gd name="connsiteY144" fmla="*/ 386951 h 1126566"/>
              <a:gd name="connsiteX145" fmla="*/ 11786197 w 12192000"/>
              <a:gd name="connsiteY145" fmla="*/ 477948 h 1126566"/>
              <a:gd name="connsiteX146" fmla="*/ 11866598 w 12192000"/>
              <a:gd name="connsiteY146" fmla="*/ 486803 h 1126566"/>
              <a:gd name="connsiteX147" fmla="*/ 11916744 w 12192000"/>
              <a:gd name="connsiteY147" fmla="*/ 502917 h 1126566"/>
              <a:gd name="connsiteX148" fmla="*/ 11949248 w 12192000"/>
              <a:gd name="connsiteY148" fmla="*/ 518881 h 1126566"/>
              <a:gd name="connsiteX149" fmla="*/ 11951002 w 12192000"/>
              <a:gd name="connsiteY149" fmla="*/ 518735 h 1126566"/>
              <a:gd name="connsiteX150" fmla="*/ 12026007 w 12192000"/>
              <a:gd name="connsiteY150" fmla="*/ 534384 h 1126566"/>
              <a:gd name="connsiteX151" fmla="*/ 12035188 w 12192000"/>
              <a:gd name="connsiteY151" fmla="*/ 529609 h 1126566"/>
              <a:gd name="connsiteX152" fmla="*/ 12115225 w 12192000"/>
              <a:gd name="connsiteY152" fmla="*/ 561895 h 1126566"/>
              <a:gd name="connsiteX153" fmla="*/ 12191636 w 12192000"/>
              <a:gd name="connsiteY153" fmla="*/ 558318 h 1126566"/>
              <a:gd name="connsiteX154" fmla="*/ 12192000 w 12192000"/>
              <a:gd name="connsiteY154" fmla="*/ 558295 h 1126566"/>
              <a:gd name="connsiteX155" fmla="*/ 12192000 w 12192000"/>
              <a:gd name="connsiteY155" fmla="*/ 1126566 h 1126566"/>
              <a:gd name="connsiteX156" fmla="*/ 0 w 12192000"/>
              <a:gd name="connsiteY156" fmla="*/ 1126566 h 1126566"/>
              <a:gd name="connsiteX157" fmla="*/ 0 w 12192000"/>
              <a:gd name="connsiteY157" fmla="*/ 401922 h 1126566"/>
              <a:gd name="connsiteX158" fmla="*/ 25242 w 12192000"/>
              <a:gd name="connsiteY158" fmla="*/ 388862 h 1126566"/>
              <a:gd name="connsiteX159" fmla="*/ 96922 w 12192000"/>
              <a:gd name="connsiteY159" fmla="*/ 357381 h 1126566"/>
              <a:gd name="connsiteX160" fmla="*/ 164580 w 12192000"/>
              <a:gd name="connsiteY160" fmla="*/ 322443 h 1126566"/>
              <a:gd name="connsiteX161" fmla="*/ 258712 w 12192000"/>
              <a:gd name="connsiteY161" fmla="*/ 286531 h 1126566"/>
              <a:gd name="connsiteX162" fmla="*/ 316354 w 12192000"/>
              <a:gd name="connsiteY162" fmla="*/ 238529 h 1126566"/>
              <a:gd name="connsiteX163" fmla="*/ 328834 w 12192000"/>
              <a:gd name="connsiteY163" fmla="*/ 240963 h 1126566"/>
              <a:gd name="connsiteX164" fmla="*/ 383414 w 12192000"/>
              <a:gd name="connsiteY164" fmla="*/ 221196 h 1126566"/>
              <a:gd name="connsiteX165" fmla="*/ 537708 w 12192000"/>
              <a:gd name="connsiteY165" fmla="*/ 119020 h 1126566"/>
              <a:gd name="connsiteX166" fmla="*/ 653257 w 12192000"/>
              <a:gd name="connsiteY166" fmla="*/ 91372 h 1126566"/>
              <a:gd name="connsiteX167" fmla="*/ 763197 w 12192000"/>
              <a:gd name="connsiteY167" fmla="*/ 59356 h 1126566"/>
              <a:gd name="connsiteX168" fmla="*/ 778208 w 12192000"/>
              <a:gd name="connsiteY168" fmla="*/ 63801 h 1126566"/>
              <a:gd name="connsiteX169" fmla="*/ 784725 w 12192000"/>
              <a:gd name="connsiteY169" fmla="*/ 62505 h 1126566"/>
              <a:gd name="connsiteX170" fmla="*/ 785400 w 12192000"/>
              <a:gd name="connsiteY170" fmla="*/ 62796 h 1126566"/>
              <a:gd name="connsiteX171" fmla="*/ 786774 w 12192000"/>
              <a:gd name="connsiteY171" fmla="*/ 62098 h 1126566"/>
              <a:gd name="connsiteX172" fmla="*/ 852003 w 12192000"/>
              <a:gd name="connsiteY172" fmla="*/ 61064 h 1126566"/>
              <a:gd name="connsiteX173" fmla="*/ 870719 w 12192000"/>
              <a:gd name="connsiteY173" fmla="*/ 47209 h 1126566"/>
              <a:gd name="connsiteX174" fmla="*/ 883786 w 12192000"/>
              <a:gd name="connsiteY174" fmla="*/ 45814 h 1126566"/>
              <a:gd name="connsiteX175" fmla="*/ 886400 w 12192000"/>
              <a:gd name="connsiteY175" fmla="*/ 43909 h 1126566"/>
              <a:gd name="connsiteX176" fmla="*/ 893881 w 12192000"/>
              <a:gd name="connsiteY176" fmla="*/ 40197 h 1126566"/>
              <a:gd name="connsiteX177" fmla="*/ 886282 w 12192000"/>
              <a:gd name="connsiteY177" fmla="*/ 36610 h 1126566"/>
              <a:gd name="connsiteX178" fmla="*/ 950274 w 12192000"/>
              <a:gd name="connsiteY178" fmla="*/ 20111 h 1126566"/>
              <a:gd name="connsiteX179" fmla="*/ 988432 w 12192000"/>
              <a:gd name="connsiteY179" fmla="*/ 24039 h 1126566"/>
              <a:gd name="connsiteX180" fmla="*/ 1048223 w 12192000"/>
              <a:gd name="connsiteY180" fmla="*/ 19791 h 1126566"/>
              <a:gd name="connsiteX181" fmla="*/ 1177886 w 12192000"/>
              <a:gd name="connsiteY181" fmla="*/ 30728 h 1126566"/>
              <a:gd name="connsiteX182" fmla="*/ 1305018 w 12192000"/>
              <a:gd name="connsiteY182" fmla="*/ 0 h 1126566"/>
              <a:gd name="connsiteX0" fmla="*/ 1305018 w 12192000"/>
              <a:gd name="connsiteY0" fmla="*/ 0 h 1126566"/>
              <a:gd name="connsiteX1" fmla="*/ 1338012 w 12192000"/>
              <a:gd name="connsiteY1" fmla="*/ 2184 h 1126566"/>
              <a:gd name="connsiteX2" fmla="*/ 1368320 w 12192000"/>
              <a:gd name="connsiteY2" fmla="*/ 11572 h 1126566"/>
              <a:gd name="connsiteX3" fmla="*/ 1367764 w 12192000"/>
              <a:gd name="connsiteY3" fmla="*/ 14115 h 1126566"/>
              <a:gd name="connsiteX4" fmla="*/ 1372564 w 12192000"/>
              <a:gd name="connsiteY4" fmla="*/ 15636 h 1126566"/>
              <a:gd name="connsiteX5" fmla="*/ 1377226 w 12192000"/>
              <a:gd name="connsiteY5" fmla="*/ 14330 h 1126566"/>
              <a:gd name="connsiteX6" fmla="*/ 1382967 w 12192000"/>
              <a:gd name="connsiteY6" fmla="*/ 16108 h 1126566"/>
              <a:gd name="connsiteX7" fmla="*/ 1398753 w 12192000"/>
              <a:gd name="connsiteY7" fmla="*/ 20281 h 1126566"/>
              <a:gd name="connsiteX8" fmla="*/ 1403473 w 12192000"/>
              <a:gd name="connsiteY8" fmla="*/ 25878 h 1126566"/>
              <a:gd name="connsiteX9" fmla="*/ 1465522 w 12192000"/>
              <a:gd name="connsiteY9" fmla="*/ 40951 h 1126566"/>
              <a:gd name="connsiteX10" fmla="*/ 1485274 w 12192000"/>
              <a:gd name="connsiteY10" fmla="*/ 38769 h 1126566"/>
              <a:gd name="connsiteX11" fmla="*/ 1506702 w 12192000"/>
              <a:gd name="connsiteY11" fmla="*/ 48855 h 1126566"/>
              <a:gd name="connsiteX12" fmla="*/ 1570577 w 12192000"/>
              <a:gd name="connsiteY12" fmla="*/ 56390 h 1126566"/>
              <a:gd name="connsiteX13" fmla="*/ 1640836 w 12192000"/>
              <a:gd name="connsiteY13" fmla="*/ 71287 h 1126566"/>
              <a:gd name="connsiteX14" fmla="*/ 1689992 w 12192000"/>
              <a:gd name="connsiteY14" fmla="*/ 86003 h 1126566"/>
              <a:gd name="connsiteX15" fmla="*/ 1825707 w 12192000"/>
              <a:gd name="connsiteY15" fmla="*/ 102605 h 1126566"/>
              <a:gd name="connsiteX16" fmla="*/ 2055100 w 12192000"/>
              <a:gd name="connsiteY16" fmla="*/ 121407 h 1126566"/>
              <a:gd name="connsiteX17" fmla="*/ 2102805 w 12192000"/>
              <a:gd name="connsiteY17" fmla="*/ 127338 h 1126566"/>
              <a:gd name="connsiteX18" fmla="*/ 2139327 w 12192000"/>
              <a:gd name="connsiteY18" fmla="*/ 140098 h 1126566"/>
              <a:gd name="connsiteX19" fmla="*/ 2143886 w 12192000"/>
              <a:gd name="connsiteY19" fmla="*/ 149737 h 1126566"/>
              <a:gd name="connsiteX20" fmla="*/ 2169405 w 12192000"/>
              <a:gd name="connsiteY20" fmla="*/ 154229 h 1126566"/>
              <a:gd name="connsiteX21" fmla="*/ 2175252 w 12192000"/>
              <a:gd name="connsiteY21" fmla="*/ 157025 h 1126566"/>
              <a:gd name="connsiteX22" fmla="*/ 2209736 w 12192000"/>
              <a:gd name="connsiteY22" fmla="*/ 171455 h 1126566"/>
              <a:gd name="connsiteX23" fmla="*/ 2306658 w 12192000"/>
              <a:gd name="connsiteY23" fmla="*/ 162489 h 1126566"/>
              <a:gd name="connsiteX24" fmla="*/ 2376691 w 12192000"/>
              <a:gd name="connsiteY24" fmla="*/ 163846 h 1126566"/>
              <a:gd name="connsiteX25" fmla="*/ 2381520 w 12192000"/>
              <a:gd name="connsiteY25" fmla="*/ 166644 h 1126566"/>
              <a:gd name="connsiteX26" fmla="*/ 2500607 w 12192000"/>
              <a:gd name="connsiteY26" fmla="*/ 180917 h 1126566"/>
              <a:gd name="connsiteX27" fmla="*/ 2542869 w 12192000"/>
              <a:gd name="connsiteY27" fmla="*/ 188717 h 1126566"/>
              <a:gd name="connsiteX28" fmla="*/ 2829718 w 12192000"/>
              <a:gd name="connsiteY28" fmla="*/ 242215 h 1126566"/>
              <a:gd name="connsiteX29" fmla="*/ 3028662 w 12192000"/>
              <a:gd name="connsiteY29" fmla="*/ 219550 h 1126566"/>
              <a:gd name="connsiteX30" fmla="*/ 3107019 w 12192000"/>
              <a:gd name="connsiteY30" fmla="*/ 220240 h 1126566"/>
              <a:gd name="connsiteX31" fmla="*/ 3116698 w 12192000"/>
              <a:gd name="connsiteY31" fmla="*/ 226983 h 1126566"/>
              <a:gd name="connsiteX32" fmla="*/ 3231577 w 12192000"/>
              <a:gd name="connsiteY32" fmla="*/ 202023 h 1126566"/>
              <a:gd name="connsiteX33" fmla="*/ 3386687 w 12192000"/>
              <a:gd name="connsiteY33" fmla="*/ 218190 h 1126566"/>
              <a:gd name="connsiteX34" fmla="*/ 3501680 w 12192000"/>
              <a:gd name="connsiteY34" fmla="*/ 238841 h 1126566"/>
              <a:gd name="connsiteX35" fmla="*/ 3567038 w 12192000"/>
              <a:gd name="connsiteY35" fmla="*/ 246771 h 1126566"/>
              <a:gd name="connsiteX36" fmla="*/ 3613626 w 12192000"/>
              <a:gd name="connsiteY36" fmla="*/ 256591 h 1126566"/>
              <a:gd name="connsiteX37" fmla="*/ 3737444 w 12192000"/>
              <a:gd name="connsiteY37" fmla="*/ 259793 h 1126566"/>
              <a:gd name="connsiteX38" fmla="*/ 3944870 w 12192000"/>
              <a:gd name="connsiteY38" fmla="*/ 255991 h 1126566"/>
              <a:gd name="connsiteX39" fmla="*/ 4092172 w 12192000"/>
              <a:gd name="connsiteY39" fmla="*/ 290617 h 1126566"/>
              <a:gd name="connsiteX40" fmla="*/ 4176434 w 12192000"/>
              <a:gd name="connsiteY40" fmla="*/ 272187 h 1126566"/>
              <a:gd name="connsiteX41" fmla="*/ 4269617 w 12192000"/>
              <a:gd name="connsiteY41" fmla="*/ 283947 h 1126566"/>
              <a:gd name="connsiteX42" fmla="*/ 4638729 w 12192000"/>
              <a:gd name="connsiteY42" fmla="*/ 274806 h 1126566"/>
              <a:gd name="connsiteX43" fmla="*/ 4910175 w 12192000"/>
              <a:gd name="connsiteY43" fmla="*/ 258887 h 1126566"/>
              <a:gd name="connsiteX44" fmla="*/ 4910653 w 12192000"/>
              <a:gd name="connsiteY44" fmla="*/ 256337 h 1126566"/>
              <a:gd name="connsiteX45" fmla="*/ 4915901 w 12192000"/>
              <a:gd name="connsiteY45" fmla="*/ 255646 h 1126566"/>
              <a:gd name="connsiteX46" fmla="*/ 4919888 w 12192000"/>
              <a:gd name="connsiteY46" fmla="*/ 257665 h 1126566"/>
              <a:gd name="connsiteX47" fmla="*/ 4926150 w 12192000"/>
              <a:gd name="connsiteY47" fmla="*/ 256877 h 1126566"/>
              <a:gd name="connsiteX48" fmla="*/ 4943081 w 12192000"/>
              <a:gd name="connsiteY48" fmla="*/ 255402 h 1126566"/>
              <a:gd name="connsiteX49" fmla="*/ 4949875 w 12192000"/>
              <a:gd name="connsiteY49" fmla="*/ 250755 h 1126566"/>
              <a:gd name="connsiteX50" fmla="*/ 5034125 w 12192000"/>
              <a:gd name="connsiteY50" fmla="*/ 251561 h 1126566"/>
              <a:gd name="connsiteX51" fmla="*/ 5058873 w 12192000"/>
              <a:gd name="connsiteY51" fmla="*/ 245283 h 1126566"/>
              <a:gd name="connsiteX52" fmla="*/ 5123651 w 12192000"/>
              <a:gd name="connsiteY52" fmla="*/ 248360 h 1126566"/>
              <a:gd name="connsiteX53" fmla="*/ 5197539 w 12192000"/>
              <a:gd name="connsiteY53" fmla="*/ 245352 h 1126566"/>
              <a:gd name="connsiteX54" fmla="*/ 5250946 w 12192000"/>
              <a:gd name="connsiteY54" fmla="*/ 239095 h 1126566"/>
              <a:gd name="connsiteX55" fmla="*/ 5388817 w 12192000"/>
              <a:gd name="connsiteY55" fmla="*/ 245059 h 1126566"/>
              <a:gd name="connsiteX56" fmla="*/ 5618162 w 12192000"/>
              <a:gd name="connsiteY56" fmla="*/ 264094 h 1126566"/>
              <a:gd name="connsiteX57" fmla="*/ 5666664 w 12192000"/>
              <a:gd name="connsiteY57" fmla="*/ 266098 h 1126566"/>
              <a:gd name="connsiteX58" fmla="*/ 5715324 w 12192000"/>
              <a:gd name="connsiteY58" fmla="*/ 251101 h 1126566"/>
              <a:gd name="connsiteX59" fmla="*/ 5741796 w 12192000"/>
              <a:gd name="connsiteY59" fmla="*/ 250897 h 1126566"/>
              <a:gd name="connsiteX60" fmla="*/ 5748565 w 12192000"/>
              <a:gd name="connsiteY60" fmla="*/ 249142 h 1126566"/>
              <a:gd name="connsiteX61" fmla="*/ 5802907 w 12192000"/>
              <a:gd name="connsiteY61" fmla="*/ 256022 h 1126566"/>
              <a:gd name="connsiteX62" fmla="*/ 5877829 w 12192000"/>
              <a:gd name="connsiteY62" fmla="*/ 265178 h 1126566"/>
              <a:gd name="connsiteX63" fmla="*/ 5946099 w 12192000"/>
              <a:gd name="connsiteY63" fmla="*/ 275229 h 1126566"/>
              <a:gd name="connsiteX64" fmla="*/ 5951885 w 12192000"/>
              <a:gd name="connsiteY64" fmla="*/ 273306 h 1126566"/>
              <a:gd name="connsiteX65" fmla="*/ 5957187 w 12192000"/>
              <a:gd name="connsiteY65" fmla="*/ 267506 h 1126566"/>
              <a:gd name="connsiteX66" fmla="*/ 6000476 w 12192000"/>
              <a:gd name="connsiteY66" fmla="*/ 273899 h 1126566"/>
              <a:gd name="connsiteX67" fmla="*/ 6055647 w 12192000"/>
              <a:gd name="connsiteY67" fmla="*/ 268058 h 1126566"/>
              <a:gd name="connsiteX68" fmla="*/ 6390944 w 12192000"/>
              <a:gd name="connsiteY68" fmla="*/ 296657 h 1126566"/>
              <a:gd name="connsiteX69" fmla="*/ 6445883 w 12192000"/>
              <a:gd name="connsiteY69" fmla="*/ 304401 h 1126566"/>
              <a:gd name="connsiteX70" fmla="*/ 6598839 w 12192000"/>
              <a:gd name="connsiteY70" fmla="*/ 327138 h 1126566"/>
              <a:gd name="connsiteX71" fmla="*/ 6674894 w 12192000"/>
              <a:gd name="connsiteY71" fmla="*/ 339184 h 1126566"/>
              <a:gd name="connsiteX72" fmla="*/ 6709804 w 12192000"/>
              <a:gd name="connsiteY72" fmla="*/ 345663 h 1126566"/>
              <a:gd name="connsiteX73" fmla="*/ 6788093 w 12192000"/>
              <a:gd name="connsiteY73" fmla="*/ 377012 h 1126566"/>
              <a:gd name="connsiteX74" fmla="*/ 6944546 w 12192000"/>
              <a:gd name="connsiteY74" fmla="*/ 386543 h 1126566"/>
              <a:gd name="connsiteX75" fmla="*/ 7052564 w 12192000"/>
              <a:gd name="connsiteY75" fmla="*/ 396658 h 1126566"/>
              <a:gd name="connsiteX76" fmla="*/ 7130364 w 12192000"/>
              <a:gd name="connsiteY76" fmla="*/ 388164 h 1126566"/>
              <a:gd name="connsiteX77" fmla="*/ 7179335 w 12192000"/>
              <a:gd name="connsiteY77" fmla="*/ 386225 h 1126566"/>
              <a:gd name="connsiteX78" fmla="*/ 7300357 w 12192000"/>
              <a:gd name="connsiteY78" fmla="*/ 403218 h 1126566"/>
              <a:gd name="connsiteX79" fmla="*/ 7499445 w 12192000"/>
              <a:gd name="connsiteY79" fmla="*/ 440549 h 1126566"/>
              <a:gd name="connsiteX80" fmla="*/ 7655710 w 12192000"/>
              <a:gd name="connsiteY80" fmla="*/ 430962 h 1126566"/>
              <a:gd name="connsiteX81" fmla="*/ 7729851 w 12192000"/>
              <a:gd name="connsiteY81" fmla="*/ 462457 h 1126566"/>
              <a:gd name="connsiteX82" fmla="*/ 7824660 w 12192000"/>
              <a:gd name="connsiteY82" fmla="*/ 466203 h 1126566"/>
              <a:gd name="connsiteX83" fmla="*/ 8277851 w 12192000"/>
              <a:gd name="connsiteY83" fmla="*/ 502630 h 1126566"/>
              <a:gd name="connsiteX84" fmla="*/ 8382461 w 12192000"/>
              <a:gd name="connsiteY84" fmla="*/ 526824 h 1126566"/>
              <a:gd name="connsiteX85" fmla="*/ 8594502 w 12192000"/>
              <a:gd name="connsiteY85" fmla="*/ 613607 h 1126566"/>
              <a:gd name="connsiteX86" fmla="*/ 8777878 w 12192000"/>
              <a:gd name="connsiteY86" fmla="*/ 639454 h 1126566"/>
              <a:gd name="connsiteX87" fmla="*/ 8858334 w 12192000"/>
              <a:gd name="connsiteY87" fmla="*/ 648415 h 1126566"/>
              <a:gd name="connsiteX88" fmla="*/ 8969814 w 12192000"/>
              <a:gd name="connsiteY88" fmla="*/ 639833 h 1126566"/>
              <a:gd name="connsiteX89" fmla="*/ 9092152 w 12192000"/>
              <a:gd name="connsiteY89" fmla="*/ 609097 h 1126566"/>
              <a:gd name="connsiteX90" fmla="*/ 9156546 w 12192000"/>
              <a:gd name="connsiteY90" fmla="*/ 585468 h 1126566"/>
              <a:gd name="connsiteX91" fmla="*/ 9194830 w 12192000"/>
              <a:gd name="connsiteY91" fmla="*/ 571148 h 1126566"/>
              <a:gd name="connsiteX92" fmla="*/ 9314188 w 12192000"/>
              <a:gd name="connsiteY92" fmla="*/ 547301 h 1126566"/>
              <a:gd name="connsiteX93" fmla="*/ 9505176 w 12192000"/>
              <a:gd name="connsiteY93" fmla="*/ 542666 h 1126566"/>
              <a:gd name="connsiteX94" fmla="*/ 9581851 w 12192000"/>
              <a:gd name="connsiteY94" fmla="*/ 530976 h 1126566"/>
              <a:gd name="connsiteX95" fmla="*/ 9662056 w 12192000"/>
              <a:gd name="connsiteY95" fmla="*/ 524035 h 1126566"/>
              <a:gd name="connsiteX96" fmla="*/ 9724197 w 12192000"/>
              <a:gd name="connsiteY96" fmla="*/ 528337 h 1126566"/>
              <a:gd name="connsiteX97" fmla="*/ 9837846 w 12192000"/>
              <a:gd name="connsiteY97" fmla="*/ 492977 h 1126566"/>
              <a:gd name="connsiteX98" fmla="*/ 9917440 w 12192000"/>
              <a:gd name="connsiteY98" fmla="*/ 459605 h 1126566"/>
              <a:gd name="connsiteX99" fmla="*/ 9918439 w 12192000"/>
              <a:gd name="connsiteY99" fmla="*/ 453114 h 1126566"/>
              <a:gd name="connsiteX100" fmla="*/ 9953039 w 12192000"/>
              <a:gd name="connsiteY100" fmla="*/ 452486 h 1126566"/>
              <a:gd name="connsiteX101" fmla="*/ 9988183 w 12192000"/>
              <a:gd name="connsiteY101" fmla="*/ 448079 h 1126566"/>
              <a:gd name="connsiteX102" fmla="*/ 9991965 w 12192000"/>
              <a:gd name="connsiteY102" fmla="*/ 435969 h 1126566"/>
              <a:gd name="connsiteX103" fmla="*/ 9986932 w 12192000"/>
              <a:gd name="connsiteY103" fmla="*/ 431168 h 1126566"/>
              <a:gd name="connsiteX104" fmla="*/ 9996190 w 12192000"/>
              <a:gd name="connsiteY104" fmla="*/ 429066 h 1126566"/>
              <a:gd name="connsiteX105" fmla="*/ 9999786 w 12192000"/>
              <a:gd name="connsiteY105" fmla="*/ 427758 h 1126566"/>
              <a:gd name="connsiteX106" fmla="*/ 10012936 w 12192000"/>
              <a:gd name="connsiteY106" fmla="*/ 428884 h 1126566"/>
              <a:gd name="connsiteX107" fmla="*/ 10102484 w 12192000"/>
              <a:gd name="connsiteY107" fmla="*/ 441324 h 1126566"/>
              <a:gd name="connsiteX108" fmla="*/ 10199200 w 12192000"/>
              <a:gd name="connsiteY108" fmla="*/ 438197 h 1126566"/>
              <a:gd name="connsiteX109" fmla="*/ 10245648 w 12192000"/>
              <a:gd name="connsiteY109" fmla="*/ 438831 h 1126566"/>
              <a:gd name="connsiteX110" fmla="*/ 10369590 w 12192000"/>
              <a:gd name="connsiteY110" fmla="*/ 423377 h 1126566"/>
              <a:gd name="connsiteX111" fmla="*/ 10575777 w 12192000"/>
              <a:gd name="connsiteY111" fmla="*/ 355859 h 1126566"/>
              <a:gd name="connsiteX112" fmla="*/ 10638984 w 12192000"/>
              <a:gd name="connsiteY112" fmla="*/ 347416 h 1126566"/>
              <a:gd name="connsiteX113" fmla="*/ 10668356 w 12192000"/>
              <a:gd name="connsiteY113" fmla="*/ 340612 h 1126566"/>
              <a:gd name="connsiteX114" fmla="*/ 10732175 w 12192000"/>
              <a:gd name="connsiteY114" fmla="*/ 317549 h 1126566"/>
              <a:gd name="connsiteX115" fmla="*/ 10862886 w 12192000"/>
              <a:gd name="connsiteY115" fmla="*/ 313438 h 1126566"/>
              <a:gd name="connsiteX116" fmla="*/ 10963063 w 12192000"/>
              <a:gd name="connsiteY116" fmla="*/ 317771 h 1126566"/>
              <a:gd name="connsiteX117" fmla="*/ 11018562 w 12192000"/>
              <a:gd name="connsiteY117" fmla="*/ 316991 h 1126566"/>
              <a:gd name="connsiteX118" fmla="*/ 11059692 w 12192000"/>
              <a:gd name="connsiteY118" fmla="*/ 319983 h 1126566"/>
              <a:gd name="connsiteX119" fmla="*/ 11160371 w 12192000"/>
              <a:gd name="connsiteY119" fmla="*/ 308440 h 1126566"/>
              <a:gd name="connsiteX120" fmla="*/ 11178386 w 12192000"/>
              <a:gd name="connsiteY120" fmla="*/ 299490 h 1126566"/>
              <a:gd name="connsiteX121" fmla="*/ 11192494 w 12192000"/>
              <a:gd name="connsiteY121" fmla="*/ 296221 h 1126566"/>
              <a:gd name="connsiteX122" fmla="*/ 11199770 w 12192000"/>
              <a:gd name="connsiteY122" fmla="*/ 299772 h 1126566"/>
              <a:gd name="connsiteX123" fmla="*/ 11217258 w 12192000"/>
              <a:gd name="connsiteY123" fmla="*/ 293681 h 1126566"/>
              <a:gd name="connsiteX124" fmla="*/ 11245798 w 12192000"/>
              <a:gd name="connsiteY124" fmla="*/ 292170 h 1126566"/>
              <a:gd name="connsiteX125" fmla="*/ 11255992 w 12192000"/>
              <a:gd name="connsiteY125" fmla="*/ 291919 h 1126566"/>
              <a:gd name="connsiteX126" fmla="*/ 11264859 w 12192000"/>
              <a:gd name="connsiteY126" fmla="*/ 293937 h 1126566"/>
              <a:gd name="connsiteX127" fmla="*/ 11276151 w 12192000"/>
              <a:gd name="connsiteY127" fmla="*/ 293070 h 1126566"/>
              <a:gd name="connsiteX128" fmla="*/ 11279850 w 12192000"/>
              <a:gd name="connsiteY128" fmla="*/ 291330 h 1126566"/>
              <a:gd name="connsiteX129" fmla="*/ 11290818 w 12192000"/>
              <a:gd name="connsiteY129" fmla="*/ 291060 h 1126566"/>
              <a:gd name="connsiteX130" fmla="*/ 11296248 w 12192000"/>
              <a:gd name="connsiteY130" fmla="*/ 290163 h 1126566"/>
              <a:gd name="connsiteX131" fmla="*/ 11301652 w 12192000"/>
              <a:gd name="connsiteY131" fmla="*/ 290324 h 1126566"/>
              <a:gd name="connsiteX132" fmla="*/ 11339114 w 12192000"/>
              <a:gd name="connsiteY132" fmla="*/ 288153 h 1126566"/>
              <a:gd name="connsiteX133" fmla="*/ 11345146 w 12192000"/>
              <a:gd name="connsiteY133" fmla="*/ 290802 h 1126566"/>
              <a:gd name="connsiteX134" fmla="*/ 11400126 w 12192000"/>
              <a:gd name="connsiteY134" fmla="*/ 292287 h 1126566"/>
              <a:gd name="connsiteX135" fmla="*/ 11400420 w 12192000"/>
              <a:gd name="connsiteY135" fmla="*/ 293758 h 1126566"/>
              <a:gd name="connsiteX136" fmla="*/ 11413889 w 12192000"/>
              <a:gd name="connsiteY136" fmla="*/ 300516 h 1126566"/>
              <a:gd name="connsiteX137" fmla="*/ 11440688 w 12192000"/>
              <a:gd name="connsiteY137" fmla="*/ 310121 h 1126566"/>
              <a:gd name="connsiteX138" fmla="*/ 11496733 w 12192000"/>
              <a:gd name="connsiteY138" fmla="*/ 350225 h 1126566"/>
              <a:gd name="connsiteX139" fmla="*/ 11554005 w 12192000"/>
              <a:gd name="connsiteY139" fmla="*/ 351933 h 1126566"/>
              <a:gd name="connsiteX140" fmla="*/ 11565304 w 12192000"/>
              <a:gd name="connsiteY140" fmla="*/ 353069 h 1126566"/>
              <a:gd name="connsiteX141" fmla="*/ 11565435 w 12192000"/>
              <a:gd name="connsiteY141" fmla="*/ 353419 h 1126566"/>
              <a:gd name="connsiteX142" fmla="*/ 11577168 w 12192000"/>
              <a:gd name="connsiteY142" fmla="*/ 355270 h 1126566"/>
              <a:gd name="connsiteX143" fmla="*/ 11607823 w 12192000"/>
              <a:gd name="connsiteY143" fmla="*/ 357347 h 1126566"/>
              <a:gd name="connsiteX144" fmla="*/ 11664276 w 12192000"/>
              <a:gd name="connsiteY144" fmla="*/ 386951 h 1126566"/>
              <a:gd name="connsiteX145" fmla="*/ 11786197 w 12192000"/>
              <a:gd name="connsiteY145" fmla="*/ 477948 h 1126566"/>
              <a:gd name="connsiteX146" fmla="*/ 11866598 w 12192000"/>
              <a:gd name="connsiteY146" fmla="*/ 486803 h 1126566"/>
              <a:gd name="connsiteX147" fmla="*/ 11916744 w 12192000"/>
              <a:gd name="connsiteY147" fmla="*/ 502917 h 1126566"/>
              <a:gd name="connsiteX148" fmla="*/ 11949248 w 12192000"/>
              <a:gd name="connsiteY148" fmla="*/ 518881 h 1126566"/>
              <a:gd name="connsiteX149" fmla="*/ 11951002 w 12192000"/>
              <a:gd name="connsiteY149" fmla="*/ 518735 h 1126566"/>
              <a:gd name="connsiteX150" fmla="*/ 12026007 w 12192000"/>
              <a:gd name="connsiteY150" fmla="*/ 534384 h 1126566"/>
              <a:gd name="connsiteX151" fmla="*/ 12035188 w 12192000"/>
              <a:gd name="connsiteY151" fmla="*/ 529609 h 1126566"/>
              <a:gd name="connsiteX152" fmla="*/ 12115225 w 12192000"/>
              <a:gd name="connsiteY152" fmla="*/ 561895 h 1126566"/>
              <a:gd name="connsiteX153" fmla="*/ 12191636 w 12192000"/>
              <a:gd name="connsiteY153" fmla="*/ 558318 h 1126566"/>
              <a:gd name="connsiteX154" fmla="*/ 12192000 w 12192000"/>
              <a:gd name="connsiteY154" fmla="*/ 558295 h 1126566"/>
              <a:gd name="connsiteX155" fmla="*/ 12192000 w 12192000"/>
              <a:gd name="connsiteY155" fmla="*/ 1126566 h 1126566"/>
              <a:gd name="connsiteX156" fmla="*/ 0 w 12192000"/>
              <a:gd name="connsiteY156" fmla="*/ 1126566 h 1126566"/>
              <a:gd name="connsiteX157" fmla="*/ 0 w 12192000"/>
              <a:gd name="connsiteY157" fmla="*/ 401922 h 1126566"/>
              <a:gd name="connsiteX158" fmla="*/ 25242 w 12192000"/>
              <a:gd name="connsiteY158" fmla="*/ 388862 h 1126566"/>
              <a:gd name="connsiteX159" fmla="*/ 96922 w 12192000"/>
              <a:gd name="connsiteY159" fmla="*/ 357381 h 1126566"/>
              <a:gd name="connsiteX160" fmla="*/ 164580 w 12192000"/>
              <a:gd name="connsiteY160" fmla="*/ 322443 h 1126566"/>
              <a:gd name="connsiteX161" fmla="*/ 258712 w 12192000"/>
              <a:gd name="connsiteY161" fmla="*/ 286531 h 1126566"/>
              <a:gd name="connsiteX162" fmla="*/ 316354 w 12192000"/>
              <a:gd name="connsiteY162" fmla="*/ 238529 h 1126566"/>
              <a:gd name="connsiteX163" fmla="*/ 328834 w 12192000"/>
              <a:gd name="connsiteY163" fmla="*/ 240963 h 1126566"/>
              <a:gd name="connsiteX164" fmla="*/ 383414 w 12192000"/>
              <a:gd name="connsiteY164" fmla="*/ 221196 h 1126566"/>
              <a:gd name="connsiteX165" fmla="*/ 537708 w 12192000"/>
              <a:gd name="connsiteY165" fmla="*/ 119020 h 1126566"/>
              <a:gd name="connsiteX166" fmla="*/ 653257 w 12192000"/>
              <a:gd name="connsiteY166" fmla="*/ 91372 h 1126566"/>
              <a:gd name="connsiteX167" fmla="*/ 763197 w 12192000"/>
              <a:gd name="connsiteY167" fmla="*/ 59356 h 1126566"/>
              <a:gd name="connsiteX168" fmla="*/ 778208 w 12192000"/>
              <a:gd name="connsiteY168" fmla="*/ 63801 h 1126566"/>
              <a:gd name="connsiteX169" fmla="*/ 784725 w 12192000"/>
              <a:gd name="connsiteY169" fmla="*/ 62505 h 1126566"/>
              <a:gd name="connsiteX170" fmla="*/ 785400 w 12192000"/>
              <a:gd name="connsiteY170" fmla="*/ 62796 h 1126566"/>
              <a:gd name="connsiteX171" fmla="*/ 786774 w 12192000"/>
              <a:gd name="connsiteY171" fmla="*/ 62098 h 1126566"/>
              <a:gd name="connsiteX172" fmla="*/ 852003 w 12192000"/>
              <a:gd name="connsiteY172" fmla="*/ 61064 h 1126566"/>
              <a:gd name="connsiteX173" fmla="*/ 870719 w 12192000"/>
              <a:gd name="connsiteY173" fmla="*/ 47209 h 1126566"/>
              <a:gd name="connsiteX174" fmla="*/ 883786 w 12192000"/>
              <a:gd name="connsiteY174" fmla="*/ 45814 h 1126566"/>
              <a:gd name="connsiteX175" fmla="*/ 886400 w 12192000"/>
              <a:gd name="connsiteY175" fmla="*/ 43909 h 1126566"/>
              <a:gd name="connsiteX176" fmla="*/ 893881 w 12192000"/>
              <a:gd name="connsiteY176" fmla="*/ 40197 h 1126566"/>
              <a:gd name="connsiteX177" fmla="*/ 886282 w 12192000"/>
              <a:gd name="connsiteY177" fmla="*/ 36610 h 1126566"/>
              <a:gd name="connsiteX178" fmla="*/ 950274 w 12192000"/>
              <a:gd name="connsiteY178" fmla="*/ 20111 h 1126566"/>
              <a:gd name="connsiteX179" fmla="*/ 988432 w 12192000"/>
              <a:gd name="connsiteY179" fmla="*/ 24039 h 1126566"/>
              <a:gd name="connsiteX180" fmla="*/ 1048223 w 12192000"/>
              <a:gd name="connsiteY180" fmla="*/ 19791 h 1126566"/>
              <a:gd name="connsiteX181" fmla="*/ 1177886 w 12192000"/>
              <a:gd name="connsiteY181" fmla="*/ 30728 h 1126566"/>
              <a:gd name="connsiteX182" fmla="*/ 1305018 w 12192000"/>
              <a:gd name="connsiteY182" fmla="*/ 0 h 1126566"/>
              <a:gd name="connsiteX0" fmla="*/ 1305018 w 12192000"/>
              <a:gd name="connsiteY0" fmla="*/ 0 h 1126566"/>
              <a:gd name="connsiteX1" fmla="*/ 1338012 w 12192000"/>
              <a:gd name="connsiteY1" fmla="*/ 2184 h 1126566"/>
              <a:gd name="connsiteX2" fmla="*/ 1368320 w 12192000"/>
              <a:gd name="connsiteY2" fmla="*/ 11572 h 1126566"/>
              <a:gd name="connsiteX3" fmla="*/ 1367764 w 12192000"/>
              <a:gd name="connsiteY3" fmla="*/ 14115 h 1126566"/>
              <a:gd name="connsiteX4" fmla="*/ 1372564 w 12192000"/>
              <a:gd name="connsiteY4" fmla="*/ 15636 h 1126566"/>
              <a:gd name="connsiteX5" fmla="*/ 1377226 w 12192000"/>
              <a:gd name="connsiteY5" fmla="*/ 14330 h 1126566"/>
              <a:gd name="connsiteX6" fmla="*/ 1382967 w 12192000"/>
              <a:gd name="connsiteY6" fmla="*/ 16108 h 1126566"/>
              <a:gd name="connsiteX7" fmla="*/ 1398753 w 12192000"/>
              <a:gd name="connsiteY7" fmla="*/ 20281 h 1126566"/>
              <a:gd name="connsiteX8" fmla="*/ 1403473 w 12192000"/>
              <a:gd name="connsiteY8" fmla="*/ 25878 h 1126566"/>
              <a:gd name="connsiteX9" fmla="*/ 1465522 w 12192000"/>
              <a:gd name="connsiteY9" fmla="*/ 40951 h 1126566"/>
              <a:gd name="connsiteX10" fmla="*/ 1485274 w 12192000"/>
              <a:gd name="connsiteY10" fmla="*/ 38769 h 1126566"/>
              <a:gd name="connsiteX11" fmla="*/ 1506702 w 12192000"/>
              <a:gd name="connsiteY11" fmla="*/ 48855 h 1126566"/>
              <a:gd name="connsiteX12" fmla="*/ 1570577 w 12192000"/>
              <a:gd name="connsiteY12" fmla="*/ 56390 h 1126566"/>
              <a:gd name="connsiteX13" fmla="*/ 1640836 w 12192000"/>
              <a:gd name="connsiteY13" fmla="*/ 71287 h 1126566"/>
              <a:gd name="connsiteX14" fmla="*/ 1689992 w 12192000"/>
              <a:gd name="connsiteY14" fmla="*/ 86003 h 1126566"/>
              <a:gd name="connsiteX15" fmla="*/ 1825707 w 12192000"/>
              <a:gd name="connsiteY15" fmla="*/ 102605 h 1126566"/>
              <a:gd name="connsiteX16" fmla="*/ 2055100 w 12192000"/>
              <a:gd name="connsiteY16" fmla="*/ 121407 h 1126566"/>
              <a:gd name="connsiteX17" fmla="*/ 2102805 w 12192000"/>
              <a:gd name="connsiteY17" fmla="*/ 127338 h 1126566"/>
              <a:gd name="connsiteX18" fmla="*/ 2139327 w 12192000"/>
              <a:gd name="connsiteY18" fmla="*/ 140098 h 1126566"/>
              <a:gd name="connsiteX19" fmla="*/ 2143886 w 12192000"/>
              <a:gd name="connsiteY19" fmla="*/ 149737 h 1126566"/>
              <a:gd name="connsiteX20" fmla="*/ 2169405 w 12192000"/>
              <a:gd name="connsiteY20" fmla="*/ 154229 h 1126566"/>
              <a:gd name="connsiteX21" fmla="*/ 2175252 w 12192000"/>
              <a:gd name="connsiteY21" fmla="*/ 157025 h 1126566"/>
              <a:gd name="connsiteX22" fmla="*/ 2209736 w 12192000"/>
              <a:gd name="connsiteY22" fmla="*/ 171455 h 1126566"/>
              <a:gd name="connsiteX23" fmla="*/ 2306658 w 12192000"/>
              <a:gd name="connsiteY23" fmla="*/ 162489 h 1126566"/>
              <a:gd name="connsiteX24" fmla="*/ 2376691 w 12192000"/>
              <a:gd name="connsiteY24" fmla="*/ 163846 h 1126566"/>
              <a:gd name="connsiteX25" fmla="*/ 2381520 w 12192000"/>
              <a:gd name="connsiteY25" fmla="*/ 166644 h 1126566"/>
              <a:gd name="connsiteX26" fmla="*/ 2500607 w 12192000"/>
              <a:gd name="connsiteY26" fmla="*/ 180917 h 1126566"/>
              <a:gd name="connsiteX27" fmla="*/ 2542869 w 12192000"/>
              <a:gd name="connsiteY27" fmla="*/ 188717 h 1126566"/>
              <a:gd name="connsiteX28" fmla="*/ 2829718 w 12192000"/>
              <a:gd name="connsiteY28" fmla="*/ 242215 h 1126566"/>
              <a:gd name="connsiteX29" fmla="*/ 3028662 w 12192000"/>
              <a:gd name="connsiteY29" fmla="*/ 219550 h 1126566"/>
              <a:gd name="connsiteX30" fmla="*/ 3107019 w 12192000"/>
              <a:gd name="connsiteY30" fmla="*/ 220240 h 1126566"/>
              <a:gd name="connsiteX31" fmla="*/ 3116698 w 12192000"/>
              <a:gd name="connsiteY31" fmla="*/ 226983 h 1126566"/>
              <a:gd name="connsiteX32" fmla="*/ 3231577 w 12192000"/>
              <a:gd name="connsiteY32" fmla="*/ 202023 h 1126566"/>
              <a:gd name="connsiteX33" fmla="*/ 3386687 w 12192000"/>
              <a:gd name="connsiteY33" fmla="*/ 218190 h 1126566"/>
              <a:gd name="connsiteX34" fmla="*/ 3501680 w 12192000"/>
              <a:gd name="connsiteY34" fmla="*/ 238841 h 1126566"/>
              <a:gd name="connsiteX35" fmla="*/ 3567038 w 12192000"/>
              <a:gd name="connsiteY35" fmla="*/ 246771 h 1126566"/>
              <a:gd name="connsiteX36" fmla="*/ 3613626 w 12192000"/>
              <a:gd name="connsiteY36" fmla="*/ 256591 h 1126566"/>
              <a:gd name="connsiteX37" fmla="*/ 3737444 w 12192000"/>
              <a:gd name="connsiteY37" fmla="*/ 259793 h 1126566"/>
              <a:gd name="connsiteX38" fmla="*/ 3944870 w 12192000"/>
              <a:gd name="connsiteY38" fmla="*/ 255991 h 1126566"/>
              <a:gd name="connsiteX39" fmla="*/ 4092172 w 12192000"/>
              <a:gd name="connsiteY39" fmla="*/ 290617 h 1126566"/>
              <a:gd name="connsiteX40" fmla="*/ 4176434 w 12192000"/>
              <a:gd name="connsiteY40" fmla="*/ 272187 h 1126566"/>
              <a:gd name="connsiteX41" fmla="*/ 4269617 w 12192000"/>
              <a:gd name="connsiteY41" fmla="*/ 283947 h 1126566"/>
              <a:gd name="connsiteX42" fmla="*/ 4638729 w 12192000"/>
              <a:gd name="connsiteY42" fmla="*/ 274806 h 1126566"/>
              <a:gd name="connsiteX43" fmla="*/ 4910175 w 12192000"/>
              <a:gd name="connsiteY43" fmla="*/ 258887 h 1126566"/>
              <a:gd name="connsiteX44" fmla="*/ 4910653 w 12192000"/>
              <a:gd name="connsiteY44" fmla="*/ 256337 h 1126566"/>
              <a:gd name="connsiteX45" fmla="*/ 4915901 w 12192000"/>
              <a:gd name="connsiteY45" fmla="*/ 255646 h 1126566"/>
              <a:gd name="connsiteX46" fmla="*/ 4919888 w 12192000"/>
              <a:gd name="connsiteY46" fmla="*/ 257665 h 1126566"/>
              <a:gd name="connsiteX47" fmla="*/ 4926150 w 12192000"/>
              <a:gd name="connsiteY47" fmla="*/ 256877 h 1126566"/>
              <a:gd name="connsiteX48" fmla="*/ 4943081 w 12192000"/>
              <a:gd name="connsiteY48" fmla="*/ 255402 h 1126566"/>
              <a:gd name="connsiteX49" fmla="*/ 4949875 w 12192000"/>
              <a:gd name="connsiteY49" fmla="*/ 250755 h 1126566"/>
              <a:gd name="connsiteX50" fmla="*/ 5034125 w 12192000"/>
              <a:gd name="connsiteY50" fmla="*/ 251561 h 1126566"/>
              <a:gd name="connsiteX51" fmla="*/ 5058873 w 12192000"/>
              <a:gd name="connsiteY51" fmla="*/ 245283 h 1126566"/>
              <a:gd name="connsiteX52" fmla="*/ 5123651 w 12192000"/>
              <a:gd name="connsiteY52" fmla="*/ 248360 h 1126566"/>
              <a:gd name="connsiteX53" fmla="*/ 5197539 w 12192000"/>
              <a:gd name="connsiteY53" fmla="*/ 245352 h 1126566"/>
              <a:gd name="connsiteX54" fmla="*/ 5250946 w 12192000"/>
              <a:gd name="connsiteY54" fmla="*/ 239095 h 1126566"/>
              <a:gd name="connsiteX55" fmla="*/ 5388817 w 12192000"/>
              <a:gd name="connsiteY55" fmla="*/ 245059 h 1126566"/>
              <a:gd name="connsiteX56" fmla="*/ 5618162 w 12192000"/>
              <a:gd name="connsiteY56" fmla="*/ 264094 h 1126566"/>
              <a:gd name="connsiteX57" fmla="*/ 5666664 w 12192000"/>
              <a:gd name="connsiteY57" fmla="*/ 266098 h 1126566"/>
              <a:gd name="connsiteX58" fmla="*/ 5715324 w 12192000"/>
              <a:gd name="connsiteY58" fmla="*/ 251101 h 1126566"/>
              <a:gd name="connsiteX59" fmla="*/ 5741796 w 12192000"/>
              <a:gd name="connsiteY59" fmla="*/ 250897 h 1126566"/>
              <a:gd name="connsiteX60" fmla="*/ 5748565 w 12192000"/>
              <a:gd name="connsiteY60" fmla="*/ 249142 h 1126566"/>
              <a:gd name="connsiteX61" fmla="*/ 5802907 w 12192000"/>
              <a:gd name="connsiteY61" fmla="*/ 256022 h 1126566"/>
              <a:gd name="connsiteX62" fmla="*/ 5877829 w 12192000"/>
              <a:gd name="connsiteY62" fmla="*/ 265178 h 1126566"/>
              <a:gd name="connsiteX63" fmla="*/ 5946099 w 12192000"/>
              <a:gd name="connsiteY63" fmla="*/ 275229 h 1126566"/>
              <a:gd name="connsiteX64" fmla="*/ 5951885 w 12192000"/>
              <a:gd name="connsiteY64" fmla="*/ 273306 h 1126566"/>
              <a:gd name="connsiteX65" fmla="*/ 5957187 w 12192000"/>
              <a:gd name="connsiteY65" fmla="*/ 267506 h 1126566"/>
              <a:gd name="connsiteX66" fmla="*/ 6000476 w 12192000"/>
              <a:gd name="connsiteY66" fmla="*/ 273899 h 1126566"/>
              <a:gd name="connsiteX67" fmla="*/ 6055647 w 12192000"/>
              <a:gd name="connsiteY67" fmla="*/ 268058 h 1126566"/>
              <a:gd name="connsiteX68" fmla="*/ 6390944 w 12192000"/>
              <a:gd name="connsiteY68" fmla="*/ 296657 h 1126566"/>
              <a:gd name="connsiteX69" fmla="*/ 6445883 w 12192000"/>
              <a:gd name="connsiteY69" fmla="*/ 304401 h 1126566"/>
              <a:gd name="connsiteX70" fmla="*/ 6598839 w 12192000"/>
              <a:gd name="connsiteY70" fmla="*/ 327138 h 1126566"/>
              <a:gd name="connsiteX71" fmla="*/ 6674894 w 12192000"/>
              <a:gd name="connsiteY71" fmla="*/ 339184 h 1126566"/>
              <a:gd name="connsiteX72" fmla="*/ 6698374 w 12192000"/>
              <a:gd name="connsiteY72" fmla="*/ 345663 h 1126566"/>
              <a:gd name="connsiteX73" fmla="*/ 6788093 w 12192000"/>
              <a:gd name="connsiteY73" fmla="*/ 377012 h 1126566"/>
              <a:gd name="connsiteX74" fmla="*/ 6944546 w 12192000"/>
              <a:gd name="connsiteY74" fmla="*/ 386543 h 1126566"/>
              <a:gd name="connsiteX75" fmla="*/ 7052564 w 12192000"/>
              <a:gd name="connsiteY75" fmla="*/ 396658 h 1126566"/>
              <a:gd name="connsiteX76" fmla="*/ 7130364 w 12192000"/>
              <a:gd name="connsiteY76" fmla="*/ 388164 h 1126566"/>
              <a:gd name="connsiteX77" fmla="*/ 7179335 w 12192000"/>
              <a:gd name="connsiteY77" fmla="*/ 386225 h 1126566"/>
              <a:gd name="connsiteX78" fmla="*/ 7300357 w 12192000"/>
              <a:gd name="connsiteY78" fmla="*/ 403218 h 1126566"/>
              <a:gd name="connsiteX79" fmla="*/ 7499445 w 12192000"/>
              <a:gd name="connsiteY79" fmla="*/ 440549 h 1126566"/>
              <a:gd name="connsiteX80" fmla="*/ 7655710 w 12192000"/>
              <a:gd name="connsiteY80" fmla="*/ 430962 h 1126566"/>
              <a:gd name="connsiteX81" fmla="*/ 7729851 w 12192000"/>
              <a:gd name="connsiteY81" fmla="*/ 462457 h 1126566"/>
              <a:gd name="connsiteX82" fmla="*/ 7824660 w 12192000"/>
              <a:gd name="connsiteY82" fmla="*/ 466203 h 1126566"/>
              <a:gd name="connsiteX83" fmla="*/ 8277851 w 12192000"/>
              <a:gd name="connsiteY83" fmla="*/ 502630 h 1126566"/>
              <a:gd name="connsiteX84" fmla="*/ 8382461 w 12192000"/>
              <a:gd name="connsiteY84" fmla="*/ 526824 h 1126566"/>
              <a:gd name="connsiteX85" fmla="*/ 8594502 w 12192000"/>
              <a:gd name="connsiteY85" fmla="*/ 613607 h 1126566"/>
              <a:gd name="connsiteX86" fmla="*/ 8777878 w 12192000"/>
              <a:gd name="connsiteY86" fmla="*/ 639454 h 1126566"/>
              <a:gd name="connsiteX87" fmla="*/ 8858334 w 12192000"/>
              <a:gd name="connsiteY87" fmla="*/ 648415 h 1126566"/>
              <a:gd name="connsiteX88" fmla="*/ 8969814 w 12192000"/>
              <a:gd name="connsiteY88" fmla="*/ 639833 h 1126566"/>
              <a:gd name="connsiteX89" fmla="*/ 9092152 w 12192000"/>
              <a:gd name="connsiteY89" fmla="*/ 609097 h 1126566"/>
              <a:gd name="connsiteX90" fmla="*/ 9156546 w 12192000"/>
              <a:gd name="connsiteY90" fmla="*/ 585468 h 1126566"/>
              <a:gd name="connsiteX91" fmla="*/ 9194830 w 12192000"/>
              <a:gd name="connsiteY91" fmla="*/ 571148 h 1126566"/>
              <a:gd name="connsiteX92" fmla="*/ 9314188 w 12192000"/>
              <a:gd name="connsiteY92" fmla="*/ 547301 h 1126566"/>
              <a:gd name="connsiteX93" fmla="*/ 9505176 w 12192000"/>
              <a:gd name="connsiteY93" fmla="*/ 542666 h 1126566"/>
              <a:gd name="connsiteX94" fmla="*/ 9581851 w 12192000"/>
              <a:gd name="connsiteY94" fmla="*/ 530976 h 1126566"/>
              <a:gd name="connsiteX95" fmla="*/ 9662056 w 12192000"/>
              <a:gd name="connsiteY95" fmla="*/ 524035 h 1126566"/>
              <a:gd name="connsiteX96" fmla="*/ 9724197 w 12192000"/>
              <a:gd name="connsiteY96" fmla="*/ 528337 h 1126566"/>
              <a:gd name="connsiteX97" fmla="*/ 9837846 w 12192000"/>
              <a:gd name="connsiteY97" fmla="*/ 492977 h 1126566"/>
              <a:gd name="connsiteX98" fmla="*/ 9917440 w 12192000"/>
              <a:gd name="connsiteY98" fmla="*/ 459605 h 1126566"/>
              <a:gd name="connsiteX99" fmla="*/ 9918439 w 12192000"/>
              <a:gd name="connsiteY99" fmla="*/ 453114 h 1126566"/>
              <a:gd name="connsiteX100" fmla="*/ 9953039 w 12192000"/>
              <a:gd name="connsiteY100" fmla="*/ 452486 h 1126566"/>
              <a:gd name="connsiteX101" fmla="*/ 9988183 w 12192000"/>
              <a:gd name="connsiteY101" fmla="*/ 448079 h 1126566"/>
              <a:gd name="connsiteX102" fmla="*/ 9991965 w 12192000"/>
              <a:gd name="connsiteY102" fmla="*/ 435969 h 1126566"/>
              <a:gd name="connsiteX103" fmla="*/ 9986932 w 12192000"/>
              <a:gd name="connsiteY103" fmla="*/ 431168 h 1126566"/>
              <a:gd name="connsiteX104" fmla="*/ 9996190 w 12192000"/>
              <a:gd name="connsiteY104" fmla="*/ 429066 h 1126566"/>
              <a:gd name="connsiteX105" fmla="*/ 9999786 w 12192000"/>
              <a:gd name="connsiteY105" fmla="*/ 427758 h 1126566"/>
              <a:gd name="connsiteX106" fmla="*/ 10012936 w 12192000"/>
              <a:gd name="connsiteY106" fmla="*/ 428884 h 1126566"/>
              <a:gd name="connsiteX107" fmla="*/ 10102484 w 12192000"/>
              <a:gd name="connsiteY107" fmla="*/ 441324 h 1126566"/>
              <a:gd name="connsiteX108" fmla="*/ 10199200 w 12192000"/>
              <a:gd name="connsiteY108" fmla="*/ 438197 h 1126566"/>
              <a:gd name="connsiteX109" fmla="*/ 10245648 w 12192000"/>
              <a:gd name="connsiteY109" fmla="*/ 438831 h 1126566"/>
              <a:gd name="connsiteX110" fmla="*/ 10369590 w 12192000"/>
              <a:gd name="connsiteY110" fmla="*/ 423377 h 1126566"/>
              <a:gd name="connsiteX111" fmla="*/ 10575777 w 12192000"/>
              <a:gd name="connsiteY111" fmla="*/ 355859 h 1126566"/>
              <a:gd name="connsiteX112" fmla="*/ 10638984 w 12192000"/>
              <a:gd name="connsiteY112" fmla="*/ 347416 h 1126566"/>
              <a:gd name="connsiteX113" fmla="*/ 10668356 w 12192000"/>
              <a:gd name="connsiteY113" fmla="*/ 340612 h 1126566"/>
              <a:gd name="connsiteX114" fmla="*/ 10732175 w 12192000"/>
              <a:gd name="connsiteY114" fmla="*/ 317549 h 1126566"/>
              <a:gd name="connsiteX115" fmla="*/ 10862886 w 12192000"/>
              <a:gd name="connsiteY115" fmla="*/ 313438 h 1126566"/>
              <a:gd name="connsiteX116" fmla="*/ 10963063 w 12192000"/>
              <a:gd name="connsiteY116" fmla="*/ 317771 h 1126566"/>
              <a:gd name="connsiteX117" fmla="*/ 11018562 w 12192000"/>
              <a:gd name="connsiteY117" fmla="*/ 316991 h 1126566"/>
              <a:gd name="connsiteX118" fmla="*/ 11059692 w 12192000"/>
              <a:gd name="connsiteY118" fmla="*/ 319983 h 1126566"/>
              <a:gd name="connsiteX119" fmla="*/ 11160371 w 12192000"/>
              <a:gd name="connsiteY119" fmla="*/ 308440 h 1126566"/>
              <a:gd name="connsiteX120" fmla="*/ 11178386 w 12192000"/>
              <a:gd name="connsiteY120" fmla="*/ 299490 h 1126566"/>
              <a:gd name="connsiteX121" fmla="*/ 11192494 w 12192000"/>
              <a:gd name="connsiteY121" fmla="*/ 296221 h 1126566"/>
              <a:gd name="connsiteX122" fmla="*/ 11199770 w 12192000"/>
              <a:gd name="connsiteY122" fmla="*/ 299772 h 1126566"/>
              <a:gd name="connsiteX123" fmla="*/ 11217258 w 12192000"/>
              <a:gd name="connsiteY123" fmla="*/ 293681 h 1126566"/>
              <a:gd name="connsiteX124" fmla="*/ 11245798 w 12192000"/>
              <a:gd name="connsiteY124" fmla="*/ 292170 h 1126566"/>
              <a:gd name="connsiteX125" fmla="*/ 11255992 w 12192000"/>
              <a:gd name="connsiteY125" fmla="*/ 291919 h 1126566"/>
              <a:gd name="connsiteX126" fmla="*/ 11264859 w 12192000"/>
              <a:gd name="connsiteY126" fmla="*/ 293937 h 1126566"/>
              <a:gd name="connsiteX127" fmla="*/ 11276151 w 12192000"/>
              <a:gd name="connsiteY127" fmla="*/ 293070 h 1126566"/>
              <a:gd name="connsiteX128" fmla="*/ 11279850 w 12192000"/>
              <a:gd name="connsiteY128" fmla="*/ 291330 h 1126566"/>
              <a:gd name="connsiteX129" fmla="*/ 11290818 w 12192000"/>
              <a:gd name="connsiteY129" fmla="*/ 291060 h 1126566"/>
              <a:gd name="connsiteX130" fmla="*/ 11296248 w 12192000"/>
              <a:gd name="connsiteY130" fmla="*/ 290163 h 1126566"/>
              <a:gd name="connsiteX131" fmla="*/ 11301652 w 12192000"/>
              <a:gd name="connsiteY131" fmla="*/ 290324 h 1126566"/>
              <a:gd name="connsiteX132" fmla="*/ 11339114 w 12192000"/>
              <a:gd name="connsiteY132" fmla="*/ 288153 h 1126566"/>
              <a:gd name="connsiteX133" fmla="*/ 11345146 w 12192000"/>
              <a:gd name="connsiteY133" fmla="*/ 290802 h 1126566"/>
              <a:gd name="connsiteX134" fmla="*/ 11400126 w 12192000"/>
              <a:gd name="connsiteY134" fmla="*/ 292287 h 1126566"/>
              <a:gd name="connsiteX135" fmla="*/ 11400420 w 12192000"/>
              <a:gd name="connsiteY135" fmla="*/ 293758 h 1126566"/>
              <a:gd name="connsiteX136" fmla="*/ 11413889 w 12192000"/>
              <a:gd name="connsiteY136" fmla="*/ 300516 h 1126566"/>
              <a:gd name="connsiteX137" fmla="*/ 11440688 w 12192000"/>
              <a:gd name="connsiteY137" fmla="*/ 310121 h 1126566"/>
              <a:gd name="connsiteX138" fmla="*/ 11496733 w 12192000"/>
              <a:gd name="connsiteY138" fmla="*/ 350225 h 1126566"/>
              <a:gd name="connsiteX139" fmla="*/ 11554005 w 12192000"/>
              <a:gd name="connsiteY139" fmla="*/ 351933 h 1126566"/>
              <a:gd name="connsiteX140" fmla="*/ 11565304 w 12192000"/>
              <a:gd name="connsiteY140" fmla="*/ 353069 h 1126566"/>
              <a:gd name="connsiteX141" fmla="*/ 11565435 w 12192000"/>
              <a:gd name="connsiteY141" fmla="*/ 353419 h 1126566"/>
              <a:gd name="connsiteX142" fmla="*/ 11577168 w 12192000"/>
              <a:gd name="connsiteY142" fmla="*/ 355270 h 1126566"/>
              <a:gd name="connsiteX143" fmla="*/ 11607823 w 12192000"/>
              <a:gd name="connsiteY143" fmla="*/ 357347 h 1126566"/>
              <a:gd name="connsiteX144" fmla="*/ 11664276 w 12192000"/>
              <a:gd name="connsiteY144" fmla="*/ 386951 h 1126566"/>
              <a:gd name="connsiteX145" fmla="*/ 11786197 w 12192000"/>
              <a:gd name="connsiteY145" fmla="*/ 477948 h 1126566"/>
              <a:gd name="connsiteX146" fmla="*/ 11866598 w 12192000"/>
              <a:gd name="connsiteY146" fmla="*/ 486803 h 1126566"/>
              <a:gd name="connsiteX147" fmla="*/ 11916744 w 12192000"/>
              <a:gd name="connsiteY147" fmla="*/ 502917 h 1126566"/>
              <a:gd name="connsiteX148" fmla="*/ 11949248 w 12192000"/>
              <a:gd name="connsiteY148" fmla="*/ 518881 h 1126566"/>
              <a:gd name="connsiteX149" fmla="*/ 11951002 w 12192000"/>
              <a:gd name="connsiteY149" fmla="*/ 518735 h 1126566"/>
              <a:gd name="connsiteX150" fmla="*/ 12026007 w 12192000"/>
              <a:gd name="connsiteY150" fmla="*/ 534384 h 1126566"/>
              <a:gd name="connsiteX151" fmla="*/ 12035188 w 12192000"/>
              <a:gd name="connsiteY151" fmla="*/ 529609 h 1126566"/>
              <a:gd name="connsiteX152" fmla="*/ 12115225 w 12192000"/>
              <a:gd name="connsiteY152" fmla="*/ 561895 h 1126566"/>
              <a:gd name="connsiteX153" fmla="*/ 12191636 w 12192000"/>
              <a:gd name="connsiteY153" fmla="*/ 558318 h 1126566"/>
              <a:gd name="connsiteX154" fmla="*/ 12192000 w 12192000"/>
              <a:gd name="connsiteY154" fmla="*/ 558295 h 1126566"/>
              <a:gd name="connsiteX155" fmla="*/ 12192000 w 12192000"/>
              <a:gd name="connsiteY155" fmla="*/ 1126566 h 1126566"/>
              <a:gd name="connsiteX156" fmla="*/ 0 w 12192000"/>
              <a:gd name="connsiteY156" fmla="*/ 1126566 h 1126566"/>
              <a:gd name="connsiteX157" fmla="*/ 0 w 12192000"/>
              <a:gd name="connsiteY157" fmla="*/ 401922 h 1126566"/>
              <a:gd name="connsiteX158" fmla="*/ 25242 w 12192000"/>
              <a:gd name="connsiteY158" fmla="*/ 388862 h 1126566"/>
              <a:gd name="connsiteX159" fmla="*/ 96922 w 12192000"/>
              <a:gd name="connsiteY159" fmla="*/ 357381 h 1126566"/>
              <a:gd name="connsiteX160" fmla="*/ 164580 w 12192000"/>
              <a:gd name="connsiteY160" fmla="*/ 322443 h 1126566"/>
              <a:gd name="connsiteX161" fmla="*/ 258712 w 12192000"/>
              <a:gd name="connsiteY161" fmla="*/ 286531 h 1126566"/>
              <a:gd name="connsiteX162" fmla="*/ 316354 w 12192000"/>
              <a:gd name="connsiteY162" fmla="*/ 238529 h 1126566"/>
              <a:gd name="connsiteX163" fmla="*/ 328834 w 12192000"/>
              <a:gd name="connsiteY163" fmla="*/ 240963 h 1126566"/>
              <a:gd name="connsiteX164" fmla="*/ 383414 w 12192000"/>
              <a:gd name="connsiteY164" fmla="*/ 221196 h 1126566"/>
              <a:gd name="connsiteX165" fmla="*/ 537708 w 12192000"/>
              <a:gd name="connsiteY165" fmla="*/ 119020 h 1126566"/>
              <a:gd name="connsiteX166" fmla="*/ 653257 w 12192000"/>
              <a:gd name="connsiteY166" fmla="*/ 91372 h 1126566"/>
              <a:gd name="connsiteX167" fmla="*/ 763197 w 12192000"/>
              <a:gd name="connsiteY167" fmla="*/ 59356 h 1126566"/>
              <a:gd name="connsiteX168" fmla="*/ 778208 w 12192000"/>
              <a:gd name="connsiteY168" fmla="*/ 63801 h 1126566"/>
              <a:gd name="connsiteX169" fmla="*/ 784725 w 12192000"/>
              <a:gd name="connsiteY169" fmla="*/ 62505 h 1126566"/>
              <a:gd name="connsiteX170" fmla="*/ 785400 w 12192000"/>
              <a:gd name="connsiteY170" fmla="*/ 62796 h 1126566"/>
              <a:gd name="connsiteX171" fmla="*/ 786774 w 12192000"/>
              <a:gd name="connsiteY171" fmla="*/ 62098 h 1126566"/>
              <a:gd name="connsiteX172" fmla="*/ 852003 w 12192000"/>
              <a:gd name="connsiteY172" fmla="*/ 61064 h 1126566"/>
              <a:gd name="connsiteX173" fmla="*/ 870719 w 12192000"/>
              <a:gd name="connsiteY173" fmla="*/ 47209 h 1126566"/>
              <a:gd name="connsiteX174" fmla="*/ 883786 w 12192000"/>
              <a:gd name="connsiteY174" fmla="*/ 45814 h 1126566"/>
              <a:gd name="connsiteX175" fmla="*/ 886400 w 12192000"/>
              <a:gd name="connsiteY175" fmla="*/ 43909 h 1126566"/>
              <a:gd name="connsiteX176" fmla="*/ 893881 w 12192000"/>
              <a:gd name="connsiteY176" fmla="*/ 40197 h 1126566"/>
              <a:gd name="connsiteX177" fmla="*/ 886282 w 12192000"/>
              <a:gd name="connsiteY177" fmla="*/ 36610 h 1126566"/>
              <a:gd name="connsiteX178" fmla="*/ 950274 w 12192000"/>
              <a:gd name="connsiteY178" fmla="*/ 20111 h 1126566"/>
              <a:gd name="connsiteX179" fmla="*/ 988432 w 12192000"/>
              <a:gd name="connsiteY179" fmla="*/ 24039 h 1126566"/>
              <a:gd name="connsiteX180" fmla="*/ 1048223 w 12192000"/>
              <a:gd name="connsiteY180" fmla="*/ 19791 h 1126566"/>
              <a:gd name="connsiteX181" fmla="*/ 1177886 w 12192000"/>
              <a:gd name="connsiteY181" fmla="*/ 30728 h 1126566"/>
              <a:gd name="connsiteX182" fmla="*/ 1305018 w 12192000"/>
              <a:gd name="connsiteY182" fmla="*/ 0 h 1126566"/>
              <a:gd name="connsiteX0" fmla="*/ 1305018 w 12192000"/>
              <a:gd name="connsiteY0" fmla="*/ 0 h 1126566"/>
              <a:gd name="connsiteX1" fmla="*/ 1338012 w 12192000"/>
              <a:gd name="connsiteY1" fmla="*/ 2184 h 1126566"/>
              <a:gd name="connsiteX2" fmla="*/ 1368320 w 12192000"/>
              <a:gd name="connsiteY2" fmla="*/ 11572 h 1126566"/>
              <a:gd name="connsiteX3" fmla="*/ 1367764 w 12192000"/>
              <a:gd name="connsiteY3" fmla="*/ 14115 h 1126566"/>
              <a:gd name="connsiteX4" fmla="*/ 1372564 w 12192000"/>
              <a:gd name="connsiteY4" fmla="*/ 15636 h 1126566"/>
              <a:gd name="connsiteX5" fmla="*/ 1377226 w 12192000"/>
              <a:gd name="connsiteY5" fmla="*/ 14330 h 1126566"/>
              <a:gd name="connsiteX6" fmla="*/ 1382967 w 12192000"/>
              <a:gd name="connsiteY6" fmla="*/ 16108 h 1126566"/>
              <a:gd name="connsiteX7" fmla="*/ 1398753 w 12192000"/>
              <a:gd name="connsiteY7" fmla="*/ 20281 h 1126566"/>
              <a:gd name="connsiteX8" fmla="*/ 1403473 w 12192000"/>
              <a:gd name="connsiteY8" fmla="*/ 25878 h 1126566"/>
              <a:gd name="connsiteX9" fmla="*/ 1465522 w 12192000"/>
              <a:gd name="connsiteY9" fmla="*/ 40951 h 1126566"/>
              <a:gd name="connsiteX10" fmla="*/ 1485274 w 12192000"/>
              <a:gd name="connsiteY10" fmla="*/ 38769 h 1126566"/>
              <a:gd name="connsiteX11" fmla="*/ 1506702 w 12192000"/>
              <a:gd name="connsiteY11" fmla="*/ 48855 h 1126566"/>
              <a:gd name="connsiteX12" fmla="*/ 1570577 w 12192000"/>
              <a:gd name="connsiteY12" fmla="*/ 56390 h 1126566"/>
              <a:gd name="connsiteX13" fmla="*/ 1640836 w 12192000"/>
              <a:gd name="connsiteY13" fmla="*/ 71287 h 1126566"/>
              <a:gd name="connsiteX14" fmla="*/ 1689992 w 12192000"/>
              <a:gd name="connsiteY14" fmla="*/ 86003 h 1126566"/>
              <a:gd name="connsiteX15" fmla="*/ 1825707 w 12192000"/>
              <a:gd name="connsiteY15" fmla="*/ 102605 h 1126566"/>
              <a:gd name="connsiteX16" fmla="*/ 2055100 w 12192000"/>
              <a:gd name="connsiteY16" fmla="*/ 121407 h 1126566"/>
              <a:gd name="connsiteX17" fmla="*/ 2102805 w 12192000"/>
              <a:gd name="connsiteY17" fmla="*/ 127338 h 1126566"/>
              <a:gd name="connsiteX18" fmla="*/ 2139327 w 12192000"/>
              <a:gd name="connsiteY18" fmla="*/ 140098 h 1126566"/>
              <a:gd name="connsiteX19" fmla="*/ 2143886 w 12192000"/>
              <a:gd name="connsiteY19" fmla="*/ 149737 h 1126566"/>
              <a:gd name="connsiteX20" fmla="*/ 2169405 w 12192000"/>
              <a:gd name="connsiteY20" fmla="*/ 154229 h 1126566"/>
              <a:gd name="connsiteX21" fmla="*/ 2175252 w 12192000"/>
              <a:gd name="connsiteY21" fmla="*/ 157025 h 1126566"/>
              <a:gd name="connsiteX22" fmla="*/ 2209736 w 12192000"/>
              <a:gd name="connsiteY22" fmla="*/ 171455 h 1126566"/>
              <a:gd name="connsiteX23" fmla="*/ 2306658 w 12192000"/>
              <a:gd name="connsiteY23" fmla="*/ 162489 h 1126566"/>
              <a:gd name="connsiteX24" fmla="*/ 2376691 w 12192000"/>
              <a:gd name="connsiteY24" fmla="*/ 163846 h 1126566"/>
              <a:gd name="connsiteX25" fmla="*/ 2381520 w 12192000"/>
              <a:gd name="connsiteY25" fmla="*/ 166644 h 1126566"/>
              <a:gd name="connsiteX26" fmla="*/ 2500607 w 12192000"/>
              <a:gd name="connsiteY26" fmla="*/ 180917 h 1126566"/>
              <a:gd name="connsiteX27" fmla="*/ 2542869 w 12192000"/>
              <a:gd name="connsiteY27" fmla="*/ 188717 h 1126566"/>
              <a:gd name="connsiteX28" fmla="*/ 2829718 w 12192000"/>
              <a:gd name="connsiteY28" fmla="*/ 242215 h 1126566"/>
              <a:gd name="connsiteX29" fmla="*/ 3028662 w 12192000"/>
              <a:gd name="connsiteY29" fmla="*/ 219550 h 1126566"/>
              <a:gd name="connsiteX30" fmla="*/ 3107019 w 12192000"/>
              <a:gd name="connsiteY30" fmla="*/ 220240 h 1126566"/>
              <a:gd name="connsiteX31" fmla="*/ 3116698 w 12192000"/>
              <a:gd name="connsiteY31" fmla="*/ 226983 h 1126566"/>
              <a:gd name="connsiteX32" fmla="*/ 3231577 w 12192000"/>
              <a:gd name="connsiteY32" fmla="*/ 202023 h 1126566"/>
              <a:gd name="connsiteX33" fmla="*/ 3386687 w 12192000"/>
              <a:gd name="connsiteY33" fmla="*/ 218190 h 1126566"/>
              <a:gd name="connsiteX34" fmla="*/ 3501680 w 12192000"/>
              <a:gd name="connsiteY34" fmla="*/ 238841 h 1126566"/>
              <a:gd name="connsiteX35" fmla="*/ 3567038 w 12192000"/>
              <a:gd name="connsiteY35" fmla="*/ 246771 h 1126566"/>
              <a:gd name="connsiteX36" fmla="*/ 3613626 w 12192000"/>
              <a:gd name="connsiteY36" fmla="*/ 256591 h 1126566"/>
              <a:gd name="connsiteX37" fmla="*/ 3737444 w 12192000"/>
              <a:gd name="connsiteY37" fmla="*/ 259793 h 1126566"/>
              <a:gd name="connsiteX38" fmla="*/ 3944870 w 12192000"/>
              <a:gd name="connsiteY38" fmla="*/ 255991 h 1126566"/>
              <a:gd name="connsiteX39" fmla="*/ 4092172 w 12192000"/>
              <a:gd name="connsiteY39" fmla="*/ 290617 h 1126566"/>
              <a:gd name="connsiteX40" fmla="*/ 4176434 w 12192000"/>
              <a:gd name="connsiteY40" fmla="*/ 272187 h 1126566"/>
              <a:gd name="connsiteX41" fmla="*/ 4269617 w 12192000"/>
              <a:gd name="connsiteY41" fmla="*/ 283947 h 1126566"/>
              <a:gd name="connsiteX42" fmla="*/ 4638729 w 12192000"/>
              <a:gd name="connsiteY42" fmla="*/ 274806 h 1126566"/>
              <a:gd name="connsiteX43" fmla="*/ 4910175 w 12192000"/>
              <a:gd name="connsiteY43" fmla="*/ 258887 h 1126566"/>
              <a:gd name="connsiteX44" fmla="*/ 4910653 w 12192000"/>
              <a:gd name="connsiteY44" fmla="*/ 256337 h 1126566"/>
              <a:gd name="connsiteX45" fmla="*/ 4915901 w 12192000"/>
              <a:gd name="connsiteY45" fmla="*/ 255646 h 1126566"/>
              <a:gd name="connsiteX46" fmla="*/ 4919888 w 12192000"/>
              <a:gd name="connsiteY46" fmla="*/ 257665 h 1126566"/>
              <a:gd name="connsiteX47" fmla="*/ 4926150 w 12192000"/>
              <a:gd name="connsiteY47" fmla="*/ 256877 h 1126566"/>
              <a:gd name="connsiteX48" fmla="*/ 4943081 w 12192000"/>
              <a:gd name="connsiteY48" fmla="*/ 255402 h 1126566"/>
              <a:gd name="connsiteX49" fmla="*/ 4949875 w 12192000"/>
              <a:gd name="connsiteY49" fmla="*/ 250755 h 1126566"/>
              <a:gd name="connsiteX50" fmla="*/ 5034125 w 12192000"/>
              <a:gd name="connsiteY50" fmla="*/ 251561 h 1126566"/>
              <a:gd name="connsiteX51" fmla="*/ 5058873 w 12192000"/>
              <a:gd name="connsiteY51" fmla="*/ 245283 h 1126566"/>
              <a:gd name="connsiteX52" fmla="*/ 5123651 w 12192000"/>
              <a:gd name="connsiteY52" fmla="*/ 248360 h 1126566"/>
              <a:gd name="connsiteX53" fmla="*/ 5197539 w 12192000"/>
              <a:gd name="connsiteY53" fmla="*/ 245352 h 1126566"/>
              <a:gd name="connsiteX54" fmla="*/ 5250946 w 12192000"/>
              <a:gd name="connsiteY54" fmla="*/ 239095 h 1126566"/>
              <a:gd name="connsiteX55" fmla="*/ 5388817 w 12192000"/>
              <a:gd name="connsiteY55" fmla="*/ 245059 h 1126566"/>
              <a:gd name="connsiteX56" fmla="*/ 5618162 w 12192000"/>
              <a:gd name="connsiteY56" fmla="*/ 264094 h 1126566"/>
              <a:gd name="connsiteX57" fmla="*/ 5666664 w 12192000"/>
              <a:gd name="connsiteY57" fmla="*/ 266098 h 1126566"/>
              <a:gd name="connsiteX58" fmla="*/ 5715324 w 12192000"/>
              <a:gd name="connsiteY58" fmla="*/ 251101 h 1126566"/>
              <a:gd name="connsiteX59" fmla="*/ 5741796 w 12192000"/>
              <a:gd name="connsiteY59" fmla="*/ 250897 h 1126566"/>
              <a:gd name="connsiteX60" fmla="*/ 5748565 w 12192000"/>
              <a:gd name="connsiteY60" fmla="*/ 249142 h 1126566"/>
              <a:gd name="connsiteX61" fmla="*/ 5802907 w 12192000"/>
              <a:gd name="connsiteY61" fmla="*/ 256022 h 1126566"/>
              <a:gd name="connsiteX62" fmla="*/ 5877829 w 12192000"/>
              <a:gd name="connsiteY62" fmla="*/ 265178 h 1126566"/>
              <a:gd name="connsiteX63" fmla="*/ 5946099 w 12192000"/>
              <a:gd name="connsiteY63" fmla="*/ 275229 h 1126566"/>
              <a:gd name="connsiteX64" fmla="*/ 5951885 w 12192000"/>
              <a:gd name="connsiteY64" fmla="*/ 273306 h 1126566"/>
              <a:gd name="connsiteX65" fmla="*/ 5957187 w 12192000"/>
              <a:gd name="connsiteY65" fmla="*/ 267506 h 1126566"/>
              <a:gd name="connsiteX66" fmla="*/ 6000476 w 12192000"/>
              <a:gd name="connsiteY66" fmla="*/ 273899 h 1126566"/>
              <a:gd name="connsiteX67" fmla="*/ 6055647 w 12192000"/>
              <a:gd name="connsiteY67" fmla="*/ 268058 h 1126566"/>
              <a:gd name="connsiteX68" fmla="*/ 6390944 w 12192000"/>
              <a:gd name="connsiteY68" fmla="*/ 296657 h 1126566"/>
              <a:gd name="connsiteX69" fmla="*/ 6445883 w 12192000"/>
              <a:gd name="connsiteY69" fmla="*/ 304401 h 1126566"/>
              <a:gd name="connsiteX70" fmla="*/ 6598839 w 12192000"/>
              <a:gd name="connsiteY70" fmla="*/ 327138 h 1126566"/>
              <a:gd name="connsiteX71" fmla="*/ 6674894 w 12192000"/>
              <a:gd name="connsiteY71" fmla="*/ 339184 h 1126566"/>
              <a:gd name="connsiteX72" fmla="*/ 6698374 w 12192000"/>
              <a:gd name="connsiteY72" fmla="*/ 345663 h 1126566"/>
              <a:gd name="connsiteX73" fmla="*/ 6788093 w 12192000"/>
              <a:gd name="connsiteY73" fmla="*/ 377012 h 1126566"/>
              <a:gd name="connsiteX74" fmla="*/ 7001696 w 12192000"/>
              <a:gd name="connsiteY74" fmla="*/ 394163 h 1126566"/>
              <a:gd name="connsiteX75" fmla="*/ 7052564 w 12192000"/>
              <a:gd name="connsiteY75" fmla="*/ 396658 h 1126566"/>
              <a:gd name="connsiteX76" fmla="*/ 7130364 w 12192000"/>
              <a:gd name="connsiteY76" fmla="*/ 388164 h 1126566"/>
              <a:gd name="connsiteX77" fmla="*/ 7179335 w 12192000"/>
              <a:gd name="connsiteY77" fmla="*/ 386225 h 1126566"/>
              <a:gd name="connsiteX78" fmla="*/ 7300357 w 12192000"/>
              <a:gd name="connsiteY78" fmla="*/ 403218 h 1126566"/>
              <a:gd name="connsiteX79" fmla="*/ 7499445 w 12192000"/>
              <a:gd name="connsiteY79" fmla="*/ 440549 h 1126566"/>
              <a:gd name="connsiteX80" fmla="*/ 7655710 w 12192000"/>
              <a:gd name="connsiteY80" fmla="*/ 430962 h 1126566"/>
              <a:gd name="connsiteX81" fmla="*/ 7729851 w 12192000"/>
              <a:gd name="connsiteY81" fmla="*/ 462457 h 1126566"/>
              <a:gd name="connsiteX82" fmla="*/ 7824660 w 12192000"/>
              <a:gd name="connsiteY82" fmla="*/ 466203 h 1126566"/>
              <a:gd name="connsiteX83" fmla="*/ 8277851 w 12192000"/>
              <a:gd name="connsiteY83" fmla="*/ 502630 h 1126566"/>
              <a:gd name="connsiteX84" fmla="*/ 8382461 w 12192000"/>
              <a:gd name="connsiteY84" fmla="*/ 526824 h 1126566"/>
              <a:gd name="connsiteX85" fmla="*/ 8594502 w 12192000"/>
              <a:gd name="connsiteY85" fmla="*/ 613607 h 1126566"/>
              <a:gd name="connsiteX86" fmla="*/ 8777878 w 12192000"/>
              <a:gd name="connsiteY86" fmla="*/ 639454 h 1126566"/>
              <a:gd name="connsiteX87" fmla="*/ 8858334 w 12192000"/>
              <a:gd name="connsiteY87" fmla="*/ 648415 h 1126566"/>
              <a:gd name="connsiteX88" fmla="*/ 8969814 w 12192000"/>
              <a:gd name="connsiteY88" fmla="*/ 639833 h 1126566"/>
              <a:gd name="connsiteX89" fmla="*/ 9092152 w 12192000"/>
              <a:gd name="connsiteY89" fmla="*/ 609097 h 1126566"/>
              <a:gd name="connsiteX90" fmla="*/ 9156546 w 12192000"/>
              <a:gd name="connsiteY90" fmla="*/ 585468 h 1126566"/>
              <a:gd name="connsiteX91" fmla="*/ 9194830 w 12192000"/>
              <a:gd name="connsiteY91" fmla="*/ 571148 h 1126566"/>
              <a:gd name="connsiteX92" fmla="*/ 9314188 w 12192000"/>
              <a:gd name="connsiteY92" fmla="*/ 547301 h 1126566"/>
              <a:gd name="connsiteX93" fmla="*/ 9505176 w 12192000"/>
              <a:gd name="connsiteY93" fmla="*/ 542666 h 1126566"/>
              <a:gd name="connsiteX94" fmla="*/ 9581851 w 12192000"/>
              <a:gd name="connsiteY94" fmla="*/ 530976 h 1126566"/>
              <a:gd name="connsiteX95" fmla="*/ 9662056 w 12192000"/>
              <a:gd name="connsiteY95" fmla="*/ 524035 h 1126566"/>
              <a:gd name="connsiteX96" fmla="*/ 9724197 w 12192000"/>
              <a:gd name="connsiteY96" fmla="*/ 528337 h 1126566"/>
              <a:gd name="connsiteX97" fmla="*/ 9837846 w 12192000"/>
              <a:gd name="connsiteY97" fmla="*/ 492977 h 1126566"/>
              <a:gd name="connsiteX98" fmla="*/ 9917440 w 12192000"/>
              <a:gd name="connsiteY98" fmla="*/ 459605 h 1126566"/>
              <a:gd name="connsiteX99" fmla="*/ 9918439 w 12192000"/>
              <a:gd name="connsiteY99" fmla="*/ 453114 h 1126566"/>
              <a:gd name="connsiteX100" fmla="*/ 9953039 w 12192000"/>
              <a:gd name="connsiteY100" fmla="*/ 452486 h 1126566"/>
              <a:gd name="connsiteX101" fmla="*/ 9988183 w 12192000"/>
              <a:gd name="connsiteY101" fmla="*/ 448079 h 1126566"/>
              <a:gd name="connsiteX102" fmla="*/ 9991965 w 12192000"/>
              <a:gd name="connsiteY102" fmla="*/ 435969 h 1126566"/>
              <a:gd name="connsiteX103" fmla="*/ 9986932 w 12192000"/>
              <a:gd name="connsiteY103" fmla="*/ 431168 h 1126566"/>
              <a:gd name="connsiteX104" fmla="*/ 9996190 w 12192000"/>
              <a:gd name="connsiteY104" fmla="*/ 429066 h 1126566"/>
              <a:gd name="connsiteX105" fmla="*/ 9999786 w 12192000"/>
              <a:gd name="connsiteY105" fmla="*/ 427758 h 1126566"/>
              <a:gd name="connsiteX106" fmla="*/ 10012936 w 12192000"/>
              <a:gd name="connsiteY106" fmla="*/ 428884 h 1126566"/>
              <a:gd name="connsiteX107" fmla="*/ 10102484 w 12192000"/>
              <a:gd name="connsiteY107" fmla="*/ 441324 h 1126566"/>
              <a:gd name="connsiteX108" fmla="*/ 10199200 w 12192000"/>
              <a:gd name="connsiteY108" fmla="*/ 438197 h 1126566"/>
              <a:gd name="connsiteX109" fmla="*/ 10245648 w 12192000"/>
              <a:gd name="connsiteY109" fmla="*/ 438831 h 1126566"/>
              <a:gd name="connsiteX110" fmla="*/ 10369590 w 12192000"/>
              <a:gd name="connsiteY110" fmla="*/ 423377 h 1126566"/>
              <a:gd name="connsiteX111" fmla="*/ 10575777 w 12192000"/>
              <a:gd name="connsiteY111" fmla="*/ 355859 h 1126566"/>
              <a:gd name="connsiteX112" fmla="*/ 10638984 w 12192000"/>
              <a:gd name="connsiteY112" fmla="*/ 347416 h 1126566"/>
              <a:gd name="connsiteX113" fmla="*/ 10668356 w 12192000"/>
              <a:gd name="connsiteY113" fmla="*/ 340612 h 1126566"/>
              <a:gd name="connsiteX114" fmla="*/ 10732175 w 12192000"/>
              <a:gd name="connsiteY114" fmla="*/ 317549 h 1126566"/>
              <a:gd name="connsiteX115" fmla="*/ 10862886 w 12192000"/>
              <a:gd name="connsiteY115" fmla="*/ 313438 h 1126566"/>
              <a:gd name="connsiteX116" fmla="*/ 10963063 w 12192000"/>
              <a:gd name="connsiteY116" fmla="*/ 317771 h 1126566"/>
              <a:gd name="connsiteX117" fmla="*/ 11018562 w 12192000"/>
              <a:gd name="connsiteY117" fmla="*/ 316991 h 1126566"/>
              <a:gd name="connsiteX118" fmla="*/ 11059692 w 12192000"/>
              <a:gd name="connsiteY118" fmla="*/ 319983 h 1126566"/>
              <a:gd name="connsiteX119" fmla="*/ 11160371 w 12192000"/>
              <a:gd name="connsiteY119" fmla="*/ 308440 h 1126566"/>
              <a:gd name="connsiteX120" fmla="*/ 11178386 w 12192000"/>
              <a:gd name="connsiteY120" fmla="*/ 299490 h 1126566"/>
              <a:gd name="connsiteX121" fmla="*/ 11192494 w 12192000"/>
              <a:gd name="connsiteY121" fmla="*/ 296221 h 1126566"/>
              <a:gd name="connsiteX122" fmla="*/ 11199770 w 12192000"/>
              <a:gd name="connsiteY122" fmla="*/ 299772 h 1126566"/>
              <a:gd name="connsiteX123" fmla="*/ 11217258 w 12192000"/>
              <a:gd name="connsiteY123" fmla="*/ 293681 h 1126566"/>
              <a:gd name="connsiteX124" fmla="*/ 11245798 w 12192000"/>
              <a:gd name="connsiteY124" fmla="*/ 292170 h 1126566"/>
              <a:gd name="connsiteX125" fmla="*/ 11255992 w 12192000"/>
              <a:gd name="connsiteY125" fmla="*/ 291919 h 1126566"/>
              <a:gd name="connsiteX126" fmla="*/ 11264859 w 12192000"/>
              <a:gd name="connsiteY126" fmla="*/ 293937 h 1126566"/>
              <a:gd name="connsiteX127" fmla="*/ 11276151 w 12192000"/>
              <a:gd name="connsiteY127" fmla="*/ 293070 h 1126566"/>
              <a:gd name="connsiteX128" fmla="*/ 11279850 w 12192000"/>
              <a:gd name="connsiteY128" fmla="*/ 291330 h 1126566"/>
              <a:gd name="connsiteX129" fmla="*/ 11290818 w 12192000"/>
              <a:gd name="connsiteY129" fmla="*/ 291060 h 1126566"/>
              <a:gd name="connsiteX130" fmla="*/ 11296248 w 12192000"/>
              <a:gd name="connsiteY130" fmla="*/ 290163 h 1126566"/>
              <a:gd name="connsiteX131" fmla="*/ 11301652 w 12192000"/>
              <a:gd name="connsiteY131" fmla="*/ 290324 h 1126566"/>
              <a:gd name="connsiteX132" fmla="*/ 11339114 w 12192000"/>
              <a:gd name="connsiteY132" fmla="*/ 288153 h 1126566"/>
              <a:gd name="connsiteX133" fmla="*/ 11345146 w 12192000"/>
              <a:gd name="connsiteY133" fmla="*/ 290802 h 1126566"/>
              <a:gd name="connsiteX134" fmla="*/ 11400126 w 12192000"/>
              <a:gd name="connsiteY134" fmla="*/ 292287 h 1126566"/>
              <a:gd name="connsiteX135" fmla="*/ 11400420 w 12192000"/>
              <a:gd name="connsiteY135" fmla="*/ 293758 h 1126566"/>
              <a:gd name="connsiteX136" fmla="*/ 11413889 w 12192000"/>
              <a:gd name="connsiteY136" fmla="*/ 300516 h 1126566"/>
              <a:gd name="connsiteX137" fmla="*/ 11440688 w 12192000"/>
              <a:gd name="connsiteY137" fmla="*/ 310121 h 1126566"/>
              <a:gd name="connsiteX138" fmla="*/ 11496733 w 12192000"/>
              <a:gd name="connsiteY138" fmla="*/ 350225 h 1126566"/>
              <a:gd name="connsiteX139" fmla="*/ 11554005 w 12192000"/>
              <a:gd name="connsiteY139" fmla="*/ 351933 h 1126566"/>
              <a:gd name="connsiteX140" fmla="*/ 11565304 w 12192000"/>
              <a:gd name="connsiteY140" fmla="*/ 353069 h 1126566"/>
              <a:gd name="connsiteX141" fmla="*/ 11565435 w 12192000"/>
              <a:gd name="connsiteY141" fmla="*/ 353419 h 1126566"/>
              <a:gd name="connsiteX142" fmla="*/ 11577168 w 12192000"/>
              <a:gd name="connsiteY142" fmla="*/ 355270 h 1126566"/>
              <a:gd name="connsiteX143" fmla="*/ 11607823 w 12192000"/>
              <a:gd name="connsiteY143" fmla="*/ 357347 h 1126566"/>
              <a:gd name="connsiteX144" fmla="*/ 11664276 w 12192000"/>
              <a:gd name="connsiteY144" fmla="*/ 386951 h 1126566"/>
              <a:gd name="connsiteX145" fmla="*/ 11786197 w 12192000"/>
              <a:gd name="connsiteY145" fmla="*/ 477948 h 1126566"/>
              <a:gd name="connsiteX146" fmla="*/ 11866598 w 12192000"/>
              <a:gd name="connsiteY146" fmla="*/ 486803 h 1126566"/>
              <a:gd name="connsiteX147" fmla="*/ 11916744 w 12192000"/>
              <a:gd name="connsiteY147" fmla="*/ 502917 h 1126566"/>
              <a:gd name="connsiteX148" fmla="*/ 11949248 w 12192000"/>
              <a:gd name="connsiteY148" fmla="*/ 518881 h 1126566"/>
              <a:gd name="connsiteX149" fmla="*/ 11951002 w 12192000"/>
              <a:gd name="connsiteY149" fmla="*/ 518735 h 1126566"/>
              <a:gd name="connsiteX150" fmla="*/ 12026007 w 12192000"/>
              <a:gd name="connsiteY150" fmla="*/ 534384 h 1126566"/>
              <a:gd name="connsiteX151" fmla="*/ 12035188 w 12192000"/>
              <a:gd name="connsiteY151" fmla="*/ 529609 h 1126566"/>
              <a:gd name="connsiteX152" fmla="*/ 12115225 w 12192000"/>
              <a:gd name="connsiteY152" fmla="*/ 561895 h 1126566"/>
              <a:gd name="connsiteX153" fmla="*/ 12191636 w 12192000"/>
              <a:gd name="connsiteY153" fmla="*/ 558318 h 1126566"/>
              <a:gd name="connsiteX154" fmla="*/ 12192000 w 12192000"/>
              <a:gd name="connsiteY154" fmla="*/ 558295 h 1126566"/>
              <a:gd name="connsiteX155" fmla="*/ 12192000 w 12192000"/>
              <a:gd name="connsiteY155" fmla="*/ 1126566 h 1126566"/>
              <a:gd name="connsiteX156" fmla="*/ 0 w 12192000"/>
              <a:gd name="connsiteY156" fmla="*/ 1126566 h 1126566"/>
              <a:gd name="connsiteX157" fmla="*/ 0 w 12192000"/>
              <a:gd name="connsiteY157" fmla="*/ 401922 h 1126566"/>
              <a:gd name="connsiteX158" fmla="*/ 25242 w 12192000"/>
              <a:gd name="connsiteY158" fmla="*/ 388862 h 1126566"/>
              <a:gd name="connsiteX159" fmla="*/ 96922 w 12192000"/>
              <a:gd name="connsiteY159" fmla="*/ 357381 h 1126566"/>
              <a:gd name="connsiteX160" fmla="*/ 164580 w 12192000"/>
              <a:gd name="connsiteY160" fmla="*/ 322443 h 1126566"/>
              <a:gd name="connsiteX161" fmla="*/ 258712 w 12192000"/>
              <a:gd name="connsiteY161" fmla="*/ 286531 h 1126566"/>
              <a:gd name="connsiteX162" fmla="*/ 316354 w 12192000"/>
              <a:gd name="connsiteY162" fmla="*/ 238529 h 1126566"/>
              <a:gd name="connsiteX163" fmla="*/ 328834 w 12192000"/>
              <a:gd name="connsiteY163" fmla="*/ 240963 h 1126566"/>
              <a:gd name="connsiteX164" fmla="*/ 383414 w 12192000"/>
              <a:gd name="connsiteY164" fmla="*/ 221196 h 1126566"/>
              <a:gd name="connsiteX165" fmla="*/ 537708 w 12192000"/>
              <a:gd name="connsiteY165" fmla="*/ 119020 h 1126566"/>
              <a:gd name="connsiteX166" fmla="*/ 653257 w 12192000"/>
              <a:gd name="connsiteY166" fmla="*/ 91372 h 1126566"/>
              <a:gd name="connsiteX167" fmla="*/ 763197 w 12192000"/>
              <a:gd name="connsiteY167" fmla="*/ 59356 h 1126566"/>
              <a:gd name="connsiteX168" fmla="*/ 778208 w 12192000"/>
              <a:gd name="connsiteY168" fmla="*/ 63801 h 1126566"/>
              <a:gd name="connsiteX169" fmla="*/ 784725 w 12192000"/>
              <a:gd name="connsiteY169" fmla="*/ 62505 h 1126566"/>
              <a:gd name="connsiteX170" fmla="*/ 785400 w 12192000"/>
              <a:gd name="connsiteY170" fmla="*/ 62796 h 1126566"/>
              <a:gd name="connsiteX171" fmla="*/ 786774 w 12192000"/>
              <a:gd name="connsiteY171" fmla="*/ 62098 h 1126566"/>
              <a:gd name="connsiteX172" fmla="*/ 852003 w 12192000"/>
              <a:gd name="connsiteY172" fmla="*/ 61064 h 1126566"/>
              <a:gd name="connsiteX173" fmla="*/ 870719 w 12192000"/>
              <a:gd name="connsiteY173" fmla="*/ 47209 h 1126566"/>
              <a:gd name="connsiteX174" fmla="*/ 883786 w 12192000"/>
              <a:gd name="connsiteY174" fmla="*/ 45814 h 1126566"/>
              <a:gd name="connsiteX175" fmla="*/ 886400 w 12192000"/>
              <a:gd name="connsiteY175" fmla="*/ 43909 h 1126566"/>
              <a:gd name="connsiteX176" fmla="*/ 893881 w 12192000"/>
              <a:gd name="connsiteY176" fmla="*/ 40197 h 1126566"/>
              <a:gd name="connsiteX177" fmla="*/ 886282 w 12192000"/>
              <a:gd name="connsiteY177" fmla="*/ 36610 h 1126566"/>
              <a:gd name="connsiteX178" fmla="*/ 950274 w 12192000"/>
              <a:gd name="connsiteY178" fmla="*/ 20111 h 1126566"/>
              <a:gd name="connsiteX179" fmla="*/ 988432 w 12192000"/>
              <a:gd name="connsiteY179" fmla="*/ 24039 h 1126566"/>
              <a:gd name="connsiteX180" fmla="*/ 1048223 w 12192000"/>
              <a:gd name="connsiteY180" fmla="*/ 19791 h 1126566"/>
              <a:gd name="connsiteX181" fmla="*/ 1177886 w 12192000"/>
              <a:gd name="connsiteY181" fmla="*/ 30728 h 1126566"/>
              <a:gd name="connsiteX182" fmla="*/ 1305018 w 12192000"/>
              <a:gd name="connsiteY182" fmla="*/ 0 h 11265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Lst>
            <a:rect l="l" t="t" r="r" b="b"/>
            <a:pathLst>
              <a:path w="12192000" h="1126566">
                <a:moveTo>
                  <a:pt x="1305018" y="0"/>
                </a:moveTo>
                <a:lnTo>
                  <a:pt x="1338012" y="2184"/>
                </a:lnTo>
                <a:lnTo>
                  <a:pt x="1368320" y="11572"/>
                </a:lnTo>
                <a:cubicBezTo>
                  <a:pt x="1368135" y="12420"/>
                  <a:pt x="1367949" y="13268"/>
                  <a:pt x="1367764" y="14115"/>
                </a:cubicBezTo>
                <a:cubicBezTo>
                  <a:pt x="1368260" y="15850"/>
                  <a:pt x="1369933" y="16116"/>
                  <a:pt x="1372564" y="15636"/>
                </a:cubicBezTo>
                <a:lnTo>
                  <a:pt x="1377226" y="14330"/>
                </a:lnTo>
                <a:lnTo>
                  <a:pt x="1382967" y="16108"/>
                </a:lnTo>
                <a:lnTo>
                  <a:pt x="1398753" y="20281"/>
                </a:lnTo>
                <a:lnTo>
                  <a:pt x="1403473" y="25878"/>
                </a:lnTo>
                <a:cubicBezTo>
                  <a:pt x="1418187" y="35152"/>
                  <a:pt x="1455496" y="27557"/>
                  <a:pt x="1465522" y="40951"/>
                </a:cubicBezTo>
                <a:lnTo>
                  <a:pt x="1485274" y="38769"/>
                </a:lnTo>
                <a:lnTo>
                  <a:pt x="1506702" y="48855"/>
                </a:lnTo>
                <a:cubicBezTo>
                  <a:pt x="1526562" y="57310"/>
                  <a:pt x="1547358" y="62811"/>
                  <a:pt x="1570577" y="56390"/>
                </a:cubicBezTo>
                <a:cubicBezTo>
                  <a:pt x="1561206" y="73812"/>
                  <a:pt x="1626608" y="54897"/>
                  <a:pt x="1640836" y="71287"/>
                </a:cubicBezTo>
                <a:cubicBezTo>
                  <a:pt x="1649435" y="84672"/>
                  <a:pt x="1671284" y="82051"/>
                  <a:pt x="1689992" y="86003"/>
                </a:cubicBezTo>
                <a:cubicBezTo>
                  <a:pt x="1706935" y="99155"/>
                  <a:pt x="1796696" y="106480"/>
                  <a:pt x="1825707" y="102605"/>
                </a:cubicBezTo>
                <a:cubicBezTo>
                  <a:pt x="1904608" y="83484"/>
                  <a:pt x="1991519" y="135253"/>
                  <a:pt x="2055100" y="121407"/>
                </a:cubicBezTo>
                <a:cubicBezTo>
                  <a:pt x="2073090" y="121616"/>
                  <a:pt x="2088723" y="123853"/>
                  <a:pt x="2102805" y="127338"/>
                </a:cubicBezTo>
                <a:lnTo>
                  <a:pt x="2139327" y="140098"/>
                </a:lnTo>
                <a:lnTo>
                  <a:pt x="2143886" y="149737"/>
                </a:lnTo>
                <a:lnTo>
                  <a:pt x="2169405" y="154229"/>
                </a:lnTo>
                <a:lnTo>
                  <a:pt x="2175252" y="157025"/>
                </a:lnTo>
                <a:cubicBezTo>
                  <a:pt x="2186400" y="162399"/>
                  <a:pt x="2197622" y="167468"/>
                  <a:pt x="2209736" y="171455"/>
                </a:cubicBezTo>
                <a:cubicBezTo>
                  <a:pt x="2225844" y="133195"/>
                  <a:pt x="2315425" y="199057"/>
                  <a:pt x="2306658" y="162489"/>
                </a:cubicBezTo>
                <a:cubicBezTo>
                  <a:pt x="2358676" y="173927"/>
                  <a:pt x="2356751" y="154958"/>
                  <a:pt x="2376691" y="163846"/>
                </a:cubicBezTo>
                <a:lnTo>
                  <a:pt x="2381520" y="166644"/>
                </a:lnTo>
                <a:lnTo>
                  <a:pt x="2500607" y="180917"/>
                </a:lnTo>
                <a:lnTo>
                  <a:pt x="2542869" y="188717"/>
                </a:lnTo>
                <a:cubicBezTo>
                  <a:pt x="2674262" y="187952"/>
                  <a:pt x="2707055" y="263173"/>
                  <a:pt x="2829718" y="242215"/>
                </a:cubicBezTo>
                <a:lnTo>
                  <a:pt x="3028662" y="219550"/>
                </a:lnTo>
                <a:cubicBezTo>
                  <a:pt x="3049869" y="208285"/>
                  <a:pt x="3084950" y="208595"/>
                  <a:pt x="3107019" y="220240"/>
                </a:cubicBezTo>
                <a:cubicBezTo>
                  <a:pt x="3110816" y="222244"/>
                  <a:pt x="3114075" y="224515"/>
                  <a:pt x="3116698" y="226983"/>
                </a:cubicBezTo>
                <a:cubicBezTo>
                  <a:pt x="3179274" y="200503"/>
                  <a:pt x="3198987" y="221584"/>
                  <a:pt x="3231577" y="202023"/>
                </a:cubicBezTo>
                <a:cubicBezTo>
                  <a:pt x="3309179" y="203900"/>
                  <a:pt x="3356885" y="235149"/>
                  <a:pt x="3386687" y="218190"/>
                </a:cubicBezTo>
                <a:cubicBezTo>
                  <a:pt x="3423429" y="225110"/>
                  <a:pt x="3463019" y="256177"/>
                  <a:pt x="3501680" y="238841"/>
                </a:cubicBezTo>
                <a:cubicBezTo>
                  <a:pt x="3496844" y="257097"/>
                  <a:pt x="3551130" y="231857"/>
                  <a:pt x="3567038" y="246771"/>
                </a:cubicBezTo>
                <a:cubicBezTo>
                  <a:pt x="3577348" y="259245"/>
                  <a:pt x="3596226" y="254494"/>
                  <a:pt x="3613626" y="256591"/>
                </a:cubicBezTo>
                <a:cubicBezTo>
                  <a:pt x="3631298" y="268014"/>
                  <a:pt x="3712457" y="266495"/>
                  <a:pt x="3737444" y="259793"/>
                </a:cubicBezTo>
                <a:cubicBezTo>
                  <a:pt x="3803671" y="233024"/>
                  <a:pt x="3891186" y="276009"/>
                  <a:pt x="3944870" y="255991"/>
                </a:cubicBezTo>
                <a:cubicBezTo>
                  <a:pt x="4008933" y="249766"/>
                  <a:pt x="4045961" y="279503"/>
                  <a:pt x="4092172" y="290617"/>
                </a:cubicBezTo>
                <a:cubicBezTo>
                  <a:pt x="4098827" y="250967"/>
                  <a:pt x="4191523" y="307711"/>
                  <a:pt x="4176434" y="272187"/>
                </a:cubicBezTo>
                <a:cubicBezTo>
                  <a:pt x="4241060" y="280555"/>
                  <a:pt x="4209740" y="244545"/>
                  <a:pt x="4269617" y="283947"/>
                </a:cubicBezTo>
                <a:cubicBezTo>
                  <a:pt x="4386123" y="270292"/>
                  <a:pt x="4534009" y="307696"/>
                  <a:pt x="4638729" y="274806"/>
                </a:cubicBezTo>
                <a:lnTo>
                  <a:pt x="4910175" y="258887"/>
                </a:lnTo>
                <a:cubicBezTo>
                  <a:pt x="4910334" y="258037"/>
                  <a:pt x="4910494" y="257187"/>
                  <a:pt x="4910653" y="256337"/>
                </a:cubicBezTo>
                <a:cubicBezTo>
                  <a:pt x="4911824" y="254741"/>
                  <a:pt x="4913545" y="254755"/>
                  <a:pt x="4915901" y="255646"/>
                </a:cubicBezTo>
                <a:lnTo>
                  <a:pt x="4919888" y="257665"/>
                </a:lnTo>
                <a:lnTo>
                  <a:pt x="4926150" y="256877"/>
                </a:lnTo>
                <a:lnTo>
                  <a:pt x="4943081" y="255402"/>
                </a:lnTo>
                <a:lnTo>
                  <a:pt x="4949875" y="250755"/>
                </a:lnTo>
                <a:lnTo>
                  <a:pt x="5034125" y="251561"/>
                </a:lnTo>
                <a:lnTo>
                  <a:pt x="5058873" y="245283"/>
                </a:lnTo>
                <a:cubicBezTo>
                  <a:pt x="5081450" y="240328"/>
                  <a:pt x="5103755" y="238383"/>
                  <a:pt x="5123651" y="248360"/>
                </a:cubicBezTo>
                <a:cubicBezTo>
                  <a:pt x="5121534" y="229990"/>
                  <a:pt x="5177244" y="258894"/>
                  <a:pt x="5197539" y="245352"/>
                </a:cubicBezTo>
                <a:cubicBezTo>
                  <a:pt x="5211192" y="233802"/>
                  <a:pt x="5231277" y="239882"/>
                  <a:pt x="5250946" y="239095"/>
                </a:cubicBezTo>
                <a:cubicBezTo>
                  <a:pt x="5272576" y="229125"/>
                  <a:pt x="5362305" y="236604"/>
                  <a:pt x="5388817" y="245059"/>
                </a:cubicBezTo>
                <a:cubicBezTo>
                  <a:pt x="5457500" y="276353"/>
                  <a:pt x="5562193" y="240387"/>
                  <a:pt x="5618162" y="264094"/>
                </a:cubicBezTo>
                <a:cubicBezTo>
                  <a:pt x="5635645" y="266810"/>
                  <a:pt x="5651655" y="267184"/>
                  <a:pt x="5666664" y="266098"/>
                </a:cubicBezTo>
                <a:lnTo>
                  <a:pt x="5715324" y="251101"/>
                </a:lnTo>
                <a:lnTo>
                  <a:pt x="5741796" y="250897"/>
                </a:lnTo>
                <a:lnTo>
                  <a:pt x="5748565" y="249142"/>
                </a:lnTo>
                <a:cubicBezTo>
                  <a:pt x="5761488" y="245753"/>
                  <a:pt x="5789604" y="257912"/>
                  <a:pt x="5802907" y="256022"/>
                </a:cubicBezTo>
                <a:cubicBezTo>
                  <a:pt x="5845141" y="268967"/>
                  <a:pt x="5900887" y="231236"/>
                  <a:pt x="5877829" y="265178"/>
                </a:cubicBezTo>
                <a:cubicBezTo>
                  <a:pt x="5932696" y="262556"/>
                  <a:pt x="5923269" y="280589"/>
                  <a:pt x="5946099" y="275229"/>
                </a:cubicBezTo>
                <a:lnTo>
                  <a:pt x="5951885" y="273306"/>
                </a:lnTo>
                <a:lnTo>
                  <a:pt x="5957187" y="267506"/>
                </a:lnTo>
                <a:lnTo>
                  <a:pt x="6000476" y="273899"/>
                </a:lnTo>
                <a:lnTo>
                  <a:pt x="6055647" y="268058"/>
                </a:lnTo>
                <a:cubicBezTo>
                  <a:pt x="6182414" y="290116"/>
                  <a:pt x="6280672" y="256487"/>
                  <a:pt x="6390944" y="296657"/>
                </a:cubicBezTo>
                <a:lnTo>
                  <a:pt x="6445883" y="304401"/>
                </a:lnTo>
                <a:cubicBezTo>
                  <a:pt x="6488263" y="316778"/>
                  <a:pt x="6557650" y="301859"/>
                  <a:pt x="6598839" y="327138"/>
                </a:cubicBezTo>
                <a:cubicBezTo>
                  <a:pt x="6614856" y="341473"/>
                  <a:pt x="6658305" y="336097"/>
                  <a:pt x="6674894" y="339184"/>
                </a:cubicBezTo>
                <a:cubicBezTo>
                  <a:pt x="6691483" y="342271"/>
                  <a:pt x="6694854" y="347625"/>
                  <a:pt x="6698374" y="345663"/>
                </a:cubicBezTo>
                <a:cubicBezTo>
                  <a:pt x="6748333" y="381426"/>
                  <a:pt x="6764373" y="352806"/>
                  <a:pt x="6788093" y="377012"/>
                </a:cubicBezTo>
                <a:cubicBezTo>
                  <a:pt x="6863891" y="387787"/>
                  <a:pt x="6979637" y="372926"/>
                  <a:pt x="7001696" y="394163"/>
                </a:cubicBezTo>
                <a:cubicBezTo>
                  <a:pt x="7039991" y="393431"/>
                  <a:pt x="7010656" y="400290"/>
                  <a:pt x="7052564" y="396658"/>
                </a:cubicBezTo>
                <a:cubicBezTo>
                  <a:pt x="7055164" y="378218"/>
                  <a:pt x="7109032" y="400006"/>
                  <a:pt x="7130364" y="388164"/>
                </a:cubicBezTo>
                <a:cubicBezTo>
                  <a:pt x="7145309" y="377773"/>
                  <a:pt x="7161671" y="385430"/>
                  <a:pt x="7179335" y="386225"/>
                </a:cubicBezTo>
                <a:cubicBezTo>
                  <a:pt x="7200979" y="378045"/>
                  <a:pt x="7278864" y="392682"/>
                  <a:pt x="7300357" y="403218"/>
                </a:cubicBezTo>
                <a:cubicBezTo>
                  <a:pt x="7353733" y="439852"/>
                  <a:pt x="7455509" y="412480"/>
                  <a:pt x="7499445" y="440549"/>
                </a:cubicBezTo>
                <a:cubicBezTo>
                  <a:pt x="7558920" y="456964"/>
                  <a:pt x="7606586" y="434213"/>
                  <a:pt x="7655710" y="430962"/>
                </a:cubicBezTo>
                <a:cubicBezTo>
                  <a:pt x="7646336" y="470388"/>
                  <a:pt x="7758609" y="430550"/>
                  <a:pt x="7729851" y="462457"/>
                </a:cubicBezTo>
                <a:cubicBezTo>
                  <a:pt x="7795688" y="464850"/>
                  <a:pt x="7751041" y="494594"/>
                  <a:pt x="7824660" y="466203"/>
                </a:cubicBezTo>
                <a:cubicBezTo>
                  <a:pt x="7931888" y="498311"/>
                  <a:pt x="8189689" y="453831"/>
                  <a:pt x="8277851" y="502630"/>
                </a:cubicBezTo>
                <a:cubicBezTo>
                  <a:pt x="8370818" y="512734"/>
                  <a:pt x="8313042" y="513711"/>
                  <a:pt x="8382461" y="526824"/>
                </a:cubicBezTo>
                <a:cubicBezTo>
                  <a:pt x="8391942" y="573223"/>
                  <a:pt x="8538700" y="594604"/>
                  <a:pt x="8594502" y="613607"/>
                </a:cubicBezTo>
                <a:cubicBezTo>
                  <a:pt x="8691407" y="622788"/>
                  <a:pt x="8680711" y="654899"/>
                  <a:pt x="8777878" y="639454"/>
                </a:cubicBezTo>
                <a:cubicBezTo>
                  <a:pt x="8821850" y="645255"/>
                  <a:pt x="8834479" y="644511"/>
                  <a:pt x="8858334" y="648415"/>
                </a:cubicBezTo>
                <a:lnTo>
                  <a:pt x="8969814" y="639833"/>
                </a:lnTo>
                <a:cubicBezTo>
                  <a:pt x="9008784" y="633280"/>
                  <a:pt x="9061030" y="618158"/>
                  <a:pt x="9092152" y="609097"/>
                </a:cubicBezTo>
                <a:cubicBezTo>
                  <a:pt x="9141320" y="619991"/>
                  <a:pt x="9118891" y="591188"/>
                  <a:pt x="9156546" y="585468"/>
                </a:cubicBezTo>
                <a:cubicBezTo>
                  <a:pt x="9180620" y="587385"/>
                  <a:pt x="9192331" y="584657"/>
                  <a:pt x="9194830" y="571148"/>
                </a:cubicBezTo>
                <a:cubicBezTo>
                  <a:pt x="9308402" y="581928"/>
                  <a:pt x="9235498" y="557277"/>
                  <a:pt x="9314188" y="547301"/>
                </a:cubicBezTo>
                <a:cubicBezTo>
                  <a:pt x="9385651" y="541365"/>
                  <a:pt x="9407311" y="527502"/>
                  <a:pt x="9505176" y="542666"/>
                </a:cubicBezTo>
                <a:cubicBezTo>
                  <a:pt x="9527962" y="548956"/>
                  <a:pt x="9555704" y="534081"/>
                  <a:pt x="9581851" y="530976"/>
                </a:cubicBezTo>
                <a:cubicBezTo>
                  <a:pt x="9607998" y="527871"/>
                  <a:pt x="9661317" y="526445"/>
                  <a:pt x="9662056" y="524035"/>
                </a:cubicBezTo>
                <a:cubicBezTo>
                  <a:pt x="9725667" y="537016"/>
                  <a:pt x="9687962" y="516815"/>
                  <a:pt x="9724197" y="528337"/>
                </a:cubicBezTo>
                <a:cubicBezTo>
                  <a:pt x="9784395" y="515772"/>
                  <a:pt x="9805214" y="483205"/>
                  <a:pt x="9837846" y="492977"/>
                </a:cubicBezTo>
                <a:cubicBezTo>
                  <a:pt x="9863105" y="482046"/>
                  <a:pt x="9877613" y="450783"/>
                  <a:pt x="9917440" y="459605"/>
                </a:cubicBezTo>
                <a:cubicBezTo>
                  <a:pt x="9914032" y="456009"/>
                  <a:pt x="9914999" y="454133"/>
                  <a:pt x="9918439" y="453114"/>
                </a:cubicBezTo>
                <a:lnTo>
                  <a:pt x="9953039" y="452486"/>
                </a:lnTo>
                <a:lnTo>
                  <a:pt x="9988183" y="448079"/>
                </a:lnTo>
                <a:cubicBezTo>
                  <a:pt x="10003164" y="445307"/>
                  <a:pt x="9997636" y="440348"/>
                  <a:pt x="9991965" y="435969"/>
                </a:cubicBezTo>
                <a:lnTo>
                  <a:pt x="9986932" y="431168"/>
                </a:lnTo>
                <a:lnTo>
                  <a:pt x="9996190" y="429066"/>
                </a:lnTo>
                <a:lnTo>
                  <a:pt x="9999786" y="427758"/>
                </a:lnTo>
                <a:lnTo>
                  <a:pt x="10012936" y="428884"/>
                </a:lnTo>
                <a:cubicBezTo>
                  <a:pt x="10033227" y="430510"/>
                  <a:pt x="10071440" y="439772"/>
                  <a:pt x="10102484" y="441324"/>
                </a:cubicBezTo>
                <a:cubicBezTo>
                  <a:pt x="10136562" y="436650"/>
                  <a:pt x="10161909" y="444583"/>
                  <a:pt x="10199200" y="438197"/>
                </a:cubicBezTo>
                <a:cubicBezTo>
                  <a:pt x="10217449" y="429443"/>
                  <a:pt x="10230000" y="428254"/>
                  <a:pt x="10245648" y="438831"/>
                </a:cubicBezTo>
                <a:cubicBezTo>
                  <a:pt x="10329997" y="396081"/>
                  <a:pt x="10293643" y="438380"/>
                  <a:pt x="10369590" y="423377"/>
                </a:cubicBezTo>
                <a:cubicBezTo>
                  <a:pt x="10435429" y="407137"/>
                  <a:pt x="10508988" y="397618"/>
                  <a:pt x="10575777" y="355859"/>
                </a:cubicBezTo>
                <a:cubicBezTo>
                  <a:pt x="10588559" y="343823"/>
                  <a:pt x="10623554" y="349957"/>
                  <a:pt x="10638984" y="347416"/>
                </a:cubicBezTo>
                <a:cubicBezTo>
                  <a:pt x="10654414" y="344875"/>
                  <a:pt x="10665320" y="338813"/>
                  <a:pt x="10668356" y="340612"/>
                </a:cubicBezTo>
                <a:cubicBezTo>
                  <a:pt x="10708634" y="310852"/>
                  <a:pt x="10713374" y="337960"/>
                  <a:pt x="10732175" y="317549"/>
                </a:cubicBezTo>
                <a:cubicBezTo>
                  <a:pt x="10795223" y="310206"/>
                  <a:pt x="10845347" y="331314"/>
                  <a:pt x="10862886" y="313438"/>
                </a:cubicBezTo>
                <a:cubicBezTo>
                  <a:pt x="10895019" y="315099"/>
                  <a:pt x="10938544" y="336989"/>
                  <a:pt x="10963063" y="317771"/>
                </a:cubicBezTo>
                <a:cubicBezTo>
                  <a:pt x="10966067" y="333874"/>
                  <a:pt x="11000154" y="306125"/>
                  <a:pt x="11018562" y="316991"/>
                </a:cubicBezTo>
                <a:cubicBezTo>
                  <a:pt x="11031553" y="326424"/>
                  <a:pt x="11044924" y="320203"/>
                  <a:pt x="11059692" y="319983"/>
                </a:cubicBezTo>
                <a:cubicBezTo>
                  <a:pt x="11078202" y="327673"/>
                  <a:pt x="11142830" y="317027"/>
                  <a:pt x="11160371" y="308440"/>
                </a:cubicBezTo>
                <a:cubicBezTo>
                  <a:pt x="11165760" y="304637"/>
                  <a:pt x="11171826" y="301723"/>
                  <a:pt x="11178386" y="299490"/>
                </a:cubicBezTo>
                <a:lnTo>
                  <a:pt x="11192494" y="296221"/>
                </a:lnTo>
                <a:lnTo>
                  <a:pt x="11199770" y="299772"/>
                </a:lnTo>
                <a:lnTo>
                  <a:pt x="11217258" y="293681"/>
                </a:lnTo>
                <a:lnTo>
                  <a:pt x="11245798" y="292170"/>
                </a:lnTo>
                <a:lnTo>
                  <a:pt x="11255992" y="291919"/>
                </a:lnTo>
                <a:lnTo>
                  <a:pt x="11264859" y="293937"/>
                </a:lnTo>
                <a:cubicBezTo>
                  <a:pt x="11269176" y="294273"/>
                  <a:pt x="11272860" y="293892"/>
                  <a:pt x="11276151" y="293070"/>
                </a:cubicBezTo>
                <a:lnTo>
                  <a:pt x="11279850" y="291330"/>
                </a:lnTo>
                <a:lnTo>
                  <a:pt x="11290818" y="291060"/>
                </a:lnTo>
                <a:lnTo>
                  <a:pt x="11296248" y="290163"/>
                </a:lnTo>
                <a:lnTo>
                  <a:pt x="11301652" y="290324"/>
                </a:lnTo>
                <a:lnTo>
                  <a:pt x="11339114" y="288153"/>
                </a:lnTo>
                <a:lnTo>
                  <a:pt x="11345146" y="290802"/>
                </a:lnTo>
                <a:lnTo>
                  <a:pt x="11400126" y="292287"/>
                </a:lnTo>
                <a:cubicBezTo>
                  <a:pt x="11400225" y="292777"/>
                  <a:pt x="11400322" y="293267"/>
                  <a:pt x="11400420" y="293758"/>
                </a:cubicBezTo>
                <a:cubicBezTo>
                  <a:pt x="11402333" y="297092"/>
                  <a:pt x="11406107" y="299615"/>
                  <a:pt x="11413889" y="300516"/>
                </a:cubicBezTo>
                <a:cubicBezTo>
                  <a:pt x="11395142" y="320394"/>
                  <a:pt x="11416088" y="309220"/>
                  <a:pt x="11440688" y="310121"/>
                </a:cubicBezTo>
                <a:cubicBezTo>
                  <a:pt x="11417061" y="341196"/>
                  <a:pt x="11491047" y="330911"/>
                  <a:pt x="11496733" y="350225"/>
                </a:cubicBezTo>
                <a:cubicBezTo>
                  <a:pt x="11515339" y="350186"/>
                  <a:pt x="11534581" y="350713"/>
                  <a:pt x="11554005" y="351933"/>
                </a:cubicBezTo>
                <a:lnTo>
                  <a:pt x="11565304" y="353069"/>
                </a:lnTo>
                <a:cubicBezTo>
                  <a:pt x="11565348" y="353186"/>
                  <a:pt x="11565391" y="353302"/>
                  <a:pt x="11565435" y="353419"/>
                </a:cubicBezTo>
                <a:cubicBezTo>
                  <a:pt x="11567690" y="354366"/>
                  <a:pt x="11571332" y="355001"/>
                  <a:pt x="11577168" y="355270"/>
                </a:cubicBezTo>
                <a:lnTo>
                  <a:pt x="11607823" y="357347"/>
                </a:lnTo>
                <a:lnTo>
                  <a:pt x="11664276" y="386951"/>
                </a:lnTo>
                <a:cubicBezTo>
                  <a:pt x="11700990" y="407051"/>
                  <a:pt x="11744222" y="456861"/>
                  <a:pt x="11786197" y="477948"/>
                </a:cubicBezTo>
                <a:lnTo>
                  <a:pt x="11866598" y="486803"/>
                </a:lnTo>
                <a:cubicBezTo>
                  <a:pt x="11883269" y="491187"/>
                  <a:pt x="11900036" y="496356"/>
                  <a:pt x="11916744" y="502917"/>
                </a:cubicBezTo>
                <a:lnTo>
                  <a:pt x="11949248" y="518881"/>
                </a:lnTo>
                <a:lnTo>
                  <a:pt x="11951002" y="518735"/>
                </a:lnTo>
                <a:lnTo>
                  <a:pt x="12026007" y="534384"/>
                </a:lnTo>
                <a:cubicBezTo>
                  <a:pt x="12029433" y="533054"/>
                  <a:pt x="12032525" y="531446"/>
                  <a:pt x="12035188" y="529609"/>
                </a:cubicBezTo>
                <a:cubicBezTo>
                  <a:pt x="12075234" y="558112"/>
                  <a:pt x="12095957" y="542163"/>
                  <a:pt x="12115225" y="561895"/>
                </a:cubicBezTo>
                <a:cubicBezTo>
                  <a:pt x="12144838" y="564862"/>
                  <a:pt x="12170822" y="560882"/>
                  <a:pt x="12191636" y="558318"/>
                </a:cubicBezTo>
                <a:lnTo>
                  <a:pt x="12192000" y="558295"/>
                </a:lnTo>
                <a:lnTo>
                  <a:pt x="12192000" y="1126566"/>
                </a:lnTo>
                <a:lnTo>
                  <a:pt x="0" y="1126566"/>
                </a:lnTo>
                <a:lnTo>
                  <a:pt x="0" y="401922"/>
                </a:lnTo>
                <a:lnTo>
                  <a:pt x="25242" y="388862"/>
                </a:lnTo>
                <a:cubicBezTo>
                  <a:pt x="53095" y="374239"/>
                  <a:pt x="81134" y="359931"/>
                  <a:pt x="96922" y="357381"/>
                </a:cubicBezTo>
                <a:cubicBezTo>
                  <a:pt x="108624" y="334682"/>
                  <a:pt x="133296" y="326879"/>
                  <a:pt x="164580" y="322443"/>
                </a:cubicBezTo>
                <a:cubicBezTo>
                  <a:pt x="170496" y="302312"/>
                  <a:pt x="203628" y="305232"/>
                  <a:pt x="258712" y="286531"/>
                </a:cubicBezTo>
                <a:cubicBezTo>
                  <a:pt x="264312" y="263774"/>
                  <a:pt x="296058" y="274113"/>
                  <a:pt x="316354" y="238529"/>
                </a:cubicBezTo>
                <a:cubicBezTo>
                  <a:pt x="320285" y="239658"/>
                  <a:pt x="324488" y="240478"/>
                  <a:pt x="328834" y="240963"/>
                </a:cubicBezTo>
                <a:cubicBezTo>
                  <a:pt x="354074" y="243782"/>
                  <a:pt x="378513" y="234932"/>
                  <a:pt x="383414" y="221196"/>
                </a:cubicBezTo>
                <a:cubicBezTo>
                  <a:pt x="421577" y="169345"/>
                  <a:pt x="485280" y="146631"/>
                  <a:pt x="537708" y="119020"/>
                </a:cubicBezTo>
                <a:cubicBezTo>
                  <a:pt x="588732" y="94357"/>
                  <a:pt x="615676" y="101316"/>
                  <a:pt x="653257" y="91372"/>
                </a:cubicBezTo>
                <a:cubicBezTo>
                  <a:pt x="684624" y="78385"/>
                  <a:pt x="748753" y="87379"/>
                  <a:pt x="763197" y="59356"/>
                </a:cubicBezTo>
                <a:cubicBezTo>
                  <a:pt x="765804" y="63426"/>
                  <a:pt x="771340" y="64365"/>
                  <a:pt x="778208" y="63801"/>
                </a:cubicBezTo>
                <a:lnTo>
                  <a:pt x="784725" y="62505"/>
                </a:lnTo>
                <a:lnTo>
                  <a:pt x="785400" y="62796"/>
                </a:lnTo>
                <a:lnTo>
                  <a:pt x="786774" y="62098"/>
                </a:lnTo>
                <a:lnTo>
                  <a:pt x="852003" y="61064"/>
                </a:lnTo>
                <a:cubicBezTo>
                  <a:pt x="860539" y="57863"/>
                  <a:pt x="862705" y="50815"/>
                  <a:pt x="870719" y="47209"/>
                </a:cubicBezTo>
                <a:lnTo>
                  <a:pt x="883786" y="45814"/>
                </a:lnTo>
                <a:lnTo>
                  <a:pt x="886400" y="43909"/>
                </a:lnTo>
                <a:lnTo>
                  <a:pt x="893881" y="40197"/>
                </a:lnTo>
                <a:lnTo>
                  <a:pt x="886282" y="36610"/>
                </a:lnTo>
                <a:cubicBezTo>
                  <a:pt x="895681" y="33262"/>
                  <a:pt x="933249" y="22206"/>
                  <a:pt x="950274" y="20111"/>
                </a:cubicBezTo>
                <a:lnTo>
                  <a:pt x="988432" y="24039"/>
                </a:lnTo>
                <a:cubicBezTo>
                  <a:pt x="993873" y="26447"/>
                  <a:pt x="1044330" y="14803"/>
                  <a:pt x="1048223" y="19791"/>
                </a:cubicBezTo>
                <a:cubicBezTo>
                  <a:pt x="1123287" y="25741"/>
                  <a:pt x="1109478" y="4056"/>
                  <a:pt x="1177886" y="30728"/>
                </a:cubicBezTo>
                <a:cubicBezTo>
                  <a:pt x="1207072" y="3020"/>
                  <a:pt x="1274783" y="15000"/>
                  <a:pt x="1305018" y="0"/>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Freeform: Shape 18">
            <a:extLst>
              <a:ext uri="{FF2B5EF4-FFF2-40B4-BE49-F238E27FC236}">
                <a16:creationId xmlns:a16="http://schemas.microsoft.com/office/drawing/2014/main" id="{37F87E21-9F5F-4A2A-93FB-23E0264A2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538385" y="3213478"/>
            <a:ext cx="2605999" cy="3236262"/>
          </a:xfrm>
          <a:custGeom>
            <a:avLst/>
            <a:gdLst>
              <a:gd name="connsiteX0" fmla="*/ 0 w 2400300"/>
              <a:gd name="connsiteY0" fmla="*/ 0 h 2400300"/>
              <a:gd name="connsiteX1" fmla="*/ 2400300 w 2400300"/>
              <a:gd name="connsiteY1" fmla="*/ 0 h 2400300"/>
              <a:gd name="connsiteX2" fmla="*/ 2400300 w 2400300"/>
              <a:gd name="connsiteY2" fmla="*/ 2400300 h 2400300"/>
              <a:gd name="connsiteX3" fmla="*/ 0 w 2400300"/>
              <a:gd name="connsiteY3" fmla="*/ 2400300 h 2400300"/>
            </a:gdLst>
            <a:ahLst/>
            <a:cxnLst>
              <a:cxn ang="0">
                <a:pos x="connsiteX0" y="connsiteY0"/>
              </a:cxn>
              <a:cxn ang="0">
                <a:pos x="connsiteX1" y="connsiteY1"/>
              </a:cxn>
              <a:cxn ang="0">
                <a:pos x="connsiteX2" y="connsiteY2"/>
              </a:cxn>
              <a:cxn ang="0">
                <a:pos x="connsiteX3" y="connsiteY3"/>
              </a:cxn>
            </a:cxnLst>
            <a:rect l="l" t="t" r="r" b="b"/>
            <a:pathLst>
              <a:path w="2400300" h="2400300">
                <a:moveTo>
                  <a:pt x="0" y="0"/>
                </a:moveTo>
                <a:lnTo>
                  <a:pt x="2400300" y="0"/>
                </a:lnTo>
                <a:lnTo>
                  <a:pt x="2400300" y="2400300"/>
                </a:lnTo>
                <a:lnTo>
                  <a:pt x="0" y="2400300"/>
                </a:lnTo>
                <a:close/>
              </a:path>
            </a:pathLst>
          </a:custGeom>
          <a:solidFill>
            <a:srgbClr val="F2F2F2"/>
          </a:solidFill>
          <a:ln>
            <a:noFill/>
          </a:ln>
          <a:effectLst>
            <a:outerShdw blurRad="254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5" name="Content Placeholder 4">
            <a:hlinkClick r:id="rId3"/>
            <a:extLst>
              <a:ext uri="{FF2B5EF4-FFF2-40B4-BE49-F238E27FC236}">
                <a16:creationId xmlns:a16="http://schemas.microsoft.com/office/drawing/2014/main" id="{F69DCABB-E730-D0F7-0877-D0B082DEB058}"/>
              </a:ext>
            </a:extLst>
          </p:cNvPr>
          <p:cNvPicPr>
            <a:picLocks noGrp="1" noChangeAspect="1"/>
          </p:cNvPicPr>
          <p:nvPr>
            <p:ph idx="1"/>
          </p:nvPr>
        </p:nvPicPr>
        <p:blipFill>
          <a:blip r:embed="rId4"/>
          <a:srcRect r="-2" b="6197"/>
          <a:stretch>
            <a:fillRect/>
          </a:stretch>
        </p:blipFill>
        <p:spPr>
          <a:xfrm>
            <a:off x="8622815" y="3290550"/>
            <a:ext cx="2448871" cy="3072977"/>
          </a:xfrm>
          <a:prstGeom prst="rect">
            <a:avLst/>
          </a:prstGeom>
        </p:spPr>
      </p:pic>
      <p:sp>
        <p:nvSpPr>
          <p:cNvPr id="21" name="Rectangle 6">
            <a:extLst>
              <a:ext uri="{FF2B5EF4-FFF2-40B4-BE49-F238E27FC236}">
                <a16:creationId xmlns:a16="http://schemas.microsoft.com/office/drawing/2014/main" id="{B555642D-CBCD-439C-8A0F-21CD45E295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97311">
            <a:off x="10422511" y="3037523"/>
            <a:ext cx="1136424" cy="428984"/>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lnTo>
                  <a:pt x="2164992" y="12386"/>
                </a:lnTo>
                <a:cubicBezTo>
                  <a:pt x="2164717" y="43049"/>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41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Freeform: Shape 22">
            <a:extLst>
              <a:ext uri="{FF2B5EF4-FFF2-40B4-BE49-F238E27FC236}">
                <a16:creationId xmlns:a16="http://schemas.microsoft.com/office/drawing/2014/main" id="{F2772798-1BBC-45F3-B319-C2ADE2CA4D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79811" y="476714"/>
            <a:ext cx="2597530" cy="2516429"/>
          </a:xfrm>
          <a:custGeom>
            <a:avLst/>
            <a:gdLst>
              <a:gd name="connsiteX0" fmla="*/ 0 w 2400300"/>
              <a:gd name="connsiteY0" fmla="*/ 0 h 2400300"/>
              <a:gd name="connsiteX1" fmla="*/ 2400300 w 2400300"/>
              <a:gd name="connsiteY1" fmla="*/ 0 h 2400300"/>
              <a:gd name="connsiteX2" fmla="*/ 2400300 w 2400300"/>
              <a:gd name="connsiteY2" fmla="*/ 2400300 h 2400300"/>
              <a:gd name="connsiteX3" fmla="*/ 0 w 2400300"/>
              <a:gd name="connsiteY3" fmla="*/ 2400300 h 2400300"/>
            </a:gdLst>
            <a:ahLst/>
            <a:cxnLst>
              <a:cxn ang="0">
                <a:pos x="connsiteX0" y="connsiteY0"/>
              </a:cxn>
              <a:cxn ang="0">
                <a:pos x="connsiteX1" y="connsiteY1"/>
              </a:cxn>
              <a:cxn ang="0">
                <a:pos x="connsiteX2" y="connsiteY2"/>
              </a:cxn>
              <a:cxn ang="0">
                <a:pos x="connsiteX3" y="connsiteY3"/>
              </a:cxn>
            </a:cxnLst>
            <a:rect l="l" t="t" r="r" b="b"/>
            <a:pathLst>
              <a:path w="2400300" h="2400300">
                <a:moveTo>
                  <a:pt x="0" y="0"/>
                </a:moveTo>
                <a:lnTo>
                  <a:pt x="2400300" y="0"/>
                </a:lnTo>
                <a:lnTo>
                  <a:pt x="2400300" y="2400300"/>
                </a:lnTo>
                <a:lnTo>
                  <a:pt x="0" y="2400300"/>
                </a:lnTo>
                <a:close/>
              </a:path>
            </a:pathLst>
          </a:custGeom>
          <a:solidFill>
            <a:srgbClr val="F2F2F2"/>
          </a:solidFill>
          <a:ln>
            <a:noFill/>
          </a:ln>
          <a:effectLst>
            <a:outerShdw blurRad="254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10" name="Picture 9">
            <a:extLst>
              <a:ext uri="{FF2B5EF4-FFF2-40B4-BE49-F238E27FC236}">
                <a16:creationId xmlns:a16="http://schemas.microsoft.com/office/drawing/2014/main" id="{287923C7-0625-9BD6-C3B8-59A01FADF5BA}"/>
              </a:ext>
            </a:extLst>
          </p:cNvPr>
          <p:cNvPicPr>
            <a:picLocks noChangeAspect="1"/>
          </p:cNvPicPr>
          <p:nvPr/>
        </p:nvPicPr>
        <p:blipFill>
          <a:blip r:embed="rId5"/>
          <a:srcRect l="7200" r="9848" b="2"/>
          <a:stretch>
            <a:fillRect/>
          </a:stretch>
        </p:blipFill>
        <p:spPr>
          <a:xfrm>
            <a:off x="8991876" y="588822"/>
            <a:ext cx="2372885" cy="2309768"/>
          </a:xfrm>
          <a:prstGeom prst="rect">
            <a:avLst/>
          </a:prstGeom>
        </p:spPr>
      </p:pic>
      <p:sp>
        <p:nvSpPr>
          <p:cNvPr id="25" name="Freeform: Shape 24">
            <a:extLst>
              <a:ext uri="{FF2B5EF4-FFF2-40B4-BE49-F238E27FC236}">
                <a16:creationId xmlns:a16="http://schemas.microsoft.com/office/drawing/2014/main" id="{0E028C45-84D6-49D4-BEBB-AD070E64DD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54367" y="2289323"/>
            <a:ext cx="1628226" cy="1720775"/>
          </a:xfrm>
          <a:custGeom>
            <a:avLst/>
            <a:gdLst>
              <a:gd name="connsiteX0" fmla="*/ 0 w 2400300"/>
              <a:gd name="connsiteY0" fmla="*/ 0 h 2400300"/>
              <a:gd name="connsiteX1" fmla="*/ 2400300 w 2400300"/>
              <a:gd name="connsiteY1" fmla="*/ 0 h 2400300"/>
              <a:gd name="connsiteX2" fmla="*/ 2400300 w 2400300"/>
              <a:gd name="connsiteY2" fmla="*/ 2400300 h 2400300"/>
              <a:gd name="connsiteX3" fmla="*/ 0 w 2400300"/>
              <a:gd name="connsiteY3" fmla="*/ 2400300 h 2400300"/>
            </a:gdLst>
            <a:ahLst/>
            <a:cxnLst>
              <a:cxn ang="0">
                <a:pos x="connsiteX0" y="connsiteY0"/>
              </a:cxn>
              <a:cxn ang="0">
                <a:pos x="connsiteX1" y="connsiteY1"/>
              </a:cxn>
              <a:cxn ang="0">
                <a:pos x="connsiteX2" y="connsiteY2"/>
              </a:cxn>
              <a:cxn ang="0">
                <a:pos x="connsiteX3" y="connsiteY3"/>
              </a:cxn>
            </a:cxnLst>
            <a:rect l="l" t="t" r="r" b="b"/>
            <a:pathLst>
              <a:path w="2400300" h="2400300">
                <a:moveTo>
                  <a:pt x="0" y="0"/>
                </a:moveTo>
                <a:lnTo>
                  <a:pt x="2400300" y="0"/>
                </a:lnTo>
                <a:lnTo>
                  <a:pt x="2400300" y="2400300"/>
                </a:lnTo>
                <a:lnTo>
                  <a:pt x="0" y="2400300"/>
                </a:lnTo>
                <a:close/>
              </a:path>
            </a:pathLst>
          </a:custGeom>
          <a:solidFill>
            <a:srgbClr val="F2F2F2"/>
          </a:solidFill>
          <a:ln>
            <a:noFill/>
          </a:ln>
          <a:effectLst>
            <a:outerShdw blurRad="254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8" name="Picture 7">
            <a:extLst>
              <a:ext uri="{FF2B5EF4-FFF2-40B4-BE49-F238E27FC236}">
                <a16:creationId xmlns:a16="http://schemas.microsoft.com/office/drawing/2014/main" id="{B1F96767-4D24-C8A4-4E06-5A182994B17A}"/>
              </a:ext>
            </a:extLst>
          </p:cNvPr>
          <p:cNvPicPr>
            <a:picLocks noChangeAspect="1"/>
          </p:cNvPicPr>
          <p:nvPr/>
        </p:nvPicPr>
        <p:blipFill>
          <a:blip r:embed="rId6"/>
          <a:srcRect r="-8" b="25223"/>
          <a:stretch>
            <a:fillRect/>
          </a:stretch>
        </p:blipFill>
        <p:spPr>
          <a:xfrm>
            <a:off x="7954367" y="2289465"/>
            <a:ext cx="1628227" cy="1720775"/>
          </a:xfrm>
          <a:prstGeom prst="rect">
            <a:avLst/>
          </a:prstGeom>
        </p:spPr>
      </p:pic>
    </p:spTree>
    <p:extLst>
      <p:ext uri="{BB962C8B-B14F-4D97-AF65-F5344CB8AC3E}">
        <p14:creationId xmlns:p14="http://schemas.microsoft.com/office/powerpoint/2010/main" val="20227481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0288C6B4-AFC3-407F-A595-EFFD38D4CC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5" name="Freeform: Shape 14">
            <a:extLst>
              <a:ext uri="{FF2B5EF4-FFF2-40B4-BE49-F238E27FC236}">
                <a16:creationId xmlns:a16="http://schemas.microsoft.com/office/drawing/2014/main" id="{CF236821-17FE-429B-8D2C-08E13A64EA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455673" cy="6858000"/>
          </a:xfrm>
          <a:custGeom>
            <a:avLst/>
            <a:gdLst>
              <a:gd name="connsiteX0" fmla="*/ 0 w 4455673"/>
              <a:gd name="connsiteY0" fmla="*/ 0 h 6858000"/>
              <a:gd name="connsiteX1" fmla="*/ 3242695 w 4455673"/>
              <a:gd name="connsiteY1" fmla="*/ 0 h 6858000"/>
              <a:gd name="connsiteX2" fmla="*/ 3305678 w 4455673"/>
              <a:gd name="connsiteY2" fmla="*/ 69271 h 6858000"/>
              <a:gd name="connsiteX3" fmla="*/ 4455673 w 4455673"/>
              <a:gd name="connsiteY3" fmla="*/ 3429000 h 6858000"/>
              <a:gd name="connsiteX4" fmla="*/ 3305678 w 4455673"/>
              <a:gd name="connsiteY4" fmla="*/ 6788730 h 6858000"/>
              <a:gd name="connsiteX5" fmla="*/ 3242695 w 4455673"/>
              <a:gd name="connsiteY5" fmla="*/ 6858000 h 6858000"/>
              <a:gd name="connsiteX6" fmla="*/ 0 w 4455673"/>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55673" h="6858000">
                <a:moveTo>
                  <a:pt x="0" y="0"/>
                </a:moveTo>
                <a:lnTo>
                  <a:pt x="3242695" y="0"/>
                </a:lnTo>
                <a:lnTo>
                  <a:pt x="3305678" y="69271"/>
                </a:lnTo>
                <a:cubicBezTo>
                  <a:pt x="4016204" y="929100"/>
                  <a:pt x="4455673" y="2116944"/>
                  <a:pt x="4455673" y="3429000"/>
                </a:cubicBezTo>
                <a:cubicBezTo>
                  <a:pt x="4455673" y="4741056"/>
                  <a:pt x="4016204" y="5928900"/>
                  <a:pt x="3305678" y="6788730"/>
                </a:cubicBezTo>
                <a:lnTo>
                  <a:pt x="3242695" y="6858000"/>
                </a:lnTo>
                <a:lnTo>
                  <a:pt x="0" y="6858000"/>
                </a:lnTo>
                <a:close/>
              </a:path>
            </a:pathLst>
          </a:custGeom>
          <a:ln w="9525">
            <a:solidFill>
              <a:srgbClr val="EFEFEF"/>
            </a:solidFill>
          </a:ln>
          <a:effectLst>
            <a:outerShdw blurRad="88900" dist="38100" algn="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7" name="Freeform: Shape 16">
            <a:extLst>
              <a:ext uri="{FF2B5EF4-FFF2-40B4-BE49-F238E27FC236}">
                <a16:creationId xmlns:a16="http://schemas.microsoft.com/office/drawing/2014/main" id="{C0BDBCD2-E081-43AB-9119-C55465E597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446529" cy="6858000"/>
          </a:xfrm>
          <a:custGeom>
            <a:avLst/>
            <a:gdLst>
              <a:gd name="connsiteX0" fmla="*/ 0 w 4446529"/>
              <a:gd name="connsiteY0" fmla="*/ 0 h 6858000"/>
              <a:gd name="connsiteX1" fmla="*/ 3233551 w 4446529"/>
              <a:gd name="connsiteY1" fmla="*/ 0 h 6858000"/>
              <a:gd name="connsiteX2" fmla="*/ 3296534 w 4446529"/>
              <a:gd name="connsiteY2" fmla="*/ 69271 h 6858000"/>
              <a:gd name="connsiteX3" fmla="*/ 4446529 w 4446529"/>
              <a:gd name="connsiteY3" fmla="*/ 3429000 h 6858000"/>
              <a:gd name="connsiteX4" fmla="*/ 3296534 w 4446529"/>
              <a:gd name="connsiteY4" fmla="*/ 6788730 h 6858000"/>
              <a:gd name="connsiteX5" fmla="*/ 3233551 w 4446529"/>
              <a:gd name="connsiteY5" fmla="*/ 6858000 h 6858000"/>
              <a:gd name="connsiteX6" fmla="*/ 0 w 444652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46529" h="6858000">
                <a:moveTo>
                  <a:pt x="0" y="0"/>
                </a:moveTo>
                <a:lnTo>
                  <a:pt x="3233551" y="0"/>
                </a:lnTo>
                <a:lnTo>
                  <a:pt x="3296534" y="69271"/>
                </a:lnTo>
                <a:cubicBezTo>
                  <a:pt x="4007060" y="929100"/>
                  <a:pt x="4446529" y="2116944"/>
                  <a:pt x="4446529" y="3429000"/>
                </a:cubicBezTo>
                <a:cubicBezTo>
                  <a:pt x="4446529" y="4741056"/>
                  <a:pt x="4007060" y="5928900"/>
                  <a:pt x="3296534" y="6788730"/>
                </a:cubicBezTo>
                <a:lnTo>
                  <a:pt x="3233551"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9" name="Rectangle 18">
            <a:extLst>
              <a:ext uri="{FF2B5EF4-FFF2-40B4-BE49-F238E27FC236}">
                <a16:creationId xmlns:a16="http://schemas.microsoft.com/office/drawing/2014/main" id="{98E79BE4-34FE-485A-98A5-92CE8F7C47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426546"/>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1" name="Rectangle 20">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5893" y="2443480"/>
            <a:ext cx="338328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TextBox 7">
            <a:extLst>
              <a:ext uri="{FF2B5EF4-FFF2-40B4-BE49-F238E27FC236}">
                <a16:creationId xmlns:a16="http://schemas.microsoft.com/office/drawing/2014/main" id="{FB09C22E-5B3C-97D0-CB51-0715100D64EF}"/>
              </a:ext>
            </a:extLst>
          </p:cNvPr>
          <p:cNvSpPr txBox="1"/>
          <p:nvPr/>
        </p:nvSpPr>
        <p:spPr>
          <a:xfrm>
            <a:off x="523909" y="1033271"/>
            <a:ext cx="3871722" cy="4929291"/>
          </a:xfrm>
          <a:prstGeom prst="rect">
            <a:avLst/>
          </a:prstGeom>
        </p:spPr>
        <p:txBody>
          <a:bodyPr vert="horz" lIns="91440" tIns="45720" rIns="91440" bIns="45720" rtlCol="0" anchor="t">
            <a:normAutofit/>
          </a:bodyPr>
          <a:lstStyle/>
          <a:p>
            <a:pPr indent="-228600">
              <a:lnSpc>
                <a:spcPct val="90000"/>
              </a:lnSpc>
              <a:spcAft>
                <a:spcPts val="600"/>
              </a:spcAft>
              <a:buFont typeface="Arial" panose="020B0604020202020204" pitchFamily="34" charset="0"/>
              <a:buChar char="•"/>
            </a:pPr>
            <a:r>
              <a:rPr lang="en-US" sz="1900" b="1" u="sng" dirty="0"/>
              <a:t>A 2024 College of Policing practice note identifies: </a:t>
            </a:r>
          </a:p>
          <a:p>
            <a:pPr indent="-228600">
              <a:lnSpc>
                <a:spcPct val="90000"/>
              </a:lnSpc>
              <a:spcAft>
                <a:spcPts val="600"/>
              </a:spcAft>
              <a:buFont typeface="Arial" panose="020B0604020202020204" pitchFamily="34" charset="0"/>
              <a:buChar char="•"/>
            </a:pPr>
            <a:r>
              <a:rPr lang="en-US" sz="1900" b="1" dirty="0"/>
              <a:t>Hate crime victims suffer greater vulnerability, distress, and psychological effects compared with general crime victims.</a:t>
            </a:r>
          </a:p>
          <a:p>
            <a:pPr indent="-228600">
              <a:lnSpc>
                <a:spcPct val="90000"/>
              </a:lnSpc>
              <a:spcAft>
                <a:spcPts val="600"/>
              </a:spcAft>
              <a:buFont typeface="Arial" panose="020B0604020202020204" pitchFamily="34" charset="0"/>
              <a:buChar char="•"/>
            </a:pPr>
            <a:r>
              <a:rPr lang="en-US" sz="1900" b="1" dirty="0"/>
              <a:t>High levels of victim attrition in hate crime cases (31% of victims withdrew support in 2021–22 in the Metropolitan Police area).</a:t>
            </a:r>
          </a:p>
          <a:p>
            <a:pPr indent="-228600">
              <a:lnSpc>
                <a:spcPct val="90000"/>
              </a:lnSpc>
              <a:spcAft>
                <a:spcPts val="600"/>
              </a:spcAft>
              <a:buFont typeface="Arial" panose="020B0604020202020204" pitchFamily="34" charset="0"/>
              <a:buChar char="•"/>
            </a:pPr>
            <a:endParaRPr lang="en-US" sz="1900" b="1" dirty="0"/>
          </a:p>
          <a:p>
            <a:pPr indent="-228600">
              <a:lnSpc>
                <a:spcPct val="90000"/>
              </a:lnSpc>
              <a:spcAft>
                <a:spcPts val="600"/>
              </a:spcAft>
              <a:buFont typeface="Arial" panose="020B0604020202020204" pitchFamily="34" charset="0"/>
              <a:buChar char="•"/>
            </a:pPr>
            <a:r>
              <a:rPr lang="en-US" sz="1900" b="1" dirty="0"/>
              <a:t>A pilot “Secondary Reassurance Contact (SRC)” intervention improved victim confidence and reduced withdrawal</a:t>
            </a:r>
            <a:r>
              <a:rPr lang="en-US" sz="1300" b="1" dirty="0"/>
              <a:t>.</a:t>
            </a:r>
          </a:p>
        </p:txBody>
      </p:sp>
      <p:pic>
        <p:nvPicPr>
          <p:cNvPr id="5" name="Content Placeholder 4">
            <a:hlinkClick r:id="rId3"/>
            <a:extLst>
              <a:ext uri="{FF2B5EF4-FFF2-40B4-BE49-F238E27FC236}">
                <a16:creationId xmlns:a16="http://schemas.microsoft.com/office/drawing/2014/main" id="{481C542F-A62A-C2D7-BC5E-43AB47FD43ED}"/>
              </a:ext>
            </a:extLst>
          </p:cNvPr>
          <p:cNvPicPr>
            <a:picLocks noGrp="1" noChangeAspect="1"/>
          </p:cNvPicPr>
          <p:nvPr>
            <p:ph idx="1"/>
          </p:nvPr>
        </p:nvPicPr>
        <p:blipFill>
          <a:blip r:embed="rId4"/>
          <a:stretch>
            <a:fillRect/>
          </a:stretch>
        </p:blipFill>
        <p:spPr>
          <a:xfrm>
            <a:off x="4901184" y="996021"/>
            <a:ext cx="6922008" cy="4966541"/>
          </a:xfrm>
          <a:prstGeom prst="rect">
            <a:avLst/>
          </a:prstGeom>
          <a:solidFill>
            <a:srgbClr val="FFFFFF">
              <a:shade val="85000"/>
            </a:srgbClr>
          </a:solidFill>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38630512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D2D9A8-900C-5198-4F58-C0AD12EEDD67}"/>
              </a:ext>
            </a:extLst>
          </p:cNvPr>
          <p:cNvSpPr>
            <a:spLocks noGrp="1"/>
          </p:cNvSpPr>
          <p:nvPr>
            <p:ph type="title"/>
          </p:nvPr>
        </p:nvSpPr>
        <p:spPr/>
        <p:txBody>
          <a:bodyPr/>
          <a:lstStyle/>
          <a:p>
            <a:r>
              <a:rPr lang="en-GB" dirty="0"/>
              <a:t>2.3 Reforms: Mental health tribunals and victims voice</a:t>
            </a:r>
          </a:p>
        </p:txBody>
      </p:sp>
      <p:pic>
        <p:nvPicPr>
          <p:cNvPr id="5" name="Content Placeholder 4">
            <a:extLst>
              <a:ext uri="{FF2B5EF4-FFF2-40B4-BE49-F238E27FC236}">
                <a16:creationId xmlns:a16="http://schemas.microsoft.com/office/drawing/2014/main" id="{3E4D7401-90F6-A1A7-D739-A5729F0A9ADC}"/>
              </a:ext>
            </a:extLst>
          </p:cNvPr>
          <p:cNvPicPr>
            <a:picLocks noGrp="1" noChangeAspect="1"/>
          </p:cNvPicPr>
          <p:nvPr>
            <p:ph idx="1"/>
          </p:nvPr>
        </p:nvPicPr>
        <p:blipFill>
          <a:blip r:embed="rId3"/>
          <a:stretch>
            <a:fillRect/>
          </a:stretch>
        </p:blipFill>
        <p:spPr>
          <a:xfrm>
            <a:off x="284947" y="1971929"/>
            <a:ext cx="4014297" cy="4351338"/>
          </a:xfrm>
          <a:prstGeom prst="rect">
            <a:avLst/>
          </a:prstGeom>
          <a:ln>
            <a:noFill/>
          </a:ln>
          <a:effectLst>
            <a:outerShdw blurRad="292100" dist="139700" dir="2700000" algn="tl" rotWithShape="0">
              <a:srgbClr val="333333">
                <a:alpha val="65000"/>
              </a:srgbClr>
            </a:outerShdw>
          </a:effectLst>
        </p:spPr>
      </p:pic>
      <p:sp>
        <p:nvSpPr>
          <p:cNvPr id="6" name="TextBox 5">
            <a:extLst>
              <a:ext uri="{FF2B5EF4-FFF2-40B4-BE49-F238E27FC236}">
                <a16:creationId xmlns:a16="http://schemas.microsoft.com/office/drawing/2014/main" id="{8FA7EA46-2DAC-F87F-9A21-B7E07B7B3CCC}"/>
              </a:ext>
            </a:extLst>
          </p:cNvPr>
          <p:cNvSpPr txBox="1"/>
          <p:nvPr/>
        </p:nvSpPr>
        <p:spPr>
          <a:xfrm>
            <a:off x="4956048" y="1361504"/>
            <a:ext cx="6397752" cy="3724096"/>
          </a:xfrm>
          <a:prstGeom prst="rect">
            <a:avLst/>
          </a:prstGeom>
          <a:noFill/>
        </p:spPr>
        <p:txBody>
          <a:bodyPr wrap="square" rtlCol="0">
            <a:spAutoFit/>
          </a:bodyPr>
          <a:lstStyle/>
          <a:p>
            <a:r>
              <a:rPr lang="en-GB" sz="2000" b="1" dirty="0">
                <a:solidFill>
                  <a:srgbClr val="00B0F0"/>
                </a:solidFill>
              </a:rPr>
              <a:t>s.21 Victims and Prisoners Act 2024 </a:t>
            </a:r>
            <a:r>
              <a:rPr lang="en-GB" sz="2000" dirty="0"/>
              <a:t>- As of 25 June 2025, victims of serious crimes can submit and read out victim impact statements at Mental Health Tribunal hearings in England and Wales. </a:t>
            </a:r>
          </a:p>
          <a:p>
            <a:endParaRPr lang="en-GB" sz="2000" dirty="0"/>
          </a:p>
          <a:p>
            <a:r>
              <a:rPr lang="en-GB" sz="2000" dirty="0"/>
              <a:t>This applies where offenders are detained in hospital under sections 37/41 Mental Health Act (1983).</a:t>
            </a:r>
          </a:p>
          <a:p>
            <a:endParaRPr lang="en-GB" sz="2000" dirty="0"/>
          </a:p>
          <a:p>
            <a:r>
              <a:rPr lang="en-GB" sz="2000" dirty="0"/>
              <a:t>The reform gives similar rights to those already available in the parole system. </a:t>
            </a:r>
          </a:p>
          <a:p>
            <a:endParaRPr lang="en-GB" dirty="0"/>
          </a:p>
          <a:p>
            <a:endParaRPr lang="en-GB" dirty="0"/>
          </a:p>
        </p:txBody>
      </p:sp>
      <p:sp>
        <p:nvSpPr>
          <p:cNvPr id="7" name="TextBox 6">
            <a:extLst>
              <a:ext uri="{FF2B5EF4-FFF2-40B4-BE49-F238E27FC236}">
                <a16:creationId xmlns:a16="http://schemas.microsoft.com/office/drawing/2014/main" id="{775CBC73-C9D7-FD88-C140-D69E602A1EF7}"/>
              </a:ext>
            </a:extLst>
          </p:cNvPr>
          <p:cNvSpPr txBox="1"/>
          <p:nvPr/>
        </p:nvSpPr>
        <p:spPr>
          <a:xfrm>
            <a:off x="5128012" y="4822093"/>
            <a:ext cx="5376672" cy="1846659"/>
          </a:xfrm>
          <a:prstGeom prst="rect">
            <a:avLst/>
          </a:prstGeom>
          <a:noFill/>
        </p:spPr>
        <p:txBody>
          <a:bodyPr wrap="square" rtlCol="0">
            <a:spAutoFit/>
          </a:bodyPr>
          <a:lstStyle/>
          <a:p>
            <a:pPr algn="ctr"/>
            <a:r>
              <a:rPr lang="en-US" sz="3200" dirty="0">
                <a:ln w="0"/>
                <a:solidFill>
                  <a:schemeClr val="accent1"/>
                </a:solidFill>
                <a:effectLst>
                  <a:outerShdw blurRad="38100" dist="25400" dir="5400000" algn="ctr" rotWithShape="0">
                    <a:srgbClr val="6E747A">
                      <a:alpha val="43000"/>
                    </a:srgbClr>
                  </a:outerShdw>
                </a:effectLst>
              </a:rPr>
              <a:t>How might this reform improve or complicate victims’ experiences?</a:t>
            </a:r>
          </a:p>
          <a:p>
            <a:endParaRPr lang="en-GB" dirty="0"/>
          </a:p>
        </p:txBody>
      </p:sp>
      <p:sp>
        <p:nvSpPr>
          <p:cNvPr id="8" name="Rectangle 7">
            <a:extLst>
              <a:ext uri="{FF2B5EF4-FFF2-40B4-BE49-F238E27FC236}">
                <a16:creationId xmlns:a16="http://schemas.microsoft.com/office/drawing/2014/main" id="{427D7785-4EAA-62C3-1EE2-39CBA2173FD8}"/>
              </a:ext>
            </a:extLst>
          </p:cNvPr>
          <p:cNvSpPr/>
          <p:nvPr/>
        </p:nvSpPr>
        <p:spPr>
          <a:xfrm>
            <a:off x="6003648" y="2967335"/>
            <a:ext cx="184730" cy="369332"/>
          </a:xfrm>
          <a:prstGeom prst="rect">
            <a:avLst/>
          </a:prstGeom>
          <a:noFill/>
        </p:spPr>
        <p:txBody>
          <a:bodyPr wrap="none" lIns="91440" tIns="45720" rIns="91440" bIns="45720">
            <a:spAutoFit/>
          </a:bodyPr>
          <a:lstStyle/>
          <a:p>
            <a:pPr algn="ctr"/>
            <a:endParaRPr lang="en-US" b="0" cap="none" spc="0" dirty="0">
              <a:ln w="0"/>
              <a:solidFill>
                <a:schemeClr val="accent1"/>
              </a:solidFill>
              <a:effectLst>
                <a:outerShdw blurRad="38100" dist="25400" dir="5400000" algn="ctr" rotWithShape="0">
                  <a:srgbClr val="6E747A">
                    <a:alpha val="43000"/>
                  </a:srgbClr>
                </a:outerShdw>
              </a:effectLst>
            </a:endParaRPr>
          </a:p>
        </p:txBody>
      </p:sp>
      <p:pic>
        <p:nvPicPr>
          <p:cNvPr id="10" name="Graphic 9" descr="Thought outline">
            <a:extLst>
              <a:ext uri="{FF2B5EF4-FFF2-40B4-BE49-F238E27FC236}">
                <a16:creationId xmlns:a16="http://schemas.microsoft.com/office/drawing/2014/main" id="{5B6A59B6-0DDD-B583-B10F-4859FE6C1F08}"/>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9926840" y="5167579"/>
            <a:ext cx="1155688" cy="1155688"/>
          </a:xfrm>
          <a:prstGeom prst="rect">
            <a:avLst/>
          </a:prstGeom>
        </p:spPr>
      </p:pic>
    </p:spTree>
    <p:extLst>
      <p:ext uri="{BB962C8B-B14F-4D97-AF65-F5344CB8AC3E}">
        <p14:creationId xmlns:p14="http://schemas.microsoft.com/office/powerpoint/2010/main" val="245886780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67D027-FB96-FDBD-9A1A-9D79E059A1BE}"/>
              </a:ext>
            </a:extLst>
          </p:cNvPr>
          <p:cNvSpPr>
            <a:spLocks noGrp="1"/>
          </p:cNvSpPr>
          <p:nvPr>
            <p:ph type="title"/>
          </p:nvPr>
        </p:nvSpPr>
        <p:spPr/>
        <p:txBody>
          <a:bodyPr/>
          <a:lstStyle/>
          <a:p>
            <a:r>
              <a:rPr lang="en-GB" dirty="0"/>
              <a:t>Further reading</a:t>
            </a:r>
          </a:p>
        </p:txBody>
      </p:sp>
      <p:sp>
        <p:nvSpPr>
          <p:cNvPr id="3" name="Content Placeholder 2">
            <a:extLst>
              <a:ext uri="{FF2B5EF4-FFF2-40B4-BE49-F238E27FC236}">
                <a16:creationId xmlns:a16="http://schemas.microsoft.com/office/drawing/2014/main" id="{A7D18CD8-EC02-7990-3E06-1959EA4A447D}"/>
              </a:ext>
            </a:extLst>
          </p:cNvPr>
          <p:cNvSpPr>
            <a:spLocks noGrp="1"/>
          </p:cNvSpPr>
          <p:nvPr>
            <p:ph idx="1"/>
          </p:nvPr>
        </p:nvSpPr>
        <p:spPr/>
        <p:txBody>
          <a:bodyPr>
            <a:normAutofit lnSpcReduction="10000"/>
          </a:bodyPr>
          <a:lstStyle/>
          <a:p>
            <a:pPr lvl="0"/>
            <a:r>
              <a:rPr lang="en-GB" dirty="0"/>
              <a:t>College of Policing APP: Mental Health &amp; the CJS </a:t>
            </a:r>
            <a:r>
              <a:rPr lang="en-GB" u="sng" dirty="0">
                <a:hlinkClick r:id="rId3"/>
              </a:rPr>
              <a:t>[college.police.uk]</a:t>
            </a:r>
            <a:endParaRPr lang="en-GB" dirty="0"/>
          </a:p>
          <a:p>
            <a:pPr lvl="0"/>
            <a:r>
              <a:rPr lang="en-GB" dirty="0"/>
              <a:t>Victims’ Commissioner: Impact Statement Reforms 2025 </a:t>
            </a:r>
            <a:r>
              <a:rPr lang="en-GB" u="sng" dirty="0">
                <a:hlinkClick r:id="rId4"/>
              </a:rPr>
              <a:t>[</a:t>
            </a:r>
            <a:r>
              <a:rPr lang="en-GB" u="sng" dirty="0" err="1">
                <a:hlinkClick r:id="rId4"/>
              </a:rPr>
              <a:t>victimscom</a:t>
            </a:r>
            <a:r>
              <a:rPr lang="en-GB" u="sng" dirty="0">
                <a:hlinkClick r:id="rId4"/>
              </a:rPr>
              <a:t>...ner.org.uk]</a:t>
            </a:r>
            <a:endParaRPr lang="en-GB" dirty="0"/>
          </a:p>
          <a:p>
            <a:pPr lvl="0"/>
            <a:r>
              <a:rPr lang="en-GB" dirty="0"/>
              <a:t>2025 Practice Guidance for Mental Health Tribunal Victim Representation (England &amp; Wales) </a:t>
            </a:r>
            <a:r>
              <a:rPr lang="en-GB" u="sng" dirty="0">
                <a:hlinkClick r:id="rId5"/>
              </a:rPr>
              <a:t>[judiciary.uk]</a:t>
            </a:r>
            <a:endParaRPr lang="en-GB" dirty="0"/>
          </a:p>
          <a:p>
            <a:pPr lvl="0"/>
            <a:r>
              <a:rPr lang="en-GB" dirty="0"/>
              <a:t>Victims’ Code (2025) – Ministry of Justice </a:t>
            </a:r>
            <a:r>
              <a:rPr lang="en-GB" u="sng" dirty="0">
                <a:hlinkClick r:id="rId6"/>
              </a:rPr>
              <a:t>[gov.uk]</a:t>
            </a:r>
            <a:endParaRPr lang="en-GB" dirty="0"/>
          </a:p>
          <a:p>
            <a:pPr lvl="0"/>
            <a:r>
              <a:rPr lang="en-GB" dirty="0"/>
              <a:t>CPS Pre‑Trial Therapy Guidance (2022) </a:t>
            </a:r>
            <a:r>
              <a:rPr lang="en-GB" u="sng" dirty="0">
                <a:hlinkClick r:id="rId7"/>
              </a:rPr>
              <a:t>[cps.gov.uk]</a:t>
            </a:r>
            <a:endParaRPr lang="en-GB" dirty="0"/>
          </a:p>
          <a:p>
            <a:pPr lvl="0"/>
            <a:r>
              <a:rPr lang="fr-FR" dirty="0"/>
              <a:t>Wales MHRT </a:t>
            </a:r>
            <a:r>
              <a:rPr lang="fr-FR" dirty="0" err="1"/>
              <a:t>Victim</a:t>
            </a:r>
            <a:r>
              <a:rPr lang="fr-FR" dirty="0"/>
              <a:t> </a:t>
            </a:r>
            <a:r>
              <a:rPr lang="fr-FR" dirty="0" err="1"/>
              <a:t>Representation</a:t>
            </a:r>
            <a:r>
              <a:rPr lang="fr-FR" dirty="0"/>
              <a:t> Guidance (2025) </a:t>
            </a:r>
            <a:r>
              <a:rPr lang="fr-FR" u="sng" dirty="0">
                <a:hlinkClick r:id="rId8"/>
              </a:rPr>
              <a:t>[</a:t>
            </a:r>
            <a:r>
              <a:rPr lang="fr-FR" u="sng" dirty="0" err="1">
                <a:hlinkClick r:id="rId8"/>
              </a:rPr>
              <a:t>mentalheal</a:t>
            </a:r>
            <a:r>
              <a:rPr lang="fr-FR" u="sng" dirty="0">
                <a:hlinkClick r:id="rId8"/>
              </a:rPr>
              <a:t>....</a:t>
            </a:r>
            <a:r>
              <a:rPr lang="fr-FR" u="sng" dirty="0" err="1">
                <a:hlinkClick r:id="rId8"/>
              </a:rPr>
              <a:t>gov.wales</a:t>
            </a:r>
            <a:r>
              <a:rPr lang="fr-FR" u="sng" dirty="0">
                <a:hlinkClick r:id="rId8"/>
              </a:rPr>
              <a:t>]</a:t>
            </a:r>
            <a:endParaRPr lang="en-GB" dirty="0"/>
          </a:p>
          <a:p>
            <a:endParaRPr lang="en-GB" dirty="0"/>
          </a:p>
        </p:txBody>
      </p:sp>
    </p:spTree>
    <p:extLst>
      <p:ext uri="{BB962C8B-B14F-4D97-AF65-F5344CB8AC3E}">
        <p14:creationId xmlns:p14="http://schemas.microsoft.com/office/powerpoint/2010/main" val="299986449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2595</Words>
  <Application>Microsoft Office PowerPoint</Application>
  <PresentationFormat>Widescreen</PresentationFormat>
  <Paragraphs>246</Paragraphs>
  <Slides>31</Slides>
  <Notes>30</Notes>
  <HiddenSlides>0</HiddenSlides>
  <MMClips>5</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31</vt:i4>
      </vt:variant>
    </vt:vector>
  </HeadingPairs>
  <TitlesOfParts>
    <vt:vector size="39" baseType="lpstr">
      <vt:lpstr>Abadi</vt:lpstr>
      <vt:lpstr>Aptos</vt:lpstr>
      <vt:lpstr>Aptos Display</vt:lpstr>
      <vt:lpstr>Arial</vt:lpstr>
      <vt:lpstr>Calibri</vt:lpstr>
      <vt:lpstr>Noto Sans</vt:lpstr>
      <vt:lpstr>Wingdings</vt:lpstr>
      <vt:lpstr>Office Theme</vt:lpstr>
      <vt:lpstr>Mental Health and Responding to Mentally Vulnerable Victims and witnesses in the CJS</vt:lpstr>
      <vt:lpstr>Learning objectives</vt:lpstr>
      <vt:lpstr>1. Understanding Mental Health and Victimisation</vt:lpstr>
      <vt:lpstr>1.1 Definitions and prevalence</vt:lpstr>
      <vt:lpstr>1.1 Definitions - Schizophrenia</vt:lpstr>
      <vt:lpstr>1.1 Definitions – Bipolar disorder</vt:lpstr>
      <vt:lpstr>1.1 Definitions - Depression</vt:lpstr>
      <vt:lpstr>1.1 Definitions - PTSD</vt:lpstr>
      <vt:lpstr>1.1 Definitions – Learning disabilities</vt:lpstr>
      <vt:lpstr>1.1 Definitions – Personality disorders</vt:lpstr>
      <vt:lpstr>1.1 Definitions and prevalence</vt:lpstr>
      <vt:lpstr>PowerPoint Presentation</vt:lpstr>
      <vt:lpstr>PowerPoint Presentation</vt:lpstr>
      <vt:lpstr>Victimisation and its relationship to drug misuse, common mental disorder and well-being in England and Wales: year ending March 2021 </vt:lpstr>
      <vt:lpstr>1.2 Barriers to reporting crime</vt:lpstr>
      <vt:lpstr>R (B) v DPP [2009]</vt:lpstr>
      <vt:lpstr>Memory recall activity</vt:lpstr>
      <vt:lpstr>1.3 Trauma, Psychology and Memory</vt:lpstr>
      <vt:lpstr>1.3 Trauma, Psychology and Memory</vt:lpstr>
      <vt:lpstr>1.3 Trauma, Psychology and Memory</vt:lpstr>
      <vt:lpstr>Trauma and Memory </vt:lpstr>
      <vt:lpstr>2. Criminal Justice responses</vt:lpstr>
      <vt:lpstr>2. Criminal Justice responses </vt:lpstr>
      <vt:lpstr>Victims rights: Special measures </vt:lpstr>
      <vt:lpstr>2.2 Police response to mentally vulnerable victims</vt:lpstr>
      <vt:lpstr>2.2 Police response to mentally vulnerable victims - INVESTIGATION</vt:lpstr>
      <vt:lpstr>HATE CRIME and mentally vulnerable victims (England and Wales)</vt:lpstr>
      <vt:lpstr>Hate crime and mentally vulnerable people</vt:lpstr>
      <vt:lpstr>PowerPoint Presentation</vt:lpstr>
      <vt:lpstr>2.3 Reforms: Mental health tribunals and victims voice</vt:lpstr>
      <vt:lpstr>Further reading</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Laura Knight</dc:creator>
  <cp:lastModifiedBy>Laura Knight</cp:lastModifiedBy>
  <cp:revision>2</cp:revision>
  <dcterms:created xsi:type="dcterms:W3CDTF">2026-03-05T10:48:07Z</dcterms:created>
  <dcterms:modified xsi:type="dcterms:W3CDTF">2026-03-12T10:49:17Z</dcterms:modified>
</cp:coreProperties>
</file>