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CAC6D5-E496-03A5-2202-78BD5E5BB3C0}" v="4" dt="2018-11-26T19:51:46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>
        <p:scale>
          <a:sx n="52" d="100"/>
          <a:sy n="52" d="100"/>
        </p:scale>
        <p:origin x="-360" y="-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Williams (1807499)" userId="S::1807499@student.uwtsd.ac.uk::d77bdc43-b20f-401f-927b-3d603eda225f" providerId="AD" clId="Web-{614C9F38-F1C9-E8F5-B8A2-9EC72D1ACC10}"/>
    <pc:docChg chg="modSld">
      <pc:chgData name="Megan Williams (1807499)" userId="S::1807499@student.uwtsd.ac.uk::d77bdc43-b20f-401f-927b-3d603eda225f" providerId="AD" clId="Web-{614C9F38-F1C9-E8F5-B8A2-9EC72D1ACC10}" dt="2018-12-06T01:11:38.511" v="373" actId="20577"/>
      <pc:docMkLst>
        <pc:docMk/>
      </pc:docMkLst>
      <pc:sldChg chg="delSp modSp addAnim modAnim">
        <pc:chgData name="Megan Williams (1807499)" userId="S::1807499@student.uwtsd.ac.uk::d77bdc43-b20f-401f-927b-3d603eda225f" providerId="AD" clId="Web-{614C9F38-F1C9-E8F5-B8A2-9EC72D1ACC10}" dt="2018-12-05T23:48:16.729" v="220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614C9F38-F1C9-E8F5-B8A2-9EC72D1ACC10}" dt="2018-12-05T23:47:59.120" v="210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614C9F38-F1C9-E8F5-B8A2-9EC72D1ACC10}" dt="2018-12-05T23:47:50.495" v="207" actId="20577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614C9F38-F1C9-E8F5-B8A2-9EC72D1ACC10}" dt="2018-12-05T23:48:16.729" v="220" actId="20577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614C9F38-F1C9-E8F5-B8A2-9EC72D1ACC10}" dt="2018-12-05T23:48:09.120" v="217" actId="20577"/>
          <ac:spMkLst>
            <pc:docMk/>
            <pc:sldMk cId="109857222" sldId="256"/>
            <ac:spMk id="9" creationId="{480B829A-D6EB-47DF-8B96-F363FE5B9106}"/>
          </ac:spMkLst>
        </pc:spChg>
        <pc:spChg chg="mod">
          <ac:chgData name="Megan Williams (1807499)" userId="S::1807499@student.uwtsd.ac.uk::d77bdc43-b20f-401f-927b-3d603eda225f" providerId="AD" clId="Web-{614C9F38-F1C9-E8F5-B8A2-9EC72D1ACC10}" dt="2018-12-05T23:15:49.678" v="163" actId="20577"/>
          <ac:spMkLst>
            <pc:docMk/>
            <pc:sldMk cId="109857222" sldId="256"/>
            <ac:spMk id="10" creationId="{F89D9BA0-0A0E-4418-A637-0519B8379278}"/>
          </ac:spMkLst>
        </pc:spChg>
        <pc:picChg chg="mod">
          <ac:chgData name="Megan Williams (1807499)" userId="S::1807499@student.uwtsd.ac.uk::d77bdc43-b20f-401f-927b-3d603eda225f" providerId="AD" clId="Web-{614C9F38-F1C9-E8F5-B8A2-9EC72D1ACC10}" dt="2018-12-05T21:42:19.404" v="71" actId="1076"/>
          <ac:picMkLst>
            <pc:docMk/>
            <pc:sldMk cId="109857222" sldId="256"/>
            <ac:picMk id="2" creationId="{E3BE060A-F9BF-4BE7-9CDD-6450EFF705FA}"/>
          </ac:picMkLst>
        </pc:picChg>
        <pc:picChg chg="del">
          <ac:chgData name="Megan Williams (1807499)" userId="S::1807499@student.uwtsd.ac.uk::d77bdc43-b20f-401f-927b-3d603eda225f" providerId="AD" clId="Web-{614C9F38-F1C9-E8F5-B8A2-9EC72D1ACC10}" dt="2018-12-05T21:38:21.371" v="8"/>
          <ac:picMkLst>
            <pc:docMk/>
            <pc:sldMk cId="109857222" sldId="256"/>
            <ac:picMk id="4" creationId="{40F2C115-32D7-4A57-A6ED-E4740788108B}"/>
          </ac:picMkLst>
        </pc:picChg>
        <pc:picChg chg="mod">
          <ac:chgData name="Megan Williams (1807499)" userId="S::1807499@student.uwtsd.ac.uk::d77bdc43-b20f-401f-927b-3d603eda225f" providerId="AD" clId="Web-{614C9F38-F1C9-E8F5-B8A2-9EC72D1ACC10}" dt="2018-12-05T21:42:17.638" v="70" actId="1076"/>
          <ac:picMkLst>
            <pc:docMk/>
            <pc:sldMk cId="109857222" sldId="256"/>
            <ac:picMk id="5" creationId="{A368125F-30A5-4676-89A6-CF6F855D1BE7}"/>
          </ac:picMkLst>
        </pc:picChg>
        <pc:picChg chg="del">
          <ac:chgData name="Megan Williams (1807499)" userId="S::1807499@student.uwtsd.ac.uk::d77bdc43-b20f-401f-927b-3d603eda225f" providerId="AD" clId="Web-{614C9F38-F1C9-E8F5-B8A2-9EC72D1ACC10}" dt="2018-12-05T21:38:18.902" v="7"/>
          <ac:picMkLst>
            <pc:docMk/>
            <pc:sldMk cId="109857222" sldId="256"/>
            <ac:picMk id="11" creationId="{601095DE-CF93-448A-B228-BD600BFC647F}"/>
          </ac:picMkLst>
        </pc:picChg>
        <pc:picChg chg="mod">
          <ac:chgData name="Megan Williams (1807499)" userId="S::1807499@student.uwtsd.ac.uk::d77bdc43-b20f-401f-927b-3d603eda225f" providerId="AD" clId="Web-{614C9F38-F1C9-E8F5-B8A2-9EC72D1ACC10}" dt="2018-12-05T21:38:14.793" v="6" actId="14100"/>
          <ac:picMkLst>
            <pc:docMk/>
            <pc:sldMk cId="109857222" sldId="256"/>
            <ac:picMk id="13" creationId="{F4496356-DDBF-4C20-A999-D7B9ED2136F5}"/>
          </ac:picMkLst>
        </pc:picChg>
      </pc:sldChg>
      <pc:sldChg chg="modSp">
        <pc:chgData name="Megan Williams (1807499)" userId="S::1807499@student.uwtsd.ac.uk::d77bdc43-b20f-401f-927b-3d603eda225f" providerId="AD" clId="Web-{614C9F38-F1C9-E8F5-B8A2-9EC72D1ACC10}" dt="2018-12-06T01:11:36.777" v="371" actId="20577"/>
        <pc:sldMkLst>
          <pc:docMk/>
          <pc:sldMk cId="4274023277" sldId="257"/>
        </pc:sldMkLst>
        <pc:spChg chg="mod">
          <ac:chgData name="Megan Williams (1807499)" userId="S::1807499@student.uwtsd.ac.uk::d77bdc43-b20f-401f-927b-3d603eda225f" providerId="AD" clId="Web-{614C9F38-F1C9-E8F5-B8A2-9EC72D1ACC10}" dt="2018-12-06T01:11:36.777" v="371" actId="20577"/>
          <ac:spMkLst>
            <pc:docMk/>
            <pc:sldMk cId="4274023277" sldId="257"/>
            <ac:spMk id="2" creationId="{F9FC4285-A64B-4A36-B372-8C036802E0AC}"/>
          </ac:spMkLst>
        </pc:spChg>
        <pc:spChg chg="mod">
          <ac:chgData name="Megan Williams (1807499)" userId="S::1807499@student.uwtsd.ac.uk::d77bdc43-b20f-401f-927b-3d603eda225f" providerId="AD" clId="Web-{614C9F38-F1C9-E8F5-B8A2-9EC72D1ACC10}" dt="2018-12-06T01:11:28.261" v="368" actId="20577"/>
          <ac:spMkLst>
            <pc:docMk/>
            <pc:sldMk cId="4274023277" sldId="257"/>
            <ac:spMk id="3" creationId="{E87F762B-BE8C-4C06-8C2D-56A0B88DD85A}"/>
          </ac:spMkLst>
        </pc:spChg>
      </pc:sldChg>
    </pc:docChg>
  </pc:docChgLst>
  <pc:docChgLst>
    <pc:chgData name="Megan Williams (1807499)" userId="S::1807499@student.uwtsd.ac.uk::d77bdc43-b20f-401f-927b-3d603eda225f" providerId="AD" clId="Web-{C1E92590-8868-66A1-F5D2-5D02D2E2C4B1}"/>
    <pc:docChg chg="modSld">
      <pc:chgData name="Megan Williams (1807499)" userId="S::1807499@student.uwtsd.ac.uk::d77bdc43-b20f-401f-927b-3d603eda225f" providerId="AD" clId="Web-{C1E92590-8868-66A1-F5D2-5D02D2E2C4B1}" dt="2018-12-05T19:49:06.650" v="104" actId="20577"/>
      <pc:docMkLst>
        <pc:docMk/>
      </pc:docMkLst>
      <pc:sldChg chg="addSp delSp modSp">
        <pc:chgData name="Megan Williams (1807499)" userId="S::1807499@student.uwtsd.ac.uk::d77bdc43-b20f-401f-927b-3d603eda225f" providerId="AD" clId="Web-{C1E92590-8868-66A1-F5D2-5D02D2E2C4B1}" dt="2018-12-05T19:49:06.650" v="103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C1E92590-8868-66A1-F5D2-5D02D2E2C4B1}" dt="2018-12-05T19:48:47.869" v="100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C1E92590-8868-66A1-F5D2-5D02D2E2C4B1}" dt="2018-12-05T19:49:06.650" v="103" actId="20577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C1E92590-8868-66A1-F5D2-5D02D2E2C4B1}" dt="2018-12-05T14:51:18.372" v="4" actId="1076"/>
          <ac:spMkLst>
            <pc:docMk/>
            <pc:sldMk cId="109857222" sldId="256"/>
            <ac:spMk id="7" creationId="{2AB1FAE0-5695-4248-AB6C-23265E8C68FA}"/>
          </ac:spMkLst>
        </pc:spChg>
        <pc:spChg chg="add del">
          <ac:chgData name="Megan Williams (1807499)" userId="S::1807499@student.uwtsd.ac.uk::d77bdc43-b20f-401f-927b-3d603eda225f" providerId="AD" clId="Web-{C1E92590-8868-66A1-F5D2-5D02D2E2C4B1}" dt="2018-12-05T14:50:59.622" v="2"/>
          <ac:spMkLst>
            <pc:docMk/>
            <pc:sldMk cId="109857222" sldId="256"/>
            <ac:spMk id="8" creationId="{167E3C3D-CF19-4F0C-BD80-AA36BDDC168A}"/>
          </ac:spMkLst>
        </pc:spChg>
        <pc:spChg chg="mod">
          <ac:chgData name="Megan Williams (1807499)" userId="S::1807499@student.uwtsd.ac.uk::d77bdc43-b20f-401f-927b-3d603eda225f" providerId="AD" clId="Web-{C1E92590-8868-66A1-F5D2-5D02D2E2C4B1}" dt="2018-12-05T19:48:35.681" v="98" actId="1076"/>
          <ac:spMkLst>
            <pc:docMk/>
            <pc:sldMk cId="109857222" sldId="256"/>
            <ac:spMk id="9" creationId="{480B829A-D6EB-47DF-8B96-F363FE5B9106}"/>
          </ac:spMkLst>
        </pc:spChg>
      </pc:sldChg>
    </pc:docChg>
  </pc:docChgLst>
  <pc:docChgLst>
    <pc:chgData name="Megan Williams (1807499)" userId="S::1807499@student.uwtsd.ac.uk::d77bdc43-b20f-401f-927b-3d603eda225f" providerId="AD" clId="Web-{B3DD1507-CC68-454E-A8E3-09A00DAC0E72}"/>
    <pc:docChg chg="addSld modSld">
      <pc:chgData name="Megan Williams (1807499)" userId="S::1807499@student.uwtsd.ac.uk::d77bdc43-b20f-401f-927b-3d603eda225f" providerId="AD" clId="Web-{B3DD1507-CC68-454E-A8E3-09A00DAC0E72}" dt="2018-11-22T11:29:50.908" v="303" actId="20577"/>
      <pc:docMkLst>
        <pc:docMk/>
      </pc:docMkLst>
      <pc:sldChg chg="modSp">
        <pc:chgData name="Megan Williams (1807499)" userId="S::1807499@student.uwtsd.ac.uk::d77bdc43-b20f-401f-927b-3d603eda225f" providerId="AD" clId="Web-{B3DD1507-CC68-454E-A8E3-09A00DAC0E72}" dt="2018-11-22T11:19:59.771" v="301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B3DD1507-CC68-454E-A8E3-09A00DAC0E72}" dt="2018-11-22T09:35:57.454" v="121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B3DD1507-CC68-454E-A8E3-09A00DAC0E72}" dt="2018-11-22T11:19:18.600" v="288" actId="1076"/>
          <ac:spMkLst>
            <pc:docMk/>
            <pc:sldMk cId="109857222" sldId="256"/>
            <ac:spMk id="5" creationId="{ECBF88EE-5E24-468F-BDE7-A057BFC340BB}"/>
          </ac:spMkLst>
        </pc:spChg>
        <pc:spChg chg="mod">
          <ac:chgData name="Megan Williams (1807499)" userId="S::1807499@student.uwtsd.ac.uk::d77bdc43-b20f-401f-927b-3d603eda225f" providerId="AD" clId="Web-{B3DD1507-CC68-454E-A8E3-09A00DAC0E72}" dt="2018-11-22T11:19:59.771" v="301" actId="20577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B3DD1507-CC68-454E-A8E3-09A00DAC0E72}" dt="2018-11-22T11:18:15.256" v="265" actId="1076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B3DD1507-CC68-454E-A8E3-09A00DAC0E72}" dt="2018-11-22T11:19:05.366" v="274" actId="1076"/>
          <ac:spMkLst>
            <pc:docMk/>
            <pc:sldMk cId="109857222" sldId="256"/>
            <ac:spMk id="8" creationId="{167E3C3D-CF19-4F0C-BD80-AA36BDDC168A}"/>
          </ac:spMkLst>
        </pc:spChg>
        <pc:spChg chg="mod">
          <ac:chgData name="Megan Williams (1807499)" userId="S::1807499@student.uwtsd.ac.uk::d77bdc43-b20f-401f-927b-3d603eda225f" providerId="AD" clId="Web-{B3DD1507-CC68-454E-A8E3-09A00DAC0E72}" dt="2018-11-22T11:18:34.116" v="268" actId="14100"/>
          <ac:spMkLst>
            <pc:docMk/>
            <pc:sldMk cId="109857222" sldId="256"/>
            <ac:spMk id="9" creationId="{480B829A-D6EB-47DF-8B96-F363FE5B9106}"/>
          </ac:spMkLst>
        </pc:spChg>
        <pc:spChg chg="mod">
          <ac:chgData name="Megan Williams (1807499)" userId="S::1807499@student.uwtsd.ac.uk::d77bdc43-b20f-401f-927b-3d603eda225f" providerId="AD" clId="Web-{B3DD1507-CC68-454E-A8E3-09A00DAC0E72}" dt="2018-11-22T09:08:47.739" v="86" actId="20577"/>
          <ac:spMkLst>
            <pc:docMk/>
            <pc:sldMk cId="109857222" sldId="256"/>
            <ac:spMk id="10" creationId="{F89D9BA0-0A0E-4418-A637-0519B8379278}"/>
          </ac:spMkLst>
        </pc:spChg>
      </pc:sldChg>
      <pc:sldChg chg="modSp new">
        <pc:chgData name="Megan Williams (1807499)" userId="S::1807499@student.uwtsd.ac.uk::d77bdc43-b20f-401f-927b-3d603eda225f" providerId="AD" clId="Web-{B3DD1507-CC68-454E-A8E3-09A00DAC0E72}" dt="2018-11-22T08:47:40.757" v="17" actId="20577"/>
        <pc:sldMkLst>
          <pc:docMk/>
          <pc:sldMk cId="4274023277" sldId="257"/>
        </pc:sldMkLst>
        <pc:spChg chg="mod">
          <ac:chgData name="Megan Williams (1807499)" userId="S::1807499@student.uwtsd.ac.uk::d77bdc43-b20f-401f-927b-3d603eda225f" providerId="AD" clId="Web-{B3DD1507-CC68-454E-A8E3-09A00DAC0E72}" dt="2018-11-22T08:47:40.757" v="17" actId="20577"/>
          <ac:spMkLst>
            <pc:docMk/>
            <pc:sldMk cId="4274023277" sldId="257"/>
            <ac:spMk id="2" creationId="{F9FC4285-A64B-4A36-B372-8C036802E0AC}"/>
          </ac:spMkLst>
        </pc:spChg>
      </pc:sldChg>
    </pc:docChg>
  </pc:docChgLst>
  <pc:docChgLst>
    <pc:chgData name="Megan Williams (1807499)" userId="S::1807499@student.uwtsd.ac.uk::d77bdc43-b20f-401f-927b-3d603eda225f" providerId="AD" clId="Web-{69CAC6D5-E496-03A5-2202-78BD5E5BB3C0}"/>
    <pc:docChg chg="modSld">
      <pc:chgData name="Megan Williams (1807499)" userId="S::1807499@student.uwtsd.ac.uk::d77bdc43-b20f-401f-927b-3d603eda225f" providerId="AD" clId="Web-{69CAC6D5-E496-03A5-2202-78BD5E5BB3C0}" dt="2018-11-26T19:51:46.586" v="279" actId="1076"/>
      <pc:docMkLst>
        <pc:docMk/>
      </pc:docMkLst>
      <pc:sldChg chg="delSp modSp mod setBg">
        <pc:chgData name="Megan Williams (1807499)" userId="S::1807499@student.uwtsd.ac.uk::d77bdc43-b20f-401f-927b-3d603eda225f" providerId="AD" clId="Web-{69CAC6D5-E496-03A5-2202-78BD5E5BB3C0}" dt="2018-11-26T19:51:46.586" v="279" actId="1076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69CAC6D5-E496-03A5-2202-78BD5E5BB3C0}" dt="2018-11-26T19:51:38.242" v="276" actId="107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Megan Williams (1807499)" userId="S::1807499@student.uwtsd.ac.uk::d77bdc43-b20f-401f-927b-3d603eda225f" providerId="AD" clId="Web-{69CAC6D5-E496-03A5-2202-78BD5E5BB3C0}" dt="2018-11-26T18:03:57.457" v="20"/>
          <ac:spMkLst>
            <pc:docMk/>
            <pc:sldMk cId="109857222" sldId="256"/>
            <ac:spMk id="5" creationId="{ECBF88EE-5E24-468F-BDE7-A057BFC340BB}"/>
          </ac:spMkLst>
        </pc:spChg>
        <pc:spChg chg="mod">
          <ac:chgData name="Megan Williams (1807499)" userId="S::1807499@student.uwtsd.ac.uk::d77bdc43-b20f-401f-927b-3d603eda225f" providerId="AD" clId="Web-{69CAC6D5-E496-03A5-2202-78BD5E5BB3C0}" dt="2018-11-26T18:16:17.016" v="269" actId="14100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69CAC6D5-E496-03A5-2202-78BD5E5BB3C0}" dt="2018-11-26T18:07:50.378" v="111" actId="20577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69CAC6D5-E496-03A5-2202-78BD5E5BB3C0}" dt="2018-11-26T18:08:21.284" v="119" actId="1076"/>
          <ac:spMkLst>
            <pc:docMk/>
            <pc:sldMk cId="109857222" sldId="256"/>
            <ac:spMk id="8" creationId="{167E3C3D-CF19-4F0C-BD80-AA36BDDC168A}"/>
          </ac:spMkLst>
        </pc:spChg>
        <pc:spChg chg="mod">
          <ac:chgData name="Megan Williams (1807499)" userId="S::1807499@student.uwtsd.ac.uk::d77bdc43-b20f-401f-927b-3d603eda225f" providerId="AD" clId="Web-{69CAC6D5-E496-03A5-2202-78BD5E5BB3C0}" dt="2018-11-26T18:13:50.282" v="228" actId="14100"/>
          <ac:spMkLst>
            <pc:docMk/>
            <pc:sldMk cId="109857222" sldId="256"/>
            <ac:spMk id="9" creationId="{480B829A-D6EB-47DF-8B96-F363FE5B9106}"/>
          </ac:spMkLst>
        </pc:spChg>
        <pc:spChg chg="mod">
          <ac:chgData name="Megan Williams (1807499)" userId="S::1807499@student.uwtsd.ac.uk::d77bdc43-b20f-401f-927b-3d603eda225f" providerId="AD" clId="Web-{69CAC6D5-E496-03A5-2202-78BD5E5BB3C0}" dt="2018-11-26T19:51:46.586" v="279" actId="1076"/>
          <ac:spMkLst>
            <pc:docMk/>
            <pc:sldMk cId="109857222" sldId="256"/>
            <ac:spMk id="10" creationId="{F89D9BA0-0A0E-4418-A637-0519B8379278}"/>
          </ac:spMkLst>
        </pc:spChg>
      </pc:sldChg>
    </pc:docChg>
  </pc:docChgLst>
  <pc:docChgLst>
    <pc:chgData name="Megan Williams (1807499)" userId="S::1807499@student.uwtsd.ac.uk::d77bdc43-b20f-401f-927b-3d603eda225f" providerId="AD" clId="Web-{C91C061D-4726-B5C4-8835-138A9C098096}"/>
    <pc:docChg chg="modSld">
      <pc:chgData name="Megan Williams (1807499)" userId="S::1807499@student.uwtsd.ac.uk::d77bdc43-b20f-401f-927b-3d603eda225f" providerId="AD" clId="Web-{C91C061D-4726-B5C4-8835-138A9C098096}" dt="2018-12-08T17:24:37.006" v="173" actId="20577"/>
      <pc:docMkLst>
        <pc:docMk/>
      </pc:docMkLst>
      <pc:sldChg chg="modSp">
        <pc:chgData name="Megan Williams (1807499)" userId="S::1807499@student.uwtsd.ac.uk::d77bdc43-b20f-401f-927b-3d603eda225f" providerId="AD" clId="Web-{C91C061D-4726-B5C4-8835-138A9C098096}" dt="2018-12-08T17:24:34.428" v="171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C91C061D-4726-B5C4-8835-138A9C098096}" dt="2018-12-08T17:24:34.428" v="171" actId="20577"/>
          <ac:spMkLst>
            <pc:docMk/>
            <pc:sldMk cId="109857222" sldId="256"/>
            <ac:spMk id="9" creationId="{480B829A-D6EB-47DF-8B96-F363FE5B9106}"/>
          </ac:spMkLst>
        </pc:spChg>
      </pc:sldChg>
      <pc:sldChg chg="modSp">
        <pc:chgData name="Megan Williams (1807499)" userId="S::1807499@student.uwtsd.ac.uk::d77bdc43-b20f-401f-927b-3d603eda225f" providerId="AD" clId="Web-{C91C061D-4726-B5C4-8835-138A9C098096}" dt="2018-12-08T17:22:21.380" v="118" actId="20577"/>
        <pc:sldMkLst>
          <pc:docMk/>
          <pc:sldMk cId="4274023277" sldId="257"/>
        </pc:sldMkLst>
        <pc:spChg chg="mod">
          <ac:chgData name="Megan Williams (1807499)" userId="S::1807499@student.uwtsd.ac.uk::d77bdc43-b20f-401f-927b-3d603eda225f" providerId="AD" clId="Web-{C91C061D-4726-B5C4-8835-138A9C098096}" dt="2018-12-08T17:22:21.380" v="118" actId="20577"/>
          <ac:spMkLst>
            <pc:docMk/>
            <pc:sldMk cId="4274023277" sldId="257"/>
            <ac:spMk id="3" creationId="{E87F762B-BE8C-4C06-8C2D-56A0B88DD85A}"/>
          </ac:spMkLst>
        </pc:spChg>
      </pc:sldChg>
    </pc:docChg>
  </pc:docChgLst>
  <pc:docChgLst>
    <pc:chgData name="Megan Williams (1807499)" userId="S::1807499@student.uwtsd.ac.uk::d77bdc43-b20f-401f-927b-3d603eda225f" providerId="AD" clId="Web-{E1103A47-2FF7-4C31-905F-BD6A033D73CC}"/>
    <pc:docChg chg="modSld">
      <pc:chgData name="Megan Williams (1807499)" userId="S::1807499@student.uwtsd.ac.uk::d77bdc43-b20f-401f-927b-3d603eda225f" providerId="AD" clId="Web-{E1103A47-2FF7-4C31-905F-BD6A033D73CC}" dt="2018-11-15T09:36:46.406" v="7" actId="20577"/>
      <pc:docMkLst>
        <pc:docMk/>
      </pc:docMkLst>
      <pc:sldChg chg="modSp">
        <pc:chgData name="Megan Williams (1807499)" userId="S::1807499@student.uwtsd.ac.uk::d77bdc43-b20f-401f-927b-3d603eda225f" providerId="AD" clId="Web-{E1103A47-2FF7-4C31-905F-BD6A033D73CC}" dt="2018-11-15T09:36:45.453" v="5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E1103A47-2FF7-4C31-905F-BD6A033D73CC}" dt="2018-11-15T09:36:41.609" v="4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E1103A47-2FF7-4C31-905F-BD6A033D73CC}" dt="2018-11-15T09:36:45.453" v="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egan Williams (1807499)" userId="S::1807499@student.uwtsd.ac.uk::d77bdc43-b20f-401f-927b-3d603eda225f" providerId="AD" clId="Web-{9920EE4A-79B0-8F36-52C8-CB15B581A306}"/>
    <pc:docChg chg="modSld">
      <pc:chgData name="Megan Williams (1807499)" userId="S::1807499@student.uwtsd.ac.uk::d77bdc43-b20f-401f-927b-3d603eda225f" providerId="AD" clId="Web-{9920EE4A-79B0-8F36-52C8-CB15B581A306}" dt="2018-11-19T21:20:17.612" v="99" actId="14100"/>
      <pc:docMkLst>
        <pc:docMk/>
      </pc:docMkLst>
      <pc:sldChg chg="modSp">
        <pc:chgData name="Megan Williams (1807499)" userId="S::1807499@student.uwtsd.ac.uk::d77bdc43-b20f-401f-927b-3d603eda225f" providerId="AD" clId="Web-{9920EE4A-79B0-8F36-52C8-CB15B581A306}" dt="2018-11-19T21:20:17.612" v="99" actId="14100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9920EE4A-79B0-8F36-52C8-CB15B581A306}" dt="2018-11-19T21:20:17.612" v="99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Megan Williams (1807499)" userId="S::1807499@student.uwtsd.ac.uk::d77bdc43-b20f-401f-927b-3d603eda225f" providerId="AD" clId="Web-{4F6C2B1A-2BAF-CA0B-00A2-FACF1D34B935}"/>
    <pc:docChg chg="modSld">
      <pc:chgData name="Megan Williams (1807499)" userId="S::1807499@student.uwtsd.ac.uk::d77bdc43-b20f-401f-927b-3d603eda225f" providerId="AD" clId="Web-{4F6C2B1A-2BAF-CA0B-00A2-FACF1D34B935}" dt="2018-12-05T21:36:26.378" v="129"/>
      <pc:docMkLst>
        <pc:docMk/>
      </pc:docMkLst>
      <pc:sldChg chg="addSp delSp modSp">
        <pc:chgData name="Megan Williams (1807499)" userId="S::1807499@student.uwtsd.ac.uk::d77bdc43-b20f-401f-927b-3d603eda225f" providerId="AD" clId="Web-{4F6C2B1A-2BAF-CA0B-00A2-FACF1D34B935}" dt="2018-12-05T21:36:26.378" v="129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4F6C2B1A-2BAF-CA0B-00A2-FACF1D34B935}" dt="2018-12-05T21:02:03.646" v="76" actId="1410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4F6C2B1A-2BAF-CA0B-00A2-FACF1D34B935}" dt="2018-12-05T21:01:57.380" v="75" actId="14100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4F6C2B1A-2BAF-CA0B-00A2-FACF1D34B935}" dt="2018-12-05T21:01:22.317" v="70" actId="1076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4F6C2B1A-2BAF-CA0B-00A2-FACF1D34B935}" dt="2018-12-05T21:01:25.802" v="71" actId="1076"/>
          <ac:spMkLst>
            <pc:docMk/>
            <pc:sldMk cId="109857222" sldId="256"/>
            <ac:spMk id="9" creationId="{480B829A-D6EB-47DF-8B96-F363FE5B9106}"/>
          </ac:spMkLst>
        </pc:spChg>
        <pc:picChg chg="add mod">
          <ac:chgData name="Megan Williams (1807499)" userId="S::1807499@student.uwtsd.ac.uk::d77bdc43-b20f-401f-927b-3d603eda225f" providerId="AD" clId="Web-{4F6C2B1A-2BAF-CA0B-00A2-FACF1D34B935}" dt="2018-12-05T20:59:38.692" v="49" actId="1076"/>
          <ac:picMkLst>
            <pc:docMk/>
            <pc:sldMk cId="109857222" sldId="256"/>
            <ac:picMk id="2" creationId="{E3BE060A-F9BF-4BE7-9CDD-6450EFF705FA}"/>
          </ac:picMkLst>
        </pc:picChg>
        <pc:picChg chg="add mod">
          <ac:chgData name="Megan Williams (1807499)" userId="S::1807499@student.uwtsd.ac.uk::d77bdc43-b20f-401f-927b-3d603eda225f" providerId="AD" clId="Web-{4F6C2B1A-2BAF-CA0B-00A2-FACF1D34B935}" dt="2018-12-05T21:36:25.331" v="127"/>
          <ac:picMkLst>
            <pc:docMk/>
            <pc:sldMk cId="109857222" sldId="256"/>
            <ac:picMk id="4" creationId="{40F2C115-32D7-4A57-A6ED-E4740788108B}"/>
          </ac:picMkLst>
        </pc:picChg>
        <pc:picChg chg="add mod">
          <ac:chgData name="Megan Williams (1807499)" userId="S::1807499@student.uwtsd.ac.uk::d77bdc43-b20f-401f-927b-3d603eda225f" providerId="AD" clId="Web-{4F6C2B1A-2BAF-CA0B-00A2-FACF1D34B935}" dt="2018-12-05T21:01:17.130" v="69" actId="1076"/>
          <ac:picMkLst>
            <pc:docMk/>
            <pc:sldMk cId="109857222" sldId="256"/>
            <ac:picMk id="5" creationId="{A368125F-30A5-4676-89A6-CF6F855D1BE7}"/>
          </ac:picMkLst>
        </pc:picChg>
        <pc:picChg chg="add mod">
          <ac:chgData name="Megan Williams (1807499)" userId="S::1807499@student.uwtsd.ac.uk::d77bdc43-b20f-401f-927b-3d603eda225f" providerId="AD" clId="Web-{4F6C2B1A-2BAF-CA0B-00A2-FACF1D34B935}" dt="2018-12-05T21:36:25.831" v="128"/>
          <ac:picMkLst>
            <pc:docMk/>
            <pc:sldMk cId="109857222" sldId="256"/>
            <ac:picMk id="11" creationId="{601095DE-CF93-448A-B228-BD600BFC647F}"/>
          </ac:picMkLst>
        </pc:picChg>
        <pc:picChg chg="add del mod">
          <ac:chgData name="Megan Williams (1807499)" userId="S::1807499@student.uwtsd.ac.uk::d77bdc43-b20f-401f-927b-3d603eda225f" providerId="AD" clId="Web-{4F6C2B1A-2BAF-CA0B-00A2-FACF1D34B935}" dt="2018-12-05T21:06:50.662" v="114"/>
          <ac:picMkLst>
            <pc:docMk/>
            <pc:sldMk cId="109857222" sldId="256"/>
            <ac:picMk id="11" creationId="{A4A973D5-6602-4B75-AD30-A95E155A087E}"/>
          </ac:picMkLst>
        </pc:picChg>
        <pc:picChg chg="add mod">
          <ac:chgData name="Megan Williams (1807499)" userId="S::1807499@student.uwtsd.ac.uk::d77bdc43-b20f-401f-927b-3d603eda225f" providerId="AD" clId="Web-{4F6C2B1A-2BAF-CA0B-00A2-FACF1D34B935}" dt="2018-12-05T21:36:26.378" v="129"/>
          <ac:picMkLst>
            <pc:docMk/>
            <pc:sldMk cId="109857222" sldId="256"/>
            <ac:picMk id="13" creationId="{F4496356-DDBF-4C20-A999-D7B9ED2136F5}"/>
          </ac:picMkLst>
        </pc:picChg>
      </pc:sldChg>
      <pc:sldChg chg="modSp">
        <pc:chgData name="Megan Williams (1807499)" userId="S::1807499@student.uwtsd.ac.uk::d77bdc43-b20f-401f-927b-3d603eda225f" providerId="AD" clId="Web-{4F6C2B1A-2BAF-CA0B-00A2-FACF1D34B935}" dt="2018-12-05T21:06:55.100" v="125" actId="20577"/>
        <pc:sldMkLst>
          <pc:docMk/>
          <pc:sldMk cId="4274023277" sldId="257"/>
        </pc:sldMkLst>
        <pc:spChg chg="mod">
          <ac:chgData name="Megan Williams (1807499)" userId="S::1807499@student.uwtsd.ac.uk::d77bdc43-b20f-401f-927b-3d603eda225f" providerId="AD" clId="Web-{4F6C2B1A-2BAF-CA0B-00A2-FACF1D34B935}" dt="2018-12-05T21:06:55.100" v="125" actId="20577"/>
          <ac:spMkLst>
            <pc:docMk/>
            <pc:sldMk cId="4274023277" sldId="257"/>
            <ac:spMk id="3" creationId="{E87F762B-BE8C-4C06-8C2D-56A0B88DD85A}"/>
          </ac:spMkLst>
        </pc:spChg>
      </pc:sldChg>
    </pc:docChg>
  </pc:docChgLst>
  <pc:docChgLst>
    <pc:chgData name="Megan Williams (1807499)" userId="S::1807499@student.uwtsd.ac.uk::d77bdc43-b20f-401f-927b-3d603eda225f" providerId="AD" clId="Web-{695BB46C-9B23-42A4-AA72-65715DC6DE90}"/>
    <pc:docChg chg="modSld">
      <pc:chgData name="Megan Williams (1807499)" userId="S::1807499@student.uwtsd.ac.uk::d77bdc43-b20f-401f-927b-3d603eda225f" providerId="AD" clId="Web-{695BB46C-9B23-42A4-AA72-65715DC6DE90}" dt="2018-11-15T11:12:23.691" v="492" actId="20577"/>
      <pc:docMkLst>
        <pc:docMk/>
      </pc:docMkLst>
      <pc:sldChg chg="addSp delSp modSp">
        <pc:chgData name="Megan Williams (1807499)" userId="S::1807499@student.uwtsd.ac.uk::d77bdc43-b20f-401f-927b-3d603eda225f" providerId="AD" clId="Web-{695BB46C-9B23-42A4-AA72-65715DC6DE90}" dt="2018-11-15T11:12:23.691" v="491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695BB46C-9B23-42A4-AA72-65715DC6DE90}" dt="2018-11-15T10:48:15.483" v="41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695BB46C-9B23-42A4-AA72-65715DC6DE90}" dt="2018-11-15T10:15:22.196" v="41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egan Williams (1807499)" userId="S::1807499@student.uwtsd.ac.uk::d77bdc43-b20f-401f-927b-3d603eda225f" providerId="AD" clId="Web-{695BB46C-9B23-42A4-AA72-65715DC6DE90}" dt="2018-11-15T10:00:16.881" v="28"/>
          <ac:spMkLst>
            <pc:docMk/>
            <pc:sldMk cId="109857222" sldId="256"/>
            <ac:spMk id="4" creationId="{69A12889-C5B4-46C3-BD1C-35FCD1AAFF5B}"/>
          </ac:spMkLst>
        </pc:spChg>
        <pc:spChg chg="add mod">
          <ac:chgData name="Megan Williams (1807499)" userId="S::1807499@student.uwtsd.ac.uk::d77bdc43-b20f-401f-927b-3d603eda225f" providerId="AD" clId="Web-{695BB46C-9B23-42A4-AA72-65715DC6DE90}" dt="2018-11-15T10:05:44.319" v="160" actId="20577"/>
          <ac:spMkLst>
            <pc:docMk/>
            <pc:sldMk cId="109857222" sldId="256"/>
            <ac:spMk id="5" creationId="{ECBF88EE-5E24-468F-BDE7-A057BFC340BB}"/>
          </ac:spMkLst>
        </pc:spChg>
        <pc:spChg chg="add mod">
          <ac:chgData name="Megan Williams (1807499)" userId="S::1807499@student.uwtsd.ac.uk::d77bdc43-b20f-401f-927b-3d603eda225f" providerId="AD" clId="Web-{695BB46C-9B23-42A4-AA72-65715DC6DE90}" dt="2018-11-15T11:12:23.691" v="491" actId="20577"/>
          <ac:spMkLst>
            <pc:docMk/>
            <pc:sldMk cId="109857222" sldId="256"/>
            <ac:spMk id="6" creationId="{2F43B29C-B5FF-4BD8-9AF5-024F8E86B1E2}"/>
          </ac:spMkLst>
        </pc:spChg>
        <pc:spChg chg="add mod">
          <ac:chgData name="Megan Williams (1807499)" userId="S::1807499@student.uwtsd.ac.uk::d77bdc43-b20f-401f-927b-3d603eda225f" providerId="AD" clId="Web-{695BB46C-9B23-42A4-AA72-65715DC6DE90}" dt="2018-11-15T11:06:34.673" v="458" actId="20577"/>
          <ac:spMkLst>
            <pc:docMk/>
            <pc:sldMk cId="109857222" sldId="256"/>
            <ac:spMk id="7" creationId="{2AB1FAE0-5695-4248-AB6C-23265E8C68FA}"/>
          </ac:spMkLst>
        </pc:spChg>
        <pc:spChg chg="add mod">
          <ac:chgData name="Megan Williams (1807499)" userId="S::1807499@student.uwtsd.ac.uk::d77bdc43-b20f-401f-927b-3d603eda225f" providerId="AD" clId="Web-{695BB46C-9B23-42A4-AA72-65715DC6DE90}" dt="2018-11-15T10:08:04.054" v="194" actId="20577"/>
          <ac:spMkLst>
            <pc:docMk/>
            <pc:sldMk cId="109857222" sldId="256"/>
            <ac:spMk id="8" creationId="{167E3C3D-CF19-4F0C-BD80-AA36BDDC168A}"/>
          </ac:spMkLst>
        </pc:spChg>
        <pc:spChg chg="add mod">
          <ac:chgData name="Megan Williams (1807499)" userId="S::1807499@student.uwtsd.ac.uk::d77bdc43-b20f-401f-927b-3d603eda225f" providerId="AD" clId="Web-{695BB46C-9B23-42A4-AA72-65715DC6DE90}" dt="2018-11-15T10:05:52.928" v="167" actId="20577"/>
          <ac:spMkLst>
            <pc:docMk/>
            <pc:sldMk cId="109857222" sldId="256"/>
            <ac:spMk id="9" creationId="{480B829A-D6EB-47DF-8B96-F363FE5B9106}"/>
          </ac:spMkLst>
        </pc:spChg>
        <pc:spChg chg="add mod">
          <ac:chgData name="Megan Williams (1807499)" userId="S::1807499@student.uwtsd.ac.uk::d77bdc43-b20f-401f-927b-3d603eda225f" providerId="AD" clId="Web-{695BB46C-9B23-42A4-AA72-65715DC6DE90}" dt="2018-11-15T10:12:07.587" v="318" actId="1076"/>
          <ac:spMkLst>
            <pc:docMk/>
            <pc:sldMk cId="109857222" sldId="256"/>
            <ac:spMk id="10" creationId="{F89D9BA0-0A0E-4418-A637-0519B8379278}"/>
          </ac:spMkLst>
        </pc:spChg>
      </pc:sldChg>
    </pc:docChg>
  </pc:docChgLst>
  <pc:docChgLst>
    <pc:chgData name="Megan Williams (1807499)" userId="S::1807499@student.uwtsd.ac.uk::d77bdc43-b20f-401f-927b-3d603eda225f" providerId="AD" clId="Web-{1FBCE0B0-E651-1CEF-29F9-B00435E9E530}"/>
    <pc:docChg chg="modSld">
      <pc:chgData name="Megan Williams (1807499)" userId="S::1807499@student.uwtsd.ac.uk::d77bdc43-b20f-401f-927b-3d603eda225f" providerId="AD" clId="Web-{1FBCE0B0-E651-1CEF-29F9-B00435E9E530}" dt="2018-11-21T23:43:43.860" v="720" actId="20577"/>
      <pc:docMkLst>
        <pc:docMk/>
      </pc:docMkLst>
      <pc:sldChg chg="delSp modSp mod setBg">
        <pc:chgData name="Megan Williams (1807499)" userId="S::1807499@student.uwtsd.ac.uk::d77bdc43-b20f-401f-927b-3d603eda225f" providerId="AD" clId="Web-{1FBCE0B0-E651-1CEF-29F9-B00435E9E530}" dt="2018-11-21T23:43:42.954" v="718" actId="20577"/>
        <pc:sldMkLst>
          <pc:docMk/>
          <pc:sldMk cId="109857222" sldId="256"/>
        </pc:sldMkLst>
        <pc:spChg chg="del mod">
          <ac:chgData name="Megan Williams (1807499)" userId="S::1807499@student.uwtsd.ac.uk::d77bdc43-b20f-401f-927b-3d603eda225f" providerId="AD" clId="Web-{1FBCE0B0-E651-1CEF-29F9-B00435E9E530}" dt="2018-11-21T20:40:01.655" v="5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1FBCE0B0-E651-1CEF-29F9-B00435E9E530}" dt="2018-11-21T23:43:02.150" v="704" actId="1410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1FBCE0B0-E651-1CEF-29F9-B00435E9E530}" dt="2018-11-21T23:43:18.072" v="708" actId="1076"/>
          <ac:spMkLst>
            <pc:docMk/>
            <pc:sldMk cId="109857222" sldId="256"/>
            <ac:spMk id="5" creationId="{ECBF88EE-5E24-468F-BDE7-A057BFC340BB}"/>
          </ac:spMkLst>
        </pc:spChg>
        <pc:spChg chg="mod">
          <ac:chgData name="Megan Williams (1807499)" userId="S::1807499@student.uwtsd.ac.uk::d77bdc43-b20f-401f-927b-3d603eda225f" providerId="AD" clId="Web-{1FBCE0B0-E651-1CEF-29F9-B00435E9E530}" dt="2018-11-21T23:43:05.291" v="705" actId="14100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1FBCE0B0-E651-1CEF-29F9-B00435E9E530}" dt="2018-11-21T23:43:42.954" v="718" actId="20577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1FBCE0B0-E651-1CEF-29F9-B00435E9E530}" dt="2018-11-21T20:40:09.014" v="60" actId="1076"/>
          <ac:spMkLst>
            <pc:docMk/>
            <pc:sldMk cId="109857222" sldId="256"/>
            <ac:spMk id="8" creationId="{167E3C3D-CF19-4F0C-BD80-AA36BDDC168A}"/>
          </ac:spMkLst>
        </pc:spChg>
        <pc:spChg chg="mod">
          <ac:chgData name="Megan Williams (1807499)" userId="S::1807499@student.uwtsd.ac.uk::d77bdc43-b20f-401f-927b-3d603eda225f" providerId="AD" clId="Web-{1FBCE0B0-E651-1CEF-29F9-B00435E9E530}" dt="2018-11-21T20:04:32.113" v="1" actId="1076"/>
          <ac:spMkLst>
            <pc:docMk/>
            <pc:sldMk cId="109857222" sldId="256"/>
            <ac:spMk id="9" creationId="{480B829A-D6EB-47DF-8B96-F363FE5B9106}"/>
          </ac:spMkLst>
        </pc:spChg>
      </pc:sldChg>
    </pc:docChg>
  </pc:docChgLst>
  <pc:docChgLst>
    <pc:chgData name="Megan Williams (1807499)" userId="S::1807499@student.uwtsd.ac.uk::d77bdc43-b20f-401f-927b-3d603eda225f" providerId="AD" clId="Web-{16B203CE-3BDC-1FC8-A410-DF4292CA085E}"/>
    <pc:docChg chg="modSld">
      <pc:chgData name="Megan Williams (1807499)" userId="S::1807499@student.uwtsd.ac.uk::d77bdc43-b20f-401f-927b-3d603eda225f" providerId="AD" clId="Web-{16B203CE-3BDC-1FC8-A410-DF4292CA085E}" dt="2018-12-05T20:04:59.065" v="309" actId="1076"/>
      <pc:docMkLst>
        <pc:docMk/>
      </pc:docMkLst>
      <pc:sldChg chg="modSp">
        <pc:chgData name="Megan Williams (1807499)" userId="S::1807499@student.uwtsd.ac.uk::d77bdc43-b20f-401f-927b-3d603eda225f" providerId="AD" clId="Web-{16B203CE-3BDC-1FC8-A410-DF4292CA085E}" dt="2018-12-05T20:04:59.065" v="309" actId="1076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16B203CE-3BDC-1FC8-A410-DF4292CA085E}" dt="2018-12-05T20:04:43.815" v="306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16B203CE-3BDC-1FC8-A410-DF4292CA085E}" dt="2018-12-05T20:04:51.190" v="308" actId="1076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16B203CE-3BDC-1FC8-A410-DF4292CA085E}" dt="2018-12-05T20:04:59.065" v="309" actId="1076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16B203CE-3BDC-1FC8-A410-DF4292CA085E}" dt="2018-12-05T20:04:33.346" v="300" actId="20577"/>
          <ac:spMkLst>
            <pc:docMk/>
            <pc:sldMk cId="109857222" sldId="256"/>
            <ac:spMk id="9" creationId="{480B829A-D6EB-47DF-8B96-F363FE5B9106}"/>
          </ac:spMkLst>
        </pc:spChg>
        <pc:spChg chg="mod">
          <ac:chgData name="Megan Williams (1807499)" userId="S::1807499@student.uwtsd.ac.uk::d77bdc43-b20f-401f-927b-3d603eda225f" providerId="AD" clId="Web-{16B203CE-3BDC-1FC8-A410-DF4292CA085E}" dt="2018-12-05T19:57:38.365" v="101" actId="1076"/>
          <ac:spMkLst>
            <pc:docMk/>
            <pc:sldMk cId="109857222" sldId="256"/>
            <ac:spMk id="10" creationId="{F89D9BA0-0A0E-4418-A637-0519B8379278}"/>
          </ac:spMkLst>
        </pc:spChg>
      </pc:sldChg>
    </pc:docChg>
  </pc:docChgLst>
  <pc:docChgLst>
    <pc:chgData name="Megan Williams (1807499)" userId="S::1807499@student.uwtsd.ac.uk::d77bdc43-b20f-401f-927b-3d603eda225f" providerId="AD" clId="Web-{735C69D3-7C95-7498-BF7D-27564AABE3C3}"/>
    <pc:docChg chg="modSld">
      <pc:chgData name="Megan Williams (1807499)" userId="S::1807499@student.uwtsd.ac.uk::d77bdc43-b20f-401f-927b-3d603eda225f" providerId="AD" clId="Web-{735C69D3-7C95-7498-BF7D-27564AABE3C3}" dt="2018-11-21T19:16:46.450" v="1265" actId="20577"/>
      <pc:docMkLst>
        <pc:docMk/>
      </pc:docMkLst>
      <pc:sldChg chg="modSp mod setBg">
        <pc:chgData name="Megan Williams (1807499)" userId="S::1807499@student.uwtsd.ac.uk::d77bdc43-b20f-401f-927b-3d603eda225f" providerId="AD" clId="Web-{735C69D3-7C95-7498-BF7D-27564AABE3C3}" dt="2018-11-21T19:16:45.858" v="1263" actId="20577"/>
        <pc:sldMkLst>
          <pc:docMk/>
          <pc:sldMk cId="109857222" sldId="256"/>
        </pc:sldMkLst>
        <pc:spChg chg="mod">
          <ac:chgData name="Megan Williams (1807499)" userId="S::1807499@student.uwtsd.ac.uk::d77bdc43-b20f-401f-927b-3d603eda225f" providerId="AD" clId="Web-{735C69D3-7C95-7498-BF7D-27564AABE3C3}" dt="2018-11-21T19:10:56.947" v="1155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9:11:57.323" v="1180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8:59:49.475" v="920" actId="1076"/>
          <ac:spMkLst>
            <pc:docMk/>
            <pc:sldMk cId="109857222" sldId="256"/>
            <ac:spMk id="5" creationId="{ECBF88EE-5E24-468F-BDE7-A057BFC340BB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9:16:08.887" v="1238" actId="20577"/>
          <ac:spMkLst>
            <pc:docMk/>
            <pc:sldMk cId="109857222" sldId="256"/>
            <ac:spMk id="6" creationId="{2F43B29C-B5FF-4BD8-9AF5-024F8E86B1E2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8:13:10.369" v="872" actId="1076"/>
          <ac:spMkLst>
            <pc:docMk/>
            <pc:sldMk cId="109857222" sldId="256"/>
            <ac:spMk id="7" creationId="{2AB1FAE0-5695-4248-AB6C-23265E8C68FA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9:15:41.777" v="1235" actId="14100"/>
          <ac:spMkLst>
            <pc:docMk/>
            <pc:sldMk cId="109857222" sldId="256"/>
            <ac:spMk id="8" creationId="{167E3C3D-CF19-4F0C-BD80-AA36BDDC168A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9:16:45.858" v="1263" actId="20577"/>
          <ac:spMkLst>
            <pc:docMk/>
            <pc:sldMk cId="109857222" sldId="256"/>
            <ac:spMk id="9" creationId="{480B829A-D6EB-47DF-8B96-F363FE5B9106}"/>
          </ac:spMkLst>
        </pc:spChg>
        <pc:spChg chg="mod">
          <ac:chgData name="Megan Williams (1807499)" userId="S::1807499@student.uwtsd.ac.uk::d77bdc43-b20f-401f-927b-3d603eda225f" providerId="AD" clId="Web-{735C69D3-7C95-7498-BF7D-27564AABE3C3}" dt="2018-11-21T16:29:21.708" v="473" actId="20577"/>
          <ac:spMkLst>
            <pc:docMk/>
            <pc:sldMk cId="109857222" sldId="256"/>
            <ac:spMk id="10" creationId="{F89D9BA0-0A0E-4418-A637-0519B837927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548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866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0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13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362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664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779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666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224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2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629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494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7" r:id="rId1"/>
    <p:sldLayoutId id="2147484238" r:id="rId2"/>
    <p:sldLayoutId id="2147484239" r:id="rId3"/>
    <p:sldLayoutId id="2147484240" r:id="rId4"/>
    <p:sldLayoutId id="2147484241" r:id="rId5"/>
    <p:sldLayoutId id="2147484242" r:id="rId6"/>
    <p:sldLayoutId id="2147484243" r:id="rId7"/>
    <p:sldLayoutId id="2147484244" r:id="rId8"/>
    <p:sldLayoutId id="2147484245" r:id="rId9"/>
    <p:sldLayoutId id="2147484246" r:id="rId10"/>
    <p:sldLayoutId id="214748424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ecticparents.files.wordpress.com/2013/12/character-holding-question-mark.jpg" TargetMode="External"/><Relationship Id="rId2" Type="http://schemas.openxmlformats.org/officeDocument/2006/relationships/hyperlink" Target="http://Accchttp:/pngimg.com/uploads/question_mark/question_mark_PNG56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mg3.stockfresh.com/files/i/iqoncept/m/14/6701964_stock-photo-who-what-where-why-when-questions-words-gear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851" y="1610603"/>
            <a:ext cx="2441238" cy="3035987"/>
          </a:xfrm>
          <a:noFill/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i="1" u="sng" dirty="0">
                <a:latin typeface="Arial"/>
                <a:cs typeface="Arial"/>
              </a:rPr>
              <a:t>What is critical thinking?</a:t>
            </a:r>
            <a:endParaRPr lang="en-GB" sz="1800" b="1">
              <a:latin typeface="Trebuchet MS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 This when you </a:t>
            </a:r>
            <a:r>
              <a:rPr lang="en-GB" sz="1800" i="1" dirty="0">
                <a:latin typeface="Arial"/>
                <a:cs typeface="Arial"/>
              </a:rPr>
              <a:t>"evaluate an argument or a line of reasoning in a piece of writing</a:t>
            </a:r>
            <a:r>
              <a:rPr lang="en-GB" sz="1800" dirty="0">
                <a:latin typeface="Arial"/>
                <a:cs typeface="Arial"/>
              </a:rPr>
              <a:t>", so you're able to </a:t>
            </a:r>
            <a:r>
              <a:rPr lang="en-GB" sz="1800" i="1" dirty="0">
                <a:latin typeface="Arial"/>
                <a:cs typeface="Arial"/>
              </a:rPr>
              <a:t>"identify and draw conclusions"</a:t>
            </a:r>
            <a:r>
              <a:rPr lang="en-GB" sz="1800" dirty="0">
                <a:latin typeface="Arial"/>
                <a:cs typeface="Arial"/>
              </a:rPr>
              <a:t>.</a:t>
            </a:r>
          </a:p>
          <a:p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GB" sz="1800" dirty="0" err="1">
                <a:solidFill>
                  <a:schemeClr val="tx1"/>
                </a:solidFill>
                <a:latin typeface="Arial"/>
                <a:cs typeface="Arial"/>
              </a:rPr>
              <a:t>Cottrell,S</a:t>
            </a:r>
            <a:r>
              <a:rPr lang="en-GB" sz="1800" dirty="0">
                <a:solidFill>
                  <a:schemeClr val="tx1"/>
                </a:solidFill>
                <a:latin typeface="Arial"/>
                <a:cs typeface="Arial"/>
              </a:rPr>
              <a:t>)</a:t>
            </a:r>
          </a:p>
          <a:p>
            <a:pPr marL="342900" indent="-342900" algn="just">
              <a:buChar char="•"/>
            </a:pPr>
            <a:endParaRPr lang="en-GB" sz="1200" i="1" dirty="0">
              <a:cs typeface="Calibri"/>
            </a:endParaRPr>
          </a:p>
          <a:p>
            <a:pPr marL="342900" indent="-342900" algn="just">
              <a:buChar char="•"/>
            </a:pPr>
            <a:endParaRPr lang="en-GB" sz="1200" dirty="0">
              <a:cs typeface="Calibri"/>
            </a:endParaRPr>
          </a:p>
          <a:p>
            <a:pPr algn="just"/>
            <a:endParaRPr lang="en-GB" sz="12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F43B29C-B5FF-4BD8-9AF5-024F8E86B1E2}"/>
              </a:ext>
            </a:extLst>
          </p:cNvPr>
          <p:cNvSpPr txBox="1"/>
          <p:nvPr/>
        </p:nvSpPr>
        <p:spPr>
          <a:xfrm>
            <a:off x="2742552" y="965576"/>
            <a:ext cx="3599506" cy="5878532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 dirty="0">
                <a:solidFill>
                  <a:schemeClr val="bg1"/>
                </a:solidFill>
                <a:latin typeface="Arial"/>
                <a:cs typeface="Arial"/>
              </a:rPr>
              <a:t>1. Reflection.</a:t>
            </a:r>
            <a:endParaRPr lang="en-US" sz="2000" b="1" dirty="0">
              <a:solidFill>
                <a:schemeClr val="bg1"/>
              </a:solidFill>
              <a:latin typeface="Trebuchet MS"/>
              <a:cs typeface="Arial"/>
            </a:endParaRPr>
          </a:p>
          <a:p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The term 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“reflect”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was introduced "</a:t>
            </a:r>
            <a:r>
              <a:rPr lang="en-US" sz="1600" i="1">
                <a:solidFill>
                  <a:schemeClr val="bg1"/>
                </a:solidFill>
                <a:latin typeface="Arial"/>
                <a:cs typeface="Arial"/>
              </a:rPr>
              <a:t>through the work of Donald Schön", </a:t>
            </a:r>
            <a:r>
              <a:rPr lang="en-US" sz="1600">
                <a:latin typeface="Arial"/>
                <a:cs typeface="Arial"/>
              </a:rPr>
              <a:t>(</a:t>
            </a:r>
            <a:r>
              <a:rPr lang="en-US" sz="1600">
                <a:solidFill>
                  <a:srgbClr val="000000"/>
                </a:solidFill>
                <a:latin typeface="Arial"/>
                <a:cs typeface="Arial"/>
              </a:rPr>
              <a:t>Burns, T. and Sinfield, S.)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</a:p>
          <a:p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 b="1" i="1" u="sng" dirty="0">
                <a:solidFill>
                  <a:schemeClr val="bg1"/>
                </a:solidFill>
                <a:latin typeface="Arial"/>
                <a:cs typeface="Arial"/>
              </a:rPr>
              <a:t>Why?</a:t>
            </a:r>
            <a:endParaRPr lang="en-US" sz="1600" b="1" u="sng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To promote the 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“idea that we could improve our professional practice by </a:t>
            </a:r>
            <a:r>
              <a:rPr lang="en-US" sz="1600" i="1">
                <a:solidFill>
                  <a:schemeClr val="bg1"/>
                </a:solidFill>
                <a:latin typeface="Arial"/>
                <a:cs typeface="Arial"/>
              </a:rPr>
              <a:t>considering what we are doing”</a:t>
            </a: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.</a:t>
            </a:r>
            <a:endParaRPr lang="en-US" sz="1600" i="1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It is the </a:t>
            </a:r>
            <a:r>
              <a:rPr lang="en-US" sz="1600" i="1">
                <a:solidFill>
                  <a:schemeClr val="bg1"/>
                </a:solidFill>
                <a:latin typeface="Arial"/>
                <a:cs typeface="Arial"/>
              </a:rPr>
              <a:t>"process of thinking over what you've done"</a:t>
            </a: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 by </a:t>
            </a:r>
            <a:r>
              <a:rPr lang="en-US" sz="1600" i="1">
                <a:solidFill>
                  <a:schemeClr val="bg1"/>
                </a:solidFill>
                <a:latin typeface="Arial"/>
                <a:cs typeface="Arial"/>
              </a:rPr>
              <a:t>"actively revisiting and testing"</a:t>
            </a:r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 your knowledge, </a:t>
            </a:r>
            <a:r>
              <a:rPr lang="en-US" sz="1600">
                <a:solidFill>
                  <a:srgbClr val="000000"/>
                </a:solidFill>
                <a:latin typeface="Arial"/>
                <a:cs typeface="Arial"/>
              </a:rPr>
              <a:t>(Burns, T. and Sinfield, S.)</a:t>
            </a:r>
          </a:p>
          <a:p>
            <a:endParaRPr lang="en-US" i="1" u="sng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i="1" u="sng" dirty="0">
                <a:solidFill>
                  <a:schemeClr val="bg1"/>
                </a:solidFill>
                <a:latin typeface="Arial"/>
                <a:cs typeface="Arial"/>
              </a:rPr>
              <a:t>To do this, you should ask yourself these questions: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FF0000"/>
                </a:solidFill>
                <a:latin typeface="Arial"/>
                <a:cs typeface="Arial"/>
              </a:rPr>
              <a:t>What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have I gained?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FF0000"/>
                </a:solidFill>
                <a:latin typeface="Arial"/>
                <a:cs typeface="Arial"/>
              </a:rPr>
              <a:t>Where/how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will I use what I learned?</a:t>
            </a:r>
          </a:p>
          <a:p>
            <a:r>
              <a:rPr lang="en-US" sz="1600" dirty="0">
                <a:latin typeface="Arial"/>
                <a:cs typeface="Arial"/>
              </a:rPr>
              <a:t>(Burns, T., </a:t>
            </a:r>
            <a:r>
              <a:rPr lang="en-US" sz="1600" dirty="0" err="1">
                <a:latin typeface="Arial"/>
                <a:cs typeface="Arial"/>
              </a:rPr>
              <a:t>Sinfield</a:t>
            </a:r>
            <a:r>
              <a:rPr lang="en-US" sz="1600" dirty="0">
                <a:latin typeface="Arial"/>
                <a:cs typeface="Arial"/>
              </a:rPr>
              <a:t>, S.) </a:t>
            </a:r>
          </a:p>
          <a:p>
            <a:endParaRPr lang="en-US" sz="140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AB1FAE0-5695-4248-AB6C-23265E8C68FA}"/>
              </a:ext>
            </a:extLst>
          </p:cNvPr>
          <p:cNvSpPr txBox="1"/>
          <p:nvPr/>
        </p:nvSpPr>
        <p:spPr>
          <a:xfrm>
            <a:off x="6512670" y="3883498"/>
            <a:ext cx="5576222" cy="2862322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 dirty="0">
                <a:solidFill>
                  <a:schemeClr val="bg1"/>
                </a:solidFill>
                <a:latin typeface="Arial"/>
                <a:cs typeface="Arial"/>
              </a:rPr>
              <a:t>3. Analytical  thinking.</a:t>
            </a:r>
            <a:endParaRPr lang="en-US" sz="2000" b="1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Analytical thinking, also referred to as the "detective-like approach", strengthens your ability to explain "how people arrived at different conclusions or results".</a:t>
            </a:r>
          </a:p>
          <a:p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 b="1" i="1" dirty="0">
                <a:solidFill>
                  <a:schemeClr val="bg1"/>
                </a:solidFill>
                <a:latin typeface="Arial"/>
                <a:cs typeface="Arial"/>
              </a:rPr>
              <a:t>Must evaluate by asking yourselves questions such as:</a:t>
            </a:r>
            <a:endParaRPr lang="en-US" sz="1600" b="1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i="1" dirty="0">
                <a:solidFill>
                  <a:srgbClr val="FF0000"/>
                </a:solidFill>
                <a:latin typeface="Arial"/>
                <a:cs typeface="Arial"/>
              </a:rPr>
              <a:t>When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was this written/ evidence produced?</a:t>
            </a:r>
            <a:r>
              <a:rPr lang="en-US" sz="1600" dirty="0">
                <a:solidFill>
                  <a:srgbClr val="FF0000"/>
                </a:solidFill>
                <a:latin typeface="Arial"/>
                <a:cs typeface="Arial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FF0000"/>
                </a:solidFill>
                <a:latin typeface="Arial"/>
                <a:cs typeface="Arial"/>
              </a:rPr>
              <a:t>Who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was this written by? 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FF0000"/>
                </a:solidFill>
                <a:latin typeface="Arial"/>
                <a:cs typeface="Arial"/>
              </a:rPr>
              <a:t>What</a:t>
            </a:r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 is the main line of reasoning? Is it clear in the intro or conclusion?</a:t>
            </a:r>
          </a:p>
          <a:p>
            <a:r>
              <a:rPr lang="en-US" sz="1600" dirty="0">
                <a:latin typeface="Arial"/>
                <a:cs typeface="Arial"/>
              </a:rPr>
              <a:t>(Cottrell, S.)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80B829A-D6EB-47DF-8B96-F363FE5B9106}"/>
              </a:ext>
            </a:extLst>
          </p:cNvPr>
          <p:cNvSpPr txBox="1"/>
          <p:nvPr/>
        </p:nvSpPr>
        <p:spPr>
          <a:xfrm>
            <a:off x="6518662" y="1208966"/>
            <a:ext cx="5526755" cy="2585323"/>
          </a:xfrm>
          <a:prstGeom prst="rect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>
                <a:solidFill>
                  <a:schemeClr val="bg1"/>
                </a:solidFill>
                <a:latin typeface="Arial"/>
                <a:cs typeface="Arial"/>
              </a:rPr>
              <a:t>2. Objectivity vs subjectivity.</a:t>
            </a:r>
          </a:p>
          <a:p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Objectivity means to  rely on evidence, "instead of relying on personal opinion" .</a:t>
            </a:r>
            <a:endParaRPr lang="en-US">
              <a:solidFill>
                <a:schemeClr val="bg1"/>
              </a:solidFill>
              <a:latin typeface="Calibri Light"/>
              <a:cs typeface="Calibri Light"/>
            </a:endParaRPr>
          </a:p>
          <a:p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 dirty="0">
                <a:solidFill>
                  <a:schemeClr val="bg1"/>
                </a:solidFill>
                <a:latin typeface="Arial"/>
                <a:cs typeface="Arial"/>
              </a:rPr>
              <a:t>Objective data is when two people doing the </a:t>
            </a:r>
            <a:r>
              <a:rPr lang="en-US" sz="1600" i="1" dirty="0">
                <a:solidFill>
                  <a:schemeClr val="bg1"/>
                </a:solidFill>
                <a:latin typeface="Arial"/>
                <a:cs typeface="Arial"/>
              </a:rPr>
              <a:t>"same research in the same way should arrive at the same results </a:t>
            </a:r>
            <a:r>
              <a:rPr lang="en-US" sz="1600" i="1">
                <a:solidFill>
                  <a:schemeClr val="bg1"/>
                </a:solidFill>
                <a:latin typeface="Arial"/>
                <a:cs typeface="Arial"/>
              </a:rPr>
              <a:t>and conclusion", </a:t>
            </a:r>
            <a:r>
              <a:rPr lang="en-US" sz="1600">
                <a:latin typeface="Arial"/>
                <a:cs typeface="Arial"/>
              </a:rPr>
              <a:t>(Cottrell, S.)</a:t>
            </a:r>
          </a:p>
          <a:p>
            <a:endParaRPr lang="en-US" sz="16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US" sz="1600">
                <a:solidFill>
                  <a:schemeClr val="bg1"/>
                </a:solidFill>
                <a:latin typeface="Arial"/>
                <a:cs typeface="Arial"/>
              </a:rPr>
              <a:t>Need to “read, write and think without bias”.</a:t>
            </a:r>
            <a:endParaRPr lang="en-US">
              <a:solidFill>
                <a:schemeClr val="bg1"/>
              </a:solidFill>
            </a:endParaRPr>
          </a:p>
          <a:p>
            <a:pPr algn="just"/>
            <a:r>
              <a:rPr lang="en-US" sz="1600">
                <a:latin typeface="Arial"/>
                <a:cs typeface="Arial"/>
              </a:rPr>
              <a:t>(Reynolds et al.)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F89D9BA0-0A0E-4418-A637-0519B8379278}"/>
              </a:ext>
            </a:extLst>
          </p:cNvPr>
          <p:cNvSpPr txBox="1"/>
          <p:nvPr/>
        </p:nvSpPr>
        <p:spPr>
          <a:xfrm>
            <a:off x="1057317" y="-446"/>
            <a:ext cx="10030980" cy="830997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i="1" u="sng">
                <a:solidFill>
                  <a:schemeClr val="bg1"/>
                </a:solidFill>
                <a:cs typeface="Calibri"/>
              </a:rPr>
              <a:t>Skills and Personal Qualities that Influence the Development of Critical Thinking in E</a:t>
            </a:r>
            <a:r>
              <a:rPr lang="en-GB" sz="2400" b="1" i="1" u="sng" dirty="0">
                <a:solidFill>
                  <a:schemeClr val="bg1"/>
                </a:solidFill>
                <a:cs typeface="Calibri"/>
              </a:rPr>
              <a:t>ducation.</a:t>
            </a:r>
            <a:endParaRPr lang="en-US" sz="2400" b="1" u="sng" dirty="0">
              <a:solidFill>
                <a:schemeClr val="bg1"/>
              </a:solidFill>
              <a:cs typeface="Calibri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xmlns="" id="{E3BE060A-F9BF-4BE7-9CDD-6450EFF705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823" y="420897"/>
            <a:ext cx="1056017" cy="1041640"/>
          </a:xfrm>
          <a:prstGeom prst="rect">
            <a:avLst/>
          </a:prstGeom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xmlns="" id="{A368125F-30A5-4676-89A6-CF6F855D1B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4767" y="416045"/>
            <a:ext cx="1411676" cy="965080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xmlns="" id="{F4496356-DDBF-4C20-A999-D7B9ED213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910" y="4908517"/>
            <a:ext cx="2196860" cy="178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9" grpId="0" animBg="1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FC4285-A64B-4A36-B372-8C036802E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601" y="499533"/>
            <a:ext cx="10758398" cy="680538"/>
          </a:xfrm>
        </p:spPr>
        <p:txBody>
          <a:bodyPr>
            <a:normAutofit fontScale="90000"/>
          </a:bodyPr>
          <a:lstStyle/>
          <a:p>
            <a:r>
              <a:rPr lang="en-US" u="sng"/>
              <a:t>Reference</a:t>
            </a:r>
            <a:r>
              <a:rPr lang="en-US" u="sng">
                <a:cs typeface="Calibri Light"/>
              </a:rPr>
              <a:t> List:</a:t>
            </a:r>
            <a:endParaRPr lang="en-US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7F762B-BE8C-4C06-8C2D-56A0B88DD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1609114"/>
            <a:ext cx="10753725" cy="50026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sz="1800">
                <a:latin typeface="Arial"/>
                <a:cs typeface="Arial"/>
              </a:rPr>
              <a:t>Cottrell, S. (2012), Palgrave Study Skills, The Study Skills Handbook, 3</a:t>
            </a:r>
            <a:r>
              <a:rPr lang="en-GB" sz="1800" baseline="30000">
                <a:latin typeface="Arial"/>
                <a:cs typeface="Arial"/>
              </a:rPr>
              <a:t>rd</a:t>
            </a:r>
            <a:r>
              <a:rPr lang="en-GB" sz="1800">
                <a:latin typeface="Arial"/>
                <a:cs typeface="Arial"/>
              </a:rPr>
              <a:t> Edition, P.275.</a:t>
            </a: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Burns, T., Sinfield, S. (2016), Essential Study Skills: The Complete Guide to Success at University, 4</a:t>
            </a:r>
            <a:r>
              <a:rPr lang="en-US" sz="1800" baseline="30000">
                <a:latin typeface="Arial"/>
                <a:cs typeface="Arial"/>
              </a:rPr>
              <a:t>th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800">
                <a:latin typeface="Arial"/>
                <a:cs typeface="Arial"/>
              </a:rPr>
              <a:t>edition, P.98, 106-7.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Wilson, E. and Bedford, D. (2009), Study Skills for Part Time Students, 2</a:t>
            </a:r>
            <a:r>
              <a:rPr lang="en-US" sz="1800" baseline="30000">
                <a:latin typeface="Arial"/>
                <a:cs typeface="Arial"/>
              </a:rPr>
              <a:t>nd</a:t>
            </a:r>
            <a:r>
              <a:rPr lang="en-US" sz="1800">
                <a:latin typeface="Arial"/>
                <a:cs typeface="Arial"/>
              </a:rPr>
              <a:t> edition, P.19.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Cotrell, S. (2012), Palgrave Study Skills, 3</a:t>
            </a:r>
            <a:r>
              <a:rPr lang="en-US" sz="1800" baseline="30000">
                <a:latin typeface="Arial"/>
                <a:cs typeface="Arial"/>
              </a:rPr>
              <a:t>rd</a:t>
            </a:r>
            <a:r>
              <a:rPr lang="en-US" sz="1800">
                <a:latin typeface="Arial"/>
                <a:cs typeface="Arial"/>
              </a:rPr>
              <a:t> edition, P.205-7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Reynolds, L., Judge, B., McCreery, E., Jones, P. (2013), Study Skills in Education, Critical Thinking Skills for Education Students, 2</a:t>
            </a:r>
            <a:r>
              <a:rPr lang="en-US" sz="1800" baseline="30000">
                <a:latin typeface="Arial"/>
                <a:cs typeface="Arial"/>
              </a:rPr>
              <a:t>nd</a:t>
            </a:r>
            <a:r>
              <a:rPr lang="en-US" sz="1800">
                <a:latin typeface="Arial"/>
                <a:cs typeface="Arial"/>
              </a:rPr>
              <a:t> Edition, P.16. 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Cottrell, S. (2013), Palgrave Study Skills, The Study Skills Handbook, 4</a:t>
            </a:r>
            <a:r>
              <a:rPr lang="en-US" sz="1800" baseline="30000">
                <a:latin typeface="Arial"/>
                <a:cs typeface="Arial"/>
              </a:rPr>
              <a:t>th</a:t>
            </a:r>
            <a:r>
              <a:rPr lang="en-US" sz="1800">
                <a:latin typeface="Arial"/>
                <a:cs typeface="Arial"/>
              </a:rPr>
              <a:t>  edition P.192-3.</a:t>
            </a:r>
            <a:endParaRPr lang="en-GB" sz="1800">
              <a:latin typeface="Arial"/>
              <a:cs typeface="Arial"/>
            </a:endParaRPr>
          </a:p>
          <a:p>
            <a:pPr>
              <a:buNone/>
            </a:pPr>
            <a:endParaRPr lang="en-GB" sz="18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cs typeface="Calibri Light"/>
              </a:rPr>
              <a:t>PICTURES </a:t>
            </a:r>
            <a:endParaRPr lang="en-US">
              <a:cs typeface="Calibri Ligh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900">
                <a:cs typeface="Calibri Light"/>
              </a:rPr>
              <a:t>Accessed 4th December 2018, </a:t>
            </a:r>
            <a:r>
              <a:rPr lang="en-US" sz="1800" dirty="0">
                <a:cs typeface="Calibri Light"/>
                <a:hlinkClick r:id="rId2"/>
              </a:rPr>
              <a:t>http://pngimg.com/uploads/question_mark/question_mark_PNG56.png</a:t>
            </a:r>
            <a:r>
              <a:rPr lang="en-US" sz="1800" dirty="0">
                <a:cs typeface="Calibri Light"/>
              </a:rPr>
              <a:t>  </a:t>
            </a:r>
            <a:endParaRPr lang="en-US" dirty="0">
              <a:cs typeface="Calibri Light"/>
            </a:endParaRPr>
          </a:p>
          <a:p>
            <a:pPr>
              <a:buNone/>
            </a:pPr>
            <a:r>
              <a:rPr lang="en-US" sz="1800">
                <a:cs typeface="Calibri Light"/>
              </a:rPr>
              <a:t>Accessed 4th December 2018, </a:t>
            </a:r>
            <a:r>
              <a:rPr lang="en-US" sz="1800" dirty="0">
                <a:cs typeface="Calibri Light"/>
                <a:hlinkClick r:id="rId3"/>
              </a:rPr>
              <a:t>https://hecticparents.files.wordpress.com/2013/12/character-holding-question-mark.jpg</a:t>
            </a:r>
            <a:r>
              <a:rPr lang="en-US" sz="1800" dirty="0">
                <a:cs typeface="Calibri Light"/>
              </a:rPr>
              <a:t>  </a:t>
            </a:r>
            <a:endParaRPr lang="en-US" dirty="0">
              <a:cs typeface="Calibri Light"/>
            </a:endParaRPr>
          </a:p>
          <a:p>
            <a:pPr>
              <a:buNone/>
            </a:pPr>
            <a:r>
              <a:rPr lang="en-US" sz="1800">
                <a:cs typeface="Calibri Light"/>
              </a:rPr>
              <a:t>Accessed 4th December 2018, </a:t>
            </a:r>
            <a:r>
              <a:rPr lang="en-US" sz="1800" dirty="0">
                <a:cs typeface="Calibri Light"/>
                <a:hlinkClick r:id="rId4"/>
              </a:rPr>
              <a:t>https://img3.stockfresh.com/files/i/iqoncept/m/14/6701964_stock-photo-who-what-where-why-when-questions-words-gears.jpg</a:t>
            </a:r>
            <a:r>
              <a:rPr lang="en-US" sz="1800" dirty="0">
                <a:cs typeface="Calibri Light"/>
              </a:rPr>
              <a:t> </a:t>
            </a:r>
            <a:endParaRPr lang="en-US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427402327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2</TotalTime>
  <Words>189</Words>
  <Application>Microsoft Office PowerPoint</Application>
  <PresentationFormat>Custom</PresentationFormat>
  <Paragraphs>44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Metropolitan</vt:lpstr>
      <vt:lpstr>PowerPoint Presentation</vt:lpstr>
      <vt:lpstr>Reference List: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 wills</dc:creator>
  <cp:lastModifiedBy>meg wills</cp:lastModifiedBy>
  <cp:revision>1376</cp:revision>
  <dcterms:created xsi:type="dcterms:W3CDTF">2013-07-15T20:26:40Z</dcterms:created>
  <dcterms:modified xsi:type="dcterms:W3CDTF">2018-12-08T17:32:58Z</dcterms:modified>
</cp:coreProperties>
</file>