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57" r:id="rId3"/>
    <p:sldId id="266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>
        <p:scale>
          <a:sx n="95" d="100"/>
          <a:sy n="95" d="100"/>
        </p:scale>
        <p:origin x="10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4" Type="http://schemas.openxmlformats.org/officeDocument/2006/relationships/image" Target="../media/image11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4AB9808-1C7E-4265-B7A0-AF5C52EAB72E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2EF94B5-94BF-4A6A-BEB3-E64DB46C6A8A}">
      <dgm:prSet/>
      <dgm:spPr/>
      <dgm:t>
        <a:bodyPr/>
        <a:lstStyle/>
        <a:p>
          <a:r>
            <a:rPr lang="en-GB"/>
            <a:t>Please make notes of your research as you will need to write them up in a supporting paper 1000 words. </a:t>
          </a:r>
          <a:endParaRPr lang="en-US"/>
        </a:p>
      </dgm:t>
    </dgm:pt>
    <dgm:pt modelId="{7FE2A579-BE5B-4431-83CB-6A926505912F}" type="parTrans" cxnId="{C8B822AC-4709-4007-A98F-2AE5DBAF1E3B}">
      <dgm:prSet/>
      <dgm:spPr/>
      <dgm:t>
        <a:bodyPr/>
        <a:lstStyle/>
        <a:p>
          <a:endParaRPr lang="en-US"/>
        </a:p>
      </dgm:t>
    </dgm:pt>
    <dgm:pt modelId="{7AF8306C-0E69-4594-A200-B5911FDE4BF0}" type="sibTrans" cxnId="{C8B822AC-4709-4007-A98F-2AE5DBAF1E3B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5F8A4367-64E2-4050-8709-5B37848A098D}">
      <dgm:prSet/>
      <dgm:spPr/>
      <dgm:t>
        <a:bodyPr/>
        <a:lstStyle/>
        <a:p>
          <a:r>
            <a:rPr lang="en-GB"/>
            <a:t>Please write up any notes you will be using on the notes page on Powerpoint.</a:t>
          </a:r>
          <a:endParaRPr lang="en-US"/>
        </a:p>
      </dgm:t>
    </dgm:pt>
    <dgm:pt modelId="{2C5CE8FC-F62B-4D09-9057-0890D57E94D5}" type="parTrans" cxnId="{72088F0E-527E-4108-88E8-CF68C3634F13}">
      <dgm:prSet/>
      <dgm:spPr/>
      <dgm:t>
        <a:bodyPr/>
        <a:lstStyle/>
        <a:p>
          <a:endParaRPr lang="en-US"/>
        </a:p>
      </dgm:t>
    </dgm:pt>
    <dgm:pt modelId="{EB00C677-7A25-42ED-A015-9C68C45A4B77}" type="sibTrans" cxnId="{72088F0E-527E-4108-88E8-CF68C3634F13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1BCC97BE-3044-4285-AA71-2B19086EDFD4}">
      <dgm:prSet/>
      <dgm:spPr/>
      <dgm:t>
        <a:bodyPr/>
        <a:lstStyle/>
        <a:p>
          <a:r>
            <a:rPr lang="en-GB"/>
            <a:t>You will need to submit your powerpoint to Turnitin. </a:t>
          </a:r>
          <a:endParaRPr lang="en-US"/>
        </a:p>
      </dgm:t>
    </dgm:pt>
    <dgm:pt modelId="{BD520C5E-5D42-4602-A8A4-B169B83C1815}" type="parTrans" cxnId="{247CB563-BF95-487E-8C5E-33FE08CBABBA}">
      <dgm:prSet/>
      <dgm:spPr/>
      <dgm:t>
        <a:bodyPr/>
        <a:lstStyle/>
        <a:p>
          <a:endParaRPr lang="en-US"/>
        </a:p>
      </dgm:t>
    </dgm:pt>
    <dgm:pt modelId="{8EED35F7-26E0-49E6-8240-19227218F554}" type="sibTrans" cxnId="{247CB563-BF95-487E-8C5E-33FE08CBABBA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BC6F7723-91B1-4075-98BB-006E14E41980}" type="pres">
      <dgm:prSet presAssocID="{D4AB9808-1C7E-4265-B7A0-AF5C52EAB72E}" presName="Name0" presStyleCnt="0">
        <dgm:presLayoutVars>
          <dgm:animLvl val="lvl"/>
          <dgm:resizeHandles val="exact"/>
        </dgm:presLayoutVars>
      </dgm:prSet>
      <dgm:spPr/>
    </dgm:pt>
    <dgm:pt modelId="{9815E059-A1A5-4B25-94CA-C0B168DE3C33}" type="pres">
      <dgm:prSet presAssocID="{52EF94B5-94BF-4A6A-BEB3-E64DB46C6A8A}" presName="compositeNode" presStyleCnt="0">
        <dgm:presLayoutVars>
          <dgm:bulletEnabled val="1"/>
        </dgm:presLayoutVars>
      </dgm:prSet>
      <dgm:spPr/>
    </dgm:pt>
    <dgm:pt modelId="{31ECF1C9-4A07-44D0-9015-7476CDE0DA20}" type="pres">
      <dgm:prSet presAssocID="{52EF94B5-94BF-4A6A-BEB3-E64DB46C6A8A}" presName="bgRect" presStyleLbl="bgAccFollowNode1" presStyleIdx="0" presStyleCnt="3"/>
      <dgm:spPr/>
    </dgm:pt>
    <dgm:pt modelId="{5BC4C169-A586-4036-9045-EE43C039EA2C}" type="pres">
      <dgm:prSet presAssocID="{7AF8306C-0E69-4594-A200-B5911FDE4BF0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523F51F7-B00F-4C7A-BA2C-6C6C1AF25CA4}" type="pres">
      <dgm:prSet presAssocID="{52EF94B5-94BF-4A6A-BEB3-E64DB46C6A8A}" presName="bottomLine" presStyleLbl="alignNode1" presStyleIdx="1" presStyleCnt="6">
        <dgm:presLayoutVars/>
      </dgm:prSet>
      <dgm:spPr/>
    </dgm:pt>
    <dgm:pt modelId="{63C30364-4756-43CF-AE5B-7242F74BA588}" type="pres">
      <dgm:prSet presAssocID="{52EF94B5-94BF-4A6A-BEB3-E64DB46C6A8A}" presName="nodeText" presStyleLbl="bgAccFollowNode1" presStyleIdx="0" presStyleCnt="3">
        <dgm:presLayoutVars>
          <dgm:bulletEnabled val="1"/>
        </dgm:presLayoutVars>
      </dgm:prSet>
      <dgm:spPr/>
    </dgm:pt>
    <dgm:pt modelId="{02CAD310-62B3-4E42-8A41-192DC0FD6E6F}" type="pres">
      <dgm:prSet presAssocID="{7AF8306C-0E69-4594-A200-B5911FDE4BF0}" presName="sibTrans" presStyleCnt="0"/>
      <dgm:spPr/>
    </dgm:pt>
    <dgm:pt modelId="{371AF64E-1550-4856-98B2-37AF9BB54E83}" type="pres">
      <dgm:prSet presAssocID="{5F8A4367-64E2-4050-8709-5B37848A098D}" presName="compositeNode" presStyleCnt="0">
        <dgm:presLayoutVars>
          <dgm:bulletEnabled val="1"/>
        </dgm:presLayoutVars>
      </dgm:prSet>
      <dgm:spPr/>
    </dgm:pt>
    <dgm:pt modelId="{157A4E67-85C1-4670-A17A-0E4D3D4849FB}" type="pres">
      <dgm:prSet presAssocID="{5F8A4367-64E2-4050-8709-5B37848A098D}" presName="bgRect" presStyleLbl="bgAccFollowNode1" presStyleIdx="1" presStyleCnt="3"/>
      <dgm:spPr/>
    </dgm:pt>
    <dgm:pt modelId="{2BEAC836-86AE-4D5B-99FD-B7F2B0C3A3A4}" type="pres">
      <dgm:prSet presAssocID="{EB00C677-7A25-42ED-A015-9C68C45A4B77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0E97577E-4398-40B6-8D74-CBD03AEFCE2B}" type="pres">
      <dgm:prSet presAssocID="{5F8A4367-64E2-4050-8709-5B37848A098D}" presName="bottomLine" presStyleLbl="alignNode1" presStyleIdx="3" presStyleCnt="6">
        <dgm:presLayoutVars/>
      </dgm:prSet>
      <dgm:spPr/>
    </dgm:pt>
    <dgm:pt modelId="{580FC28B-D14D-4CC8-A09E-86B91F8E94E8}" type="pres">
      <dgm:prSet presAssocID="{5F8A4367-64E2-4050-8709-5B37848A098D}" presName="nodeText" presStyleLbl="bgAccFollowNode1" presStyleIdx="1" presStyleCnt="3">
        <dgm:presLayoutVars>
          <dgm:bulletEnabled val="1"/>
        </dgm:presLayoutVars>
      </dgm:prSet>
      <dgm:spPr/>
    </dgm:pt>
    <dgm:pt modelId="{9F721CF1-ECFA-45A9-B101-B0CAA3071E2A}" type="pres">
      <dgm:prSet presAssocID="{EB00C677-7A25-42ED-A015-9C68C45A4B77}" presName="sibTrans" presStyleCnt="0"/>
      <dgm:spPr/>
    </dgm:pt>
    <dgm:pt modelId="{C4A255B9-B870-4998-876B-71B31E89A7F9}" type="pres">
      <dgm:prSet presAssocID="{1BCC97BE-3044-4285-AA71-2B19086EDFD4}" presName="compositeNode" presStyleCnt="0">
        <dgm:presLayoutVars>
          <dgm:bulletEnabled val="1"/>
        </dgm:presLayoutVars>
      </dgm:prSet>
      <dgm:spPr/>
    </dgm:pt>
    <dgm:pt modelId="{F8DEC85D-12C4-43F5-AB1A-225CC2314998}" type="pres">
      <dgm:prSet presAssocID="{1BCC97BE-3044-4285-AA71-2B19086EDFD4}" presName="bgRect" presStyleLbl="bgAccFollowNode1" presStyleIdx="2" presStyleCnt="3"/>
      <dgm:spPr/>
    </dgm:pt>
    <dgm:pt modelId="{350299D3-2BAE-4C21-8061-FC4407D2AA17}" type="pres">
      <dgm:prSet presAssocID="{8EED35F7-26E0-49E6-8240-19227218F554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735A9C11-4A33-471E-BD8A-198D0A73290C}" type="pres">
      <dgm:prSet presAssocID="{1BCC97BE-3044-4285-AA71-2B19086EDFD4}" presName="bottomLine" presStyleLbl="alignNode1" presStyleIdx="5" presStyleCnt="6">
        <dgm:presLayoutVars/>
      </dgm:prSet>
      <dgm:spPr/>
    </dgm:pt>
    <dgm:pt modelId="{A0C3525D-7571-483B-A12E-758B2F49792C}" type="pres">
      <dgm:prSet presAssocID="{1BCC97BE-3044-4285-AA71-2B19086EDFD4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886EBC05-708B-4B58-80D1-9EEF64C59639}" type="presOf" srcId="{1BCC97BE-3044-4285-AA71-2B19086EDFD4}" destId="{F8DEC85D-12C4-43F5-AB1A-225CC2314998}" srcOrd="0" destOrd="0" presId="urn:microsoft.com/office/officeart/2016/7/layout/BasicLinearProcessNumbered"/>
    <dgm:cxn modelId="{72088F0E-527E-4108-88E8-CF68C3634F13}" srcId="{D4AB9808-1C7E-4265-B7A0-AF5C52EAB72E}" destId="{5F8A4367-64E2-4050-8709-5B37848A098D}" srcOrd="1" destOrd="0" parTransId="{2C5CE8FC-F62B-4D09-9057-0890D57E94D5}" sibTransId="{EB00C677-7A25-42ED-A015-9C68C45A4B77}"/>
    <dgm:cxn modelId="{3692E23C-83DC-400A-874E-64C783E4F228}" type="presOf" srcId="{EB00C677-7A25-42ED-A015-9C68C45A4B77}" destId="{2BEAC836-86AE-4D5B-99FD-B7F2B0C3A3A4}" srcOrd="0" destOrd="0" presId="urn:microsoft.com/office/officeart/2016/7/layout/BasicLinearProcessNumbered"/>
    <dgm:cxn modelId="{CC4A835E-6709-4DAF-B6EB-634BD8B6A2CF}" type="presOf" srcId="{5F8A4367-64E2-4050-8709-5B37848A098D}" destId="{157A4E67-85C1-4670-A17A-0E4D3D4849FB}" srcOrd="0" destOrd="0" presId="urn:microsoft.com/office/officeart/2016/7/layout/BasicLinearProcessNumbered"/>
    <dgm:cxn modelId="{B991D362-8EB2-47FF-9B57-50EFA43E9613}" type="presOf" srcId="{52EF94B5-94BF-4A6A-BEB3-E64DB46C6A8A}" destId="{31ECF1C9-4A07-44D0-9015-7476CDE0DA20}" srcOrd="0" destOrd="0" presId="urn:microsoft.com/office/officeart/2016/7/layout/BasicLinearProcessNumbered"/>
    <dgm:cxn modelId="{6A759363-7A88-4866-B7D6-AB8323FFD79A}" type="presOf" srcId="{D4AB9808-1C7E-4265-B7A0-AF5C52EAB72E}" destId="{BC6F7723-91B1-4075-98BB-006E14E41980}" srcOrd="0" destOrd="0" presId="urn:microsoft.com/office/officeart/2016/7/layout/BasicLinearProcessNumbered"/>
    <dgm:cxn modelId="{247CB563-BF95-487E-8C5E-33FE08CBABBA}" srcId="{D4AB9808-1C7E-4265-B7A0-AF5C52EAB72E}" destId="{1BCC97BE-3044-4285-AA71-2B19086EDFD4}" srcOrd="2" destOrd="0" parTransId="{BD520C5E-5D42-4602-A8A4-B169B83C1815}" sibTransId="{8EED35F7-26E0-49E6-8240-19227218F554}"/>
    <dgm:cxn modelId="{4841E364-7328-4337-8575-64F820C25C17}" type="presOf" srcId="{5F8A4367-64E2-4050-8709-5B37848A098D}" destId="{580FC28B-D14D-4CC8-A09E-86B91F8E94E8}" srcOrd="1" destOrd="0" presId="urn:microsoft.com/office/officeart/2016/7/layout/BasicLinearProcessNumbered"/>
    <dgm:cxn modelId="{D6C08848-6DD0-4A72-B873-01D2A0DC62B7}" type="presOf" srcId="{1BCC97BE-3044-4285-AA71-2B19086EDFD4}" destId="{A0C3525D-7571-483B-A12E-758B2F49792C}" srcOrd="1" destOrd="0" presId="urn:microsoft.com/office/officeart/2016/7/layout/BasicLinearProcessNumbered"/>
    <dgm:cxn modelId="{A026308A-E5FA-4166-818F-690207D85076}" type="presOf" srcId="{7AF8306C-0E69-4594-A200-B5911FDE4BF0}" destId="{5BC4C169-A586-4036-9045-EE43C039EA2C}" srcOrd="0" destOrd="0" presId="urn:microsoft.com/office/officeart/2016/7/layout/BasicLinearProcessNumbered"/>
    <dgm:cxn modelId="{8987DDA3-36F6-4458-8721-E528359CF6EE}" type="presOf" srcId="{52EF94B5-94BF-4A6A-BEB3-E64DB46C6A8A}" destId="{63C30364-4756-43CF-AE5B-7242F74BA588}" srcOrd="1" destOrd="0" presId="urn:microsoft.com/office/officeart/2016/7/layout/BasicLinearProcessNumbered"/>
    <dgm:cxn modelId="{C8B822AC-4709-4007-A98F-2AE5DBAF1E3B}" srcId="{D4AB9808-1C7E-4265-B7A0-AF5C52EAB72E}" destId="{52EF94B5-94BF-4A6A-BEB3-E64DB46C6A8A}" srcOrd="0" destOrd="0" parTransId="{7FE2A579-BE5B-4431-83CB-6A926505912F}" sibTransId="{7AF8306C-0E69-4594-A200-B5911FDE4BF0}"/>
    <dgm:cxn modelId="{E062C0C4-D8F8-4437-BD96-32AE754BB50A}" type="presOf" srcId="{8EED35F7-26E0-49E6-8240-19227218F554}" destId="{350299D3-2BAE-4C21-8061-FC4407D2AA17}" srcOrd="0" destOrd="0" presId="urn:microsoft.com/office/officeart/2016/7/layout/BasicLinearProcessNumbered"/>
    <dgm:cxn modelId="{C0136F17-39A9-4715-9871-F0DFF5900C93}" type="presParOf" srcId="{BC6F7723-91B1-4075-98BB-006E14E41980}" destId="{9815E059-A1A5-4B25-94CA-C0B168DE3C33}" srcOrd="0" destOrd="0" presId="urn:microsoft.com/office/officeart/2016/7/layout/BasicLinearProcessNumbered"/>
    <dgm:cxn modelId="{B8036F5B-FBDE-4232-9ED5-B155C3CE82C2}" type="presParOf" srcId="{9815E059-A1A5-4B25-94CA-C0B168DE3C33}" destId="{31ECF1C9-4A07-44D0-9015-7476CDE0DA20}" srcOrd="0" destOrd="0" presId="urn:microsoft.com/office/officeart/2016/7/layout/BasicLinearProcessNumbered"/>
    <dgm:cxn modelId="{F9832968-D088-4702-9D4B-665CFEDCA4DC}" type="presParOf" srcId="{9815E059-A1A5-4B25-94CA-C0B168DE3C33}" destId="{5BC4C169-A586-4036-9045-EE43C039EA2C}" srcOrd="1" destOrd="0" presId="urn:microsoft.com/office/officeart/2016/7/layout/BasicLinearProcessNumbered"/>
    <dgm:cxn modelId="{4EE012FB-B92E-4AE2-9D09-037DAD7CBE25}" type="presParOf" srcId="{9815E059-A1A5-4B25-94CA-C0B168DE3C33}" destId="{523F51F7-B00F-4C7A-BA2C-6C6C1AF25CA4}" srcOrd="2" destOrd="0" presId="urn:microsoft.com/office/officeart/2016/7/layout/BasicLinearProcessNumbered"/>
    <dgm:cxn modelId="{7165B01D-3B91-43F7-89DA-742000CCC8F2}" type="presParOf" srcId="{9815E059-A1A5-4B25-94CA-C0B168DE3C33}" destId="{63C30364-4756-43CF-AE5B-7242F74BA588}" srcOrd="3" destOrd="0" presId="urn:microsoft.com/office/officeart/2016/7/layout/BasicLinearProcessNumbered"/>
    <dgm:cxn modelId="{00C75A63-D63F-4020-9D7D-6CA4A3CFCC8B}" type="presParOf" srcId="{BC6F7723-91B1-4075-98BB-006E14E41980}" destId="{02CAD310-62B3-4E42-8A41-192DC0FD6E6F}" srcOrd="1" destOrd="0" presId="urn:microsoft.com/office/officeart/2016/7/layout/BasicLinearProcessNumbered"/>
    <dgm:cxn modelId="{1CD8409A-C871-4DFD-B6B1-3CD6CE2EC61C}" type="presParOf" srcId="{BC6F7723-91B1-4075-98BB-006E14E41980}" destId="{371AF64E-1550-4856-98B2-37AF9BB54E83}" srcOrd="2" destOrd="0" presId="urn:microsoft.com/office/officeart/2016/7/layout/BasicLinearProcessNumbered"/>
    <dgm:cxn modelId="{344D88BC-1A77-4913-80E7-56D81424958F}" type="presParOf" srcId="{371AF64E-1550-4856-98B2-37AF9BB54E83}" destId="{157A4E67-85C1-4670-A17A-0E4D3D4849FB}" srcOrd="0" destOrd="0" presId="urn:microsoft.com/office/officeart/2016/7/layout/BasicLinearProcessNumbered"/>
    <dgm:cxn modelId="{DCD14346-F6BE-4689-AABF-33EC8006F9EC}" type="presParOf" srcId="{371AF64E-1550-4856-98B2-37AF9BB54E83}" destId="{2BEAC836-86AE-4D5B-99FD-B7F2B0C3A3A4}" srcOrd="1" destOrd="0" presId="urn:microsoft.com/office/officeart/2016/7/layout/BasicLinearProcessNumbered"/>
    <dgm:cxn modelId="{EB3BE31D-0BC9-4AD3-8728-596BFCD3CC2A}" type="presParOf" srcId="{371AF64E-1550-4856-98B2-37AF9BB54E83}" destId="{0E97577E-4398-40B6-8D74-CBD03AEFCE2B}" srcOrd="2" destOrd="0" presId="urn:microsoft.com/office/officeart/2016/7/layout/BasicLinearProcessNumbered"/>
    <dgm:cxn modelId="{06694A5A-16B6-4E53-B5C5-8D941CC13EBA}" type="presParOf" srcId="{371AF64E-1550-4856-98B2-37AF9BB54E83}" destId="{580FC28B-D14D-4CC8-A09E-86B91F8E94E8}" srcOrd="3" destOrd="0" presId="urn:microsoft.com/office/officeart/2016/7/layout/BasicLinearProcessNumbered"/>
    <dgm:cxn modelId="{CE1BC2AD-88E2-4693-BDED-6C8938D13A85}" type="presParOf" srcId="{BC6F7723-91B1-4075-98BB-006E14E41980}" destId="{9F721CF1-ECFA-45A9-B101-B0CAA3071E2A}" srcOrd="3" destOrd="0" presId="urn:microsoft.com/office/officeart/2016/7/layout/BasicLinearProcessNumbered"/>
    <dgm:cxn modelId="{B6CE8D97-F965-4A48-B05D-496C93F3AF26}" type="presParOf" srcId="{BC6F7723-91B1-4075-98BB-006E14E41980}" destId="{C4A255B9-B870-4998-876B-71B31E89A7F9}" srcOrd="4" destOrd="0" presId="urn:microsoft.com/office/officeart/2016/7/layout/BasicLinearProcessNumbered"/>
    <dgm:cxn modelId="{E4BE35BF-F562-44FA-B9C4-CF42CF6CF754}" type="presParOf" srcId="{C4A255B9-B870-4998-876B-71B31E89A7F9}" destId="{F8DEC85D-12C4-43F5-AB1A-225CC2314998}" srcOrd="0" destOrd="0" presId="urn:microsoft.com/office/officeart/2016/7/layout/BasicLinearProcessNumbered"/>
    <dgm:cxn modelId="{AC8429B3-1DB6-49B6-91D3-19F64F320742}" type="presParOf" srcId="{C4A255B9-B870-4998-876B-71B31E89A7F9}" destId="{350299D3-2BAE-4C21-8061-FC4407D2AA17}" srcOrd="1" destOrd="0" presId="urn:microsoft.com/office/officeart/2016/7/layout/BasicLinearProcessNumbered"/>
    <dgm:cxn modelId="{154EAD7D-C80F-49B0-AF81-D411979CF9D5}" type="presParOf" srcId="{C4A255B9-B870-4998-876B-71B31E89A7F9}" destId="{735A9C11-4A33-471E-BD8A-198D0A73290C}" srcOrd="2" destOrd="0" presId="urn:microsoft.com/office/officeart/2016/7/layout/BasicLinearProcessNumbered"/>
    <dgm:cxn modelId="{5F7ED581-453F-4AE4-A544-108A1AFB155E}" type="presParOf" srcId="{C4A255B9-B870-4998-876B-71B31E89A7F9}" destId="{A0C3525D-7571-483B-A12E-758B2F49792C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62C1789-2B29-41A2-98BC-10839803A07F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E1E9C9C6-0760-4A11-A991-B399E29EAE30}">
      <dgm:prSet/>
      <dgm:spPr/>
      <dgm:t>
        <a:bodyPr/>
        <a:lstStyle/>
        <a:p>
          <a:r>
            <a:rPr lang="en-GB" dirty="0"/>
            <a:t>Presentations will be conducted in class on 15</a:t>
          </a:r>
          <a:r>
            <a:rPr lang="en-GB" baseline="30000" dirty="0"/>
            <a:t>th</a:t>
          </a:r>
          <a:r>
            <a:rPr lang="en-GB" dirty="0"/>
            <a:t> and 20</a:t>
          </a:r>
          <a:r>
            <a:rPr lang="en-GB" baseline="30000" dirty="0"/>
            <a:t>th</a:t>
          </a:r>
          <a:r>
            <a:rPr lang="en-GB" dirty="0"/>
            <a:t> November and the write up needs to be in before 23.55 on Friday </a:t>
          </a:r>
          <a:r>
            <a:rPr lang="en-GB"/>
            <a:t>26</a:t>
          </a:r>
          <a:r>
            <a:rPr lang="en-GB" baseline="30000"/>
            <a:t>th</a:t>
          </a:r>
          <a:r>
            <a:rPr lang="en-GB"/>
            <a:t> November 2021.</a:t>
          </a:r>
          <a:endParaRPr lang="en-US" dirty="0"/>
        </a:p>
      </dgm:t>
    </dgm:pt>
    <dgm:pt modelId="{9270A2B9-B5D2-4F31-8D1F-A3E1B84154E7}" type="parTrans" cxnId="{E7208131-3F4C-411D-ACE1-5A0F0BA7F721}">
      <dgm:prSet/>
      <dgm:spPr/>
      <dgm:t>
        <a:bodyPr/>
        <a:lstStyle/>
        <a:p>
          <a:endParaRPr lang="en-US"/>
        </a:p>
      </dgm:t>
    </dgm:pt>
    <dgm:pt modelId="{75D5B1E5-6794-460F-90AC-A31F66B7892D}" type="sibTrans" cxnId="{E7208131-3F4C-411D-ACE1-5A0F0BA7F721}">
      <dgm:prSet/>
      <dgm:spPr/>
      <dgm:t>
        <a:bodyPr/>
        <a:lstStyle/>
        <a:p>
          <a:endParaRPr lang="en-US"/>
        </a:p>
      </dgm:t>
    </dgm:pt>
    <dgm:pt modelId="{C2EB6FB4-06F5-41C7-BFC0-6C77F91FD68B}">
      <dgm:prSet/>
      <dgm:spPr/>
      <dgm:t>
        <a:bodyPr/>
        <a:lstStyle/>
        <a:p>
          <a:r>
            <a:rPr lang="en-GB"/>
            <a:t>This gives you five weeks to prepare.</a:t>
          </a:r>
          <a:endParaRPr lang="en-US"/>
        </a:p>
      </dgm:t>
    </dgm:pt>
    <dgm:pt modelId="{55898082-02E7-4152-A2D0-45FF0630AB9B}" type="parTrans" cxnId="{4C37B04D-D0EC-410B-B38B-1D234E13B7DA}">
      <dgm:prSet/>
      <dgm:spPr/>
      <dgm:t>
        <a:bodyPr/>
        <a:lstStyle/>
        <a:p>
          <a:endParaRPr lang="en-US"/>
        </a:p>
      </dgm:t>
    </dgm:pt>
    <dgm:pt modelId="{BD7C93EE-7F67-41B1-BA13-3ED29AEA425D}" type="sibTrans" cxnId="{4C37B04D-D0EC-410B-B38B-1D234E13B7DA}">
      <dgm:prSet/>
      <dgm:spPr/>
      <dgm:t>
        <a:bodyPr/>
        <a:lstStyle/>
        <a:p>
          <a:endParaRPr lang="en-US"/>
        </a:p>
      </dgm:t>
    </dgm:pt>
    <dgm:pt modelId="{E954D936-7E83-40E4-B8E2-21C09A16DB93}">
      <dgm:prSet/>
      <dgm:spPr/>
      <dgm:t>
        <a:bodyPr/>
        <a:lstStyle/>
        <a:p>
          <a:r>
            <a:rPr lang="en-GB"/>
            <a:t>Each week you will be allocated time in class to work together in your groups the groups have already been set up in teams.</a:t>
          </a:r>
          <a:endParaRPr lang="en-US"/>
        </a:p>
      </dgm:t>
    </dgm:pt>
    <dgm:pt modelId="{00B0A995-5E38-4DCF-8478-D8762B626A14}" type="parTrans" cxnId="{549EEAAB-035D-4B77-97F3-815D3DDA9275}">
      <dgm:prSet/>
      <dgm:spPr/>
      <dgm:t>
        <a:bodyPr/>
        <a:lstStyle/>
        <a:p>
          <a:endParaRPr lang="en-US"/>
        </a:p>
      </dgm:t>
    </dgm:pt>
    <dgm:pt modelId="{6280782C-C9B4-4D52-9A94-40104948F85A}" type="sibTrans" cxnId="{549EEAAB-035D-4B77-97F3-815D3DDA9275}">
      <dgm:prSet/>
      <dgm:spPr/>
      <dgm:t>
        <a:bodyPr/>
        <a:lstStyle/>
        <a:p>
          <a:endParaRPr lang="en-US"/>
        </a:p>
      </dgm:t>
    </dgm:pt>
    <dgm:pt modelId="{5C928983-744C-4058-81F9-60AF12A5CB5B}" type="pres">
      <dgm:prSet presAssocID="{662C1789-2B29-41A2-98BC-10839803A07F}" presName="linear" presStyleCnt="0">
        <dgm:presLayoutVars>
          <dgm:animLvl val="lvl"/>
          <dgm:resizeHandles val="exact"/>
        </dgm:presLayoutVars>
      </dgm:prSet>
      <dgm:spPr/>
    </dgm:pt>
    <dgm:pt modelId="{9A63917D-76B4-4D82-AAC3-A05291601859}" type="pres">
      <dgm:prSet presAssocID="{E1E9C9C6-0760-4A11-A991-B399E29EAE3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500D926-03E6-42A2-BFFA-341D96B90D62}" type="pres">
      <dgm:prSet presAssocID="{75D5B1E5-6794-460F-90AC-A31F66B7892D}" presName="spacer" presStyleCnt="0"/>
      <dgm:spPr/>
    </dgm:pt>
    <dgm:pt modelId="{F528AD55-3D42-4781-B3BD-EAF5325C3CF7}" type="pres">
      <dgm:prSet presAssocID="{C2EB6FB4-06F5-41C7-BFC0-6C77F91FD68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BAAEBC6-5222-4AB0-A886-29F9EF54F5F2}" type="pres">
      <dgm:prSet presAssocID="{BD7C93EE-7F67-41B1-BA13-3ED29AEA425D}" presName="spacer" presStyleCnt="0"/>
      <dgm:spPr/>
    </dgm:pt>
    <dgm:pt modelId="{76782DFF-1EB8-49DB-B9EB-0C5FFA19155B}" type="pres">
      <dgm:prSet presAssocID="{E954D936-7E83-40E4-B8E2-21C09A16DB93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EC3ED12A-931A-4D24-A9E0-B0F50B47BCD7}" type="presOf" srcId="{E1E9C9C6-0760-4A11-A991-B399E29EAE30}" destId="{9A63917D-76B4-4D82-AAC3-A05291601859}" srcOrd="0" destOrd="0" presId="urn:microsoft.com/office/officeart/2005/8/layout/vList2"/>
    <dgm:cxn modelId="{E7208131-3F4C-411D-ACE1-5A0F0BA7F721}" srcId="{662C1789-2B29-41A2-98BC-10839803A07F}" destId="{E1E9C9C6-0760-4A11-A991-B399E29EAE30}" srcOrd="0" destOrd="0" parTransId="{9270A2B9-B5D2-4F31-8D1F-A3E1B84154E7}" sibTransId="{75D5B1E5-6794-460F-90AC-A31F66B7892D}"/>
    <dgm:cxn modelId="{464B8935-5F42-4DFC-BE00-31CD12E8E7AA}" type="presOf" srcId="{662C1789-2B29-41A2-98BC-10839803A07F}" destId="{5C928983-744C-4058-81F9-60AF12A5CB5B}" srcOrd="0" destOrd="0" presId="urn:microsoft.com/office/officeart/2005/8/layout/vList2"/>
    <dgm:cxn modelId="{4C37B04D-D0EC-410B-B38B-1D234E13B7DA}" srcId="{662C1789-2B29-41A2-98BC-10839803A07F}" destId="{C2EB6FB4-06F5-41C7-BFC0-6C77F91FD68B}" srcOrd="1" destOrd="0" parTransId="{55898082-02E7-4152-A2D0-45FF0630AB9B}" sibTransId="{BD7C93EE-7F67-41B1-BA13-3ED29AEA425D}"/>
    <dgm:cxn modelId="{549EEAAB-035D-4B77-97F3-815D3DDA9275}" srcId="{662C1789-2B29-41A2-98BC-10839803A07F}" destId="{E954D936-7E83-40E4-B8E2-21C09A16DB93}" srcOrd="2" destOrd="0" parTransId="{00B0A995-5E38-4DCF-8478-D8762B626A14}" sibTransId="{6280782C-C9B4-4D52-9A94-40104948F85A}"/>
    <dgm:cxn modelId="{94F285B4-A8E7-4ABA-8375-F35BE4E8C1F5}" type="presOf" srcId="{E954D936-7E83-40E4-B8E2-21C09A16DB93}" destId="{76782DFF-1EB8-49DB-B9EB-0C5FFA19155B}" srcOrd="0" destOrd="0" presId="urn:microsoft.com/office/officeart/2005/8/layout/vList2"/>
    <dgm:cxn modelId="{DD8F75EB-2EBE-4636-AD45-43DF0074B120}" type="presOf" srcId="{C2EB6FB4-06F5-41C7-BFC0-6C77F91FD68B}" destId="{F528AD55-3D42-4781-B3BD-EAF5325C3CF7}" srcOrd="0" destOrd="0" presId="urn:microsoft.com/office/officeart/2005/8/layout/vList2"/>
    <dgm:cxn modelId="{56EBA6F3-CE2B-493E-9F81-3714EA577EF2}" type="presParOf" srcId="{5C928983-744C-4058-81F9-60AF12A5CB5B}" destId="{9A63917D-76B4-4D82-AAC3-A05291601859}" srcOrd="0" destOrd="0" presId="urn:microsoft.com/office/officeart/2005/8/layout/vList2"/>
    <dgm:cxn modelId="{CC579A13-DD16-4435-A107-FEB347044576}" type="presParOf" srcId="{5C928983-744C-4058-81F9-60AF12A5CB5B}" destId="{4500D926-03E6-42A2-BFFA-341D96B90D62}" srcOrd="1" destOrd="0" presId="urn:microsoft.com/office/officeart/2005/8/layout/vList2"/>
    <dgm:cxn modelId="{C29C01EC-A3E3-4EFE-BA06-23FB1526BD1D}" type="presParOf" srcId="{5C928983-744C-4058-81F9-60AF12A5CB5B}" destId="{F528AD55-3D42-4781-B3BD-EAF5325C3CF7}" srcOrd="2" destOrd="0" presId="urn:microsoft.com/office/officeart/2005/8/layout/vList2"/>
    <dgm:cxn modelId="{7FA41DE3-8CED-4849-BBE6-62DCF01FF6C8}" type="presParOf" srcId="{5C928983-744C-4058-81F9-60AF12A5CB5B}" destId="{5BAAEBC6-5222-4AB0-A886-29F9EF54F5F2}" srcOrd="3" destOrd="0" presId="urn:microsoft.com/office/officeart/2005/8/layout/vList2"/>
    <dgm:cxn modelId="{62C98F37-041C-43F9-855B-259A5CE88133}" type="presParOf" srcId="{5C928983-744C-4058-81F9-60AF12A5CB5B}" destId="{76782DFF-1EB8-49DB-B9EB-0C5FFA19155B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9FD4902-CD8C-4369-8510-767FAAB0C29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95898DC-B8C2-4E83-9E99-7E59266E02CC}">
      <dgm:prSet/>
      <dgm:spPr/>
      <dgm:t>
        <a:bodyPr/>
        <a:lstStyle/>
        <a:p>
          <a:r>
            <a:rPr lang="en-GB"/>
            <a:t>You will need a history of the event</a:t>
          </a:r>
          <a:endParaRPr lang="en-US"/>
        </a:p>
      </dgm:t>
    </dgm:pt>
    <dgm:pt modelId="{FE521502-CF3A-4B22-A2F3-5911C7EB5417}" type="parTrans" cxnId="{52F458DE-6EDD-42D2-AA1D-402482CA4A1A}">
      <dgm:prSet/>
      <dgm:spPr/>
      <dgm:t>
        <a:bodyPr/>
        <a:lstStyle/>
        <a:p>
          <a:endParaRPr lang="en-US"/>
        </a:p>
      </dgm:t>
    </dgm:pt>
    <dgm:pt modelId="{033ACF83-E9E7-4346-9F05-29B248D5B756}" type="sibTrans" cxnId="{52F458DE-6EDD-42D2-AA1D-402482CA4A1A}">
      <dgm:prSet/>
      <dgm:spPr/>
      <dgm:t>
        <a:bodyPr/>
        <a:lstStyle/>
        <a:p>
          <a:endParaRPr lang="en-US"/>
        </a:p>
      </dgm:t>
    </dgm:pt>
    <dgm:pt modelId="{568C2C2E-2E80-42D1-A725-3D524427BFA5}">
      <dgm:prSet/>
      <dgm:spPr/>
      <dgm:t>
        <a:bodyPr/>
        <a:lstStyle/>
        <a:p>
          <a:r>
            <a:rPr lang="en-GB"/>
            <a:t>Give key definitions</a:t>
          </a:r>
          <a:endParaRPr lang="en-US"/>
        </a:p>
      </dgm:t>
    </dgm:pt>
    <dgm:pt modelId="{D2CE3979-2ACE-4180-B59B-D617DA8D70D4}" type="parTrans" cxnId="{75B29028-8CE2-4D4B-BEDE-2021205C22E7}">
      <dgm:prSet/>
      <dgm:spPr/>
      <dgm:t>
        <a:bodyPr/>
        <a:lstStyle/>
        <a:p>
          <a:endParaRPr lang="en-US"/>
        </a:p>
      </dgm:t>
    </dgm:pt>
    <dgm:pt modelId="{8D67838F-F3FD-47ED-BFCF-FA5725464E97}" type="sibTrans" cxnId="{75B29028-8CE2-4D4B-BEDE-2021205C22E7}">
      <dgm:prSet/>
      <dgm:spPr/>
      <dgm:t>
        <a:bodyPr/>
        <a:lstStyle/>
        <a:p>
          <a:endParaRPr lang="en-US"/>
        </a:p>
      </dgm:t>
    </dgm:pt>
    <dgm:pt modelId="{231D930D-A611-4F5C-ACF5-5A1D78AA2631}">
      <dgm:prSet/>
      <dgm:spPr/>
      <dgm:t>
        <a:bodyPr/>
        <a:lstStyle/>
        <a:p>
          <a:r>
            <a:rPr lang="en-GB"/>
            <a:t>Cite statistics trends</a:t>
          </a:r>
          <a:endParaRPr lang="en-US"/>
        </a:p>
      </dgm:t>
    </dgm:pt>
    <dgm:pt modelId="{ABFFB50F-5427-40E7-B8B7-C010BD2E7641}" type="parTrans" cxnId="{D6E5C372-A939-4B5D-94D3-4CD967782A5F}">
      <dgm:prSet/>
      <dgm:spPr/>
      <dgm:t>
        <a:bodyPr/>
        <a:lstStyle/>
        <a:p>
          <a:endParaRPr lang="en-US"/>
        </a:p>
      </dgm:t>
    </dgm:pt>
    <dgm:pt modelId="{6AC54248-EDE8-48EB-AFC3-31C6C20CFACB}" type="sibTrans" cxnId="{D6E5C372-A939-4B5D-94D3-4CD967782A5F}">
      <dgm:prSet/>
      <dgm:spPr/>
      <dgm:t>
        <a:bodyPr/>
        <a:lstStyle/>
        <a:p>
          <a:endParaRPr lang="en-US"/>
        </a:p>
      </dgm:t>
    </dgm:pt>
    <dgm:pt modelId="{641AD51F-931E-4128-8603-6A8D4F461532}">
      <dgm:prSet/>
      <dgm:spPr/>
      <dgm:t>
        <a:bodyPr/>
        <a:lstStyle/>
        <a:p>
          <a:r>
            <a:rPr lang="en-GB"/>
            <a:t>What could the consequences of this health issue /event</a:t>
          </a:r>
          <a:endParaRPr lang="en-US"/>
        </a:p>
      </dgm:t>
    </dgm:pt>
    <dgm:pt modelId="{1BC4119F-D495-4A6C-BD15-B841655A0500}" type="parTrans" cxnId="{5ADABA2C-8D30-46E4-8E09-A251676181B7}">
      <dgm:prSet/>
      <dgm:spPr/>
      <dgm:t>
        <a:bodyPr/>
        <a:lstStyle/>
        <a:p>
          <a:endParaRPr lang="en-US"/>
        </a:p>
      </dgm:t>
    </dgm:pt>
    <dgm:pt modelId="{93F7B465-FC91-4209-B407-95679251E7F1}" type="sibTrans" cxnId="{5ADABA2C-8D30-46E4-8E09-A251676181B7}">
      <dgm:prSet/>
      <dgm:spPr/>
      <dgm:t>
        <a:bodyPr/>
        <a:lstStyle/>
        <a:p>
          <a:endParaRPr lang="en-US"/>
        </a:p>
      </dgm:t>
    </dgm:pt>
    <dgm:pt modelId="{155DF348-55E8-4B95-BED7-78A9D57CDB94}" type="pres">
      <dgm:prSet presAssocID="{69FD4902-CD8C-4369-8510-767FAAB0C292}" presName="linear" presStyleCnt="0">
        <dgm:presLayoutVars>
          <dgm:animLvl val="lvl"/>
          <dgm:resizeHandles val="exact"/>
        </dgm:presLayoutVars>
      </dgm:prSet>
      <dgm:spPr/>
    </dgm:pt>
    <dgm:pt modelId="{E31AEB8A-3682-4DBC-9E4B-B7F0E548D731}" type="pres">
      <dgm:prSet presAssocID="{D95898DC-B8C2-4E83-9E99-7E59266E02C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F40CF3C-91FF-40CB-834D-F402A5B27175}" type="pres">
      <dgm:prSet presAssocID="{033ACF83-E9E7-4346-9F05-29B248D5B756}" presName="spacer" presStyleCnt="0"/>
      <dgm:spPr/>
    </dgm:pt>
    <dgm:pt modelId="{B2EBC75D-7806-4809-B8B5-4DE35C99B8C6}" type="pres">
      <dgm:prSet presAssocID="{568C2C2E-2E80-42D1-A725-3D524427BFA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63EE5FB-C518-4826-8852-3C9B030A71A9}" type="pres">
      <dgm:prSet presAssocID="{8D67838F-F3FD-47ED-BFCF-FA5725464E97}" presName="spacer" presStyleCnt="0"/>
      <dgm:spPr/>
    </dgm:pt>
    <dgm:pt modelId="{E364DE49-133B-47EC-A7FC-7C7A7AF0BF11}" type="pres">
      <dgm:prSet presAssocID="{231D930D-A611-4F5C-ACF5-5A1D78AA263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1680EEB-B1A4-40C0-828B-90BB5A5840F0}" type="pres">
      <dgm:prSet presAssocID="{6AC54248-EDE8-48EB-AFC3-31C6C20CFACB}" presName="spacer" presStyleCnt="0"/>
      <dgm:spPr/>
    </dgm:pt>
    <dgm:pt modelId="{6B457D94-D503-43EF-ACC8-A55A0985C731}" type="pres">
      <dgm:prSet presAssocID="{641AD51F-931E-4128-8603-6A8D4F46153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8BBB408-5AC1-45C2-9A45-A5EF1DE68817}" type="presOf" srcId="{69FD4902-CD8C-4369-8510-767FAAB0C292}" destId="{155DF348-55E8-4B95-BED7-78A9D57CDB94}" srcOrd="0" destOrd="0" presId="urn:microsoft.com/office/officeart/2005/8/layout/vList2"/>
    <dgm:cxn modelId="{FBD0EA0C-ADE7-421D-9F9A-58BD24177950}" type="presOf" srcId="{641AD51F-931E-4128-8603-6A8D4F461532}" destId="{6B457D94-D503-43EF-ACC8-A55A0985C731}" srcOrd="0" destOrd="0" presId="urn:microsoft.com/office/officeart/2005/8/layout/vList2"/>
    <dgm:cxn modelId="{DF0FBF18-6B7F-4E09-A73B-01D8F5223B32}" type="presOf" srcId="{D95898DC-B8C2-4E83-9E99-7E59266E02CC}" destId="{E31AEB8A-3682-4DBC-9E4B-B7F0E548D731}" srcOrd="0" destOrd="0" presId="urn:microsoft.com/office/officeart/2005/8/layout/vList2"/>
    <dgm:cxn modelId="{97DF0A25-2D04-4EB8-9D5B-4C113477375D}" type="presOf" srcId="{231D930D-A611-4F5C-ACF5-5A1D78AA2631}" destId="{E364DE49-133B-47EC-A7FC-7C7A7AF0BF11}" srcOrd="0" destOrd="0" presId="urn:microsoft.com/office/officeart/2005/8/layout/vList2"/>
    <dgm:cxn modelId="{75B29028-8CE2-4D4B-BEDE-2021205C22E7}" srcId="{69FD4902-CD8C-4369-8510-767FAAB0C292}" destId="{568C2C2E-2E80-42D1-A725-3D524427BFA5}" srcOrd="1" destOrd="0" parTransId="{D2CE3979-2ACE-4180-B59B-D617DA8D70D4}" sibTransId="{8D67838F-F3FD-47ED-BFCF-FA5725464E97}"/>
    <dgm:cxn modelId="{5ADABA2C-8D30-46E4-8E09-A251676181B7}" srcId="{69FD4902-CD8C-4369-8510-767FAAB0C292}" destId="{641AD51F-931E-4128-8603-6A8D4F461532}" srcOrd="3" destOrd="0" parTransId="{1BC4119F-D495-4A6C-BD15-B841655A0500}" sibTransId="{93F7B465-FC91-4209-B407-95679251E7F1}"/>
    <dgm:cxn modelId="{12D0562E-C48E-40E3-902F-109152572D84}" type="presOf" srcId="{568C2C2E-2E80-42D1-A725-3D524427BFA5}" destId="{B2EBC75D-7806-4809-B8B5-4DE35C99B8C6}" srcOrd="0" destOrd="0" presId="urn:microsoft.com/office/officeart/2005/8/layout/vList2"/>
    <dgm:cxn modelId="{D6E5C372-A939-4B5D-94D3-4CD967782A5F}" srcId="{69FD4902-CD8C-4369-8510-767FAAB0C292}" destId="{231D930D-A611-4F5C-ACF5-5A1D78AA2631}" srcOrd="2" destOrd="0" parTransId="{ABFFB50F-5427-40E7-B8B7-C010BD2E7641}" sibTransId="{6AC54248-EDE8-48EB-AFC3-31C6C20CFACB}"/>
    <dgm:cxn modelId="{52F458DE-6EDD-42D2-AA1D-402482CA4A1A}" srcId="{69FD4902-CD8C-4369-8510-767FAAB0C292}" destId="{D95898DC-B8C2-4E83-9E99-7E59266E02CC}" srcOrd="0" destOrd="0" parTransId="{FE521502-CF3A-4B22-A2F3-5911C7EB5417}" sibTransId="{033ACF83-E9E7-4346-9F05-29B248D5B756}"/>
    <dgm:cxn modelId="{FA97CD14-777C-457F-8311-EB51CD036E4E}" type="presParOf" srcId="{155DF348-55E8-4B95-BED7-78A9D57CDB94}" destId="{E31AEB8A-3682-4DBC-9E4B-B7F0E548D731}" srcOrd="0" destOrd="0" presId="urn:microsoft.com/office/officeart/2005/8/layout/vList2"/>
    <dgm:cxn modelId="{AF1667FF-4B25-41E1-B829-CEA21FB0013F}" type="presParOf" srcId="{155DF348-55E8-4B95-BED7-78A9D57CDB94}" destId="{AF40CF3C-91FF-40CB-834D-F402A5B27175}" srcOrd="1" destOrd="0" presId="urn:microsoft.com/office/officeart/2005/8/layout/vList2"/>
    <dgm:cxn modelId="{872887C5-EFC7-4A2A-878A-508CC41AFA1D}" type="presParOf" srcId="{155DF348-55E8-4B95-BED7-78A9D57CDB94}" destId="{B2EBC75D-7806-4809-B8B5-4DE35C99B8C6}" srcOrd="2" destOrd="0" presId="urn:microsoft.com/office/officeart/2005/8/layout/vList2"/>
    <dgm:cxn modelId="{4792F203-E51F-48B2-AE8E-F805FAD01F91}" type="presParOf" srcId="{155DF348-55E8-4B95-BED7-78A9D57CDB94}" destId="{E63EE5FB-C518-4826-8852-3C9B030A71A9}" srcOrd="3" destOrd="0" presId="urn:microsoft.com/office/officeart/2005/8/layout/vList2"/>
    <dgm:cxn modelId="{4A8BF145-E2A2-47B5-92FE-856C9BE014EA}" type="presParOf" srcId="{155DF348-55E8-4B95-BED7-78A9D57CDB94}" destId="{E364DE49-133B-47EC-A7FC-7C7A7AF0BF11}" srcOrd="4" destOrd="0" presId="urn:microsoft.com/office/officeart/2005/8/layout/vList2"/>
    <dgm:cxn modelId="{3F148342-E850-480E-810B-BC27E25946CB}" type="presParOf" srcId="{155DF348-55E8-4B95-BED7-78A9D57CDB94}" destId="{41680EEB-B1A4-40C0-828B-90BB5A5840F0}" srcOrd="5" destOrd="0" presId="urn:microsoft.com/office/officeart/2005/8/layout/vList2"/>
    <dgm:cxn modelId="{5E52F09A-D09F-4E37-BAB5-29D102D87967}" type="presParOf" srcId="{155DF348-55E8-4B95-BED7-78A9D57CDB94}" destId="{6B457D94-D503-43EF-ACC8-A55A0985C73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F4FE6E2-38D6-4299-AFC0-6B70DE0D15F1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D6E87D6-A26D-418E-A772-925493D66408}">
      <dgm:prSet/>
      <dgm:spPr/>
      <dgm:t>
        <a:bodyPr/>
        <a:lstStyle/>
        <a:p>
          <a:r>
            <a:rPr lang="en-GB"/>
            <a:t>Sum up your findings </a:t>
          </a:r>
          <a:endParaRPr lang="en-US"/>
        </a:p>
      </dgm:t>
    </dgm:pt>
    <dgm:pt modelId="{20B4738E-EBBB-45A9-BF1F-9A96D9ECB5E9}" type="parTrans" cxnId="{9C3F9385-35BB-438C-89E4-2E1690AA9F2F}">
      <dgm:prSet/>
      <dgm:spPr/>
      <dgm:t>
        <a:bodyPr/>
        <a:lstStyle/>
        <a:p>
          <a:endParaRPr lang="en-US"/>
        </a:p>
      </dgm:t>
    </dgm:pt>
    <dgm:pt modelId="{929141BE-C016-44F2-B3EC-6A4AFD2FBE46}" type="sibTrans" cxnId="{9C3F9385-35BB-438C-89E4-2E1690AA9F2F}">
      <dgm:prSet/>
      <dgm:spPr/>
      <dgm:t>
        <a:bodyPr/>
        <a:lstStyle/>
        <a:p>
          <a:endParaRPr lang="en-US"/>
        </a:p>
      </dgm:t>
    </dgm:pt>
    <dgm:pt modelId="{6218591A-EDD2-46A7-8F85-CC75F5E6CA12}">
      <dgm:prSet/>
      <dgm:spPr/>
      <dgm:t>
        <a:bodyPr/>
        <a:lstStyle/>
        <a:p>
          <a:r>
            <a:rPr lang="en-GB"/>
            <a:t>Make recommendations</a:t>
          </a:r>
          <a:endParaRPr lang="en-US"/>
        </a:p>
      </dgm:t>
    </dgm:pt>
    <dgm:pt modelId="{F0909ABA-31AD-41E4-9B95-3954FF6B8CE1}" type="parTrans" cxnId="{26280EE3-9778-461F-9BD2-A92D6A18F0E7}">
      <dgm:prSet/>
      <dgm:spPr/>
      <dgm:t>
        <a:bodyPr/>
        <a:lstStyle/>
        <a:p>
          <a:endParaRPr lang="en-US"/>
        </a:p>
      </dgm:t>
    </dgm:pt>
    <dgm:pt modelId="{86818976-67AB-42CF-B5EC-1AE27BFD435A}" type="sibTrans" cxnId="{26280EE3-9778-461F-9BD2-A92D6A18F0E7}">
      <dgm:prSet/>
      <dgm:spPr/>
      <dgm:t>
        <a:bodyPr/>
        <a:lstStyle/>
        <a:p>
          <a:endParaRPr lang="en-US"/>
        </a:p>
      </dgm:t>
    </dgm:pt>
    <dgm:pt modelId="{E98B83C8-CAD2-4916-80E0-12041965CB3E}" type="pres">
      <dgm:prSet presAssocID="{0F4FE6E2-38D6-4299-AFC0-6B70DE0D15F1}" presName="root" presStyleCnt="0">
        <dgm:presLayoutVars>
          <dgm:dir/>
          <dgm:resizeHandles val="exact"/>
        </dgm:presLayoutVars>
      </dgm:prSet>
      <dgm:spPr/>
    </dgm:pt>
    <dgm:pt modelId="{557B1DD8-A9C6-4C07-B857-168ABB788001}" type="pres">
      <dgm:prSet presAssocID="{ED6E87D6-A26D-418E-A772-925493D66408}" presName="compNode" presStyleCnt="0"/>
      <dgm:spPr/>
    </dgm:pt>
    <dgm:pt modelId="{BB60B980-85AA-4E7A-B412-1A6B79250E3D}" type="pres">
      <dgm:prSet presAssocID="{ED6E87D6-A26D-418E-A772-925493D66408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F654DD10-B054-4242-9E10-84691C82F42C}" type="pres">
      <dgm:prSet presAssocID="{ED6E87D6-A26D-418E-A772-925493D66408}" presName="spaceRect" presStyleCnt="0"/>
      <dgm:spPr/>
    </dgm:pt>
    <dgm:pt modelId="{6E4553A6-8A87-4398-9F98-4DACA5802207}" type="pres">
      <dgm:prSet presAssocID="{ED6E87D6-A26D-418E-A772-925493D66408}" presName="textRect" presStyleLbl="revTx" presStyleIdx="0" presStyleCnt="2">
        <dgm:presLayoutVars>
          <dgm:chMax val="1"/>
          <dgm:chPref val="1"/>
        </dgm:presLayoutVars>
      </dgm:prSet>
      <dgm:spPr/>
    </dgm:pt>
    <dgm:pt modelId="{4C792900-D15A-4372-B8AC-6F8F15D1F6CD}" type="pres">
      <dgm:prSet presAssocID="{929141BE-C016-44F2-B3EC-6A4AFD2FBE46}" presName="sibTrans" presStyleCnt="0"/>
      <dgm:spPr/>
    </dgm:pt>
    <dgm:pt modelId="{DFE7B3B9-78E9-403C-B108-919670659C8D}" type="pres">
      <dgm:prSet presAssocID="{6218591A-EDD2-46A7-8F85-CC75F5E6CA12}" presName="compNode" presStyleCnt="0"/>
      <dgm:spPr/>
    </dgm:pt>
    <dgm:pt modelId="{BF4ABBC9-5E12-491B-A59E-AF0C34AEB52F}" type="pres">
      <dgm:prSet presAssocID="{6218591A-EDD2-46A7-8F85-CC75F5E6CA1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73FF3496-55AA-46E5-9CC4-01DAA5FBEAED}" type="pres">
      <dgm:prSet presAssocID="{6218591A-EDD2-46A7-8F85-CC75F5E6CA12}" presName="spaceRect" presStyleCnt="0"/>
      <dgm:spPr/>
    </dgm:pt>
    <dgm:pt modelId="{BCFAB53C-AD81-424D-BB34-8E11240126FE}" type="pres">
      <dgm:prSet presAssocID="{6218591A-EDD2-46A7-8F85-CC75F5E6CA12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8A759F2F-91CC-4C4B-A543-DC063EEED984}" type="presOf" srcId="{6218591A-EDD2-46A7-8F85-CC75F5E6CA12}" destId="{BCFAB53C-AD81-424D-BB34-8E11240126FE}" srcOrd="0" destOrd="0" presId="urn:microsoft.com/office/officeart/2018/2/layout/IconLabelList"/>
    <dgm:cxn modelId="{9C3F9385-35BB-438C-89E4-2E1690AA9F2F}" srcId="{0F4FE6E2-38D6-4299-AFC0-6B70DE0D15F1}" destId="{ED6E87D6-A26D-418E-A772-925493D66408}" srcOrd="0" destOrd="0" parTransId="{20B4738E-EBBB-45A9-BF1F-9A96D9ECB5E9}" sibTransId="{929141BE-C016-44F2-B3EC-6A4AFD2FBE46}"/>
    <dgm:cxn modelId="{26280EE3-9778-461F-9BD2-A92D6A18F0E7}" srcId="{0F4FE6E2-38D6-4299-AFC0-6B70DE0D15F1}" destId="{6218591A-EDD2-46A7-8F85-CC75F5E6CA12}" srcOrd="1" destOrd="0" parTransId="{F0909ABA-31AD-41E4-9B95-3954FF6B8CE1}" sibTransId="{86818976-67AB-42CF-B5EC-1AE27BFD435A}"/>
    <dgm:cxn modelId="{24FB3AE4-C579-4525-B79E-47E6CC818596}" type="presOf" srcId="{0F4FE6E2-38D6-4299-AFC0-6B70DE0D15F1}" destId="{E98B83C8-CAD2-4916-80E0-12041965CB3E}" srcOrd="0" destOrd="0" presId="urn:microsoft.com/office/officeart/2018/2/layout/IconLabelList"/>
    <dgm:cxn modelId="{328D22E8-386C-44F8-BAA8-EFDD18C58D49}" type="presOf" srcId="{ED6E87D6-A26D-418E-A772-925493D66408}" destId="{6E4553A6-8A87-4398-9F98-4DACA5802207}" srcOrd="0" destOrd="0" presId="urn:microsoft.com/office/officeart/2018/2/layout/IconLabelList"/>
    <dgm:cxn modelId="{7F6EBA95-1232-4A65-A65C-E5768E0640BC}" type="presParOf" srcId="{E98B83C8-CAD2-4916-80E0-12041965CB3E}" destId="{557B1DD8-A9C6-4C07-B857-168ABB788001}" srcOrd="0" destOrd="0" presId="urn:microsoft.com/office/officeart/2018/2/layout/IconLabelList"/>
    <dgm:cxn modelId="{66616AA1-1D0E-4A61-8AAE-9F02571FFE10}" type="presParOf" srcId="{557B1DD8-A9C6-4C07-B857-168ABB788001}" destId="{BB60B980-85AA-4E7A-B412-1A6B79250E3D}" srcOrd="0" destOrd="0" presId="urn:microsoft.com/office/officeart/2018/2/layout/IconLabelList"/>
    <dgm:cxn modelId="{BD18D886-767E-413B-9AFF-9DE2412AB61D}" type="presParOf" srcId="{557B1DD8-A9C6-4C07-B857-168ABB788001}" destId="{F654DD10-B054-4242-9E10-84691C82F42C}" srcOrd="1" destOrd="0" presId="urn:microsoft.com/office/officeart/2018/2/layout/IconLabelList"/>
    <dgm:cxn modelId="{83939B29-D2A6-4172-B76B-5ABE23E30E01}" type="presParOf" srcId="{557B1DD8-A9C6-4C07-B857-168ABB788001}" destId="{6E4553A6-8A87-4398-9F98-4DACA5802207}" srcOrd="2" destOrd="0" presId="urn:microsoft.com/office/officeart/2018/2/layout/IconLabelList"/>
    <dgm:cxn modelId="{53E1FDDF-54C9-4C0A-A784-3C4A04093440}" type="presParOf" srcId="{E98B83C8-CAD2-4916-80E0-12041965CB3E}" destId="{4C792900-D15A-4372-B8AC-6F8F15D1F6CD}" srcOrd="1" destOrd="0" presId="urn:microsoft.com/office/officeart/2018/2/layout/IconLabelList"/>
    <dgm:cxn modelId="{3D28F815-B814-4DA5-90DE-37BB6E6EDCD3}" type="presParOf" srcId="{E98B83C8-CAD2-4916-80E0-12041965CB3E}" destId="{DFE7B3B9-78E9-403C-B108-919670659C8D}" srcOrd="2" destOrd="0" presId="urn:microsoft.com/office/officeart/2018/2/layout/IconLabelList"/>
    <dgm:cxn modelId="{9E60239E-CE05-4F7C-9362-7D7F04E108EE}" type="presParOf" srcId="{DFE7B3B9-78E9-403C-B108-919670659C8D}" destId="{BF4ABBC9-5E12-491B-A59E-AF0C34AEB52F}" srcOrd="0" destOrd="0" presId="urn:microsoft.com/office/officeart/2018/2/layout/IconLabelList"/>
    <dgm:cxn modelId="{30AD7C08-7CC5-4133-AA8B-0A7285E31FE0}" type="presParOf" srcId="{DFE7B3B9-78E9-403C-B108-919670659C8D}" destId="{73FF3496-55AA-46E5-9CC4-01DAA5FBEAED}" srcOrd="1" destOrd="0" presId="urn:microsoft.com/office/officeart/2018/2/layout/IconLabelList"/>
    <dgm:cxn modelId="{AA037E60-25B4-4B9C-B236-2649C6A627F9}" type="presParOf" srcId="{DFE7B3B9-78E9-403C-B108-919670659C8D}" destId="{BCFAB53C-AD81-424D-BB34-8E11240126F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ECF1C9-4A07-44D0-9015-7476CDE0DA20}">
      <dsp:nvSpPr>
        <dsp:cNvPr id="0" name=""/>
        <dsp:cNvSpPr/>
      </dsp:nvSpPr>
      <dsp:spPr>
        <a:xfrm>
          <a:off x="0" y="1258583"/>
          <a:ext cx="2156410" cy="3018973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122" tIns="330200" rIns="168122" bIns="33020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Please make notes of your research as you will need to write them up in a supporting paper 1000 words. </a:t>
          </a:r>
          <a:endParaRPr lang="en-US" sz="1500" kern="1200"/>
        </a:p>
      </dsp:txBody>
      <dsp:txXfrm>
        <a:off x="0" y="2405793"/>
        <a:ext cx="2156410" cy="1811384"/>
      </dsp:txXfrm>
    </dsp:sp>
    <dsp:sp modelId="{5BC4C169-A586-4036-9045-EE43C039EA2C}">
      <dsp:nvSpPr>
        <dsp:cNvPr id="0" name=""/>
        <dsp:cNvSpPr/>
      </dsp:nvSpPr>
      <dsp:spPr>
        <a:xfrm>
          <a:off x="625358" y="1560480"/>
          <a:ext cx="905692" cy="90569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611" tIns="12700" rIns="70611" bIns="1270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1</a:t>
          </a:r>
        </a:p>
      </dsp:txBody>
      <dsp:txXfrm>
        <a:off x="757994" y="1693116"/>
        <a:ext cx="640420" cy="640420"/>
      </dsp:txXfrm>
    </dsp:sp>
    <dsp:sp modelId="{523F51F7-B00F-4C7A-BA2C-6C6C1AF25CA4}">
      <dsp:nvSpPr>
        <dsp:cNvPr id="0" name=""/>
        <dsp:cNvSpPr/>
      </dsp:nvSpPr>
      <dsp:spPr>
        <a:xfrm>
          <a:off x="0" y="4277485"/>
          <a:ext cx="2156410" cy="72"/>
        </a:xfrm>
        <a:prstGeom prst="rect">
          <a:avLst/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 w="12700" cap="flat" cmpd="sng" algn="ctr">
          <a:solidFill>
            <a:schemeClr val="accent5">
              <a:hueOff val="-1351709"/>
              <a:satOff val="-3484"/>
              <a:lumOff val="-23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7A4E67-85C1-4670-A17A-0E4D3D4849FB}">
      <dsp:nvSpPr>
        <dsp:cNvPr id="0" name=""/>
        <dsp:cNvSpPr/>
      </dsp:nvSpPr>
      <dsp:spPr>
        <a:xfrm>
          <a:off x="2372051" y="1258583"/>
          <a:ext cx="2156410" cy="3018973"/>
        </a:xfrm>
        <a:prstGeom prst="rect">
          <a:avLst/>
        </a:prstGeom>
        <a:solidFill>
          <a:schemeClr val="accent5">
            <a:tint val="40000"/>
            <a:alpha val="90000"/>
            <a:hueOff val="-3369881"/>
            <a:satOff val="-11416"/>
            <a:lumOff val="-1464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3369881"/>
              <a:satOff val="-11416"/>
              <a:lumOff val="-146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122" tIns="330200" rIns="168122" bIns="33020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Please write up any notes you will be using on the notes page on Powerpoint.</a:t>
          </a:r>
          <a:endParaRPr lang="en-US" sz="1500" kern="1200"/>
        </a:p>
      </dsp:txBody>
      <dsp:txXfrm>
        <a:off x="2372051" y="2405793"/>
        <a:ext cx="2156410" cy="1811384"/>
      </dsp:txXfrm>
    </dsp:sp>
    <dsp:sp modelId="{2BEAC836-86AE-4D5B-99FD-B7F2B0C3A3A4}">
      <dsp:nvSpPr>
        <dsp:cNvPr id="0" name=""/>
        <dsp:cNvSpPr/>
      </dsp:nvSpPr>
      <dsp:spPr>
        <a:xfrm>
          <a:off x="2997409" y="1560480"/>
          <a:ext cx="905692" cy="905692"/>
        </a:xfrm>
        <a:prstGeom prst="ellipse">
          <a:avLst/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 w="12700" cap="flat" cmpd="sng" algn="ctr">
          <a:solidFill>
            <a:schemeClr val="accent5">
              <a:hueOff val="-2703417"/>
              <a:satOff val="-6968"/>
              <a:lumOff val="-470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611" tIns="12700" rIns="70611" bIns="1270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2</a:t>
          </a:r>
        </a:p>
      </dsp:txBody>
      <dsp:txXfrm>
        <a:off x="3130045" y="1693116"/>
        <a:ext cx="640420" cy="640420"/>
      </dsp:txXfrm>
    </dsp:sp>
    <dsp:sp modelId="{0E97577E-4398-40B6-8D74-CBD03AEFCE2B}">
      <dsp:nvSpPr>
        <dsp:cNvPr id="0" name=""/>
        <dsp:cNvSpPr/>
      </dsp:nvSpPr>
      <dsp:spPr>
        <a:xfrm>
          <a:off x="2372051" y="4277485"/>
          <a:ext cx="2156410" cy="72"/>
        </a:xfrm>
        <a:prstGeom prst="rect">
          <a:avLst/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 w="12700" cap="flat" cmpd="sng" algn="ctr">
          <a:solidFill>
            <a:schemeClr val="accent5">
              <a:hueOff val="-4055126"/>
              <a:satOff val="-10451"/>
              <a:lumOff val="-705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DEC85D-12C4-43F5-AB1A-225CC2314998}">
      <dsp:nvSpPr>
        <dsp:cNvPr id="0" name=""/>
        <dsp:cNvSpPr/>
      </dsp:nvSpPr>
      <dsp:spPr>
        <a:xfrm>
          <a:off x="4744102" y="1258583"/>
          <a:ext cx="2156410" cy="3018973"/>
        </a:xfrm>
        <a:prstGeom prst="rect">
          <a:avLst/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6739762"/>
              <a:satOff val="-22832"/>
              <a:lumOff val="-29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122" tIns="330200" rIns="168122" bIns="33020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You will need to submit your powerpoint to Turnitin. </a:t>
          </a:r>
          <a:endParaRPr lang="en-US" sz="1500" kern="1200"/>
        </a:p>
      </dsp:txBody>
      <dsp:txXfrm>
        <a:off x="4744102" y="2405793"/>
        <a:ext cx="2156410" cy="1811384"/>
      </dsp:txXfrm>
    </dsp:sp>
    <dsp:sp modelId="{350299D3-2BAE-4C21-8061-FC4407D2AA17}">
      <dsp:nvSpPr>
        <dsp:cNvPr id="0" name=""/>
        <dsp:cNvSpPr/>
      </dsp:nvSpPr>
      <dsp:spPr>
        <a:xfrm>
          <a:off x="5369460" y="1560480"/>
          <a:ext cx="905692" cy="905692"/>
        </a:xfrm>
        <a:prstGeom prst="ellipse">
          <a:avLst/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 w="12700" cap="flat" cmpd="sng" algn="ctr">
          <a:solidFill>
            <a:schemeClr val="accent5">
              <a:hueOff val="-5406834"/>
              <a:satOff val="-13935"/>
              <a:lumOff val="-94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611" tIns="12700" rIns="70611" bIns="1270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3</a:t>
          </a:r>
        </a:p>
      </dsp:txBody>
      <dsp:txXfrm>
        <a:off x="5502096" y="1693116"/>
        <a:ext cx="640420" cy="640420"/>
      </dsp:txXfrm>
    </dsp:sp>
    <dsp:sp modelId="{735A9C11-4A33-471E-BD8A-198D0A73290C}">
      <dsp:nvSpPr>
        <dsp:cNvPr id="0" name=""/>
        <dsp:cNvSpPr/>
      </dsp:nvSpPr>
      <dsp:spPr>
        <a:xfrm>
          <a:off x="4744102" y="4277485"/>
          <a:ext cx="2156410" cy="72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63917D-76B4-4D82-AAC3-A05291601859}">
      <dsp:nvSpPr>
        <dsp:cNvPr id="0" name=""/>
        <dsp:cNvSpPr/>
      </dsp:nvSpPr>
      <dsp:spPr>
        <a:xfrm>
          <a:off x="0" y="548580"/>
          <a:ext cx="6900512" cy="14297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Presentations will be conducted in class on 15</a:t>
          </a:r>
          <a:r>
            <a:rPr lang="en-GB" sz="2600" kern="1200" baseline="30000" dirty="0"/>
            <a:t>th</a:t>
          </a:r>
          <a:r>
            <a:rPr lang="en-GB" sz="2600" kern="1200" dirty="0"/>
            <a:t> and 20</a:t>
          </a:r>
          <a:r>
            <a:rPr lang="en-GB" sz="2600" kern="1200" baseline="30000" dirty="0"/>
            <a:t>th</a:t>
          </a:r>
          <a:r>
            <a:rPr lang="en-GB" sz="2600" kern="1200" dirty="0"/>
            <a:t> November and the write up needs to be in before 23.55 on Friday </a:t>
          </a:r>
          <a:r>
            <a:rPr lang="en-GB" sz="2600" kern="1200"/>
            <a:t>26</a:t>
          </a:r>
          <a:r>
            <a:rPr lang="en-GB" sz="2600" kern="1200" baseline="30000"/>
            <a:t>th</a:t>
          </a:r>
          <a:r>
            <a:rPr lang="en-GB" sz="2600" kern="1200"/>
            <a:t> November 2021.</a:t>
          </a:r>
          <a:endParaRPr lang="en-US" sz="2600" kern="1200" dirty="0"/>
        </a:p>
      </dsp:txBody>
      <dsp:txXfrm>
        <a:off x="69794" y="618374"/>
        <a:ext cx="6760924" cy="1290152"/>
      </dsp:txXfrm>
    </dsp:sp>
    <dsp:sp modelId="{F528AD55-3D42-4781-B3BD-EAF5325C3CF7}">
      <dsp:nvSpPr>
        <dsp:cNvPr id="0" name=""/>
        <dsp:cNvSpPr/>
      </dsp:nvSpPr>
      <dsp:spPr>
        <a:xfrm>
          <a:off x="0" y="2053200"/>
          <a:ext cx="6900512" cy="1429740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This gives you five weeks to prepare.</a:t>
          </a:r>
          <a:endParaRPr lang="en-US" sz="2600" kern="1200"/>
        </a:p>
      </dsp:txBody>
      <dsp:txXfrm>
        <a:off x="69794" y="2122994"/>
        <a:ext cx="6760924" cy="1290152"/>
      </dsp:txXfrm>
    </dsp:sp>
    <dsp:sp modelId="{76782DFF-1EB8-49DB-B9EB-0C5FFA19155B}">
      <dsp:nvSpPr>
        <dsp:cNvPr id="0" name=""/>
        <dsp:cNvSpPr/>
      </dsp:nvSpPr>
      <dsp:spPr>
        <a:xfrm>
          <a:off x="0" y="3557820"/>
          <a:ext cx="6900512" cy="142974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Each week you will be allocated time in class to work together in your groups the groups have already been set up in teams.</a:t>
          </a:r>
          <a:endParaRPr lang="en-US" sz="2600" kern="1200"/>
        </a:p>
      </dsp:txBody>
      <dsp:txXfrm>
        <a:off x="69794" y="3627614"/>
        <a:ext cx="6760924" cy="129015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1AEB8A-3682-4DBC-9E4B-B7F0E548D731}">
      <dsp:nvSpPr>
        <dsp:cNvPr id="0" name=""/>
        <dsp:cNvSpPr/>
      </dsp:nvSpPr>
      <dsp:spPr>
        <a:xfrm>
          <a:off x="0" y="41389"/>
          <a:ext cx="5029199" cy="11536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You will need a history of the event</a:t>
          </a:r>
          <a:endParaRPr lang="en-US" sz="2900" kern="1200"/>
        </a:p>
      </dsp:txBody>
      <dsp:txXfrm>
        <a:off x="56315" y="97704"/>
        <a:ext cx="4916569" cy="1040990"/>
      </dsp:txXfrm>
    </dsp:sp>
    <dsp:sp modelId="{B2EBC75D-7806-4809-B8B5-4DE35C99B8C6}">
      <dsp:nvSpPr>
        <dsp:cNvPr id="0" name=""/>
        <dsp:cNvSpPr/>
      </dsp:nvSpPr>
      <dsp:spPr>
        <a:xfrm>
          <a:off x="0" y="1278529"/>
          <a:ext cx="5029199" cy="1153620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Give key definitions</a:t>
          </a:r>
          <a:endParaRPr lang="en-US" sz="2900" kern="1200"/>
        </a:p>
      </dsp:txBody>
      <dsp:txXfrm>
        <a:off x="56315" y="1334844"/>
        <a:ext cx="4916569" cy="1040990"/>
      </dsp:txXfrm>
    </dsp:sp>
    <dsp:sp modelId="{E364DE49-133B-47EC-A7FC-7C7A7AF0BF11}">
      <dsp:nvSpPr>
        <dsp:cNvPr id="0" name=""/>
        <dsp:cNvSpPr/>
      </dsp:nvSpPr>
      <dsp:spPr>
        <a:xfrm>
          <a:off x="0" y="2515668"/>
          <a:ext cx="5029199" cy="1153620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Cite statistics trends</a:t>
          </a:r>
          <a:endParaRPr lang="en-US" sz="2900" kern="1200"/>
        </a:p>
      </dsp:txBody>
      <dsp:txXfrm>
        <a:off x="56315" y="2571983"/>
        <a:ext cx="4916569" cy="1040990"/>
      </dsp:txXfrm>
    </dsp:sp>
    <dsp:sp modelId="{6B457D94-D503-43EF-ACC8-A55A0985C731}">
      <dsp:nvSpPr>
        <dsp:cNvPr id="0" name=""/>
        <dsp:cNvSpPr/>
      </dsp:nvSpPr>
      <dsp:spPr>
        <a:xfrm>
          <a:off x="0" y="3752809"/>
          <a:ext cx="5029199" cy="115362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What could the consequences of this health issue /event</a:t>
          </a:r>
          <a:endParaRPr lang="en-US" sz="2900" kern="1200"/>
        </a:p>
      </dsp:txBody>
      <dsp:txXfrm>
        <a:off x="56315" y="3809124"/>
        <a:ext cx="4916569" cy="104099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60B980-85AA-4E7A-B412-1A6B79250E3D}">
      <dsp:nvSpPr>
        <dsp:cNvPr id="0" name=""/>
        <dsp:cNvSpPr/>
      </dsp:nvSpPr>
      <dsp:spPr>
        <a:xfrm>
          <a:off x="1747800" y="302014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4553A6-8A87-4398-9F98-4DACA5802207}">
      <dsp:nvSpPr>
        <dsp:cNvPr id="0" name=""/>
        <dsp:cNvSpPr/>
      </dsp:nvSpPr>
      <dsp:spPr>
        <a:xfrm>
          <a:off x="559800" y="2716548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Sum up your findings </a:t>
          </a:r>
          <a:endParaRPr lang="en-US" sz="3400" kern="1200"/>
        </a:p>
      </dsp:txBody>
      <dsp:txXfrm>
        <a:off x="559800" y="2716548"/>
        <a:ext cx="4320000" cy="720000"/>
      </dsp:txXfrm>
    </dsp:sp>
    <dsp:sp modelId="{BF4ABBC9-5E12-491B-A59E-AF0C34AEB52F}">
      <dsp:nvSpPr>
        <dsp:cNvPr id="0" name=""/>
        <dsp:cNvSpPr/>
      </dsp:nvSpPr>
      <dsp:spPr>
        <a:xfrm>
          <a:off x="6823800" y="302014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FAB53C-AD81-424D-BB34-8E11240126FE}">
      <dsp:nvSpPr>
        <dsp:cNvPr id="0" name=""/>
        <dsp:cNvSpPr/>
      </dsp:nvSpPr>
      <dsp:spPr>
        <a:xfrm>
          <a:off x="5635800" y="2716548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Make recommendations</a:t>
          </a:r>
          <a:endParaRPr lang="en-US" sz="3400" kern="1200"/>
        </a:p>
      </dsp:txBody>
      <dsp:txXfrm>
        <a:off x="5635800" y="2716548"/>
        <a:ext cx="432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B4938-BDA3-4418-A401-593C840B68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CE986F-1B99-43A7-9DA5-D36A97D90A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254932-921C-497E-A036-C96AF28B9D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A7947-E287-4738-8C82-07CE4F01EF03}" type="datetime2">
              <a:rPr lang="en-US" smtClean="0"/>
              <a:t>Tuesday, September 7,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08B9CF-DF4E-4D58-AE09-F12E18DED7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C0E9F4-EF0A-4D92-B93F-307C271DFD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72898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365F1C-C899-402E-AC0F-F04901776A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49160F-B6A1-4074-819D-22CD5D71E0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570054-ED0B-4222-896E-BB4E93DFB5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C025-CD7A-4966-867E-81CF82B15267}" type="datetime2">
              <a:rPr lang="en-US" smtClean="0"/>
              <a:t>Tuesday, September 7,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E54D7E-00A8-4A36-8329-A5B00DBF6A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6D8A10-85A9-40A7-A2B5-907CA3BD2A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1075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D70001-0F64-4A63-A508-AFD60D054B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0126C1-3EA4-41DF-955C-0DC7C7FB55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5EFB7C-EE46-4C1C-B69C-9402DAEDF1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09929-0719-4517-94D6-FDF7F99E70F6}" type="datetime2">
              <a:rPr lang="en-US" smtClean="0"/>
              <a:t>Tuesday, September 7,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FEAF3E-D511-417A-9D12-9BC8C82DE7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DE3C63-7327-494E-A64E-A5B76DD5D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04596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44D41-06F2-4FBA-9666-BB2A40FCA2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707E9D-887D-4D67-9D7E-2CC1B17CDFB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3D79ED-7F04-480C-BDAF-B5556003A7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A3BFD8-9D35-4EF2-9F4C-B9776EB8B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95673-5512-4AAA-9AEB-E00C61EC65D5}" type="datetime2">
              <a:rPr lang="en-US" smtClean="0"/>
              <a:t>Tuesday, September 7,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F501DD-4961-4054-B04C-2420CC9BF5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EA5634-2908-4F70-B3B2-4F1107659E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16998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F2F7EB-E683-46F6-8472-881618BA4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EACB69-999E-4EFF-AD4F-8821E4BFEA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3D00D5-E2D3-45BC-8CCB-6B8DF1735E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DD9EEF7-3176-483B-8F51-6496D3320A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ED233B8-5A1F-4043-A665-D9427FFC876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06BB6C3-EA40-461F-A1D9-5BBA31E3BE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138FA-2E87-4873-8BBA-13E447C9A99A}" type="datetime2">
              <a:rPr lang="en-US" smtClean="0"/>
              <a:t>Tuesday, September 7, 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D403D83-0218-4305-9B51-3AB356D203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D2028F6-17C9-4004-B620-A79E75E878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71800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65D9E-7366-44FA-A562-6A3F84EC92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00D8F8A-72A2-4680-9CA0-07EBADB78F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BB40A-97BD-4BFB-B639-0BFF95FDE8B7}" type="datetime2">
              <a:rPr lang="en-US" smtClean="0"/>
              <a:t>Tuesday, September 7, 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5D7804-6264-47C4-B569-2B5430C052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97D3B5E-8973-41E6-8EE8-71FC29ED37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51107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D65F1E-CD05-4909-8BD0-A0A224A076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E0E3-ECF6-4CFE-8698-AEFEBCECC3C0}" type="datetime2">
              <a:rPr lang="en-US" smtClean="0"/>
              <a:t>Tuesday, September 7, 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9F3206-EAB4-41AF-AFD1-AA7E7A92B9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E04A1D-7813-48BE-A520-80687CA012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655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70E34-0815-4372-BB34-17707D6657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65C8D8-116E-4FE3-BC28-28E341F56F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D04977-0740-4A56-8007-794535A5C4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C956A1-A8BE-4192-9134-14243E871C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462FC-960E-4740-921F-B36862979F21}" type="datetime2">
              <a:rPr lang="en-US" smtClean="0"/>
              <a:t>Tuesday, September 7,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0A02BF-C933-4276-9490-6143402D8D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877999-EDB0-41D6-9AD9-C8E51EFB6A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70851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D8DCA3-689B-4B5B-9398-9447CD0D3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E69F7E7-850F-4E3A-8AD4-35D90DC5970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B7678D0-0C72-45CF-A3F6-41EE4B3D80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B92DC3-E992-4776-A209-2528D4527B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9E2-CB44-4C05-9BB5-496C18A241E0}" type="datetime2">
              <a:rPr lang="en-US" smtClean="0"/>
              <a:t>Tuesday, September 7,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5079AF-5709-463D-AB42-CB47474347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91F041-9FEC-4DF9-88A6-E3F2E01E90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82026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61C97E-948A-477D-9815-872F030551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4A34776-ABF6-49FB-A433-C4A3EA2195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A9A463-3399-4A44-A0DD-854A91CBF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EBD84-71F4-4271-8C46-0D47C0A9B12E}" type="datetime2">
              <a:rPr lang="en-US" smtClean="0"/>
              <a:t>Tuesday, September 7,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A07432-A077-405E-8F8F-9E39E0AAAA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457D47-091A-4320-A7FA-DD1EB8279B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97240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11F9924-0892-4168-9340-4FD92D243D1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F7E7B6-37A7-4EAF-ABAE-2F2265CA0C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7EEEB0-E041-4473-A2D5-5DE8FC9BB3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E0CE1-F450-4107-B2CB-17B18F8A3F4A}" type="datetime2">
              <a:rPr lang="en-US" smtClean="0"/>
              <a:t>Tuesday, September 7,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9C6D1B-F034-44B8-BB60-400F5CE64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F5D2E3-C2F7-43F4-861A-6A658A6AD3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26129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B0BC032-F284-4961-8D05-38563FFF63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33446A-9B11-4DA5-ACAC-9A9F3DE80B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876C3E-7C6D-497A-BBE7-F3278D28D11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6CB39B-5F4C-4A7E-9BE3-AAFD45576D16}" type="datetime2">
              <a:rPr lang="en-US" smtClean="0"/>
              <a:t>Tuesday, September 7,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05769E-BB9A-437B-9B44-593AD9FDC36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3E6184-47DE-4F6A-B56D-2283218E7E8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874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29521C-5714-4AC2-A325-1CA0F2546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4600"/>
              <a:t>Group presentation and discussion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370E4D4-8EFD-4D02-9C86-119043137F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72758418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768817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18">
            <a:extLst>
              <a:ext uri="{FF2B5EF4-FFF2-40B4-BE49-F238E27FC236}">
                <a16:creationId xmlns:a16="http://schemas.microsoft.com/office/drawing/2014/main" id="{3E443FD7-A66B-4AA0-872D-B088B9BC5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21B015-4263-41CA-BF02-7C3AD81136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4095" y="851517"/>
            <a:ext cx="5238466" cy="29914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7F57AB-56C9-4FDE-8B77-B3334DE609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4096" y="3842932"/>
            <a:ext cx="4167115" cy="216355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It is important to set out the clear objectives.</a:t>
            </a:r>
          </a:p>
        </p:txBody>
      </p:sp>
      <p:sp>
        <p:nvSpPr>
          <p:cNvPr id="26" name="Freeform: Shape 20">
            <a:extLst>
              <a:ext uri="{FF2B5EF4-FFF2-40B4-BE49-F238E27FC236}">
                <a16:creationId xmlns:a16="http://schemas.microsoft.com/office/drawing/2014/main" id="{C04BE0EF-3561-49B4-9A29-F283168A9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0370" y="851518"/>
            <a:ext cx="6184806" cy="5154967"/>
          </a:xfrm>
          <a:custGeom>
            <a:avLst/>
            <a:gdLst>
              <a:gd name="connsiteX0" fmla="*/ 363179 w 6184806"/>
              <a:gd name="connsiteY0" fmla="*/ 3125191 h 5154967"/>
              <a:gd name="connsiteX1" fmla="*/ 898270 w 6184806"/>
              <a:gd name="connsiteY1" fmla="*/ 3125191 h 5154967"/>
              <a:gd name="connsiteX2" fmla="*/ 980326 w 6184806"/>
              <a:gd name="connsiteY2" fmla="*/ 3173551 h 5154967"/>
              <a:gd name="connsiteX3" fmla="*/ 1248448 w 6184806"/>
              <a:gd name="connsiteY3" fmla="*/ 3635277 h 5154967"/>
              <a:gd name="connsiteX4" fmla="*/ 1248448 w 6184806"/>
              <a:gd name="connsiteY4" fmla="*/ 3729695 h 5154967"/>
              <a:gd name="connsiteX5" fmla="*/ 980326 w 6184806"/>
              <a:gd name="connsiteY5" fmla="*/ 4191421 h 5154967"/>
              <a:gd name="connsiteX6" fmla="*/ 898270 w 6184806"/>
              <a:gd name="connsiteY6" fmla="*/ 4239781 h 5154967"/>
              <a:gd name="connsiteX7" fmla="*/ 363179 w 6184806"/>
              <a:gd name="connsiteY7" fmla="*/ 4239781 h 5154967"/>
              <a:gd name="connsiteX8" fmla="*/ 279969 w 6184806"/>
              <a:gd name="connsiteY8" fmla="*/ 4191421 h 5154967"/>
              <a:gd name="connsiteX9" fmla="*/ 13002 w 6184806"/>
              <a:gd name="connsiteY9" fmla="*/ 3729695 h 5154967"/>
              <a:gd name="connsiteX10" fmla="*/ 13002 w 6184806"/>
              <a:gd name="connsiteY10" fmla="*/ 3635277 h 5154967"/>
              <a:gd name="connsiteX11" fmla="*/ 279969 w 6184806"/>
              <a:gd name="connsiteY11" fmla="*/ 3173551 h 5154967"/>
              <a:gd name="connsiteX12" fmla="*/ 363179 w 6184806"/>
              <a:gd name="connsiteY12" fmla="*/ 3125191 h 5154967"/>
              <a:gd name="connsiteX13" fmla="*/ 2489721 w 6184806"/>
              <a:gd name="connsiteY13" fmla="*/ 570035 h 5154967"/>
              <a:gd name="connsiteX14" fmla="*/ 2764862 w 6184806"/>
              <a:gd name="connsiteY14" fmla="*/ 570035 h 5154967"/>
              <a:gd name="connsiteX15" fmla="*/ 2796959 w 6184806"/>
              <a:gd name="connsiteY15" fmla="*/ 570035 h 5154967"/>
              <a:gd name="connsiteX16" fmla="*/ 2827587 w 6184806"/>
              <a:gd name="connsiteY16" fmla="*/ 622777 h 5154967"/>
              <a:gd name="connsiteX17" fmla="*/ 2977604 w 6184806"/>
              <a:gd name="connsiteY17" fmla="*/ 881117 h 5154967"/>
              <a:gd name="connsiteX18" fmla="*/ 2977604 w 6184806"/>
              <a:gd name="connsiteY18" fmla="*/ 1025720 h 5154967"/>
              <a:gd name="connsiteX19" fmla="*/ 2566968 w 6184806"/>
              <a:gd name="connsiteY19" fmla="*/ 1732863 h 5154967"/>
              <a:gd name="connsiteX20" fmla="*/ 2441299 w 6184806"/>
              <a:gd name="connsiteY20" fmla="*/ 1806927 h 5154967"/>
              <a:gd name="connsiteX21" fmla="*/ 1621798 w 6184806"/>
              <a:gd name="connsiteY21" fmla="*/ 1806927 h 5154967"/>
              <a:gd name="connsiteX22" fmla="*/ 1583218 w 6184806"/>
              <a:gd name="connsiteY22" fmla="*/ 1801802 h 5154967"/>
              <a:gd name="connsiteX23" fmla="*/ 1556683 w 6184806"/>
              <a:gd name="connsiteY23" fmla="*/ 1790677 h 5154967"/>
              <a:gd name="connsiteX24" fmla="*/ 1572899 w 6184806"/>
              <a:gd name="connsiteY24" fmla="*/ 1762630 h 5154967"/>
              <a:gd name="connsiteX25" fmla="*/ 2147429 w 6184806"/>
              <a:gd name="connsiteY25" fmla="*/ 768968 h 5154967"/>
              <a:gd name="connsiteX26" fmla="*/ 2489721 w 6184806"/>
              <a:gd name="connsiteY26" fmla="*/ 570035 h 5154967"/>
              <a:gd name="connsiteX27" fmla="*/ 1573268 w 6184806"/>
              <a:gd name="connsiteY27" fmla="*/ 0 h 5154967"/>
              <a:gd name="connsiteX28" fmla="*/ 2497662 w 6184806"/>
              <a:gd name="connsiteY28" fmla="*/ 0 h 5154967"/>
              <a:gd name="connsiteX29" fmla="*/ 2639415 w 6184806"/>
              <a:gd name="connsiteY29" fmla="*/ 83546 h 5154967"/>
              <a:gd name="connsiteX30" fmla="*/ 2887862 w 6184806"/>
              <a:gd name="connsiteY30" fmla="*/ 511387 h 5154967"/>
              <a:gd name="connsiteX31" fmla="*/ 2915928 w 6184806"/>
              <a:gd name="connsiteY31" fmla="*/ 559720 h 5154967"/>
              <a:gd name="connsiteX32" fmla="*/ 2893844 w 6184806"/>
              <a:gd name="connsiteY32" fmla="*/ 559720 h 5154967"/>
              <a:gd name="connsiteX33" fmla="*/ 2789466 w 6184806"/>
              <a:gd name="connsiteY33" fmla="*/ 559720 h 5154967"/>
              <a:gd name="connsiteX34" fmla="*/ 2744122 w 6184806"/>
              <a:gd name="connsiteY34" fmla="*/ 481634 h 5154967"/>
              <a:gd name="connsiteX35" fmla="*/ 2570885 w 6184806"/>
              <a:gd name="connsiteY35" fmla="*/ 183309 h 5154967"/>
              <a:gd name="connsiteX36" fmla="*/ 2445216 w 6184806"/>
              <a:gd name="connsiteY36" fmla="*/ 109243 h 5154967"/>
              <a:gd name="connsiteX37" fmla="*/ 1625714 w 6184806"/>
              <a:gd name="connsiteY37" fmla="*/ 109243 h 5154967"/>
              <a:gd name="connsiteX38" fmla="*/ 1498276 w 6184806"/>
              <a:gd name="connsiteY38" fmla="*/ 183309 h 5154967"/>
              <a:gd name="connsiteX39" fmla="*/ 1089410 w 6184806"/>
              <a:gd name="connsiteY39" fmla="*/ 890450 h 5154967"/>
              <a:gd name="connsiteX40" fmla="*/ 1089410 w 6184806"/>
              <a:gd name="connsiteY40" fmla="*/ 1035054 h 5154967"/>
              <a:gd name="connsiteX41" fmla="*/ 1498276 w 6184806"/>
              <a:gd name="connsiteY41" fmla="*/ 1742196 h 5154967"/>
              <a:gd name="connsiteX42" fmla="*/ 1552039 w 6184806"/>
              <a:gd name="connsiteY42" fmla="*/ 1796422 h 5154967"/>
              <a:gd name="connsiteX43" fmla="*/ 1558260 w 6184806"/>
              <a:gd name="connsiteY43" fmla="*/ 1799029 h 5154967"/>
              <a:gd name="connsiteX44" fmla="*/ 1524911 w 6184806"/>
              <a:gd name="connsiteY44" fmla="*/ 1856707 h 5154967"/>
              <a:gd name="connsiteX45" fmla="*/ 1500108 w 6184806"/>
              <a:gd name="connsiteY45" fmla="*/ 1899604 h 5154967"/>
              <a:gd name="connsiteX46" fmla="*/ 1525834 w 6184806"/>
              <a:gd name="connsiteY46" fmla="*/ 1910390 h 5154967"/>
              <a:gd name="connsiteX47" fmla="*/ 1569352 w 6184806"/>
              <a:gd name="connsiteY47" fmla="*/ 1916170 h 5154967"/>
              <a:gd name="connsiteX48" fmla="*/ 2493745 w 6184806"/>
              <a:gd name="connsiteY48" fmla="*/ 1916170 h 5154967"/>
              <a:gd name="connsiteX49" fmla="*/ 2635498 w 6184806"/>
              <a:gd name="connsiteY49" fmla="*/ 1832627 h 5154967"/>
              <a:gd name="connsiteX50" fmla="*/ 3098693 w 6184806"/>
              <a:gd name="connsiteY50" fmla="*/ 1034974 h 5154967"/>
              <a:gd name="connsiteX51" fmla="*/ 3098693 w 6184806"/>
              <a:gd name="connsiteY51" fmla="*/ 871863 h 5154967"/>
              <a:gd name="connsiteX52" fmla="*/ 2945803 w 6184806"/>
              <a:gd name="connsiteY52" fmla="*/ 608576 h 5154967"/>
              <a:gd name="connsiteX53" fmla="*/ 2923422 w 6184806"/>
              <a:gd name="connsiteY53" fmla="*/ 570035 h 5154967"/>
              <a:gd name="connsiteX54" fmla="*/ 3027104 w 6184806"/>
              <a:gd name="connsiteY54" fmla="*/ 570035 h 5154967"/>
              <a:gd name="connsiteX55" fmla="*/ 4690846 w 6184806"/>
              <a:gd name="connsiteY55" fmla="*/ 570035 h 5154967"/>
              <a:gd name="connsiteX56" fmla="*/ 5028384 w 6184806"/>
              <a:gd name="connsiteY56" fmla="*/ 768968 h 5154967"/>
              <a:gd name="connsiteX57" fmla="*/ 6131323 w 6184806"/>
              <a:gd name="connsiteY57" fmla="*/ 2668304 h 5154967"/>
              <a:gd name="connsiteX58" fmla="*/ 6131323 w 6184806"/>
              <a:gd name="connsiteY58" fmla="*/ 3056698 h 5154967"/>
              <a:gd name="connsiteX59" fmla="*/ 5028384 w 6184806"/>
              <a:gd name="connsiteY59" fmla="*/ 4956035 h 5154967"/>
              <a:gd name="connsiteX60" fmla="*/ 4690846 w 6184806"/>
              <a:gd name="connsiteY60" fmla="*/ 5154967 h 5154967"/>
              <a:gd name="connsiteX61" fmla="*/ 2489721 w 6184806"/>
              <a:gd name="connsiteY61" fmla="*/ 5154967 h 5154967"/>
              <a:gd name="connsiteX62" fmla="*/ 2147429 w 6184806"/>
              <a:gd name="connsiteY62" fmla="*/ 4956035 h 5154967"/>
              <a:gd name="connsiteX63" fmla="*/ 1049243 w 6184806"/>
              <a:gd name="connsiteY63" fmla="*/ 3056698 h 5154967"/>
              <a:gd name="connsiteX64" fmla="*/ 1049243 w 6184806"/>
              <a:gd name="connsiteY64" fmla="*/ 2668304 h 5154967"/>
              <a:gd name="connsiteX65" fmla="*/ 1457007 w 6184806"/>
              <a:gd name="connsiteY65" fmla="*/ 1963067 h 5154967"/>
              <a:gd name="connsiteX66" fmla="*/ 1491373 w 6184806"/>
              <a:gd name="connsiteY66" fmla="*/ 1903634 h 5154967"/>
              <a:gd name="connsiteX67" fmla="*/ 1490164 w 6184806"/>
              <a:gd name="connsiteY67" fmla="*/ 1903127 h 5154967"/>
              <a:gd name="connsiteX68" fmla="*/ 1429519 w 6184806"/>
              <a:gd name="connsiteY68" fmla="*/ 1841960 h 5154967"/>
              <a:gd name="connsiteX69" fmla="*/ 968320 w 6184806"/>
              <a:gd name="connsiteY69" fmla="*/ 1044307 h 5154967"/>
              <a:gd name="connsiteX70" fmla="*/ 968320 w 6184806"/>
              <a:gd name="connsiteY70" fmla="*/ 881196 h 5154967"/>
              <a:gd name="connsiteX71" fmla="*/ 1429519 w 6184806"/>
              <a:gd name="connsiteY71" fmla="*/ 83546 h 5154967"/>
              <a:gd name="connsiteX72" fmla="*/ 1573268 w 6184806"/>
              <a:gd name="connsiteY72" fmla="*/ 0 h 5154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6184806" h="5154967">
                <a:moveTo>
                  <a:pt x="363179" y="3125191"/>
                </a:moveTo>
                <a:cubicBezTo>
                  <a:pt x="363179" y="3125191"/>
                  <a:pt x="363179" y="3125191"/>
                  <a:pt x="898270" y="3125191"/>
                </a:cubicBezTo>
                <a:cubicBezTo>
                  <a:pt x="931786" y="3125191"/>
                  <a:pt x="964145" y="3143614"/>
                  <a:pt x="980326" y="3173551"/>
                </a:cubicBezTo>
                <a:cubicBezTo>
                  <a:pt x="980326" y="3173551"/>
                  <a:pt x="980326" y="3173551"/>
                  <a:pt x="1248448" y="3635277"/>
                </a:cubicBezTo>
                <a:cubicBezTo>
                  <a:pt x="1265784" y="3664063"/>
                  <a:pt x="1265784" y="3700909"/>
                  <a:pt x="1248448" y="3729695"/>
                </a:cubicBezTo>
                <a:cubicBezTo>
                  <a:pt x="1248448" y="3729695"/>
                  <a:pt x="1248448" y="3729695"/>
                  <a:pt x="980326" y="4191421"/>
                </a:cubicBezTo>
                <a:cubicBezTo>
                  <a:pt x="964145" y="4221358"/>
                  <a:pt x="931786" y="4239781"/>
                  <a:pt x="898270" y="4239781"/>
                </a:cubicBezTo>
                <a:cubicBezTo>
                  <a:pt x="898270" y="4239781"/>
                  <a:pt x="898270" y="4239781"/>
                  <a:pt x="363179" y="4239781"/>
                </a:cubicBezTo>
                <a:cubicBezTo>
                  <a:pt x="328508" y="4239781"/>
                  <a:pt x="297305" y="4221358"/>
                  <a:pt x="279969" y="4191421"/>
                </a:cubicBezTo>
                <a:cubicBezTo>
                  <a:pt x="279969" y="4191421"/>
                  <a:pt x="279969" y="4191421"/>
                  <a:pt x="13002" y="3729695"/>
                </a:cubicBezTo>
                <a:cubicBezTo>
                  <a:pt x="-4334" y="3700909"/>
                  <a:pt x="-4334" y="3664063"/>
                  <a:pt x="13002" y="3635277"/>
                </a:cubicBezTo>
                <a:cubicBezTo>
                  <a:pt x="13002" y="3635277"/>
                  <a:pt x="13002" y="3635277"/>
                  <a:pt x="279969" y="3173551"/>
                </a:cubicBezTo>
                <a:cubicBezTo>
                  <a:pt x="297305" y="3143614"/>
                  <a:pt x="328508" y="3125191"/>
                  <a:pt x="363179" y="3125191"/>
                </a:cubicBezTo>
                <a:close/>
                <a:moveTo>
                  <a:pt x="2489721" y="570035"/>
                </a:moveTo>
                <a:cubicBezTo>
                  <a:pt x="2489721" y="570035"/>
                  <a:pt x="2489721" y="570035"/>
                  <a:pt x="2764862" y="570035"/>
                </a:cubicBezTo>
                <a:lnTo>
                  <a:pt x="2796959" y="570035"/>
                </a:lnTo>
                <a:lnTo>
                  <a:pt x="2827587" y="622777"/>
                </a:lnTo>
                <a:cubicBezTo>
                  <a:pt x="2870233" y="696217"/>
                  <a:pt x="2919858" y="781675"/>
                  <a:pt x="2977604" y="881117"/>
                </a:cubicBezTo>
                <a:cubicBezTo>
                  <a:pt x="3004153" y="925204"/>
                  <a:pt x="3004153" y="981634"/>
                  <a:pt x="2977604" y="1025720"/>
                </a:cubicBezTo>
                <a:cubicBezTo>
                  <a:pt x="2977604" y="1025720"/>
                  <a:pt x="2977604" y="1025720"/>
                  <a:pt x="2566968" y="1732863"/>
                </a:cubicBezTo>
                <a:cubicBezTo>
                  <a:pt x="2542188" y="1778712"/>
                  <a:pt x="2492629" y="1806927"/>
                  <a:pt x="2441299" y="1806927"/>
                </a:cubicBezTo>
                <a:cubicBezTo>
                  <a:pt x="2441299" y="1806927"/>
                  <a:pt x="2441299" y="1806927"/>
                  <a:pt x="1621798" y="1806927"/>
                </a:cubicBezTo>
                <a:cubicBezTo>
                  <a:pt x="1608523" y="1806927"/>
                  <a:pt x="1595580" y="1805163"/>
                  <a:pt x="1583218" y="1801802"/>
                </a:cubicBezTo>
                <a:lnTo>
                  <a:pt x="1556683" y="1790677"/>
                </a:lnTo>
                <a:lnTo>
                  <a:pt x="1572899" y="1762630"/>
                </a:lnTo>
                <a:cubicBezTo>
                  <a:pt x="1719523" y="1509042"/>
                  <a:pt x="1907201" y="1184448"/>
                  <a:pt x="2147429" y="768968"/>
                </a:cubicBezTo>
                <a:cubicBezTo>
                  <a:pt x="2218739" y="645819"/>
                  <a:pt x="2347099" y="570035"/>
                  <a:pt x="2489721" y="570035"/>
                </a:cubicBezTo>
                <a:close/>
                <a:moveTo>
                  <a:pt x="1573268" y="0"/>
                </a:moveTo>
                <a:cubicBezTo>
                  <a:pt x="1573268" y="0"/>
                  <a:pt x="1573268" y="0"/>
                  <a:pt x="2497662" y="0"/>
                </a:cubicBezTo>
                <a:cubicBezTo>
                  <a:pt x="2555561" y="0"/>
                  <a:pt x="2611463" y="31828"/>
                  <a:pt x="2639415" y="83546"/>
                </a:cubicBezTo>
                <a:cubicBezTo>
                  <a:pt x="2639415" y="83546"/>
                  <a:pt x="2639415" y="83546"/>
                  <a:pt x="2887862" y="511387"/>
                </a:cubicBezTo>
                <a:lnTo>
                  <a:pt x="2915928" y="559720"/>
                </a:lnTo>
                <a:lnTo>
                  <a:pt x="2893844" y="559720"/>
                </a:lnTo>
                <a:lnTo>
                  <a:pt x="2789466" y="559720"/>
                </a:lnTo>
                <a:lnTo>
                  <a:pt x="2744122" y="481634"/>
                </a:lnTo>
                <a:cubicBezTo>
                  <a:pt x="2570885" y="183309"/>
                  <a:pt x="2570885" y="183309"/>
                  <a:pt x="2570885" y="183309"/>
                </a:cubicBezTo>
                <a:cubicBezTo>
                  <a:pt x="2546104" y="137459"/>
                  <a:pt x="2496545" y="109243"/>
                  <a:pt x="2445216" y="109243"/>
                </a:cubicBezTo>
                <a:cubicBezTo>
                  <a:pt x="1625714" y="109243"/>
                  <a:pt x="1625714" y="109243"/>
                  <a:pt x="1625714" y="109243"/>
                </a:cubicBezTo>
                <a:cubicBezTo>
                  <a:pt x="1572615" y="109243"/>
                  <a:pt x="1524825" y="137459"/>
                  <a:pt x="1498276" y="183309"/>
                </a:cubicBezTo>
                <a:cubicBezTo>
                  <a:pt x="1089410" y="890450"/>
                  <a:pt x="1089410" y="890450"/>
                  <a:pt x="1089410" y="890450"/>
                </a:cubicBezTo>
                <a:cubicBezTo>
                  <a:pt x="1062860" y="934537"/>
                  <a:pt x="1062860" y="990967"/>
                  <a:pt x="1089410" y="1035054"/>
                </a:cubicBezTo>
                <a:cubicBezTo>
                  <a:pt x="1498276" y="1742196"/>
                  <a:pt x="1498276" y="1742196"/>
                  <a:pt x="1498276" y="1742196"/>
                </a:cubicBezTo>
                <a:cubicBezTo>
                  <a:pt x="1511551" y="1765121"/>
                  <a:pt x="1530135" y="1783637"/>
                  <a:pt x="1552039" y="1796422"/>
                </a:cubicBezTo>
                <a:lnTo>
                  <a:pt x="1558260" y="1799029"/>
                </a:lnTo>
                <a:lnTo>
                  <a:pt x="1524911" y="1856707"/>
                </a:lnTo>
                <a:lnTo>
                  <a:pt x="1500108" y="1899604"/>
                </a:lnTo>
                <a:lnTo>
                  <a:pt x="1525834" y="1910390"/>
                </a:lnTo>
                <a:cubicBezTo>
                  <a:pt x="1539779" y="1914181"/>
                  <a:pt x="1554378" y="1916170"/>
                  <a:pt x="1569352" y="1916170"/>
                </a:cubicBezTo>
                <a:cubicBezTo>
                  <a:pt x="2493745" y="1916170"/>
                  <a:pt x="2493745" y="1916170"/>
                  <a:pt x="2493745" y="1916170"/>
                </a:cubicBezTo>
                <a:cubicBezTo>
                  <a:pt x="2551645" y="1916170"/>
                  <a:pt x="2607546" y="1884345"/>
                  <a:pt x="2635498" y="1832627"/>
                </a:cubicBezTo>
                <a:cubicBezTo>
                  <a:pt x="3098693" y="1034974"/>
                  <a:pt x="3098693" y="1034974"/>
                  <a:pt x="3098693" y="1034974"/>
                </a:cubicBezTo>
                <a:cubicBezTo>
                  <a:pt x="3128641" y="985246"/>
                  <a:pt x="3128641" y="921593"/>
                  <a:pt x="3098693" y="871863"/>
                </a:cubicBezTo>
                <a:cubicBezTo>
                  <a:pt x="3040794" y="772157"/>
                  <a:pt x="2990132" y="684914"/>
                  <a:pt x="2945803" y="608576"/>
                </a:cubicBezTo>
                <a:lnTo>
                  <a:pt x="2923422" y="570035"/>
                </a:lnTo>
                <a:lnTo>
                  <a:pt x="3027104" y="570035"/>
                </a:lnTo>
                <a:cubicBezTo>
                  <a:pt x="3349535" y="570035"/>
                  <a:pt x="3865424" y="570035"/>
                  <a:pt x="4690846" y="570035"/>
                </a:cubicBezTo>
                <a:cubicBezTo>
                  <a:pt x="4828714" y="570035"/>
                  <a:pt x="4961827" y="645819"/>
                  <a:pt x="5028384" y="768968"/>
                </a:cubicBezTo>
                <a:cubicBezTo>
                  <a:pt x="5028384" y="768968"/>
                  <a:pt x="5028384" y="768968"/>
                  <a:pt x="6131323" y="2668304"/>
                </a:cubicBezTo>
                <a:cubicBezTo>
                  <a:pt x="6202634" y="2786717"/>
                  <a:pt x="6202634" y="2938285"/>
                  <a:pt x="6131323" y="3056698"/>
                </a:cubicBezTo>
                <a:cubicBezTo>
                  <a:pt x="6131323" y="3056698"/>
                  <a:pt x="6131323" y="3056698"/>
                  <a:pt x="5028384" y="4956035"/>
                </a:cubicBezTo>
                <a:cubicBezTo>
                  <a:pt x="4961827" y="5079184"/>
                  <a:pt x="4828714" y="5154967"/>
                  <a:pt x="4690846" y="5154967"/>
                </a:cubicBezTo>
                <a:cubicBezTo>
                  <a:pt x="4690846" y="5154967"/>
                  <a:pt x="4690846" y="5154967"/>
                  <a:pt x="2489721" y="5154967"/>
                </a:cubicBezTo>
                <a:cubicBezTo>
                  <a:pt x="2347099" y="5154967"/>
                  <a:pt x="2218739" y="5079184"/>
                  <a:pt x="2147429" y="4956035"/>
                </a:cubicBezTo>
                <a:cubicBezTo>
                  <a:pt x="2147429" y="4956035"/>
                  <a:pt x="2147429" y="4956035"/>
                  <a:pt x="1049243" y="3056698"/>
                </a:cubicBezTo>
                <a:cubicBezTo>
                  <a:pt x="977932" y="2938285"/>
                  <a:pt x="977932" y="2786717"/>
                  <a:pt x="1049243" y="2668304"/>
                </a:cubicBezTo>
                <a:cubicBezTo>
                  <a:pt x="1049243" y="2668304"/>
                  <a:pt x="1049243" y="2668304"/>
                  <a:pt x="1457007" y="1963067"/>
                </a:cubicBezTo>
                <a:lnTo>
                  <a:pt x="1491373" y="1903634"/>
                </a:lnTo>
                <a:lnTo>
                  <a:pt x="1490164" y="1903127"/>
                </a:lnTo>
                <a:cubicBezTo>
                  <a:pt x="1465456" y="1888705"/>
                  <a:pt x="1444493" y="1867820"/>
                  <a:pt x="1429519" y="1841960"/>
                </a:cubicBezTo>
                <a:cubicBezTo>
                  <a:pt x="1429519" y="1841960"/>
                  <a:pt x="1429519" y="1841960"/>
                  <a:pt x="968320" y="1044307"/>
                </a:cubicBezTo>
                <a:cubicBezTo>
                  <a:pt x="938371" y="994579"/>
                  <a:pt x="938371" y="930926"/>
                  <a:pt x="968320" y="881196"/>
                </a:cubicBezTo>
                <a:cubicBezTo>
                  <a:pt x="968320" y="881196"/>
                  <a:pt x="968320" y="881196"/>
                  <a:pt x="1429519" y="83546"/>
                </a:cubicBezTo>
                <a:cubicBezTo>
                  <a:pt x="1459466" y="31828"/>
                  <a:pt x="1513373" y="0"/>
                  <a:pt x="1573268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Bullseye">
            <a:extLst>
              <a:ext uri="{FF2B5EF4-FFF2-40B4-BE49-F238E27FC236}">
                <a16:creationId xmlns:a16="http://schemas.microsoft.com/office/drawing/2014/main" id="{D67AFC9B-3FE3-4C0B-B553-1DA5BBC115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31503" y="2129307"/>
            <a:ext cx="3217333" cy="3217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34276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B83271-7F5A-4B93-A1F4-7AEE851C9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Key dates </a:t>
            </a:r>
          </a:p>
        </p:txBody>
      </p:sp>
      <p:sp>
        <p:nvSpPr>
          <p:cNvPr id="16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311AA9FE-FF8A-4E9D-BC15-533C05CEF7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0685661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155512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6BD1501-3C22-44A5-AFCC-5C6CEBC3D6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FFFFFF"/>
                </a:solidFill>
              </a:rPr>
              <a:t>Define public health and Public Health Wales’s role in health surveillance and protection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E12936-CFF7-4662-B8E9-BE98CD9AF4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rgbClr val="000000"/>
                </a:solidFill>
              </a:rPr>
              <a:t>Remember to reference your slides.</a:t>
            </a:r>
          </a:p>
          <a:p>
            <a:endParaRPr lang="en-GB" sz="24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</a:rPr>
              <a:t>Public Health Wales (2020) suggests author prominent</a:t>
            </a: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</a:rPr>
              <a:t>Currently there are 111 new COVID cases in Wales (Public Health Wales,2021). Text prominent</a:t>
            </a: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65239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57D4A72-F4F1-498A-B083-59E8C50B78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accent5"/>
              </a:gs>
              <a:gs pos="25000">
                <a:schemeClr val="accent5"/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7FF3303-6FC3-4637-A201-B4CCC1C992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220636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EEFBF79-9A28-4950-8BCD-E36B49595F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23236"/>
            <a:ext cx="3659777" cy="2820908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Provide a background to the health issue/event</a:t>
            </a: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145D033-CF80-447D-BC0C-697CC5165C3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82161351"/>
              </p:ext>
            </p:extLst>
          </p:nvPr>
        </p:nvGraphicFramePr>
        <p:xfrm>
          <a:off x="6355080" y="955653"/>
          <a:ext cx="5029200" cy="49478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631713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799AB4-6FCB-40B7-859A-8B03B6F8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Discuss the outcomes and any policies or strategies in place in relation to the issue/event</a:t>
            </a:r>
            <a:endParaRPr lang="en-GB" sz="280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D1C70054-3891-4DFD-9FCB-ECF82A635D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2000"/>
              <a:t>Remember you will get better marks if you evaluate the policies and strategies put into place.</a:t>
            </a:r>
          </a:p>
          <a:p>
            <a:r>
              <a:rPr lang="en-GB" sz="2000"/>
              <a:t>Policies will need to be referred and the rational behind those policies.</a:t>
            </a:r>
          </a:p>
          <a:p>
            <a:r>
              <a:rPr lang="en-GB" sz="2000"/>
              <a:t>This may be a good place to start Our Strategic Plan 2019-2022.</a:t>
            </a:r>
          </a:p>
          <a:p>
            <a:endParaRPr lang="en-GB" sz="2000"/>
          </a:p>
          <a:p>
            <a:pPr marL="0" indent="0">
              <a:buNone/>
            </a:pPr>
            <a:endParaRPr lang="en-GB" sz="2000"/>
          </a:p>
        </p:txBody>
      </p:sp>
      <p:pic>
        <p:nvPicPr>
          <p:cNvPr id="17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6E3704B7-F284-4366-9CE0-5A93886350C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344" r="7086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8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F5E83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17424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9163B6D-3716-4379-8185-AAFAF3D516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Health Promotion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46A73D-E10B-4784-8DC4-C217899F2D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Discuss the health promotion behaviour changes that have been promoted or taken place</a:t>
            </a:r>
          </a:p>
          <a:p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</a:rPr>
              <a:t>How successful have they been in the past are these current strategies working what more could be done?</a:t>
            </a:r>
          </a:p>
          <a:p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</a:rPr>
              <a:t>Are there any limitations to these strategies?</a:t>
            </a:r>
          </a:p>
          <a:p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</a:rPr>
              <a:t>What are the limitations of health promotion in general?</a:t>
            </a:r>
          </a:p>
          <a:p>
            <a:endParaRPr lang="en-GB" sz="2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0369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E2369C5-3070-422C-85C8-7F04BDA82F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000000"/>
                </a:solidFill>
              </a:rPr>
              <a:t>Remember</a:t>
            </a: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Error">
            <a:extLst>
              <a:ext uri="{FF2B5EF4-FFF2-40B4-BE49-F238E27FC236}">
                <a16:creationId xmlns:a16="http://schemas.microsoft.com/office/drawing/2014/main" id="{00B7B4EB-8C41-4443-BB57-C219D946F63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5E05F2-6A53-425F-A3A5-ADC505523C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3200" dirty="0">
                <a:solidFill>
                  <a:srgbClr val="000000"/>
                </a:solidFill>
              </a:rPr>
              <a:t>To use up to date research</a:t>
            </a:r>
          </a:p>
          <a:p>
            <a:r>
              <a:rPr lang="en-GB" sz="3200" dirty="0">
                <a:solidFill>
                  <a:srgbClr val="000000"/>
                </a:solidFill>
              </a:rPr>
              <a:t>Do not be too descriptive always ask yourself this means what?</a:t>
            </a:r>
          </a:p>
          <a:p>
            <a:r>
              <a:rPr lang="en-GB" sz="3200" dirty="0">
                <a:solidFill>
                  <a:srgbClr val="000000"/>
                </a:solidFill>
              </a:rPr>
              <a:t>Is there another opinion?</a:t>
            </a:r>
          </a:p>
        </p:txBody>
      </p:sp>
    </p:spTree>
    <p:extLst>
      <p:ext uri="{BB962C8B-B14F-4D97-AF65-F5344CB8AC3E}">
        <p14:creationId xmlns:p14="http://schemas.microsoft.com/office/powerpoint/2010/main" val="5401408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E7FFD28-545C-4C88-A2E7-152FB234C9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191135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336CF9-7324-4C2D-9371-DC2532A80A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4600">
                <a:solidFill>
                  <a:srgbClr val="FFFFFF"/>
                </a:solidFill>
              </a:rPr>
              <a:t>Provide a conclusion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577208-3556-4407-93AB-5747280F3E2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4925261"/>
              </p:ext>
            </p:extLst>
          </p:nvPr>
        </p:nvGraphicFramePr>
        <p:xfrm>
          <a:off x="838200" y="2438400"/>
          <a:ext cx="10515600" cy="37385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951543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01C9CC24-B375-4226-BF2B-61FADBBA6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D70A28E-4FD8-4474-A206-E15B5EBB3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1084747"/>
            <a:ext cx="12188952" cy="3294207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39647E21-5366-4638-AC97-D8CD4111E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35" r="8214" b="45501"/>
          <a:stretch>
            <a:fillRect/>
          </a:stretch>
        </p:blipFill>
        <p:spPr>
          <a:xfrm flipV="1">
            <a:off x="0" y="0"/>
            <a:ext cx="12191999" cy="4473360"/>
          </a:xfrm>
          <a:custGeom>
            <a:avLst/>
            <a:gdLst>
              <a:gd name="connsiteX0" fmla="*/ 0 w 12191999"/>
              <a:gd name="connsiteY0" fmla="*/ 4473360 h 4473360"/>
              <a:gd name="connsiteX1" fmla="*/ 12191999 w 12191999"/>
              <a:gd name="connsiteY1" fmla="*/ 4473360 h 4473360"/>
              <a:gd name="connsiteX2" fmla="*/ 12191999 w 12191999"/>
              <a:gd name="connsiteY2" fmla="*/ 0 h 4473360"/>
              <a:gd name="connsiteX3" fmla="*/ 0 w 12191999"/>
              <a:gd name="connsiteY3" fmla="*/ 0 h 4473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4473360">
                <a:moveTo>
                  <a:pt x="0" y="4473360"/>
                </a:moveTo>
                <a:lnTo>
                  <a:pt x="12191999" y="4473360"/>
                </a:lnTo>
                <a:lnTo>
                  <a:pt x="12191999" y="0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8A6D7CE-1665-48BE-82ED-A73E1E1ADA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925" y="2076450"/>
            <a:ext cx="10684151" cy="134513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Provide a reference Page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94F7EF-45C9-4D1F-93A7-8C909C58F9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1575" y="4473360"/>
            <a:ext cx="9469211" cy="86563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ctr">
              <a:buNone/>
            </a:pPr>
            <a:r>
              <a:rPr lang="en-US" kern="1200">
                <a:solidFill>
                  <a:srgbClr val="000000"/>
                </a:solidFill>
                <a:latin typeface="+mn-lt"/>
                <a:ea typeface="+mn-ea"/>
                <a:cs typeface="+mn-cs"/>
              </a:rPr>
              <a:t>Harvard referencing needs to be used.</a:t>
            </a:r>
          </a:p>
        </p:txBody>
      </p:sp>
    </p:spTree>
    <p:extLst>
      <p:ext uri="{BB962C8B-B14F-4D97-AF65-F5344CB8AC3E}">
        <p14:creationId xmlns:p14="http://schemas.microsoft.com/office/powerpoint/2010/main" val="33383679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363</Words>
  <Application>Microsoft Office PowerPoint</Application>
  <PresentationFormat>Widescreen</PresentationFormat>
  <Paragraphs>42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Group presentation and discussion</vt:lpstr>
      <vt:lpstr>Objectives</vt:lpstr>
      <vt:lpstr>Key dates </vt:lpstr>
      <vt:lpstr>Define public health and Public Health Wales’s role in health surveillance and protection</vt:lpstr>
      <vt:lpstr>Provide a background to the health issue/event</vt:lpstr>
      <vt:lpstr>Discuss the outcomes and any policies or strategies in place in relation to the issue/event</vt:lpstr>
      <vt:lpstr>Health Promotion</vt:lpstr>
      <vt:lpstr>Remember</vt:lpstr>
      <vt:lpstr>Provide a conclusion </vt:lpstr>
      <vt:lpstr>Provide a reference Page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presentation and discussion</dc:title>
  <dc:creator>Felicity Page</dc:creator>
  <cp:lastModifiedBy>Felicity Page</cp:lastModifiedBy>
  <cp:revision>2</cp:revision>
  <dcterms:created xsi:type="dcterms:W3CDTF">2021-02-11T10:40:38Z</dcterms:created>
  <dcterms:modified xsi:type="dcterms:W3CDTF">2021-09-07T12:46:26Z</dcterms:modified>
</cp:coreProperties>
</file>