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48" r:id="rId1"/>
    <p:sldMasterId id="2147483649" r:id="rId2"/>
    <p:sldMasterId id="2147483650" r:id="rId3"/>
    <p:sldMasterId id="2147483697" r:id="rId4"/>
  </p:sldMasterIdLst>
  <p:notesMasterIdLst>
    <p:notesMasterId r:id="rId16"/>
  </p:notesMasterIdLst>
  <p:sldIdLst>
    <p:sldId id="266" r:id="rId5"/>
    <p:sldId id="256" r:id="rId6"/>
    <p:sldId id="257" r:id="rId7"/>
    <p:sldId id="258" r:id="rId8"/>
    <p:sldId id="259" r:id="rId9"/>
    <p:sldId id="260" r:id="rId10"/>
    <p:sldId id="261" r:id="rId11"/>
    <p:sldId id="262" r:id="rId12"/>
    <p:sldId id="263" r:id="rId13"/>
    <p:sldId id="264" r:id="rId14"/>
    <p:sldId id="265" r:id="rId15"/>
  </p:sldIdLst>
  <p:sldSz cx="10080625" cy="7559675"/>
  <p:notesSz cx="7559675" cy="10691813"/>
  <p:defaultTextStyle>
    <a:defPPr>
      <a:defRPr lang="en-GB"/>
    </a:defPPr>
    <a:lvl1pPr algn="l" defTabSz="449263" rtl="0" eaLnBrk="0" fontAlgn="base" hangingPunct="0">
      <a:spcBef>
        <a:spcPct val="0"/>
      </a:spcBef>
      <a:spcAft>
        <a:spcPct val="0"/>
      </a:spcAft>
      <a:defRPr kern="1200">
        <a:solidFill>
          <a:schemeClr val="tx1"/>
        </a:solidFill>
        <a:latin typeface="arial" panose="020B0604020202020204" pitchFamily="34" charset="0"/>
        <a:ea typeface="+mn-ea"/>
        <a:cs typeface="Droid Sans Fallback" charset="0"/>
      </a:defRPr>
    </a:lvl1pPr>
    <a:lvl2pPr marL="742950" indent="-285750" algn="l" defTabSz="449263" rtl="0" eaLnBrk="0" fontAlgn="base" hangingPunct="0">
      <a:spcBef>
        <a:spcPct val="0"/>
      </a:spcBef>
      <a:spcAft>
        <a:spcPct val="0"/>
      </a:spcAft>
      <a:defRPr kern="1200">
        <a:solidFill>
          <a:schemeClr val="tx1"/>
        </a:solidFill>
        <a:latin typeface="arial" panose="020B0604020202020204" pitchFamily="34" charset="0"/>
        <a:ea typeface="+mn-ea"/>
        <a:cs typeface="Droid Sans Fallback" charset="0"/>
      </a:defRPr>
    </a:lvl2pPr>
    <a:lvl3pPr marL="1143000" indent="-228600" algn="l" defTabSz="449263" rtl="0" eaLnBrk="0" fontAlgn="base" hangingPunct="0">
      <a:spcBef>
        <a:spcPct val="0"/>
      </a:spcBef>
      <a:spcAft>
        <a:spcPct val="0"/>
      </a:spcAft>
      <a:defRPr kern="1200">
        <a:solidFill>
          <a:schemeClr val="tx1"/>
        </a:solidFill>
        <a:latin typeface="arial" panose="020B0604020202020204" pitchFamily="34" charset="0"/>
        <a:ea typeface="+mn-ea"/>
        <a:cs typeface="Droid Sans Fallback" charset="0"/>
      </a:defRPr>
    </a:lvl3pPr>
    <a:lvl4pPr marL="1600200" indent="-228600" algn="l" defTabSz="449263" rtl="0" eaLnBrk="0" fontAlgn="base" hangingPunct="0">
      <a:spcBef>
        <a:spcPct val="0"/>
      </a:spcBef>
      <a:spcAft>
        <a:spcPct val="0"/>
      </a:spcAft>
      <a:defRPr kern="1200">
        <a:solidFill>
          <a:schemeClr val="tx1"/>
        </a:solidFill>
        <a:latin typeface="arial" panose="020B0604020202020204" pitchFamily="34" charset="0"/>
        <a:ea typeface="+mn-ea"/>
        <a:cs typeface="Droid Sans Fallback" charset="0"/>
      </a:defRPr>
    </a:lvl4pPr>
    <a:lvl5pPr marL="2057400" indent="-228600" algn="l" defTabSz="449263" rtl="0" eaLnBrk="0" fontAlgn="base" hangingPunct="0">
      <a:spcBef>
        <a:spcPct val="0"/>
      </a:spcBef>
      <a:spcAft>
        <a:spcPct val="0"/>
      </a:spcAft>
      <a:defRPr kern="1200">
        <a:solidFill>
          <a:schemeClr val="tx1"/>
        </a:solidFill>
        <a:latin typeface="arial" panose="020B0604020202020204" pitchFamily="34" charset="0"/>
        <a:ea typeface="+mn-ea"/>
        <a:cs typeface="Droid Sans Fallback" charset="0"/>
      </a:defRPr>
    </a:lvl5pPr>
    <a:lvl6pPr marL="2286000" algn="l" defTabSz="914400" rtl="0" eaLnBrk="1" latinLnBrk="0" hangingPunct="1">
      <a:defRPr kern="1200">
        <a:solidFill>
          <a:schemeClr val="tx1"/>
        </a:solidFill>
        <a:latin typeface="arial" panose="020B0604020202020204" pitchFamily="34" charset="0"/>
        <a:ea typeface="+mn-ea"/>
        <a:cs typeface="Droid Sans Fallback" charset="0"/>
      </a:defRPr>
    </a:lvl6pPr>
    <a:lvl7pPr marL="2743200" algn="l" defTabSz="914400" rtl="0" eaLnBrk="1" latinLnBrk="0" hangingPunct="1">
      <a:defRPr kern="1200">
        <a:solidFill>
          <a:schemeClr val="tx1"/>
        </a:solidFill>
        <a:latin typeface="arial" panose="020B0604020202020204" pitchFamily="34" charset="0"/>
        <a:ea typeface="+mn-ea"/>
        <a:cs typeface="Droid Sans Fallback" charset="0"/>
      </a:defRPr>
    </a:lvl7pPr>
    <a:lvl8pPr marL="3200400" algn="l" defTabSz="914400" rtl="0" eaLnBrk="1" latinLnBrk="0" hangingPunct="1">
      <a:defRPr kern="1200">
        <a:solidFill>
          <a:schemeClr val="tx1"/>
        </a:solidFill>
        <a:latin typeface="arial" panose="020B0604020202020204" pitchFamily="34" charset="0"/>
        <a:ea typeface="+mn-ea"/>
        <a:cs typeface="Droid Sans Fallback" charset="0"/>
      </a:defRPr>
    </a:lvl8pPr>
    <a:lvl9pPr marL="3657600" algn="l" defTabSz="914400" rtl="0" eaLnBrk="1" latinLnBrk="0" hangingPunct="1">
      <a:defRPr kern="1200">
        <a:solidFill>
          <a:schemeClr val="tx1"/>
        </a:solidFill>
        <a:latin typeface="arial" panose="020B0604020202020204" pitchFamily="34" charset="0"/>
        <a:ea typeface="+mn-ea"/>
        <a:cs typeface="Droid Sans Fallback"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A2D2130-1208-4C71-BA21-07D31B0DF8D3}" v="210" dt="2019-10-24T21:57:51.55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74" d="100"/>
          <a:sy n="74" d="100"/>
        </p:scale>
        <p:origin x="1498" y="72"/>
      </p:cViewPr>
      <p:guideLst>
        <p:guide orient="horz" pos="2160"/>
        <p:guide pos="2880"/>
      </p:guideLst>
    </p:cSldViewPr>
  </p:slideViewPr>
  <p:outlineViewPr>
    <p:cViewPr varScale="1">
      <p:scale>
        <a:sx n="170" d="200"/>
        <a:sy n="170" d="200"/>
      </p:scale>
      <p:origin x="-780" y="-84"/>
    </p:cViewPr>
  </p:outlineViewPr>
  <p:notesTextViewPr>
    <p:cViewPr>
      <p:scale>
        <a:sx n="1" d="1"/>
        <a:sy n="1" d="1"/>
      </p:scale>
      <p:origin x="0" y="0"/>
    </p:cViewPr>
  </p:notesTextViewPr>
  <p:notesViewPr>
    <p:cSldViewPr>
      <p:cViewPr varScale="1">
        <p:scale>
          <a:sx n="59" d="100"/>
          <a:sy n="59" d="100"/>
        </p:scale>
        <p:origin x="-1752" y="-72"/>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slideMaster" Target="slideMasters/slideMaster3.xml"/><Relationship Id="rId21"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9218" name="Rectangle 1">
            <a:extLst>
              <a:ext uri="{FF2B5EF4-FFF2-40B4-BE49-F238E27FC236}">
                <a16:creationId xmlns:a16="http://schemas.microsoft.com/office/drawing/2014/main" id="{C6CB33CC-E68C-46F2-9392-CD851A0F96A0}"/>
              </a:ext>
            </a:extLst>
          </p:cNvPr>
          <p:cNvSpPr>
            <a:spLocks noGrp="1" noRot="1" noChangeAspect="1" noChangeArrowheads="1"/>
          </p:cNvSpPr>
          <p:nvPr>
            <p:ph type="sldImg"/>
          </p:nvPr>
        </p:nvSpPr>
        <p:spPr bwMode="auto">
          <a:xfrm>
            <a:off x="1106488" y="812800"/>
            <a:ext cx="5343525" cy="40068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sp>
      <p:sp>
        <p:nvSpPr>
          <p:cNvPr id="5122" name="Rectangle 2">
            <a:extLst>
              <a:ext uri="{FF2B5EF4-FFF2-40B4-BE49-F238E27FC236}">
                <a16:creationId xmlns:a16="http://schemas.microsoft.com/office/drawing/2014/main" id="{4A219E0C-38C7-4B03-B739-0D56B1182A17}"/>
              </a:ext>
            </a:extLst>
          </p:cNvPr>
          <p:cNvSpPr>
            <a:spLocks noGrp="1" noChangeArrowheads="1"/>
          </p:cNvSpPr>
          <p:nvPr>
            <p:ph type="body"/>
          </p:nvPr>
        </p:nvSpPr>
        <p:spPr bwMode="auto">
          <a:xfrm>
            <a:off x="755650" y="5078413"/>
            <a:ext cx="6046788" cy="4810125"/>
          </a:xfrm>
          <a:prstGeom prst="rect">
            <a:avLst/>
          </a:prstGeom>
          <a:noFill/>
          <a:ln>
            <a:noFill/>
          </a:ln>
          <a:effectLst/>
        </p:spPr>
        <p:txBody>
          <a:bodyPr vert="horz" wrap="square" lIns="0" tIns="0" rIns="0" bIns="0" numCol="1" anchor="t" anchorCtr="0" compatLnSpc="1">
            <a:prstTxWarp prst="textNoShape">
              <a:avLst/>
            </a:prstTxWarp>
          </a:bodyPr>
          <a:lstStyle/>
          <a:p>
            <a:pPr lvl="0"/>
            <a:endParaRPr lang="en-US" altLang="en-US" noProof="0"/>
          </a:p>
        </p:txBody>
      </p:sp>
      <p:sp>
        <p:nvSpPr>
          <p:cNvPr id="5123" name="Rectangle 3">
            <a:extLst>
              <a:ext uri="{FF2B5EF4-FFF2-40B4-BE49-F238E27FC236}">
                <a16:creationId xmlns:a16="http://schemas.microsoft.com/office/drawing/2014/main" id="{416B37C9-0747-4E0F-BF58-29A262A0E2F5}"/>
              </a:ext>
            </a:extLst>
          </p:cNvPr>
          <p:cNvSpPr>
            <a:spLocks noGrp="1" noChangeArrowheads="1"/>
          </p:cNvSpPr>
          <p:nvPr>
            <p:ph type="hdr"/>
          </p:nvPr>
        </p:nvSpPr>
        <p:spPr bwMode="auto">
          <a:xfrm>
            <a:off x="0" y="0"/>
            <a:ext cx="3279775" cy="533400"/>
          </a:xfrm>
          <a:prstGeom prst="rect">
            <a:avLst/>
          </a:prstGeom>
          <a:noFill/>
          <a:ln>
            <a:noFill/>
          </a:ln>
          <a:effectLst/>
        </p:spPr>
        <p:txBody>
          <a:bodyPr vert="horz" wrap="square" lIns="0" tIns="0" rIns="0" bIns="0" numCol="1" anchor="t" anchorCtr="0" compatLnSpc="1">
            <a:prstTxWarp prst="textNoShape">
              <a:avLst/>
            </a:prstTxWarp>
          </a:bodyPr>
          <a:lstStyle>
            <a:lvl1pPr eaLnBrk="1">
              <a:lnSpc>
                <a:spcPct val="93000"/>
              </a:lnSpc>
              <a:buClr>
                <a:srgbClr val="000000"/>
              </a:buClr>
              <a:buSzPct val="100000"/>
              <a:buFont typeface="Times New Roman" panose="02020603050405020304" pitchFamily="18" charset="0"/>
              <a:buNone/>
              <a:tabLst>
                <a:tab pos="723900" algn="l"/>
                <a:tab pos="1447800" algn="l"/>
                <a:tab pos="2171700" algn="l"/>
                <a:tab pos="2895600" algn="l"/>
              </a:tabLst>
              <a:defRPr sz="1400">
                <a:solidFill>
                  <a:srgbClr val="000000"/>
                </a:solidFill>
                <a:latin typeface="Tinos" pitchFamily="16" charset="0"/>
                <a:cs typeface="DejaVu Sans" charset="0"/>
              </a:defRPr>
            </a:lvl1pPr>
          </a:lstStyle>
          <a:p>
            <a:pPr>
              <a:defRPr/>
            </a:pPr>
            <a:endParaRPr lang="en-IN" altLang="en-US"/>
          </a:p>
        </p:txBody>
      </p:sp>
      <p:sp>
        <p:nvSpPr>
          <p:cNvPr id="5124" name="Rectangle 4">
            <a:extLst>
              <a:ext uri="{FF2B5EF4-FFF2-40B4-BE49-F238E27FC236}">
                <a16:creationId xmlns:a16="http://schemas.microsoft.com/office/drawing/2014/main" id="{542ECB27-DE4D-48B9-A9EC-8A0B784F2D22}"/>
              </a:ext>
            </a:extLst>
          </p:cNvPr>
          <p:cNvSpPr>
            <a:spLocks noGrp="1" noChangeArrowheads="1"/>
          </p:cNvSpPr>
          <p:nvPr>
            <p:ph type="dt"/>
          </p:nvPr>
        </p:nvSpPr>
        <p:spPr bwMode="auto">
          <a:xfrm>
            <a:off x="4278313" y="0"/>
            <a:ext cx="3279775" cy="533400"/>
          </a:xfrm>
          <a:prstGeom prst="rect">
            <a:avLst/>
          </a:prstGeom>
          <a:noFill/>
          <a:ln>
            <a:noFill/>
          </a:ln>
          <a:effectLst/>
        </p:spPr>
        <p:txBody>
          <a:bodyPr vert="horz" wrap="square" lIns="0" tIns="0" rIns="0" bIns="0" numCol="1" anchor="t" anchorCtr="0" compatLnSpc="1">
            <a:prstTxWarp prst="textNoShape">
              <a:avLst/>
            </a:prstTxWarp>
          </a:bodyPr>
          <a:lstStyle>
            <a:lvl1pPr algn="r" eaLnBrk="1">
              <a:lnSpc>
                <a:spcPct val="93000"/>
              </a:lnSpc>
              <a:buClr>
                <a:srgbClr val="000000"/>
              </a:buClr>
              <a:buSzPct val="100000"/>
              <a:buFont typeface="Times New Roman" panose="02020603050405020304" pitchFamily="18" charset="0"/>
              <a:buNone/>
              <a:tabLst>
                <a:tab pos="723900" algn="l"/>
                <a:tab pos="1447800" algn="l"/>
                <a:tab pos="2171700" algn="l"/>
                <a:tab pos="2895600" algn="l"/>
              </a:tabLst>
              <a:defRPr sz="1400">
                <a:solidFill>
                  <a:srgbClr val="000000"/>
                </a:solidFill>
                <a:latin typeface="Tinos" pitchFamily="16" charset="0"/>
                <a:cs typeface="DejaVu Sans" charset="0"/>
              </a:defRPr>
            </a:lvl1pPr>
          </a:lstStyle>
          <a:p>
            <a:pPr>
              <a:defRPr/>
            </a:pPr>
            <a:endParaRPr lang="en-IN" altLang="en-US"/>
          </a:p>
        </p:txBody>
      </p:sp>
      <p:sp>
        <p:nvSpPr>
          <p:cNvPr id="5125" name="Rectangle 5">
            <a:extLst>
              <a:ext uri="{FF2B5EF4-FFF2-40B4-BE49-F238E27FC236}">
                <a16:creationId xmlns:a16="http://schemas.microsoft.com/office/drawing/2014/main" id="{2BD97195-5B49-4180-8A02-E517AC9CF740}"/>
              </a:ext>
            </a:extLst>
          </p:cNvPr>
          <p:cNvSpPr>
            <a:spLocks noGrp="1" noChangeArrowheads="1"/>
          </p:cNvSpPr>
          <p:nvPr>
            <p:ph type="ftr"/>
          </p:nvPr>
        </p:nvSpPr>
        <p:spPr bwMode="auto">
          <a:xfrm>
            <a:off x="0" y="10156825"/>
            <a:ext cx="3279775" cy="533400"/>
          </a:xfrm>
          <a:prstGeom prst="rect">
            <a:avLst/>
          </a:prstGeom>
          <a:noFill/>
          <a:ln>
            <a:noFill/>
          </a:ln>
          <a:effectLst/>
        </p:spPr>
        <p:txBody>
          <a:bodyPr vert="horz" wrap="square" lIns="0" tIns="0" rIns="0" bIns="0" numCol="1" anchor="b" anchorCtr="0" compatLnSpc="1">
            <a:prstTxWarp prst="textNoShape">
              <a:avLst/>
            </a:prstTxWarp>
          </a:bodyPr>
          <a:lstStyle>
            <a:lvl1pPr eaLnBrk="1">
              <a:lnSpc>
                <a:spcPct val="93000"/>
              </a:lnSpc>
              <a:buClr>
                <a:srgbClr val="000000"/>
              </a:buClr>
              <a:buSzPct val="100000"/>
              <a:buFont typeface="Times New Roman" panose="02020603050405020304" pitchFamily="18" charset="0"/>
              <a:buNone/>
              <a:tabLst>
                <a:tab pos="723900" algn="l"/>
                <a:tab pos="1447800" algn="l"/>
                <a:tab pos="2171700" algn="l"/>
                <a:tab pos="2895600" algn="l"/>
              </a:tabLst>
              <a:defRPr sz="1400">
                <a:solidFill>
                  <a:srgbClr val="000000"/>
                </a:solidFill>
                <a:latin typeface="Tinos" pitchFamily="16" charset="0"/>
                <a:cs typeface="DejaVu Sans" charset="0"/>
              </a:defRPr>
            </a:lvl1pPr>
          </a:lstStyle>
          <a:p>
            <a:pPr>
              <a:defRPr/>
            </a:pPr>
            <a:endParaRPr lang="en-IN" altLang="en-US"/>
          </a:p>
        </p:txBody>
      </p:sp>
      <p:sp>
        <p:nvSpPr>
          <p:cNvPr id="5126" name="Rectangle 6">
            <a:extLst>
              <a:ext uri="{FF2B5EF4-FFF2-40B4-BE49-F238E27FC236}">
                <a16:creationId xmlns:a16="http://schemas.microsoft.com/office/drawing/2014/main" id="{98F92476-B639-46D8-A9D0-66B29CA02130}"/>
              </a:ext>
            </a:extLst>
          </p:cNvPr>
          <p:cNvSpPr>
            <a:spLocks noGrp="1" noChangeArrowheads="1"/>
          </p:cNvSpPr>
          <p:nvPr>
            <p:ph type="sldNum"/>
          </p:nvPr>
        </p:nvSpPr>
        <p:spPr bwMode="auto">
          <a:xfrm>
            <a:off x="4278313" y="10156825"/>
            <a:ext cx="3279775" cy="533400"/>
          </a:xfrm>
          <a:prstGeom prst="rect">
            <a:avLst/>
          </a:prstGeom>
          <a:noFill/>
          <a:ln>
            <a:noFill/>
          </a:ln>
          <a:effectLst/>
        </p:spPr>
        <p:txBody>
          <a:bodyPr vert="horz" wrap="square" lIns="0" tIns="0" rIns="0" bIns="0" numCol="1" anchor="b" anchorCtr="0" compatLnSpc="1">
            <a:prstTxWarp prst="textNoShape">
              <a:avLst/>
            </a:prstTxWarp>
          </a:bodyPr>
          <a:lstStyle>
            <a:lvl1pPr algn="r" eaLnBrk="1">
              <a:lnSpc>
                <a:spcPct val="93000"/>
              </a:lnSpc>
              <a:buClr>
                <a:srgbClr val="000000"/>
              </a:buClr>
              <a:buSzPct val="100000"/>
              <a:buFont typeface="Times New Roman" panose="02020603050405020304" pitchFamily="18" charset="0"/>
              <a:buNone/>
              <a:tabLst>
                <a:tab pos="723900" algn="l"/>
                <a:tab pos="1447800" algn="l"/>
                <a:tab pos="2171700" algn="l"/>
                <a:tab pos="2895600" algn="l"/>
              </a:tabLst>
              <a:defRPr sz="1400" smtClean="0">
                <a:solidFill>
                  <a:srgbClr val="000000"/>
                </a:solidFill>
                <a:latin typeface="Tinos" pitchFamily="16" charset="0"/>
                <a:cs typeface="DejaVu Sans" charset="0"/>
              </a:defRPr>
            </a:lvl1pPr>
          </a:lstStyle>
          <a:p>
            <a:pPr>
              <a:defRPr/>
            </a:pPr>
            <a:fld id="{0869892B-3DA7-4D29-A837-1B3D102F0651}" type="slidenum">
              <a:rPr lang="en-IN" altLang="en-US"/>
              <a:pPr>
                <a:defRPr/>
              </a:pPr>
              <a:t>‹#›</a:t>
            </a:fld>
            <a:endParaRPr lang="en-IN" altLang="en-US"/>
          </a:p>
        </p:txBody>
      </p:sp>
    </p:spTree>
  </p:cSld>
  <p:clrMap bg1="lt1" tx1="dk1" bg2="lt2" tx2="dk2" accent1="accent1" accent2="accent2" accent3="accent3" accent4="accent4" accent5="accent5" accent6="accent6" hlink="hlink" folHlink="folHlink"/>
  <p:notesStyle>
    <a:lvl1pPr algn="l" defTabSz="449263" rtl="0" eaLnBrk="0" fontAlgn="base" hangingPunct="0">
      <a:spcBef>
        <a:spcPct val="30000"/>
      </a:spcBef>
      <a:spcAft>
        <a:spcPct val="0"/>
      </a:spcAft>
      <a:buClr>
        <a:srgbClr val="000000"/>
      </a:buClr>
      <a:buSzPct val="100000"/>
      <a:buFont typeface="Times New Roman" panose="02020603050405020304" pitchFamily="18" charset="0"/>
      <a:defRPr sz="1200" kern="1200">
        <a:solidFill>
          <a:srgbClr val="000000"/>
        </a:solidFill>
        <a:latin typeface="Times New Roman" panose="02020603050405020304" pitchFamily="18" charset="0"/>
        <a:ea typeface="+mn-ea"/>
        <a:cs typeface="+mn-cs"/>
      </a:defRPr>
    </a:lvl1pPr>
    <a:lvl2pPr marL="742950" indent="-285750" algn="l" defTabSz="449263" rtl="0" eaLnBrk="0" fontAlgn="base" hangingPunct="0">
      <a:spcBef>
        <a:spcPct val="30000"/>
      </a:spcBef>
      <a:spcAft>
        <a:spcPct val="0"/>
      </a:spcAft>
      <a:buClr>
        <a:srgbClr val="000000"/>
      </a:buClr>
      <a:buSzPct val="100000"/>
      <a:buFont typeface="Times New Roman" panose="02020603050405020304" pitchFamily="18" charset="0"/>
      <a:defRPr sz="1200" kern="1200">
        <a:solidFill>
          <a:srgbClr val="000000"/>
        </a:solidFill>
        <a:latin typeface="Times New Roman" panose="02020603050405020304" pitchFamily="18" charset="0"/>
        <a:ea typeface="+mn-ea"/>
        <a:cs typeface="+mn-cs"/>
      </a:defRPr>
    </a:lvl2pPr>
    <a:lvl3pPr marL="1143000" indent="-228600" algn="l" defTabSz="449263" rtl="0" eaLnBrk="0" fontAlgn="base" hangingPunct="0">
      <a:spcBef>
        <a:spcPct val="30000"/>
      </a:spcBef>
      <a:spcAft>
        <a:spcPct val="0"/>
      </a:spcAft>
      <a:buClr>
        <a:srgbClr val="000000"/>
      </a:buClr>
      <a:buSzPct val="100000"/>
      <a:buFont typeface="Times New Roman" panose="02020603050405020304" pitchFamily="18" charset="0"/>
      <a:defRPr sz="1200" kern="1200">
        <a:solidFill>
          <a:srgbClr val="000000"/>
        </a:solidFill>
        <a:latin typeface="Times New Roman" panose="02020603050405020304" pitchFamily="18" charset="0"/>
        <a:ea typeface="+mn-ea"/>
        <a:cs typeface="+mn-cs"/>
      </a:defRPr>
    </a:lvl3pPr>
    <a:lvl4pPr marL="1600200" indent="-228600" algn="l" defTabSz="449263" rtl="0" eaLnBrk="0" fontAlgn="base" hangingPunct="0">
      <a:spcBef>
        <a:spcPct val="30000"/>
      </a:spcBef>
      <a:spcAft>
        <a:spcPct val="0"/>
      </a:spcAft>
      <a:buClr>
        <a:srgbClr val="000000"/>
      </a:buClr>
      <a:buSzPct val="100000"/>
      <a:buFont typeface="Times New Roman" panose="02020603050405020304" pitchFamily="18" charset="0"/>
      <a:defRPr sz="1200" kern="1200">
        <a:solidFill>
          <a:srgbClr val="000000"/>
        </a:solidFill>
        <a:latin typeface="Times New Roman" panose="02020603050405020304" pitchFamily="18" charset="0"/>
        <a:ea typeface="+mn-ea"/>
        <a:cs typeface="+mn-cs"/>
      </a:defRPr>
    </a:lvl4pPr>
    <a:lvl5pPr marL="2057400" indent="-228600" algn="l" defTabSz="449263" rtl="0" eaLnBrk="0" fontAlgn="base" hangingPunct="0">
      <a:spcBef>
        <a:spcPct val="30000"/>
      </a:spcBef>
      <a:spcAft>
        <a:spcPct val="0"/>
      </a:spcAft>
      <a:buClr>
        <a:srgbClr val="000000"/>
      </a:buClr>
      <a:buSzPct val="100000"/>
      <a:buFont typeface="Times New Roman" panose="02020603050405020304" pitchFamily="18" charset="0"/>
      <a:defRPr sz="1200" kern="1200">
        <a:solidFill>
          <a:srgbClr val="000000"/>
        </a:solidFill>
        <a:latin typeface="Times New Roman" panose="02020603050405020304"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1266" name="Rectangle 6">
            <a:extLst>
              <a:ext uri="{FF2B5EF4-FFF2-40B4-BE49-F238E27FC236}">
                <a16:creationId xmlns:a16="http://schemas.microsoft.com/office/drawing/2014/main" id="{8DE0A75A-D5D8-4A02-ADCB-16A2C11B6631}"/>
              </a:ext>
            </a:extLst>
          </p:cNvPr>
          <p:cNvSpPr>
            <a:spLocks noGrp="1" noChangeArrowheads="1"/>
          </p:cNvSpPr>
          <p:nvPr>
            <p:ph type="sldNum" sz="quarter"/>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lnSpc>
                <a:spcPct val="93000"/>
              </a:lnSpc>
              <a:buClr>
                <a:srgbClr val="000000"/>
              </a:buClr>
              <a:buSzPct val="100000"/>
              <a:buFont typeface="Times New Roman" panose="02020603050405020304" pitchFamily="18" charset="0"/>
              <a:tabLst>
                <a:tab pos="723900" algn="l"/>
                <a:tab pos="1447800" algn="l"/>
                <a:tab pos="2171700" algn="l"/>
                <a:tab pos="2895600" algn="l"/>
              </a:tabLst>
              <a:defRPr>
                <a:solidFill>
                  <a:schemeClr val="tx1"/>
                </a:solidFill>
                <a:latin typeface="arial" panose="020B0604020202020204" pitchFamily="34" charset="0"/>
                <a:cs typeface="Droid Sans Fallback" charset="0"/>
              </a:defRPr>
            </a:lvl1pPr>
            <a:lvl2pPr>
              <a:lnSpc>
                <a:spcPct val="93000"/>
              </a:lnSpc>
              <a:buClr>
                <a:srgbClr val="000000"/>
              </a:buClr>
              <a:buSzPct val="100000"/>
              <a:buFont typeface="Times New Roman" panose="02020603050405020304" pitchFamily="18" charset="0"/>
              <a:tabLst>
                <a:tab pos="723900" algn="l"/>
                <a:tab pos="1447800" algn="l"/>
                <a:tab pos="2171700" algn="l"/>
                <a:tab pos="2895600" algn="l"/>
              </a:tabLst>
              <a:defRPr>
                <a:solidFill>
                  <a:schemeClr val="tx1"/>
                </a:solidFill>
                <a:latin typeface="arial" panose="020B0604020202020204" pitchFamily="34" charset="0"/>
                <a:cs typeface="Droid Sans Fallback" charset="0"/>
              </a:defRPr>
            </a:lvl2pPr>
            <a:lvl3pPr>
              <a:lnSpc>
                <a:spcPct val="93000"/>
              </a:lnSpc>
              <a:buClr>
                <a:srgbClr val="000000"/>
              </a:buClr>
              <a:buSzPct val="100000"/>
              <a:buFont typeface="Times New Roman" panose="02020603050405020304" pitchFamily="18" charset="0"/>
              <a:tabLst>
                <a:tab pos="723900" algn="l"/>
                <a:tab pos="1447800" algn="l"/>
                <a:tab pos="2171700" algn="l"/>
                <a:tab pos="2895600" algn="l"/>
              </a:tabLst>
              <a:defRPr>
                <a:solidFill>
                  <a:schemeClr val="tx1"/>
                </a:solidFill>
                <a:latin typeface="arial" panose="020B0604020202020204" pitchFamily="34" charset="0"/>
                <a:cs typeface="Droid Sans Fallback" charset="0"/>
              </a:defRPr>
            </a:lvl3pPr>
            <a:lvl4pPr>
              <a:lnSpc>
                <a:spcPct val="93000"/>
              </a:lnSpc>
              <a:buClr>
                <a:srgbClr val="000000"/>
              </a:buClr>
              <a:buSzPct val="100000"/>
              <a:buFont typeface="Times New Roman" panose="02020603050405020304" pitchFamily="18" charset="0"/>
              <a:tabLst>
                <a:tab pos="723900" algn="l"/>
                <a:tab pos="1447800" algn="l"/>
                <a:tab pos="2171700" algn="l"/>
                <a:tab pos="2895600" algn="l"/>
              </a:tabLst>
              <a:defRPr>
                <a:solidFill>
                  <a:schemeClr val="tx1"/>
                </a:solidFill>
                <a:latin typeface="arial" panose="020B0604020202020204" pitchFamily="34" charset="0"/>
                <a:cs typeface="Droid Sans Fallback" charset="0"/>
              </a:defRPr>
            </a:lvl4pPr>
            <a:lvl5pPr>
              <a:lnSpc>
                <a:spcPct val="93000"/>
              </a:lnSpc>
              <a:buClr>
                <a:srgbClr val="000000"/>
              </a:buClr>
              <a:buSzPct val="100000"/>
              <a:buFont typeface="Times New Roman" panose="02020603050405020304" pitchFamily="18" charset="0"/>
              <a:tabLst>
                <a:tab pos="723900" algn="l"/>
                <a:tab pos="1447800" algn="l"/>
                <a:tab pos="2171700" algn="l"/>
                <a:tab pos="2895600" algn="l"/>
              </a:tabLst>
              <a:defRPr>
                <a:solidFill>
                  <a:schemeClr val="tx1"/>
                </a:solidFill>
                <a:latin typeface="arial" panose="020B0604020202020204" pitchFamily="34" charset="0"/>
                <a:cs typeface="Droid Sans Fallback" charset="0"/>
              </a:defRPr>
            </a:lvl5pPr>
            <a:lvl6pPr marL="2514600" indent="-228600" defTabSz="449263" eaLnBrk="0"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chemeClr val="tx1"/>
                </a:solidFill>
                <a:latin typeface="arial" panose="020B0604020202020204" pitchFamily="34" charset="0"/>
                <a:cs typeface="Droid Sans Fallback" charset="0"/>
              </a:defRPr>
            </a:lvl6pPr>
            <a:lvl7pPr marL="2971800" indent="-228600" defTabSz="449263" eaLnBrk="0"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chemeClr val="tx1"/>
                </a:solidFill>
                <a:latin typeface="arial" panose="020B0604020202020204" pitchFamily="34" charset="0"/>
                <a:cs typeface="Droid Sans Fallback" charset="0"/>
              </a:defRPr>
            </a:lvl7pPr>
            <a:lvl8pPr marL="3429000" indent="-228600" defTabSz="449263" eaLnBrk="0"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chemeClr val="tx1"/>
                </a:solidFill>
                <a:latin typeface="arial" panose="020B0604020202020204" pitchFamily="34" charset="0"/>
                <a:cs typeface="Droid Sans Fallback" charset="0"/>
              </a:defRPr>
            </a:lvl8pPr>
            <a:lvl9pPr marL="3886200" indent="-228600" defTabSz="449263" eaLnBrk="0"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chemeClr val="tx1"/>
                </a:solidFill>
                <a:latin typeface="arial" panose="020B0604020202020204" pitchFamily="34" charset="0"/>
                <a:cs typeface="Droid Sans Fallback" charset="0"/>
              </a:defRPr>
            </a:lvl9pPr>
          </a:lstStyle>
          <a:p>
            <a:fld id="{104332E5-F805-4610-8374-A881C3CF45E6}" type="slidenum">
              <a:rPr lang="en-IN" altLang="en-US">
                <a:solidFill>
                  <a:srgbClr val="000000"/>
                </a:solidFill>
                <a:latin typeface="Tinos" pitchFamily="16" charset="0"/>
                <a:cs typeface="DejaVu Sans" charset="0"/>
              </a:rPr>
              <a:pPr/>
              <a:t>1</a:t>
            </a:fld>
            <a:endParaRPr lang="en-IN" altLang="en-US">
              <a:solidFill>
                <a:srgbClr val="000000"/>
              </a:solidFill>
              <a:latin typeface="Tinos" pitchFamily="16" charset="0"/>
              <a:cs typeface="DejaVu Sans" charset="0"/>
            </a:endParaRPr>
          </a:p>
        </p:txBody>
      </p:sp>
      <p:sp>
        <p:nvSpPr>
          <p:cNvPr id="11267" name="Rectangle 1">
            <a:extLst>
              <a:ext uri="{FF2B5EF4-FFF2-40B4-BE49-F238E27FC236}">
                <a16:creationId xmlns:a16="http://schemas.microsoft.com/office/drawing/2014/main" id="{7AD7C4D6-8692-4C0B-83DB-6669213E1D20}"/>
              </a:ext>
            </a:extLst>
          </p:cNvPr>
          <p:cNvSpPr txBox="1">
            <a:spLocks noGrp="1" noRot="1" noChangeAspect="1" noChangeArrowheads="1" noTextEdit="1"/>
          </p:cNvSpPr>
          <p:nvPr>
            <p:ph type="sldImg"/>
          </p:nvPr>
        </p:nvSpPr>
        <p:spPr>
          <a:xfrm>
            <a:off x="1106488" y="812800"/>
            <a:ext cx="5345112" cy="4008438"/>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11268" name="Rectangle 2">
            <a:extLst>
              <a:ext uri="{FF2B5EF4-FFF2-40B4-BE49-F238E27FC236}">
                <a16:creationId xmlns:a16="http://schemas.microsoft.com/office/drawing/2014/main" id="{9D944ACA-616E-48A9-B773-B22A6284AB8A}"/>
              </a:ext>
            </a:extLst>
          </p:cNvPr>
          <p:cNvSpPr txBox="1">
            <a:spLocks noGrp="1" noChangeArrowheads="1"/>
          </p:cNvSpPr>
          <p:nvPr>
            <p:ph type="body" idx="1"/>
          </p:nvPr>
        </p:nvSpPr>
        <p:spPr>
          <a:xfrm>
            <a:off x="755650" y="5078413"/>
            <a:ext cx="6048375" cy="481171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314" name="Rectangle 6">
            <a:extLst>
              <a:ext uri="{FF2B5EF4-FFF2-40B4-BE49-F238E27FC236}">
                <a16:creationId xmlns:a16="http://schemas.microsoft.com/office/drawing/2014/main" id="{D4986A35-FA4E-41D8-8F49-74779A25A89E}"/>
              </a:ext>
            </a:extLst>
          </p:cNvPr>
          <p:cNvSpPr>
            <a:spLocks noGrp="1" noChangeArrowheads="1"/>
          </p:cNvSpPr>
          <p:nvPr>
            <p:ph type="sldNum" sz="quarter"/>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lnSpc>
                <a:spcPct val="93000"/>
              </a:lnSpc>
              <a:buClr>
                <a:srgbClr val="000000"/>
              </a:buClr>
              <a:buSzPct val="100000"/>
              <a:buFont typeface="Times New Roman" panose="02020603050405020304" pitchFamily="18" charset="0"/>
              <a:tabLst>
                <a:tab pos="723900" algn="l"/>
                <a:tab pos="1447800" algn="l"/>
                <a:tab pos="2171700" algn="l"/>
                <a:tab pos="2895600" algn="l"/>
              </a:tabLst>
              <a:defRPr>
                <a:solidFill>
                  <a:schemeClr val="tx1"/>
                </a:solidFill>
                <a:latin typeface="arial" panose="020B0604020202020204" pitchFamily="34" charset="0"/>
                <a:cs typeface="Droid Sans Fallback" charset="0"/>
              </a:defRPr>
            </a:lvl1pPr>
            <a:lvl2pPr>
              <a:lnSpc>
                <a:spcPct val="93000"/>
              </a:lnSpc>
              <a:buClr>
                <a:srgbClr val="000000"/>
              </a:buClr>
              <a:buSzPct val="100000"/>
              <a:buFont typeface="Times New Roman" panose="02020603050405020304" pitchFamily="18" charset="0"/>
              <a:tabLst>
                <a:tab pos="723900" algn="l"/>
                <a:tab pos="1447800" algn="l"/>
                <a:tab pos="2171700" algn="l"/>
                <a:tab pos="2895600" algn="l"/>
              </a:tabLst>
              <a:defRPr>
                <a:solidFill>
                  <a:schemeClr val="tx1"/>
                </a:solidFill>
                <a:latin typeface="arial" panose="020B0604020202020204" pitchFamily="34" charset="0"/>
                <a:cs typeface="Droid Sans Fallback" charset="0"/>
              </a:defRPr>
            </a:lvl2pPr>
            <a:lvl3pPr>
              <a:lnSpc>
                <a:spcPct val="93000"/>
              </a:lnSpc>
              <a:buClr>
                <a:srgbClr val="000000"/>
              </a:buClr>
              <a:buSzPct val="100000"/>
              <a:buFont typeface="Times New Roman" panose="02020603050405020304" pitchFamily="18" charset="0"/>
              <a:tabLst>
                <a:tab pos="723900" algn="l"/>
                <a:tab pos="1447800" algn="l"/>
                <a:tab pos="2171700" algn="l"/>
                <a:tab pos="2895600" algn="l"/>
              </a:tabLst>
              <a:defRPr>
                <a:solidFill>
                  <a:schemeClr val="tx1"/>
                </a:solidFill>
                <a:latin typeface="arial" panose="020B0604020202020204" pitchFamily="34" charset="0"/>
                <a:cs typeface="Droid Sans Fallback" charset="0"/>
              </a:defRPr>
            </a:lvl3pPr>
            <a:lvl4pPr>
              <a:lnSpc>
                <a:spcPct val="93000"/>
              </a:lnSpc>
              <a:buClr>
                <a:srgbClr val="000000"/>
              </a:buClr>
              <a:buSzPct val="100000"/>
              <a:buFont typeface="Times New Roman" panose="02020603050405020304" pitchFamily="18" charset="0"/>
              <a:tabLst>
                <a:tab pos="723900" algn="l"/>
                <a:tab pos="1447800" algn="l"/>
                <a:tab pos="2171700" algn="l"/>
                <a:tab pos="2895600" algn="l"/>
              </a:tabLst>
              <a:defRPr>
                <a:solidFill>
                  <a:schemeClr val="tx1"/>
                </a:solidFill>
                <a:latin typeface="arial" panose="020B0604020202020204" pitchFamily="34" charset="0"/>
                <a:cs typeface="Droid Sans Fallback" charset="0"/>
              </a:defRPr>
            </a:lvl4pPr>
            <a:lvl5pPr>
              <a:lnSpc>
                <a:spcPct val="93000"/>
              </a:lnSpc>
              <a:buClr>
                <a:srgbClr val="000000"/>
              </a:buClr>
              <a:buSzPct val="100000"/>
              <a:buFont typeface="Times New Roman" panose="02020603050405020304" pitchFamily="18" charset="0"/>
              <a:tabLst>
                <a:tab pos="723900" algn="l"/>
                <a:tab pos="1447800" algn="l"/>
                <a:tab pos="2171700" algn="l"/>
                <a:tab pos="2895600" algn="l"/>
              </a:tabLst>
              <a:defRPr>
                <a:solidFill>
                  <a:schemeClr val="tx1"/>
                </a:solidFill>
                <a:latin typeface="arial" panose="020B0604020202020204" pitchFamily="34" charset="0"/>
                <a:cs typeface="Droid Sans Fallback" charset="0"/>
              </a:defRPr>
            </a:lvl5pPr>
            <a:lvl6pPr marL="2514600" indent="-228600" defTabSz="449263" eaLnBrk="0"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chemeClr val="tx1"/>
                </a:solidFill>
                <a:latin typeface="arial" panose="020B0604020202020204" pitchFamily="34" charset="0"/>
                <a:cs typeface="Droid Sans Fallback" charset="0"/>
              </a:defRPr>
            </a:lvl6pPr>
            <a:lvl7pPr marL="2971800" indent="-228600" defTabSz="449263" eaLnBrk="0"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chemeClr val="tx1"/>
                </a:solidFill>
                <a:latin typeface="arial" panose="020B0604020202020204" pitchFamily="34" charset="0"/>
                <a:cs typeface="Droid Sans Fallback" charset="0"/>
              </a:defRPr>
            </a:lvl7pPr>
            <a:lvl8pPr marL="3429000" indent="-228600" defTabSz="449263" eaLnBrk="0"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chemeClr val="tx1"/>
                </a:solidFill>
                <a:latin typeface="arial" panose="020B0604020202020204" pitchFamily="34" charset="0"/>
                <a:cs typeface="Droid Sans Fallback" charset="0"/>
              </a:defRPr>
            </a:lvl8pPr>
            <a:lvl9pPr marL="3886200" indent="-228600" defTabSz="449263" eaLnBrk="0"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chemeClr val="tx1"/>
                </a:solidFill>
                <a:latin typeface="arial" panose="020B0604020202020204" pitchFamily="34" charset="0"/>
                <a:cs typeface="Droid Sans Fallback" charset="0"/>
              </a:defRPr>
            </a:lvl9pPr>
          </a:lstStyle>
          <a:p>
            <a:fld id="{99A7AE4E-5897-41F4-AC8F-5E29F421861F}" type="slidenum">
              <a:rPr lang="en-IN" altLang="en-US">
                <a:solidFill>
                  <a:srgbClr val="000000"/>
                </a:solidFill>
                <a:latin typeface="Tinos" pitchFamily="16" charset="0"/>
                <a:cs typeface="DejaVu Sans" charset="0"/>
              </a:rPr>
              <a:pPr/>
              <a:t>2</a:t>
            </a:fld>
            <a:endParaRPr lang="en-IN" altLang="en-US">
              <a:solidFill>
                <a:srgbClr val="000000"/>
              </a:solidFill>
              <a:latin typeface="Tinos" pitchFamily="16" charset="0"/>
              <a:cs typeface="DejaVu Sans" charset="0"/>
            </a:endParaRPr>
          </a:p>
        </p:txBody>
      </p:sp>
      <p:sp>
        <p:nvSpPr>
          <p:cNvPr id="13315" name="Rectangle 1">
            <a:extLst>
              <a:ext uri="{FF2B5EF4-FFF2-40B4-BE49-F238E27FC236}">
                <a16:creationId xmlns:a16="http://schemas.microsoft.com/office/drawing/2014/main" id="{38870DCA-6E5B-46FC-B883-15FACF849A1E}"/>
              </a:ext>
            </a:extLst>
          </p:cNvPr>
          <p:cNvSpPr txBox="1">
            <a:spLocks noGrp="1" noRot="1" noChangeAspect="1" noChangeArrowheads="1" noTextEdit="1"/>
          </p:cNvSpPr>
          <p:nvPr>
            <p:ph type="sldImg"/>
          </p:nvPr>
        </p:nvSpPr>
        <p:spPr>
          <a:xfrm>
            <a:off x="1106488" y="812800"/>
            <a:ext cx="5345112" cy="4008438"/>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13316" name="Rectangle 2">
            <a:extLst>
              <a:ext uri="{FF2B5EF4-FFF2-40B4-BE49-F238E27FC236}">
                <a16:creationId xmlns:a16="http://schemas.microsoft.com/office/drawing/2014/main" id="{6AD2EABD-312A-403A-A978-A1F7E0715713}"/>
              </a:ext>
            </a:extLst>
          </p:cNvPr>
          <p:cNvSpPr txBox="1">
            <a:spLocks noGrp="1" noChangeArrowheads="1"/>
          </p:cNvSpPr>
          <p:nvPr>
            <p:ph type="body" idx="1"/>
          </p:nvPr>
        </p:nvSpPr>
        <p:spPr>
          <a:xfrm>
            <a:off x="755650" y="5078413"/>
            <a:ext cx="6048375" cy="481171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5362" name="Rectangle 6">
            <a:extLst>
              <a:ext uri="{FF2B5EF4-FFF2-40B4-BE49-F238E27FC236}">
                <a16:creationId xmlns:a16="http://schemas.microsoft.com/office/drawing/2014/main" id="{24B63AFE-838E-4660-88F9-F49D84B616A2}"/>
              </a:ext>
            </a:extLst>
          </p:cNvPr>
          <p:cNvSpPr>
            <a:spLocks noGrp="1" noChangeArrowheads="1"/>
          </p:cNvSpPr>
          <p:nvPr>
            <p:ph type="sldNum" sz="quarter"/>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lnSpc>
                <a:spcPct val="93000"/>
              </a:lnSpc>
              <a:buClr>
                <a:srgbClr val="000000"/>
              </a:buClr>
              <a:buSzPct val="100000"/>
              <a:buFont typeface="Times New Roman" panose="02020603050405020304" pitchFamily="18" charset="0"/>
              <a:tabLst>
                <a:tab pos="723900" algn="l"/>
                <a:tab pos="1447800" algn="l"/>
                <a:tab pos="2171700" algn="l"/>
                <a:tab pos="2895600" algn="l"/>
              </a:tabLst>
              <a:defRPr>
                <a:solidFill>
                  <a:schemeClr val="tx1"/>
                </a:solidFill>
                <a:latin typeface="arial" panose="020B0604020202020204" pitchFamily="34" charset="0"/>
                <a:cs typeface="Droid Sans Fallback" charset="0"/>
              </a:defRPr>
            </a:lvl1pPr>
            <a:lvl2pPr>
              <a:lnSpc>
                <a:spcPct val="93000"/>
              </a:lnSpc>
              <a:buClr>
                <a:srgbClr val="000000"/>
              </a:buClr>
              <a:buSzPct val="100000"/>
              <a:buFont typeface="Times New Roman" panose="02020603050405020304" pitchFamily="18" charset="0"/>
              <a:tabLst>
                <a:tab pos="723900" algn="l"/>
                <a:tab pos="1447800" algn="l"/>
                <a:tab pos="2171700" algn="l"/>
                <a:tab pos="2895600" algn="l"/>
              </a:tabLst>
              <a:defRPr>
                <a:solidFill>
                  <a:schemeClr val="tx1"/>
                </a:solidFill>
                <a:latin typeface="arial" panose="020B0604020202020204" pitchFamily="34" charset="0"/>
                <a:cs typeface="Droid Sans Fallback" charset="0"/>
              </a:defRPr>
            </a:lvl2pPr>
            <a:lvl3pPr>
              <a:lnSpc>
                <a:spcPct val="93000"/>
              </a:lnSpc>
              <a:buClr>
                <a:srgbClr val="000000"/>
              </a:buClr>
              <a:buSzPct val="100000"/>
              <a:buFont typeface="Times New Roman" panose="02020603050405020304" pitchFamily="18" charset="0"/>
              <a:tabLst>
                <a:tab pos="723900" algn="l"/>
                <a:tab pos="1447800" algn="l"/>
                <a:tab pos="2171700" algn="l"/>
                <a:tab pos="2895600" algn="l"/>
              </a:tabLst>
              <a:defRPr>
                <a:solidFill>
                  <a:schemeClr val="tx1"/>
                </a:solidFill>
                <a:latin typeface="arial" panose="020B0604020202020204" pitchFamily="34" charset="0"/>
                <a:cs typeface="Droid Sans Fallback" charset="0"/>
              </a:defRPr>
            </a:lvl3pPr>
            <a:lvl4pPr>
              <a:lnSpc>
                <a:spcPct val="93000"/>
              </a:lnSpc>
              <a:buClr>
                <a:srgbClr val="000000"/>
              </a:buClr>
              <a:buSzPct val="100000"/>
              <a:buFont typeface="Times New Roman" panose="02020603050405020304" pitchFamily="18" charset="0"/>
              <a:tabLst>
                <a:tab pos="723900" algn="l"/>
                <a:tab pos="1447800" algn="l"/>
                <a:tab pos="2171700" algn="l"/>
                <a:tab pos="2895600" algn="l"/>
              </a:tabLst>
              <a:defRPr>
                <a:solidFill>
                  <a:schemeClr val="tx1"/>
                </a:solidFill>
                <a:latin typeface="arial" panose="020B0604020202020204" pitchFamily="34" charset="0"/>
                <a:cs typeface="Droid Sans Fallback" charset="0"/>
              </a:defRPr>
            </a:lvl4pPr>
            <a:lvl5pPr>
              <a:lnSpc>
                <a:spcPct val="93000"/>
              </a:lnSpc>
              <a:buClr>
                <a:srgbClr val="000000"/>
              </a:buClr>
              <a:buSzPct val="100000"/>
              <a:buFont typeface="Times New Roman" panose="02020603050405020304" pitchFamily="18" charset="0"/>
              <a:tabLst>
                <a:tab pos="723900" algn="l"/>
                <a:tab pos="1447800" algn="l"/>
                <a:tab pos="2171700" algn="l"/>
                <a:tab pos="2895600" algn="l"/>
              </a:tabLst>
              <a:defRPr>
                <a:solidFill>
                  <a:schemeClr val="tx1"/>
                </a:solidFill>
                <a:latin typeface="arial" panose="020B0604020202020204" pitchFamily="34" charset="0"/>
                <a:cs typeface="Droid Sans Fallback" charset="0"/>
              </a:defRPr>
            </a:lvl5pPr>
            <a:lvl6pPr marL="2514600" indent="-228600" defTabSz="449263" eaLnBrk="0"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chemeClr val="tx1"/>
                </a:solidFill>
                <a:latin typeface="arial" panose="020B0604020202020204" pitchFamily="34" charset="0"/>
                <a:cs typeface="Droid Sans Fallback" charset="0"/>
              </a:defRPr>
            </a:lvl6pPr>
            <a:lvl7pPr marL="2971800" indent="-228600" defTabSz="449263" eaLnBrk="0"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chemeClr val="tx1"/>
                </a:solidFill>
                <a:latin typeface="arial" panose="020B0604020202020204" pitchFamily="34" charset="0"/>
                <a:cs typeface="Droid Sans Fallback" charset="0"/>
              </a:defRPr>
            </a:lvl7pPr>
            <a:lvl8pPr marL="3429000" indent="-228600" defTabSz="449263" eaLnBrk="0"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chemeClr val="tx1"/>
                </a:solidFill>
                <a:latin typeface="arial" panose="020B0604020202020204" pitchFamily="34" charset="0"/>
                <a:cs typeface="Droid Sans Fallback" charset="0"/>
              </a:defRPr>
            </a:lvl8pPr>
            <a:lvl9pPr marL="3886200" indent="-228600" defTabSz="449263" eaLnBrk="0"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chemeClr val="tx1"/>
                </a:solidFill>
                <a:latin typeface="arial" panose="020B0604020202020204" pitchFamily="34" charset="0"/>
                <a:cs typeface="Droid Sans Fallback" charset="0"/>
              </a:defRPr>
            </a:lvl9pPr>
          </a:lstStyle>
          <a:p>
            <a:fld id="{E6C44BF0-0E46-4FCA-AC92-E682F93B8F2B}" type="slidenum">
              <a:rPr lang="en-IN" altLang="en-US">
                <a:solidFill>
                  <a:srgbClr val="000000"/>
                </a:solidFill>
                <a:latin typeface="Tinos" pitchFamily="16" charset="0"/>
                <a:cs typeface="DejaVu Sans" charset="0"/>
              </a:rPr>
              <a:pPr/>
              <a:t>3</a:t>
            </a:fld>
            <a:endParaRPr lang="en-IN" altLang="en-US">
              <a:solidFill>
                <a:srgbClr val="000000"/>
              </a:solidFill>
              <a:latin typeface="Tinos" pitchFamily="16" charset="0"/>
              <a:cs typeface="DejaVu Sans" charset="0"/>
            </a:endParaRPr>
          </a:p>
        </p:txBody>
      </p:sp>
      <p:sp>
        <p:nvSpPr>
          <p:cNvPr id="15363" name="Rectangle 1">
            <a:extLst>
              <a:ext uri="{FF2B5EF4-FFF2-40B4-BE49-F238E27FC236}">
                <a16:creationId xmlns:a16="http://schemas.microsoft.com/office/drawing/2014/main" id="{4BDCE78A-B4F5-4269-8CD4-A50233F07B87}"/>
              </a:ext>
            </a:extLst>
          </p:cNvPr>
          <p:cNvSpPr txBox="1">
            <a:spLocks noGrp="1" noRot="1" noChangeAspect="1" noChangeArrowheads="1" noTextEdit="1"/>
          </p:cNvSpPr>
          <p:nvPr>
            <p:ph type="sldImg"/>
          </p:nvPr>
        </p:nvSpPr>
        <p:spPr>
          <a:xfrm>
            <a:off x="1106488" y="812800"/>
            <a:ext cx="5345112" cy="4008438"/>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15364" name="Rectangle 2">
            <a:extLst>
              <a:ext uri="{FF2B5EF4-FFF2-40B4-BE49-F238E27FC236}">
                <a16:creationId xmlns:a16="http://schemas.microsoft.com/office/drawing/2014/main" id="{5F2CE6E0-C1C1-436B-A046-6AC5FDD8F132}"/>
              </a:ext>
            </a:extLst>
          </p:cNvPr>
          <p:cNvSpPr txBox="1">
            <a:spLocks noGrp="1" noChangeArrowheads="1"/>
          </p:cNvSpPr>
          <p:nvPr>
            <p:ph type="body" idx="1"/>
          </p:nvPr>
        </p:nvSpPr>
        <p:spPr>
          <a:xfrm>
            <a:off x="755650" y="5078413"/>
            <a:ext cx="6048375" cy="481171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7410" name="Rectangle 6">
            <a:extLst>
              <a:ext uri="{FF2B5EF4-FFF2-40B4-BE49-F238E27FC236}">
                <a16:creationId xmlns:a16="http://schemas.microsoft.com/office/drawing/2014/main" id="{52786921-996A-4D96-8879-06185A200146}"/>
              </a:ext>
            </a:extLst>
          </p:cNvPr>
          <p:cNvSpPr>
            <a:spLocks noGrp="1" noChangeArrowheads="1"/>
          </p:cNvSpPr>
          <p:nvPr>
            <p:ph type="sldNum" sz="quarter"/>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lnSpc>
                <a:spcPct val="93000"/>
              </a:lnSpc>
              <a:buClr>
                <a:srgbClr val="000000"/>
              </a:buClr>
              <a:buSzPct val="100000"/>
              <a:buFont typeface="Times New Roman" panose="02020603050405020304" pitchFamily="18" charset="0"/>
              <a:tabLst>
                <a:tab pos="723900" algn="l"/>
                <a:tab pos="1447800" algn="l"/>
                <a:tab pos="2171700" algn="l"/>
                <a:tab pos="2895600" algn="l"/>
              </a:tabLst>
              <a:defRPr>
                <a:solidFill>
                  <a:schemeClr val="tx1"/>
                </a:solidFill>
                <a:latin typeface="arial" panose="020B0604020202020204" pitchFamily="34" charset="0"/>
                <a:cs typeface="Droid Sans Fallback" charset="0"/>
              </a:defRPr>
            </a:lvl1pPr>
            <a:lvl2pPr>
              <a:lnSpc>
                <a:spcPct val="93000"/>
              </a:lnSpc>
              <a:buClr>
                <a:srgbClr val="000000"/>
              </a:buClr>
              <a:buSzPct val="100000"/>
              <a:buFont typeface="Times New Roman" panose="02020603050405020304" pitchFamily="18" charset="0"/>
              <a:tabLst>
                <a:tab pos="723900" algn="l"/>
                <a:tab pos="1447800" algn="l"/>
                <a:tab pos="2171700" algn="l"/>
                <a:tab pos="2895600" algn="l"/>
              </a:tabLst>
              <a:defRPr>
                <a:solidFill>
                  <a:schemeClr val="tx1"/>
                </a:solidFill>
                <a:latin typeface="arial" panose="020B0604020202020204" pitchFamily="34" charset="0"/>
                <a:cs typeface="Droid Sans Fallback" charset="0"/>
              </a:defRPr>
            </a:lvl2pPr>
            <a:lvl3pPr>
              <a:lnSpc>
                <a:spcPct val="93000"/>
              </a:lnSpc>
              <a:buClr>
                <a:srgbClr val="000000"/>
              </a:buClr>
              <a:buSzPct val="100000"/>
              <a:buFont typeface="Times New Roman" panose="02020603050405020304" pitchFamily="18" charset="0"/>
              <a:tabLst>
                <a:tab pos="723900" algn="l"/>
                <a:tab pos="1447800" algn="l"/>
                <a:tab pos="2171700" algn="l"/>
                <a:tab pos="2895600" algn="l"/>
              </a:tabLst>
              <a:defRPr>
                <a:solidFill>
                  <a:schemeClr val="tx1"/>
                </a:solidFill>
                <a:latin typeface="arial" panose="020B0604020202020204" pitchFamily="34" charset="0"/>
                <a:cs typeface="Droid Sans Fallback" charset="0"/>
              </a:defRPr>
            </a:lvl3pPr>
            <a:lvl4pPr>
              <a:lnSpc>
                <a:spcPct val="93000"/>
              </a:lnSpc>
              <a:buClr>
                <a:srgbClr val="000000"/>
              </a:buClr>
              <a:buSzPct val="100000"/>
              <a:buFont typeface="Times New Roman" panose="02020603050405020304" pitchFamily="18" charset="0"/>
              <a:tabLst>
                <a:tab pos="723900" algn="l"/>
                <a:tab pos="1447800" algn="l"/>
                <a:tab pos="2171700" algn="l"/>
                <a:tab pos="2895600" algn="l"/>
              </a:tabLst>
              <a:defRPr>
                <a:solidFill>
                  <a:schemeClr val="tx1"/>
                </a:solidFill>
                <a:latin typeface="arial" panose="020B0604020202020204" pitchFamily="34" charset="0"/>
                <a:cs typeface="Droid Sans Fallback" charset="0"/>
              </a:defRPr>
            </a:lvl4pPr>
            <a:lvl5pPr>
              <a:lnSpc>
                <a:spcPct val="93000"/>
              </a:lnSpc>
              <a:buClr>
                <a:srgbClr val="000000"/>
              </a:buClr>
              <a:buSzPct val="100000"/>
              <a:buFont typeface="Times New Roman" panose="02020603050405020304" pitchFamily="18" charset="0"/>
              <a:tabLst>
                <a:tab pos="723900" algn="l"/>
                <a:tab pos="1447800" algn="l"/>
                <a:tab pos="2171700" algn="l"/>
                <a:tab pos="2895600" algn="l"/>
              </a:tabLst>
              <a:defRPr>
                <a:solidFill>
                  <a:schemeClr val="tx1"/>
                </a:solidFill>
                <a:latin typeface="arial" panose="020B0604020202020204" pitchFamily="34" charset="0"/>
                <a:cs typeface="Droid Sans Fallback" charset="0"/>
              </a:defRPr>
            </a:lvl5pPr>
            <a:lvl6pPr marL="2514600" indent="-228600" defTabSz="449263" eaLnBrk="0"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chemeClr val="tx1"/>
                </a:solidFill>
                <a:latin typeface="arial" panose="020B0604020202020204" pitchFamily="34" charset="0"/>
                <a:cs typeface="Droid Sans Fallback" charset="0"/>
              </a:defRPr>
            </a:lvl6pPr>
            <a:lvl7pPr marL="2971800" indent="-228600" defTabSz="449263" eaLnBrk="0"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chemeClr val="tx1"/>
                </a:solidFill>
                <a:latin typeface="arial" panose="020B0604020202020204" pitchFamily="34" charset="0"/>
                <a:cs typeface="Droid Sans Fallback" charset="0"/>
              </a:defRPr>
            </a:lvl7pPr>
            <a:lvl8pPr marL="3429000" indent="-228600" defTabSz="449263" eaLnBrk="0"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chemeClr val="tx1"/>
                </a:solidFill>
                <a:latin typeface="arial" panose="020B0604020202020204" pitchFamily="34" charset="0"/>
                <a:cs typeface="Droid Sans Fallback" charset="0"/>
              </a:defRPr>
            </a:lvl8pPr>
            <a:lvl9pPr marL="3886200" indent="-228600" defTabSz="449263" eaLnBrk="0"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chemeClr val="tx1"/>
                </a:solidFill>
                <a:latin typeface="arial" panose="020B0604020202020204" pitchFamily="34" charset="0"/>
                <a:cs typeface="Droid Sans Fallback" charset="0"/>
              </a:defRPr>
            </a:lvl9pPr>
          </a:lstStyle>
          <a:p>
            <a:fld id="{3F28351F-EA92-4079-8EA5-2D9E82BB35A7}" type="slidenum">
              <a:rPr lang="en-IN" altLang="en-US">
                <a:solidFill>
                  <a:srgbClr val="000000"/>
                </a:solidFill>
                <a:latin typeface="Tinos" pitchFamily="16" charset="0"/>
                <a:cs typeface="DejaVu Sans" charset="0"/>
              </a:rPr>
              <a:pPr/>
              <a:t>4</a:t>
            </a:fld>
            <a:endParaRPr lang="en-IN" altLang="en-US">
              <a:solidFill>
                <a:srgbClr val="000000"/>
              </a:solidFill>
              <a:latin typeface="Tinos" pitchFamily="16" charset="0"/>
              <a:cs typeface="DejaVu Sans" charset="0"/>
            </a:endParaRPr>
          </a:p>
        </p:txBody>
      </p:sp>
      <p:sp>
        <p:nvSpPr>
          <p:cNvPr id="17411" name="Rectangle 1">
            <a:extLst>
              <a:ext uri="{FF2B5EF4-FFF2-40B4-BE49-F238E27FC236}">
                <a16:creationId xmlns:a16="http://schemas.microsoft.com/office/drawing/2014/main" id="{A2A4D43B-C5E8-4A07-AB14-F836F2ED1100}"/>
              </a:ext>
            </a:extLst>
          </p:cNvPr>
          <p:cNvSpPr txBox="1">
            <a:spLocks noGrp="1" noRot="1" noChangeAspect="1" noChangeArrowheads="1" noTextEdit="1"/>
          </p:cNvSpPr>
          <p:nvPr>
            <p:ph type="sldImg"/>
          </p:nvPr>
        </p:nvSpPr>
        <p:spPr>
          <a:xfrm>
            <a:off x="1106488" y="812800"/>
            <a:ext cx="5345112" cy="4008438"/>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17412" name="Text Box 2">
            <a:extLst>
              <a:ext uri="{FF2B5EF4-FFF2-40B4-BE49-F238E27FC236}">
                <a16:creationId xmlns:a16="http://schemas.microsoft.com/office/drawing/2014/main" id="{4C1D5A66-3E93-4D8E-9281-4C11C7D92469}"/>
              </a:ext>
            </a:extLst>
          </p:cNvPr>
          <p:cNvSpPr txBox="1">
            <a:spLocks noGrp="1" noChangeArrowheads="1"/>
          </p:cNvSpPr>
          <p:nvPr>
            <p:ph type="body" idx="1"/>
          </p:nvPr>
        </p:nvSpPr>
        <p:spPr>
          <a:xfrm>
            <a:off x="755650" y="5078413"/>
            <a:ext cx="6048375" cy="481171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tIns="17640"/>
          <a:lstStyle/>
          <a:p>
            <a:pPr marL="215900" indent="-214313" eaLnBrk="1">
              <a:lnSpc>
                <a:spcPct val="93000"/>
              </a:lnSpc>
              <a:spcBef>
                <a:spcPct val="0"/>
              </a:spcBef>
              <a:tabLst>
                <a:tab pos="723900" algn="l"/>
                <a:tab pos="1447800" algn="l"/>
                <a:tab pos="2171700" algn="l"/>
                <a:tab pos="2895600" algn="l"/>
                <a:tab pos="3619500" algn="l"/>
                <a:tab pos="4343400" algn="l"/>
                <a:tab pos="5067300" algn="l"/>
                <a:tab pos="5791200" algn="l"/>
              </a:tabLst>
            </a:pPr>
            <a:r>
              <a:rPr lang="en-IN" altLang="en-US" sz="2000">
                <a:solidFill>
                  <a:srgbClr val="333333"/>
                </a:solidFill>
                <a:ea typeface="Arial Unicode MS" panose="020B0604020202020204" pitchFamily="34" charset="-128"/>
                <a:cs typeface="Arial Unicode MS" panose="020B0604020202020204" pitchFamily="34" charset="-128"/>
              </a:rPr>
              <a:t>G</a:t>
            </a:r>
            <a:r>
              <a:rPr lang="en-IN" altLang="en-US" sz="1100">
                <a:solidFill>
                  <a:srgbClr val="333333"/>
                </a:solidFill>
                <a:ea typeface="Arial Unicode MS" panose="020B0604020202020204" pitchFamily="34" charset="-128"/>
                <a:cs typeface="Arial Unicode MS" panose="020B0604020202020204" pitchFamily="34" charset="-128"/>
              </a:rPr>
              <a:t>uest services includes room services, laundry etc. The another term is use in this presentation, it is consumer preferences, from this hotel staff can know and understand about their guest preferences before they buy allow to create an even better experience. With the help of customer preferences hotel can easily know about guest like, dislikes and interest. Hotel Hilton, is international brand which is provide services of hotel and resorts to their customer. It is American multinational hospitality company. The hotel is founded by Conrad Hilton in 1919. Hotel serve their services in 85 countries. In this presentation will include service provision and quality management in hotel. Also, included the customers preferences and their impact on guest service management. </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9458" name="Rectangle 6">
            <a:extLst>
              <a:ext uri="{FF2B5EF4-FFF2-40B4-BE49-F238E27FC236}">
                <a16:creationId xmlns:a16="http://schemas.microsoft.com/office/drawing/2014/main" id="{4B0607C6-A738-4DA1-8484-EE68284EA5D9}"/>
              </a:ext>
            </a:extLst>
          </p:cNvPr>
          <p:cNvSpPr>
            <a:spLocks noGrp="1" noChangeArrowheads="1"/>
          </p:cNvSpPr>
          <p:nvPr>
            <p:ph type="sldNum" sz="quarter"/>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lnSpc>
                <a:spcPct val="93000"/>
              </a:lnSpc>
              <a:buClr>
                <a:srgbClr val="000000"/>
              </a:buClr>
              <a:buSzPct val="100000"/>
              <a:buFont typeface="Times New Roman" panose="02020603050405020304" pitchFamily="18" charset="0"/>
              <a:tabLst>
                <a:tab pos="723900" algn="l"/>
                <a:tab pos="1447800" algn="l"/>
                <a:tab pos="2171700" algn="l"/>
                <a:tab pos="2895600" algn="l"/>
              </a:tabLst>
              <a:defRPr>
                <a:solidFill>
                  <a:schemeClr val="tx1"/>
                </a:solidFill>
                <a:latin typeface="arial" panose="020B0604020202020204" pitchFamily="34" charset="0"/>
                <a:cs typeface="Droid Sans Fallback" charset="0"/>
              </a:defRPr>
            </a:lvl1pPr>
            <a:lvl2pPr>
              <a:lnSpc>
                <a:spcPct val="93000"/>
              </a:lnSpc>
              <a:buClr>
                <a:srgbClr val="000000"/>
              </a:buClr>
              <a:buSzPct val="100000"/>
              <a:buFont typeface="Times New Roman" panose="02020603050405020304" pitchFamily="18" charset="0"/>
              <a:tabLst>
                <a:tab pos="723900" algn="l"/>
                <a:tab pos="1447800" algn="l"/>
                <a:tab pos="2171700" algn="l"/>
                <a:tab pos="2895600" algn="l"/>
              </a:tabLst>
              <a:defRPr>
                <a:solidFill>
                  <a:schemeClr val="tx1"/>
                </a:solidFill>
                <a:latin typeface="arial" panose="020B0604020202020204" pitchFamily="34" charset="0"/>
                <a:cs typeface="Droid Sans Fallback" charset="0"/>
              </a:defRPr>
            </a:lvl2pPr>
            <a:lvl3pPr>
              <a:lnSpc>
                <a:spcPct val="93000"/>
              </a:lnSpc>
              <a:buClr>
                <a:srgbClr val="000000"/>
              </a:buClr>
              <a:buSzPct val="100000"/>
              <a:buFont typeface="Times New Roman" panose="02020603050405020304" pitchFamily="18" charset="0"/>
              <a:tabLst>
                <a:tab pos="723900" algn="l"/>
                <a:tab pos="1447800" algn="l"/>
                <a:tab pos="2171700" algn="l"/>
                <a:tab pos="2895600" algn="l"/>
              </a:tabLst>
              <a:defRPr>
                <a:solidFill>
                  <a:schemeClr val="tx1"/>
                </a:solidFill>
                <a:latin typeface="arial" panose="020B0604020202020204" pitchFamily="34" charset="0"/>
                <a:cs typeface="Droid Sans Fallback" charset="0"/>
              </a:defRPr>
            </a:lvl3pPr>
            <a:lvl4pPr>
              <a:lnSpc>
                <a:spcPct val="93000"/>
              </a:lnSpc>
              <a:buClr>
                <a:srgbClr val="000000"/>
              </a:buClr>
              <a:buSzPct val="100000"/>
              <a:buFont typeface="Times New Roman" panose="02020603050405020304" pitchFamily="18" charset="0"/>
              <a:tabLst>
                <a:tab pos="723900" algn="l"/>
                <a:tab pos="1447800" algn="l"/>
                <a:tab pos="2171700" algn="l"/>
                <a:tab pos="2895600" algn="l"/>
              </a:tabLst>
              <a:defRPr>
                <a:solidFill>
                  <a:schemeClr val="tx1"/>
                </a:solidFill>
                <a:latin typeface="arial" panose="020B0604020202020204" pitchFamily="34" charset="0"/>
                <a:cs typeface="Droid Sans Fallback" charset="0"/>
              </a:defRPr>
            </a:lvl4pPr>
            <a:lvl5pPr>
              <a:lnSpc>
                <a:spcPct val="93000"/>
              </a:lnSpc>
              <a:buClr>
                <a:srgbClr val="000000"/>
              </a:buClr>
              <a:buSzPct val="100000"/>
              <a:buFont typeface="Times New Roman" panose="02020603050405020304" pitchFamily="18" charset="0"/>
              <a:tabLst>
                <a:tab pos="723900" algn="l"/>
                <a:tab pos="1447800" algn="l"/>
                <a:tab pos="2171700" algn="l"/>
                <a:tab pos="2895600" algn="l"/>
              </a:tabLst>
              <a:defRPr>
                <a:solidFill>
                  <a:schemeClr val="tx1"/>
                </a:solidFill>
                <a:latin typeface="arial" panose="020B0604020202020204" pitchFamily="34" charset="0"/>
                <a:cs typeface="Droid Sans Fallback" charset="0"/>
              </a:defRPr>
            </a:lvl5pPr>
            <a:lvl6pPr marL="2514600" indent="-228600" defTabSz="449263" eaLnBrk="0"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chemeClr val="tx1"/>
                </a:solidFill>
                <a:latin typeface="arial" panose="020B0604020202020204" pitchFamily="34" charset="0"/>
                <a:cs typeface="Droid Sans Fallback" charset="0"/>
              </a:defRPr>
            </a:lvl6pPr>
            <a:lvl7pPr marL="2971800" indent="-228600" defTabSz="449263" eaLnBrk="0"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chemeClr val="tx1"/>
                </a:solidFill>
                <a:latin typeface="arial" panose="020B0604020202020204" pitchFamily="34" charset="0"/>
                <a:cs typeface="Droid Sans Fallback" charset="0"/>
              </a:defRPr>
            </a:lvl7pPr>
            <a:lvl8pPr marL="3429000" indent="-228600" defTabSz="449263" eaLnBrk="0"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chemeClr val="tx1"/>
                </a:solidFill>
                <a:latin typeface="arial" panose="020B0604020202020204" pitchFamily="34" charset="0"/>
                <a:cs typeface="Droid Sans Fallback" charset="0"/>
              </a:defRPr>
            </a:lvl8pPr>
            <a:lvl9pPr marL="3886200" indent="-228600" defTabSz="449263" eaLnBrk="0"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chemeClr val="tx1"/>
                </a:solidFill>
                <a:latin typeface="arial" panose="020B0604020202020204" pitchFamily="34" charset="0"/>
                <a:cs typeface="Droid Sans Fallback" charset="0"/>
              </a:defRPr>
            </a:lvl9pPr>
          </a:lstStyle>
          <a:p>
            <a:fld id="{5F7ED248-FA4E-43B9-A187-A2FF067BB74D}" type="slidenum">
              <a:rPr lang="en-IN" altLang="en-US">
                <a:solidFill>
                  <a:srgbClr val="000000"/>
                </a:solidFill>
                <a:latin typeface="Tinos" pitchFamily="16" charset="0"/>
                <a:cs typeface="DejaVu Sans" charset="0"/>
              </a:rPr>
              <a:pPr/>
              <a:t>5</a:t>
            </a:fld>
            <a:endParaRPr lang="en-IN" altLang="en-US">
              <a:solidFill>
                <a:srgbClr val="000000"/>
              </a:solidFill>
              <a:latin typeface="Tinos" pitchFamily="16" charset="0"/>
              <a:cs typeface="DejaVu Sans" charset="0"/>
            </a:endParaRPr>
          </a:p>
        </p:txBody>
      </p:sp>
      <p:sp>
        <p:nvSpPr>
          <p:cNvPr id="19459" name="Rectangle 1">
            <a:extLst>
              <a:ext uri="{FF2B5EF4-FFF2-40B4-BE49-F238E27FC236}">
                <a16:creationId xmlns:a16="http://schemas.microsoft.com/office/drawing/2014/main" id="{677AB9B4-16AF-46B4-BCF7-951E42D44B1E}"/>
              </a:ext>
            </a:extLst>
          </p:cNvPr>
          <p:cNvSpPr txBox="1">
            <a:spLocks noGrp="1" noRot="1" noChangeAspect="1" noChangeArrowheads="1" noTextEdit="1"/>
          </p:cNvSpPr>
          <p:nvPr>
            <p:ph type="sldImg"/>
          </p:nvPr>
        </p:nvSpPr>
        <p:spPr>
          <a:xfrm>
            <a:off x="1106488" y="812800"/>
            <a:ext cx="5345112" cy="4008438"/>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19460" name="Text Box 2">
            <a:extLst>
              <a:ext uri="{FF2B5EF4-FFF2-40B4-BE49-F238E27FC236}">
                <a16:creationId xmlns:a16="http://schemas.microsoft.com/office/drawing/2014/main" id="{71F25FB5-B022-4940-8970-7F6A4C3F6AD7}"/>
              </a:ext>
            </a:extLst>
          </p:cNvPr>
          <p:cNvSpPr txBox="1">
            <a:spLocks noGrp="1" noChangeArrowheads="1"/>
          </p:cNvSpPr>
          <p:nvPr>
            <p:ph type="body" idx="1"/>
          </p:nvPr>
        </p:nvSpPr>
        <p:spPr>
          <a:xfrm>
            <a:off x="755650" y="5078413"/>
            <a:ext cx="6048375" cy="481171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tIns="9702"/>
          <a:lstStyle/>
          <a:p>
            <a:pPr marL="215900" indent="-214313" algn="just" eaLnBrk="1">
              <a:lnSpc>
                <a:spcPct val="93000"/>
              </a:lnSpc>
              <a:spcBef>
                <a:spcPct val="0"/>
              </a:spcBef>
              <a:tabLst>
                <a:tab pos="723900" algn="l"/>
                <a:tab pos="1447800" algn="l"/>
                <a:tab pos="2171700" algn="l"/>
                <a:tab pos="2895600" algn="l"/>
                <a:tab pos="3619500" algn="l"/>
                <a:tab pos="4343400" algn="l"/>
                <a:tab pos="5067300" algn="l"/>
                <a:tab pos="5791200" algn="l"/>
              </a:tabLst>
            </a:pPr>
            <a:r>
              <a:rPr lang="en-IN" altLang="en-US" sz="1100" b="1">
                <a:ea typeface="Arial Unicode MS" panose="020B0604020202020204" pitchFamily="34" charset="-128"/>
                <a:cs typeface="Arial Unicode MS" panose="020B0604020202020204" pitchFamily="34" charset="-128"/>
              </a:rPr>
              <a:t>Reception services for guest:</a:t>
            </a:r>
            <a:r>
              <a:rPr lang="en-IN" altLang="en-US" sz="1100">
                <a:ea typeface="Arial Unicode MS" panose="020B0604020202020204" pitchFamily="34" charset="-128"/>
                <a:cs typeface="Arial Unicode MS" panose="020B0604020202020204" pitchFamily="34" charset="-128"/>
              </a:rPr>
              <a:t> Hotel Hilton is providing the service of reception to their guest for any type of enquiry. The receptionist is responsible for addressing the guest and clear their doubts and problem related to hotel services. These services are varied important in Hilton for satisfy the basic needs of customer. </a:t>
            </a:r>
          </a:p>
          <a:p>
            <a:pPr marL="215900" indent="-214313" algn="just" eaLnBrk="1">
              <a:lnSpc>
                <a:spcPct val="93000"/>
              </a:lnSpc>
              <a:spcBef>
                <a:spcPct val="0"/>
              </a:spcBef>
              <a:tabLst>
                <a:tab pos="723900" algn="l"/>
                <a:tab pos="1447800" algn="l"/>
                <a:tab pos="2171700" algn="l"/>
                <a:tab pos="2895600" algn="l"/>
                <a:tab pos="3619500" algn="l"/>
                <a:tab pos="4343400" algn="l"/>
                <a:tab pos="5067300" algn="l"/>
                <a:tab pos="5791200" algn="l"/>
              </a:tabLst>
            </a:pPr>
            <a:r>
              <a:rPr lang="en-IN" altLang="en-US" sz="1100" b="1">
                <a:ea typeface="Arial Unicode MS" panose="020B0604020202020204" pitchFamily="34" charset="-128"/>
                <a:cs typeface="Arial Unicode MS" panose="020B0604020202020204" pitchFamily="34" charset="-128"/>
              </a:rPr>
              <a:t>Accommodation and room services:</a:t>
            </a:r>
            <a:r>
              <a:rPr lang="en-IN" altLang="en-US" sz="1100">
                <a:ea typeface="Arial Unicode MS" panose="020B0604020202020204" pitchFamily="34" charset="-128"/>
                <a:cs typeface="Arial Unicode MS" panose="020B0604020202020204" pitchFamily="34" charset="-128"/>
              </a:rPr>
              <a:t> Hotel Hilton is famous brand in United Kingdom, They are provided lavish accommodation services to their customer. So, their guest and stay in the hotel and enjoy their quality team with their love one. Hilton also provide room services to their customers. These services are providing food, drinks, cleaning etc. in the room. Also provide services like TV, air conditioner, lighting etc. are included in room services. Those services are helpful for making guest comfortable and relax in hotel. </a:t>
            </a:r>
          </a:p>
          <a:p>
            <a:pPr marL="215900" indent="-214313" algn="just" eaLnBrk="1">
              <a:lnSpc>
                <a:spcPct val="93000"/>
              </a:lnSpc>
              <a:spcBef>
                <a:spcPct val="0"/>
              </a:spcBef>
              <a:tabLst>
                <a:tab pos="723900" algn="l"/>
                <a:tab pos="1447800" algn="l"/>
                <a:tab pos="2171700" algn="l"/>
                <a:tab pos="2895600" algn="l"/>
                <a:tab pos="3619500" algn="l"/>
                <a:tab pos="4343400" algn="l"/>
                <a:tab pos="5067300" algn="l"/>
                <a:tab pos="5791200" algn="l"/>
              </a:tabLst>
            </a:pPr>
            <a:r>
              <a:rPr lang="en-IN" altLang="en-US" sz="1100" b="1">
                <a:ea typeface="Arial Unicode MS" panose="020B0604020202020204" pitchFamily="34" charset="-128"/>
                <a:cs typeface="Arial Unicode MS" panose="020B0604020202020204" pitchFamily="34" charset="-128"/>
              </a:rPr>
              <a:t>Food and drinks services:</a:t>
            </a:r>
            <a:r>
              <a:rPr lang="en-IN" altLang="en-US" sz="1100">
                <a:ea typeface="Arial Unicode MS" panose="020B0604020202020204" pitchFamily="34" charset="-128"/>
                <a:cs typeface="Arial Unicode MS" panose="020B0604020202020204" pitchFamily="34" charset="-128"/>
              </a:rPr>
              <a:t> Hotel Hilton also offer quality food and drinks facilities to their customer. They are provided all types of food such as Italian, Chinese etc. So, the guest can relax in hotel and enjoy their meal in hotel premises with their friends and family, Hotel also provide service of drinks such as quality wines, whiskey which are needed for customers. In food services hotel also offer breakfast to their guest. </a:t>
            </a:r>
          </a:p>
          <a:p>
            <a:pPr marL="215900" indent="-214313" algn="just" eaLnBrk="1">
              <a:lnSpc>
                <a:spcPct val="93000"/>
              </a:lnSpc>
              <a:spcBef>
                <a:spcPct val="0"/>
              </a:spcBef>
              <a:tabLst>
                <a:tab pos="723900" algn="l"/>
                <a:tab pos="1447800" algn="l"/>
                <a:tab pos="2171700" algn="l"/>
                <a:tab pos="2895600" algn="l"/>
                <a:tab pos="3619500" algn="l"/>
                <a:tab pos="4343400" algn="l"/>
                <a:tab pos="5067300" algn="l"/>
                <a:tab pos="5791200" algn="l"/>
              </a:tabLst>
            </a:pPr>
            <a:r>
              <a:rPr lang="en-IN" altLang="en-US" sz="1100" b="1">
                <a:ea typeface="Arial Unicode MS" panose="020B0604020202020204" pitchFamily="34" charset="-128"/>
                <a:cs typeface="Arial Unicode MS" panose="020B0604020202020204" pitchFamily="34" charset="-128"/>
              </a:rPr>
              <a:t>Security services:</a:t>
            </a:r>
            <a:r>
              <a:rPr lang="en-IN" altLang="en-US" sz="1100">
                <a:ea typeface="Arial Unicode MS" panose="020B0604020202020204" pitchFamily="34" charset="-128"/>
                <a:cs typeface="Arial Unicode MS" panose="020B0604020202020204" pitchFamily="34" charset="-128"/>
              </a:rPr>
              <a:t> Hotel also focus upon customers secularity. Because it is very important that guest feel comfortable within hotel. So, Hilton provide service like CCTV camera, security guards etc. </a:t>
            </a:r>
          </a:p>
          <a:p>
            <a:pPr marL="215900" indent="-214313" algn="just" eaLnBrk="1">
              <a:lnSpc>
                <a:spcPct val="93000"/>
              </a:lnSpc>
              <a:spcBef>
                <a:spcPct val="0"/>
              </a:spcBef>
              <a:tabLst>
                <a:tab pos="723900" algn="l"/>
                <a:tab pos="1447800" algn="l"/>
                <a:tab pos="2171700" algn="l"/>
                <a:tab pos="2895600" algn="l"/>
                <a:tab pos="3619500" algn="l"/>
                <a:tab pos="4343400" algn="l"/>
                <a:tab pos="5067300" algn="l"/>
                <a:tab pos="5791200" algn="l"/>
              </a:tabLst>
            </a:pPr>
            <a:r>
              <a:rPr lang="en-IN" altLang="en-US" sz="1100" b="1" u="sng">
                <a:ea typeface="Arial Unicode MS" panose="020B0604020202020204" pitchFamily="34" charset="-128"/>
                <a:cs typeface="Arial Unicode MS" panose="020B0604020202020204" pitchFamily="34" charset="-128"/>
              </a:rPr>
              <a:t>Unique Selling Point(USP):</a:t>
            </a:r>
            <a:r>
              <a:rPr lang="en-IN" altLang="en-US" sz="1100">
                <a:ea typeface="Arial Unicode MS" panose="020B0604020202020204" pitchFamily="34" charset="-128"/>
                <a:cs typeface="Arial Unicode MS" panose="020B0604020202020204" pitchFamily="34" charset="-128"/>
              </a:rPr>
              <a:t> The USP of hotel Hilton is their hotel room and accommodation service. They are provided lavish rooms and accommodation facilities to their customers. They are provided attractive rooms to their customers with full facilities. The quality of hotel Hilton make hotel different from the other hotels and services.</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1506" name="Rectangle 6">
            <a:extLst>
              <a:ext uri="{FF2B5EF4-FFF2-40B4-BE49-F238E27FC236}">
                <a16:creationId xmlns:a16="http://schemas.microsoft.com/office/drawing/2014/main" id="{6D567175-1120-43AB-B23D-05035BB82245}"/>
              </a:ext>
            </a:extLst>
          </p:cNvPr>
          <p:cNvSpPr>
            <a:spLocks noGrp="1" noChangeArrowheads="1"/>
          </p:cNvSpPr>
          <p:nvPr>
            <p:ph type="sldNum" sz="quarter"/>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lnSpc>
                <a:spcPct val="93000"/>
              </a:lnSpc>
              <a:buClr>
                <a:srgbClr val="000000"/>
              </a:buClr>
              <a:buSzPct val="100000"/>
              <a:buFont typeface="Times New Roman" panose="02020603050405020304" pitchFamily="18" charset="0"/>
              <a:tabLst>
                <a:tab pos="723900" algn="l"/>
                <a:tab pos="1447800" algn="l"/>
                <a:tab pos="2171700" algn="l"/>
                <a:tab pos="2895600" algn="l"/>
              </a:tabLst>
              <a:defRPr>
                <a:solidFill>
                  <a:schemeClr val="tx1"/>
                </a:solidFill>
                <a:latin typeface="arial" panose="020B0604020202020204" pitchFamily="34" charset="0"/>
                <a:cs typeface="Droid Sans Fallback" charset="0"/>
              </a:defRPr>
            </a:lvl1pPr>
            <a:lvl2pPr>
              <a:lnSpc>
                <a:spcPct val="93000"/>
              </a:lnSpc>
              <a:buClr>
                <a:srgbClr val="000000"/>
              </a:buClr>
              <a:buSzPct val="100000"/>
              <a:buFont typeface="Times New Roman" panose="02020603050405020304" pitchFamily="18" charset="0"/>
              <a:tabLst>
                <a:tab pos="723900" algn="l"/>
                <a:tab pos="1447800" algn="l"/>
                <a:tab pos="2171700" algn="l"/>
                <a:tab pos="2895600" algn="l"/>
              </a:tabLst>
              <a:defRPr>
                <a:solidFill>
                  <a:schemeClr val="tx1"/>
                </a:solidFill>
                <a:latin typeface="arial" panose="020B0604020202020204" pitchFamily="34" charset="0"/>
                <a:cs typeface="Droid Sans Fallback" charset="0"/>
              </a:defRPr>
            </a:lvl2pPr>
            <a:lvl3pPr>
              <a:lnSpc>
                <a:spcPct val="93000"/>
              </a:lnSpc>
              <a:buClr>
                <a:srgbClr val="000000"/>
              </a:buClr>
              <a:buSzPct val="100000"/>
              <a:buFont typeface="Times New Roman" panose="02020603050405020304" pitchFamily="18" charset="0"/>
              <a:tabLst>
                <a:tab pos="723900" algn="l"/>
                <a:tab pos="1447800" algn="l"/>
                <a:tab pos="2171700" algn="l"/>
                <a:tab pos="2895600" algn="l"/>
              </a:tabLst>
              <a:defRPr>
                <a:solidFill>
                  <a:schemeClr val="tx1"/>
                </a:solidFill>
                <a:latin typeface="arial" panose="020B0604020202020204" pitchFamily="34" charset="0"/>
                <a:cs typeface="Droid Sans Fallback" charset="0"/>
              </a:defRPr>
            </a:lvl3pPr>
            <a:lvl4pPr>
              <a:lnSpc>
                <a:spcPct val="93000"/>
              </a:lnSpc>
              <a:buClr>
                <a:srgbClr val="000000"/>
              </a:buClr>
              <a:buSzPct val="100000"/>
              <a:buFont typeface="Times New Roman" panose="02020603050405020304" pitchFamily="18" charset="0"/>
              <a:tabLst>
                <a:tab pos="723900" algn="l"/>
                <a:tab pos="1447800" algn="l"/>
                <a:tab pos="2171700" algn="l"/>
                <a:tab pos="2895600" algn="l"/>
              </a:tabLst>
              <a:defRPr>
                <a:solidFill>
                  <a:schemeClr val="tx1"/>
                </a:solidFill>
                <a:latin typeface="arial" panose="020B0604020202020204" pitchFamily="34" charset="0"/>
                <a:cs typeface="Droid Sans Fallback" charset="0"/>
              </a:defRPr>
            </a:lvl4pPr>
            <a:lvl5pPr>
              <a:lnSpc>
                <a:spcPct val="93000"/>
              </a:lnSpc>
              <a:buClr>
                <a:srgbClr val="000000"/>
              </a:buClr>
              <a:buSzPct val="100000"/>
              <a:buFont typeface="Times New Roman" panose="02020603050405020304" pitchFamily="18" charset="0"/>
              <a:tabLst>
                <a:tab pos="723900" algn="l"/>
                <a:tab pos="1447800" algn="l"/>
                <a:tab pos="2171700" algn="l"/>
                <a:tab pos="2895600" algn="l"/>
              </a:tabLst>
              <a:defRPr>
                <a:solidFill>
                  <a:schemeClr val="tx1"/>
                </a:solidFill>
                <a:latin typeface="arial" panose="020B0604020202020204" pitchFamily="34" charset="0"/>
                <a:cs typeface="Droid Sans Fallback" charset="0"/>
              </a:defRPr>
            </a:lvl5pPr>
            <a:lvl6pPr marL="2514600" indent="-228600" defTabSz="449263" eaLnBrk="0"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chemeClr val="tx1"/>
                </a:solidFill>
                <a:latin typeface="arial" panose="020B0604020202020204" pitchFamily="34" charset="0"/>
                <a:cs typeface="Droid Sans Fallback" charset="0"/>
              </a:defRPr>
            </a:lvl6pPr>
            <a:lvl7pPr marL="2971800" indent="-228600" defTabSz="449263" eaLnBrk="0"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chemeClr val="tx1"/>
                </a:solidFill>
                <a:latin typeface="arial" panose="020B0604020202020204" pitchFamily="34" charset="0"/>
                <a:cs typeface="Droid Sans Fallback" charset="0"/>
              </a:defRPr>
            </a:lvl7pPr>
            <a:lvl8pPr marL="3429000" indent="-228600" defTabSz="449263" eaLnBrk="0"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chemeClr val="tx1"/>
                </a:solidFill>
                <a:latin typeface="arial" panose="020B0604020202020204" pitchFamily="34" charset="0"/>
                <a:cs typeface="Droid Sans Fallback" charset="0"/>
              </a:defRPr>
            </a:lvl8pPr>
            <a:lvl9pPr marL="3886200" indent="-228600" defTabSz="449263" eaLnBrk="0"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chemeClr val="tx1"/>
                </a:solidFill>
                <a:latin typeface="arial" panose="020B0604020202020204" pitchFamily="34" charset="0"/>
                <a:cs typeface="Droid Sans Fallback" charset="0"/>
              </a:defRPr>
            </a:lvl9pPr>
          </a:lstStyle>
          <a:p>
            <a:fld id="{C9265DD1-46C0-4CE0-984D-7F72A70C5742}" type="slidenum">
              <a:rPr lang="en-IN" altLang="en-US">
                <a:solidFill>
                  <a:srgbClr val="000000"/>
                </a:solidFill>
                <a:latin typeface="Tinos" pitchFamily="16" charset="0"/>
                <a:cs typeface="DejaVu Sans" charset="0"/>
              </a:rPr>
              <a:pPr/>
              <a:t>6</a:t>
            </a:fld>
            <a:endParaRPr lang="en-IN" altLang="en-US">
              <a:solidFill>
                <a:srgbClr val="000000"/>
              </a:solidFill>
              <a:latin typeface="Tinos" pitchFamily="16" charset="0"/>
              <a:cs typeface="DejaVu Sans" charset="0"/>
            </a:endParaRPr>
          </a:p>
        </p:txBody>
      </p:sp>
      <p:sp>
        <p:nvSpPr>
          <p:cNvPr id="21507" name="Rectangle 1">
            <a:extLst>
              <a:ext uri="{FF2B5EF4-FFF2-40B4-BE49-F238E27FC236}">
                <a16:creationId xmlns:a16="http://schemas.microsoft.com/office/drawing/2014/main" id="{57DC745D-49B0-42D0-A41C-5751A44D9AF7}"/>
              </a:ext>
            </a:extLst>
          </p:cNvPr>
          <p:cNvSpPr txBox="1">
            <a:spLocks noGrp="1" noRot="1" noChangeAspect="1" noChangeArrowheads="1" noTextEdit="1"/>
          </p:cNvSpPr>
          <p:nvPr>
            <p:ph type="sldImg"/>
          </p:nvPr>
        </p:nvSpPr>
        <p:spPr>
          <a:xfrm>
            <a:off x="1106488" y="812800"/>
            <a:ext cx="5345112" cy="4008438"/>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21508" name="Text Box 2">
            <a:extLst>
              <a:ext uri="{FF2B5EF4-FFF2-40B4-BE49-F238E27FC236}">
                <a16:creationId xmlns:a16="http://schemas.microsoft.com/office/drawing/2014/main" id="{C3C648E4-FF89-4C9E-8FD6-F2482BD85342}"/>
              </a:ext>
            </a:extLst>
          </p:cNvPr>
          <p:cNvSpPr txBox="1">
            <a:spLocks noGrp="1" noChangeArrowheads="1"/>
          </p:cNvSpPr>
          <p:nvPr>
            <p:ph type="body" idx="1"/>
          </p:nvPr>
        </p:nvSpPr>
        <p:spPr>
          <a:xfrm>
            <a:off x="755650" y="5078413"/>
            <a:ext cx="6048375" cy="481171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tIns="9702"/>
          <a:lstStyle/>
          <a:p>
            <a:pPr marL="215900" indent="-214313" algn="just" eaLnBrk="1">
              <a:lnSpc>
                <a:spcPct val="93000"/>
              </a:lnSpc>
              <a:spcBef>
                <a:spcPct val="0"/>
              </a:spcBef>
              <a:tabLst>
                <a:tab pos="723900" algn="l"/>
                <a:tab pos="1447800" algn="l"/>
                <a:tab pos="2171700" algn="l"/>
                <a:tab pos="2895600" algn="l"/>
                <a:tab pos="3619500" algn="l"/>
                <a:tab pos="4343400" algn="l"/>
                <a:tab pos="5067300" algn="l"/>
                <a:tab pos="5791200" algn="l"/>
              </a:tabLst>
            </a:pPr>
            <a:r>
              <a:rPr lang="en-IN" altLang="en-US" sz="1100" b="1">
                <a:ea typeface="Arial Unicode MS" panose="020B0604020202020204" pitchFamily="34" charset="-128"/>
                <a:cs typeface="Arial Unicode MS" panose="020B0604020202020204" pitchFamily="34" charset="-128"/>
              </a:rPr>
              <a:t>Cost of quality(CoQ):</a:t>
            </a:r>
            <a:r>
              <a:rPr lang="en-IN" altLang="en-US" sz="1100">
                <a:ea typeface="Arial Unicode MS" panose="020B0604020202020204" pitchFamily="34" charset="-128"/>
                <a:cs typeface="Arial Unicode MS" panose="020B0604020202020204" pitchFamily="34" charset="-128"/>
              </a:rPr>
              <a:t> Hotel Hilton use this technique for quality management in the hotel. By this method, Hilton management, comparison between the actual cost of manufacturing, selling or equivalent cost. The cost of quality examine into, cost of conformance, cost of prevention, appraisal cost etc. With the help of this technique hotel Hilton manage the quality of production and services. </a:t>
            </a:r>
          </a:p>
          <a:p>
            <a:pPr marL="215900" indent="-214313" algn="just" eaLnBrk="1">
              <a:lnSpc>
                <a:spcPct val="93000"/>
              </a:lnSpc>
              <a:spcBef>
                <a:spcPct val="0"/>
              </a:spcBef>
              <a:tabLst>
                <a:tab pos="723900" algn="l"/>
                <a:tab pos="1447800" algn="l"/>
                <a:tab pos="2171700" algn="l"/>
                <a:tab pos="2895600" algn="l"/>
                <a:tab pos="3619500" algn="l"/>
                <a:tab pos="4343400" algn="l"/>
                <a:tab pos="5067300" algn="l"/>
                <a:tab pos="5791200" algn="l"/>
              </a:tabLst>
            </a:pPr>
            <a:r>
              <a:rPr lang="en-IN" altLang="en-US" sz="1100" b="1">
                <a:ea typeface="Arial Unicode MS" panose="020B0604020202020204" pitchFamily="34" charset="-128"/>
                <a:cs typeface="Arial Unicode MS" panose="020B0604020202020204" pitchFamily="34" charset="-128"/>
              </a:rPr>
              <a:t>Total Quality Management:</a:t>
            </a:r>
            <a:r>
              <a:rPr lang="en-IN" altLang="en-US" sz="1100">
                <a:ea typeface="Arial Unicode MS" panose="020B0604020202020204" pitchFamily="34" charset="-128"/>
                <a:cs typeface="Arial Unicode MS" panose="020B0604020202020204" pitchFamily="34" charset="-128"/>
              </a:rPr>
              <a:t> The another method is use by Hilton hotel is total quality management. According to this method, management or quality team of hotel evaluate or examine planning and controlling of hotel functions. With the help of quality management organization is able to find out all the activities of each and every department which they are performing in hotel. </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3554" name="Rectangle 6">
            <a:extLst>
              <a:ext uri="{FF2B5EF4-FFF2-40B4-BE49-F238E27FC236}">
                <a16:creationId xmlns:a16="http://schemas.microsoft.com/office/drawing/2014/main" id="{3050D0F4-2AB6-458E-A836-912C2CED215D}"/>
              </a:ext>
            </a:extLst>
          </p:cNvPr>
          <p:cNvSpPr>
            <a:spLocks noGrp="1" noChangeArrowheads="1"/>
          </p:cNvSpPr>
          <p:nvPr>
            <p:ph type="sldNum" sz="quarter"/>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lnSpc>
                <a:spcPct val="93000"/>
              </a:lnSpc>
              <a:buClr>
                <a:srgbClr val="000000"/>
              </a:buClr>
              <a:buSzPct val="100000"/>
              <a:buFont typeface="Times New Roman" panose="02020603050405020304" pitchFamily="18" charset="0"/>
              <a:tabLst>
                <a:tab pos="723900" algn="l"/>
                <a:tab pos="1447800" algn="l"/>
                <a:tab pos="2171700" algn="l"/>
                <a:tab pos="2895600" algn="l"/>
              </a:tabLst>
              <a:defRPr>
                <a:solidFill>
                  <a:schemeClr val="tx1"/>
                </a:solidFill>
                <a:latin typeface="arial" panose="020B0604020202020204" pitchFamily="34" charset="0"/>
                <a:cs typeface="Droid Sans Fallback" charset="0"/>
              </a:defRPr>
            </a:lvl1pPr>
            <a:lvl2pPr>
              <a:lnSpc>
                <a:spcPct val="93000"/>
              </a:lnSpc>
              <a:buClr>
                <a:srgbClr val="000000"/>
              </a:buClr>
              <a:buSzPct val="100000"/>
              <a:buFont typeface="Times New Roman" panose="02020603050405020304" pitchFamily="18" charset="0"/>
              <a:tabLst>
                <a:tab pos="723900" algn="l"/>
                <a:tab pos="1447800" algn="l"/>
                <a:tab pos="2171700" algn="l"/>
                <a:tab pos="2895600" algn="l"/>
              </a:tabLst>
              <a:defRPr>
                <a:solidFill>
                  <a:schemeClr val="tx1"/>
                </a:solidFill>
                <a:latin typeface="arial" panose="020B0604020202020204" pitchFamily="34" charset="0"/>
                <a:cs typeface="Droid Sans Fallback" charset="0"/>
              </a:defRPr>
            </a:lvl2pPr>
            <a:lvl3pPr>
              <a:lnSpc>
                <a:spcPct val="93000"/>
              </a:lnSpc>
              <a:buClr>
                <a:srgbClr val="000000"/>
              </a:buClr>
              <a:buSzPct val="100000"/>
              <a:buFont typeface="Times New Roman" panose="02020603050405020304" pitchFamily="18" charset="0"/>
              <a:tabLst>
                <a:tab pos="723900" algn="l"/>
                <a:tab pos="1447800" algn="l"/>
                <a:tab pos="2171700" algn="l"/>
                <a:tab pos="2895600" algn="l"/>
              </a:tabLst>
              <a:defRPr>
                <a:solidFill>
                  <a:schemeClr val="tx1"/>
                </a:solidFill>
                <a:latin typeface="arial" panose="020B0604020202020204" pitchFamily="34" charset="0"/>
                <a:cs typeface="Droid Sans Fallback" charset="0"/>
              </a:defRPr>
            </a:lvl3pPr>
            <a:lvl4pPr>
              <a:lnSpc>
                <a:spcPct val="93000"/>
              </a:lnSpc>
              <a:buClr>
                <a:srgbClr val="000000"/>
              </a:buClr>
              <a:buSzPct val="100000"/>
              <a:buFont typeface="Times New Roman" panose="02020603050405020304" pitchFamily="18" charset="0"/>
              <a:tabLst>
                <a:tab pos="723900" algn="l"/>
                <a:tab pos="1447800" algn="l"/>
                <a:tab pos="2171700" algn="l"/>
                <a:tab pos="2895600" algn="l"/>
              </a:tabLst>
              <a:defRPr>
                <a:solidFill>
                  <a:schemeClr val="tx1"/>
                </a:solidFill>
                <a:latin typeface="arial" panose="020B0604020202020204" pitchFamily="34" charset="0"/>
                <a:cs typeface="Droid Sans Fallback" charset="0"/>
              </a:defRPr>
            </a:lvl4pPr>
            <a:lvl5pPr>
              <a:lnSpc>
                <a:spcPct val="93000"/>
              </a:lnSpc>
              <a:buClr>
                <a:srgbClr val="000000"/>
              </a:buClr>
              <a:buSzPct val="100000"/>
              <a:buFont typeface="Times New Roman" panose="02020603050405020304" pitchFamily="18" charset="0"/>
              <a:tabLst>
                <a:tab pos="723900" algn="l"/>
                <a:tab pos="1447800" algn="l"/>
                <a:tab pos="2171700" algn="l"/>
                <a:tab pos="2895600" algn="l"/>
              </a:tabLst>
              <a:defRPr>
                <a:solidFill>
                  <a:schemeClr val="tx1"/>
                </a:solidFill>
                <a:latin typeface="arial" panose="020B0604020202020204" pitchFamily="34" charset="0"/>
                <a:cs typeface="Droid Sans Fallback" charset="0"/>
              </a:defRPr>
            </a:lvl5pPr>
            <a:lvl6pPr marL="2514600" indent="-228600" defTabSz="449263" eaLnBrk="0"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chemeClr val="tx1"/>
                </a:solidFill>
                <a:latin typeface="arial" panose="020B0604020202020204" pitchFamily="34" charset="0"/>
                <a:cs typeface="Droid Sans Fallback" charset="0"/>
              </a:defRPr>
            </a:lvl6pPr>
            <a:lvl7pPr marL="2971800" indent="-228600" defTabSz="449263" eaLnBrk="0"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chemeClr val="tx1"/>
                </a:solidFill>
                <a:latin typeface="arial" panose="020B0604020202020204" pitchFamily="34" charset="0"/>
                <a:cs typeface="Droid Sans Fallback" charset="0"/>
              </a:defRPr>
            </a:lvl7pPr>
            <a:lvl8pPr marL="3429000" indent="-228600" defTabSz="449263" eaLnBrk="0"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chemeClr val="tx1"/>
                </a:solidFill>
                <a:latin typeface="arial" panose="020B0604020202020204" pitchFamily="34" charset="0"/>
                <a:cs typeface="Droid Sans Fallback" charset="0"/>
              </a:defRPr>
            </a:lvl8pPr>
            <a:lvl9pPr marL="3886200" indent="-228600" defTabSz="449263" eaLnBrk="0"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chemeClr val="tx1"/>
                </a:solidFill>
                <a:latin typeface="arial" panose="020B0604020202020204" pitchFamily="34" charset="0"/>
                <a:cs typeface="Droid Sans Fallback" charset="0"/>
              </a:defRPr>
            </a:lvl9pPr>
          </a:lstStyle>
          <a:p>
            <a:fld id="{82A8BFE5-5CB7-46A7-92C3-DCCC4C2C648C}" type="slidenum">
              <a:rPr lang="en-IN" altLang="en-US">
                <a:solidFill>
                  <a:srgbClr val="000000"/>
                </a:solidFill>
                <a:latin typeface="Tinos" pitchFamily="16" charset="0"/>
                <a:cs typeface="DejaVu Sans" charset="0"/>
              </a:rPr>
              <a:pPr/>
              <a:t>7</a:t>
            </a:fld>
            <a:endParaRPr lang="en-IN" altLang="en-US">
              <a:solidFill>
                <a:srgbClr val="000000"/>
              </a:solidFill>
              <a:latin typeface="Tinos" pitchFamily="16" charset="0"/>
              <a:cs typeface="DejaVu Sans" charset="0"/>
            </a:endParaRPr>
          </a:p>
        </p:txBody>
      </p:sp>
      <p:sp>
        <p:nvSpPr>
          <p:cNvPr id="23555" name="Rectangle 1">
            <a:extLst>
              <a:ext uri="{FF2B5EF4-FFF2-40B4-BE49-F238E27FC236}">
                <a16:creationId xmlns:a16="http://schemas.microsoft.com/office/drawing/2014/main" id="{5B08E391-DE5C-4FF6-8D67-02072C37B725}"/>
              </a:ext>
            </a:extLst>
          </p:cNvPr>
          <p:cNvSpPr txBox="1">
            <a:spLocks noGrp="1" noRot="1" noChangeAspect="1" noChangeArrowheads="1" noTextEdit="1"/>
          </p:cNvSpPr>
          <p:nvPr>
            <p:ph type="sldImg"/>
          </p:nvPr>
        </p:nvSpPr>
        <p:spPr>
          <a:xfrm>
            <a:off x="1106488" y="812800"/>
            <a:ext cx="5345112" cy="4008438"/>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23556" name="Text Box 2">
            <a:extLst>
              <a:ext uri="{FF2B5EF4-FFF2-40B4-BE49-F238E27FC236}">
                <a16:creationId xmlns:a16="http://schemas.microsoft.com/office/drawing/2014/main" id="{7A022B4E-EC48-4968-A6BC-11AA13DDC2C9}"/>
              </a:ext>
            </a:extLst>
          </p:cNvPr>
          <p:cNvSpPr txBox="1">
            <a:spLocks noGrp="1" noChangeArrowheads="1"/>
          </p:cNvSpPr>
          <p:nvPr>
            <p:ph type="body" idx="1"/>
          </p:nvPr>
        </p:nvSpPr>
        <p:spPr>
          <a:xfrm>
            <a:off x="755650" y="5078413"/>
            <a:ext cx="6048375" cy="481171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tIns="9702"/>
          <a:lstStyle/>
          <a:p>
            <a:pPr marL="215900" indent="-214313" algn="just" eaLnBrk="1">
              <a:lnSpc>
                <a:spcPct val="93000"/>
              </a:lnSpc>
              <a:spcBef>
                <a:spcPct val="0"/>
              </a:spcBef>
              <a:tabLst>
                <a:tab pos="723900" algn="l"/>
                <a:tab pos="1447800" algn="l"/>
                <a:tab pos="2171700" algn="l"/>
                <a:tab pos="2895600" algn="l"/>
                <a:tab pos="3619500" algn="l"/>
                <a:tab pos="4343400" algn="l"/>
                <a:tab pos="5067300" algn="l"/>
                <a:tab pos="5791200" algn="l"/>
              </a:tabLst>
            </a:pPr>
            <a:r>
              <a:rPr lang="en-IN" altLang="en-US" sz="1100" b="1" u="sng">
                <a:ea typeface="Arial Unicode MS" panose="020B0604020202020204" pitchFamily="34" charset="-128"/>
                <a:cs typeface="Arial Unicode MS" panose="020B0604020202020204" pitchFamily="34" charset="-128"/>
              </a:rPr>
              <a:t>Quality service</a:t>
            </a:r>
          </a:p>
          <a:p>
            <a:pPr marL="215900" indent="-214313" algn="just" eaLnBrk="1">
              <a:lnSpc>
                <a:spcPct val="93000"/>
              </a:lnSpc>
              <a:spcBef>
                <a:spcPct val="0"/>
              </a:spcBef>
              <a:tabLst>
                <a:tab pos="723900" algn="l"/>
                <a:tab pos="1447800" algn="l"/>
                <a:tab pos="2171700" algn="l"/>
                <a:tab pos="2895600" algn="l"/>
                <a:tab pos="3619500" algn="l"/>
                <a:tab pos="4343400" algn="l"/>
                <a:tab pos="5067300" algn="l"/>
                <a:tab pos="5791200" algn="l"/>
              </a:tabLst>
            </a:pPr>
            <a:r>
              <a:rPr lang="en-IN" altLang="en-US" sz="1100" b="1">
                <a:ea typeface="Arial Unicode MS" panose="020B0604020202020204" pitchFamily="34" charset="-128"/>
                <a:cs typeface="Arial Unicode MS" panose="020B0604020202020204" pitchFamily="34" charset="-128"/>
              </a:rPr>
              <a:t>Connect with guests on personal level:</a:t>
            </a:r>
            <a:r>
              <a:rPr lang="en-IN" altLang="en-US" sz="1100">
                <a:ea typeface="Arial Unicode MS" panose="020B0604020202020204" pitchFamily="34" charset="-128"/>
                <a:cs typeface="Arial Unicode MS" panose="020B0604020202020204" pitchFamily="34" charset="-128"/>
              </a:rPr>
              <a:t> For improving the guests experience with the hotel Hilton, management team of hotel can use the technique of connect with guests on the personal level. For these, hotel can use method of social media to reach out to guests and learn something about them. Hotel also use the technique of customized booking, it will also help to know about individual who will be stayed in Hilton. For making some connect with guests hotel also organize some activities in which all the guests of hotel participate in it. </a:t>
            </a:r>
          </a:p>
          <a:p>
            <a:pPr marL="215900" indent="-214313" algn="just" eaLnBrk="1">
              <a:lnSpc>
                <a:spcPct val="93000"/>
              </a:lnSpc>
              <a:spcBef>
                <a:spcPct val="0"/>
              </a:spcBef>
              <a:tabLst>
                <a:tab pos="723900" algn="l"/>
                <a:tab pos="1447800" algn="l"/>
                <a:tab pos="2171700" algn="l"/>
                <a:tab pos="2895600" algn="l"/>
                <a:tab pos="3619500" algn="l"/>
                <a:tab pos="4343400" algn="l"/>
                <a:tab pos="5067300" algn="l"/>
                <a:tab pos="5791200" algn="l"/>
              </a:tabLst>
            </a:pPr>
            <a:r>
              <a:rPr lang="en-IN" altLang="en-US" sz="1100" b="1">
                <a:ea typeface="Arial Unicode MS" panose="020B0604020202020204" pitchFamily="34" charset="-128"/>
                <a:cs typeface="Arial Unicode MS" panose="020B0604020202020204" pitchFamily="34" charset="-128"/>
              </a:rPr>
              <a:t>Improving the service quality:</a:t>
            </a:r>
            <a:r>
              <a:rPr lang="en-IN" altLang="en-US" sz="1100">
                <a:ea typeface="Arial Unicode MS" panose="020B0604020202020204" pitchFamily="34" charset="-128"/>
                <a:cs typeface="Arial Unicode MS" panose="020B0604020202020204" pitchFamily="34" charset="-128"/>
              </a:rPr>
              <a:t> Hotel Hilton also attract more customers towards them, by provide them effective hotel services. For this management or hotel staff provide them various types of foods and drinks. Customers are also attracted towards hotel by the staff services such as how hotel staff treat them and how offer them services of hotel. </a:t>
            </a:r>
          </a:p>
          <a:p>
            <a:pPr marL="215900" indent="-214313" algn="just" eaLnBrk="1">
              <a:lnSpc>
                <a:spcPct val="93000"/>
              </a:lnSpc>
              <a:spcBef>
                <a:spcPct val="0"/>
              </a:spcBef>
              <a:tabLst>
                <a:tab pos="723900" algn="l"/>
                <a:tab pos="1447800" algn="l"/>
                <a:tab pos="2171700" algn="l"/>
                <a:tab pos="2895600" algn="l"/>
                <a:tab pos="3619500" algn="l"/>
                <a:tab pos="4343400" algn="l"/>
                <a:tab pos="5067300" algn="l"/>
                <a:tab pos="5791200" algn="l"/>
              </a:tabLst>
            </a:pPr>
            <a:r>
              <a:rPr lang="en-IN" altLang="en-US" sz="1100" b="1" u="sng">
                <a:ea typeface="Arial Unicode MS" panose="020B0604020202020204" pitchFamily="34" charset="-128"/>
                <a:cs typeface="Arial Unicode MS" panose="020B0604020202020204" pitchFamily="34" charset="-128"/>
              </a:rPr>
              <a:t>Quality setting</a:t>
            </a:r>
          </a:p>
          <a:p>
            <a:pPr marL="215900" indent="-214313" algn="just" eaLnBrk="1">
              <a:lnSpc>
                <a:spcPct val="93000"/>
              </a:lnSpc>
              <a:spcBef>
                <a:spcPct val="0"/>
              </a:spcBef>
              <a:tabLst>
                <a:tab pos="723900" algn="l"/>
                <a:tab pos="1447800" algn="l"/>
                <a:tab pos="2171700" algn="l"/>
                <a:tab pos="2895600" algn="l"/>
                <a:tab pos="3619500" algn="l"/>
                <a:tab pos="4343400" algn="l"/>
                <a:tab pos="5067300" algn="l"/>
                <a:tab pos="5791200" algn="l"/>
              </a:tabLst>
            </a:pPr>
            <a:r>
              <a:rPr lang="en-IN" altLang="en-US" sz="1100" b="1">
                <a:ea typeface="Arial Unicode MS" panose="020B0604020202020204" pitchFamily="34" charset="-128"/>
                <a:cs typeface="Arial Unicode MS" panose="020B0604020202020204" pitchFamily="34" charset="-128"/>
              </a:rPr>
              <a:t>Use guest feedback to make future decision:</a:t>
            </a:r>
            <a:r>
              <a:rPr lang="en-IN" altLang="en-US" sz="1100">
                <a:ea typeface="Arial Unicode MS" panose="020B0604020202020204" pitchFamily="34" charset="-128"/>
                <a:cs typeface="Arial Unicode MS" panose="020B0604020202020204" pitchFamily="34" charset="-128"/>
              </a:rPr>
              <a:t> The another technique for increasing the consumer preferences in hotel, management can also use the technique of using guests feedback to take future decision more effective. For this management should take notes that what kinds of improvement customers wants to the hotel. Hotel Hilton can also use their past data of bookings and marketing for upgrading amenities, designing events, creating effective promotion strategies etc. This will management to design effective decisions for betterment of guest. </a:t>
            </a:r>
          </a:p>
          <a:p>
            <a:pPr marL="215900" indent="-214313" algn="just" eaLnBrk="1">
              <a:lnSpc>
                <a:spcPct val="93000"/>
              </a:lnSpc>
              <a:spcBef>
                <a:spcPct val="0"/>
              </a:spcBef>
              <a:tabLst>
                <a:tab pos="723900" algn="l"/>
                <a:tab pos="1447800" algn="l"/>
                <a:tab pos="2171700" algn="l"/>
                <a:tab pos="2895600" algn="l"/>
                <a:tab pos="3619500" algn="l"/>
                <a:tab pos="4343400" algn="l"/>
                <a:tab pos="5067300" algn="l"/>
                <a:tab pos="5791200" algn="l"/>
              </a:tabLst>
            </a:pPr>
            <a:r>
              <a:rPr lang="en-IN" altLang="en-US" sz="1100" b="1">
                <a:ea typeface="Arial Unicode MS" panose="020B0604020202020204" pitchFamily="34" charset="-128"/>
                <a:cs typeface="Arial Unicode MS" panose="020B0604020202020204" pitchFamily="34" charset="-128"/>
              </a:rPr>
              <a:t>Respond to guest feedback:</a:t>
            </a:r>
            <a:r>
              <a:rPr lang="en-IN" altLang="en-US" sz="1100">
                <a:ea typeface="Arial Unicode MS" panose="020B0604020202020204" pitchFamily="34" charset="-128"/>
                <a:cs typeface="Arial Unicode MS" panose="020B0604020202020204" pitchFamily="34" charset="-128"/>
              </a:rPr>
              <a:t> Respond to guest feedback it is also effective strategies for improving customer preferences in hotel. Hotel management activity show their respond to customers feedback. Because, when Hilton hotel show their active respond over the customer reviews and feedback, it will give message to customer that hotel is care about guests opinion and work on them. So, it is also effective technique for improve customers interest towards hotel</a:t>
            </a:r>
            <a:r>
              <a:rPr lang="en-IN" altLang="en-US" sz="1100">
                <a:latin typeface="arial" panose="020B0604020202020204" pitchFamily="34" charset="0"/>
                <a:ea typeface="Arial Unicode MS" panose="020B0604020202020204" pitchFamily="34" charset="-128"/>
                <a:cs typeface="Arial Unicode MS" panose="020B0604020202020204" pitchFamily="34" charset="-128"/>
              </a:rPr>
              <a:t>.</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5602" name="Rectangle 6">
            <a:extLst>
              <a:ext uri="{FF2B5EF4-FFF2-40B4-BE49-F238E27FC236}">
                <a16:creationId xmlns:a16="http://schemas.microsoft.com/office/drawing/2014/main" id="{AAC4E1FF-ED0E-4F36-BF8B-BBF0D0DEB42E}"/>
              </a:ext>
            </a:extLst>
          </p:cNvPr>
          <p:cNvSpPr>
            <a:spLocks noGrp="1" noChangeArrowheads="1"/>
          </p:cNvSpPr>
          <p:nvPr>
            <p:ph type="sldNum" sz="quarter"/>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lnSpc>
                <a:spcPct val="93000"/>
              </a:lnSpc>
              <a:buClr>
                <a:srgbClr val="000000"/>
              </a:buClr>
              <a:buSzPct val="100000"/>
              <a:buFont typeface="Times New Roman" panose="02020603050405020304" pitchFamily="18" charset="0"/>
              <a:tabLst>
                <a:tab pos="723900" algn="l"/>
                <a:tab pos="1447800" algn="l"/>
                <a:tab pos="2171700" algn="l"/>
                <a:tab pos="2895600" algn="l"/>
              </a:tabLst>
              <a:defRPr>
                <a:solidFill>
                  <a:schemeClr val="tx1"/>
                </a:solidFill>
                <a:latin typeface="arial" panose="020B0604020202020204" pitchFamily="34" charset="0"/>
                <a:cs typeface="Droid Sans Fallback" charset="0"/>
              </a:defRPr>
            </a:lvl1pPr>
            <a:lvl2pPr>
              <a:lnSpc>
                <a:spcPct val="93000"/>
              </a:lnSpc>
              <a:buClr>
                <a:srgbClr val="000000"/>
              </a:buClr>
              <a:buSzPct val="100000"/>
              <a:buFont typeface="Times New Roman" panose="02020603050405020304" pitchFamily="18" charset="0"/>
              <a:tabLst>
                <a:tab pos="723900" algn="l"/>
                <a:tab pos="1447800" algn="l"/>
                <a:tab pos="2171700" algn="l"/>
                <a:tab pos="2895600" algn="l"/>
              </a:tabLst>
              <a:defRPr>
                <a:solidFill>
                  <a:schemeClr val="tx1"/>
                </a:solidFill>
                <a:latin typeface="arial" panose="020B0604020202020204" pitchFamily="34" charset="0"/>
                <a:cs typeface="Droid Sans Fallback" charset="0"/>
              </a:defRPr>
            </a:lvl2pPr>
            <a:lvl3pPr>
              <a:lnSpc>
                <a:spcPct val="93000"/>
              </a:lnSpc>
              <a:buClr>
                <a:srgbClr val="000000"/>
              </a:buClr>
              <a:buSzPct val="100000"/>
              <a:buFont typeface="Times New Roman" panose="02020603050405020304" pitchFamily="18" charset="0"/>
              <a:tabLst>
                <a:tab pos="723900" algn="l"/>
                <a:tab pos="1447800" algn="l"/>
                <a:tab pos="2171700" algn="l"/>
                <a:tab pos="2895600" algn="l"/>
              </a:tabLst>
              <a:defRPr>
                <a:solidFill>
                  <a:schemeClr val="tx1"/>
                </a:solidFill>
                <a:latin typeface="arial" panose="020B0604020202020204" pitchFamily="34" charset="0"/>
                <a:cs typeface="Droid Sans Fallback" charset="0"/>
              </a:defRPr>
            </a:lvl3pPr>
            <a:lvl4pPr>
              <a:lnSpc>
                <a:spcPct val="93000"/>
              </a:lnSpc>
              <a:buClr>
                <a:srgbClr val="000000"/>
              </a:buClr>
              <a:buSzPct val="100000"/>
              <a:buFont typeface="Times New Roman" panose="02020603050405020304" pitchFamily="18" charset="0"/>
              <a:tabLst>
                <a:tab pos="723900" algn="l"/>
                <a:tab pos="1447800" algn="l"/>
                <a:tab pos="2171700" algn="l"/>
                <a:tab pos="2895600" algn="l"/>
              </a:tabLst>
              <a:defRPr>
                <a:solidFill>
                  <a:schemeClr val="tx1"/>
                </a:solidFill>
                <a:latin typeface="arial" panose="020B0604020202020204" pitchFamily="34" charset="0"/>
                <a:cs typeface="Droid Sans Fallback" charset="0"/>
              </a:defRPr>
            </a:lvl4pPr>
            <a:lvl5pPr>
              <a:lnSpc>
                <a:spcPct val="93000"/>
              </a:lnSpc>
              <a:buClr>
                <a:srgbClr val="000000"/>
              </a:buClr>
              <a:buSzPct val="100000"/>
              <a:buFont typeface="Times New Roman" panose="02020603050405020304" pitchFamily="18" charset="0"/>
              <a:tabLst>
                <a:tab pos="723900" algn="l"/>
                <a:tab pos="1447800" algn="l"/>
                <a:tab pos="2171700" algn="l"/>
                <a:tab pos="2895600" algn="l"/>
              </a:tabLst>
              <a:defRPr>
                <a:solidFill>
                  <a:schemeClr val="tx1"/>
                </a:solidFill>
                <a:latin typeface="arial" panose="020B0604020202020204" pitchFamily="34" charset="0"/>
                <a:cs typeface="Droid Sans Fallback" charset="0"/>
              </a:defRPr>
            </a:lvl5pPr>
            <a:lvl6pPr marL="2514600" indent="-228600" defTabSz="449263" eaLnBrk="0"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chemeClr val="tx1"/>
                </a:solidFill>
                <a:latin typeface="arial" panose="020B0604020202020204" pitchFamily="34" charset="0"/>
                <a:cs typeface="Droid Sans Fallback" charset="0"/>
              </a:defRPr>
            </a:lvl6pPr>
            <a:lvl7pPr marL="2971800" indent="-228600" defTabSz="449263" eaLnBrk="0"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chemeClr val="tx1"/>
                </a:solidFill>
                <a:latin typeface="arial" panose="020B0604020202020204" pitchFamily="34" charset="0"/>
                <a:cs typeface="Droid Sans Fallback" charset="0"/>
              </a:defRPr>
            </a:lvl7pPr>
            <a:lvl8pPr marL="3429000" indent="-228600" defTabSz="449263" eaLnBrk="0"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chemeClr val="tx1"/>
                </a:solidFill>
                <a:latin typeface="arial" panose="020B0604020202020204" pitchFamily="34" charset="0"/>
                <a:cs typeface="Droid Sans Fallback" charset="0"/>
              </a:defRPr>
            </a:lvl8pPr>
            <a:lvl9pPr marL="3886200" indent="-228600" defTabSz="449263" eaLnBrk="0"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chemeClr val="tx1"/>
                </a:solidFill>
                <a:latin typeface="arial" panose="020B0604020202020204" pitchFamily="34" charset="0"/>
                <a:cs typeface="Droid Sans Fallback" charset="0"/>
              </a:defRPr>
            </a:lvl9pPr>
          </a:lstStyle>
          <a:p>
            <a:fld id="{4AB81584-10DA-4533-8FDA-DCF5F4BB738B}" type="slidenum">
              <a:rPr lang="en-IN" altLang="en-US">
                <a:solidFill>
                  <a:srgbClr val="000000"/>
                </a:solidFill>
                <a:latin typeface="Tinos" pitchFamily="16" charset="0"/>
                <a:cs typeface="DejaVu Sans" charset="0"/>
              </a:rPr>
              <a:pPr/>
              <a:t>8</a:t>
            </a:fld>
            <a:endParaRPr lang="en-IN" altLang="en-US">
              <a:solidFill>
                <a:srgbClr val="000000"/>
              </a:solidFill>
              <a:latin typeface="Tinos" pitchFamily="16" charset="0"/>
              <a:cs typeface="DejaVu Sans" charset="0"/>
            </a:endParaRPr>
          </a:p>
        </p:txBody>
      </p:sp>
      <p:sp>
        <p:nvSpPr>
          <p:cNvPr id="25603" name="Rectangle 1">
            <a:extLst>
              <a:ext uri="{FF2B5EF4-FFF2-40B4-BE49-F238E27FC236}">
                <a16:creationId xmlns:a16="http://schemas.microsoft.com/office/drawing/2014/main" id="{DDD3CFD5-4785-4D6D-888D-0617BE03DDEA}"/>
              </a:ext>
            </a:extLst>
          </p:cNvPr>
          <p:cNvSpPr txBox="1">
            <a:spLocks noGrp="1" noRot="1" noChangeAspect="1" noChangeArrowheads="1" noTextEdit="1"/>
          </p:cNvSpPr>
          <p:nvPr>
            <p:ph type="sldImg"/>
          </p:nvPr>
        </p:nvSpPr>
        <p:spPr>
          <a:xfrm>
            <a:off x="1106488" y="812800"/>
            <a:ext cx="5345112" cy="4008438"/>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25604" name="Text Box 2">
            <a:extLst>
              <a:ext uri="{FF2B5EF4-FFF2-40B4-BE49-F238E27FC236}">
                <a16:creationId xmlns:a16="http://schemas.microsoft.com/office/drawing/2014/main" id="{BD6020D3-A356-49AC-9AC1-2A07C654EE6B}"/>
              </a:ext>
            </a:extLst>
          </p:cNvPr>
          <p:cNvSpPr txBox="1">
            <a:spLocks noGrp="1" noChangeArrowheads="1"/>
          </p:cNvSpPr>
          <p:nvPr>
            <p:ph type="body" idx="1"/>
          </p:nvPr>
        </p:nvSpPr>
        <p:spPr>
          <a:xfrm>
            <a:off x="755650" y="5078413"/>
            <a:ext cx="6048375" cy="481171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tIns="9702"/>
          <a:lstStyle/>
          <a:p>
            <a:pPr marL="215900" indent="-214313" eaLnBrk="1">
              <a:lnSpc>
                <a:spcPct val="93000"/>
              </a:lnSpc>
              <a:spcBef>
                <a:spcPct val="0"/>
              </a:spcBef>
              <a:tabLst>
                <a:tab pos="723900" algn="l"/>
                <a:tab pos="1447800" algn="l"/>
                <a:tab pos="2171700" algn="l"/>
                <a:tab pos="2895600" algn="l"/>
                <a:tab pos="3619500" algn="l"/>
                <a:tab pos="4343400" algn="l"/>
                <a:tab pos="5067300" algn="l"/>
                <a:tab pos="5791200" algn="l"/>
              </a:tabLst>
            </a:pPr>
            <a:r>
              <a:rPr lang="en-IN" altLang="en-US" sz="1100">
                <a:ea typeface="Arial Unicode MS" panose="020B0604020202020204" pitchFamily="34" charset="-128"/>
                <a:cs typeface="Arial Unicode MS" panose="020B0604020202020204" pitchFamily="34" charset="-128"/>
              </a:rPr>
              <a:t>But customer wants room and accommodation as per the culture and traditions, which shows the colour of United Kingdom. So, these preferences of customer will affect the whole management system of guest services and hotel have to provide their services for customers needs. </a:t>
            </a:r>
          </a:p>
          <a:p>
            <a:pPr marL="215900" indent="-214313" eaLnBrk="1">
              <a:lnSpc>
                <a:spcPct val="93000"/>
              </a:lnSpc>
              <a:spcBef>
                <a:spcPct val="0"/>
              </a:spcBef>
              <a:tabLst>
                <a:tab pos="723900" algn="l"/>
                <a:tab pos="1447800" algn="l"/>
                <a:tab pos="2171700" algn="l"/>
                <a:tab pos="2895600" algn="l"/>
                <a:tab pos="3619500" algn="l"/>
                <a:tab pos="4343400" algn="l"/>
                <a:tab pos="5067300" algn="l"/>
                <a:tab pos="5791200" algn="l"/>
              </a:tabLst>
            </a:pPr>
            <a:r>
              <a:rPr lang="en-IN" altLang="en-US" sz="1100">
                <a:ea typeface="Arial Unicode MS" panose="020B0604020202020204" pitchFamily="34" charset="-128"/>
                <a:cs typeface="Arial Unicode MS" panose="020B0604020202020204" pitchFamily="34" charset="-128"/>
              </a:rPr>
              <a:t>	The another way by which hotel guest services management is impacted that is guest diet. If customer or guests is health conscious and only eat healthy and nutrient diet. So, it is the preferences of guest and it is become duty of hotel staff to provide them food as per their demands. If hotel not satisfy the customer need it will directly impacted hotel image. For this hotel management have to design their food menu as per customers needs and also bring some changes in their guest management services. </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7650" name="Rectangle 6">
            <a:extLst>
              <a:ext uri="{FF2B5EF4-FFF2-40B4-BE49-F238E27FC236}">
                <a16:creationId xmlns:a16="http://schemas.microsoft.com/office/drawing/2014/main" id="{F3466ED9-36EB-4578-863C-4462FEB8F8EB}"/>
              </a:ext>
            </a:extLst>
          </p:cNvPr>
          <p:cNvSpPr>
            <a:spLocks noGrp="1" noChangeArrowheads="1"/>
          </p:cNvSpPr>
          <p:nvPr>
            <p:ph type="sldNum" sz="quarter"/>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lnSpc>
                <a:spcPct val="93000"/>
              </a:lnSpc>
              <a:buClr>
                <a:srgbClr val="000000"/>
              </a:buClr>
              <a:buSzPct val="100000"/>
              <a:buFont typeface="Times New Roman" panose="02020603050405020304" pitchFamily="18" charset="0"/>
              <a:tabLst>
                <a:tab pos="723900" algn="l"/>
                <a:tab pos="1447800" algn="l"/>
                <a:tab pos="2171700" algn="l"/>
                <a:tab pos="2895600" algn="l"/>
              </a:tabLst>
              <a:defRPr>
                <a:solidFill>
                  <a:schemeClr val="tx1"/>
                </a:solidFill>
                <a:latin typeface="arial" panose="020B0604020202020204" pitchFamily="34" charset="0"/>
                <a:cs typeface="Droid Sans Fallback" charset="0"/>
              </a:defRPr>
            </a:lvl1pPr>
            <a:lvl2pPr>
              <a:lnSpc>
                <a:spcPct val="93000"/>
              </a:lnSpc>
              <a:buClr>
                <a:srgbClr val="000000"/>
              </a:buClr>
              <a:buSzPct val="100000"/>
              <a:buFont typeface="Times New Roman" panose="02020603050405020304" pitchFamily="18" charset="0"/>
              <a:tabLst>
                <a:tab pos="723900" algn="l"/>
                <a:tab pos="1447800" algn="l"/>
                <a:tab pos="2171700" algn="l"/>
                <a:tab pos="2895600" algn="l"/>
              </a:tabLst>
              <a:defRPr>
                <a:solidFill>
                  <a:schemeClr val="tx1"/>
                </a:solidFill>
                <a:latin typeface="arial" panose="020B0604020202020204" pitchFamily="34" charset="0"/>
                <a:cs typeface="Droid Sans Fallback" charset="0"/>
              </a:defRPr>
            </a:lvl2pPr>
            <a:lvl3pPr>
              <a:lnSpc>
                <a:spcPct val="93000"/>
              </a:lnSpc>
              <a:buClr>
                <a:srgbClr val="000000"/>
              </a:buClr>
              <a:buSzPct val="100000"/>
              <a:buFont typeface="Times New Roman" panose="02020603050405020304" pitchFamily="18" charset="0"/>
              <a:tabLst>
                <a:tab pos="723900" algn="l"/>
                <a:tab pos="1447800" algn="l"/>
                <a:tab pos="2171700" algn="l"/>
                <a:tab pos="2895600" algn="l"/>
              </a:tabLst>
              <a:defRPr>
                <a:solidFill>
                  <a:schemeClr val="tx1"/>
                </a:solidFill>
                <a:latin typeface="arial" panose="020B0604020202020204" pitchFamily="34" charset="0"/>
                <a:cs typeface="Droid Sans Fallback" charset="0"/>
              </a:defRPr>
            </a:lvl3pPr>
            <a:lvl4pPr>
              <a:lnSpc>
                <a:spcPct val="93000"/>
              </a:lnSpc>
              <a:buClr>
                <a:srgbClr val="000000"/>
              </a:buClr>
              <a:buSzPct val="100000"/>
              <a:buFont typeface="Times New Roman" panose="02020603050405020304" pitchFamily="18" charset="0"/>
              <a:tabLst>
                <a:tab pos="723900" algn="l"/>
                <a:tab pos="1447800" algn="l"/>
                <a:tab pos="2171700" algn="l"/>
                <a:tab pos="2895600" algn="l"/>
              </a:tabLst>
              <a:defRPr>
                <a:solidFill>
                  <a:schemeClr val="tx1"/>
                </a:solidFill>
                <a:latin typeface="arial" panose="020B0604020202020204" pitchFamily="34" charset="0"/>
                <a:cs typeface="Droid Sans Fallback" charset="0"/>
              </a:defRPr>
            </a:lvl4pPr>
            <a:lvl5pPr>
              <a:lnSpc>
                <a:spcPct val="93000"/>
              </a:lnSpc>
              <a:buClr>
                <a:srgbClr val="000000"/>
              </a:buClr>
              <a:buSzPct val="100000"/>
              <a:buFont typeface="Times New Roman" panose="02020603050405020304" pitchFamily="18" charset="0"/>
              <a:tabLst>
                <a:tab pos="723900" algn="l"/>
                <a:tab pos="1447800" algn="l"/>
                <a:tab pos="2171700" algn="l"/>
                <a:tab pos="2895600" algn="l"/>
              </a:tabLst>
              <a:defRPr>
                <a:solidFill>
                  <a:schemeClr val="tx1"/>
                </a:solidFill>
                <a:latin typeface="arial" panose="020B0604020202020204" pitchFamily="34" charset="0"/>
                <a:cs typeface="Droid Sans Fallback" charset="0"/>
              </a:defRPr>
            </a:lvl5pPr>
            <a:lvl6pPr marL="2514600" indent="-228600" defTabSz="449263" eaLnBrk="0"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chemeClr val="tx1"/>
                </a:solidFill>
                <a:latin typeface="arial" panose="020B0604020202020204" pitchFamily="34" charset="0"/>
                <a:cs typeface="Droid Sans Fallback" charset="0"/>
              </a:defRPr>
            </a:lvl6pPr>
            <a:lvl7pPr marL="2971800" indent="-228600" defTabSz="449263" eaLnBrk="0"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chemeClr val="tx1"/>
                </a:solidFill>
                <a:latin typeface="arial" panose="020B0604020202020204" pitchFamily="34" charset="0"/>
                <a:cs typeface="Droid Sans Fallback" charset="0"/>
              </a:defRPr>
            </a:lvl7pPr>
            <a:lvl8pPr marL="3429000" indent="-228600" defTabSz="449263" eaLnBrk="0"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chemeClr val="tx1"/>
                </a:solidFill>
                <a:latin typeface="arial" panose="020B0604020202020204" pitchFamily="34" charset="0"/>
                <a:cs typeface="Droid Sans Fallback" charset="0"/>
              </a:defRPr>
            </a:lvl8pPr>
            <a:lvl9pPr marL="3886200" indent="-228600" defTabSz="449263" eaLnBrk="0"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chemeClr val="tx1"/>
                </a:solidFill>
                <a:latin typeface="arial" panose="020B0604020202020204" pitchFamily="34" charset="0"/>
                <a:cs typeface="Droid Sans Fallback" charset="0"/>
              </a:defRPr>
            </a:lvl9pPr>
          </a:lstStyle>
          <a:p>
            <a:fld id="{71C64A30-B497-45B0-BBFF-82B5925FEEEE}" type="slidenum">
              <a:rPr lang="en-IN" altLang="en-US">
                <a:solidFill>
                  <a:srgbClr val="000000"/>
                </a:solidFill>
                <a:latin typeface="Tinos" pitchFamily="16" charset="0"/>
                <a:cs typeface="DejaVu Sans" charset="0"/>
              </a:rPr>
              <a:pPr/>
              <a:t>9</a:t>
            </a:fld>
            <a:endParaRPr lang="en-IN" altLang="en-US">
              <a:solidFill>
                <a:srgbClr val="000000"/>
              </a:solidFill>
              <a:latin typeface="Tinos" pitchFamily="16" charset="0"/>
              <a:cs typeface="DejaVu Sans" charset="0"/>
            </a:endParaRPr>
          </a:p>
        </p:txBody>
      </p:sp>
      <p:sp>
        <p:nvSpPr>
          <p:cNvPr id="27651" name="Rectangle 1">
            <a:extLst>
              <a:ext uri="{FF2B5EF4-FFF2-40B4-BE49-F238E27FC236}">
                <a16:creationId xmlns:a16="http://schemas.microsoft.com/office/drawing/2014/main" id="{BD50B7FE-2A82-4A92-BD57-09B4FFBCFCB4}"/>
              </a:ext>
            </a:extLst>
          </p:cNvPr>
          <p:cNvSpPr txBox="1">
            <a:spLocks noGrp="1" noRot="1" noChangeAspect="1" noChangeArrowheads="1" noTextEdit="1"/>
          </p:cNvSpPr>
          <p:nvPr>
            <p:ph type="sldImg"/>
          </p:nvPr>
        </p:nvSpPr>
        <p:spPr>
          <a:xfrm>
            <a:off x="1106488" y="812800"/>
            <a:ext cx="5345112" cy="4008438"/>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27652" name="Rectangle 2">
            <a:extLst>
              <a:ext uri="{FF2B5EF4-FFF2-40B4-BE49-F238E27FC236}">
                <a16:creationId xmlns:a16="http://schemas.microsoft.com/office/drawing/2014/main" id="{D8587DB5-559E-49B9-AE6B-4D256D31EACF}"/>
              </a:ext>
            </a:extLst>
          </p:cNvPr>
          <p:cNvSpPr txBox="1">
            <a:spLocks noGrp="1" noChangeArrowheads="1"/>
          </p:cNvSpPr>
          <p:nvPr>
            <p:ph type="body" idx="1"/>
          </p:nvPr>
        </p:nvSpPr>
        <p:spPr>
          <a:xfrm>
            <a:off x="755650" y="5078413"/>
            <a:ext cx="6048375" cy="481171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9698" name="Rectangle 6">
            <a:extLst>
              <a:ext uri="{FF2B5EF4-FFF2-40B4-BE49-F238E27FC236}">
                <a16:creationId xmlns:a16="http://schemas.microsoft.com/office/drawing/2014/main" id="{D721B8C5-6765-42E7-8B0C-51853A96E1D1}"/>
              </a:ext>
            </a:extLst>
          </p:cNvPr>
          <p:cNvSpPr>
            <a:spLocks noGrp="1" noChangeArrowheads="1"/>
          </p:cNvSpPr>
          <p:nvPr>
            <p:ph type="sldNum" sz="quarter"/>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lnSpc>
                <a:spcPct val="93000"/>
              </a:lnSpc>
              <a:buClr>
                <a:srgbClr val="000000"/>
              </a:buClr>
              <a:buSzPct val="100000"/>
              <a:buFont typeface="Times New Roman" panose="02020603050405020304" pitchFamily="18" charset="0"/>
              <a:tabLst>
                <a:tab pos="723900" algn="l"/>
                <a:tab pos="1447800" algn="l"/>
                <a:tab pos="2171700" algn="l"/>
                <a:tab pos="2895600" algn="l"/>
              </a:tabLst>
              <a:defRPr>
                <a:solidFill>
                  <a:schemeClr val="tx1"/>
                </a:solidFill>
                <a:latin typeface="arial" panose="020B0604020202020204" pitchFamily="34" charset="0"/>
                <a:cs typeface="Droid Sans Fallback" charset="0"/>
              </a:defRPr>
            </a:lvl1pPr>
            <a:lvl2pPr>
              <a:lnSpc>
                <a:spcPct val="93000"/>
              </a:lnSpc>
              <a:buClr>
                <a:srgbClr val="000000"/>
              </a:buClr>
              <a:buSzPct val="100000"/>
              <a:buFont typeface="Times New Roman" panose="02020603050405020304" pitchFamily="18" charset="0"/>
              <a:tabLst>
                <a:tab pos="723900" algn="l"/>
                <a:tab pos="1447800" algn="l"/>
                <a:tab pos="2171700" algn="l"/>
                <a:tab pos="2895600" algn="l"/>
              </a:tabLst>
              <a:defRPr>
                <a:solidFill>
                  <a:schemeClr val="tx1"/>
                </a:solidFill>
                <a:latin typeface="arial" panose="020B0604020202020204" pitchFamily="34" charset="0"/>
                <a:cs typeface="Droid Sans Fallback" charset="0"/>
              </a:defRPr>
            </a:lvl2pPr>
            <a:lvl3pPr>
              <a:lnSpc>
                <a:spcPct val="93000"/>
              </a:lnSpc>
              <a:buClr>
                <a:srgbClr val="000000"/>
              </a:buClr>
              <a:buSzPct val="100000"/>
              <a:buFont typeface="Times New Roman" panose="02020603050405020304" pitchFamily="18" charset="0"/>
              <a:tabLst>
                <a:tab pos="723900" algn="l"/>
                <a:tab pos="1447800" algn="l"/>
                <a:tab pos="2171700" algn="l"/>
                <a:tab pos="2895600" algn="l"/>
              </a:tabLst>
              <a:defRPr>
                <a:solidFill>
                  <a:schemeClr val="tx1"/>
                </a:solidFill>
                <a:latin typeface="arial" panose="020B0604020202020204" pitchFamily="34" charset="0"/>
                <a:cs typeface="Droid Sans Fallback" charset="0"/>
              </a:defRPr>
            </a:lvl3pPr>
            <a:lvl4pPr>
              <a:lnSpc>
                <a:spcPct val="93000"/>
              </a:lnSpc>
              <a:buClr>
                <a:srgbClr val="000000"/>
              </a:buClr>
              <a:buSzPct val="100000"/>
              <a:buFont typeface="Times New Roman" panose="02020603050405020304" pitchFamily="18" charset="0"/>
              <a:tabLst>
                <a:tab pos="723900" algn="l"/>
                <a:tab pos="1447800" algn="l"/>
                <a:tab pos="2171700" algn="l"/>
                <a:tab pos="2895600" algn="l"/>
              </a:tabLst>
              <a:defRPr>
                <a:solidFill>
                  <a:schemeClr val="tx1"/>
                </a:solidFill>
                <a:latin typeface="arial" panose="020B0604020202020204" pitchFamily="34" charset="0"/>
                <a:cs typeface="Droid Sans Fallback" charset="0"/>
              </a:defRPr>
            </a:lvl4pPr>
            <a:lvl5pPr>
              <a:lnSpc>
                <a:spcPct val="93000"/>
              </a:lnSpc>
              <a:buClr>
                <a:srgbClr val="000000"/>
              </a:buClr>
              <a:buSzPct val="100000"/>
              <a:buFont typeface="Times New Roman" panose="02020603050405020304" pitchFamily="18" charset="0"/>
              <a:tabLst>
                <a:tab pos="723900" algn="l"/>
                <a:tab pos="1447800" algn="l"/>
                <a:tab pos="2171700" algn="l"/>
                <a:tab pos="2895600" algn="l"/>
              </a:tabLst>
              <a:defRPr>
                <a:solidFill>
                  <a:schemeClr val="tx1"/>
                </a:solidFill>
                <a:latin typeface="arial" panose="020B0604020202020204" pitchFamily="34" charset="0"/>
                <a:cs typeface="Droid Sans Fallback" charset="0"/>
              </a:defRPr>
            </a:lvl5pPr>
            <a:lvl6pPr marL="2514600" indent="-228600" defTabSz="449263" eaLnBrk="0"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chemeClr val="tx1"/>
                </a:solidFill>
                <a:latin typeface="arial" panose="020B0604020202020204" pitchFamily="34" charset="0"/>
                <a:cs typeface="Droid Sans Fallback" charset="0"/>
              </a:defRPr>
            </a:lvl6pPr>
            <a:lvl7pPr marL="2971800" indent="-228600" defTabSz="449263" eaLnBrk="0"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chemeClr val="tx1"/>
                </a:solidFill>
                <a:latin typeface="arial" panose="020B0604020202020204" pitchFamily="34" charset="0"/>
                <a:cs typeface="Droid Sans Fallback" charset="0"/>
              </a:defRPr>
            </a:lvl7pPr>
            <a:lvl8pPr marL="3429000" indent="-228600" defTabSz="449263" eaLnBrk="0"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chemeClr val="tx1"/>
                </a:solidFill>
                <a:latin typeface="arial" panose="020B0604020202020204" pitchFamily="34" charset="0"/>
                <a:cs typeface="Droid Sans Fallback" charset="0"/>
              </a:defRPr>
            </a:lvl8pPr>
            <a:lvl9pPr marL="3886200" indent="-228600" defTabSz="449263" eaLnBrk="0"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chemeClr val="tx1"/>
                </a:solidFill>
                <a:latin typeface="arial" panose="020B0604020202020204" pitchFamily="34" charset="0"/>
                <a:cs typeface="Droid Sans Fallback" charset="0"/>
              </a:defRPr>
            </a:lvl9pPr>
          </a:lstStyle>
          <a:p>
            <a:fld id="{20A97305-322D-4C0C-BC81-6B9A1EA0CAF9}" type="slidenum">
              <a:rPr lang="en-IN" altLang="en-US">
                <a:solidFill>
                  <a:srgbClr val="000000"/>
                </a:solidFill>
                <a:latin typeface="Tinos" pitchFamily="16" charset="0"/>
                <a:cs typeface="DejaVu Sans" charset="0"/>
              </a:rPr>
              <a:pPr/>
              <a:t>10</a:t>
            </a:fld>
            <a:endParaRPr lang="en-IN" altLang="en-US">
              <a:solidFill>
                <a:srgbClr val="000000"/>
              </a:solidFill>
              <a:latin typeface="Tinos" pitchFamily="16" charset="0"/>
              <a:cs typeface="DejaVu Sans" charset="0"/>
            </a:endParaRPr>
          </a:p>
        </p:txBody>
      </p:sp>
      <p:sp>
        <p:nvSpPr>
          <p:cNvPr id="29699" name="Rectangle 1">
            <a:extLst>
              <a:ext uri="{FF2B5EF4-FFF2-40B4-BE49-F238E27FC236}">
                <a16:creationId xmlns:a16="http://schemas.microsoft.com/office/drawing/2014/main" id="{7CBD922C-D50B-4CF2-A72F-2336BF00E54D}"/>
              </a:ext>
            </a:extLst>
          </p:cNvPr>
          <p:cNvSpPr txBox="1">
            <a:spLocks noGrp="1" noRot="1" noChangeAspect="1" noChangeArrowheads="1" noTextEdit="1"/>
          </p:cNvSpPr>
          <p:nvPr>
            <p:ph type="sldImg"/>
          </p:nvPr>
        </p:nvSpPr>
        <p:spPr>
          <a:xfrm>
            <a:off x="1106488" y="812800"/>
            <a:ext cx="5345112" cy="4008438"/>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29700" name="Rectangle 2">
            <a:extLst>
              <a:ext uri="{FF2B5EF4-FFF2-40B4-BE49-F238E27FC236}">
                <a16:creationId xmlns:a16="http://schemas.microsoft.com/office/drawing/2014/main" id="{34D414A9-B431-4AD0-B88F-15C3A4B475C5}"/>
              </a:ext>
            </a:extLst>
          </p:cNvPr>
          <p:cNvSpPr txBox="1">
            <a:spLocks noGrp="1" noChangeArrowheads="1"/>
          </p:cNvSpPr>
          <p:nvPr>
            <p:ph type="body" idx="1"/>
          </p:nvPr>
        </p:nvSpPr>
        <p:spPr>
          <a:xfrm>
            <a:off x="755650" y="5078413"/>
            <a:ext cx="6048375" cy="481171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1746" name="Rectangle 6">
            <a:extLst>
              <a:ext uri="{FF2B5EF4-FFF2-40B4-BE49-F238E27FC236}">
                <a16:creationId xmlns:a16="http://schemas.microsoft.com/office/drawing/2014/main" id="{98B77CA0-DFDE-4FFB-A692-FA9EC645C289}"/>
              </a:ext>
            </a:extLst>
          </p:cNvPr>
          <p:cNvSpPr>
            <a:spLocks noGrp="1" noChangeArrowheads="1"/>
          </p:cNvSpPr>
          <p:nvPr>
            <p:ph type="sldNum" sz="quarter"/>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lnSpc>
                <a:spcPct val="93000"/>
              </a:lnSpc>
              <a:buClr>
                <a:srgbClr val="000000"/>
              </a:buClr>
              <a:buSzPct val="100000"/>
              <a:buFont typeface="Times New Roman" panose="02020603050405020304" pitchFamily="18" charset="0"/>
              <a:tabLst>
                <a:tab pos="723900" algn="l"/>
                <a:tab pos="1447800" algn="l"/>
                <a:tab pos="2171700" algn="l"/>
                <a:tab pos="2895600" algn="l"/>
              </a:tabLst>
              <a:defRPr>
                <a:solidFill>
                  <a:schemeClr val="tx1"/>
                </a:solidFill>
                <a:latin typeface="arial" panose="020B0604020202020204" pitchFamily="34" charset="0"/>
                <a:cs typeface="Droid Sans Fallback" charset="0"/>
              </a:defRPr>
            </a:lvl1pPr>
            <a:lvl2pPr>
              <a:lnSpc>
                <a:spcPct val="93000"/>
              </a:lnSpc>
              <a:buClr>
                <a:srgbClr val="000000"/>
              </a:buClr>
              <a:buSzPct val="100000"/>
              <a:buFont typeface="Times New Roman" panose="02020603050405020304" pitchFamily="18" charset="0"/>
              <a:tabLst>
                <a:tab pos="723900" algn="l"/>
                <a:tab pos="1447800" algn="l"/>
                <a:tab pos="2171700" algn="l"/>
                <a:tab pos="2895600" algn="l"/>
              </a:tabLst>
              <a:defRPr>
                <a:solidFill>
                  <a:schemeClr val="tx1"/>
                </a:solidFill>
                <a:latin typeface="arial" panose="020B0604020202020204" pitchFamily="34" charset="0"/>
                <a:cs typeface="Droid Sans Fallback" charset="0"/>
              </a:defRPr>
            </a:lvl2pPr>
            <a:lvl3pPr>
              <a:lnSpc>
                <a:spcPct val="93000"/>
              </a:lnSpc>
              <a:buClr>
                <a:srgbClr val="000000"/>
              </a:buClr>
              <a:buSzPct val="100000"/>
              <a:buFont typeface="Times New Roman" panose="02020603050405020304" pitchFamily="18" charset="0"/>
              <a:tabLst>
                <a:tab pos="723900" algn="l"/>
                <a:tab pos="1447800" algn="l"/>
                <a:tab pos="2171700" algn="l"/>
                <a:tab pos="2895600" algn="l"/>
              </a:tabLst>
              <a:defRPr>
                <a:solidFill>
                  <a:schemeClr val="tx1"/>
                </a:solidFill>
                <a:latin typeface="arial" panose="020B0604020202020204" pitchFamily="34" charset="0"/>
                <a:cs typeface="Droid Sans Fallback" charset="0"/>
              </a:defRPr>
            </a:lvl3pPr>
            <a:lvl4pPr>
              <a:lnSpc>
                <a:spcPct val="93000"/>
              </a:lnSpc>
              <a:buClr>
                <a:srgbClr val="000000"/>
              </a:buClr>
              <a:buSzPct val="100000"/>
              <a:buFont typeface="Times New Roman" panose="02020603050405020304" pitchFamily="18" charset="0"/>
              <a:tabLst>
                <a:tab pos="723900" algn="l"/>
                <a:tab pos="1447800" algn="l"/>
                <a:tab pos="2171700" algn="l"/>
                <a:tab pos="2895600" algn="l"/>
              </a:tabLst>
              <a:defRPr>
                <a:solidFill>
                  <a:schemeClr val="tx1"/>
                </a:solidFill>
                <a:latin typeface="arial" panose="020B0604020202020204" pitchFamily="34" charset="0"/>
                <a:cs typeface="Droid Sans Fallback" charset="0"/>
              </a:defRPr>
            </a:lvl4pPr>
            <a:lvl5pPr>
              <a:lnSpc>
                <a:spcPct val="93000"/>
              </a:lnSpc>
              <a:buClr>
                <a:srgbClr val="000000"/>
              </a:buClr>
              <a:buSzPct val="100000"/>
              <a:buFont typeface="Times New Roman" panose="02020603050405020304" pitchFamily="18" charset="0"/>
              <a:tabLst>
                <a:tab pos="723900" algn="l"/>
                <a:tab pos="1447800" algn="l"/>
                <a:tab pos="2171700" algn="l"/>
                <a:tab pos="2895600" algn="l"/>
              </a:tabLst>
              <a:defRPr>
                <a:solidFill>
                  <a:schemeClr val="tx1"/>
                </a:solidFill>
                <a:latin typeface="arial" panose="020B0604020202020204" pitchFamily="34" charset="0"/>
                <a:cs typeface="Droid Sans Fallback" charset="0"/>
              </a:defRPr>
            </a:lvl5pPr>
            <a:lvl6pPr marL="2514600" indent="-228600" defTabSz="449263" eaLnBrk="0"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chemeClr val="tx1"/>
                </a:solidFill>
                <a:latin typeface="arial" panose="020B0604020202020204" pitchFamily="34" charset="0"/>
                <a:cs typeface="Droid Sans Fallback" charset="0"/>
              </a:defRPr>
            </a:lvl6pPr>
            <a:lvl7pPr marL="2971800" indent="-228600" defTabSz="449263" eaLnBrk="0"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chemeClr val="tx1"/>
                </a:solidFill>
                <a:latin typeface="arial" panose="020B0604020202020204" pitchFamily="34" charset="0"/>
                <a:cs typeface="Droid Sans Fallback" charset="0"/>
              </a:defRPr>
            </a:lvl7pPr>
            <a:lvl8pPr marL="3429000" indent="-228600" defTabSz="449263" eaLnBrk="0"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chemeClr val="tx1"/>
                </a:solidFill>
                <a:latin typeface="arial" panose="020B0604020202020204" pitchFamily="34" charset="0"/>
                <a:cs typeface="Droid Sans Fallback" charset="0"/>
              </a:defRPr>
            </a:lvl8pPr>
            <a:lvl9pPr marL="3886200" indent="-228600" defTabSz="449263" eaLnBrk="0"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chemeClr val="tx1"/>
                </a:solidFill>
                <a:latin typeface="arial" panose="020B0604020202020204" pitchFamily="34" charset="0"/>
                <a:cs typeface="Droid Sans Fallback" charset="0"/>
              </a:defRPr>
            </a:lvl9pPr>
          </a:lstStyle>
          <a:p>
            <a:fld id="{7CE0A9B3-EF5A-48E4-AD35-96820780B516}" type="slidenum">
              <a:rPr lang="en-IN" altLang="en-US">
                <a:solidFill>
                  <a:srgbClr val="000000"/>
                </a:solidFill>
                <a:latin typeface="Tinos" pitchFamily="16" charset="0"/>
                <a:cs typeface="DejaVu Sans" charset="0"/>
              </a:rPr>
              <a:pPr/>
              <a:t>11</a:t>
            </a:fld>
            <a:endParaRPr lang="en-IN" altLang="en-US">
              <a:solidFill>
                <a:srgbClr val="000000"/>
              </a:solidFill>
              <a:latin typeface="Tinos" pitchFamily="16" charset="0"/>
              <a:cs typeface="DejaVu Sans" charset="0"/>
            </a:endParaRPr>
          </a:p>
        </p:txBody>
      </p:sp>
      <p:sp>
        <p:nvSpPr>
          <p:cNvPr id="31747" name="Rectangle 1">
            <a:extLst>
              <a:ext uri="{FF2B5EF4-FFF2-40B4-BE49-F238E27FC236}">
                <a16:creationId xmlns:a16="http://schemas.microsoft.com/office/drawing/2014/main" id="{23344C78-7047-4364-A8B1-FD84DC5313A1}"/>
              </a:ext>
            </a:extLst>
          </p:cNvPr>
          <p:cNvSpPr txBox="1">
            <a:spLocks noGrp="1" noRot="1" noChangeAspect="1" noChangeArrowheads="1" noTextEdit="1"/>
          </p:cNvSpPr>
          <p:nvPr>
            <p:ph type="sldImg"/>
          </p:nvPr>
        </p:nvSpPr>
        <p:spPr>
          <a:xfrm>
            <a:off x="1106488" y="812800"/>
            <a:ext cx="5345112" cy="4008438"/>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31748" name="Rectangle 2">
            <a:extLst>
              <a:ext uri="{FF2B5EF4-FFF2-40B4-BE49-F238E27FC236}">
                <a16:creationId xmlns:a16="http://schemas.microsoft.com/office/drawing/2014/main" id="{7EC10AFB-ADD8-429B-A195-066148CE12B4}"/>
              </a:ext>
            </a:extLst>
          </p:cNvPr>
          <p:cNvSpPr txBox="1">
            <a:spLocks noGrp="1" noChangeArrowheads="1"/>
          </p:cNvSpPr>
          <p:nvPr>
            <p:ph type="body" idx="1"/>
          </p:nvPr>
        </p:nvSpPr>
        <p:spPr>
          <a:xfrm>
            <a:off x="755650" y="5078413"/>
            <a:ext cx="6048375" cy="481171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260475" y="1236663"/>
            <a:ext cx="7559675" cy="2632075"/>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260475" y="3970338"/>
            <a:ext cx="7559675" cy="1825625"/>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Rectangle 3">
            <a:extLst>
              <a:ext uri="{FF2B5EF4-FFF2-40B4-BE49-F238E27FC236}">
                <a16:creationId xmlns:a16="http://schemas.microsoft.com/office/drawing/2014/main" id="{108148E7-8047-4084-93D4-8557D341759A}"/>
              </a:ext>
            </a:extLst>
          </p:cNvPr>
          <p:cNvSpPr>
            <a:spLocks noGrp="1" noChangeArrowheads="1"/>
          </p:cNvSpPr>
          <p:nvPr>
            <p:ph type="dt" idx="10"/>
          </p:nvPr>
        </p:nvSpPr>
        <p:spPr>
          <a:ln/>
        </p:spPr>
        <p:txBody>
          <a:bodyPr/>
          <a:lstStyle>
            <a:lvl1pPr>
              <a:defRPr/>
            </a:lvl1pPr>
          </a:lstStyle>
          <a:p>
            <a:pPr>
              <a:defRPr/>
            </a:pPr>
            <a:endParaRPr lang="en-IN" altLang="en-US"/>
          </a:p>
        </p:txBody>
      </p:sp>
      <p:sp>
        <p:nvSpPr>
          <p:cNvPr id="5" name="Rectangle 4">
            <a:extLst>
              <a:ext uri="{FF2B5EF4-FFF2-40B4-BE49-F238E27FC236}">
                <a16:creationId xmlns:a16="http://schemas.microsoft.com/office/drawing/2014/main" id="{5BA3875E-43B7-4D44-8B6C-AB0826C5F2A0}"/>
              </a:ext>
            </a:extLst>
          </p:cNvPr>
          <p:cNvSpPr>
            <a:spLocks noGrp="1" noChangeArrowheads="1"/>
          </p:cNvSpPr>
          <p:nvPr>
            <p:ph type="ftr" idx="11"/>
          </p:nvPr>
        </p:nvSpPr>
        <p:spPr>
          <a:ln/>
        </p:spPr>
        <p:txBody>
          <a:bodyPr/>
          <a:lstStyle>
            <a:lvl1pPr>
              <a:defRPr/>
            </a:lvl1pPr>
          </a:lstStyle>
          <a:p>
            <a:pPr>
              <a:defRPr/>
            </a:pPr>
            <a:endParaRPr lang="en-IN" altLang="en-US"/>
          </a:p>
        </p:txBody>
      </p:sp>
      <p:sp>
        <p:nvSpPr>
          <p:cNvPr id="6" name="Rectangle 5">
            <a:extLst>
              <a:ext uri="{FF2B5EF4-FFF2-40B4-BE49-F238E27FC236}">
                <a16:creationId xmlns:a16="http://schemas.microsoft.com/office/drawing/2014/main" id="{57AD7E49-45D3-4009-BCF3-B06A4C11AEA0}"/>
              </a:ext>
            </a:extLst>
          </p:cNvPr>
          <p:cNvSpPr>
            <a:spLocks noGrp="1" noChangeArrowheads="1"/>
          </p:cNvSpPr>
          <p:nvPr>
            <p:ph type="sldNum" idx="12"/>
          </p:nvPr>
        </p:nvSpPr>
        <p:spPr>
          <a:ln/>
        </p:spPr>
        <p:txBody>
          <a:bodyPr/>
          <a:lstStyle>
            <a:lvl1pPr>
              <a:defRPr/>
            </a:lvl1pPr>
          </a:lstStyle>
          <a:p>
            <a:pPr>
              <a:defRPr/>
            </a:pPr>
            <a:fld id="{CC2E417D-6E7A-4D39-8A62-70F9067DDEFD}" type="slidenum">
              <a:rPr lang="en-IN" altLang="en-US"/>
              <a:pPr>
                <a:defRPr/>
              </a:pPr>
              <a:t>‹#›</a:t>
            </a:fld>
            <a:endParaRPr lang="en-IN" altLang="en-US"/>
          </a:p>
        </p:txBody>
      </p:sp>
    </p:spTree>
    <p:extLst>
      <p:ext uri="{BB962C8B-B14F-4D97-AF65-F5344CB8AC3E}">
        <p14:creationId xmlns:p14="http://schemas.microsoft.com/office/powerpoint/2010/main" val="35432702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3">
            <a:extLst>
              <a:ext uri="{FF2B5EF4-FFF2-40B4-BE49-F238E27FC236}">
                <a16:creationId xmlns:a16="http://schemas.microsoft.com/office/drawing/2014/main" id="{1D5841E7-FAB5-4FFA-A498-3496096EB6FD}"/>
              </a:ext>
            </a:extLst>
          </p:cNvPr>
          <p:cNvSpPr>
            <a:spLocks noGrp="1" noChangeArrowheads="1"/>
          </p:cNvSpPr>
          <p:nvPr>
            <p:ph type="dt" idx="10"/>
          </p:nvPr>
        </p:nvSpPr>
        <p:spPr>
          <a:ln/>
        </p:spPr>
        <p:txBody>
          <a:bodyPr/>
          <a:lstStyle>
            <a:lvl1pPr>
              <a:defRPr/>
            </a:lvl1pPr>
          </a:lstStyle>
          <a:p>
            <a:pPr>
              <a:defRPr/>
            </a:pPr>
            <a:endParaRPr lang="en-IN" altLang="en-US"/>
          </a:p>
        </p:txBody>
      </p:sp>
      <p:sp>
        <p:nvSpPr>
          <p:cNvPr id="5" name="Rectangle 4">
            <a:extLst>
              <a:ext uri="{FF2B5EF4-FFF2-40B4-BE49-F238E27FC236}">
                <a16:creationId xmlns:a16="http://schemas.microsoft.com/office/drawing/2014/main" id="{83D77CA8-8393-45D9-ABD3-D9D7B70A29FB}"/>
              </a:ext>
            </a:extLst>
          </p:cNvPr>
          <p:cNvSpPr>
            <a:spLocks noGrp="1" noChangeArrowheads="1"/>
          </p:cNvSpPr>
          <p:nvPr>
            <p:ph type="ftr" idx="11"/>
          </p:nvPr>
        </p:nvSpPr>
        <p:spPr>
          <a:ln/>
        </p:spPr>
        <p:txBody>
          <a:bodyPr/>
          <a:lstStyle>
            <a:lvl1pPr>
              <a:defRPr/>
            </a:lvl1pPr>
          </a:lstStyle>
          <a:p>
            <a:pPr>
              <a:defRPr/>
            </a:pPr>
            <a:endParaRPr lang="en-IN" altLang="en-US"/>
          </a:p>
        </p:txBody>
      </p:sp>
      <p:sp>
        <p:nvSpPr>
          <p:cNvPr id="6" name="Rectangle 5">
            <a:extLst>
              <a:ext uri="{FF2B5EF4-FFF2-40B4-BE49-F238E27FC236}">
                <a16:creationId xmlns:a16="http://schemas.microsoft.com/office/drawing/2014/main" id="{9E240651-7D98-40B3-B2C8-03EAD4994796}"/>
              </a:ext>
            </a:extLst>
          </p:cNvPr>
          <p:cNvSpPr>
            <a:spLocks noGrp="1" noChangeArrowheads="1"/>
          </p:cNvSpPr>
          <p:nvPr>
            <p:ph type="sldNum" idx="12"/>
          </p:nvPr>
        </p:nvSpPr>
        <p:spPr>
          <a:ln/>
        </p:spPr>
        <p:txBody>
          <a:bodyPr/>
          <a:lstStyle>
            <a:lvl1pPr>
              <a:defRPr/>
            </a:lvl1pPr>
          </a:lstStyle>
          <a:p>
            <a:pPr>
              <a:defRPr/>
            </a:pPr>
            <a:fld id="{4FAD66A2-CFC8-47A7-B547-94F3AA660402}" type="slidenum">
              <a:rPr lang="en-IN" altLang="en-US"/>
              <a:pPr>
                <a:defRPr/>
              </a:pPr>
              <a:t>‹#›</a:t>
            </a:fld>
            <a:endParaRPr lang="en-IN" altLang="en-US"/>
          </a:p>
        </p:txBody>
      </p:sp>
    </p:spTree>
    <p:extLst>
      <p:ext uri="{BB962C8B-B14F-4D97-AF65-F5344CB8AC3E}">
        <p14:creationId xmlns:p14="http://schemas.microsoft.com/office/powerpoint/2010/main" val="30772515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7388" y="1884363"/>
            <a:ext cx="8694737" cy="31448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87388" y="5059363"/>
            <a:ext cx="8694737" cy="16525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sp>
        <p:nvSpPr>
          <p:cNvPr id="4" name="Rectangle 3">
            <a:extLst>
              <a:ext uri="{FF2B5EF4-FFF2-40B4-BE49-F238E27FC236}">
                <a16:creationId xmlns:a16="http://schemas.microsoft.com/office/drawing/2014/main" id="{AD386F1D-8ED4-4B2D-A28A-A2BF4C4C9E2B}"/>
              </a:ext>
            </a:extLst>
          </p:cNvPr>
          <p:cNvSpPr>
            <a:spLocks noGrp="1" noChangeArrowheads="1"/>
          </p:cNvSpPr>
          <p:nvPr>
            <p:ph type="dt" idx="10"/>
          </p:nvPr>
        </p:nvSpPr>
        <p:spPr>
          <a:ln/>
        </p:spPr>
        <p:txBody>
          <a:bodyPr/>
          <a:lstStyle>
            <a:lvl1pPr>
              <a:defRPr/>
            </a:lvl1pPr>
          </a:lstStyle>
          <a:p>
            <a:pPr>
              <a:defRPr/>
            </a:pPr>
            <a:endParaRPr lang="en-IN" altLang="en-US"/>
          </a:p>
        </p:txBody>
      </p:sp>
      <p:sp>
        <p:nvSpPr>
          <p:cNvPr id="5" name="Rectangle 4">
            <a:extLst>
              <a:ext uri="{FF2B5EF4-FFF2-40B4-BE49-F238E27FC236}">
                <a16:creationId xmlns:a16="http://schemas.microsoft.com/office/drawing/2014/main" id="{C8C242FB-2C14-4C87-A24D-6E1203D83AEC}"/>
              </a:ext>
            </a:extLst>
          </p:cNvPr>
          <p:cNvSpPr>
            <a:spLocks noGrp="1" noChangeArrowheads="1"/>
          </p:cNvSpPr>
          <p:nvPr>
            <p:ph type="ftr" idx="11"/>
          </p:nvPr>
        </p:nvSpPr>
        <p:spPr>
          <a:ln/>
        </p:spPr>
        <p:txBody>
          <a:bodyPr/>
          <a:lstStyle>
            <a:lvl1pPr>
              <a:defRPr/>
            </a:lvl1pPr>
          </a:lstStyle>
          <a:p>
            <a:pPr>
              <a:defRPr/>
            </a:pPr>
            <a:endParaRPr lang="en-IN" altLang="en-US"/>
          </a:p>
        </p:txBody>
      </p:sp>
      <p:sp>
        <p:nvSpPr>
          <p:cNvPr id="6" name="Rectangle 5">
            <a:extLst>
              <a:ext uri="{FF2B5EF4-FFF2-40B4-BE49-F238E27FC236}">
                <a16:creationId xmlns:a16="http://schemas.microsoft.com/office/drawing/2014/main" id="{B36F6B80-62BB-4F1E-8C80-6A06591CFEE3}"/>
              </a:ext>
            </a:extLst>
          </p:cNvPr>
          <p:cNvSpPr>
            <a:spLocks noGrp="1" noChangeArrowheads="1"/>
          </p:cNvSpPr>
          <p:nvPr>
            <p:ph type="sldNum" idx="12"/>
          </p:nvPr>
        </p:nvSpPr>
        <p:spPr>
          <a:ln/>
        </p:spPr>
        <p:txBody>
          <a:bodyPr/>
          <a:lstStyle>
            <a:lvl1pPr>
              <a:defRPr/>
            </a:lvl1pPr>
          </a:lstStyle>
          <a:p>
            <a:pPr>
              <a:defRPr/>
            </a:pPr>
            <a:fld id="{57E3854B-87A7-42D5-8727-ECD922509663}" type="slidenum">
              <a:rPr lang="en-IN" altLang="en-US"/>
              <a:pPr>
                <a:defRPr/>
              </a:pPr>
              <a:t>‹#›</a:t>
            </a:fld>
            <a:endParaRPr lang="en-IN" altLang="en-US"/>
          </a:p>
        </p:txBody>
      </p:sp>
    </p:spTree>
    <p:extLst>
      <p:ext uri="{BB962C8B-B14F-4D97-AF65-F5344CB8AC3E}">
        <p14:creationId xmlns:p14="http://schemas.microsoft.com/office/powerpoint/2010/main" val="4144446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503238" y="1768475"/>
            <a:ext cx="4457700" cy="49879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5113338" y="1768475"/>
            <a:ext cx="4459287" cy="49879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3">
            <a:extLst>
              <a:ext uri="{FF2B5EF4-FFF2-40B4-BE49-F238E27FC236}">
                <a16:creationId xmlns:a16="http://schemas.microsoft.com/office/drawing/2014/main" id="{D22F94A5-7AF6-44AA-9484-6C3FC7F4AC6D}"/>
              </a:ext>
            </a:extLst>
          </p:cNvPr>
          <p:cNvSpPr>
            <a:spLocks noGrp="1" noChangeArrowheads="1"/>
          </p:cNvSpPr>
          <p:nvPr>
            <p:ph type="dt" idx="10"/>
          </p:nvPr>
        </p:nvSpPr>
        <p:spPr>
          <a:ln/>
        </p:spPr>
        <p:txBody>
          <a:bodyPr/>
          <a:lstStyle>
            <a:lvl1pPr>
              <a:defRPr/>
            </a:lvl1pPr>
          </a:lstStyle>
          <a:p>
            <a:pPr>
              <a:defRPr/>
            </a:pPr>
            <a:endParaRPr lang="en-IN" altLang="en-US"/>
          </a:p>
        </p:txBody>
      </p:sp>
      <p:sp>
        <p:nvSpPr>
          <p:cNvPr id="6" name="Rectangle 4">
            <a:extLst>
              <a:ext uri="{FF2B5EF4-FFF2-40B4-BE49-F238E27FC236}">
                <a16:creationId xmlns:a16="http://schemas.microsoft.com/office/drawing/2014/main" id="{1374EFB6-C4B5-4F19-8851-C364FA4A08CB}"/>
              </a:ext>
            </a:extLst>
          </p:cNvPr>
          <p:cNvSpPr>
            <a:spLocks noGrp="1" noChangeArrowheads="1"/>
          </p:cNvSpPr>
          <p:nvPr>
            <p:ph type="ftr" idx="11"/>
          </p:nvPr>
        </p:nvSpPr>
        <p:spPr>
          <a:ln/>
        </p:spPr>
        <p:txBody>
          <a:bodyPr/>
          <a:lstStyle>
            <a:lvl1pPr>
              <a:defRPr/>
            </a:lvl1pPr>
          </a:lstStyle>
          <a:p>
            <a:pPr>
              <a:defRPr/>
            </a:pPr>
            <a:endParaRPr lang="en-IN" altLang="en-US"/>
          </a:p>
        </p:txBody>
      </p:sp>
      <p:sp>
        <p:nvSpPr>
          <p:cNvPr id="7" name="Rectangle 5">
            <a:extLst>
              <a:ext uri="{FF2B5EF4-FFF2-40B4-BE49-F238E27FC236}">
                <a16:creationId xmlns:a16="http://schemas.microsoft.com/office/drawing/2014/main" id="{27AF12E8-72DF-4DF6-A96E-EA89BC0EA37C}"/>
              </a:ext>
            </a:extLst>
          </p:cNvPr>
          <p:cNvSpPr>
            <a:spLocks noGrp="1" noChangeArrowheads="1"/>
          </p:cNvSpPr>
          <p:nvPr>
            <p:ph type="sldNum" idx="12"/>
          </p:nvPr>
        </p:nvSpPr>
        <p:spPr>
          <a:ln/>
        </p:spPr>
        <p:txBody>
          <a:bodyPr/>
          <a:lstStyle>
            <a:lvl1pPr>
              <a:defRPr/>
            </a:lvl1pPr>
          </a:lstStyle>
          <a:p>
            <a:pPr>
              <a:defRPr/>
            </a:pPr>
            <a:fld id="{739C5B9C-B32C-4390-8017-9593D4A2DAB3}" type="slidenum">
              <a:rPr lang="en-IN" altLang="en-US"/>
              <a:pPr>
                <a:defRPr/>
              </a:pPr>
              <a:t>‹#›</a:t>
            </a:fld>
            <a:endParaRPr lang="en-IN" altLang="en-US"/>
          </a:p>
        </p:txBody>
      </p:sp>
    </p:spTree>
    <p:extLst>
      <p:ext uri="{BB962C8B-B14F-4D97-AF65-F5344CB8AC3E}">
        <p14:creationId xmlns:p14="http://schemas.microsoft.com/office/powerpoint/2010/main" val="33310332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93738" y="403225"/>
            <a:ext cx="8694737" cy="1460500"/>
          </a:xfrm>
        </p:spPr>
        <p:txBody>
          <a:bodyPr/>
          <a:lstStyle/>
          <a:p>
            <a:r>
              <a:rPr lang="en-US"/>
              <a:t>Click to edit Master title style</a:t>
            </a:r>
            <a:endParaRPr lang="en-GB"/>
          </a:p>
        </p:txBody>
      </p:sp>
      <p:sp>
        <p:nvSpPr>
          <p:cNvPr id="3" name="Text Placeholder 2"/>
          <p:cNvSpPr>
            <a:spLocks noGrp="1"/>
          </p:cNvSpPr>
          <p:nvPr>
            <p:ph type="body" idx="1"/>
          </p:nvPr>
        </p:nvSpPr>
        <p:spPr>
          <a:xfrm>
            <a:off x="693738" y="1852613"/>
            <a:ext cx="4265612" cy="90805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93738" y="2760663"/>
            <a:ext cx="4265612" cy="40624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5103813" y="1852613"/>
            <a:ext cx="4284662" cy="90805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103813" y="2760663"/>
            <a:ext cx="4284662" cy="40624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3">
            <a:extLst>
              <a:ext uri="{FF2B5EF4-FFF2-40B4-BE49-F238E27FC236}">
                <a16:creationId xmlns:a16="http://schemas.microsoft.com/office/drawing/2014/main" id="{626FC8E8-866A-468C-8880-996A2E12F560}"/>
              </a:ext>
            </a:extLst>
          </p:cNvPr>
          <p:cNvSpPr>
            <a:spLocks noGrp="1" noChangeArrowheads="1"/>
          </p:cNvSpPr>
          <p:nvPr>
            <p:ph type="dt" idx="10"/>
          </p:nvPr>
        </p:nvSpPr>
        <p:spPr>
          <a:ln/>
        </p:spPr>
        <p:txBody>
          <a:bodyPr/>
          <a:lstStyle>
            <a:lvl1pPr>
              <a:defRPr/>
            </a:lvl1pPr>
          </a:lstStyle>
          <a:p>
            <a:pPr>
              <a:defRPr/>
            </a:pPr>
            <a:endParaRPr lang="en-IN" altLang="en-US"/>
          </a:p>
        </p:txBody>
      </p:sp>
      <p:sp>
        <p:nvSpPr>
          <p:cNvPr id="8" name="Rectangle 4">
            <a:extLst>
              <a:ext uri="{FF2B5EF4-FFF2-40B4-BE49-F238E27FC236}">
                <a16:creationId xmlns:a16="http://schemas.microsoft.com/office/drawing/2014/main" id="{69FB82F4-DC84-433D-87ED-435D327727CF}"/>
              </a:ext>
            </a:extLst>
          </p:cNvPr>
          <p:cNvSpPr>
            <a:spLocks noGrp="1" noChangeArrowheads="1"/>
          </p:cNvSpPr>
          <p:nvPr>
            <p:ph type="ftr" idx="11"/>
          </p:nvPr>
        </p:nvSpPr>
        <p:spPr>
          <a:ln/>
        </p:spPr>
        <p:txBody>
          <a:bodyPr/>
          <a:lstStyle>
            <a:lvl1pPr>
              <a:defRPr/>
            </a:lvl1pPr>
          </a:lstStyle>
          <a:p>
            <a:pPr>
              <a:defRPr/>
            </a:pPr>
            <a:endParaRPr lang="en-IN" altLang="en-US"/>
          </a:p>
        </p:txBody>
      </p:sp>
      <p:sp>
        <p:nvSpPr>
          <p:cNvPr id="9" name="Rectangle 5">
            <a:extLst>
              <a:ext uri="{FF2B5EF4-FFF2-40B4-BE49-F238E27FC236}">
                <a16:creationId xmlns:a16="http://schemas.microsoft.com/office/drawing/2014/main" id="{121C51D7-4C8E-4319-8C04-84E98FC0914D}"/>
              </a:ext>
            </a:extLst>
          </p:cNvPr>
          <p:cNvSpPr>
            <a:spLocks noGrp="1" noChangeArrowheads="1"/>
          </p:cNvSpPr>
          <p:nvPr>
            <p:ph type="sldNum" idx="12"/>
          </p:nvPr>
        </p:nvSpPr>
        <p:spPr>
          <a:ln/>
        </p:spPr>
        <p:txBody>
          <a:bodyPr/>
          <a:lstStyle>
            <a:lvl1pPr>
              <a:defRPr/>
            </a:lvl1pPr>
          </a:lstStyle>
          <a:p>
            <a:pPr>
              <a:defRPr/>
            </a:pPr>
            <a:fld id="{2CF8B6AD-B738-4077-A38C-34E0F92FBEB0}" type="slidenum">
              <a:rPr lang="en-IN" altLang="en-US"/>
              <a:pPr>
                <a:defRPr/>
              </a:pPr>
              <a:t>‹#›</a:t>
            </a:fld>
            <a:endParaRPr lang="en-IN" altLang="en-US"/>
          </a:p>
        </p:txBody>
      </p:sp>
    </p:spTree>
    <p:extLst>
      <p:ext uri="{BB962C8B-B14F-4D97-AF65-F5344CB8AC3E}">
        <p14:creationId xmlns:p14="http://schemas.microsoft.com/office/powerpoint/2010/main" val="135747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3">
            <a:extLst>
              <a:ext uri="{FF2B5EF4-FFF2-40B4-BE49-F238E27FC236}">
                <a16:creationId xmlns:a16="http://schemas.microsoft.com/office/drawing/2014/main" id="{57DDFD01-47E0-40EC-9F72-D6EC527E7766}"/>
              </a:ext>
            </a:extLst>
          </p:cNvPr>
          <p:cNvSpPr>
            <a:spLocks noGrp="1" noChangeArrowheads="1"/>
          </p:cNvSpPr>
          <p:nvPr>
            <p:ph type="dt" idx="10"/>
          </p:nvPr>
        </p:nvSpPr>
        <p:spPr>
          <a:ln/>
        </p:spPr>
        <p:txBody>
          <a:bodyPr/>
          <a:lstStyle>
            <a:lvl1pPr>
              <a:defRPr/>
            </a:lvl1pPr>
          </a:lstStyle>
          <a:p>
            <a:pPr>
              <a:defRPr/>
            </a:pPr>
            <a:endParaRPr lang="en-IN" altLang="en-US"/>
          </a:p>
        </p:txBody>
      </p:sp>
      <p:sp>
        <p:nvSpPr>
          <p:cNvPr id="4" name="Rectangle 4">
            <a:extLst>
              <a:ext uri="{FF2B5EF4-FFF2-40B4-BE49-F238E27FC236}">
                <a16:creationId xmlns:a16="http://schemas.microsoft.com/office/drawing/2014/main" id="{44B14AC4-2966-4B76-9E75-F4BE3A06204E}"/>
              </a:ext>
            </a:extLst>
          </p:cNvPr>
          <p:cNvSpPr>
            <a:spLocks noGrp="1" noChangeArrowheads="1"/>
          </p:cNvSpPr>
          <p:nvPr>
            <p:ph type="ftr" idx="11"/>
          </p:nvPr>
        </p:nvSpPr>
        <p:spPr>
          <a:ln/>
        </p:spPr>
        <p:txBody>
          <a:bodyPr/>
          <a:lstStyle>
            <a:lvl1pPr>
              <a:defRPr/>
            </a:lvl1pPr>
          </a:lstStyle>
          <a:p>
            <a:pPr>
              <a:defRPr/>
            </a:pPr>
            <a:endParaRPr lang="en-IN" altLang="en-US"/>
          </a:p>
        </p:txBody>
      </p:sp>
      <p:sp>
        <p:nvSpPr>
          <p:cNvPr id="5" name="Rectangle 5">
            <a:extLst>
              <a:ext uri="{FF2B5EF4-FFF2-40B4-BE49-F238E27FC236}">
                <a16:creationId xmlns:a16="http://schemas.microsoft.com/office/drawing/2014/main" id="{5E72023F-4EA6-44AA-9418-82D563D1D6D2}"/>
              </a:ext>
            </a:extLst>
          </p:cNvPr>
          <p:cNvSpPr>
            <a:spLocks noGrp="1" noChangeArrowheads="1"/>
          </p:cNvSpPr>
          <p:nvPr>
            <p:ph type="sldNum" idx="12"/>
          </p:nvPr>
        </p:nvSpPr>
        <p:spPr>
          <a:ln/>
        </p:spPr>
        <p:txBody>
          <a:bodyPr/>
          <a:lstStyle>
            <a:lvl1pPr>
              <a:defRPr/>
            </a:lvl1pPr>
          </a:lstStyle>
          <a:p>
            <a:pPr>
              <a:defRPr/>
            </a:pPr>
            <a:fld id="{9EC04A0E-526F-45F3-B11B-94C125A1A4DD}" type="slidenum">
              <a:rPr lang="en-IN" altLang="en-US"/>
              <a:pPr>
                <a:defRPr/>
              </a:pPr>
              <a:t>‹#›</a:t>
            </a:fld>
            <a:endParaRPr lang="en-IN" altLang="en-US"/>
          </a:p>
        </p:txBody>
      </p:sp>
    </p:spTree>
    <p:extLst>
      <p:ext uri="{BB962C8B-B14F-4D97-AF65-F5344CB8AC3E}">
        <p14:creationId xmlns:p14="http://schemas.microsoft.com/office/powerpoint/2010/main" val="33461759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A6279C73-71B8-4C66-A186-93351B7B0C0F}"/>
              </a:ext>
            </a:extLst>
          </p:cNvPr>
          <p:cNvSpPr>
            <a:spLocks noGrp="1" noChangeArrowheads="1"/>
          </p:cNvSpPr>
          <p:nvPr>
            <p:ph type="dt" idx="10"/>
          </p:nvPr>
        </p:nvSpPr>
        <p:spPr>
          <a:ln/>
        </p:spPr>
        <p:txBody>
          <a:bodyPr/>
          <a:lstStyle>
            <a:lvl1pPr>
              <a:defRPr/>
            </a:lvl1pPr>
          </a:lstStyle>
          <a:p>
            <a:pPr>
              <a:defRPr/>
            </a:pPr>
            <a:endParaRPr lang="en-IN" altLang="en-US"/>
          </a:p>
        </p:txBody>
      </p:sp>
      <p:sp>
        <p:nvSpPr>
          <p:cNvPr id="3" name="Rectangle 4">
            <a:extLst>
              <a:ext uri="{FF2B5EF4-FFF2-40B4-BE49-F238E27FC236}">
                <a16:creationId xmlns:a16="http://schemas.microsoft.com/office/drawing/2014/main" id="{E60F26BF-C174-4D78-B013-1BEAF69C67B4}"/>
              </a:ext>
            </a:extLst>
          </p:cNvPr>
          <p:cNvSpPr>
            <a:spLocks noGrp="1" noChangeArrowheads="1"/>
          </p:cNvSpPr>
          <p:nvPr>
            <p:ph type="ftr" idx="11"/>
          </p:nvPr>
        </p:nvSpPr>
        <p:spPr>
          <a:ln/>
        </p:spPr>
        <p:txBody>
          <a:bodyPr/>
          <a:lstStyle>
            <a:lvl1pPr>
              <a:defRPr/>
            </a:lvl1pPr>
          </a:lstStyle>
          <a:p>
            <a:pPr>
              <a:defRPr/>
            </a:pPr>
            <a:endParaRPr lang="en-IN" altLang="en-US"/>
          </a:p>
        </p:txBody>
      </p:sp>
      <p:sp>
        <p:nvSpPr>
          <p:cNvPr id="4" name="Rectangle 5">
            <a:extLst>
              <a:ext uri="{FF2B5EF4-FFF2-40B4-BE49-F238E27FC236}">
                <a16:creationId xmlns:a16="http://schemas.microsoft.com/office/drawing/2014/main" id="{1FC7B098-F4B9-4118-8391-2FA8E4A90B55}"/>
              </a:ext>
            </a:extLst>
          </p:cNvPr>
          <p:cNvSpPr>
            <a:spLocks noGrp="1" noChangeArrowheads="1"/>
          </p:cNvSpPr>
          <p:nvPr>
            <p:ph type="sldNum" idx="12"/>
          </p:nvPr>
        </p:nvSpPr>
        <p:spPr>
          <a:ln/>
        </p:spPr>
        <p:txBody>
          <a:bodyPr/>
          <a:lstStyle>
            <a:lvl1pPr>
              <a:defRPr/>
            </a:lvl1pPr>
          </a:lstStyle>
          <a:p>
            <a:pPr>
              <a:defRPr/>
            </a:pPr>
            <a:fld id="{E2726D62-8A4C-45A0-ABF6-2DDEBFCF0357}" type="slidenum">
              <a:rPr lang="en-IN" altLang="en-US"/>
              <a:pPr>
                <a:defRPr/>
              </a:pPr>
              <a:t>‹#›</a:t>
            </a:fld>
            <a:endParaRPr lang="en-IN" altLang="en-US"/>
          </a:p>
        </p:txBody>
      </p:sp>
    </p:spTree>
    <p:extLst>
      <p:ext uri="{BB962C8B-B14F-4D97-AF65-F5344CB8AC3E}">
        <p14:creationId xmlns:p14="http://schemas.microsoft.com/office/powerpoint/2010/main" val="5706762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93738" y="503238"/>
            <a:ext cx="3251200" cy="17653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4286250" y="1089025"/>
            <a:ext cx="5102225" cy="53721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93738" y="2268538"/>
            <a:ext cx="3251200" cy="420052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Rectangle 3">
            <a:extLst>
              <a:ext uri="{FF2B5EF4-FFF2-40B4-BE49-F238E27FC236}">
                <a16:creationId xmlns:a16="http://schemas.microsoft.com/office/drawing/2014/main" id="{543D22E3-86A0-41DF-9A0B-F8DA5CC29953}"/>
              </a:ext>
            </a:extLst>
          </p:cNvPr>
          <p:cNvSpPr>
            <a:spLocks noGrp="1" noChangeArrowheads="1"/>
          </p:cNvSpPr>
          <p:nvPr>
            <p:ph type="dt" idx="10"/>
          </p:nvPr>
        </p:nvSpPr>
        <p:spPr>
          <a:ln/>
        </p:spPr>
        <p:txBody>
          <a:bodyPr/>
          <a:lstStyle>
            <a:lvl1pPr>
              <a:defRPr/>
            </a:lvl1pPr>
          </a:lstStyle>
          <a:p>
            <a:pPr>
              <a:defRPr/>
            </a:pPr>
            <a:endParaRPr lang="en-IN" altLang="en-US"/>
          </a:p>
        </p:txBody>
      </p:sp>
      <p:sp>
        <p:nvSpPr>
          <p:cNvPr id="6" name="Rectangle 4">
            <a:extLst>
              <a:ext uri="{FF2B5EF4-FFF2-40B4-BE49-F238E27FC236}">
                <a16:creationId xmlns:a16="http://schemas.microsoft.com/office/drawing/2014/main" id="{75EC1E68-9E43-41E3-8593-C8FA9886AB38}"/>
              </a:ext>
            </a:extLst>
          </p:cNvPr>
          <p:cNvSpPr>
            <a:spLocks noGrp="1" noChangeArrowheads="1"/>
          </p:cNvSpPr>
          <p:nvPr>
            <p:ph type="ftr" idx="11"/>
          </p:nvPr>
        </p:nvSpPr>
        <p:spPr>
          <a:ln/>
        </p:spPr>
        <p:txBody>
          <a:bodyPr/>
          <a:lstStyle>
            <a:lvl1pPr>
              <a:defRPr/>
            </a:lvl1pPr>
          </a:lstStyle>
          <a:p>
            <a:pPr>
              <a:defRPr/>
            </a:pPr>
            <a:endParaRPr lang="en-IN" altLang="en-US"/>
          </a:p>
        </p:txBody>
      </p:sp>
      <p:sp>
        <p:nvSpPr>
          <p:cNvPr id="7" name="Rectangle 5">
            <a:extLst>
              <a:ext uri="{FF2B5EF4-FFF2-40B4-BE49-F238E27FC236}">
                <a16:creationId xmlns:a16="http://schemas.microsoft.com/office/drawing/2014/main" id="{FF17D8D1-2262-4DBB-A351-1F536D107DDA}"/>
              </a:ext>
            </a:extLst>
          </p:cNvPr>
          <p:cNvSpPr>
            <a:spLocks noGrp="1" noChangeArrowheads="1"/>
          </p:cNvSpPr>
          <p:nvPr>
            <p:ph type="sldNum" idx="12"/>
          </p:nvPr>
        </p:nvSpPr>
        <p:spPr>
          <a:ln/>
        </p:spPr>
        <p:txBody>
          <a:bodyPr/>
          <a:lstStyle>
            <a:lvl1pPr>
              <a:defRPr/>
            </a:lvl1pPr>
          </a:lstStyle>
          <a:p>
            <a:pPr>
              <a:defRPr/>
            </a:pPr>
            <a:fld id="{3FC28FF2-F8E8-4FB6-B04E-0ED31B7B8847}" type="slidenum">
              <a:rPr lang="en-IN" altLang="en-US"/>
              <a:pPr>
                <a:defRPr/>
              </a:pPr>
              <a:t>‹#›</a:t>
            </a:fld>
            <a:endParaRPr lang="en-IN" altLang="en-US"/>
          </a:p>
        </p:txBody>
      </p:sp>
    </p:spTree>
    <p:extLst>
      <p:ext uri="{BB962C8B-B14F-4D97-AF65-F5344CB8AC3E}">
        <p14:creationId xmlns:p14="http://schemas.microsoft.com/office/powerpoint/2010/main" val="13033085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93738" y="503238"/>
            <a:ext cx="3251200" cy="17653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4286250" y="1089025"/>
            <a:ext cx="5102225" cy="53721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93738" y="2268538"/>
            <a:ext cx="3251200" cy="420052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Rectangle 3">
            <a:extLst>
              <a:ext uri="{FF2B5EF4-FFF2-40B4-BE49-F238E27FC236}">
                <a16:creationId xmlns:a16="http://schemas.microsoft.com/office/drawing/2014/main" id="{BE4FFAAB-0356-472D-9AB0-2247537FC518}"/>
              </a:ext>
            </a:extLst>
          </p:cNvPr>
          <p:cNvSpPr>
            <a:spLocks noGrp="1" noChangeArrowheads="1"/>
          </p:cNvSpPr>
          <p:nvPr>
            <p:ph type="dt" idx="10"/>
          </p:nvPr>
        </p:nvSpPr>
        <p:spPr>
          <a:ln/>
        </p:spPr>
        <p:txBody>
          <a:bodyPr/>
          <a:lstStyle>
            <a:lvl1pPr>
              <a:defRPr/>
            </a:lvl1pPr>
          </a:lstStyle>
          <a:p>
            <a:pPr>
              <a:defRPr/>
            </a:pPr>
            <a:endParaRPr lang="en-IN" altLang="en-US"/>
          </a:p>
        </p:txBody>
      </p:sp>
      <p:sp>
        <p:nvSpPr>
          <p:cNvPr id="6" name="Rectangle 4">
            <a:extLst>
              <a:ext uri="{FF2B5EF4-FFF2-40B4-BE49-F238E27FC236}">
                <a16:creationId xmlns:a16="http://schemas.microsoft.com/office/drawing/2014/main" id="{18870CA8-979C-4610-B0FE-7E29B62E065D}"/>
              </a:ext>
            </a:extLst>
          </p:cNvPr>
          <p:cNvSpPr>
            <a:spLocks noGrp="1" noChangeArrowheads="1"/>
          </p:cNvSpPr>
          <p:nvPr>
            <p:ph type="ftr" idx="11"/>
          </p:nvPr>
        </p:nvSpPr>
        <p:spPr>
          <a:ln/>
        </p:spPr>
        <p:txBody>
          <a:bodyPr/>
          <a:lstStyle>
            <a:lvl1pPr>
              <a:defRPr/>
            </a:lvl1pPr>
          </a:lstStyle>
          <a:p>
            <a:pPr>
              <a:defRPr/>
            </a:pPr>
            <a:endParaRPr lang="en-IN" altLang="en-US"/>
          </a:p>
        </p:txBody>
      </p:sp>
      <p:sp>
        <p:nvSpPr>
          <p:cNvPr id="7" name="Rectangle 5">
            <a:extLst>
              <a:ext uri="{FF2B5EF4-FFF2-40B4-BE49-F238E27FC236}">
                <a16:creationId xmlns:a16="http://schemas.microsoft.com/office/drawing/2014/main" id="{C416841F-4FCA-4374-9A18-CBA97F55FC25}"/>
              </a:ext>
            </a:extLst>
          </p:cNvPr>
          <p:cNvSpPr>
            <a:spLocks noGrp="1" noChangeArrowheads="1"/>
          </p:cNvSpPr>
          <p:nvPr>
            <p:ph type="sldNum" idx="12"/>
          </p:nvPr>
        </p:nvSpPr>
        <p:spPr>
          <a:ln/>
        </p:spPr>
        <p:txBody>
          <a:bodyPr/>
          <a:lstStyle>
            <a:lvl1pPr>
              <a:defRPr/>
            </a:lvl1pPr>
          </a:lstStyle>
          <a:p>
            <a:pPr>
              <a:defRPr/>
            </a:pPr>
            <a:fld id="{A484DC67-0CC2-401E-AD9C-0C6B812E40DE}" type="slidenum">
              <a:rPr lang="en-IN" altLang="en-US"/>
              <a:pPr>
                <a:defRPr/>
              </a:pPr>
              <a:t>‹#›</a:t>
            </a:fld>
            <a:endParaRPr lang="en-IN" altLang="en-US"/>
          </a:p>
        </p:txBody>
      </p:sp>
    </p:spTree>
    <p:extLst>
      <p:ext uri="{BB962C8B-B14F-4D97-AF65-F5344CB8AC3E}">
        <p14:creationId xmlns:p14="http://schemas.microsoft.com/office/powerpoint/2010/main" val="12944278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3">
            <a:extLst>
              <a:ext uri="{FF2B5EF4-FFF2-40B4-BE49-F238E27FC236}">
                <a16:creationId xmlns:a16="http://schemas.microsoft.com/office/drawing/2014/main" id="{219E1AB7-A279-46CB-B69B-6DABC83C83CD}"/>
              </a:ext>
            </a:extLst>
          </p:cNvPr>
          <p:cNvSpPr>
            <a:spLocks noGrp="1" noChangeArrowheads="1"/>
          </p:cNvSpPr>
          <p:nvPr>
            <p:ph type="dt" idx="10"/>
          </p:nvPr>
        </p:nvSpPr>
        <p:spPr>
          <a:ln/>
        </p:spPr>
        <p:txBody>
          <a:bodyPr/>
          <a:lstStyle>
            <a:lvl1pPr>
              <a:defRPr/>
            </a:lvl1pPr>
          </a:lstStyle>
          <a:p>
            <a:pPr>
              <a:defRPr/>
            </a:pPr>
            <a:endParaRPr lang="en-IN" altLang="en-US"/>
          </a:p>
        </p:txBody>
      </p:sp>
      <p:sp>
        <p:nvSpPr>
          <p:cNvPr id="5" name="Rectangle 4">
            <a:extLst>
              <a:ext uri="{FF2B5EF4-FFF2-40B4-BE49-F238E27FC236}">
                <a16:creationId xmlns:a16="http://schemas.microsoft.com/office/drawing/2014/main" id="{248B1372-435A-4914-B82E-030578547876}"/>
              </a:ext>
            </a:extLst>
          </p:cNvPr>
          <p:cNvSpPr>
            <a:spLocks noGrp="1" noChangeArrowheads="1"/>
          </p:cNvSpPr>
          <p:nvPr>
            <p:ph type="ftr" idx="11"/>
          </p:nvPr>
        </p:nvSpPr>
        <p:spPr>
          <a:ln/>
        </p:spPr>
        <p:txBody>
          <a:bodyPr/>
          <a:lstStyle>
            <a:lvl1pPr>
              <a:defRPr/>
            </a:lvl1pPr>
          </a:lstStyle>
          <a:p>
            <a:pPr>
              <a:defRPr/>
            </a:pPr>
            <a:endParaRPr lang="en-IN" altLang="en-US"/>
          </a:p>
        </p:txBody>
      </p:sp>
      <p:sp>
        <p:nvSpPr>
          <p:cNvPr id="6" name="Rectangle 5">
            <a:extLst>
              <a:ext uri="{FF2B5EF4-FFF2-40B4-BE49-F238E27FC236}">
                <a16:creationId xmlns:a16="http://schemas.microsoft.com/office/drawing/2014/main" id="{B8BF302E-85D4-402D-9213-E7A2B2FF4CB2}"/>
              </a:ext>
            </a:extLst>
          </p:cNvPr>
          <p:cNvSpPr>
            <a:spLocks noGrp="1" noChangeArrowheads="1"/>
          </p:cNvSpPr>
          <p:nvPr>
            <p:ph type="sldNum" idx="12"/>
          </p:nvPr>
        </p:nvSpPr>
        <p:spPr>
          <a:ln/>
        </p:spPr>
        <p:txBody>
          <a:bodyPr/>
          <a:lstStyle>
            <a:lvl1pPr>
              <a:defRPr/>
            </a:lvl1pPr>
          </a:lstStyle>
          <a:p>
            <a:pPr>
              <a:defRPr/>
            </a:pPr>
            <a:fld id="{5FDD4CDE-7B6C-4C71-B62A-8ACCCACB4264}" type="slidenum">
              <a:rPr lang="en-IN" altLang="en-US"/>
              <a:pPr>
                <a:defRPr/>
              </a:pPr>
              <a:t>‹#›</a:t>
            </a:fld>
            <a:endParaRPr lang="en-IN" altLang="en-US"/>
          </a:p>
        </p:txBody>
      </p:sp>
    </p:spTree>
    <p:extLst>
      <p:ext uri="{BB962C8B-B14F-4D97-AF65-F5344CB8AC3E}">
        <p14:creationId xmlns:p14="http://schemas.microsoft.com/office/powerpoint/2010/main" val="8549729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05675" y="301625"/>
            <a:ext cx="2266950" cy="645477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503238" y="301625"/>
            <a:ext cx="6650037" cy="64547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3">
            <a:extLst>
              <a:ext uri="{FF2B5EF4-FFF2-40B4-BE49-F238E27FC236}">
                <a16:creationId xmlns:a16="http://schemas.microsoft.com/office/drawing/2014/main" id="{C8BA026B-CF42-47A0-8451-F7ABC86C1546}"/>
              </a:ext>
            </a:extLst>
          </p:cNvPr>
          <p:cNvSpPr>
            <a:spLocks noGrp="1" noChangeArrowheads="1"/>
          </p:cNvSpPr>
          <p:nvPr>
            <p:ph type="dt" idx="10"/>
          </p:nvPr>
        </p:nvSpPr>
        <p:spPr>
          <a:ln/>
        </p:spPr>
        <p:txBody>
          <a:bodyPr/>
          <a:lstStyle>
            <a:lvl1pPr>
              <a:defRPr/>
            </a:lvl1pPr>
          </a:lstStyle>
          <a:p>
            <a:pPr>
              <a:defRPr/>
            </a:pPr>
            <a:endParaRPr lang="en-IN" altLang="en-US"/>
          </a:p>
        </p:txBody>
      </p:sp>
      <p:sp>
        <p:nvSpPr>
          <p:cNvPr id="5" name="Rectangle 4">
            <a:extLst>
              <a:ext uri="{FF2B5EF4-FFF2-40B4-BE49-F238E27FC236}">
                <a16:creationId xmlns:a16="http://schemas.microsoft.com/office/drawing/2014/main" id="{EC1FEC5F-3855-4852-8E5B-8539A5A3CCA3}"/>
              </a:ext>
            </a:extLst>
          </p:cNvPr>
          <p:cNvSpPr>
            <a:spLocks noGrp="1" noChangeArrowheads="1"/>
          </p:cNvSpPr>
          <p:nvPr>
            <p:ph type="ftr" idx="11"/>
          </p:nvPr>
        </p:nvSpPr>
        <p:spPr>
          <a:ln/>
        </p:spPr>
        <p:txBody>
          <a:bodyPr/>
          <a:lstStyle>
            <a:lvl1pPr>
              <a:defRPr/>
            </a:lvl1pPr>
          </a:lstStyle>
          <a:p>
            <a:pPr>
              <a:defRPr/>
            </a:pPr>
            <a:endParaRPr lang="en-IN" altLang="en-US"/>
          </a:p>
        </p:txBody>
      </p:sp>
      <p:sp>
        <p:nvSpPr>
          <p:cNvPr id="6" name="Rectangle 5">
            <a:extLst>
              <a:ext uri="{FF2B5EF4-FFF2-40B4-BE49-F238E27FC236}">
                <a16:creationId xmlns:a16="http://schemas.microsoft.com/office/drawing/2014/main" id="{657D82CA-C39B-4578-849A-CDD6200B0595}"/>
              </a:ext>
            </a:extLst>
          </p:cNvPr>
          <p:cNvSpPr>
            <a:spLocks noGrp="1" noChangeArrowheads="1"/>
          </p:cNvSpPr>
          <p:nvPr>
            <p:ph type="sldNum" idx="12"/>
          </p:nvPr>
        </p:nvSpPr>
        <p:spPr>
          <a:ln/>
        </p:spPr>
        <p:txBody>
          <a:bodyPr/>
          <a:lstStyle>
            <a:lvl1pPr>
              <a:defRPr/>
            </a:lvl1pPr>
          </a:lstStyle>
          <a:p>
            <a:pPr>
              <a:defRPr/>
            </a:pPr>
            <a:fld id="{90AD2FC5-60B6-4A2C-A698-5EE5A1506243}" type="slidenum">
              <a:rPr lang="en-IN" altLang="en-US"/>
              <a:pPr>
                <a:defRPr/>
              </a:pPr>
              <a:t>‹#›</a:t>
            </a:fld>
            <a:endParaRPr lang="en-IN" altLang="en-US"/>
          </a:p>
        </p:txBody>
      </p:sp>
    </p:spTree>
    <p:extLst>
      <p:ext uri="{BB962C8B-B14F-4D97-AF65-F5344CB8AC3E}">
        <p14:creationId xmlns:p14="http://schemas.microsoft.com/office/powerpoint/2010/main" val="314730554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260475" y="1236663"/>
            <a:ext cx="7559675" cy="2632075"/>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260475" y="3970338"/>
            <a:ext cx="7559675" cy="1825625"/>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Rectangle 3">
            <a:extLst>
              <a:ext uri="{FF2B5EF4-FFF2-40B4-BE49-F238E27FC236}">
                <a16:creationId xmlns:a16="http://schemas.microsoft.com/office/drawing/2014/main" id="{874D433C-DB0C-4B3A-8721-D3247E5021AE}"/>
              </a:ext>
            </a:extLst>
          </p:cNvPr>
          <p:cNvSpPr>
            <a:spLocks noGrp="1" noChangeArrowheads="1"/>
          </p:cNvSpPr>
          <p:nvPr>
            <p:ph type="dt" idx="10"/>
          </p:nvPr>
        </p:nvSpPr>
        <p:spPr>
          <a:ln/>
        </p:spPr>
        <p:txBody>
          <a:bodyPr/>
          <a:lstStyle>
            <a:lvl1pPr>
              <a:defRPr/>
            </a:lvl1pPr>
          </a:lstStyle>
          <a:p>
            <a:pPr>
              <a:defRPr/>
            </a:pPr>
            <a:endParaRPr lang="en-IN" altLang="en-US"/>
          </a:p>
        </p:txBody>
      </p:sp>
      <p:sp>
        <p:nvSpPr>
          <p:cNvPr id="5" name="Rectangle 4">
            <a:extLst>
              <a:ext uri="{FF2B5EF4-FFF2-40B4-BE49-F238E27FC236}">
                <a16:creationId xmlns:a16="http://schemas.microsoft.com/office/drawing/2014/main" id="{055A2374-749A-4236-9B88-312EBF2A5445}"/>
              </a:ext>
            </a:extLst>
          </p:cNvPr>
          <p:cNvSpPr>
            <a:spLocks noGrp="1" noChangeArrowheads="1"/>
          </p:cNvSpPr>
          <p:nvPr>
            <p:ph type="ftr" idx="11"/>
          </p:nvPr>
        </p:nvSpPr>
        <p:spPr>
          <a:ln/>
        </p:spPr>
        <p:txBody>
          <a:bodyPr/>
          <a:lstStyle>
            <a:lvl1pPr>
              <a:defRPr/>
            </a:lvl1pPr>
          </a:lstStyle>
          <a:p>
            <a:pPr>
              <a:defRPr/>
            </a:pPr>
            <a:endParaRPr lang="en-IN" altLang="en-US"/>
          </a:p>
        </p:txBody>
      </p:sp>
      <p:sp>
        <p:nvSpPr>
          <p:cNvPr id="6" name="Rectangle 5">
            <a:extLst>
              <a:ext uri="{FF2B5EF4-FFF2-40B4-BE49-F238E27FC236}">
                <a16:creationId xmlns:a16="http://schemas.microsoft.com/office/drawing/2014/main" id="{36C6ABF5-589D-4529-980B-E71870E49AC8}"/>
              </a:ext>
            </a:extLst>
          </p:cNvPr>
          <p:cNvSpPr>
            <a:spLocks noGrp="1" noChangeArrowheads="1"/>
          </p:cNvSpPr>
          <p:nvPr>
            <p:ph type="sldNum" idx="12"/>
          </p:nvPr>
        </p:nvSpPr>
        <p:spPr>
          <a:ln/>
        </p:spPr>
        <p:txBody>
          <a:bodyPr/>
          <a:lstStyle>
            <a:lvl1pPr>
              <a:defRPr/>
            </a:lvl1pPr>
          </a:lstStyle>
          <a:p>
            <a:pPr>
              <a:defRPr/>
            </a:pPr>
            <a:fld id="{48627B3A-064E-4C52-A0C5-D2139CE40F34}" type="slidenum">
              <a:rPr lang="en-IN" altLang="en-US"/>
              <a:pPr>
                <a:defRPr/>
              </a:pPr>
              <a:t>‹#›</a:t>
            </a:fld>
            <a:endParaRPr lang="en-IN" altLang="en-US"/>
          </a:p>
        </p:txBody>
      </p:sp>
    </p:spTree>
    <p:extLst>
      <p:ext uri="{BB962C8B-B14F-4D97-AF65-F5344CB8AC3E}">
        <p14:creationId xmlns:p14="http://schemas.microsoft.com/office/powerpoint/2010/main" val="221937479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3">
            <a:extLst>
              <a:ext uri="{FF2B5EF4-FFF2-40B4-BE49-F238E27FC236}">
                <a16:creationId xmlns:a16="http://schemas.microsoft.com/office/drawing/2014/main" id="{5D0319D6-1A1E-4DE6-8E3D-FEC358C6329B}"/>
              </a:ext>
            </a:extLst>
          </p:cNvPr>
          <p:cNvSpPr>
            <a:spLocks noGrp="1" noChangeArrowheads="1"/>
          </p:cNvSpPr>
          <p:nvPr>
            <p:ph type="dt" idx="10"/>
          </p:nvPr>
        </p:nvSpPr>
        <p:spPr>
          <a:ln/>
        </p:spPr>
        <p:txBody>
          <a:bodyPr/>
          <a:lstStyle>
            <a:lvl1pPr>
              <a:defRPr/>
            </a:lvl1pPr>
          </a:lstStyle>
          <a:p>
            <a:pPr>
              <a:defRPr/>
            </a:pPr>
            <a:endParaRPr lang="en-IN" altLang="en-US"/>
          </a:p>
        </p:txBody>
      </p:sp>
      <p:sp>
        <p:nvSpPr>
          <p:cNvPr id="5" name="Rectangle 4">
            <a:extLst>
              <a:ext uri="{FF2B5EF4-FFF2-40B4-BE49-F238E27FC236}">
                <a16:creationId xmlns:a16="http://schemas.microsoft.com/office/drawing/2014/main" id="{BF7D2283-8C63-4899-9912-87B051FACE84}"/>
              </a:ext>
            </a:extLst>
          </p:cNvPr>
          <p:cNvSpPr>
            <a:spLocks noGrp="1" noChangeArrowheads="1"/>
          </p:cNvSpPr>
          <p:nvPr>
            <p:ph type="ftr" idx="11"/>
          </p:nvPr>
        </p:nvSpPr>
        <p:spPr>
          <a:ln/>
        </p:spPr>
        <p:txBody>
          <a:bodyPr/>
          <a:lstStyle>
            <a:lvl1pPr>
              <a:defRPr/>
            </a:lvl1pPr>
          </a:lstStyle>
          <a:p>
            <a:pPr>
              <a:defRPr/>
            </a:pPr>
            <a:endParaRPr lang="en-IN" altLang="en-US"/>
          </a:p>
        </p:txBody>
      </p:sp>
      <p:sp>
        <p:nvSpPr>
          <p:cNvPr id="6" name="Rectangle 5">
            <a:extLst>
              <a:ext uri="{FF2B5EF4-FFF2-40B4-BE49-F238E27FC236}">
                <a16:creationId xmlns:a16="http://schemas.microsoft.com/office/drawing/2014/main" id="{94AE9A86-F5DF-4CAD-9697-A9BFA64CE741}"/>
              </a:ext>
            </a:extLst>
          </p:cNvPr>
          <p:cNvSpPr>
            <a:spLocks noGrp="1" noChangeArrowheads="1"/>
          </p:cNvSpPr>
          <p:nvPr>
            <p:ph type="sldNum" idx="12"/>
          </p:nvPr>
        </p:nvSpPr>
        <p:spPr>
          <a:ln/>
        </p:spPr>
        <p:txBody>
          <a:bodyPr/>
          <a:lstStyle>
            <a:lvl1pPr>
              <a:defRPr/>
            </a:lvl1pPr>
          </a:lstStyle>
          <a:p>
            <a:pPr>
              <a:defRPr/>
            </a:pPr>
            <a:fld id="{665354B9-A374-464F-945A-2345B04754B1}" type="slidenum">
              <a:rPr lang="en-IN" altLang="en-US"/>
              <a:pPr>
                <a:defRPr/>
              </a:pPr>
              <a:t>‹#›</a:t>
            </a:fld>
            <a:endParaRPr lang="en-IN" altLang="en-US"/>
          </a:p>
        </p:txBody>
      </p:sp>
    </p:spTree>
    <p:extLst>
      <p:ext uri="{BB962C8B-B14F-4D97-AF65-F5344CB8AC3E}">
        <p14:creationId xmlns:p14="http://schemas.microsoft.com/office/powerpoint/2010/main" val="57153265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7388" y="1884363"/>
            <a:ext cx="8694737" cy="31448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87388" y="5059363"/>
            <a:ext cx="8694737" cy="16525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sp>
        <p:nvSpPr>
          <p:cNvPr id="4" name="Rectangle 3">
            <a:extLst>
              <a:ext uri="{FF2B5EF4-FFF2-40B4-BE49-F238E27FC236}">
                <a16:creationId xmlns:a16="http://schemas.microsoft.com/office/drawing/2014/main" id="{52332B2D-794B-40CB-9C2A-C38D49B80AB1}"/>
              </a:ext>
            </a:extLst>
          </p:cNvPr>
          <p:cNvSpPr>
            <a:spLocks noGrp="1" noChangeArrowheads="1"/>
          </p:cNvSpPr>
          <p:nvPr>
            <p:ph type="dt" idx="10"/>
          </p:nvPr>
        </p:nvSpPr>
        <p:spPr>
          <a:ln/>
        </p:spPr>
        <p:txBody>
          <a:bodyPr/>
          <a:lstStyle>
            <a:lvl1pPr>
              <a:defRPr/>
            </a:lvl1pPr>
          </a:lstStyle>
          <a:p>
            <a:pPr>
              <a:defRPr/>
            </a:pPr>
            <a:endParaRPr lang="en-IN" altLang="en-US"/>
          </a:p>
        </p:txBody>
      </p:sp>
      <p:sp>
        <p:nvSpPr>
          <p:cNvPr id="5" name="Rectangle 4">
            <a:extLst>
              <a:ext uri="{FF2B5EF4-FFF2-40B4-BE49-F238E27FC236}">
                <a16:creationId xmlns:a16="http://schemas.microsoft.com/office/drawing/2014/main" id="{11C02811-E038-4ADB-8C77-B0032FCD1EC3}"/>
              </a:ext>
            </a:extLst>
          </p:cNvPr>
          <p:cNvSpPr>
            <a:spLocks noGrp="1" noChangeArrowheads="1"/>
          </p:cNvSpPr>
          <p:nvPr>
            <p:ph type="ftr" idx="11"/>
          </p:nvPr>
        </p:nvSpPr>
        <p:spPr>
          <a:ln/>
        </p:spPr>
        <p:txBody>
          <a:bodyPr/>
          <a:lstStyle>
            <a:lvl1pPr>
              <a:defRPr/>
            </a:lvl1pPr>
          </a:lstStyle>
          <a:p>
            <a:pPr>
              <a:defRPr/>
            </a:pPr>
            <a:endParaRPr lang="en-IN" altLang="en-US"/>
          </a:p>
        </p:txBody>
      </p:sp>
      <p:sp>
        <p:nvSpPr>
          <p:cNvPr id="6" name="Rectangle 5">
            <a:extLst>
              <a:ext uri="{FF2B5EF4-FFF2-40B4-BE49-F238E27FC236}">
                <a16:creationId xmlns:a16="http://schemas.microsoft.com/office/drawing/2014/main" id="{5E70ECC8-89C8-4A15-9D69-D84AD2ED9EB9}"/>
              </a:ext>
            </a:extLst>
          </p:cNvPr>
          <p:cNvSpPr>
            <a:spLocks noGrp="1" noChangeArrowheads="1"/>
          </p:cNvSpPr>
          <p:nvPr>
            <p:ph type="sldNum" idx="12"/>
          </p:nvPr>
        </p:nvSpPr>
        <p:spPr>
          <a:ln/>
        </p:spPr>
        <p:txBody>
          <a:bodyPr/>
          <a:lstStyle>
            <a:lvl1pPr>
              <a:defRPr/>
            </a:lvl1pPr>
          </a:lstStyle>
          <a:p>
            <a:pPr>
              <a:defRPr/>
            </a:pPr>
            <a:fld id="{C7FE3F7E-D3AC-4429-A2CC-9870F3ABE796}" type="slidenum">
              <a:rPr lang="en-IN" altLang="en-US"/>
              <a:pPr>
                <a:defRPr/>
              </a:pPr>
              <a:t>‹#›</a:t>
            </a:fld>
            <a:endParaRPr lang="en-IN" altLang="en-US"/>
          </a:p>
        </p:txBody>
      </p:sp>
    </p:spTree>
    <p:extLst>
      <p:ext uri="{BB962C8B-B14F-4D97-AF65-F5344CB8AC3E}">
        <p14:creationId xmlns:p14="http://schemas.microsoft.com/office/powerpoint/2010/main" val="346631474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720725" y="1979613"/>
            <a:ext cx="4349750" cy="41386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5222875" y="1979613"/>
            <a:ext cx="4351338" cy="41386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3">
            <a:extLst>
              <a:ext uri="{FF2B5EF4-FFF2-40B4-BE49-F238E27FC236}">
                <a16:creationId xmlns:a16="http://schemas.microsoft.com/office/drawing/2014/main" id="{A2946D05-7064-4A71-854B-A134E7BA2DFC}"/>
              </a:ext>
            </a:extLst>
          </p:cNvPr>
          <p:cNvSpPr>
            <a:spLocks noGrp="1" noChangeArrowheads="1"/>
          </p:cNvSpPr>
          <p:nvPr>
            <p:ph type="dt" idx="10"/>
          </p:nvPr>
        </p:nvSpPr>
        <p:spPr>
          <a:ln/>
        </p:spPr>
        <p:txBody>
          <a:bodyPr/>
          <a:lstStyle>
            <a:lvl1pPr>
              <a:defRPr/>
            </a:lvl1pPr>
          </a:lstStyle>
          <a:p>
            <a:pPr>
              <a:defRPr/>
            </a:pPr>
            <a:endParaRPr lang="en-IN" altLang="en-US"/>
          </a:p>
        </p:txBody>
      </p:sp>
      <p:sp>
        <p:nvSpPr>
          <p:cNvPr id="6" name="Rectangle 4">
            <a:extLst>
              <a:ext uri="{FF2B5EF4-FFF2-40B4-BE49-F238E27FC236}">
                <a16:creationId xmlns:a16="http://schemas.microsoft.com/office/drawing/2014/main" id="{BBD55F04-0872-4818-A2A2-7A0D4F7D3101}"/>
              </a:ext>
            </a:extLst>
          </p:cNvPr>
          <p:cNvSpPr>
            <a:spLocks noGrp="1" noChangeArrowheads="1"/>
          </p:cNvSpPr>
          <p:nvPr>
            <p:ph type="ftr" idx="11"/>
          </p:nvPr>
        </p:nvSpPr>
        <p:spPr>
          <a:ln/>
        </p:spPr>
        <p:txBody>
          <a:bodyPr/>
          <a:lstStyle>
            <a:lvl1pPr>
              <a:defRPr/>
            </a:lvl1pPr>
          </a:lstStyle>
          <a:p>
            <a:pPr>
              <a:defRPr/>
            </a:pPr>
            <a:endParaRPr lang="en-IN" altLang="en-US"/>
          </a:p>
        </p:txBody>
      </p:sp>
      <p:sp>
        <p:nvSpPr>
          <p:cNvPr id="7" name="Rectangle 5">
            <a:extLst>
              <a:ext uri="{FF2B5EF4-FFF2-40B4-BE49-F238E27FC236}">
                <a16:creationId xmlns:a16="http://schemas.microsoft.com/office/drawing/2014/main" id="{C3B6D95C-D228-458E-A906-68F0EE17EE2A}"/>
              </a:ext>
            </a:extLst>
          </p:cNvPr>
          <p:cNvSpPr>
            <a:spLocks noGrp="1" noChangeArrowheads="1"/>
          </p:cNvSpPr>
          <p:nvPr>
            <p:ph type="sldNum" idx="12"/>
          </p:nvPr>
        </p:nvSpPr>
        <p:spPr>
          <a:ln/>
        </p:spPr>
        <p:txBody>
          <a:bodyPr/>
          <a:lstStyle>
            <a:lvl1pPr>
              <a:defRPr/>
            </a:lvl1pPr>
          </a:lstStyle>
          <a:p>
            <a:pPr>
              <a:defRPr/>
            </a:pPr>
            <a:fld id="{EF34BCC8-820F-4338-B1A1-5CF00EF4DE66}" type="slidenum">
              <a:rPr lang="en-IN" altLang="en-US"/>
              <a:pPr>
                <a:defRPr/>
              </a:pPr>
              <a:t>‹#›</a:t>
            </a:fld>
            <a:endParaRPr lang="en-IN" altLang="en-US"/>
          </a:p>
        </p:txBody>
      </p:sp>
    </p:spTree>
    <p:extLst>
      <p:ext uri="{BB962C8B-B14F-4D97-AF65-F5344CB8AC3E}">
        <p14:creationId xmlns:p14="http://schemas.microsoft.com/office/powerpoint/2010/main" val="33402091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93738" y="403225"/>
            <a:ext cx="8694737" cy="1460500"/>
          </a:xfrm>
        </p:spPr>
        <p:txBody>
          <a:bodyPr/>
          <a:lstStyle/>
          <a:p>
            <a:r>
              <a:rPr lang="en-US"/>
              <a:t>Click to edit Master title style</a:t>
            </a:r>
            <a:endParaRPr lang="en-GB"/>
          </a:p>
        </p:txBody>
      </p:sp>
      <p:sp>
        <p:nvSpPr>
          <p:cNvPr id="3" name="Text Placeholder 2"/>
          <p:cNvSpPr>
            <a:spLocks noGrp="1"/>
          </p:cNvSpPr>
          <p:nvPr>
            <p:ph type="body" idx="1"/>
          </p:nvPr>
        </p:nvSpPr>
        <p:spPr>
          <a:xfrm>
            <a:off x="693738" y="1852613"/>
            <a:ext cx="4265612" cy="90805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93738" y="2760663"/>
            <a:ext cx="4265612" cy="40624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5103813" y="1852613"/>
            <a:ext cx="4284662" cy="90805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103813" y="2760663"/>
            <a:ext cx="4284662" cy="40624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3">
            <a:extLst>
              <a:ext uri="{FF2B5EF4-FFF2-40B4-BE49-F238E27FC236}">
                <a16:creationId xmlns:a16="http://schemas.microsoft.com/office/drawing/2014/main" id="{D24EA658-A44F-4BAC-B1B7-86B7F3021E34}"/>
              </a:ext>
            </a:extLst>
          </p:cNvPr>
          <p:cNvSpPr>
            <a:spLocks noGrp="1" noChangeArrowheads="1"/>
          </p:cNvSpPr>
          <p:nvPr>
            <p:ph type="dt" idx="10"/>
          </p:nvPr>
        </p:nvSpPr>
        <p:spPr>
          <a:ln/>
        </p:spPr>
        <p:txBody>
          <a:bodyPr/>
          <a:lstStyle>
            <a:lvl1pPr>
              <a:defRPr/>
            </a:lvl1pPr>
          </a:lstStyle>
          <a:p>
            <a:pPr>
              <a:defRPr/>
            </a:pPr>
            <a:endParaRPr lang="en-IN" altLang="en-US"/>
          </a:p>
        </p:txBody>
      </p:sp>
      <p:sp>
        <p:nvSpPr>
          <p:cNvPr id="8" name="Rectangle 4">
            <a:extLst>
              <a:ext uri="{FF2B5EF4-FFF2-40B4-BE49-F238E27FC236}">
                <a16:creationId xmlns:a16="http://schemas.microsoft.com/office/drawing/2014/main" id="{01054FD1-DB69-46AC-912A-E675F7B37D0E}"/>
              </a:ext>
            </a:extLst>
          </p:cNvPr>
          <p:cNvSpPr>
            <a:spLocks noGrp="1" noChangeArrowheads="1"/>
          </p:cNvSpPr>
          <p:nvPr>
            <p:ph type="ftr" idx="11"/>
          </p:nvPr>
        </p:nvSpPr>
        <p:spPr>
          <a:ln/>
        </p:spPr>
        <p:txBody>
          <a:bodyPr/>
          <a:lstStyle>
            <a:lvl1pPr>
              <a:defRPr/>
            </a:lvl1pPr>
          </a:lstStyle>
          <a:p>
            <a:pPr>
              <a:defRPr/>
            </a:pPr>
            <a:endParaRPr lang="en-IN" altLang="en-US"/>
          </a:p>
        </p:txBody>
      </p:sp>
      <p:sp>
        <p:nvSpPr>
          <p:cNvPr id="9" name="Rectangle 5">
            <a:extLst>
              <a:ext uri="{FF2B5EF4-FFF2-40B4-BE49-F238E27FC236}">
                <a16:creationId xmlns:a16="http://schemas.microsoft.com/office/drawing/2014/main" id="{02DAFBCF-7681-4953-9A95-4345A48CB2E6}"/>
              </a:ext>
            </a:extLst>
          </p:cNvPr>
          <p:cNvSpPr>
            <a:spLocks noGrp="1" noChangeArrowheads="1"/>
          </p:cNvSpPr>
          <p:nvPr>
            <p:ph type="sldNum" idx="12"/>
          </p:nvPr>
        </p:nvSpPr>
        <p:spPr>
          <a:ln/>
        </p:spPr>
        <p:txBody>
          <a:bodyPr/>
          <a:lstStyle>
            <a:lvl1pPr>
              <a:defRPr/>
            </a:lvl1pPr>
          </a:lstStyle>
          <a:p>
            <a:pPr>
              <a:defRPr/>
            </a:pPr>
            <a:fld id="{3D6A3258-371C-43F5-B274-CFB39E68EE1A}" type="slidenum">
              <a:rPr lang="en-IN" altLang="en-US"/>
              <a:pPr>
                <a:defRPr/>
              </a:pPr>
              <a:t>‹#›</a:t>
            </a:fld>
            <a:endParaRPr lang="en-IN" altLang="en-US"/>
          </a:p>
        </p:txBody>
      </p:sp>
    </p:spTree>
    <p:extLst>
      <p:ext uri="{BB962C8B-B14F-4D97-AF65-F5344CB8AC3E}">
        <p14:creationId xmlns:p14="http://schemas.microsoft.com/office/powerpoint/2010/main" val="228774708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3">
            <a:extLst>
              <a:ext uri="{FF2B5EF4-FFF2-40B4-BE49-F238E27FC236}">
                <a16:creationId xmlns:a16="http://schemas.microsoft.com/office/drawing/2014/main" id="{B3C3C7F0-A77F-4A4C-BFCD-0FADE27B441F}"/>
              </a:ext>
            </a:extLst>
          </p:cNvPr>
          <p:cNvSpPr>
            <a:spLocks noGrp="1" noChangeArrowheads="1"/>
          </p:cNvSpPr>
          <p:nvPr>
            <p:ph type="dt" idx="10"/>
          </p:nvPr>
        </p:nvSpPr>
        <p:spPr>
          <a:ln/>
        </p:spPr>
        <p:txBody>
          <a:bodyPr/>
          <a:lstStyle>
            <a:lvl1pPr>
              <a:defRPr/>
            </a:lvl1pPr>
          </a:lstStyle>
          <a:p>
            <a:pPr>
              <a:defRPr/>
            </a:pPr>
            <a:endParaRPr lang="en-IN" altLang="en-US"/>
          </a:p>
        </p:txBody>
      </p:sp>
      <p:sp>
        <p:nvSpPr>
          <p:cNvPr id="4" name="Rectangle 4">
            <a:extLst>
              <a:ext uri="{FF2B5EF4-FFF2-40B4-BE49-F238E27FC236}">
                <a16:creationId xmlns:a16="http://schemas.microsoft.com/office/drawing/2014/main" id="{56508015-E444-4660-A8E3-6FE24CFD4500}"/>
              </a:ext>
            </a:extLst>
          </p:cNvPr>
          <p:cNvSpPr>
            <a:spLocks noGrp="1" noChangeArrowheads="1"/>
          </p:cNvSpPr>
          <p:nvPr>
            <p:ph type="ftr" idx="11"/>
          </p:nvPr>
        </p:nvSpPr>
        <p:spPr>
          <a:ln/>
        </p:spPr>
        <p:txBody>
          <a:bodyPr/>
          <a:lstStyle>
            <a:lvl1pPr>
              <a:defRPr/>
            </a:lvl1pPr>
          </a:lstStyle>
          <a:p>
            <a:pPr>
              <a:defRPr/>
            </a:pPr>
            <a:endParaRPr lang="en-IN" altLang="en-US"/>
          </a:p>
        </p:txBody>
      </p:sp>
      <p:sp>
        <p:nvSpPr>
          <p:cNvPr id="5" name="Rectangle 5">
            <a:extLst>
              <a:ext uri="{FF2B5EF4-FFF2-40B4-BE49-F238E27FC236}">
                <a16:creationId xmlns:a16="http://schemas.microsoft.com/office/drawing/2014/main" id="{20CBB6BA-FB76-4EF9-B462-FA4FBC6B3450}"/>
              </a:ext>
            </a:extLst>
          </p:cNvPr>
          <p:cNvSpPr>
            <a:spLocks noGrp="1" noChangeArrowheads="1"/>
          </p:cNvSpPr>
          <p:nvPr>
            <p:ph type="sldNum" idx="12"/>
          </p:nvPr>
        </p:nvSpPr>
        <p:spPr>
          <a:ln/>
        </p:spPr>
        <p:txBody>
          <a:bodyPr/>
          <a:lstStyle>
            <a:lvl1pPr>
              <a:defRPr/>
            </a:lvl1pPr>
          </a:lstStyle>
          <a:p>
            <a:pPr>
              <a:defRPr/>
            </a:pPr>
            <a:fld id="{881800DD-6681-4839-9146-D08F9E018D0A}" type="slidenum">
              <a:rPr lang="en-IN" altLang="en-US"/>
              <a:pPr>
                <a:defRPr/>
              </a:pPr>
              <a:t>‹#›</a:t>
            </a:fld>
            <a:endParaRPr lang="en-IN" altLang="en-US"/>
          </a:p>
        </p:txBody>
      </p:sp>
    </p:spTree>
    <p:extLst>
      <p:ext uri="{BB962C8B-B14F-4D97-AF65-F5344CB8AC3E}">
        <p14:creationId xmlns:p14="http://schemas.microsoft.com/office/powerpoint/2010/main" val="160437790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59079112-A842-4CE3-8C9C-43443E04D982}"/>
              </a:ext>
            </a:extLst>
          </p:cNvPr>
          <p:cNvSpPr>
            <a:spLocks noGrp="1" noChangeArrowheads="1"/>
          </p:cNvSpPr>
          <p:nvPr>
            <p:ph type="dt" idx="10"/>
          </p:nvPr>
        </p:nvSpPr>
        <p:spPr>
          <a:ln/>
        </p:spPr>
        <p:txBody>
          <a:bodyPr/>
          <a:lstStyle>
            <a:lvl1pPr>
              <a:defRPr/>
            </a:lvl1pPr>
          </a:lstStyle>
          <a:p>
            <a:pPr>
              <a:defRPr/>
            </a:pPr>
            <a:endParaRPr lang="en-IN" altLang="en-US"/>
          </a:p>
        </p:txBody>
      </p:sp>
      <p:sp>
        <p:nvSpPr>
          <p:cNvPr id="3" name="Rectangle 4">
            <a:extLst>
              <a:ext uri="{FF2B5EF4-FFF2-40B4-BE49-F238E27FC236}">
                <a16:creationId xmlns:a16="http://schemas.microsoft.com/office/drawing/2014/main" id="{6E73DC75-C642-42A2-BBFF-6029027FA373}"/>
              </a:ext>
            </a:extLst>
          </p:cNvPr>
          <p:cNvSpPr>
            <a:spLocks noGrp="1" noChangeArrowheads="1"/>
          </p:cNvSpPr>
          <p:nvPr>
            <p:ph type="ftr" idx="11"/>
          </p:nvPr>
        </p:nvSpPr>
        <p:spPr>
          <a:ln/>
        </p:spPr>
        <p:txBody>
          <a:bodyPr/>
          <a:lstStyle>
            <a:lvl1pPr>
              <a:defRPr/>
            </a:lvl1pPr>
          </a:lstStyle>
          <a:p>
            <a:pPr>
              <a:defRPr/>
            </a:pPr>
            <a:endParaRPr lang="en-IN" altLang="en-US"/>
          </a:p>
        </p:txBody>
      </p:sp>
      <p:sp>
        <p:nvSpPr>
          <p:cNvPr id="4" name="Rectangle 5">
            <a:extLst>
              <a:ext uri="{FF2B5EF4-FFF2-40B4-BE49-F238E27FC236}">
                <a16:creationId xmlns:a16="http://schemas.microsoft.com/office/drawing/2014/main" id="{FC96EA6F-2A05-4851-BE82-BE9FD3110BB8}"/>
              </a:ext>
            </a:extLst>
          </p:cNvPr>
          <p:cNvSpPr>
            <a:spLocks noGrp="1" noChangeArrowheads="1"/>
          </p:cNvSpPr>
          <p:nvPr>
            <p:ph type="sldNum" idx="12"/>
          </p:nvPr>
        </p:nvSpPr>
        <p:spPr>
          <a:ln/>
        </p:spPr>
        <p:txBody>
          <a:bodyPr/>
          <a:lstStyle>
            <a:lvl1pPr>
              <a:defRPr/>
            </a:lvl1pPr>
          </a:lstStyle>
          <a:p>
            <a:pPr>
              <a:defRPr/>
            </a:pPr>
            <a:fld id="{AAF9D2A0-10EE-4621-81E9-018B03945C9E}" type="slidenum">
              <a:rPr lang="en-IN" altLang="en-US"/>
              <a:pPr>
                <a:defRPr/>
              </a:pPr>
              <a:t>‹#›</a:t>
            </a:fld>
            <a:endParaRPr lang="en-IN" altLang="en-US"/>
          </a:p>
        </p:txBody>
      </p:sp>
    </p:spTree>
    <p:extLst>
      <p:ext uri="{BB962C8B-B14F-4D97-AF65-F5344CB8AC3E}">
        <p14:creationId xmlns:p14="http://schemas.microsoft.com/office/powerpoint/2010/main" val="48173213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93738" y="503238"/>
            <a:ext cx="3251200" cy="17653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4286250" y="1089025"/>
            <a:ext cx="5102225" cy="53721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93738" y="2268538"/>
            <a:ext cx="3251200" cy="420052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Rectangle 3">
            <a:extLst>
              <a:ext uri="{FF2B5EF4-FFF2-40B4-BE49-F238E27FC236}">
                <a16:creationId xmlns:a16="http://schemas.microsoft.com/office/drawing/2014/main" id="{63188CF6-31E8-486D-AE44-1D5907723BC5}"/>
              </a:ext>
            </a:extLst>
          </p:cNvPr>
          <p:cNvSpPr>
            <a:spLocks noGrp="1" noChangeArrowheads="1"/>
          </p:cNvSpPr>
          <p:nvPr>
            <p:ph type="dt" idx="10"/>
          </p:nvPr>
        </p:nvSpPr>
        <p:spPr>
          <a:ln/>
        </p:spPr>
        <p:txBody>
          <a:bodyPr/>
          <a:lstStyle>
            <a:lvl1pPr>
              <a:defRPr/>
            </a:lvl1pPr>
          </a:lstStyle>
          <a:p>
            <a:pPr>
              <a:defRPr/>
            </a:pPr>
            <a:endParaRPr lang="en-IN" altLang="en-US"/>
          </a:p>
        </p:txBody>
      </p:sp>
      <p:sp>
        <p:nvSpPr>
          <p:cNvPr id="6" name="Rectangle 4">
            <a:extLst>
              <a:ext uri="{FF2B5EF4-FFF2-40B4-BE49-F238E27FC236}">
                <a16:creationId xmlns:a16="http://schemas.microsoft.com/office/drawing/2014/main" id="{74060D52-E0A7-4854-B317-DF1246D2D332}"/>
              </a:ext>
            </a:extLst>
          </p:cNvPr>
          <p:cNvSpPr>
            <a:spLocks noGrp="1" noChangeArrowheads="1"/>
          </p:cNvSpPr>
          <p:nvPr>
            <p:ph type="ftr" idx="11"/>
          </p:nvPr>
        </p:nvSpPr>
        <p:spPr>
          <a:ln/>
        </p:spPr>
        <p:txBody>
          <a:bodyPr/>
          <a:lstStyle>
            <a:lvl1pPr>
              <a:defRPr/>
            </a:lvl1pPr>
          </a:lstStyle>
          <a:p>
            <a:pPr>
              <a:defRPr/>
            </a:pPr>
            <a:endParaRPr lang="en-IN" altLang="en-US"/>
          </a:p>
        </p:txBody>
      </p:sp>
      <p:sp>
        <p:nvSpPr>
          <p:cNvPr id="7" name="Rectangle 5">
            <a:extLst>
              <a:ext uri="{FF2B5EF4-FFF2-40B4-BE49-F238E27FC236}">
                <a16:creationId xmlns:a16="http://schemas.microsoft.com/office/drawing/2014/main" id="{A80D86BE-01AE-46AB-A624-47BA63E321ED}"/>
              </a:ext>
            </a:extLst>
          </p:cNvPr>
          <p:cNvSpPr>
            <a:spLocks noGrp="1" noChangeArrowheads="1"/>
          </p:cNvSpPr>
          <p:nvPr>
            <p:ph type="sldNum" idx="12"/>
          </p:nvPr>
        </p:nvSpPr>
        <p:spPr>
          <a:ln/>
        </p:spPr>
        <p:txBody>
          <a:bodyPr/>
          <a:lstStyle>
            <a:lvl1pPr>
              <a:defRPr/>
            </a:lvl1pPr>
          </a:lstStyle>
          <a:p>
            <a:pPr>
              <a:defRPr/>
            </a:pPr>
            <a:fld id="{3A4A1AEF-C95D-4C4D-B8C8-E5760C72D6FA}" type="slidenum">
              <a:rPr lang="en-IN" altLang="en-US"/>
              <a:pPr>
                <a:defRPr/>
              </a:pPr>
              <a:t>‹#›</a:t>
            </a:fld>
            <a:endParaRPr lang="en-IN" altLang="en-US"/>
          </a:p>
        </p:txBody>
      </p:sp>
    </p:spTree>
    <p:extLst>
      <p:ext uri="{BB962C8B-B14F-4D97-AF65-F5344CB8AC3E}">
        <p14:creationId xmlns:p14="http://schemas.microsoft.com/office/powerpoint/2010/main" val="133991366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93738" y="503238"/>
            <a:ext cx="3251200" cy="17653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4286250" y="1089025"/>
            <a:ext cx="5102225" cy="53721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93738" y="2268538"/>
            <a:ext cx="3251200" cy="420052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Rectangle 3">
            <a:extLst>
              <a:ext uri="{FF2B5EF4-FFF2-40B4-BE49-F238E27FC236}">
                <a16:creationId xmlns:a16="http://schemas.microsoft.com/office/drawing/2014/main" id="{24C0D0E7-115F-4078-A0BA-70F5AF1513C8}"/>
              </a:ext>
            </a:extLst>
          </p:cNvPr>
          <p:cNvSpPr>
            <a:spLocks noGrp="1" noChangeArrowheads="1"/>
          </p:cNvSpPr>
          <p:nvPr>
            <p:ph type="dt" idx="10"/>
          </p:nvPr>
        </p:nvSpPr>
        <p:spPr>
          <a:ln/>
        </p:spPr>
        <p:txBody>
          <a:bodyPr/>
          <a:lstStyle>
            <a:lvl1pPr>
              <a:defRPr/>
            </a:lvl1pPr>
          </a:lstStyle>
          <a:p>
            <a:pPr>
              <a:defRPr/>
            </a:pPr>
            <a:endParaRPr lang="en-IN" altLang="en-US"/>
          </a:p>
        </p:txBody>
      </p:sp>
      <p:sp>
        <p:nvSpPr>
          <p:cNvPr id="6" name="Rectangle 4">
            <a:extLst>
              <a:ext uri="{FF2B5EF4-FFF2-40B4-BE49-F238E27FC236}">
                <a16:creationId xmlns:a16="http://schemas.microsoft.com/office/drawing/2014/main" id="{AF99A628-E51F-4344-BEFA-DE1275B2CA19}"/>
              </a:ext>
            </a:extLst>
          </p:cNvPr>
          <p:cNvSpPr>
            <a:spLocks noGrp="1" noChangeArrowheads="1"/>
          </p:cNvSpPr>
          <p:nvPr>
            <p:ph type="ftr" idx="11"/>
          </p:nvPr>
        </p:nvSpPr>
        <p:spPr>
          <a:ln/>
        </p:spPr>
        <p:txBody>
          <a:bodyPr/>
          <a:lstStyle>
            <a:lvl1pPr>
              <a:defRPr/>
            </a:lvl1pPr>
          </a:lstStyle>
          <a:p>
            <a:pPr>
              <a:defRPr/>
            </a:pPr>
            <a:endParaRPr lang="en-IN" altLang="en-US"/>
          </a:p>
        </p:txBody>
      </p:sp>
      <p:sp>
        <p:nvSpPr>
          <p:cNvPr id="7" name="Rectangle 5">
            <a:extLst>
              <a:ext uri="{FF2B5EF4-FFF2-40B4-BE49-F238E27FC236}">
                <a16:creationId xmlns:a16="http://schemas.microsoft.com/office/drawing/2014/main" id="{0976CA0A-0CFD-4D29-BB6B-6774DFD86A6D}"/>
              </a:ext>
            </a:extLst>
          </p:cNvPr>
          <p:cNvSpPr>
            <a:spLocks noGrp="1" noChangeArrowheads="1"/>
          </p:cNvSpPr>
          <p:nvPr>
            <p:ph type="sldNum" idx="12"/>
          </p:nvPr>
        </p:nvSpPr>
        <p:spPr>
          <a:ln/>
        </p:spPr>
        <p:txBody>
          <a:bodyPr/>
          <a:lstStyle>
            <a:lvl1pPr>
              <a:defRPr/>
            </a:lvl1pPr>
          </a:lstStyle>
          <a:p>
            <a:pPr>
              <a:defRPr/>
            </a:pPr>
            <a:fld id="{E531E0BC-4B6B-4270-8BAD-DAC787CE31ED}" type="slidenum">
              <a:rPr lang="en-IN" altLang="en-US"/>
              <a:pPr>
                <a:defRPr/>
              </a:pPr>
              <a:t>‹#›</a:t>
            </a:fld>
            <a:endParaRPr lang="en-IN" altLang="en-US"/>
          </a:p>
        </p:txBody>
      </p:sp>
    </p:spTree>
    <p:extLst>
      <p:ext uri="{BB962C8B-B14F-4D97-AF65-F5344CB8AC3E}">
        <p14:creationId xmlns:p14="http://schemas.microsoft.com/office/powerpoint/2010/main" val="241865699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3">
            <a:extLst>
              <a:ext uri="{FF2B5EF4-FFF2-40B4-BE49-F238E27FC236}">
                <a16:creationId xmlns:a16="http://schemas.microsoft.com/office/drawing/2014/main" id="{CE4BE342-E7E9-477E-B70B-85FFBF2B1423}"/>
              </a:ext>
            </a:extLst>
          </p:cNvPr>
          <p:cNvSpPr>
            <a:spLocks noGrp="1" noChangeArrowheads="1"/>
          </p:cNvSpPr>
          <p:nvPr>
            <p:ph type="dt" idx="10"/>
          </p:nvPr>
        </p:nvSpPr>
        <p:spPr>
          <a:ln/>
        </p:spPr>
        <p:txBody>
          <a:bodyPr/>
          <a:lstStyle>
            <a:lvl1pPr>
              <a:defRPr/>
            </a:lvl1pPr>
          </a:lstStyle>
          <a:p>
            <a:pPr>
              <a:defRPr/>
            </a:pPr>
            <a:endParaRPr lang="en-IN" altLang="en-US"/>
          </a:p>
        </p:txBody>
      </p:sp>
      <p:sp>
        <p:nvSpPr>
          <p:cNvPr id="5" name="Rectangle 4">
            <a:extLst>
              <a:ext uri="{FF2B5EF4-FFF2-40B4-BE49-F238E27FC236}">
                <a16:creationId xmlns:a16="http://schemas.microsoft.com/office/drawing/2014/main" id="{975FE8AC-9E7E-487F-B11B-4AEF9A77D9CC}"/>
              </a:ext>
            </a:extLst>
          </p:cNvPr>
          <p:cNvSpPr>
            <a:spLocks noGrp="1" noChangeArrowheads="1"/>
          </p:cNvSpPr>
          <p:nvPr>
            <p:ph type="ftr" idx="11"/>
          </p:nvPr>
        </p:nvSpPr>
        <p:spPr>
          <a:ln/>
        </p:spPr>
        <p:txBody>
          <a:bodyPr/>
          <a:lstStyle>
            <a:lvl1pPr>
              <a:defRPr/>
            </a:lvl1pPr>
          </a:lstStyle>
          <a:p>
            <a:pPr>
              <a:defRPr/>
            </a:pPr>
            <a:endParaRPr lang="en-IN" altLang="en-US"/>
          </a:p>
        </p:txBody>
      </p:sp>
      <p:sp>
        <p:nvSpPr>
          <p:cNvPr id="6" name="Rectangle 5">
            <a:extLst>
              <a:ext uri="{FF2B5EF4-FFF2-40B4-BE49-F238E27FC236}">
                <a16:creationId xmlns:a16="http://schemas.microsoft.com/office/drawing/2014/main" id="{F2FA00DE-54A5-41E7-9018-7B30B6CDA15E}"/>
              </a:ext>
            </a:extLst>
          </p:cNvPr>
          <p:cNvSpPr>
            <a:spLocks noGrp="1" noChangeArrowheads="1"/>
          </p:cNvSpPr>
          <p:nvPr>
            <p:ph type="sldNum" idx="12"/>
          </p:nvPr>
        </p:nvSpPr>
        <p:spPr>
          <a:ln/>
        </p:spPr>
        <p:txBody>
          <a:bodyPr/>
          <a:lstStyle>
            <a:lvl1pPr>
              <a:defRPr/>
            </a:lvl1pPr>
          </a:lstStyle>
          <a:p>
            <a:pPr>
              <a:defRPr/>
            </a:pPr>
            <a:fld id="{C1C7CE5C-66C2-45D6-9AAF-F47847297F62}" type="slidenum">
              <a:rPr lang="en-IN" altLang="en-US"/>
              <a:pPr>
                <a:defRPr/>
              </a:pPr>
              <a:t>‹#›</a:t>
            </a:fld>
            <a:endParaRPr lang="en-IN" altLang="en-US"/>
          </a:p>
        </p:txBody>
      </p:sp>
    </p:spTree>
    <p:extLst>
      <p:ext uri="{BB962C8B-B14F-4D97-AF65-F5344CB8AC3E}">
        <p14:creationId xmlns:p14="http://schemas.microsoft.com/office/powerpoint/2010/main" val="279106513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07263" y="301625"/>
            <a:ext cx="2266950" cy="5816600"/>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503238" y="301625"/>
            <a:ext cx="6651625" cy="58166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3">
            <a:extLst>
              <a:ext uri="{FF2B5EF4-FFF2-40B4-BE49-F238E27FC236}">
                <a16:creationId xmlns:a16="http://schemas.microsoft.com/office/drawing/2014/main" id="{2BBDE166-D2F4-4FCB-B32A-0E7BBEBFB70A}"/>
              </a:ext>
            </a:extLst>
          </p:cNvPr>
          <p:cNvSpPr>
            <a:spLocks noGrp="1" noChangeArrowheads="1"/>
          </p:cNvSpPr>
          <p:nvPr>
            <p:ph type="dt" idx="10"/>
          </p:nvPr>
        </p:nvSpPr>
        <p:spPr>
          <a:ln/>
        </p:spPr>
        <p:txBody>
          <a:bodyPr/>
          <a:lstStyle>
            <a:lvl1pPr>
              <a:defRPr/>
            </a:lvl1pPr>
          </a:lstStyle>
          <a:p>
            <a:pPr>
              <a:defRPr/>
            </a:pPr>
            <a:endParaRPr lang="en-IN" altLang="en-US"/>
          </a:p>
        </p:txBody>
      </p:sp>
      <p:sp>
        <p:nvSpPr>
          <p:cNvPr id="5" name="Rectangle 4">
            <a:extLst>
              <a:ext uri="{FF2B5EF4-FFF2-40B4-BE49-F238E27FC236}">
                <a16:creationId xmlns:a16="http://schemas.microsoft.com/office/drawing/2014/main" id="{4810FD59-E35B-40C1-890C-8D5831BE3D66}"/>
              </a:ext>
            </a:extLst>
          </p:cNvPr>
          <p:cNvSpPr>
            <a:spLocks noGrp="1" noChangeArrowheads="1"/>
          </p:cNvSpPr>
          <p:nvPr>
            <p:ph type="ftr" idx="11"/>
          </p:nvPr>
        </p:nvSpPr>
        <p:spPr>
          <a:ln/>
        </p:spPr>
        <p:txBody>
          <a:bodyPr/>
          <a:lstStyle>
            <a:lvl1pPr>
              <a:defRPr/>
            </a:lvl1pPr>
          </a:lstStyle>
          <a:p>
            <a:pPr>
              <a:defRPr/>
            </a:pPr>
            <a:endParaRPr lang="en-IN" altLang="en-US"/>
          </a:p>
        </p:txBody>
      </p:sp>
      <p:sp>
        <p:nvSpPr>
          <p:cNvPr id="6" name="Rectangle 5">
            <a:extLst>
              <a:ext uri="{FF2B5EF4-FFF2-40B4-BE49-F238E27FC236}">
                <a16:creationId xmlns:a16="http://schemas.microsoft.com/office/drawing/2014/main" id="{91908BBE-0257-4B1B-8C61-806CFA7FEE08}"/>
              </a:ext>
            </a:extLst>
          </p:cNvPr>
          <p:cNvSpPr>
            <a:spLocks noGrp="1" noChangeArrowheads="1"/>
          </p:cNvSpPr>
          <p:nvPr>
            <p:ph type="sldNum" idx="12"/>
          </p:nvPr>
        </p:nvSpPr>
        <p:spPr>
          <a:ln/>
        </p:spPr>
        <p:txBody>
          <a:bodyPr/>
          <a:lstStyle>
            <a:lvl1pPr>
              <a:defRPr/>
            </a:lvl1pPr>
          </a:lstStyle>
          <a:p>
            <a:pPr>
              <a:defRPr/>
            </a:pPr>
            <a:fld id="{233559C1-F483-4DF7-8402-1996FF6B14C2}" type="slidenum">
              <a:rPr lang="en-IN" altLang="en-US"/>
              <a:pPr>
                <a:defRPr/>
              </a:pPr>
              <a:t>‹#›</a:t>
            </a:fld>
            <a:endParaRPr lang="en-IN" altLang="en-US"/>
          </a:p>
        </p:txBody>
      </p:sp>
    </p:spTree>
    <p:extLst>
      <p:ext uri="{BB962C8B-B14F-4D97-AF65-F5344CB8AC3E}">
        <p14:creationId xmlns:p14="http://schemas.microsoft.com/office/powerpoint/2010/main" val="39971959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260475" y="1236663"/>
            <a:ext cx="7559675" cy="2632075"/>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260475" y="3970338"/>
            <a:ext cx="7559675" cy="1825625"/>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Rectangle 3">
            <a:extLst>
              <a:ext uri="{FF2B5EF4-FFF2-40B4-BE49-F238E27FC236}">
                <a16:creationId xmlns:a16="http://schemas.microsoft.com/office/drawing/2014/main" id="{A9965025-3CA6-40D0-B966-D735C5F59572}"/>
              </a:ext>
            </a:extLst>
          </p:cNvPr>
          <p:cNvSpPr>
            <a:spLocks noGrp="1" noChangeArrowheads="1"/>
          </p:cNvSpPr>
          <p:nvPr>
            <p:ph type="dt" idx="10"/>
          </p:nvPr>
        </p:nvSpPr>
        <p:spPr>
          <a:ln/>
        </p:spPr>
        <p:txBody>
          <a:bodyPr/>
          <a:lstStyle>
            <a:lvl1pPr>
              <a:defRPr/>
            </a:lvl1pPr>
          </a:lstStyle>
          <a:p>
            <a:pPr>
              <a:defRPr/>
            </a:pPr>
            <a:endParaRPr lang="en-US" altLang="en-US"/>
          </a:p>
        </p:txBody>
      </p:sp>
      <p:sp>
        <p:nvSpPr>
          <p:cNvPr id="5" name="Rectangle 4">
            <a:extLst>
              <a:ext uri="{FF2B5EF4-FFF2-40B4-BE49-F238E27FC236}">
                <a16:creationId xmlns:a16="http://schemas.microsoft.com/office/drawing/2014/main" id="{7317E629-B716-479B-BD0A-60D836B948CC}"/>
              </a:ext>
            </a:extLst>
          </p:cNvPr>
          <p:cNvSpPr>
            <a:spLocks noGrp="1" noChangeArrowheads="1"/>
          </p:cNvSpPr>
          <p:nvPr>
            <p:ph type="ftr" idx="11"/>
          </p:nvPr>
        </p:nvSpPr>
        <p:spPr>
          <a:ln/>
        </p:spPr>
        <p:txBody>
          <a:bodyPr/>
          <a:lstStyle>
            <a:lvl1pPr>
              <a:defRPr/>
            </a:lvl1pPr>
          </a:lstStyle>
          <a:p>
            <a:pPr>
              <a:defRPr/>
            </a:pPr>
            <a:endParaRPr lang="en-US" altLang="en-US"/>
          </a:p>
        </p:txBody>
      </p:sp>
      <p:sp>
        <p:nvSpPr>
          <p:cNvPr id="6" name="Rectangle 5">
            <a:extLst>
              <a:ext uri="{FF2B5EF4-FFF2-40B4-BE49-F238E27FC236}">
                <a16:creationId xmlns:a16="http://schemas.microsoft.com/office/drawing/2014/main" id="{50DBB6B2-4094-435E-AD35-92D0D7B5E30D}"/>
              </a:ext>
            </a:extLst>
          </p:cNvPr>
          <p:cNvSpPr>
            <a:spLocks noGrp="1" noChangeArrowheads="1"/>
          </p:cNvSpPr>
          <p:nvPr>
            <p:ph type="sldNum" idx="12"/>
          </p:nvPr>
        </p:nvSpPr>
        <p:spPr>
          <a:ln/>
        </p:spPr>
        <p:txBody>
          <a:bodyPr/>
          <a:lstStyle>
            <a:lvl1pPr>
              <a:defRPr/>
            </a:lvl1pPr>
          </a:lstStyle>
          <a:p>
            <a:pPr>
              <a:defRPr/>
            </a:pPr>
            <a:fld id="{A51A4A52-B46D-44ED-81E5-A4B42ACEAA21}" type="slidenum">
              <a:rPr lang="en-US" altLang="en-US"/>
              <a:pPr>
                <a:defRPr/>
              </a:pPr>
              <a:t>‹#›</a:t>
            </a:fld>
            <a:endParaRPr lang="en-US" altLang="en-US"/>
          </a:p>
        </p:txBody>
      </p:sp>
    </p:spTree>
    <p:extLst>
      <p:ext uri="{BB962C8B-B14F-4D97-AF65-F5344CB8AC3E}">
        <p14:creationId xmlns:p14="http://schemas.microsoft.com/office/powerpoint/2010/main" val="134038308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3">
            <a:extLst>
              <a:ext uri="{FF2B5EF4-FFF2-40B4-BE49-F238E27FC236}">
                <a16:creationId xmlns:a16="http://schemas.microsoft.com/office/drawing/2014/main" id="{D8E8DC6A-3EC4-4A8F-AF3E-D11313445955}"/>
              </a:ext>
            </a:extLst>
          </p:cNvPr>
          <p:cNvSpPr>
            <a:spLocks noGrp="1" noChangeArrowheads="1"/>
          </p:cNvSpPr>
          <p:nvPr>
            <p:ph type="dt" idx="10"/>
          </p:nvPr>
        </p:nvSpPr>
        <p:spPr>
          <a:ln/>
        </p:spPr>
        <p:txBody>
          <a:bodyPr/>
          <a:lstStyle>
            <a:lvl1pPr>
              <a:defRPr/>
            </a:lvl1pPr>
          </a:lstStyle>
          <a:p>
            <a:pPr>
              <a:defRPr/>
            </a:pPr>
            <a:endParaRPr lang="en-US" altLang="en-US"/>
          </a:p>
        </p:txBody>
      </p:sp>
      <p:sp>
        <p:nvSpPr>
          <p:cNvPr id="5" name="Rectangle 4">
            <a:extLst>
              <a:ext uri="{FF2B5EF4-FFF2-40B4-BE49-F238E27FC236}">
                <a16:creationId xmlns:a16="http://schemas.microsoft.com/office/drawing/2014/main" id="{BD9B73A4-27C8-48D3-9A3B-BD89855B703C}"/>
              </a:ext>
            </a:extLst>
          </p:cNvPr>
          <p:cNvSpPr>
            <a:spLocks noGrp="1" noChangeArrowheads="1"/>
          </p:cNvSpPr>
          <p:nvPr>
            <p:ph type="ftr" idx="11"/>
          </p:nvPr>
        </p:nvSpPr>
        <p:spPr>
          <a:ln/>
        </p:spPr>
        <p:txBody>
          <a:bodyPr/>
          <a:lstStyle>
            <a:lvl1pPr>
              <a:defRPr/>
            </a:lvl1pPr>
          </a:lstStyle>
          <a:p>
            <a:pPr>
              <a:defRPr/>
            </a:pPr>
            <a:endParaRPr lang="en-US" altLang="en-US"/>
          </a:p>
        </p:txBody>
      </p:sp>
      <p:sp>
        <p:nvSpPr>
          <p:cNvPr id="6" name="Rectangle 5">
            <a:extLst>
              <a:ext uri="{FF2B5EF4-FFF2-40B4-BE49-F238E27FC236}">
                <a16:creationId xmlns:a16="http://schemas.microsoft.com/office/drawing/2014/main" id="{04CFA56E-5C89-45E9-88F6-66F65EE9DB0C}"/>
              </a:ext>
            </a:extLst>
          </p:cNvPr>
          <p:cNvSpPr>
            <a:spLocks noGrp="1" noChangeArrowheads="1"/>
          </p:cNvSpPr>
          <p:nvPr>
            <p:ph type="sldNum" idx="12"/>
          </p:nvPr>
        </p:nvSpPr>
        <p:spPr>
          <a:ln/>
        </p:spPr>
        <p:txBody>
          <a:bodyPr/>
          <a:lstStyle>
            <a:lvl1pPr>
              <a:defRPr/>
            </a:lvl1pPr>
          </a:lstStyle>
          <a:p>
            <a:pPr>
              <a:defRPr/>
            </a:pPr>
            <a:fld id="{8E907162-F0EB-4070-B3A6-1BBD6613D343}" type="slidenum">
              <a:rPr lang="en-US" altLang="en-US"/>
              <a:pPr>
                <a:defRPr/>
              </a:pPr>
              <a:t>‹#›</a:t>
            </a:fld>
            <a:endParaRPr lang="en-US" altLang="en-US"/>
          </a:p>
        </p:txBody>
      </p:sp>
    </p:spTree>
    <p:extLst>
      <p:ext uri="{BB962C8B-B14F-4D97-AF65-F5344CB8AC3E}">
        <p14:creationId xmlns:p14="http://schemas.microsoft.com/office/powerpoint/2010/main" val="252485959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7388" y="1884363"/>
            <a:ext cx="8694737" cy="31448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87388" y="5059363"/>
            <a:ext cx="8694737" cy="16525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sp>
        <p:nvSpPr>
          <p:cNvPr id="4" name="Rectangle 3">
            <a:extLst>
              <a:ext uri="{FF2B5EF4-FFF2-40B4-BE49-F238E27FC236}">
                <a16:creationId xmlns:a16="http://schemas.microsoft.com/office/drawing/2014/main" id="{40FB0C8E-A56A-4B55-AB9D-8B45594C2D23}"/>
              </a:ext>
            </a:extLst>
          </p:cNvPr>
          <p:cNvSpPr>
            <a:spLocks noGrp="1" noChangeArrowheads="1"/>
          </p:cNvSpPr>
          <p:nvPr>
            <p:ph type="dt" idx="10"/>
          </p:nvPr>
        </p:nvSpPr>
        <p:spPr>
          <a:ln/>
        </p:spPr>
        <p:txBody>
          <a:bodyPr/>
          <a:lstStyle>
            <a:lvl1pPr>
              <a:defRPr/>
            </a:lvl1pPr>
          </a:lstStyle>
          <a:p>
            <a:pPr>
              <a:defRPr/>
            </a:pPr>
            <a:endParaRPr lang="en-US" altLang="en-US"/>
          </a:p>
        </p:txBody>
      </p:sp>
      <p:sp>
        <p:nvSpPr>
          <p:cNvPr id="5" name="Rectangle 4">
            <a:extLst>
              <a:ext uri="{FF2B5EF4-FFF2-40B4-BE49-F238E27FC236}">
                <a16:creationId xmlns:a16="http://schemas.microsoft.com/office/drawing/2014/main" id="{EC4B8421-EDD7-4583-8C3D-C233D539AEDE}"/>
              </a:ext>
            </a:extLst>
          </p:cNvPr>
          <p:cNvSpPr>
            <a:spLocks noGrp="1" noChangeArrowheads="1"/>
          </p:cNvSpPr>
          <p:nvPr>
            <p:ph type="ftr" idx="11"/>
          </p:nvPr>
        </p:nvSpPr>
        <p:spPr>
          <a:ln/>
        </p:spPr>
        <p:txBody>
          <a:bodyPr/>
          <a:lstStyle>
            <a:lvl1pPr>
              <a:defRPr/>
            </a:lvl1pPr>
          </a:lstStyle>
          <a:p>
            <a:pPr>
              <a:defRPr/>
            </a:pPr>
            <a:endParaRPr lang="en-US" altLang="en-US"/>
          </a:p>
        </p:txBody>
      </p:sp>
      <p:sp>
        <p:nvSpPr>
          <p:cNvPr id="6" name="Rectangle 5">
            <a:extLst>
              <a:ext uri="{FF2B5EF4-FFF2-40B4-BE49-F238E27FC236}">
                <a16:creationId xmlns:a16="http://schemas.microsoft.com/office/drawing/2014/main" id="{96CB6AB9-9CD7-43E8-BD92-FDDCBB2E9953}"/>
              </a:ext>
            </a:extLst>
          </p:cNvPr>
          <p:cNvSpPr>
            <a:spLocks noGrp="1" noChangeArrowheads="1"/>
          </p:cNvSpPr>
          <p:nvPr>
            <p:ph type="sldNum" idx="12"/>
          </p:nvPr>
        </p:nvSpPr>
        <p:spPr>
          <a:ln/>
        </p:spPr>
        <p:txBody>
          <a:bodyPr/>
          <a:lstStyle>
            <a:lvl1pPr>
              <a:defRPr/>
            </a:lvl1pPr>
          </a:lstStyle>
          <a:p>
            <a:pPr>
              <a:defRPr/>
            </a:pPr>
            <a:fld id="{DE7F36E4-EFE5-471C-8EB2-FFBAABA1C323}" type="slidenum">
              <a:rPr lang="en-US" altLang="en-US"/>
              <a:pPr>
                <a:defRPr/>
              </a:pPr>
              <a:t>‹#›</a:t>
            </a:fld>
            <a:endParaRPr lang="en-US" altLang="en-US"/>
          </a:p>
        </p:txBody>
      </p:sp>
    </p:spTree>
    <p:extLst>
      <p:ext uri="{BB962C8B-B14F-4D97-AF65-F5344CB8AC3E}">
        <p14:creationId xmlns:p14="http://schemas.microsoft.com/office/powerpoint/2010/main" val="149884934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539750" y="2519363"/>
            <a:ext cx="4440238" cy="42370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5132388" y="2519363"/>
            <a:ext cx="4441825" cy="42370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3">
            <a:extLst>
              <a:ext uri="{FF2B5EF4-FFF2-40B4-BE49-F238E27FC236}">
                <a16:creationId xmlns:a16="http://schemas.microsoft.com/office/drawing/2014/main" id="{9B54BDEE-FFD3-436E-AE13-67EC87B21B14}"/>
              </a:ext>
            </a:extLst>
          </p:cNvPr>
          <p:cNvSpPr>
            <a:spLocks noGrp="1" noChangeArrowheads="1"/>
          </p:cNvSpPr>
          <p:nvPr>
            <p:ph type="dt" idx="10"/>
          </p:nvPr>
        </p:nvSpPr>
        <p:spPr>
          <a:ln/>
        </p:spPr>
        <p:txBody>
          <a:bodyPr/>
          <a:lstStyle>
            <a:lvl1pPr>
              <a:defRPr/>
            </a:lvl1pPr>
          </a:lstStyle>
          <a:p>
            <a:pPr>
              <a:defRPr/>
            </a:pPr>
            <a:endParaRPr lang="en-US" altLang="en-US"/>
          </a:p>
        </p:txBody>
      </p:sp>
      <p:sp>
        <p:nvSpPr>
          <p:cNvPr id="6" name="Rectangle 4">
            <a:extLst>
              <a:ext uri="{FF2B5EF4-FFF2-40B4-BE49-F238E27FC236}">
                <a16:creationId xmlns:a16="http://schemas.microsoft.com/office/drawing/2014/main" id="{320C2EBA-CA78-431D-85F5-A66F84EA87D9}"/>
              </a:ext>
            </a:extLst>
          </p:cNvPr>
          <p:cNvSpPr>
            <a:spLocks noGrp="1" noChangeArrowheads="1"/>
          </p:cNvSpPr>
          <p:nvPr>
            <p:ph type="ftr" idx="11"/>
          </p:nvPr>
        </p:nvSpPr>
        <p:spPr>
          <a:ln/>
        </p:spPr>
        <p:txBody>
          <a:bodyPr/>
          <a:lstStyle>
            <a:lvl1pPr>
              <a:defRPr/>
            </a:lvl1pPr>
          </a:lstStyle>
          <a:p>
            <a:pPr>
              <a:defRPr/>
            </a:pPr>
            <a:endParaRPr lang="en-US" altLang="en-US"/>
          </a:p>
        </p:txBody>
      </p:sp>
      <p:sp>
        <p:nvSpPr>
          <p:cNvPr id="7" name="Rectangle 5">
            <a:extLst>
              <a:ext uri="{FF2B5EF4-FFF2-40B4-BE49-F238E27FC236}">
                <a16:creationId xmlns:a16="http://schemas.microsoft.com/office/drawing/2014/main" id="{65CC3704-F633-4242-A446-E7AD657846C0}"/>
              </a:ext>
            </a:extLst>
          </p:cNvPr>
          <p:cNvSpPr>
            <a:spLocks noGrp="1" noChangeArrowheads="1"/>
          </p:cNvSpPr>
          <p:nvPr>
            <p:ph type="sldNum" idx="12"/>
          </p:nvPr>
        </p:nvSpPr>
        <p:spPr>
          <a:ln/>
        </p:spPr>
        <p:txBody>
          <a:bodyPr/>
          <a:lstStyle>
            <a:lvl1pPr>
              <a:defRPr/>
            </a:lvl1pPr>
          </a:lstStyle>
          <a:p>
            <a:pPr>
              <a:defRPr/>
            </a:pPr>
            <a:fld id="{F3FF111A-5802-430E-B442-9001E9E755A5}" type="slidenum">
              <a:rPr lang="en-US" altLang="en-US"/>
              <a:pPr>
                <a:defRPr/>
              </a:pPr>
              <a:t>‹#›</a:t>
            </a:fld>
            <a:endParaRPr lang="en-US" altLang="en-US"/>
          </a:p>
        </p:txBody>
      </p:sp>
    </p:spTree>
    <p:extLst>
      <p:ext uri="{BB962C8B-B14F-4D97-AF65-F5344CB8AC3E}">
        <p14:creationId xmlns:p14="http://schemas.microsoft.com/office/powerpoint/2010/main" val="160448126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93738" y="403225"/>
            <a:ext cx="8694737" cy="1460500"/>
          </a:xfrm>
        </p:spPr>
        <p:txBody>
          <a:bodyPr/>
          <a:lstStyle/>
          <a:p>
            <a:r>
              <a:rPr lang="en-US"/>
              <a:t>Click to edit Master title style</a:t>
            </a:r>
            <a:endParaRPr lang="en-GB"/>
          </a:p>
        </p:txBody>
      </p:sp>
      <p:sp>
        <p:nvSpPr>
          <p:cNvPr id="3" name="Text Placeholder 2"/>
          <p:cNvSpPr>
            <a:spLocks noGrp="1"/>
          </p:cNvSpPr>
          <p:nvPr>
            <p:ph type="body" idx="1"/>
          </p:nvPr>
        </p:nvSpPr>
        <p:spPr>
          <a:xfrm>
            <a:off x="693738" y="1852613"/>
            <a:ext cx="4265612" cy="90805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93738" y="2760663"/>
            <a:ext cx="4265612" cy="40624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5103813" y="1852613"/>
            <a:ext cx="4284662" cy="90805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103813" y="2760663"/>
            <a:ext cx="4284662" cy="40624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3">
            <a:extLst>
              <a:ext uri="{FF2B5EF4-FFF2-40B4-BE49-F238E27FC236}">
                <a16:creationId xmlns:a16="http://schemas.microsoft.com/office/drawing/2014/main" id="{D82BB73A-163A-4CF9-ABA1-9A2EF18FB349}"/>
              </a:ext>
            </a:extLst>
          </p:cNvPr>
          <p:cNvSpPr>
            <a:spLocks noGrp="1" noChangeArrowheads="1"/>
          </p:cNvSpPr>
          <p:nvPr>
            <p:ph type="dt" idx="10"/>
          </p:nvPr>
        </p:nvSpPr>
        <p:spPr>
          <a:ln/>
        </p:spPr>
        <p:txBody>
          <a:bodyPr/>
          <a:lstStyle>
            <a:lvl1pPr>
              <a:defRPr/>
            </a:lvl1pPr>
          </a:lstStyle>
          <a:p>
            <a:pPr>
              <a:defRPr/>
            </a:pPr>
            <a:endParaRPr lang="en-US" altLang="en-US"/>
          </a:p>
        </p:txBody>
      </p:sp>
      <p:sp>
        <p:nvSpPr>
          <p:cNvPr id="8" name="Rectangle 4">
            <a:extLst>
              <a:ext uri="{FF2B5EF4-FFF2-40B4-BE49-F238E27FC236}">
                <a16:creationId xmlns:a16="http://schemas.microsoft.com/office/drawing/2014/main" id="{E660FB66-2F93-41C6-AEFA-2F3AD12819A5}"/>
              </a:ext>
            </a:extLst>
          </p:cNvPr>
          <p:cNvSpPr>
            <a:spLocks noGrp="1" noChangeArrowheads="1"/>
          </p:cNvSpPr>
          <p:nvPr>
            <p:ph type="ftr" idx="11"/>
          </p:nvPr>
        </p:nvSpPr>
        <p:spPr>
          <a:ln/>
        </p:spPr>
        <p:txBody>
          <a:bodyPr/>
          <a:lstStyle>
            <a:lvl1pPr>
              <a:defRPr/>
            </a:lvl1pPr>
          </a:lstStyle>
          <a:p>
            <a:pPr>
              <a:defRPr/>
            </a:pPr>
            <a:endParaRPr lang="en-US" altLang="en-US"/>
          </a:p>
        </p:txBody>
      </p:sp>
      <p:sp>
        <p:nvSpPr>
          <p:cNvPr id="9" name="Rectangle 5">
            <a:extLst>
              <a:ext uri="{FF2B5EF4-FFF2-40B4-BE49-F238E27FC236}">
                <a16:creationId xmlns:a16="http://schemas.microsoft.com/office/drawing/2014/main" id="{F22B0B6E-E67C-40C4-A564-25CC74ACD5D9}"/>
              </a:ext>
            </a:extLst>
          </p:cNvPr>
          <p:cNvSpPr>
            <a:spLocks noGrp="1" noChangeArrowheads="1"/>
          </p:cNvSpPr>
          <p:nvPr>
            <p:ph type="sldNum" idx="12"/>
          </p:nvPr>
        </p:nvSpPr>
        <p:spPr>
          <a:ln/>
        </p:spPr>
        <p:txBody>
          <a:bodyPr/>
          <a:lstStyle>
            <a:lvl1pPr>
              <a:defRPr/>
            </a:lvl1pPr>
          </a:lstStyle>
          <a:p>
            <a:pPr>
              <a:defRPr/>
            </a:pPr>
            <a:fld id="{385B1FAA-4141-4135-B6DB-C2B4F41E53A4}" type="slidenum">
              <a:rPr lang="en-US" altLang="en-US"/>
              <a:pPr>
                <a:defRPr/>
              </a:pPr>
              <a:t>‹#›</a:t>
            </a:fld>
            <a:endParaRPr lang="en-US" altLang="en-US"/>
          </a:p>
        </p:txBody>
      </p:sp>
    </p:spTree>
    <p:extLst>
      <p:ext uri="{BB962C8B-B14F-4D97-AF65-F5344CB8AC3E}">
        <p14:creationId xmlns:p14="http://schemas.microsoft.com/office/powerpoint/2010/main" val="286613954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3">
            <a:extLst>
              <a:ext uri="{FF2B5EF4-FFF2-40B4-BE49-F238E27FC236}">
                <a16:creationId xmlns:a16="http://schemas.microsoft.com/office/drawing/2014/main" id="{2DB97863-28FE-4714-BEB8-44208720CA3B}"/>
              </a:ext>
            </a:extLst>
          </p:cNvPr>
          <p:cNvSpPr>
            <a:spLocks noGrp="1" noChangeArrowheads="1"/>
          </p:cNvSpPr>
          <p:nvPr>
            <p:ph type="dt" idx="10"/>
          </p:nvPr>
        </p:nvSpPr>
        <p:spPr>
          <a:ln/>
        </p:spPr>
        <p:txBody>
          <a:bodyPr/>
          <a:lstStyle>
            <a:lvl1pPr>
              <a:defRPr/>
            </a:lvl1pPr>
          </a:lstStyle>
          <a:p>
            <a:pPr>
              <a:defRPr/>
            </a:pPr>
            <a:endParaRPr lang="en-US" altLang="en-US"/>
          </a:p>
        </p:txBody>
      </p:sp>
      <p:sp>
        <p:nvSpPr>
          <p:cNvPr id="4" name="Rectangle 4">
            <a:extLst>
              <a:ext uri="{FF2B5EF4-FFF2-40B4-BE49-F238E27FC236}">
                <a16:creationId xmlns:a16="http://schemas.microsoft.com/office/drawing/2014/main" id="{924FD36F-3157-4815-B129-D880BCD6CFF2}"/>
              </a:ext>
            </a:extLst>
          </p:cNvPr>
          <p:cNvSpPr>
            <a:spLocks noGrp="1" noChangeArrowheads="1"/>
          </p:cNvSpPr>
          <p:nvPr>
            <p:ph type="ftr" idx="11"/>
          </p:nvPr>
        </p:nvSpPr>
        <p:spPr>
          <a:ln/>
        </p:spPr>
        <p:txBody>
          <a:bodyPr/>
          <a:lstStyle>
            <a:lvl1pPr>
              <a:defRPr/>
            </a:lvl1pPr>
          </a:lstStyle>
          <a:p>
            <a:pPr>
              <a:defRPr/>
            </a:pPr>
            <a:endParaRPr lang="en-US" altLang="en-US"/>
          </a:p>
        </p:txBody>
      </p:sp>
      <p:sp>
        <p:nvSpPr>
          <p:cNvPr id="5" name="Rectangle 5">
            <a:extLst>
              <a:ext uri="{FF2B5EF4-FFF2-40B4-BE49-F238E27FC236}">
                <a16:creationId xmlns:a16="http://schemas.microsoft.com/office/drawing/2014/main" id="{210CB9F1-9BE4-4AA7-AD10-8007F0C463D1}"/>
              </a:ext>
            </a:extLst>
          </p:cNvPr>
          <p:cNvSpPr>
            <a:spLocks noGrp="1" noChangeArrowheads="1"/>
          </p:cNvSpPr>
          <p:nvPr>
            <p:ph type="sldNum" idx="12"/>
          </p:nvPr>
        </p:nvSpPr>
        <p:spPr>
          <a:ln/>
        </p:spPr>
        <p:txBody>
          <a:bodyPr/>
          <a:lstStyle>
            <a:lvl1pPr>
              <a:defRPr/>
            </a:lvl1pPr>
          </a:lstStyle>
          <a:p>
            <a:pPr>
              <a:defRPr/>
            </a:pPr>
            <a:fld id="{8FD072D9-FB17-487F-A320-70F03669FC5D}" type="slidenum">
              <a:rPr lang="en-US" altLang="en-US"/>
              <a:pPr>
                <a:defRPr/>
              </a:pPr>
              <a:t>‹#›</a:t>
            </a:fld>
            <a:endParaRPr lang="en-US" altLang="en-US"/>
          </a:p>
        </p:txBody>
      </p:sp>
    </p:spTree>
    <p:extLst>
      <p:ext uri="{BB962C8B-B14F-4D97-AF65-F5344CB8AC3E}">
        <p14:creationId xmlns:p14="http://schemas.microsoft.com/office/powerpoint/2010/main" val="246958618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0C7684EE-4076-4C67-B346-4C5E31EA9D05}"/>
              </a:ext>
            </a:extLst>
          </p:cNvPr>
          <p:cNvSpPr>
            <a:spLocks noGrp="1" noChangeArrowheads="1"/>
          </p:cNvSpPr>
          <p:nvPr>
            <p:ph type="dt" idx="10"/>
          </p:nvPr>
        </p:nvSpPr>
        <p:spPr>
          <a:ln/>
        </p:spPr>
        <p:txBody>
          <a:bodyPr/>
          <a:lstStyle>
            <a:lvl1pPr>
              <a:defRPr/>
            </a:lvl1pPr>
          </a:lstStyle>
          <a:p>
            <a:pPr>
              <a:defRPr/>
            </a:pPr>
            <a:endParaRPr lang="en-US" altLang="en-US"/>
          </a:p>
        </p:txBody>
      </p:sp>
      <p:sp>
        <p:nvSpPr>
          <p:cNvPr id="3" name="Rectangle 4">
            <a:extLst>
              <a:ext uri="{FF2B5EF4-FFF2-40B4-BE49-F238E27FC236}">
                <a16:creationId xmlns:a16="http://schemas.microsoft.com/office/drawing/2014/main" id="{517B1996-F4D5-4B10-B7A9-A89E8BAD92C0}"/>
              </a:ext>
            </a:extLst>
          </p:cNvPr>
          <p:cNvSpPr>
            <a:spLocks noGrp="1" noChangeArrowheads="1"/>
          </p:cNvSpPr>
          <p:nvPr>
            <p:ph type="ftr" idx="11"/>
          </p:nvPr>
        </p:nvSpPr>
        <p:spPr>
          <a:ln/>
        </p:spPr>
        <p:txBody>
          <a:bodyPr/>
          <a:lstStyle>
            <a:lvl1pPr>
              <a:defRPr/>
            </a:lvl1pPr>
          </a:lstStyle>
          <a:p>
            <a:pPr>
              <a:defRPr/>
            </a:pPr>
            <a:endParaRPr lang="en-US" altLang="en-US"/>
          </a:p>
        </p:txBody>
      </p:sp>
      <p:sp>
        <p:nvSpPr>
          <p:cNvPr id="4" name="Rectangle 5">
            <a:extLst>
              <a:ext uri="{FF2B5EF4-FFF2-40B4-BE49-F238E27FC236}">
                <a16:creationId xmlns:a16="http://schemas.microsoft.com/office/drawing/2014/main" id="{C6C80F47-C3ED-426D-B2E6-00625C8EC730}"/>
              </a:ext>
            </a:extLst>
          </p:cNvPr>
          <p:cNvSpPr>
            <a:spLocks noGrp="1" noChangeArrowheads="1"/>
          </p:cNvSpPr>
          <p:nvPr>
            <p:ph type="sldNum" idx="12"/>
          </p:nvPr>
        </p:nvSpPr>
        <p:spPr>
          <a:ln/>
        </p:spPr>
        <p:txBody>
          <a:bodyPr/>
          <a:lstStyle>
            <a:lvl1pPr>
              <a:defRPr/>
            </a:lvl1pPr>
          </a:lstStyle>
          <a:p>
            <a:pPr>
              <a:defRPr/>
            </a:pPr>
            <a:fld id="{8C1565EE-5615-4DC3-A7E0-B3802F98C1A0}" type="slidenum">
              <a:rPr lang="en-US" altLang="en-US"/>
              <a:pPr>
                <a:defRPr/>
              </a:pPr>
              <a:t>‹#›</a:t>
            </a:fld>
            <a:endParaRPr lang="en-US" altLang="en-US"/>
          </a:p>
        </p:txBody>
      </p:sp>
    </p:spTree>
    <p:extLst>
      <p:ext uri="{BB962C8B-B14F-4D97-AF65-F5344CB8AC3E}">
        <p14:creationId xmlns:p14="http://schemas.microsoft.com/office/powerpoint/2010/main" val="206252427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93738" y="503238"/>
            <a:ext cx="3251200" cy="17653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4286250" y="1089025"/>
            <a:ext cx="5102225" cy="53721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93738" y="2268538"/>
            <a:ext cx="3251200" cy="420052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Rectangle 3">
            <a:extLst>
              <a:ext uri="{FF2B5EF4-FFF2-40B4-BE49-F238E27FC236}">
                <a16:creationId xmlns:a16="http://schemas.microsoft.com/office/drawing/2014/main" id="{FC3E44DE-DC96-4FFC-8240-8A1E22E9A458}"/>
              </a:ext>
            </a:extLst>
          </p:cNvPr>
          <p:cNvSpPr>
            <a:spLocks noGrp="1" noChangeArrowheads="1"/>
          </p:cNvSpPr>
          <p:nvPr>
            <p:ph type="dt" idx="10"/>
          </p:nvPr>
        </p:nvSpPr>
        <p:spPr>
          <a:ln/>
        </p:spPr>
        <p:txBody>
          <a:bodyPr/>
          <a:lstStyle>
            <a:lvl1pPr>
              <a:defRPr/>
            </a:lvl1pPr>
          </a:lstStyle>
          <a:p>
            <a:pPr>
              <a:defRPr/>
            </a:pPr>
            <a:endParaRPr lang="en-US" altLang="en-US"/>
          </a:p>
        </p:txBody>
      </p:sp>
      <p:sp>
        <p:nvSpPr>
          <p:cNvPr id="6" name="Rectangle 4">
            <a:extLst>
              <a:ext uri="{FF2B5EF4-FFF2-40B4-BE49-F238E27FC236}">
                <a16:creationId xmlns:a16="http://schemas.microsoft.com/office/drawing/2014/main" id="{2D3F5D1C-859A-43C9-9194-E826B38D10AB}"/>
              </a:ext>
            </a:extLst>
          </p:cNvPr>
          <p:cNvSpPr>
            <a:spLocks noGrp="1" noChangeArrowheads="1"/>
          </p:cNvSpPr>
          <p:nvPr>
            <p:ph type="ftr" idx="11"/>
          </p:nvPr>
        </p:nvSpPr>
        <p:spPr>
          <a:ln/>
        </p:spPr>
        <p:txBody>
          <a:bodyPr/>
          <a:lstStyle>
            <a:lvl1pPr>
              <a:defRPr/>
            </a:lvl1pPr>
          </a:lstStyle>
          <a:p>
            <a:pPr>
              <a:defRPr/>
            </a:pPr>
            <a:endParaRPr lang="en-US" altLang="en-US"/>
          </a:p>
        </p:txBody>
      </p:sp>
      <p:sp>
        <p:nvSpPr>
          <p:cNvPr id="7" name="Rectangle 5">
            <a:extLst>
              <a:ext uri="{FF2B5EF4-FFF2-40B4-BE49-F238E27FC236}">
                <a16:creationId xmlns:a16="http://schemas.microsoft.com/office/drawing/2014/main" id="{96ACD4B7-9FD6-4FF7-9196-AE1601ACFABE}"/>
              </a:ext>
            </a:extLst>
          </p:cNvPr>
          <p:cNvSpPr>
            <a:spLocks noGrp="1" noChangeArrowheads="1"/>
          </p:cNvSpPr>
          <p:nvPr>
            <p:ph type="sldNum" idx="12"/>
          </p:nvPr>
        </p:nvSpPr>
        <p:spPr>
          <a:ln/>
        </p:spPr>
        <p:txBody>
          <a:bodyPr/>
          <a:lstStyle>
            <a:lvl1pPr>
              <a:defRPr/>
            </a:lvl1pPr>
          </a:lstStyle>
          <a:p>
            <a:pPr>
              <a:defRPr/>
            </a:pPr>
            <a:fld id="{D3974CA2-E8A4-434E-AE06-EC495EC7DD7C}" type="slidenum">
              <a:rPr lang="en-US" altLang="en-US"/>
              <a:pPr>
                <a:defRPr/>
              </a:pPr>
              <a:t>‹#›</a:t>
            </a:fld>
            <a:endParaRPr lang="en-US" altLang="en-US"/>
          </a:p>
        </p:txBody>
      </p:sp>
    </p:spTree>
    <p:extLst>
      <p:ext uri="{BB962C8B-B14F-4D97-AF65-F5344CB8AC3E}">
        <p14:creationId xmlns:p14="http://schemas.microsoft.com/office/powerpoint/2010/main" val="199034381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93738" y="503238"/>
            <a:ext cx="3251200" cy="17653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4286250" y="1089025"/>
            <a:ext cx="5102225" cy="53721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93738" y="2268538"/>
            <a:ext cx="3251200" cy="420052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Rectangle 3">
            <a:extLst>
              <a:ext uri="{FF2B5EF4-FFF2-40B4-BE49-F238E27FC236}">
                <a16:creationId xmlns:a16="http://schemas.microsoft.com/office/drawing/2014/main" id="{CC704EAF-2FE8-4A50-A32C-88C06D9E65C8}"/>
              </a:ext>
            </a:extLst>
          </p:cNvPr>
          <p:cNvSpPr>
            <a:spLocks noGrp="1" noChangeArrowheads="1"/>
          </p:cNvSpPr>
          <p:nvPr>
            <p:ph type="dt" idx="10"/>
          </p:nvPr>
        </p:nvSpPr>
        <p:spPr>
          <a:ln/>
        </p:spPr>
        <p:txBody>
          <a:bodyPr/>
          <a:lstStyle>
            <a:lvl1pPr>
              <a:defRPr/>
            </a:lvl1pPr>
          </a:lstStyle>
          <a:p>
            <a:pPr>
              <a:defRPr/>
            </a:pPr>
            <a:endParaRPr lang="en-US" altLang="en-US"/>
          </a:p>
        </p:txBody>
      </p:sp>
      <p:sp>
        <p:nvSpPr>
          <p:cNvPr id="6" name="Rectangle 4">
            <a:extLst>
              <a:ext uri="{FF2B5EF4-FFF2-40B4-BE49-F238E27FC236}">
                <a16:creationId xmlns:a16="http://schemas.microsoft.com/office/drawing/2014/main" id="{DFC2302D-53FE-4F31-AAD5-524F5D480D7B}"/>
              </a:ext>
            </a:extLst>
          </p:cNvPr>
          <p:cNvSpPr>
            <a:spLocks noGrp="1" noChangeArrowheads="1"/>
          </p:cNvSpPr>
          <p:nvPr>
            <p:ph type="ftr" idx="11"/>
          </p:nvPr>
        </p:nvSpPr>
        <p:spPr>
          <a:ln/>
        </p:spPr>
        <p:txBody>
          <a:bodyPr/>
          <a:lstStyle>
            <a:lvl1pPr>
              <a:defRPr/>
            </a:lvl1pPr>
          </a:lstStyle>
          <a:p>
            <a:pPr>
              <a:defRPr/>
            </a:pPr>
            <a:endParaRPr lang="en-US" altLang="en-US"/>
          </a:p>
        </p:txBody>
      </p:sp>
      <p:sp>
        <p:nvSpPr>
          <p:cNvPr id="7" name="Rectangle 5">
            <a:extLst>
              <a:ext uri="{FF2B5EF4-FFF2-40B4-BE49-F238E27FC236}">
                <a16:creationId xmlns:a16="http://schemas.microsoft.com/office/drawing/2014/main" id="{8511A42A-5CF1-42C2-BED5-EE57FF9D6B06}"/>
              </a:ext>
            </a:extLst>
          </p:cNvPr>
          <p:cNvSpPr>
            <a:spLocks noGrp="1" noChangeArrowheads="1"/>
          </p:cNvSpPr>
          <p:nvPr>
            <p:ph type="sldNum" idx="12"/>
          </p:nvPr>
        </p:nvSpPr>
        <p:spPr>
          <a:ln/>
        </p:spPr>
        <p:txBody>
          <a:bodyPr/>
          <a:lstStyle>
            <a:lvl1pPr>
              <a:defRPr/>
            </a:lvl1pPr>
          </a:lstStyle>
          <a:p>
            <a:pPr>
              <a:defRPr/>
            </a:pPr>
            <a:fld id="{5B39A5EE-F419-4600-92EA-9E869D4F3E2E}" type="slidenum">
              <a:rPr lang="en-US" altLang="en-US"/>
              <a:pPr>
                <a:defRPr/>
              </a:pPr>
              <a:t>‹#›</a:t>
            </a:fld>
            <a:endParaRPr lang="en-US" altLang="en-US"/>
          </a:p>
        </p:txBody>
      </p:sp>
    </p:spTree>
    <p:extLst>
      <p:ext uri="{BB962C8B-B14F-4D97-AF65-F5344CB8AC3E}">
        <p14:creationId xmlns:p14="http://schemas.microsoft.com/office/powerpoint/2010/main" val="365908680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3">
            <a:extLst>
              <a:ext uri="{FF2B5EF4-FFF2-40B4-BE49-F238E27FC236}">
                <a16:creationId xmlns:a16="http://schemas.microsoft.com/office/drawing/2014/main" id="{C085D50C-DE51-4AC9-B481-5E3CAC7FA98E}"/>
              </a:ext>
            </a:extLst>
          </p:cNvPr>
          <p:cNvSpPr>
            <a:spLocks noGrp="1" noChangeArrowheads="1"/>
          </p:cNvSpPr>
          <p:nvPr>
            <p:ph type="dt" idx="10"/>
          </p:nvPr>
        </p:nvSpPr>
        <p:spPr>
          <a:ln/>
        </p:spPr>
        <p:txBody>
          <a:bodyPr/>
          <a:lstStyle>
            <a:lvl1pPr>
              <a:defRPr/>
            </a:lvl1pPr>
          </a:lstStyle>
          <a:p>
            <a:pPr>
              <a:defRPr/>
            </a:pPr>
            <a:endParaRPr lang="en-US" altLang="en-US"/>
          </a:p>
        </p:txBody>
      </p:sp>
      <p:sp>
        <p:nvSpPr>
          <p:cNvPr id="5" name="Rectangle 4">
            <a:extLst>
              <a:ext uri="{FF2B5EF4-FFF2-40B4-BE49-F238E27FC236}">
                <a16:creationId xmlns:a16="http://schemas.microsoft.com/office/drawing/2014/main" id="{CB9D4BF0-D532-4BE2-B1E8-FCDAF4345691}"/>
              </a:ext>
            </a:extLst>
          </p:cNvPr>
          <p:cNvSpPr>
            <a:spLocks noGrp="1" noChangeArrowheads="1"/>
          </p:cNvSpPr>
          <p:nvPr>
            <p:ph type="ftr" idx="11"/>
          </p:nvPr>
        </p:nvSpPr>
        <p:spPr>
          <a:ln/>
        </p:spPr>
        <p:txBody>
          <a:bodyPr/>
          <a:lstStyle>
            <a:lvl1pPr>
              <a:defRPr/>
            </a:lvl1pPr>
          </a:lstStyle>
          <a:p>
            <a:pPr>
              <a:defRPr/>
            </a:pPr>
            <a:endParaRPr lang="en-US" altLang="en-US"/>
          </a:p>
        </p:txBody>
      </p:sp>
      <p:sp>
        <p:nvSpPr>
          <p:cNvPr id="6" name="Rectangle 5">
            <a:extLst>
              <a:ext uri="{FF2B5EF4-FFF2-40B4-BE49-F238E27FC236}">
                <a16:creationId xmlns:a16="http://schemas.microsoft.com/office/drawing/2014/main" id="{15884A6E-40F8-489B-A9F2-96C54DB5C141}"/>
              </a:ext>
            </a:extLst>
          </p:cNvPr>
          <p:cNvSpPr>
            <a:spLocks noGrp="1" noChangeArrowheads="1"/>
          </p:cNvSpPr>
          <p:nvPr>
            <p:ph type="sldNum" idx="12"/>
          </p:nvPr>
        </p:nvSpPr>
        <p:spPr>
          <a:ln/>
        </p:spPr>
        <p:txBody>
          <a:bodyPr/>
          <a:lstStyle>
            <a:lvl1pPr>
              <a:defRPr/>
            </a:lvl1pPr>
          </a:lstStyle>
          <a:p>
            <a:pPr>
              <a:defRPr/>
            </a:pPr>
            <a:fld id="{E9EBD5C5-9E07-4DBF-89F5-D8D31EC219CE}" type="slidenum">
              <a:rPr lang="en-US" altLang="en-US"/>
              <a:pPr>
                <a:defRPr/>
              </a:pPr>
              <a:t>‹#›</a:t>
            </a:fld>
            <a:endParaRPr lang="en-US" altLang="en-US"/>
          </a:p>
        </p:txBody>
      </p:sp>
    </p:spTree>
    <p:extLst>
      <p:ext uri="{BB962C8B-B14F-4D97-AF65-F5344CB8AC3E}">
        <p14:creationId xmlns:p14="http://schemas.microsoft.com/office/powerpoint/2010/main" val="130757821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80288" y="373063"/>
            <a:ext cx="2338387" cy="6383337"/>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360363" y="373063"/>
            <a:ext cx="6867525" cy="638333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3">
            <a:extLst>
              <a:ext uri="{FF2B5EF4-FFF2-40B4-BE49-F238E27FC236}">
                <a16:creationId xmlns:a16="http://schemas.microsoft.com/office/drawing/2014/main" id="{68C251CE-F365-46ED-AA0B-F9D3B4C97272}"/>
              </a:ext>
            </a:extLst>
          </p:cNvPr>
          <p:cNvSpPr>
            <a:spLocks noGrp="1" noChangeArrowheads="1"/>
          </p:cNvSpPr>
          <p:nvPr>
            <p:ph type="dt" idx="10"/>
          </p:nvPr>
        </p:nvSpPr>
        <p:spPr>
          <a:ln/>
        </p:spPr>
        <p:txBody>
          <a:bodyPr/>
          <a:lstStyle>
            <a:lvl1pPr>
              <a:defRPr/>
            </a:lvl1pPr>
          </a:lstStyle>
          <a:p>
            <a:pPr>
              <a:defRPr/>
            </a:pPr>
            <a:endParaRPr lang="en-US" altLang="en-US"/>
          </a:p>
        </p:txBody>
      </p:sp>
      <p:sp>
        <p:nvSpPr>
          <p:cNvPr id="5" name="Rectangle 4">
            <a:extLst>
              <a:ext uri="{FF2B5EF4-FFF2-40B4-BE49-F238E27FC236}">
                <a16:creationId xmlns:a16="http://schemas.microsoft.com/office/drawing/2014/main" id="{0E6918FC-0A58-4750-97A9-B504DF0E7861}"/>
              </a:ext>
            </a:extLst>
          </p:cNvPr>
          <p:cNvSpPr>
            <a:spLocks noGrp="1" noChangeArrowheads="1"/>
          </p:cNvSpPr>
          <p:nvPr>
            <p:ph type="ftr" idx="11"/>
          </p:nvPr>
        </p:nvSpPr>
        <p:spPr>
          <a:ln/>
        </p:spPr>
        <p:txBody>
          <a:bodyPr/>
          <a:lstStyle>
            <a:lvl1pPr>
              <a:defRPr/>
            </a:lvl1pPr>
          </a:lstStyle>
          <a:p>
            <a:pPr>
              <a:defRPr/>
            </a:pPr>
            <a:endParaRPr lang="en-US" altLang="en-US"/>
          </a:p>
        </p:txBody>
      </p:sp>
      <p:sp>
        <p:nvSpPr>
          <p:cNvPr id="6" name="Rectangle 5">
            <a:extLst>
              <a:ext uri="{FF2B5EF4-FFF2-40B4-BE49-F238E27FC236}">
                <a16:creationId xmlns:a16="http://schemas.microsoft.com/office/drawing/2014/main" id="{6D1F9001-43BC-4A28-97F6-EC01C6BE97C3}"/>
              </a:ext>
            </a:extLst>
          </p:cNvPr>
          <p:cNvSpPr>
            <a:spLocks noGrp="1" noChangeArrowheads="1"/>
          </p:cNvSpPr>
          <p:nvPr>
            <p:ph type="sldNum" idx="12"/>
          </p:nvPr>
        </p:nvSpPr>
        <p:spPr>
          <a:ln/>
        </p:spPr>
        <p:txBody>
          <a:bodyPr/>
          <a:lstStyle>
            <a:lvl1pPr>
              <a:defRPr/>
            </a:lvl1pPr>
          </a:lstStyle>
          <a:p>
            <a:pPr>
              <a:defRPr/>
            </a:pPr>
            <a:fld id="{FE272F65-0E31-49A5-B01D-9CCCE91026FB}" type="slidenum">
              <a:rPr lang="en-US" altLang="en-US"/>
              <a:pPr>
                <a:defRPr/>
              </a:pPr>
              <a:t>‹#›</a:t>
            </a:fld>
            <a:endParaRPr lang="en-US" altLang="en-US"/>
          </a:p>
        </p:txBody>
      </p:sp>
    </p:spTree>
    <p:extLst>
      <p:ext uri="{BB962C8B-B14F-4D97-AF65-F5344CB8AC3E}">
        <p14:creationId xmlns:p14="http://schemas.microsoft.com/office/powerpoint/2010/main" val="141976359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4" name="Picture 2" descr="\\DROBO-FS\QuickDrops\JB\PPTX NG\Droplets\LightingOverlay.png">
            <a:extLst>
              <a:ext uri="{FF2B5EF4-FFF2-40B4-BE49-F238E27FC236}">
                <a16:creationId xmlns:a16="http://schemas.microsoft.com/office/drawing/2014/main" id="{9CAFB07F-9526-4592-A852-15EEE84107EE}"/>
              </a:ext>
            </a:extLst>
          </p:cNvPr>
          <p:cNvPicPr>
            <a:picLocks noChangeAspect="1" noChangeArrowheads="1"/>
          </p:cNvPicPr>
          <p:nvPr/>
        </p:nvPicPr>
        <p:blipFill>
          <a:blip r:embed="rId2">
            <a:alphaModFix amt="30000"/>
            <a:duotone>
              <a:schemeClr val="bg2">
                <a:shade val="45000"/>
                <a:satMod val="135000"/>
              </a:schemeClr>
              <a:prstClr val="white"/>
            </a:duotone>
          </a:blip>
          <a:srcRect/>
          <a:stretch>
            <a:fillRect/>
          </a:stretch>
        </p:blipFill>
        <p:spPr bwMode="auto">
          <a:xfrm>
            <a:off x="1" y="-1"/>
            <a:ext cx="10080627" cy="7559676"/>
          </a:xfrm>
          <a:prstGeom prst="rect">
            <a:avLst/>
          </a:prstGeom>
          <a:noFill/>
        </p:spPr>
      </p:pic>
      <p:grpSp>
        <p:nvGrpSpPr>
          <p:cNvPr id="5" name="Group 4">
            <a:extLst>
              <a:ext uri="{FF2B5EF4-FFF2-40B4-BE49-F238E27FC236}">
                <a16:creationId xmlns:a16="http://schemas.microsoft.com/office/drawing/2014/main" id="{322252F7-7736-4794-8DC6-ACE6AFF82630}"/>
              </a:ext>
            </a:extLst>
          </p:cNvPr>
          <p:cNvGrpSpPr/>
          <p:nvPr/>
        </p:nvGrpSpPr>
        <p:grpSpPr>
          <a:xfrm>
            <a:off x="0" y="1"/>
            <a:ext cx="2541159" cy="7559676"/>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6" name="Rectangle 5">
              <a:extLst>
                <a:ext uri="{FF2B5EF4-FFF2-40B4-BE49-F238E27FC236}">
                  <a16:creationId xmlns:a16="http://schemas.microsoft.com/office/drawing/2014/main" id="{269099F4-F679-43AA-A68B-F69B5BD709A5}"/>
                </a:ext>
              </a:extLst>
            </p:cNvPr>
            <p:cNvSpPr>
              <a:spLocks noChangeArrowheads="1"/>
            </p:cNvSpPr>
            <p:nvPr/>
          </p:nvSpPr>
          <p:spPr bwMode="auto">
            <a:xfrm>
              <a:off x="1209675" y="4763"/>
              <a:ext cx="23813" cy="2181225"/>
            </a:xfrm>
            <a:prstGeom prst="rect">
              <a:avLst/>
            </a:prstGeom>
            <a:grpFill/>
            <a:ln>
              <a:noFill/>
            </a:ln>
          </p:spPr>
        </p:sp>
        <p:sp>
          <p:nvSpPr>
            <p:cNvPr id="7" name="Freeform 6">
              <a:extLst>
                <a:ext uri="{FF2B5EF4-FFF2-40B4-BE49-F238E27FC236}">
                  <a16:creationId xmlns:a16="http://schemas.microsoft.com/office/drawing/2014/main" id="{56A22C7C-1B7E-4C82-B11B-341312F8DCEF}"/>
                </a:ext>
              </a:extLst>
            </p:cNvPr>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p:spPr>
        </p:sp>
        <p:sp>
          <p:nvSpPr>
            <p:cNvPr id="8" name="Freeform 7">
              <a:extLst>
                <a:ext uri="{FF2B5EF4-FFF2-40B4-BE49-F238E27FC236}">
                  <a16:creationId xmlns:a16="http://schemas.microsoft.com/office/drawing/2014/main" id="{B1D24A25-A252-4162-9B61-AAC8DEB907B3}"/>
                </a:ext>
              </a:extLst>
            </p:cNvPr>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p:spPr>
        </p:sp>
        <p:sp>
          <p:nvSpPr>
            <p:cNvPr id="9" name="Rectangle 8">
              <a:extLst>
                <a:ext uri="{FF2B5EF4-FFF2-40B4-BE49-F238E27FC236}">
                  <a16:creationId xmlns:a16="http://schemas.microsoft.com/office/drawing/2014/main" id="{0934EA10-5F10-475A-8C3D-DE549A42C8AD}"/>
                </a:ext>
              </a:extLst>
            </p:cNvPr>
            <p:cNvSpPr>
              <a:spLocks noChangeArrowheads="1"/>
            </p:cNvSpPr>
            <p:nvPr/>
          </p:nvSpPr>
          <p:spPr bwMode="auto">
            <a:xfrm>
              <a:off x="414338" y="9525"/>
              <a:ext cx="28575" cy="4481513"/>
            </a:xfrm>
            <a:prstGeom prst="rect">
              <a:avLst/>
            </a:prstGeom>
            <a:grpFill/>
            <a:ln>
              <a:noFill/>
            </a:ln>
          </p:spPr>
        </p:sp>
        <p:sp>
          <p:nvSpPr>
            <p:cNvPr id="10" name="Freeform 9">
              <a:extLst>
                <a:ext uri="{FF2B5EF4-FFF2-40B4-BE49-F238E27FC236}">
                  <a16:creationId xmlns:a16="http://schemas.microsoft.com/office/drawing/2014/main" id="{19B26305-BE39-4C6A-BB4D-8D6055DEE578}"/>
                </a:ext>
              </a:extLst>
            </p:cNvPr>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p:spPr>
        </p:sp>
        <p:sp>
          <p:nvSpPr>
            <p:cNvPr id="11" name="Freeform 10">
              <a:extLst>
                <a:ext uri="{FF2B5EF4-FFF2-40B4-BE49-F238E27FC236}">
                  <a16:creationId xmlns:a16="http://schemas.microsoft.com/office/drawing/2014/main" id="{B8C4CDEB-ACBE-4AB2-BF78-B4A72DF02E42}"/>
                </a:ext>
              </a:extLst>
            </p:cNvPr>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p:spPr>
        </p:sp>
        <p:sp>
          <p:nvSpPr>
            <p:cNvPr id="12" name="Freeform 11">
              <a:extLst>
                <a:ext uri="{FF2B5EF4-FFF2-40B4-BE49-F238E27FC236}">
                  <a16:creationId xmlns:a16="http://schemas.microsoft.com/office/drawing/2014/main" id="{4F5D6E21-3FFD-4700-A135-6831236268B4}"/>
                </a:ext>
              </a:extLst>
            </p:cNvPr>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p:spPr>
        </p:sp>
        <p:sp>
          <p:nvSpPr>
            <p:cNvPr id="13" name="Freeform 12">
              <a:extLst>
                <a:ext uri="{FF2B5EF4-FFF2-40B4-BE49-F238E27FC236}">
                  <a16:creationId xmlns:a16="http://schemas.microsoft.com/office/drawing/2014/main" id="{C07EC9E7-D9FD-4AAB-B4E5-7BA3E26DB09E}"/>
                </a:ext>
              </a:extLst>
            </p:cNvPr>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p:spPr>
        </p:sp>
        <p:sp>
          <p:nvSpPr>
            <p:cNvPr id="14" name="Freeform 13">
              <a:extLst>
                <a:ext uri="{FF2B5EF4-FFF2-40B4-BE49-F238E27FC236}">
                  <a16:creationId xmlns:a16="http://schemas.microsoft.com/office/drawing/2014/main" id="{88862123-0553-4856-8874-75F1C23A476E}"/>
                </a:ext>
              </a:extLst>
            </p:cNvPr>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p:spPr>
        </p:sp>
        <p:sp>
          <p:nvSpPr>
            <p:cNvPr id="15" name="Freeform 14">
              <a:extLst>
                <a:ext uri="{FF2B5EF4-FFF2-40B4-BE49-F238E27FC236}">
                  <a16:creationId xmlns:a16="http://schemas.microsoft.com/office/drawing/2014/main" id="{3D614A90-38DC-467D-9D1D-738D701A9FF6}"/>
                </a:ext>
              </a:extLst>
            </p:cNvPr>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p:spPr>
        </p:sp>
        <p:sp>
          <p:nvSpPr>
            <p:cNvPr id="16" name="Freeform 15">
              <a:extLst>
                <a:ext uri="{FF2B5EF4-FFF2-40B4-BE49-F238E27FC236}">
                  <a16:creationId xmlns:a16="http://schemas.microsoft.com/office/drawing/2014/main" id="{7C070333-08E3-4D53-A106-7224C720485D}"/>
                </a:ext>
              </a:extLst>
            </p:cNvPr>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p:spPr>
        </p:sp>
        <p:sp>
          <p:nvSpPr>
            <p:cNvPr id="17" name="Freeform 16">
              <a:extLst>
                <a:ext uri="{FF2B5EF4-FFF2-40B4-BE49-F238E27FC236}">
                  <a16:creationId xmlns:a16="http://schemas.microsoft.com/office/drawing/2014/main" id="{6893F02E-30C9-46B2-85F1-1CF6016A5731}"/>
                </a:ext>
              </a:extLst>
            </p:cNvPr>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p:spPr>
        </p:sp>
        <p:sp>
          <p:nvSpPr>
            <p:cNvPr id="18" name="Freeform 17">
              <a:extLst>
                <a:ext uri="{FF2B5EF4-FFF2-40B4-BE49-F238E27FC236}">
                  <a16:creationId xmlns:a16="http://schemas.microsoft.com/office/drawing/2014/main" id="{444AEA76-18C4-4295-8994-081D76A1A0E7}"/>
                </a:ext>
              </a:extLst>
            </p:cNvPr>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p:spPr>
        </p:sp>
        <p:sp>
          <p:nvSpPr>
            <p:cNvPr id="19" name="Freeform 18">
              <a:extLst>
                <a:ext uri="{FF2B5EF4-FFF2-40B4-BE49-F238E27FC236}">
                  <a16:creationId xmlns:a16="http://schemas.microsoft.com/office/drawing/2014/main" id="{D4A44EB9-F731-46BD-90A6-8AE73B08AE8C}"/>
                </a:ext>
              </a:extLst>
            </p:cNvPr>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p:spPr>
        </p:sp>
        <p:sp>
          <p:nvSpPr>
            <p:cNvPr id="20" name="Freeform 19">
              <a:extLst>
                <a:ext uri="{FF2B5EF4-FFF2-40B4-BE49-F238E27FC236}">
                  <a16:creationId xmlns:a16="http://schemas.microsoft.com/office/drawing/2014/main" id="{611D699F-AC7C-499C-9740-056F6823E77C}"/>
                </a:ext>
              </a:extLst>
            </p:cNvPr>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p:spPr>
        </p:sp>
        <p:sp>
          <p:nvSpPr>
            <p:cNvPr id="21" name="Freeform 20">
              <a:extLst>
                <a:ext uri="{FF2B5EF4-FFF2-40B4-BE49-F238E27FC236}">
                  <a16:creationId xmlns:a16="http://schemas.microsoft.com/office/drawing/2014/main" id="{4E0A6AB2-3763-4487-BC85-E30AE1F17F42}"/>
                </a:ext>
              </a:extLst>
            </p:cNvPr>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p:spPr>
        </p:sp>
        <p:sp>
          <p:nvSpPr>
            <p:cNvPr id="22" name="Freeform 21">
              <a:extLst>
                <a:ext uri="{FF2B5EF4-FFF2-40B4-BE49-F238E27FC236}">
                  <a16:creationId xmlns:a16="http://schemas.microsoft.com/office/drawing/2014/main" id="{9C14E85B-EF30-4946-8744-F793F2C8F5E9}"/>
                </a:ext>
              </a:extLst>
            </p:cNvPr>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p:spPr>
        </p:sp>
        <p:sp>
          <p:nvSpPr>
            <p:cNvPr id="23" name="Freeform 22">
              <a:extLst>
                <a:ext uri="{FF2B5EF4-FFF2-40B4-BE49-F238E27FC236}">
                  <a16:creationId xmlns:a16="http://schemas.microsoft.com/office/drawing/2014/main" id="{C2E081D5-7D1D-4A43-8168-C62FADF52659}"/>
                </a:ext>
              </a:extLst>
            </p:cNvPr>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p:spPr>
        </p:sp>
        <p:sp>
          <p:nvSpPr>
            <p:cNvPr id="24" name="Freeform 23">
              <a:extLst>
                <a:ext uri="{FF2B5EF4-FFF2-40B4-BE49-F238E27FC236}">
                  <a16:creationId xmlns:a16="http://schemas.microsoft.com/office/drawing/2014/main" id="{71AF9884-02F5-4B69-AC8C-BF1E167E4A79}"/>
                </a:ext>
              </a:extLst>
            </p:cNvPr>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p:spPr>
        </p:sp>
        <p:sp>
          <p:nvSpPr>
            <p:cNvPr id="25" name="Freeform 24">
              <a:extLst>
                <a:ext uri="{FF2B5EF4-FFF2-40B4-BE49-F238E27FC236}">
                  <a16:creationId xmlns:a16="http://schemas.microsoft.com/office/drawing/2014/main" id="{24D928BE-C4E1-4603-8B84-D31D0B3F3E06}"/>
                </a:ext>
              </a:extLst>
            </p:cNvPr>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p:spPr>
        </p:sp>
        <p:sp>
          <p:nvSpPr>
            <p:cNvPr id="26" name="Freeform 25">
              <a:extLst>
                <a:ext uri="{FF2B5EF4-FFF2-40B4-BE49-F238E27FC236}">
                  <a16:creationId xmlns:a16="http://schemas.microsoft.com/office/drawing/2014/main" id="{0D10D2C0-F61A-482C-BC1F-5CDB4F036B1C}"/>
                </a:ext>
              </a:extLst>
            </p:cNvPr>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p:spPr>
        </p:sp>
        <p:sp>
          <p:nvSpPr>
            <p:cNvPr id="27" name="Freeform 26">
              <a:extLst>
                <a:ext uri="{FF2B5EF4-FFF2-40B4-BE49-F238E27FC236}">
                  <a16:creationId xmlns:a16="http://schemas.microsoft.com/office/drawing/2014/main" id="{E6BAF5BD-3A1B-414B-98DD-29A752D0B2B6}"/>
                </a:ext>
              </a:extLst>
            </p:cNvPr>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p:spPr>
        </p:sp>
        <p:sp>
          <p:nvSpPr>
            <p:cNvPr id="28" name="Freeform 27">
              <a:extLst>
                <a:ext uri="{FF2B5EF4-FFF2-40B4-BE49-F238E27FC236}">
                  <a16:creationId xmlns:a16="http://schemas.microsoft.com/office/drawing/2014/main" id="{3B3FD2BF-EFA5-4EC5-9AF6-A3D12D6D70B6}"/>
                </a:ext>
              </a:extLst>
            </p:cNvPr>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p:spPr>
        </p:sp>
        <p:sp>
          <p:nvSpPr>
            <p:cNvPr id="29" name="Freeform 28">
              <a:extLst>
                <a:ext uri="{FF2B5EF4-FFF2-40B4-BE49-F238E27FC236}">
                  <a16:creationId xmlns:a16="http://schemas.microsoft.com/office/drawing/2014/main" id="{0934F8D4-3B3F-4F7F-9DE7-FC41335EFFF6}"/>
                </a:ext>
              </a:extLst>
            </p:cNvPr>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p:spPr>
        </p:sp>
        <p:sp>
          <p:nvSpPr>
            <p:cNvPr id="30" name="Freeform 29">
              <a:extLst>
                <a:ext uri="{FF2B5EF4-FFF2-40B4-BE49-F238E27FC236}">
                  <a16:creationId xmlns:a16="http://schemas.microsoft.com/office/drawing/2014/main" id="{9E03FF5F-BBBA-49F2-8DE7-FB52976E6CFA}"/>
                </a:ext>
              </a:extLst>
            </p:cNvPr>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p:spPr>
        </p:sp>
        <p:sp>
          <p:nvSpPr>
            <p:cNvPr id="31" name="Freeform 30">
              <a:extLst>
                <a:ext uri="{FF2B5EF4-FFF2-40B4-BE49-F238E27FC236}">
                  <a16:creationId xmlns:a16="http://schemas.microsoft.com/office/drawing/2014/main" id="{518B7CDE-9E96-44D5-A684-344665941035}"/>
                </a:ext>
              </a:extLst>
            </p:cNvPr>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p:spPr>
        </p:sp>
        <p:sp>
          <p:nvSpPr>
            <p:cNvPr id="32" name="Freeform 31">
              <a:extLst>
                <a:ext uri="{FF2B5EF4-FFF2-40B4-BE49-F238E27FC236}">
                  <a16:creationId xmlns:a16="http://schemas.microsoft.com/office/drawing/2014/main" id="{64DCD5FE-68A5-44CE-AD1E-41D52D23746F}"/>
                </a:ext>
              </a:extLst>
            </p:cNvPr>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p:spPr>
        </p:sp>
        <p:sp>
          <p:nvSpPr>
            <p:cNvPr id="33" name="Freeform 32">
              <a:extLst>
                <a:ext uri="{FF2B5EF4-FFF2-40B4-BE49-F238E27FC236}">
                  <a16:creationId xmlns:a16="http://schemas.microsoft.com/office/drawing/2014/main" id="{28ECD0E1-508B-4BDA-B7D9-7ACE9068DB28}"/>
                </a:ext>
              </a:extLst>
            </p:cNvPr>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p:spPr>
        </p:sp>
        <p:sp>
          <p:nvSpPr>
            <p:cNvPr id="34" name="Rectangle 33">
              <a:extLst>
                <a:ext uri="{FF2B5EF4-FFF2-40B4-BE49-F238E27FC236}">
                  <a16:creationId xmlns:a16="http://schemas.microsoft.com/office/drawing/2014/main" id="{27510981-E564-4FDE-960C-5A7E4CF5EBD9}"/>
                </a:ext>
              </a:extLst>
            </p:cNvPr>
            <p:cNvSpPr>
              <a:spLocks noChangeArrowheads="1"/>
            </p:cNvSpPr>
            <p:nvPr/>
          </p:nvSpPr>
          <p:spPr bwMode="auto">
            <a:xfrm>
              <a:off x="642938" y="6610350"/>
              <a:ext cx="23813" cy="242888"/>
            </a:xfrm>
            <a:prstGeom prst="rect">
              <a:avLst/>
            </a:prstGeom>
            <a:grpFill/>
            <a:ln>
              <a:noFill/>
            </a:ln>
          </p:spPr>
        </p:sp>
        <p:sp>
          <p:nvSpPr>
            <p:cNvPr id="35" name="Freeform 34">
              <a:extLst>
                <a:ext uri="{FF2B5EF4-FFF2-40B4-BE49-F238E27FC236}">
                  <a16:creationId xmlns:a16="http://schemas.microsoft.com/office/drawing/2014/main" id="{2EC79F48-AE32-4127-8156-70EED8C54323}"/>
                </a:ext>
              </a:extLst>
            </p:cNvPr>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p:spPr>
        </p:sp>
        <p:sp>
          <p:nvSpPr>
            <p:cNvPr id="36" name="Freeform 35">
              <a:extLst>
                <a:ext uri="{FF2B5EF4-FFF2-40B4-BE49-F238E27FC236}">
                  <a16:creationId xmlns:a16="http://schemas.microsoft.com/office/drawing/2014/main" id="{D4675F71-CA15-4B4F-A630-8FC16F7FD63E}"/>
                </a:ext>
              </a:extLst>
            </p:cNvPr>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p:spPr>
        </p:sp>
        <p:sp>
          <p:nvSpPr>
            <p:cNvPr id="37" name="Freeform 36">
              <a:extLst>
                <a:ext uri="{FF2B5EF4-FFF2-40B4-BE49-F238E27FC236}">
                  <a16:creationId xmlns:a16="http://schemas.microsoft.com/office/drawing/2014/main" id="{308F2475-0A27-4687-8CF6-7BF7529E7E8E}"/>
                </a:ext>
              </a:extLst>
            </p:cNvPr>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p:spPr>
        </p:sp>
        <p:sp>
          <p:nvSpPr>
            <p:cNvPr id="38" name="Freeform 37">
              <a:extLst>
                <a:ext uri="{FF2B5EF4-FFF2-40B4-BE49-F238E27FC236}">
                  <a16:creationId xmlns:a16="http://schemas.microsoft.com/office/drawing/2014/main" id="{2E15D64F-7937-4E44-A4DD-9F61878E24D1}"/>
                </a:ext>
              </a:extLst>
            </p:cNvPr>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p:spPr>
        </p:sp>
        <p:sp>
          <p:nvSpPr>
            <p:cNvPr id="39" name="Freeform 38">
              <a:extLst>
                <a:ext uri="{FF2B5EF4-FFF2-40B4-BE49-F238E27FC236}">
                  <a16:creationId xmlns:a16="http://schemas.microsoft.com/office/drawing/2014/main" id="{CD5A88EA-F672-4DEF-BFCD-74346F712B39}"/>
                </a:ext>
              </a:extLst>
            </p:cNvPr>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p:spPr>
        </p:sp>
        <p:sp>
          <p:nvSpPr>
            <p:cNvPr id="40" name="Freeform 39">
              <a:extLst>
                <a:ext uri="{FF2B5EF4-FFF2-40B4-BE49-F238E27FC236}">
                  <a16:creationId xmlns:a16="http://schemas.microsoft.com/office/drawing/2014/main" id="{F7737C81-BCC9-47CE-84B3-269A76D19140}"/>
                </a:ext>
              </a:extLst>
            </p:cNvPr>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p:spPr>
        </p:sp>
        <p:sp>
          <p:nvSpPr>
            <p:cNvPr id="41" name="Freeform 40">
              <a:extLst>
                <a:ext uri="{FF2B5EF4-FFF2-40B4-BE49-F238E27FC236}">
                  <a16:creationId xmlns:a16="http://schemas.microsoft.com/office/drawing/2014/main" id="{5E01274B-403C-42D7-BA0A-94130687E61C}"/>
                </a:ext>
              </a:extLst>
            </p:cNvPr>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p:spPr>
        </p:sp>
        <p:sp>
          <p:nvSpPr>
            <p:cNvPr id="42" name="Freeform 41">
              <a:extLst>
                <a:ext uri="{FF2B5EF4-FFF2-40B4-BE49-F238E27FC236}">
                  <a16:creationId xmlns:a16="http://schemas.microsoft.com/office/drawing/2014/main" id="{94A6D976-60D2-45D3-8EF9-8231FA27699A}"/>
                </a:ext>
              </a:extLst>
            </p:cNvPr>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p:spPr>
        </p:sp>
        <p:sp>
          <p:nvSpPr>
            <p:cNvPr id="43" name="Freeform 42">
              <a:extLst>
                <a:ext uri="{FF2B5EF4-FFF2-40B4-BE49-F238E27FC236}">
                  <a16:creationId xmlns:a16="http://schemas.microsoft.com/office/drawing/2014/main" id="{5F35F5C9-D85B-4F7B-A93C-EE0D73B2FB08}"/>
                </a:ext>
              </a:extLst>
            </p:cNvPr>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p:spPr>
        </p:sp>
        <p:sp>
          <p:nvSpPr>
            <p:cNvPr id="44" name="Freeform 43">
              <a:extLst>
                <a:ext uri="{FF2B5EF4-FFF2-40B4-BE49-F238E27FC236}">
                  <a16:creationId xmlns:a16="http://schemas.microsoft.com/office/drawing/2014/main" id="{099B4BA7-D926-4E60-B808-8F26C0757119}"/>
                </a:ext>
              </a:extLst>
            </p:cNvPr>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p:spPr>
        </p:sp>
        <p:sp>
          <p:nvSpPr>
            <p:cNvPr id="45" name="Freeform 44">
              <a:extLst>
                <a:ext uri="{FF2B5EF4-FFF2-40B4-BE49-F238E27FC236}">
                  <a16:creationId xmlns:a16="http://schemas.microsoft.com/office/drawing/2014/main" id="{49AD5664-063E-45A0-9DF6-7548185CC70E}"/>
                </a:ext>
              </a:extLst>
            </p:cNvPr>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p:spPr>
        </p:sp>
        <p:sp>
          <p:nvSpPr>
            <p:cNvPr id="46" name="Rectangle 45">
              <a:extLst>
                <a:ext uri="{FF2B5EF4-FFF2-40B4-BE49-F238E27FC236}">
                  <a16:creationId xmlns:a16="http://schemas.microsoft.com/office/drawing/2014/main" id="{23B986C0-BFC1-491E-86FF-987ED3231165}"/>
                </a:ext>
              </a:extLst>
            </p:cNvPr>
            <p:cNvSpPr>
              <a:spLocks noChangeArrowheads="1"/>
            </p:cNvSpPr>
            <p:nvPr/>
          </p:nvSpPr>
          <p:spPr bwMode="auto">
            <a:xfrm>
              <a:off x="1228725" y="4662488"/>
              <a:ext cx="23813" cy="2181225"/>
            </a:xfrm>
            <a:prstGeom prst="rect">
              <a:avLst/>
            </a:prstGeom>
            <a:grpFill/>
            <a:ln>
              <a:noFill/>
            </a:ln>
          </p:spPr>
        </p:sp>
        <p:sp>
          <p:nvSpPr>
            <p:cNvPr id="47" name="Freeform 46">
              <a:extLst>
                <a:ext uri="{FF2B5EF4-FFF2-40B4-BE49-F238E27FC236}">
                  <a16:creationId xmlns:a16="http://schemas.microsoft.com/office/drawing/2014/main" id="{AF7D1793-88C9-4C4A-89B3-FD9DECE6F9D2}"/>
                </a:ext>
              </a:extLst>
            </p:cNvPr>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p:spPr>
        </p:sp>
        <p:sp>
          <p:nvSpPr>
            <p:cNvPr id="48" name="Freeform 47">
              <a:extLst>
                <a:ext uri="{FF2B5EF4-FFF2-40B4-BE49-F238E27FC236}">
                  <a16:creationId xmlns:a16="http://schemas.microsoft.com/office/drawing/2014/main" id="{3B4B00DC-683D-483D-A937-82FE34D6110C}"/>
                </a:ext>
              </a:extLst>
            </p:cNvPr>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p:spPr>
        </p:sp>
        <p:sp>
          <p:nvSpPr>
            <p:cNvPr id="49" name="Freeform 48">
              <a:extLst>
                <a:ext uri="{FF2B5EF4-FFF2-40B4-BE49-F238E27FC236}">
                  <a16:creationId xmlns:a16="http://schemas.microsoft.com/office/drawing/2014/main" id="{0A33F3A2-1C36-4925-A26D-AAFE2CE752B2}"/>
                </a:ext>
              </a:extLst>
            </p:cNvPr>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p:spPr>
        </p:sp>
        <p:sp>
          <p:nvSpPr>
            <p:cNvPr id="50" name="Freeform 49">
              <a:extLst>
                <a:ext uri="{FF2B5EF4-FFF2-40B4-BE49-F238E27FC236}">
                  <a16:creationId xmlns:a16="http://schemas.microsoft.com/office/drawing/2014/main" id="{AE1A6014-3A48-47A6-9252-B1384E5452F5}"/>
                </a:ext>
              </a:extLst>
            </p:cNvPr>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p:spPr>
        </p:sp>
        <p:sp>
          <p:nvSpPr>
            <p:cNvPr id="51" name="Freeform 50">
              <a:extLst>
                <a:ext uri="{FF2B5EF4-FFF2-40B4-BE49-F238E27FC236}">
                  <a16:creationId xmlns:a16="http://schemas.microsoft.com/office/drawing/2014/main" id="{4185A335-0B2A-4E24-BCC2-7ED5466CC8FC}"/>
                </a:ext>
              </a:extLst>
            </p:cNvPr>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p:spPr>
        </p:sp>
        <p:sp>
          <p:nvSpPr>
            <p:cNvPr id="52" name="Freeform 51">
              <a:extLst>
                <a:ext uri="{FF2B5EF4-FFF2-40B4-BE49-F238E27FC236}">
                  <a16:creationId xmlns:a16="http://schemas.microsoft.com/office/drawing/2014/main" id="{25259AEE-FDFE-4157-96A2-7E278AA0F83D}"/>
                </a:ext>
              </a:extLst>
            </p:cNvPr>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p:spPr>
        </p:sp>
        <p:sp>
          <p:nvSpPr>
            <p:cNvPr id="53" name="Freeform 52">
              <a:extLst>
                <a:ext uri="{FF2B5EF4-FFF2-40B4-BE49-F238E27FC236}">
                  <a16:creationId xmlns:a16="http://schemas.microsoft.com/office/drawing/2014/main" id="{1BF37F9F-0067-4B96-9BB5-716DC9A8C4C2}"/>
                </a:ext>
              </a:extLst>
            </p:cNvPr>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p:spPr>
        </p:sp>
        <p:sp>
          <p:nvSpPr>
            <p:cNvPr id="54" name="Freeform 53">
              <a:extLst>
                <a:ext uri="{FF2B5EF4-FFF2-40B4-BE49-F238E27FC236}">
                  <a16:creationId xmlns:a16="http://schemas.microsoft.com/office/drawing/2014/main" id="{DF8C7A05-F966-45E6-8300-7B6502BBD46E}"/>
                </a:ext>
              </a:extLst>
            </p:cNvPr>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p:spPr>
        </p:sp>
        <p:sp>
          <p:nvSpPr>
            <p:cNvPr id="55" name="Freeform 54">
              <a:extLst>
                <a:ext uri="{FF2B5EF4-FFF2-40B4-BE49-F238E27FC236}">
                  <a16:creationId xmlns:a16="http://schemas.microsoft.com/office/drawing/2014/main" id="{077146AF-AFC8-4245-8A99-68174239AC43}"/>
                </a:ext>
              </a:extLst>
            </p:cNvPr>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p:spPr>
        </p:sp>
        <p:sp>
          <p:nvSpPr>
            <p:cNvPr id="56" name="Freeform 55">
              <a:extLst>
                <a:ext uri="{FF2B5EF4-FFF2-40B4-BE49-F238E27FC236}">
                  <a16:creationId xmlns:a16="http://schemas.microsoft.com/office/drawing/2014/main" id="{E78BC530-1B12-4C00-8669-D3AA40D8D19B}"/>
                </a:ext>
              </a:extLst>
            </p:cNvPr>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p:spPr>
        </p:sp>
        <p:sp>
          <p:nvSpPr>
            <p:cNvPr id="57" name="Freeform 56">
              <a:extLst>
                <a:ext uri="{FF2B5EF4-FFF2-40B4-BE49-F238E27FC236}">
                  <a16:creationId xmlns:a16="http://schemas.microsoft.com/office/drawing/2014/main" id="{27029D62-587E-41B0-BEA7-6761261CC261}"/>
                </a:ext>
              </a:extLst>
            </p:cNvPr>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p:spPr>
        </p:sp>
        <p:sp>
          <p:nvSpPr>
            <p:cNvPr id="58" name="Freeform 57">
              <a:extLst>
                <a:ext uri="{FF2B5EF4-FFF2-40B4-BE49-F238E27FC236}">
                  <a16:creationId xmlns:a16="http://schemas.microsoft.com/office/drawing/2014/main" id="{CC2332E6-391F-4151-9FFD-F2FD4B3196F1}"/>
                </a:ext>
              </a:extLst>
            </p:cNvPr>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p:spPr>
        </p:sp>
        <p:sp>
          <p:nvSpPr>
            <p:cNvPr id="59" name="Freeform 58">
              <a:extLst>
                <a:ext uri="{FF2B5EF4-FFF2-40B4-BE49-F238E27FC236}">
                  <a16:creationId xmlns:a16="http://schemas.microsoft.com/office/drawing/2014/main" id="{0519DA91-73EB-4FC5-BB8D-4CE28EA76F2D}"/>
                </a:ext>
              </a:extLst>
            </p:cNvPr>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p:spPr>
        </p:sp>
      </p:grpSp>
      <p:sp>
        <p:nvSpPr>
          <p:cNvPr id="2" name="Title 1"/>
          <p:cNvSpPr>
            <a:spLocks noGrp="1"/>
          </p:cNvSpPr>
          <p:nvPr>
            <p:ph type="ctrTitle"/>
          </p:nvPr>
        </p:nvSpPr>
        <p:spPr>
          <a:xfrm>
            <a:off x="2094881" y="1237197"/>
            <a:ext cx="7269075" cy="2631887"/>
          </a:xfrm>
        </p:spPr>
        <p:txBody>
          <a:bodyPr anchor="b"/>
          <a:lstStyle>
            <a:lvl1pPr algn="l">
              <a:defRPr sz="5291"/>
            </a:lvl1pPr>
          </a:lstStyle>
          <a:p>
            <a:r>
              <a:rPr lang="en-US"/>
              <a:t>Click to edit Master title style</a:t>
            </a:r>
            <a:endParaRPr lang="en-US" dirty="0"/>
          </a:p>
        </p:txBody>
      </p:sp>
      <p:sp>
        <p:nvSpPr>
          <p:cNvPr id="3" name="Subtitle 2"/>
          <p:cNvSpPr>
            <a:spLocks noGrp="1"/>
          </p:cNvSpPr>
          <p:nvPr>
            <p:ph type="subTitle" idx="1"/>
          </p:nvPr>
        </p:nvSpPr>
        <p:spPr>
          <a:xfrm>
            <a:off x="2094881" y="3970580"/>
            <a:ext cx="7269075" cy="1825171"/>
          </a:xfrm>
        </p:spPr>
        <p:txBody>
          <a:bodyPr/>
          <a:lstStyle>
            <a:lvl1pPr marL="0" indent="0" algn="l">
              <a:buNone/>
              <a:defRPr sz="2205" cap="all" baseline="0">
                <a:solidFill>
                  <a:schemeClr val="tx2"/>
                </a:solidFill>
              </a:defRPr>
            </a:lvl1pPr>
            <a:lvl2pPr marL="503972" indent="0" algn="ctr">
              <a:buNone/>
              <a:defRPr sz="2205"/>
            </a:lvl2pPr>
            <a:lvl3pPr marL="1007943" indent="0" algn="ctr">
              <a:buNone/>
              <a:defRPr sz="1984"/>
            </a:lvl3pPr>
            <a:lvl4pPr marL="1511915" indent="0" algn="ctr">
              <a:buNone/>
              <a:defRPr sz="1764"/>
            </a:lvl4pPr>
            <a:lvl5pPr marL="2015886" indent="0" algn="ctr">
              <a:buNone/>
              <a:defRPr sz="1764"/>
            </a:lvl5pPr>
            <a:lvl6pPr marL="2519858" indent="0" algn="ctr">
              <a:buNone/>
              <a:defRPr sz="1764"/>
            </a:lvl6pPr>
            <a:lvl7pPr marL="3023829" indent="0" algn="ctr">
              <a:buNone/>
              <a:defRPr sz="1764"/>
            </a:lvl7pPr>
            <a:lvl8pPr marL="3527801" indent="0" algn="ctr">
              <a:buNone/>
              <a:defRPr sz="1764"/>
            </a:lvl8pPr>
            <a:lvl9pPr marL="4031772" indent="0" algn="ctr">
              <a:buNone/>
              <a:defRPr sz="1764"/>
            </a:lvl9pPr>
          </a:lstStyle>
          <a:p>
            <a:r>
              <a:rPr lang="en-US"/>
              <a:t>Click to edit Master subtitle style</a:t>
            </a:r>
            <a:endParaRPr lang="en-US" dirty="0"/>
          </a:p>
        </p:txBody>
      </p:sp>
      <p:sp>
        <p:nvSpPr>
          <p:cNvPr id="60" name="Date Placeholder 3">
            <a:extLst>
              <a:ext uri="{FF2B5EF4-FFF2-40B4-BE49-F238E27FC236}">
                <a16:creationId xmlns:a16="http://schemas.microsoft.com/office/drawing/2014/main" id="{DB43A382-9AD1-4602-9778-5E8D47807168}"/>
              </a:ext>
            </a:extLst>
          </p:cNvPr>
          <p:cNvSpPr>
            <a:spLocks noGrp="1"/>
          </p:cNvSpPr>
          <p:nvPr>
            <p:ph type="dt" sz="half" idx="10"/>
          </p:nvPr>
        </p:nvSpPr>
        <p:spPr>
          <a:xfrm>
            <a:off x="6396038" y="5964238"/>
            <a:ext cx="2266950" cy="401637"/>
          </a:xfrm>
        </p:spPr>
        <p:txBody>
          <a:bodyPr/>
          <a:lstStyle>
            <a:lvl1pPr>
              <a:defRPr/>
            </a:lvl1pPr>
          </a:lstStyle>
          <a:p>
            <a:pPr>
              <a:defRPr/>
            </a:pPr>
            <a:endParaRPr lang="en-IN" altLang="en-US"/>
          </a:p>
        </p:txBody>
      </p:sp>
      <p:sp>
        <p:nvSpPr>
          <p:cNvPr id="61" name="Footer Placeholder 4">
            <a:extLst>
              <a:ext uri="{FF2B5EF4-FFF2-40B4-BE49-F238E27FC236}">
                <a16:creationId xmlns:a16="http://schemas.microsoft.com/office/drawing/2014/main" id="{496D7CEF-644D-43F8-AE2D-8E5DFD9B099B}"/>
              </a:ext>
            </a:extLst>
          </p:cNvPr>
          <p:cNvSpPr>
            <a:spLocks noGrp="1"/>
          </p:cNvSpPr>
          <p:nvPr>
            <p:ph type="ftr" sz="quarter" idx="11"/>
          </p:nvPr>
        </p:nvSpPr>
        <p:spPr>
          <a:xfrm>
            <a:off x="2095500" y="5964238"/>
            <a:ext cx="4237038" cy="401637"/>
          </a:xfrm>
        </p:spPr>
        <p:txBody>
          <a:bodyPr/>
          <a:lstStyle>
            <a:lvl1pPr>
              <a:defRPr/>
            </a:lvl1pPr>
          </a:lstStyle>
          <a:p>
            <a:pPr>
              <a:defRPr/>
            </a:pPr>
            <a:endParaRPr lang="en-IN" altLang="en-US"/>
          </a:p>
        </p:txBody>
      </p:sp>
      <p:sp>
        <p:nvSpPr>
          <p:cNvPr id="62" name="Slide Number Placeholder 5">
            <a:extLst>
              <a:ext uri="{FF2B5EF4-FFF2-40B4-BE49-F238E27FC236}">
                <a16:creationId xmlns:a16="http://schemas.microsoft.com/office/drawing/2014/main" id="{C7E46B3E-6A84-45BC-A899-5FA97839C106}"/>
              </a:ext>
            </a:extLst>
          </p:cNvPr>
          <p:cNvSpPr>
            <a:spLocks noGrp="1"/>
          </p:cNvSpPr>
          <p:nvPr>
            <p:ph type="sldNum" sz="quarter" idx="12"/>
          </p:nvPr>
        </p:nvSpPr>
        <p:spPr>
          <a:xfrm>
            <a:off x="8726488" y="5964238"/>
            <a:ext cx="638175" cy="401637"/>
          </a:xfrm>
        </p:spPr>
        <p:txBody>
          <a:bodyPr/>
          <a:lstStyle>
            <a:lvl1pPr>
              <a:defRPr/>
            </a:lvl1pPr>
          </a:lstStyle>
          <a:p>
            <a:pPr>
              <a:defRPr/>
            </a:pPr>
            <a:fld id="{027B6AB9-00CD-44DA-B4E0-D59792D701D2}" type="slidenum">
              <a:rPr lang="en-IN" altLang="en-US"/>
              <a:pPr>
                <a:defRPr/>
              </a:pPr>
              <a:t>‹#›</a:t>
            </a:fld>
            <a:endParaRPr lang="en-IN" altLang="en-US"/>
          </a:p>
        </p:txBody>
      </p:sp>
    </p:spTree>
    <p:extLst>
      <p:ext uri="{BB962C8B-B14F-4D97-AF65-F5344CB8AC3E}">
        <p14:creationId xmlns:p14="http://schemas.microsoft.com/office/powerpoint/2010/main" val="250395464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47" name="Title 1"/>
          <p:cNvSpPr>
            <a:spLocks noGrp="1"/>
          </p:cNvSpPr>
          <p:nvPr>
            <p:ph type="title"/>
          </p:nvPr>
        </p:nvSpPr>
        <p:spPr>
          <a:xfrm>
            <a:off x="943747" y="681801"/>
            <a:ext cx="8190507" cy="1629850"/>
          </a:xfrm>
        </p:spPr>
        <p:txBody>
          <a:bodyPr/>
          <a:lstStyle/>
          <a:p>
            <a:r>
              <a:rPr lang="en-US"/>
              <a:t>Click to edit Master title style</a:t>
            </a:r>
            <a:endParaRPr lang="en-US" dirty="0"/>
          </a:p>
        </p:txBody>
      </p:sp>
      <p:sp>
        <p:nvSpPr>
          <p:cNvPr id="48" name="Content Placeholder 2"/>
          <p:cNvSpPr>
            <a:spLocks noGrp="1"/>
          </p:cNvSpPr>
          <p:nvPr>
            <p:ph idx="1"/>
          </p:nvPr>
        </p:nvSpPr>
        <p:spPr>
          <a:xfrm>
            <a:off x="943747" y="2479643"/>
            <a:ext cx="8190507" cy="390408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BC14393-7762-4B86-BDA6-80695D0584EA}"/>
              </a:ext>
            </a:extLst>
          </p:cNvPr>
          <p:cNvSpPr>
            <a:spLocks noGrp="1"/>
          </p:cNvSpPr>
          <p:nvPr>
            <p:ph type="dt" sz="half" idx="10"/>
          </p:nvPr>
        </p:nvSpPr>
        <p:spPr/>
        <p:txBody>
          <a:bodyPr/>
          <a:lstStyle>
            <a:lvl1pPr>
              <a:defRPr/>
            </a:lvl1pPr>
          </a:lstStyle>
          <a:p>
            <a:pPr>
              <a:defRPr/>
            </a:pPr>
            <a:endParaRPr lang="en-IN" altLang="en-US"/>
          </a:p>
        </p:txBody>
      </p:sp>
      <p:sp>
        <p:nvSpPr>
          <p:cNvPr id="5" name="Footer Placeholder 4">
            <a:extLst>
              <a:ext uri="{FF2B5EF4-FFF2-40B4-BE49-F238E27FC236}">
                <a16:creationId xmlns:a16="http://schemas.microsoft.com/office/drawing/2014/main" id="{5D02B5C6-9925-4B2D-A2AB-A0AF22DDDE86}"/>
              </a:ext>
            </a:extLst>
          </p:cNvPr>
          <p:cNvSpPr>
            <a:spLocks noGrp="1"/>
          </p:cNvSpPr>
          <p:nvPr>
            <p:ph type="ftr" sz="quarter" idx="11"/>
          </p:nvPr>
        </p:nvSpPr>
        <p:spPr/>
        <p:txBody>
          <a:bodyPr/>
          <a:lstStyle>
            <a:lvl1pPr>
              <a:defRPr/>
            </a:lvl1pPr>
          </a:lstStyle>
          <a:p>
            <a:pPr>
              <a:defRPr/>
            </a:pPr>
            <a:endParaRPr lang="en-IN" altLang="en-US"/>
          </a:p>
        </p:txBody>
      </p:sp>
      <p:sp>
        <p:nvSpPr>
          <p:cNvPr id="6" name="Slide Number Placeholder 5">
            <a:extLst>
              <a:ext uri="{FF2B5EF4-FFF2-40B4-BE49-F238E27FC236}">
                <a16:creationId xmlns:a16="http://schemas.microsoft.com/office/drawing/2014/main" id="{9FEB7E2E-B50F-482B-B8F4-27FA278F1009}"/>
              </a:ext>
            </a:extLst>
          </p:cNvPr>
          <p:cNvSpPr>
            <a:spLocks noGrp="1"/>
          </p:cNvSpPr>
          <p:nvPr>
            <p:ph type="sldNum" sz="quarter" idx="12"/>
          </p:nvPr>
        </p:nvSpPr>
        <p:spPr/>
        <p:txBody>
          <a:bodyPr/>
          <a:lstStyle>
            <a:lvl1pPr>
              <a:defRPr/>
            </a:lvl1pPr>
          </a:lstStyle>
          <a:p>
            <a:pPr>
              <a:defRPr/>
            </a:pPr>
            <a:fld id="{306D9C52-1B36-4A0A-AF91-9FCD0A6EDCBC}" type="slidenum">
              <a:rPr lang="en-IN" altLang="en-US"/>
              <a:pPr>
                <a:defRPr/>
              </a:pPr>
              <a:t>‹#›</a:t>
            </a:fld>
            <a:endParaRPr lang="en-IN" altLang="en-US"/>
          </a:p>
        </p:txBody>
      </p:sp>
    </p:spTree>
    <p:extLst>
      <p:ext uri="{BB962C8B-B14F-4D97-AF65-F5344CB8AC3E}">
        <p14:creationId xmlns:p14="http://schemas.microsoft.com/office/powerpoint/2010/main" val="2196187194"/>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43744" y="1564436"/>
            <a:ext cx="8190508" cy="3144614"/>
          </a:xfrm>
        </p:spPr>
        <p:txBody>
          <a:bodyPr anchor="b"/>
          <a:lstStyle>
            <a:lvl1pPr>
              <a:defRPr sz="3968"/>
            </a:lvl1pPr>
          </a:lstStyle>
          <a:p>
            <a:r>
              <a:rPr lang="en-US"/>
              <a:t>Click to edit Master title style</a:t>
            </a:r>
            <a:endParaRPr lang="en-US" dirty="0"/>
          </a:p>
        </p:txBody>
      </p:sp>
      <p:sp>
        <p:nvSpPr>
          <p:cNvPr id="3" name="Text Placeholder 2"/>
          <p:cNvSpPr>
            <a:spLocks noGrp="1"/>
          </p:cNvSpPr>
          <p:nvPr>
            <p:ph type="body" idx="1"/>
          </p:nvPr>
        </p:nvSpPr>
        <p:spPr>
          <a:xfrm>
            <a:off x="943744" y="4877040"/>
            <a:ext cx="8190508" cy="1515436"/>
          </a:xfrm>
        </p:spPr>
        <p:txBody>
          <a:bodyPr/>
          <a:lstStyle>
            <a:lvl1pPr marL="0" indent="0">
              <a:buNone/>
              <a:defRPr sz="1984" cap="all" baseline="0">
                <a:solidFill>
                  <a:schemeClr val="tx1">
                    <a:tint val="75000"/>
                  </a:schemeClr>
                </a:solidFill>
              </a:defRPr>
            </a:lvl1pPr>
            <a:lvl2pPr marL="503972" indent="0">
              <a:buNone/>
              <a:defRPr sz="1984">
                <a:solidFill>
                  <a:schemeClr val="tx1">
                    <a:tint val="75000"/>
                  </a:schemeClr>
                </a:solidFill>
              </a:defRPr>
            </a:lvl2pPr>
            <a:lvl3pPr marL="1007943" indent="0">
              <a:buNone/>
              <a:defRPr sz="1984">
                <a:solidFill>
                  <a:schemeClr val="tx1">
                    <a:tint val="75000"/>
                  </a:schemeClr>
                </a:solidFill>
              </a:defRPr>
            </a:lvl3pPr>
            <a:lvl4pPr marL="1511915" indent="0">
              <a:buNone/>
              <a:defRPr sz="1764">
                <a:solidFill>
                  <a:schemeClr val="tx1">
                    <a:tint val="75000"/>
                  </a:schemeClr>
                </a:solidFill>
              </a:defRPr>
            </a:lvl4pPr>
            <a:lvl5pPr marL="2015886" indent="0">
              <a:buNone/>
              <a:defRPr sz="1764">
                <a:solidFill>
                  <a:schemeClr val="tx1">
                    <a:tint val="75000"/>
                  </a:schemeClr>
                </a:solidFill>
              </a:defRPr>
            </a:lvl5pPr>
            <a:lvl6pPr marL="2519858" indent="0">
              <a:buNone/>
              <a:defRPr sz="1764">
                <a:solidFill>
                  <a:schemeClr val="tx1">
                    <a:tint val="75000"/>
                  </a:schemeClr>
                </a:solidFill>
              </a:defRPr>
            </a:lvl6pPr>
            <a:lvl7pPr marL="3023829" indent="0">
              <a:buNone/>
              <a:defRPr sz="1764">
                <a:solidFill>
                  <a:schemeClr val="tx1">
                    <a:tint val="75000"/>
                  </a:schemeClr>
                </a:solidFill>
              </a:defRPr>
            </a:lvl7pPr>
            <a:lvl8pPr marL="3527801" indent="0">
              <a:buNone/>
              <a:defRPr sz="1764">
                <a:solidFill>
                  <a:schemeClr val="tx1">
                    <a:tint val="75000"/>
                  </a:schemeClr>
                </a:solidFill>
              </a:defRPr>
            </a:lvl8pPr>
            <a:lvl9pPr marL="4031772" indent="0">
              <a:buNone/>
              <a:defRPr sz="1764">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8FE0053-C4AA-4F77-9B30-D6BA0806C026}"/>
              </a:ext>
            </a:extLst>
          </p:cNvPr>
          <p:cNvSpPr>
            <a:spLocks noGrp="1"/>
          </p:cNvSpPr>
          <p:nvPr>
            <p:ph type="dt" sz="half" idx="10"/>
          </p:nvPr>
        </p:nvSpPr>
        <p:spPr/>
        <p:txBody>
          <a:bodyPr/>
          <a:lstStyle>
            <a:lvl1pPr>
              <a:defRPr/>
            </a:lvl1pPr>
          </a:lstStyle>
          <a:p>
            <a:pPr>
              <a:defRPr/>
            </a:pPr>
            <a:endParaRPr lang="en-IN" altLang="en-US"/>
          </a:p>
        </p:txBody>
      </p:sp>
      <p:sp>
        <p:nvSpPr>
          <p:cNvPr id="5" name="Footer Placeholder 4">
            <a:extLst>
              <a:ext uri="{FF2B5EF4-FFF2-40B4-BE49-F238E27FC236}">
                <a16:creationId xmlns:a16="http://schemas.microsoft.com/office/drawing/2014/main" id="{5B59AD7D-BA42-440C-9E40-F191290FEF0E}"/>
              </a:ext>
            </a:extLst>
          </p:cNvPr>
          <p:cNvSpPr>
            <a:spLocks noGrp="1"/>
          </p:cNvSpPr>
          <p:nvPr>
            <p:ph type="ftr" sz="quarter" idx="11"/>
          </p:nvPr>
        </p:nvSpPr>
        <p:spPr/>
        <p:txBody>
          <a:bodyPr/>
          <a:lstStyle>
            <a:lvl1pPr>
              <a:defRPr/>
            </a:lvl1pPr>
          </a:lstStyle>
          <a:p>
            <a:pPr>
              <a:defRPr/>
            </a:pPr>
            <a:endParaRPr lang="en-IN" altLang="en-US"/>
          </a:p>
        </p:txBody>
      </p:sp>
      <p:sp>
        <p:nvSpPr>
          <p:cNvPr id="6" name="Slide Number Placeholder 5">
            <a:extLst>
              <a:ext uri="{FF2B5EF4-FFF2-40B4-BE49-F238E27FC236}">
                <a16:creationId xmlns:a16="http://schemas.microsoft.com/office/drawing/2014/main" id="{7E288FB1-04EF-4C81-8941-2AA9A0AC4CE3}"/>
              </a:ext>
            </a:extLst>
          </p:cNvPr>
          <p:cNvSpPr>
            <a:spLocks noGrp="1"/>
          </p:cNvSpPr>
          <p:nvPr>
            <p:ph type="sldNum" sz="quarter" idx="12"/>
          </p:nvPr>
        </p:nvSpPr>
        <p:spPr/>
        <p:txBody>
          <a:bodyPr/>
          <a:lstStyle>
            <a:lvl1pPr>
              <a:defRPr/>
            </a:lvl1pPr>
          </a:lstStyle>
          <a:p>
            <a:pPr>
              <a:defRPr/>
            </a:pPr>
            <a:fld id="{52F144A1-CAA0-4904-BA23-420427258270}" type="slidenum">
              <a:rPr lang="en-IN" altLang="en-US"/>
              <a:pPr>
                <a:defRPr/>
              </a:pPr>
              <a:t>‹#›</a:t>
            </a:fld>
            <a:endParaRPr lang="en-IN" altLang="en-US"/>
          </a:p>
        </p:txBody>
      </p:sp>
    </p:spTree>
    <p:extLst>
      <p:ext uri="{BB962C8B-B14F-4D97-AF65-F5344CB8AC3E}">
        <p14:creationId xmlns:p14="http://schemas.microsoft.com/office/powerpoint/2010/main" val="3196602284"/>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943745" y="2479642"/>
            <a:ext cx="4033564" cy="390408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103317" y="2479642"/>
            <a:ext cx="4030936" cy="390408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3">
            <a:extLst>
              <a:ext uri="{FF2B5EF4-FFF2-40B4-BE49-F238E27FC236}">
                <a16:creationId xmlns:a16="http://schemas.microsoft.com/office/drawing/2014/main" id="{C631FECF-EC0E-41A7-B8FD-03DCB8BA3E1C}"/>
              </a:ext>
            </a:extLst>
          </p:cNvPr>
          <p:cNvSpPr>
            <a:spLocks noGrp="1"/>
          </p:cNvSpPr>
          <p:nvPr>
            <p:ph type="dt" sz="half" idx="10"/>
          </p:nvPr>
        </p:nvSpPr>
        <p:spPr/>
        <p:txBody>
          <a:bodyPr/>
          <a:lstStyle>
            <a:lvl1pPr>
              <a:defRPr/>
            </a:lvl1pPr>
          </a:lstStyle>
          <a:p>
            <a:pPr>
              <a:defRPr/>
            </a:pPr>
            <a:endParaRPr lang="en-IN" altLang="en-US"/>
          </a:p>
        </p:txBody>
      </p:sp>
      <p:sp>
        <p:nvSpPr>
          <p:cNvPr id="6" name="Footer Placeholder 4">
            <a:extLst>
              <a:ext uri="{FF2B5EF4-FFF2-40B4-BE49-F238E27FC236}">
                <a16:creationId xmlns:a16="http://schemas.microsoft.com/office/drawing/2014/main" id="{0C722CF6-66DB-49D2-99B1-BC8A0C6B9ED7}"/>
              </a:ext>
            </a:extLst>
          </p:cNvPr>
          <p:cNvSpPr>
            <a:spLocks noGrp="1"/>
          </p:cNvSpPr>
          <p:nvPr>
            <p:ph type="ftr" sz="quarter" idx="11"/>
          </p:nvPr>
        </p:nvSpPr>
        <p:spPr/>
        <p:txBody>
          <a:bodyPr/>
          <a:lstStyle>
            <a:lvl1pPr>
              <a:defRPr/>
            </a:lvl1pPr>
          </a:lstStyle>
          <a:p>
            <a:pPr>
              <a:defRPr/>
            </a:pPr>
            <a:endParaRPr lang="en-IN" altLang="en-US"/>
          </a:p>
        </p:txBody>
      </p:sp>
      <p:sp>
        <p:nvSpPr>
          <p:cNvPr id="7" name="Slide Number Placeholder 5">
            <a:extLst>
              <a:ext uri="{FF2B5EF4-FFF2-40B4-BE49-F238E27FC236}">
                <a16:creationId xmlns:a16="http://schemas.microsoft.com/office/drawing/2014/main" id="{574E1E13-DEBD-4CE9-A34A-D3CCCFD7C999}"/>
              </a:ext>
            </a:extLst>
          </p:cNvPr>
          <p:cNvSpPr>
            <a:spLocks noGrp="1"/>
          </p:cNvSpPr>
          <p:nvPr>
            <p:ph type="sldNum" sz="quarter" idx="12"/>
          </p:nvPr>
        </p:nvSpPr>
        <p:spPr/>
        <p:txBody>
          <a:bodyPr/>
          <a:lstStyle>
            <a:lvl1pPr>
              <a:defRPr/>
            </a:lvl1pPr>
          </a:lstStyle>
          <a:p>
            <a:pPr>
              <a:defRPr/>
            </a:pPr>
            <a:fld id="{8E0F2C25-C005-4091-A576-98A6F7C72B8C}" type="slidenum">
              <a:rPr lang="en-IN" altLang="en-US"/>
              <a:pPr>
                <a:defRPr/>
              </a:pPr>
              <a:t>‹#›</a:t>
            </a:fld>
            <a:endParaRPr lang="en-IN" altLang="en-US"/>
          </a:p>
        </p:txBody>
      </p:sp>
    </p:spTree>
    <p:extLst>
      <p:ext uri="{BB962C8B-B14F-4D97-AF65-F5344CB8AC3E}">
        <p14:creationId xmlns:p14="http://schemas.microsoft.com/office/powerpoint/2010/main" val="1925396552"/>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43744" y="682474"/>
            <a:ext cx="8190508" cy="1629178"/>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89415" y="2479642"/>
            <a:ext cx="3787895" cy="908210"/>
          </a:xfrm>
        </p:spPr>
        <p:txBody>
          <a:bodyPr anchor="b"/>
          <a:lstStyle>
            <a:lvl1pPr marL="0" indent="0">
              <a:lnSpc>
                <a:spcPct val="90000"/>
              </a:lnSpc>
              <a:buNone/>
              <a:defRPr sz="2646" b="0" cap="all" baseline="0">
                <a:solidFill>
                  <a:schemeClr val="tx1"/>
                </a:solidFill>
              </a:defRPr>
            </a:lvl1pPr>
            <a:lvl2pPr marL="503972" indent="0">
              <a:buNone/>
              <a:defRPr sz="2205" b="1"/>
            </a:lvl2pPr>
            <a:lvl3pPr marL="1007943" indent="0">
              <a:buNone/>
              <a:defRPr sz="1984" b="1"/>
            </a:lvl3pPr>
            <a:lvl4pPr marL="1511915" indent="0">
              <a:buNone/>
              <a:defRPr sz="1764" b="1"/>
            </a:lvl4pPr>
            <a:lvl5pPr marL="2015886" indent="0">
              <a:buNone/>
              <a:defRPr sz="1764" b="1"/>
            </a:lvl5pPr>
            <a:lvl6pPr marL="2519858" indent="0">
              <a:buNone/>
              <a:defRPr sz="1764" b="1"/>
            </a:lvl6pPr>
            <a:lvl7pPr marL="3023829" indent="0">
              <a:buNone/>
              <a:defRPr sz="1764" b="1"/>
            </a:lvl7pPr>
            <a:lvl8pPr marL="3527801" indent="0">
              <a:buNone/>
              <a:defRPr sz="1764" b="1"/>
            </a:lvl8pPr>
            <a:lvl9pPr marL="4031772" indent="0">
              <a:buNone/>
              <a:defRPr sz="1764" b="1"/>
            </a:lvl9pPr>
          </a:lstStyle>
          <a:p>
            <a:pPr lvl="0"/>
            <a:r>
              <a:rPr lang="en-US"/>
              <a:t>Click to edit Master text styles</a:t>
            </a:r>
          </a:p>
        </p:txBody>
      </p:sp>
      <p:sp>
        <p:nvSpPr>
          <p:cNvPr id="4" name="Content Placeholder 3"/>
          <p:cNvSpPr>
            <a:spLocks noGrp="1"/>
          </p:cNvSpPr>
          <p:nvPr>
            <p:ph sz="half" idx="2"/>
          </p:nvPr>
        </p:nvSpPr>
        <p:spPr>
          <a:xfrm>
            <a:off x="943745" y="3387853"/>
            <a:ext cx="4033565" cy="29958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348985" y="2479641"/>
            <a:ext cx="3785267" cy="908210"/>
          </a:xfrm>
        </p:spPr>
        <p:txBody>
          <a:bodyPr anchor="b"/>
          <a:lstStyle>
            <a:lvl1pPr marL="0" indent="0">
              <a:lnSpc>
                <a:spcPct val="90000"/>
              </a:lnSpc>
              <a:buNone/>
              <a:defRPr sz="2646" b="0" cap="all" baseline="0">
                <a:solidFill>
                  <a:schemeClr val="tx1"/>
                </a:solidFill>
              </a:defRPr>
            </a:lvl1pPr>
            <a:lvl2pPr marL="503972" indent="0">
              <a:buNone/>
              <a:defRPr sz="2205" b="1"/>
            </a:lvl2pPr>
            <a:lvl3pPr marL="1007943" indent="0">
              <a:buNone/>
              <a:defRPr sz="1984" b="1"/>
            </a:lvl3pPr>
            <a:lvl4pPr marL="1511915" indent="0">
              <a:buNone/>
              <a:defRPr sz="1764" b="1"/>
            </a:lvl4pPr>
            <a:lvl5pPr marL="2015886" indent="0">
              <a:buNone/>
              <a:defRPr sz="1764" b="1"/>
            </a:lvl5pPr>
            <a:lvl6pPr marL="2519858" indent="0">
              <a:buNone/>
              <a:defRPr sz="1764" b="1"/>
            </a:lvl6pPr>
            <a:lvl7pPr marL="3023829" indent="0">
              <a:buNone/>
              <a:defRPr sz="1764" b="1"/>
            </a:lvl7pPr>
            <a:lvl8pPr marL="3527801" indent="0">
              <a:buNone/>
              <a:defRPr sz="1764" b="1"/>
            </a:lvl8pPr>
            <a:lvl9pPr marL="4031772" indent="0">
              <a:buNone/>
              <a:defRPr sz="1764" b="1"/>
            </a:lvl9pPr>
          </a:lstStyle>
          <a:p>
            <a:pPr lvl="0"/>
            <a:r>
              <a:rPr lang="en-US"/>
              <a:t>Click to edit Master text styles</a:t>
            </a:r>
          </a:p>
        </p:txBody>
      </p:sp>
      <p:sp>
        <p:nvSpPr>
          <p:cNvPr id="6" name="Content Placeholder 5"/>
          <p:cNvSpPr>
            <a:spLocks noGrp="1"/>
          </p:cNvSpPr>
          <p:nvPr>
            <p:ph sz="quarter" idx="4"/>
          </p:nvPr>
        </p:nvSpPr>
        <p:spPr>
          <a:xfrm>
            <a:off x="5103316" y="3387853"/>
            <a:ext cx="4030936" cy="29958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a:extLst>
              <a:ext uri="{FF2B5EF4-FFF2-40B4-BE49-F238E27FC236}">
                <a16:creationId xmlns:a16="http://schemas.microsoft.com/office/drawing/2014/main" id="{F412DE14-3873-406D-91C5-F3F434D8DD49}"/>
              </a:ext>
            </a:extLst>
          </p:cNvPr>
          <p:cNvSpPr>
            <a:spLocks noGrp="1"/>
          </p:cNvSpPr>
          <p:nvPr>
            <p:ph type="dt" sz="half" idx="10"/>
          </p:nvPr>
        </p:nvSpPr>
        <p:spPr/>
        <p:txBody>
          <a:bodyPr/>
          <a:lstStyle>
            <a:lvl1pPr>
              <a:defRPr/>
            </a:lvl1pPr>
          </a:lstStyle>
          <a:p>
            <a:pPr>
              <a:defRPr/>
            </a:pPr>
            <a:endParaRPr lang="en-IN" altLang="en-US"/>
          </a:p>
        </p:txBody>
      </p:sp>
      <p:sp>
        <p:nvSpPr>
          <p:cNvPr id="8" name="Footer Placeholder 4">
            <a:extLst>
              <a:ext uri="{FF2B5EF4-FFF2-40B4-BE49-F238E27FC236}">
                <a16:creationId xmlns:a16="http://schemas.microsoft.com/office/drawing/2014/main" id="{DA3287A4-1B68-4DFA-8B9C-3654C2677608}"/>
              </a:ext>
            </a:extLst>
          </p:cNvPr>
          <p:cNvSpPr>
            <a:spLocks noGrp="1"/>
          </p:cNvSpPr>
          <p:nvPr>
            <p:ph type="ftr" sz="quarter" idx="11"/>
          </p:nvPr>
        </p:nvSpPr>
        <p:spPr/>
        <p:txBody>
          <a:bodyPr/>
          <a:lstStyle>
            <a:lvl1pPr>
              <a:defRPr/>
            </a:lvl1pPr>
          </a:lstStyle>
          <a:p>
            <a:pPr>
              <a:defRPr/>
            </a:pPr>
            <a:endParaRPr lang="en-IN" altLang="en-US"/>
          </a:p>
        </p:txBody>
      </p:sp>
      <p:sp>
        <p:nvSpPr>
          <p:cNvPr id="9" name="Slide Number Placeholder 5">
            <a:extLst>
              <a:ext uri="{FF2B5EF4-FFF2-40B4-BE49-F238E27FC236}">
                <a16:creationId xmlns:a16="http://schemas.microsoft.com/office/drawing/2014/main" id="{8A6F98A8-8396-44BF-8F2E-C5BE70B2F359}"/>
              </a:ext>
            </a:extLst>
          </p:cNvPr>
          <p:cNvSpPr>
            <a:spLocks noGrp="1"/>
          </p:cNvSpPr>
          <p:nvPr>
            <p:ph type="sldNum" sz="quarter" idx="12"/>
          </p:nvPr>
        </p:nvSpPr>
        <p:spPr/>
        <p:txBody>
          <a:bodyPr/>
          <a:lstStyle>
            <a:lvl1pPr>
              <a:defRPr/>
            </a:lvl1pPr>
          </a:lstStyle>
          <a:p>
            <a:pPr>
              <a:defRPr/>
            </a:pPr>
            <a:fld id="{4B891EE1-AEF8-48F3-9CBB-B303CB74ADCC}" type="slidenum">
              <a:rPr lang="en-IN" altLang="en-US"/>
              <a:pPr>
                <a:defRPr/>
              </a:pPr>
              <a:t>‹#›</a:t>
            </a:fld>
            <a:endParaRPr lang="en-IN" altLang="en-US"/>
          </a:p>
        </p:txBody>
      </p:sp>
    </p:spTree>
    <p:extLst>
      <p:ext uri="{BB962C8B-B14F-4D97-AF65-F5344CB8AC3E}">
        <p14:creationId xmlns:p14="http://schemas.microsoft.com/office/powerpoint/2010/main" val="3251361141"/>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3">
            <a:extLst>
              <a:ext uri="{FF2B5EF4-FFF2-40B4-BE49-F238E27FC236}">
                <a16:creationId xmlns:a16="http://schemas.microsoft.com/office/drawing/2014/main" id="{F912C079-E214-4995-938F-DE886F045360}"/>
              </a:ext>
            </a:extLst>
          </p:cNvPr>
          <p:cNvSpPr>
            <a:spLocks noGrp="1"/>
          </p:cNvSpPr>
          <p:nvPr>
            <p:ph type="dt" sz="half" idx="10"/>
          </p:nvPr>
        </p:nvSpPr>
        <p:spPr/>
        <p:txBody>
          <a:bodyPr/>
          <a:lstStyle>
            <a:lvl1pPr>
              <a:defRPr/>
            </a:lvl1pPr>
          </a:lstStyle>
          <a:p>
            <a:pPr>
              <a:defRPr/>
            </a:pPr>
            <a:endParaRPr lang="en-IN" altLang="en-US"/>
          </a:p>
        </p:txBody>
      </p:sp>
      <p:sp>
        <p:nvSpPr>
          <p:cNvPr id="4" name="Footer Placeholder 4">
            <a:extLst>
              <a:ext uri="{FF2B5EF4-FFF2-40B4-BE49-F238E27FC236}">
                <a16:creationId xmlns:a16="http://schemas.microsoft.com/office/drawing/2014/main" id="{988E791D-2C0A-4CF5-86EB-AA1469CF0F69}"/>
              </a:ext>
            </a:extLst>
          </p:cNvPr>
          <p:cNvSpPr>
            <a:spLocks noGrp="1"/>
          </p:cNvSpPr>
          <p:nvPr>
            <p:ph type="ftr" sz="quarter" idx="11"/>
          </p:nvPr>
        </p:nvSpPr>
        <p:spPr/>
        <p:txBody>
          <a:bodyPr/>
          <a:lstStyle>
            <a:lvl1pPr>
              <a:defRPr/>
            </a:lvl1pPr>
          </a:lstStyle>
          <a:p>
            <a:pPr>
              <a:defRPr/>
            </a:pPr>
            <a:endParaRPr lang="en-IN" altLang="en-US"/>
          </a:p>
        </p:txBody>
      </p:sp>
      <p:sp>
        <p:nvSpPr>
          <p:cNvPr id="5" name="Slide Number Placeholder 5">
            <a:extLst>
              <a:ext uri="{FF2B5EF4-FFF2-40B4-BE49-F238E27FC236}">
                <a16:creationId xmlns:a16="http://schemas.microsoft.com/office/drawing/2014/main" id="{8C74148F-82C8-490B-873A-F1255A1510C9}"/>
              </a:ext>
            </a:extLst>
          </p:cNvPr>
          <p:cNvSpPr>
            <a:spLocks noGrp="1"/>
          </p:cNvSpPr>
          <p:nvPr>
            <p:ph type="sldNum" sz="quarter" idx="12"/>
          </p:nvPr>
        </p:nvSpPr>
        <p:spPr/>
        <p:txBody>
          <a:bodyPr/>
          <a:lstStyle>
            <a:lvl1pPr>
              <a:defRPr/>
            </a:lvl1pPr>
          </a:lstStyle>
          <a:p>
            <a:pPr>
              <a:defRPr/>
            </a:pPr>
            <a:fld id="{2B81B89A-5D76-4122-8214-F69A73B04555}" type="slidenum">
              <a:rPr lang="en-IN" altLang="en-US"/>
              <a:pPr>
                <a:defRPr/>
              </a:pPr>
              <a:t>‹#›</a:t>
            </a:fld>
            <a:endParaRPr lang="en-IN" altLang="en-US"/>
          </a:p>
        </p:txBody>
      </p:sp>
    </p:spTree>
    <p:extLst>
      <p:ext uri="{BB962C8B-B14F-4D97-AF65-F5344CB8AC3E}">
        <p14:creationId xmlns:p14="http://schemas.microsoft.com/office/powerpoint/2010/main" val="3095781964"/>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6C65D71D-9AE3-4C7E-8AED-F635797F55FF}"/>
              </a:ext>
            </a:extLst>
          </p:cNvPr>
          <p:cNvSpPr>
            <a:spLocks noGrp="1"/>
          </p:cNvSpPr>
          <p:nvPr>
            <p:ph type="dt" sz="half" idx="10"/>
          </p:nvPr>
        </p:nvSpPr>
        <p:spPr/>
        <p:txBody>
          <a:bodyPr/>
          <a:lstStyle>
            <a:lvl1pPr>
              <a:defRPr/>
            </a:lvl1pPr>
          </a:lstStyle>
          <a:p>
            <a:pPr>
              <a:defRPr/>
            </a:pPr>
            <a:endParaRPr lang="en-IN" altLang="en-US"/>
          </a:p>
        </p:txBody>
      </p:sp>
      <p:sp>
        <p:nvSpPr>
          <p:cNvPr id="3" name="Footer Placeholder 4">
            <a:extLst>
              <a:ext uri="{FF2B5EF4-FFF2-40B4-BE49-F238E27FC236}">
                <a16:creationId xmlns:a16="http://schemas.microsoft.com/office/drawing/2014/main" id="{249D0359-8827-4718-9C75-A1C10C0627EC}"/>
              </a:ext>
            </a:extLst>
          </p:cNvPr>
          <p:cNvSpPr>
            <a:spLocks noGrp="1"/>
          </p:cNvSpPr>
          <p:nvPr>
            <p:ph type="ftr" sz="quarter" idx="11"/>
          </p:nvPr>
        </p:nvSpPr>
        <p:spPr/>
        <p:txBody>
          <a:bodyPr/>
          <a:lstStyle>
            <a:lvl1pPr>
              <a:defRPr/>
            </a:lvl1pPr>
          </a:lstStyle>
          <a:p>
            <a:pPr>
              <a:defRPr/>
            </a:pPr>
            <a:endParaRPr lang="en-IN" altLang="en-US"/>
          </a:p>
        </p:txBody>
      </p:sp>
      <p:sp>
        <p:nvSpPr>
          <p:cNvPr id="4" name="Slide Number Placeholder 5">
            <a:extLst>
              <a:ext uri="{FF2B5EF4-FFF2-40B4-BE49-F238E27FC236}">
                <a16:creationId xmlns:a16="http://schemas.microsoft.com/office/drawing/2014/main" id="{5AF3A921-CE15-47EF-93FC-2BCAF25C738F}"/>
              </a:ext>
            </a:extLst>
          </p:cNvPr>
          <p:cNvSpPr>
            <a:spLocks noGrp="1"/>
          </p:cNvSpPr>
          <p:nvPr>
            <p:ph type="sldNum" sz="quarter" idx="12"/>
          </p:nvPr>
        </p:nvSpPr>
        <p:spPr/>
        <p:txBody>
          <a:bodyPr/>
          <a:lstStyle>
            <a:lvl1pPr>
              <a:defRPr/>
            </a:lvl1pPr>
          </a:lstStyle>
          <a:p>
            <a:pPr>
              <a:defRPr/>
            </a:pPr>
            <a:fld id="{49B826BC-4A76-4282-A429-640A7DE8A9C8}" type="slidenum">
              <a:rPr lang="en-IN" altLang="en-US"/>
              <a:pPr>
                <a:defRPr/>
              </a:pPr>
              <a:t>‹#›</a:t>
            </a:fld>
            <a:endParaRPr lang="en-IN" altLang="en-US"/>
          </a:p>
        </p:txBody>
      </p:sp>
    </p:spTree>
    <p:extLst>
      <p:ext uri="{BB962C8B-B14F-4D97-AF65-F5344CB8AC3E}">
        <p14:creationId xmlns:p14="http://schemas.microsoft.com/office/powerpoint/2010/main" val="94326528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48122" y="671972"/>
            <a:ext cx="3188260" cy="1807668"/>
          </a:xfrm>
        </p:spPr>
        <p:txBody>
          <a:bodyPr anchor="b"/>
          <a:lstStyle>
            <a:lvl1pPr>
              <a:defRPr sz="3527"/>
            </a:lvl1pPr>
          </a:lstStyle>
          <a:p>
            <a:r>
              <a:rPr lang="en-US"/>
              <a:t>Click to edit Master title style</a:t>
            </a:r>
            <a:endParaRPr lang="en-US" dirty="0"/>
          </a:p>
        </p:txBody>
      </p:sp>
      <p:sp>
        <p:nvSpPr>
          <p:cNvPr id="3" name="Content Placeholder 2"/>
          <p:cNvSpPr>
            <a:spLocks noGrp="1"/>
          </p:cNvSpPr>
          <p:nvPr>
            <p:ph idx="1"/>
          </p:nvPr>
        </p:nvSpPr>
        <p:spPr>
          <a:xfrm>
            <a:off x="4263265" y="653305"/>
            <a:ext cx="4870987" cy="5730421"/>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48122" y="2479642"/>
            <a:ext cx="3188260" cy="3904084"/>
          </a:xfrm>
        </p:spPr>
        <p:txBody>
          <a:bodyPr/>
          <a:lstStyle>
            <a:lvl1pPr marL="0" indent="0">
              <a:buNone/>
              <a:defRPr sz="1764"/>
            </a:lvl1pPr>
            <a:lvl2pPr marL="503972" indent="0">
              <a:buNone/>
              <a:defRPr sz="1543"/>
            </a:lvl2pPr>
            <a:lvl3pPr marL="1007943" indent="0">
              <a:buNone/>
              <a:defRPr sz="1323"/>
            </a:lvl3pPr>
            <a:lvl4pPr marL="1511915" indent="0">
              <a:buNone/>
              <a:defRPr sz="1102"/>
            </a:lvl4pPr>
            <a:lvl5pPr marL="2015886" indent="0">
              <a:buNone/>
              <a:defRPr sz="1102"/>
            </a:lvl5pPr>
            <a:lvl6pPr marL="2519858" indent="0">
              <a:buNone/>
              <a:defRPr sz="1102"/>
            </a:lvl6pPr>
            <a:lvl7pPr marL="3023829" indent="0">
              <a:buNone/>
              <a:defRPr sz="1102"/>
            </a:lvl7pPr>
            <a:lvl8pPr marL="3527801" indent="0">
              <a:buNone/>
              <a:defRPr sz="1102"/>
            </a:lvl8pPr>
            <a:lvl9pPr marL="4031772" indent="0">
              <a:buNone/>
              <a:defRPr sz="1102"/>
            </a:lvl9pPr>
          </a:lstStyle>
          <a:p>
            <a:pPr lvl="0"/>
            <a:r>
              <a:rPr lang="en-US"/>
              <a:t>Click to edit Master text styles</a:t>
            </a:r>
          </a:p>
        </p:txBody>
      </p:sp>
      <p:sp>
        <p:nvSpPr>
          <p:cNvPr id="5" name="Date Placeholder 3">
            <a:extLst>
              <a:ext uri="{FF2B5EF4-FFF2-40B4-BE49-F238E27FC236}">
                <a16:creationId xmlns:a16="http://schemas.microsoft.com/office/drawing/2014/main" id="{64A242AF-04DB-416A-91FA-856DC5DC1A41}"/>
              </a:ext>
            </a:extLst>
          </p:cNvPr>
          <p:cNvSpPr>
            <a:spLocks noGrp="1"/>
          </p:cNvSpPr>
          <p:nvPr>
            <p:ph type="dt" sz="half" idx="10"/>
          </p:nvPr>
        </p:nvSpPr>
        <p:spPr/>
        <p:txBody>
          <a:bodyPr/>
          <a:lstStyle>
            <a:lvl1pPr>
              <a:defRPr/>
            </a:lvl1pPr>
          </a:lstStyle>
          <a:p>
            <a:pPr>
              <a:defRPr/>
            </a:pPr>
            <a:endParaRPr lang="en-IN" altLang="en-US"/>
          </a:p>
        </p:txBody>
      </p:sp>
      <p:sp>
        <p:nvSpPr>
          <p:cNvPr id="6" name="Footer Placeholder 4">
            <a:extLst>
              <a:ext uri="{FF2B5EF4-FFF2-40B4-BE49-F238E27FC236}">
                <a16:creationId xmlns:a16="http://schemas.microsoft.com/office/drawing/2014/main" id="{A586096B-85A5-47F8-8097-E9BFFC7CEBD0}"/>
              </a:ext>
            </a:extLst>
          </p:cNvPr>
          <p:cNvSpPr>
            <a:spLocks noGrp="1"/>
          </p:cNvSpPr>
          <p:nvPr>
            <p:ph type="ftr" sz="quarter" idx="11"/>
          </p:nvPr>
        </p:nvSpPr>
        <p:spPr/>
        <p:txBody>
          <a:bodyPr/>
          <a:lstStyle>
            <a:lvl1pPr>
              <a:defRPr/>
            </a:lvl1pPr>
          </a:lstStyle>
          <a:p>
            <a:pPr>
              <a:defRPr/>
            </a:pPr>
            <a:endParaRPr lang="en-IN" altLang="en-US"/>
          </a:p>
        </p:txBody>
      </p:sp>
      <p:sp>
        <p:nvSpPr>
          <p:cNvPr id="7" name="Slide Number Placeholder 5">
            <a:extLst>
              <a:ext uri="{FF2B5EF4-FFF2-40B4-BE49-F238E27FC236}">
                <a16:creationId xmlns:a16="http://schemas.microsoft.com/office/drawing/2014/main" id="{9A08CA83-2CB8-4DCD-905F-0FEC632B0872}"/>
              </a:ext>
            </a:extLst>
          </p:cNvPr>
          <p:cNvSpPr>
            <a:spLocks noGrp="1"/>
          </p:cNvSpPr>
          <p:nvPr>
            <p:ph type="sldNum" sz="quarter" idx="12"/>
          </p:nvPr>
        </p:nvSpPr>
        <p:spPr/>
        <p:txBody>
          <a:bodyPr/>
          <a:lstStyle>
            <a:lvl1pPr>
              <a:defRPr/>
            </a:lvl1pPr>
          </a:lstStyle>
          <a:p>
            <a:pPr>
              <a:defRPr/>
            </a:pPr>
            <a:fld id="{9B911CE4-FFDF-45E0-8EC4-FC782B4793F9}" type="slidenum">
              <a:rPr lang="en-IN" altLang="en-US"/>
              <a:pPr>
                <a:defRPr/>
              </a:pPr>
              <a:t>‹#›</a:t>
            </a:fld>
            <a:endParaRPr lang="en-IN" altLang="en-US"/>
          </a:p>
        </p:txBody>
      </p:sp>
    </p:spTree>
    <p:extLst>
      <p:ext uri="{BB962C8B-B14F-4D97-AF65-F5344CB8AC3E}">
        <p14:creationId xmlns:p14="http://schemas.microsoft.com/office/powerpoint/2010/main" val="159160009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43748" y="671971"/>
            <a:ext cx="4138482" cy="1807671"/>
          </a:xfrm>
        </p:spPr>
        <p:txBody>
          <a:bodyPr anchor="b"/>
          <a:lstStyle>
            <a:lvl1pPr>
              <a:defRPr sz="3527"/>
            </a:lvl1pPr>
          </a:lstStyle>
          <a:p>
            <a:r>
              <a:rPr lang="en-US"/>
              <a:t>Click to edit Master title style</a:t>
            </a:r>
            <a:endParaRPr lang="en-US" dirty="0"/>
          </a:p>
        </p:txBody>
      </p:sp>
      <p:sp>
        <p:nvSpPr>
          <p:cNvPr id="3" name="Picture Placeholder 2"/>
          <p:cNvSpPr>
            <a:spLocks noGrp="1" noChangeAspect="1"/>
          </p:cNvSpPr>
          <p:nvPr>
            <p:ph type="pic" idx="1"/>
          </p:nvPr>
        </p:nvSpPr>
        <p:spPr>
          <a:xfrm>
            <a:off x="5327900" y="671971"/>
            <a:ext cx="3806354" cy="5711757"/>
          </a:xfrm>
          <a:prstGeom prst="round2DiagRect">
            <a:avLst>
              <a:gd name="adj1" fmla="val 6074"/>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a:defRPr lang="en-US" sz="3527"/>
            </a:lvl1pPr>
          </a:lstStyle>
          <a:p>
            <a:pPr lvl="0"/>
            <a:r>
              <a:rPr lang="en-US" noProof="0"/>
              <a:t>Click icon to add picture</a:t>
            </a:r>
            <a:endParaRPr lang="en-US" noProof="0" dirty="0"/>
          </a:p>
        </p:txBody>
      </p:sp>
      <p:sp>
        <p:nvSpPr>
          <p:cNvPr id="4" name="Text Placeholder 3"/>
          <p:cNvSpPr>
            <a:spLocks noGrp="1"/>
          </p:cNvSpPr>
          <p:nvPr>
            <p:ph type="body" sz="half" idx="2"/>
          </p:nvPr>
        </p:nvSpPr>
        <p:spPr>
          <a:xfrm>
            <a:off x="943745" y="2479642"/>
            <a:ext cx="4138485" cy="3904084"/>
          </a:xfrm>
        </p:spPr>
        <p:txBody>
          <a:bodyPr/>
          <a:lstStyle>
            <a:lvl1pPr marL="0" indent="0">
              <a:buNone/>
              <a:defRPr sz="1764"/>
            </a:lvl1pPr>
            <a:lvl2pPr marL="503972" indent="0">
              <a:buNone/>
              <a:defRPr sz="1543"/>
            </a:lvl2pPr>
            <a:lvl3pPr marL="1007943" indent="0">
              <a:buNone/>
              <a:defRPr sz="1323"/>
            </a:lvl3pPr>
            <a:lvl4pPr marL="1511915" indent="0">
              <a:buNone/>
              <a:defRPr sz="1102"/>
            </a:lvl4pPr>
            <a:lvl5pPr marL="2015886" indent="0">
              <a:buNone/>
              <a:defRPr sz="1102"/>
            </a:lvl5pPr>
            <a:lvl6pPr marL="2519858" indent="0">
              <a:buNone/>
              <a:defRPr sz="1102"/>
            </a:lvl6pPr>
            <a:lvl7pPr marL="3023829" indent="0">
              <a:buNone/>
              <a:defRPr sz="1102"/>
            </a:lvl7pPr>
            <a:lvl8pPr marL="3527801" indent="0">
              <a:buNone/>
              <a:defRPr sz="1102"/>
            </a:lvl8pPr>
            <a:lvl9pPr marL="4031772" indent="0">
              <a:buNone/>
              <a:defRPr sz="1102"/>
            </a:lvl9pPr>
          </a:lstStyle>
          <a:p>
            <a:pPr lvl="0"/>
            <a:r>
              <a:rPr lang="en-US"/>
              <a:t>Click to edit Master text styles</a:t>
            </a:r>
          </a:p>
        </p:txBody>
      </p:sp>
      <p:sp>
        <p:nvSpPr>
          <p:cNvPr id="5" name="Date Placeholder 3">
            <a:extLst>
              <a:ext uri="{FF2B5EF4-FFF2-40B4-BE49-F238E27FC236}">
                <a16:creationId xmlns:a16="http://schemas.microsoft.com/office/drawing/2014/main" id="{2D166989-339A-405A-B9BA-7A54DE2D2C5E}"/>
              </a:ext>
            </a:extLst>
          </p:cNvPr>
          <p:cNvSpPr>
            <a:spLocks noGrp="1"/>
          </p:cNvSpPr>
          <p:nvPr>
            <p:ph type="dt" sz="half" idx="10"/>
          </p:nvPr>
        </p:nvSpPr>
        <p:spPr/>
        <p:txBody>
          <a:bodyPr/>
          <a:lstStyle>
            <a:lvl1pPr>
              <a:defRPr/>
            </a:lvl1pPr>
          </a:lstStyle>
          <a:p>
            <a:pPr>
              <a:defRPr/>
            </a:pPr>
            <a:endParaRPr lang="en-IN" altLang="en-US"/>
          </a:p>
        </p:txBody>
      </p:sp>
      <p:sp>
        <p:nvSpPr>
          <p:cNvPr id="6" name="Footer Placeholder 4">
            <a:extLst>
              <a:ext uri="{FF2B5EF4-FFF2-40B4-BE49-F238E27FC236}">
                <a16:creationId xmlns:a16="http://schemas.microsoft.com/office/drawing/2014/main" id="{4EBE17FD-3066-428A-8E97-872A602937E8}"/>
              </a:ext>
            </a:extLst>
          </p:cNvPr>
          <p:cNvSpPr>
            <a:spLocks noGrp="1"/>
          </p:cNvSpPr>
          <p:nvPr>
            <p:ph type="ftr" sz="quarter" idx="11"/>
          </p:nvPr>
        </p:nvSpPr>
        <p:spPr/>
        <p:txBody>
          <a:bodyPr/>
          <a:lstStyle>
            <a:lvl1pPr>
              <a:defRPr/>
            </a:lvl1pPr>
          </a:lstStyle>
          <a:p>
            <a:pPr>
              <a:defRPr/>
            </a:pPr>
            <a:endParaRPr lang="en-IN" altLang="en-US"/>
          </a:p>
        </p:txBody>
      </p:sp>
      <p:sp>
        <p:nvSpPr>
          <p:cNvPr id="7" name="Slide Number Placeholder 5">
            <a:extLst>
              <a:ext uri="{FF2B5EF4-FFF2-40B4-BE49-F238E27FC236}">
                <a16:creationId xmlns:a16="http://schemas.microsoft.com/office/drawing/2014/main" id="{2E24667B-F34F-42DE-BD81-E0F2CF33AEB9}"/>
              </a:ext>
            </a:extLst>
          </p:cNvPr>
          <p:cNvSpPr>
            <a:spLocks noGrp="1"/>
          </p:cNvSpPr>
          <p:nvPr>
            <p:ph type="sldNum" sz="quarter" idx="12"/>
          </p:nvPr>
        </p:nvSpPr>
        <p:spPr/>
        <p:txBody>
          <a:bodyPr/>
          <a:lstStyle>
            <a:lvl1pPr>
              <a:defRPr/>
            </a:lvl1pPr>
          </a:lstStyle>
          <a:p>
            <a:pPr>
              <a:defRPr/>
            </a:pPr>
            <a:fld id="{27BC3E66-8083-4E72-A7AC-09EDB57813A4}" type="slidenum">
              <a:rPr lang="en-IN" altLang="en-US"/>
              <a:pPr>
                <a:defRPr/>
              </a:pPr>
              <a:t>‹#›</a:t>
            </a:fld>
            <a:endParaRPr lang="en-IN" altLang="en-US"/>
          </a:p>
        </p:txBody>
      </p:sp>
    </p:spTree>
    <p:extLst>
      <p:ext uri="{BB962C8B-B14F-4D97-AF65-F5344CB8AC3E}">
        <p14:creationId xmlns:p14="http://schemas.microsoft.com/office/powerpoint/2010/main" val="2322297445"/>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43744" y="4745097"/>
            <a:ext cx="8195762" cy="903187"/>
          </a:xfrm>
        </p:spPr>
        <p:txBody>
          <a:bodyPr anchor="b"/>
          <a:lstStyle>
            <a:lvl1pPr>
              <a:defRPr sz="3527"/>
            </a:lvl1pPr>
          </a:lstStyle>
          <a:p>
            <a:r>
              <a:rPr lang="en-US"/>
              <a:t>Click to edit Master title style</a:t>
            </a:r>
            <a:endParaRPr lang="en-US" dirty="0"/>
          </a:p>
        </p:txBody>
      </p:sp>
      <p:sp>
        <p:nvSpPr>
          <p:cNvPr id="3" name="Picture Placeholder 2"/>
          <p:cNvSpPr>
            <a:spLocks noGrp="1" noChangeAspect="1"/>
          </p:cNvSpPr>
          <p:nvPr>
            <p:ph type="pic" idx="1"/>
          </p:nvPr>
        </p:nvSpPr>
        <p:spPr>
          <a:xfrm>
            <a:off x="943744" y="668472"/>
            <a:ext cx="8195762" cy="3637394"/>
          </a:xfrm>
          <a:prstGeom prst="round2DiagRect">
            <a:avLst>
              <a:gd name="adj1" fmla="val 5101"/>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a:buNone/>
              <a:defRPr lang="en-US" sz="3527"/>
            </a:lvl1pPr>
          </a:lstStyle>
          <a:p>
            <a:pPr lvl="0"/>
            <a:r>
              <a:rPr lang="en-US" noProof="0"/>
              <a:t>Click icon to add picture</a:t>
            </a:r>
            <a:endParaRPr lang="en-US" noProof="0" dirty="0"/>
          </a:p>
        </p:txBody>
      </p:sp>
      <p:sp>
        <p:nvSpPr>
          <p:cNvPr id="4" name="Text Placeholder 3"/>
          <p:cNvSpPr>
            <a:spLocks noGrp="1"/>
          </p:cNvSpPr>
          <p:nvPr>
            <p:ph type="body" sz="half" idx="2"/>
          </p:nvPr>
        </p:nvSpPr>
        <p:spPr>
          <a:xfrm>
            <a:off x="943707" y="5648283"/>
            <a:ext cx="8194525" cy="752299"/>
          </a:xfrm>
        </p:spPr>
        <p:txBody>
          <a:bodyPr/>
          <a:lstStyle>
            <a:lvl1pPr marL="0" indent="0">
              <a:buNone/>
              <a:defRPr sz="1764"/>
            </a:lvl1pPr>
            <a:lvl2pPr marL="503972" indent="0">
              <a:buNone/>
              <a:defRPr sz="1543"/>
            </a:lvl2pPr>
            <a:lvl3pPr marL="1007943" indent="0">
              <a:buNone/>
              <a:defRPr sz="1323"/>
            </a:lvl3pPr>
            <a:lvl4pPr marL="1511915" indent="0">
              <a:buNone/>
              <a:defRPr sz="1102"/>
            </a:lvl4pPr>
            <a:lvl5pPr marL="2015886" indent="0">
              <a:buNone/>
              <a:defRPr sz="1102"/>
            </a:lvl5pPr>
            <a:lvl6pPr marL="2519858" indent="0">
              <a:buNone/>
              <a:defRPr sz="1102"/>
            </a:lvl6pPr>
            <a:lvl7pPr marL="3023829" indent="0">
              <a:buNone/>
              <a:defRPr sz="1102"/>
            </a:lvl7pPr>
            <a:lvl8pPr marL="3527801" indent="0">
              <a:buNone/>
              <a:defRPr sz="1102"/>
            </a:lvl8pPr>
            <a:lvl9pPr marL="4031772" indent="0">
              <a:buNone/>
              <a:defRPr sz="1102"/>
            </a:lvl9pPr>
          </a:lstStyle>
          <a:p>
            <a:pPr lvl="0"/>
            <a:r>
              <a:rPr lang="en-US"/>
              <a:t>Click to edit Master text styles</a:t>
            </a:r>
          </a:p>
        </p:txBody>
      </p:sp>
      <p:sp>
        <p:nvSpPr>
          <p:cNvPr id="5" name="Date Placeholder 3">
            <a:extLst>
              <a:ext uri="{FF2B5EF4-FFF2-40B4-BE49-F238E27FC236}">
                <a16:creationId xmlns:a16="http://schemas.microsoft.com/office/drawing/2014/main" id="{3BF3D8CA-19BD-4E28-9956-E08DE9D45D11}"/>
              </a:ext>
            </a:extLst>
          </p:cNvPr>
          <p:cNvSpPr>
            <a:spLocks noGrp="1"/>
          </p:cNvSpPr>
          <p:nvPr>
            <p:ph type="dt" sz="half" idx="10"/>
          </p:nvPr>
        </p:nvSpPr>
        <p:spPr/>
        <p:txBody>
          <a:bodyPr/>
          <a:lstStyle>
            <a:lvl1pPr>
              <a:defRPr/>
            </a:lvl1pPr>
          </a:lstStyle>
          <a:p>
            <a:pPr>
              <a:defRPr/>
            </a:pPr>
            <a:endParaRPr lang="en-IN" altLang="en-US"/>
          </a:p>
        </p:txBody>
      </p:sp>
      <p:sp>
        <p:nvSpPr>
          <p:cNvPr id="6" name="Footer Placeholder 4">
            <a:extLst>
              <a:ext uri="{FF2B5EF4-FFF2-40B4-BE49-F238E27FC236}">
                <a16:creationId xmlns:a16="http://schemas.microsoft.com/office/drawing/2014/main" id="{5D4CA78F-73CA-44C7-B392-4AC49B8F0229}"/>
              </a:ext>
            </a:extLst>
          </p:cNvPr>
          <p:cNvSpPr>
            <a:spLocks noGrp="1"/>
          </p:cNvSpPr>
          <p:nvPr>
            <p:ph type="ftr" sz="quarter" idx="11"/>
          </p:nvPr>
        </p:nvSpPr>
        <p:spPr/>
        <p:txBody>
          <a:bodyPr/>
          <a:lstStyle>
            <a:lvl1pPr>
              <a:defRPr/>
            </a:lvl1pPr>
          </a:lstStyle>
          <a:p>
            <a:pPr>
              <a:defRPr/>
            </a:pPr>
            <a:endParaRPr lang="en-IN" altLang="en-US"/>
          </a:p>
        </p:txBody>
      </p:sp>
      <p:sp>
        <p:nvSpPr>
          <p:cNvPr id="7" name="Slide Number Placeholder 5">
            <a:extLst>
              <a:ext uri="{FF2B5EF4-FFF2-40B4-BE49-F238E27FC236}">
                <a16:creationId xmlns:a16="http://schemas.microsoft.com/office/drawing/2014/main" id="{A20A19BF-421B-4E5D-BE51-8C2E65C6A669}"/>
              </a:ext>
            </a:extLst>
          </p:cNvPr>
          <p:cNvSpPr>
            <a:spLocks noGrp="1"/>
          </p:cNvSpPr>
          <p:nvPr>
            <p:ph type="sldNum" sz="quarter" idx="12"/>
          </p:nvPr>
        </p:nvSpPr>
        <p:spPr/>
        <p:txBody>
          <a:bodyPr/>
          <a:lstStyle>
            <a:lvl1pPr>
              <a:defRPr/>
            </a:lvl1pPr>
          </a:lstStyle>
          <a:p>
            <a:pPr>
              <a:defRPr/>
            </a:pPr>
            <a:fld id="{DE6B62E9-B178-46CF-9A2B-39ADA5CFF30E}" type="slidenum">
              <a:rPr lang="en-IN" altLang="en-US"/>
              <a:pPr>
                <a:defRPr/>
              </a:pPr>
              <a:t>‹#›</a:t>
            </a:fld>
            <a:endParaRPr lang="en-IN" altLang="en-US"/>
          </a:p>
        </p:txBody>
      </p:sp>
    </p:spTree>
    <p:extLst>
      <p:ext uri="{BB962C8B-B14F-4D97-AF65-F5344CB8AC3E}">
        <p14:creationId xmlns:p14="http://schemas.microsoft.com/office/powerpoint/2010/main" val="328913254"/>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43783" y="671971"/>
            <a:ext cx="8190470" cy="3779838"/>
          </a:xfrm>
        </p:spPr>
        <p:txBody>
          <a:bodyPr/>
          <a:lstStyle>
            <a:lvl1pPr>
              <a:defRPr sz="3968"/>
            </a:lvl1pPr>
          </a:lstStyle>
          <a:p>
            <a:r>
              <a:rPr lang="en-US"/>
              <a:t>Click to edit Master title style</a:t>
            </a:r>
            <a:endParaRPr lang="en-US" dirty="0"/>
          </a:p>
        </p:txBody>
      </p:sp>
      <p:sp>
        <p:nvSpPr>
          <p:cNvPr id="4" name="Text Placeholder 3"/>
          <p:cNvSpPr>
            <a:spLocks noGrp="1"/>
          </p:cNvSpPr>
          <p:nvPr>
            <p:ph type="body" sz="half" idx="2"/>
          </p:nvPr>
        </p:nvSpPr>
        <p:spPr>
          <a:xfrm>
            <a:off x="943745" y="4871791"/>
            <a:ext cx="8189233" cy="1511934"/>
          </a:xfrm>
        </p:spPr>
        <p:txBody>
          <a:bodyPr anchor="ctr"/>
          <a:lstStyle>
            <a:lvl1pPr marL="0" indent="0">
              <a:buNone/>
              <a:defRPr sz="1984"/>
            </a:lvl1pPr>
            <a:lvl2pPr marL="503972" indent="0">
              <a:buNone/>
              <a:defRPr sz="1543"/>
            </a:lvl2pPr>
            <a:lvl3pPr marL="1007943" indent="0">
              <a:buNone/>
              <a:defRPr sz="1323"/>
            </a:lvl3pPr>
            <a:lvl4pPr marL="1511915" indent="0">
              <a:buNone/>
              <a:defRPr sz="1102"/>
            </a:lvl4pPr>
            <a:lvl5pPr marL="2015886" indent="0">
              <a:buNone/>
              <a:defRPr sz="1102"/>
            </a:lvl5pPr>
            <a:lvl6pPr marL="2519858" indent="0">
              <a:buNone/>
              <a:defRPr sz="1102"/>
            </a:lvl6pPr>
            <a:lvl7pPr marL="3023829" indent="0">
              <a:buNone/>
              <a:defRPr sz="1102"/>
            </a:lvl7pPr>
            <a:lvl8pPr marL="3527801" indent="0">
              <a:buNone/>
              <a:defRPr sz="1102"/>
            </a:lvl8pPr>
            <a:lvl9pPr marL="4031772" indent="0">
              <a:buNone/>
              <a:defRPr sz="1102"/>
            </a:lvl9pPr>
          </a:lstStyle>
          <a:p>
            <a:pPr lvl="0"/>
            <a:r>
              <a:rPr lang="en-US"/>
              <a:t>Click to edit Master text styles</a:t>
            </a:r>
          </a:p>
        </p:txBody>
      </p:sp>
      <p:sp>
        <p:nvSpPr>
          <p:cNvPr id="5" name="Date Placeholder 3">
            <a:extLst>
              <a:ext uri="{FF2B5EF4-FFF2-40B4-BE49-F238E27FC236}">
                <a16:creationId xmlns:a16="http://schemas.microsoft.com/office/drawing/2014/main" id="{AB0D06F9-634F-4AB3-9AA4-6B50D7DAB7DB}"/>
              </a:ext>
            </a:extLst>
          </p:cNvPr>
          <p:cNvSpPr>
            <a:spLocks noGrp="1"/>
          </p:cNvSpPr>
          <p:nvPr>
            <p:ph type="dt" sz="half" idx="10"/>
          </p:nvPr>
        </p:nvSpPr>
        <p:spPr/>
        <p:txBody>
          <a:bodyPr/>
          <a:lstStyle>
            <a:lvl1pPr>
              <a:defRPr/>
            </a:lvl1pPr>
          </a:lstStyle>
          <a:p>
            <a:pPr>
              <a:defRPr/>
            </a:pPr>
            <a:endParaRPr lang="en-IN" altLang="en-US"/>
          </a:p>
        </p:txBody>
      </p:sp>
      <p:sp>
        <p:nvSpPr>
          <p:cNvPr id="6" name="Footer Placeholder 4">
            <a:extLst>
              <a:ext uri="{FF2B5EF4-FFF2-40B4-BE49-F238E27FC236}">
                <a16:creationId xmlns:a16="http://schemas.microsoft.com/office/drawing/2014/main" id="{2FDAA0F0-717F-49D5-A28E-19F5F07F4E80}"/>
              </a:ext>
            </a:extLst>
          </p:cNvPr>
          <p:cNvSpPr>
            <a:spLocks noGrp="1"/>
          </p:cNvSpPr>
          <p:nvPr>
            <p:ph type="ftr" sz="quarter" idx="11"/>
          </p:nvPr>
        </p:nvSpPr>
        <p:spPr/>
        <p:txBody>
          <a:bodyPr/>
          <a:lstStyle>
            <a:lvl1pPr>
              <a:defRPr/>
            </a:lvl1pPr>
          </a:lstStyle>
          <a:p>
            <a:pPr>
              <a:defRPr/>
            </a:pPr>
            <a:endParaRPr lang="en-IN" altLang="en-US"/>
          </a:p>
        </p:txBody>
      </p:sp>
      <p:sp>
        <p:nvSpPr>
          <p:cNvPr id="7" name="Slide Number Placeholder 5">
            <a:extLst>
              <a:ext uri="{FF2B5EF4-FFF2-40B4-BE49-F238E27FC236}">
                <a16:creationId xmlns:a16="http://schemas.microsoft.com/office/drawing/2014/main" id="{36952FBE-A8DB-403F-9E04-2025E4AC916E}"/>
              </a:ext>
            </a:extLst>
          </p:cNvPr>
          <p:cNvSpPr>
            <a:spLocks noGrp="1"/>
          </p:cNvSpPr>
          <p:nvPr>
            <p:ph type="sldNum" sz="quarter" idx="12"/>
          </p:nvPr>
        </p:nvSpPr>
        <p:spPr/>
        <p:txBody>
          <a:bodyPr/>
          <a:lstStyle>
            <a:lvl1pPr>
              <a:defRPr/>
            </a:lvl1pPr>
          </a:lstStyle>
          <a:p>
            <a:pPr>
              <a:defRPr/>
            </a:pPr>
            <a:fld id="{A5CC64A0-838F-4E3E-8C77-797F87D0C0AB}" type="slidenum">
              <a:rPr lang="en-IN" altLang="en-US"/>
              <a:pPr>
                <a:defRPr/>
              </a:pPr>
              <a:t>‹#›</a:t>
            </a:fld>
            <a:endParaRPr lang="en-IN" altLang="en-US"/>
          </a:p>
        </p:txBody>
      </p:sp>
    </p:spTree>
    <p:extLst>
      <p:ext uri="{BB962C8B-B14F-4D97-AF65-F5344CB8AC3E}">
        <p14:creationId xmlns:p14="http://schemas.microsoft.com/office/powerpoint/2010/main" val="3918565771"/>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B2BC267A-993C-49CE-BFA6-B892EE2B6B5D}"/>
              </a:ext>
            </a:extLst>
          </p:cNvPr>
          <p:cNvSpPr txBox="1"/>
          <p:nvPr/>
        </p:nvSpPr>
        <p:spPr>
          <a:xfrm>
            <a:off x="768350" y="792163"/>
            <a:ext cx="503238" cy="644525"/>
          </a:xfrm>
          <a:prstGeom prst="rect">
            <a:avLst/>
          </a:prstGeom>
        </p:spPr>
        <p:txBody>
          <a:bodyPr lIns="100796" tIns="50398" rIns="100796" bIns="50398" anchor="ct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eaLnBrk="1">
              <a:lnSpc>
                <a:spcPct val="93000"/>
              </a:lnSpc>
              <a:buClr>
                <a:srgbClr val="000000"/>
              </a:buClr>
              <a:buSzPct val="100000"/>
              <a:buFont typeface="Times New Roman" panose="02020603050405020304" pitchFamily="18" charset="0"/>
              <a:buNone/>
              <a:defRPr/>
            </a:pPr>
            <a:r>
              <a:rPr lang="en-US" sz="8818" dirty="0">
                <a:effectLst/>
              </a:rPr>
              <a:t>“</a:t>
            </a:r>
          </a:p>
        </p:txBody>
      </p:sp>
      <p:sp>
        <p:nvSpPr>
          <p:cNvPr id="6" name="TextBox 5">
            <a:extLst>
              <a:ext uri="{FF2B5EF4-FFF2-40B4-BE49-F238E27FC236}">
                <a16:creationId xmlns:a16="http://schemas.microsoft.com/office/drawing/2014/main" id="{F6CF4835-FBE8-461F-A3A9-0AC55224A88C}"/>
              </a:ext>
            </a:extLst>
          </p:cNvPr>
          <p:cNvSpPr txBox="1"/>
          <p:nvPr/>
        </p:nvSpPr>
        <p:spPr>
          <a:xfrm>
            <a:off x="8618538" y="3048000"/>
            <a:ext cx="503237" cy="644525"/>
          </a:xfrm>
          <a:prstGeom prst="rect">
            <a:avLst/>
          </a:prstGeom>
        </p:spPr>
        <p:txBody>
          <a:bodyPr lIns="100796" tIns="50398" rIns="100796" bIns="50398" anchor="ct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eaLnBrk="1">
              <a:lnSpc>
                <a:spcPct val="93000"/>
              </a:lnSpc>
              <a:buClr>
                <a:srgbClr val="000000"/>
              </a:buClr>
              <a:buSzPct val="100000"/>
              <a:buFont typeface="Times New Roman" panose="02020603050405020304" pitchFamily="18" charset="0"/>
              <a:buNone/>
              <a:defRPr/>
            </a:pPr>
            <a:r>
              <a:rPr lang="en-US" sz="8818" dirty="0">
                <a:effectLst/>
              </a:rPr>
              <a:t>”</a:t>
            </a:r>
          </a:p>
        </p:txBody>
      </p:sp>
      <p:sp>
        <p:nvSpPr>
          <p:cNvPr id="2" name="Title 1"/>
          <p:cNvSpPr>
            <a:spLocks noGrp="1"/>
          </p:cNvSpPr>
          <p:nvPr>
            <p:ph type="title"/>
          </p:nvPr>
        </p:nvSpPr>
        <p:spPr>
          <a:xfrm>
            <a:off x="1195761" y="671972"/>
            <a:ext cx="7691729" cy="3029634"/>
          </a:xfrm>
        </p:spPr>
        <p:txBody>
          <a:bodyPr/>
          <a:lstStyle>
            <a:lvl1pPr>
              <a:defRPr sz="3968"/>
            </a:lvl1pPr>
          </a:lstStyle>
          <a:p>
            <a:r>
              <a:rPr lang="en-US"/>
              <a:t>Click to edit Master title style</a:t>
            </a:r>
            <a:endParaRPr lang="en-US" dirty="0"/>
          </a:p>
        </p:txBody>
      </p:sp>
      <p:sp>
        <p:nvSpPr>
          <p:cNvPr id="12" name="Text Placeholder 3"/>
          <p:cNvSpPr>
            <a:spLocks noGrp="1"/>
          </p:cNvSpPr>
          <p:nvPr>
            <p:ph type="body" sz="half" idx="13"/>
          </p:nvPr>
        </p:nvSpPr>
        <p:spPr>
          <a:xfrm>
            <a:off x="1422669" y="3709903"/>
            <a:ext cx="7236601" cy="605136"/>
          </a:xfrm>
        </p:spPr>
        <p:txBody>
          <a:bodyPr anchor="t"/>
          <a:lstStyle>
            <a:lvl1pPr marL="0" indent="0">
              <a:buNone/>
              <a:defRPr sz="1543"/>
            </a:lvl1pPr>
            <a:lvl2pPr marL="503972" indent="0">
              <a:buNone/>
              <a:defRPr sz="1543"/>
            </a:lvl2pPr>
            <a:lvl3pPr marL="1007943" indent="0">
              <a:buNone/>
              <a:defRPr sz="1323"/>
            </a:lvl3pPr>
            <a:lvl4pPr marL="1511915" indent="0">
              <a:buNone/>
              <a:defRPr sz="1102"/>
            </a:lvl4pPr>
            <a:lvl5pPr marL="2015886" indent="0">
              <a:buNone/>
              <a:defRPr sz="1102"/>
            </a:lvl5pPr>
            <a:lvl6pPr marL="2519858" indent="0">
              <a:buNone/>
              <a:defRPr sz="1102"/>
            </a:lvl6pPr>
            <a:lvl7pPr marL="3023829" indent="0">
              <a:buNone/>
              <a:defRPr sz="1102"/>
            </a:lvl7pPr>
            <a:lvl8pPr marL="3527801" indent="0">
              <a:buNone/>
              <a:defRPr sz="1102"/>
            </a:lvl8pPr>
            <a:lvl9pPr marL="4031772" indent="0">
              <a:buNone/>
              <a:defRPr sz="1102"/>
            </a:lvl9pPr>
          </a:lstStyle>
          <a:p>
            <a:pPr lvl="0"/>
            <a:r>
              <a:rPr lang="en-US"/>
              <a:t>Click to edit Master text styles</a:t>
            </a:r>
          </a:p>
        </p:txBody>
      </p:sp>
      <p:sp>
        <p:nvSpPr>
          <p:cNvPr id="4" name="Text Placeholder 3"/>
          <p:cNvSpPr>
            <a:spLocks noGrp="1"/>
          </p:cNvSpPr>
          <p:nvPr>
            <p:ph type="body" sz="half" idx="2"/>
          </p:nvPr>
        </p:nvSpPr>
        <p:spPr>
          <a:xfrm>
            <a:off x="943745" y="4750887"/>
            <a:ext cx="8190510" cy="1641894"/>
          </a:xfrm>
        </p:spPr>
        <p:txBody>
          <a:bodyPr anchor="ctr"/>
          <a:lstStyle>
            <a:lvl1pPr marL="0" indent="0">
              <a:buNone/>
              <a:defRPr sz="1984"/>
            </a:lvl1pPr>
            <a:lvl2pPr marL="503972" indent="0">
              <a:buNone/>
              <a:defRPr sz="1543"/>
            </a:lvl2pPr>
            <a:lvl3pPr marL="1007943" indent="0">
              <a:buNone/>
              <a:defRPr sz="1323"/>
            </a:lvl3pPr>
            <a:lvl4pPr marL="1511915" indent="0">
              <a:buNone/>
              <a:defRPr sz="1102"/>
            </a:lvl4pPr>
            <a:lvl5pPr marL="2015886" indent="0">
              <a:buNone/>
              <a:defRPr sz="1102"/>
            </a:lvl5pPr>
            <a:lvl6pPr marL="2519858" indent="0">
              <a:buNone/>
              <a:defRPr sz="1102"/>
            </a:lvl6pPr>
            <a:lvl7pPr marL="3023829" indent="0">
              <a:buNone/>
              <a:defRPr sz="1102"/>
            </a:lvl7pPr>
            <a:lvl8pPr marL="3527801" indent="0">
              <a:buNone/>
              <a:defRPr sz="1102"/>
            </a:lvl8pPr>
            <a:lvl9pPr marL="4031772" indent="0">
              <a:buNone/>
              <a:defRPr sz="1102"/>
            </a:lvl9pPr>
          </a:lstStyle>
          <a:p>
            <a:pPr lvl="0"/>
            <a:r>
              <a:rPr lang="en-US"/>
              <a:t>Click to edit Master text styles</a:t>
            </a:r>
          </a:p>
        </p:txBody>
      </p:sp>
      <p:sp>
        <p:nvSpPr>
          <p:cNvPr id="7" name="Date Placeholder 4">
            <a:extLst>
              <a:ext uri="{FF2B5EF4-FFF2-40B4-BE49-F238E27FC236}">
                <a16:creationId xmlns:a16="http://schemas.microsoft.com/office/drawing/2014/main" id="{37F1DD60-E65D-41D6-81E9-39C46253D04D}"/>
              </a:ext>
            </a:extLst>
          </p:cNvPr>
          <p:cNvSpPr>
            <a:spLocks noGrp="1"/>
          </p:cNvSpPr>
          <p:nvPr>
            <p:ph type="dt" sz="half" idx="14"/>
          </p:nvPr>
        </p:nvSpPr>
        <p:spPr/>
        <p:txBody>
          <a:bodyPr/>
          <a:lstStyle>
            <a:lvl1pPr>
              <a:defRPr/>
            </a:lvl1pPr>
          </a:lstStyle>
          <a:p>
            <a:pPr>
              <a:defRPr/>
            </a:pPr>
            <a:endParaRPr lang="en-IN" altLang="en-US"/>
          </a:p>
        </p:txBody>
      </p:sp>
      <p:sp>
        <p:nvSpPr>
          <p:cNvPr id="8" name="Footer Placeholder 5">
            <a:extLst>
              <a:ext uri="{FF2B5EF4-FFF2-40B4-BE49-F238E27FC236}">
                <a16:creationId xmlns:a16="http://schemas.microsoft.com/office/drawing/2014/main" id="{42F4F657-ECA1-4BCB-A81A-C715B72A94B6}"/>
              </a:ext>
            </a:extLst>
          </p:cNvPr>
          <p:cNvSpPr>
            <a:spLocks noGrp="1"/>
          </p:cNvSpPr>
          <p:nvPr>
            <p:ph type="ftr" sz="quarter" idx="15"/>
          </p:nvPr>
        </p:nvSpPr>
        <p:spPr/>
        <p:txBody>
          <a:bodyPr/>
          <a:lstStyle>
            <a:lvl1pPr>
              <a:defRPr/>
            </a:lvl1pPr>
          </a:lstStyle>
          <a:p>
            <a:pPr>
              <a:defRPr/>
            </a:pPr>
            <a:endParaRPr lang="en-IN" altLang="en-US"/>
          </a:p>
        </p:txBody>
      </p:sp>
      <p:sp>
        <p:nvSpPr>
          <p:cNvPr id="9" name="Slide Number Placeholder 6">
            <a:extLst>
              <a:ext uri="{FF2B5EF4-FFF2-40B4-BE49-F238E27FC236}">
                <a16:creationId xmlns:a16="http://schemas.microsoft.com/office/drawing/2014/main" id="{1CF89592-6069-4308-82DC-2CD32265E1B3}"/>
              </a:ext>
            </a:extLst>
          </p:cNvPr>
          <p:cNvSpPr>
            <a:spLocks noGrp="1"/>
          </p:cNvSpPr>
          <p:nvPr>
            <p:ph type="sldNum" sz="quarter" idx="16"/>
          </p:nvPr>
        </p:nvSpPr>
        <p:spPr/>
        <p:txBody>
          <a:bodyPr/>
          <a:lstStyle>
            <a:lvl1pPr>
              <a:defRPr/>
            </a:lvl1pPr>
          </a:lstStyle>
          <a:p>
            <a:pPr>
              <a:defRPr/>
            </a:pPr>
            <a:fld id="{F76E772A-28E1-435E-9935-7B209CC0F977}" type="slidenum">
              <a:rPr lang="en-IN" altLang="en-US"/>
              <a:pPr>
                <a:defRPr/>
              </a:pPr>
              <a:t>‹#›</a:t>
            </a:fld>
            <a:endParaRPr lang="en-IN" altLang="en-US"/>
          </a:p>
        </p:txBody>
      </p:sp>
    </p:spTree>
    <p:extLst>
      <p:ext uri="{BB962C8B-B14F-4D97-AF65-F5344CB8AC3E}">
        <p14:creationId xmlns:p14="http://schemas.microsoft.com/office/powerpoint/2010/main" val="999709106"/>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43745" y="2352387"/>
            <a:ext cx="8190509" cy="2768833"/>
          </a:xfrm>
        </p:spPr>
        <p:txBody>
          <a:bodyPr anchor="b"/>
          <a:lstStyle>
            <a:lvl1pPr>
              <a:defRPr sz="3968"/>
            </a:lvl1pPr>
          </a:lstStyle>
          <a:p>
            <a:r>
              <a:rPr lang="en-US"/>
              <a:t>Click to edit Master title style</a:t>
            </a:r>
            <a:endParaRPr lang="en-US" dirty="0"/>
          </a:p>
        </p:txBody>
      </p:sp>
      <p:sp>
        <p:nvSpPr>
          <p:cNvPr id="4" name="Text Placeholder 3"/>
          <p:cNvSpPr>
            <a:spLocks noGrp="1"/>
          </p:cNvSpPr>
          <p:nvPr>
            <p:ph type="body" sz="half" idx="2"/>
          </p:nvPr>
        </p:nvSpPr>
        <p:spPr>
          <a:xfrm>
            <a:off x="943706" y="5134202"/>
            <a:ext cx="8189272" cy="1257349"/>
          </a:xfrm>
        </p:spPr>
        <p:txBody>
          <a:bodyPr anchor="t"/>
          <a:lstStyle>
            <a:lvl1pPr marL="0" indent="0">
              <a:buNone/>
              <a:defRPr sz="1984"/>
            </a:lvl1pPr>
            <a:lvl2pPr marL="503972" indent="0">
              <a:buNone/>
              <a:defRPr sz="1543"/>
            </a:lvl2pPr>
            <a:lvl3pPr marL="1007943" indent="0">
              <a:buNone/>
              <a:defRPr sz="1323"/>
            </a:lvl3pPr>
            <a:lvl4pPr marL="1511915" indent="0">
              <a:buNone/>
              <a:defRPr sz="1102"/>
            </a:lvl4pPr>
            <a:lvl5pPr marL="2015886" indent="0">
              <a:buNone/>
              <a:defRPr sz="1102"/>
            </a:lvl5pPr>
            <a:lvl6pPr marL="2519858" indent="0">
              <a:buNone/>
              <a:defRPr sz="1102"/>
            </a:lvl6pPr>
            <a:lvl7pPr marL="3023829" indent="0">
              <a:buNone/>
              <a:defRPr sz="1102"/>
            </a:lvl7pPr>
            <a:lvl8pPr marL="3527801" indent="0">
              <a:buNone/>
              <a:defRPr sz="1102"/>
            </a:lvl8pPr>
            <a:lvl9pPr marL="4031772" indent="0">
              <a:buNone/>
              <a:defRPr sz="1102"/>
            </a:lvl9pPr>
          </a:lstStyle>
          <a:p>
            <a:pPr lvl="0"/>
            <a:r>
              <a:rPr lang="en-US"/>
              <a:t>Click to edit Master text styles</a:t>
            </a:r>
          </a:p>
        </p:txBody>
      </p:sp>
      <p:sp>
        <p:nvSpPr>
          <p:cNvPr id="5" name="Date Placeholder 3">
            <a:extLst>
              <a:ext uri="{FF2B5EF4-FFF2-40B4-BE49-F238E27FC236}">
                <a16:creationId xmlns:a16="http://schemas.microsoft.com/office/drawing/2014/main" id="{6325520B-553B-470A-835A-34F92C61932B}"/>
              </a:ext>
            </a:extLst>
          </p:cNvPr>
          <p:cNvSpPr>
            <a:spLocks noGrp="1"/>
          </p:cNvSpPr>
          <p:nvPr>
            <p:ph type="dt" sz="half" idx="10"/>
          </p:nvPr>
        </p:nvSpPr>
        <p:spPr/>
        <p:txBody>
          <a:bodyPr/>
          <a:lstStyle>
            <a:lvl1pPr>
              <a:defRPr/>
            </a:lvl1pPr>
          </a:lstStyle>
          <a:p>
            <a:pPr>
              <a:defRPr/>
            </a:pPr>
            <a:endParaRPr lang="en-IN" altLang="en-US"/>
          </a:p>
        </p:txBody>
      </p:sp>
      <p:sp>
        <p:nvSpPr>
          <p:cNvPr id="6" name="Footer Placeholder 4">
            <a:extLst>
              <a:ext uri="{FF2B5EF4-FFF2-40B4-BE49-F238E27FC236}">
                <a16:creationId xmlns:a16="http://schemas.microsoft.com/office/drawing/2014/main" id="{82238665-F3FE-4282-AC1B-0032C0AA35F4}"/>
              </a:ext>
            </a:extLst>
          </p:cNvPr>
          <p:cNvSpPr>
            <a:spLocks noGrp="1"/>
          </p:cNvSpPr>
          <p:nvPr>
            <p:ph type="ftr" sz="quarter" idx="11"/>
          </p:nvPr>
        </p:nvSpPr>
        <p:spPr/>
        <p:txBody>
          <a:bodyPr/>
          <a:lstStyle>
            <a:lvl1pPr>
              <a:defRPr/>
            </a:lvl1pPr>
          </a:lstStyle>
          <a:p>
            <a:pPr>
              <a:defRPr/>
            </a:pPr>
            <a:endParaRPr lang="en-IN" altLang="en-US"/>
          </a:p>
        </p:txBody>
      </p:sp>
      <p:sp>
        <p:nvSpPr>
          <p:cNvPr id="7" name="Slide Number Placeholder 5">
            <a:extLst>
              <a:ext uri="{FF2B5EF4-FFF2-40B4-BE49-F238E27FC236}">
                <a16:creationId xmlns:a16="http://schemas.microsoft.com/office/drawing/2014/main" id="{2487B201-4EBB-458E-BB74-F2678199C1D1}"/>
              </a:ext>
            </a:extLst>
          </p:cNvPr>
          <p:cNvSpPr>
            <a:spLocks noGrp="1"/>
          </p:cNvSpPr>
          <p:nvPr>
            <p:ph type="sldNum" sz="quarter" idx="12"/>
          </p:nvPr>
        </p:nvSpPr>
        <p:spPr/>
        <p:txBody>
          <a:bodyPr/>
          <a:lstStyle>
            <a:lvl1pPr>
              <a:defRPr/>
            </a:lvl1pPr>
          </a:lstStyle>
          <a:p>
            <a:pPr>
              <a:defRPr/>
            </a:pPr>
            <a:fld id="{522BEC6F-9BF3-440C-8930-ACA497EDC3F5}" type="slidenum">
              <a:rPr lang="en-IN" altLang="en-US"/>
              <a:pPr>
                <a:defRPr/>
              </a:pPr>
              <a:t>‹#›</a:t>
            </a:fld>
            <a:endParaRPr lang="en-IN" altLang="en-US"/>
          </a:p>
        </p:txBody>
      </p:sp>
    </p:spTree>
    <p:extLst>
      <p:ext uri="{BB962C8B-B14F-4D97-AF65-F5344CB8AC3E}">
        <p14:creationId xmlns:p14="http://schemas.microsoft.com/office/powerpoint/2010/main" val="1065216779"/>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43747" y="671971"/>
            <a:ext cx="8190507" cy="2099910"/>
          </a:xfrm>
        </p:spPr>
        <p:txBody>
          <a:bodyPr/>
          <a:lstStyle/>
          <a:p>
            <a:r>
              <a:rPr lang="en-US"/>
              <a:t>Click to edit Master title style</a:t>
            </a:r>
            <a:endParaRPr lang="en-US" dirty="0"/>
          </a:p>
        </p:txBody>
      </p:sp>
      <p:sp>
        <p:nvSpPr>
          <p:cNvPr id="7" name="Text Placeholder 2"/>
          <p:cNvSpPr>
            <a:spLocks noGrp="1"/>
          </p:cNvSpPr>
          <p:nvPr>
            <p:ph type="body" idx="1"/>
          </p:nvPr>
        </p:nvSpPr>
        <p:spPr>
          <a:xfrm>
            <a:off x="943745" y="2948100"/>
            <a:ext cx="2643269" cy="755968"/>
          </a:xfrm>
        </p:spPr>
        <p:txBody>
          <a:bodyPr anchor="b">
            <a:noAutofit/>
          </a:bodyPr>
          <a:lstStyle>
            <a:lvl1pPr marL="0" indent="0">
              <a:lnSpc>
                <a:spcPct val="90000"/>
              </a:lnSpc>
              <a:buNone/>
              <a:defRPr sz="2205" b="0" cap="all" baseline="0">
                <a:solidFill>
                  <a:schemeClr val="tx1"/>
                </a:solidFill>
              </a:defRPr>
            </a:lvl1pPr>
            <a:lvl2pPr marL="503972" indent="0">
              <a:buNone/>
              <a:defRPr sz="2205" b="1"/>
            </a:lvl2pPr>
            <a:lvl3pPr marL="1007943" indent="0">
              <a:buNone/>
              <a:defRPr sz="1984" b="1"/>
            </a:lvl3pPr>
            <a:lvl4pPr marL="1511915" indent="0">
              <a:buNone/>
              <a:defRPr sz="1764" b="1"/>
            </a:lvl4pPr>
            <a:lvl5pPr marL="2015886" indent="0">
              <a:buNone/>
              <a:defRPr sz="1764" b="1"/>
            </a:lvl5pPr>
            <a:lvl6pPr marL="2519858" indent="0">
              <a:buNone/>
              <a:defRPr sz="1764" b="1"/>
            </a:lvl6pPr>
            <a:lvl7pPr marL="3023829" indent="0">
              <a:buNone/>
              <a:defRPr sz="1764" b="1"/>
            </a:lvl7pPr>
            <a:lvl8pPr marL="3527801" indent="0">
              <a:buNone/>
              <a:defRPr sz="1764" b="1"/>
            </a:lvl8pPr>
            <a:lvl9pPr marL="4031772" indent="0">
              <a:buNone/>
              <a:defRPr sz="1764" b="1"/>
            </a:lvl9pPr>
          </a:lstStyle>
          <a:p>
            <a:pPr lvl="0"/>
            <a:r>
              <a:rPr lang="en-US"/>
              <a:t>Click to edit Master text styles</a:t>
            </a:r>
          </a:p>
        </p:txBody>
      </p:sp>
      <p:sp>
        <p:nvSpPr>
          <p:cNvPr id="8" name="Text Placeholder 3"/>
          <p:cNvSpPr>
            <a:spLocks noGrp="1"/>
          </p:cNvSpPr>
          <p:nvPr>
            <p:ph type="body" sz="half" idx="15"/>
          </p:nvPr>
        </p:nvSpPr>
        <p:spPr>
          <a:xfrm>
            <a:off x="943746" y="3704068"/>
            <a:ext cx="2641900" cy="2679657"/>
          </a:xfrm>
        </p:spPr>
        <p:txBody>
          <a:bodyPr anchor="t"/>
          <a:lstStyle>
            <a:lvl1pPr marL="0" indent="0">
              <a:buNone/>
              <a:defRPr sz="1543"/>
            </a:lvl1pPr>
            <a:lvl2pPr marL="503972" indent="0">
              <a:buNone/>
              <a:defRPr sz="1323"/>
            </a:lvl2pPr>
            <a:lvl3pPr marL="1007943" indent="0">
              <a:buNone/>
              <a:defRPr sz="1102"/>
            </a:lvl3pPr>
            <a:lvl4pPr marL="1511915" indent="0">
              <a:buNone/>
              <a:defRPr sz="992"/>
            </a:lvl4pPr>
            <a:lvl5pPr marL="2015886" indent="0">
              <a:buNone/>
              <a:defRPr sz="992"/>
            </a:lvl5pPr>
            <a:lvl6pPr marL="2519858" indent="0">
              <a:buNone/>
              <a:defRPr sz="992"/>
            </a:lvl6pPr>
            <a:lvl7pPr marL="3023829" indent="0">
              <a:buNone/>
              <a:defRPr sz="992"/>
            </a:lvl7pPr>
            <a:lvl8pPr marL="3527801" indent="0">
              <a:buNone/>
              <a:defRPr sz="992"/>
            </a:lvl8pPr>
            <a:lvl9pPr marL="4031772" indent="0">
              <a:buNone/>
              <a:defRPr sz="992"/>
            </a:lvl9pPr>
          </a:lstStyle>
          <a:p>
            <a:pPr lvl="0"/>
            <a:r>
              <a:rPr lang="en-US"/>
              <a:t>Click to edit Master text styles</a:t>
            </a:r>
          </a:p>
        </p:txBody>
      </p:sp>
      <p:sp>
        <p:nvSpPr>
          <p:cNvPr id="9" name="Text Placeholder 4"/>
          <p:cNvSpPr>
            <a:spLocks noGrp="1"/>
          </p:cNvSpPr>
          <p:nvPr>
            <p:ph type="body" sz="quarter" idx="3"/>
          </p:nvPr>
        </p:nvSpPr>
        <p:spPr>
          <a:xfrm>
            <a:off x="3732913" y="2951596"/>
            <a:ext cx="2632923" cy="755968"/>
          </a:xfrm>
        </p:spPr>
        <p:txBody>
          <a:bodyPr anchor="b">
            <a:noAutofit/>
          </a:bodyPr>
          <a:lstStyle>
            <a:lvl1pPr marL="0" indent="0">
              <a:lnSpc>
                <a:spcPct val="90000"/>
              </a:lnSpc>
              <a:buNone/>
              <a:defRPr sz="2205" b="0" cap="all" baseline="0">
                <a:solidFill>
                  <a:schemeClr val="tx1"/>
                </a:solidFill>
              </a:defRPr>
            </a:lvl1pPr>
            <a:lvl2pPr marL="503972" indent="0">
              <a:buNone/>
              <a:defRPr sz="2205" b="1"/>
            </a:lvl2pPr>
            <a:lvl3pPr marL="1007943" indent="0">
              <a:buNone/>
              <a:defRPr sz="1984" b="1"/>
            </a:lvl3pPr>
            <a:lvl4pPr marL="1511915" indent="0">
              <a:buNone/>
              <a:defRPr sz="1764" b="1"/>
            </a:lvl4pPr>
            <a:lvl5pPr marL="2015886" indent="0">
              <a:buNone/>
              <a:defRPr sz="1764" b="1"/>
            </a:lvl5pPr>
            <a:lvl6pPr marL="2519858" indent="0">
              <a:buNone/>
              <a:defRPr sz="1764" b="1"/>
            </a:lvl6pPr>
            <a:lvl7pPr marL="3023829" indent="0">
              <a:buNone/>
              <a:defRPr sz="1764" b="1"/>
            </a:lvl7pPr>
            <a:lvl8pPr marL="3527801" indent="0">
              <a:buNone/>
              <a:defRPr sz="1764" b="1"/>
            </a:lvl8pPr>
            <a:lvl9pPr marL="4031772" indent="0">
              <a:buNone/>
              <a:defRPr sz="1764" b="1"/>
            </a:lvl9pPr>
          </a:lstStyle>
          <a:p>
            <a:pPr lvl="0"/>
            <a:r>
              <a:rPr lang="en-US"/>
              <a:t>Click to edit Master text styles</a:t>
            </a:r>
          </a:p>
        </p:txBody>
      </p:sp>
      <p:sp>
        <p:nvSpPr>
          <p:cNvPr id="10" name="Text Placeholder 3"/>
          <p:cNvSpPr>
            <a:spLocks noGrp="1"/>
          </p:cNvSpPr>
          <p:nvPr>
            <p:ph type="body" sz="half" idx="16"/>
          </p:nvPr>
        </p:nvSpPr>
        <p:spPr>
          <a:xfrm>
            <a:off x="3732913" y="3707564"/>
            <a:ext cx="2633660" cy="2679657"/>
          </a:xfrm>
        </p:spPr>
        <p:txBody>
          <a:bodyPr anchor="t"/>
          <a:lstStyle>
            <a:lvl1pPr marL="0" indent="0">
              <a:buNone/>
              <a:defRPr sz="1543"/>
            </a:lvl1pPr>
            <a:lvl2pPr marL="503972" indent="0">
              <a:buNone/>
              <a:defRPr sz="1323"/>
            </a:lvl2pPr>
            <a:lvl3pPr marL="1007943" indent="0">
              <a:buNone/>
              <a:defRPr sz="1102"/>
            </a:lvl3pPr>
            <a:lvl4pPr marL="1511915" indent="0">
              <a:buNone/>
              <a:defRPr sz="992"/>
            </a:lvl4pPr>
            <a:lvl5pPr marL="2015886" indent="0">
              <a:buNone/>
              <a:defRPr sz="992"/>
            </a:lvl5pPr>
            <a:lvl6pPr marL="2519858" indent="0">
              <a:buNone/>
              <a:defRPr sz="992"/>
            </a:lvl6pPr>
            <a:lvl7pPr marL="3023829" indent="0">
              <a:buNone/>
              <a:defRPr sz="992"/>
            </a:lvl7pPr>
            <a:lvl8pPr marL="3527801" indent="0">
              <a:buNone/>
              <a:defRPr sz="992"/>
            </a:lvl8pPr>
            <a:lvl9pPr marL="4031772" indent="0">
              <a:buNone/>
              <a:defRPr sz="992"/>
            </a:lvl9pPr>
          </a:lstStyle>
          <a:p>
            <a:pPr lvl="0"/>
            <a:r>
              <a:rPr lang="en-US"/>
              <a:t>Click to edit Master text styles</a:t>
            </a:r>
          </a:p>
        </p:txBody>
      </p:sp>
      <p:sp>
        <p:nvSpPr>
          <p:cNvPr id="11" name="Text Placeholder 4"/>
          <p:cNvSpPr>
            <a:spLocks noGrp="1"/>
          </p:cNvSpPr>
          <p:nvPr>
            <p:ph type="body" sz="quarter" idx="13"/>
          </p:nvPr>
        </p:nvSpPr>
        <p:spPr>
          <a:xfrm>
            <a:off x="6492579" y="2948100"/>
            <a:ext cx="2641673" cy="755968"/>
          </a:xfrm>
        </p:spPr>
        <p:txBody>
          <a:bodyPr anchor="b">
            <a:noAutofit/>
          </a:bodyPr>
          <a:lstStyle>
            <a:lvl1pPr marL="0" indent="0">
              <a:lnSpc>
                <a:spcPct val="90000"/>
              </a:lnSpc>
              <a:buNone/>
              <a:defRPr sz="2205" b="0" cap="all" baseline="0">
                <a:solidFill>
                  <a:schemeClr val="tx1"/>
                </a:solidFill>
              </a:defRPr>
            </a:lvl1pPr>
            <a:lvl2pPr marL="503972" indent="0">
              <a:buNone/>
              <a:defRPr sz="2205" b="1"/>
            </a:lvl2pPr>
            <a:lvl3pPr marL="1007943" indent="0">
              <a:buNone/>
              <a:defRPr sz="1984" b="1"/>
            </a:lvl3pPr>
            <a:lvl4pPr marL="1511915" indent="0">
              <a:buNone/>
              <a:defRPr sz="1764" b="1"/>
            </a:lvl4pPr>
            <a:lvl5pPr marL="2015886" indent="0">
              <a:buNone/>
              <a:defRPr sz="1764" b="1"/>
            </a:lvl5pPr>
            <a:lvl6pPr marL="2519858" indent="0">
              <a:buNone/>
              <a:defRPr sz="1764" b="1"/>
            </a:lvl6pPr>
            <a:lvl7pPr marL="3023829" indent="0">
              <a:buNone/>
              <a:defRPr sz="1764" b="1"/>
            </a:lvl7pPr>
            <a:lvl8pPr marL="3527801" indent="0">
              <a:buNone/>
              <a:defRPr sz="1764" b="1"/>
            </a:lvl8pPr>
            <a:lvl9pPr marL="4031772" indent="0">
              <a:buNone/>
              <a:defRPr sz="1764" b="1"/>
            </a:lvl9pPr>
          </a:lstStyle>
          <a:p>
            <a:pPr lvl="0"/>
            <a:r>
              <a:rPr lang="en-US"/>
              <a:t>Click to edit Master text styles</a:t>
            </a:r>
          </a:p>
        </p:txBody>
      </p:sp>
      <p:sp>
        <p:nvSpPr>
          <p:cNvPr id="12" name="Text Placeholder 3"/>
          <p:cNvSpPr>
            <a:spLocks noGrp="1"/>
          </p:cNvSpPr>
          <p:nvPr>
            <p:ph type="body" sz="half" idx="17"/>
          </p:nvPr>
        </p:nvSpPr>
        <p:spPr>
          <a:xfrm>
            <a:off x="6492579" y="3704068"/>
            <a:ext cx="2641673" cy="2679657"/>
          </a:xfrm>
        </p:spPr>
        <p:txBody>
          <a:bodyPr anchor="t"/>
          <a:lstStyle>
            <a:lvl1pPr marL="0" indent="0">
              <a:buNone/>
              <a:defRPr sz="1543"/>
            </a:lvl1pPr>
            <a:lvl2pPr marL="503972" indent="0">
              <a:buNone/>
              <a:defRPr sz="1323"/>
            </a:lvl2pPr>
            <a:lvl3pPr marL="1007943" indent="0">
              <a:buNone/>
              <a:defRPr sz="1102"/>
            </a:lvl3pPr>
            <a:lvl4pPr marL="1511915" indent="0">
              <a:buNone/>
              <a:defRPr sz="992"/>
            </a:lvl4pPr>
            <a:lvl5pPr marL="2015886" indent="0">
              <a:buNone/>
              <a:defRPr sz="992"/>
            </a:lvl5pPr>
            <a:lvl6pPr marL="2519858" indent="0">
              <a:buNone/>
              <a:defRPr sz="992"/>
            </a:lvl6pPr>
            <a:lvl7pPr marL="3023829" indent="0">
              <a:buNone/>
              <a:defRPr sz="992"/>
            </a:lvl7pPr>
            <a:lvl8pPr marL="3527801" indent="0">
              <a:buNone/>
              <a:defRPr sz="992"/>
            </a:lvl8pPr>
            <a:lvl9pPr marL="4031772" indent="0">
              <a:buNone/>
              <a:defRPr sz="992"/>
            </a:lvl9pPr>
          </a:lstStyle>
          <a:p>
            <a:pPr lvl="0"/>
            <a:r>
              <a:rPr lang="en-US"/>
              <a:t>Click to edit Master text styles</a:t>
            </a:r>
          </a:p>
        </p:txBody>
      </p:sp>
      <p:sp>
        <p:nvSpPr>
          <p:cNvPr id="13" name="Date Placeholder 3">
            <a:extLst>
              <a:ext uri="{FF2B5EF4-FFF2-40B4-BE49-F238E27FC236}">
                <a16:creationId xmlns:a16="http://schemas.microsoft.com/office/drawing/2014/main" id="{64864C42-C147-4850-A4C5-F6041ABE082B}"/>
              </a:ext>
            </a:extLst>
          </p:cNvPr>
          <p:cNvSpPr>
            <a:spLocks noGrp="1"/>
          </p:cNvSpPr>
          <p:nvPr>
            <p:ph type="dt" sz="half" idx="18"/>
          </p:nvPr>
        </p:nvSpPr>
        <p:spPr/>
        <p:txBody>
          <a:bodyPr/>
          <a:lstStyle>
            <a:lvl1pPr>
              <a:defRPr/>
            </a:lvl1pPr>
          </a:lstStyle>
          <a:p>
            <a:pPr>
              <a:defRPr/>
            </a:pPr>
            <a:endParaRPr lang="en-IN" altLang="en-US"/>
          </a:p>
        </p:txBody>
      </p:sp>
      <p:sp>
        <p:nvSpPr>
          <p:cNvPr id="14" name="Footer Placeholder 4">
            <a:extLst>
              <a:ext uri="{FF2B5EF4-FFF2-40B4-BE49-F238E27FC236}">
                <a16:creationId xmlns:a16="http://schemas.microsoft.com/office/drawing/2014/main" id="{924146B4-D7B2-4EEE-9E43-2AA81284BD6E}"/>
              </a:ext>
            </a:extLst>
          </p:cNvPr>
          <p:cNvSpPr>
            <a:spLocks noGrp="1"/>
          </p:cNvSpPr>
          <p:nvPr>
            <p:ph type="ftr" sz="quarter" idx="19"/>
          </p:nvPr>
        </p:nvSpPr>
        <p:spPr/>
        <p:txBody>
          <a:bodyPr/>
          <a:lstStyle>
            <a:lvl1pPr>
              <a:defRPr/>
            </a:lvl1pPr>
          </a:lstStyle>
          <a:p>
            <a:pPr>
              <a:defRPr/>
            </a:pPr>
            <a:endParaRPr lang="en-IN" altLang="en-US"/>
          </a:p>
        </p:txBody>
      </p:sp>
      <p:sp>
        <p:nvSpPr>
          <p:cNvPr id="16" name="Slide Number Placeholder 5">
            <a:extLst>
              <a:ext uri="{FF2B5EF4-FFF2-40B4-BE49-F238E27FC236}">
                <a16:creationId xmlns:a16="http://schemas.microsoft.com/office/drawing/2014/main" id="{9B49631F-5C84-4FE9-A112-75877687B973}"/>
              </a:ext>
            </a:extLst>
          </p:cNvPr>
          <p:cNvSpPr>
            <a:spLocks noGrp="1"/>
          </p:cNvSpPr>
          <p:nvPr>
            <p:ph type="sldNum" sz="quarter" idx="20"/>
          </p:nvPr>
        </p:nvSpPr>
        <p:spPr/>
        <p:txBody>
          <a:bodyPr/>
          <a:lstStyle>
            <a:lvl1pPr>
              <a:defRPr/>
            </a:lvl1pPr>
          </a:lstStyle>
          <a:p>
            <a:pPr>
              <a:defRPr/>
            </a:pPr>
            <a:fld id="{610D97AF-BE88-47CB-A7D1-6888C108B8F0}" type="slidenum">
              <a:rPr lang="en-IN" altLang="en-US"/>
              <a:pPr>
                <a:defRPr/>
              </a:pPr>
              <a:t>‹#›</a:t>
            </a:fld>
            <a:endParaRPr lang="en-IN" altLang="en-US"/>
          </a:p>
        </p:txBody>
      </p:sp>
    </p:spTree>
    <p:extLst>
      <p:ext uri="{BB962C8B-B14F-4D97-AF65-F5344CB8AC3E}">
        <p14:creationId xmlns:p14="http://schemas.microsoft.com/office/powerpoint/2010/main" val="3298814047"/>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943746" y="671971"/>
            <a:ext cx="8190507" cy="209991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43747" y="4855251"/>
            <a:ext cx="2641898" cy="635222"/>
          </a:xfrm>
        </p:spPr>
        <p:txBody>
          <a:bodyPr anchor="b">
            <a:noAutofit/>
          </a:bodyPr>
          <a:lstStyle>
            <a:lvl1pPr marL="0" indent="0">
              <a:lnSpc>
                <a:spcPct val="90000"/>
              </a:lnSpc>
              <a:buNone/>
              <a:defRPr sz="2205" b="0" cap="all" baseline="0">
                <a:solidFill>
                  <a:schemeClr val="tx1"/>
                </a:solidFill>
              </a:defRPr>
            </a:lvl1pPr>
            <a:lvl2pPr marL="503972" indent="0">
              <a:buNone/>
              <a:defRPr sz="2205" b="1"/>
            </a:lvl2pPr>
            <a:lvl3pPr marL="1007943" indent="0">
              <a:buNone/>
              <a:defRPr sz="1984" b="1"/>
            </a:lvl3pPr>
            <a:lvl4pPr marL="1511915" indent="0">
              <a:buNone/>
              <a:defRPr sz="1764" b="1"/>
            </a:lvl4pPr>
            <a:lvl5pPr marL="2015886" indent="0">
              <a:buNone/>
              <a:defRPr sz="1764" b="1"/>
            </a:lvl5pPr>
            <a:lvl6pPr marL="2519858" indent="0">
              <a:buNone/>
              <a:defRPr sz="1764" b="1"/>
            </a:lvl6pPr>
            <a:lvl7pPr marL="3023829" indent="0">
              <a:buNone/>
              <a:defRPr sz="1764" b="1"/>
            </a:lvl7pPr>
            <a:lvl8pPr marL="3527801" indent="0">
              <a:buNone/>
              <a:defRPr sz="1764" b="1"/>
            </a:lvl8pPr>
            <a:lvl9pPr marL="4031772" indent="0">
              <a:buNone/>
              <a:defRPr sz="1764" b="1"/>
            </a:lvl9pPr>
          </a:lstStyle>
          <a:p>
            <a:pPr lvl="0"/>
            <a:r>
              <a:rPr lang="en-US"/>
              <a:t>Click to edit Master text styles</a:t>
            </a:r>
          </a:p>
        </p:txBody>
      </p:sp>
      <p:sp>
        <p:nvSpPr>
          <p:cNvPr id="20" name="Picture Placeholder 2"/>
          <p:cNvSpPr>
            <a:spLocks noGrp="1" noChangeAspect="1"/>
          </p:cNvSpPr>
          <p:nvPr>
            <p:ph type="pic" idx="15"/>
          </p:nvPr>
        </p:nvSpPr>
        <p:spPr>
          <a:xfrm>
            <a:off x="943747" y="2939871"/>
            <a:ext cx="2641898" cy="1679928"/>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a:buNone/>
              <a:defRPr lang="en-US" sz="1984" dirty="0"/>
            </a:lvl1pPr>
          </a:lstStyle>
          <a:p>
            <a:pPr lvl="0"/>
            <a:r>
              <a:rPr lang="en-US" noProof="0"/>
              <a:t>Click icon to add picture</a:t>
            </a:r>
            <a:endParaRPr lang="en-US" noProof="0" dirty="0"/>
          </a:p>
        </p:txBody>
      </p:sp>
      <p:sp>
        <p:nvSpPr>
          <p:cNvPr id="21" name="Text Placeholder 3"/>
          <p:cNvSpPr>
            <a:spLocks noGrp="1"/>
          </p:cNvSpPr>
          <p:nvPr>
            <p:ph type="body" sz="half" idx="18"/>
          </p:nvPr>
        </p:nvSpPr>
        <p:spPr>
          <a:xfrm>
            <a:off x="943747" y="5490475"/>
            <a:ext cx="2641898" cy="901520"/>
          </a:xfrm>
        </p:spPr>
        <p:txBody>
          <a:bodyPr anchor="t"/>
          <a:lstStyle>
            <a:lvl1pPr marL="0" indent="0">
              <a:buNone/>
              <a:defRPr sz="1543"/>
            </a:lvl1pPr>
            <a:lvl2pPr marL="503972" indent="0">
              <a:buNone/>
              <a:defRPr sz="1323"/>
            </a:lvl2pPr>
            <a:lvl3pPr marL="1007943" indent="0">
              <a:buNone/>
              <a:defRPr sz="1102"/>
            </a:lvl3pPr>
            <a:lvl4pPr marL="1511915" indent="0">
              <a:buNone/>
              <a:defRPr sz="992"/>
            </a:lvl4pPr>
            <a:lvl5pPr marL="2015886" indent="0">
              <a:buNone/>
              <a:defRPr sz="992"/>
            </a:lvl5pPr>
            <a:lvl6pPr marL="2519858" indent="0">
              <a:buNone/>
              <a:defRPr sz="992"/>
            </a:lvl6pPr>
            <a:lvl7pPr marL="3023829" indent="0">
              <a:buNone/>
              <a:defRPr sz="992"/>
            </a:lvl7pPr>
            <a:lvl8pPr marL="3527801" indent="0">
              <a:buNone/>
              <a:defRPr sz="992"/>
            </a:lvl8pPr>
            <a:lvl9pPr marL="4031772" indent="0">
              <a:buNone/>
              <a:defRPr sz="992"/>
            </a:lvl9pPr>
          </a:lstStyle>
          <a:p>
            <a:pPr lvl="0"/>
            <a:r>
              <a:rPr lang="en-US"/>
              <a:t>Click to edit Master text styles</a:t>
            </a:r>
          </a:p>
        </p:txBody>
      </p:sp>
      <p:sp>
        <p:nvSpPr>
          <p:cNvPr id="22" name="Text Placeholder 4"/>
          <p:cNvSpPr>
            <a:spLocks noGrp="1"/>
          </p:cNvSpPr>
          <p:nvPr>
            <p:ph type="body" sz="quarter" idx="3"/>
          </p:nvPr>
        </p:nvSpPr>
        <p:spPr>
          <a:xfrm>
            <a:off x="3711652" y="4855251"/>
            <a:ext cx="2646164" cy="635222"/>
          </a:xfrm>
        </p:spPr>
        <p:txBody>
          <a:bodyPr anchor="b">
            <a:noAutofit/>
          </a:bodyPr>
          <a:lstStyle>
            <a:lvl1pPr marL="0" indent="0">
              <a:lnSpc>
                <a:spcPct val="90000"/>
              </a:lnSpc>
              <a:buNone/>
              <a:defRPr sz="2205" b="0" cap="all" baseline="0">
                <a:solidFill>
                  <a:schemeClr val="tx1"/>
                </a:solidFill>
              </a:defRPr>
            </a:lvl1pPr>
            <a:lvl2pPr marL="503972" indent="0">
              <a:buNone/>
              <a:defRPr sz="2205" b="1"/>
            </a:lvl2pPr>
            <a:lvl3pPr marL="1007943" indent="0">
              <a:buNone/>
              <a:defRPr sz="1984" b="1"/>
            </a:lvl3pPr>
            <a:lvl4pPr marL="1511915" indent="0">
              <a:buNone/>
              <a:defRPr sz="1764" b="1"/>
            </a:lvl4pPr>
            <a:lvl5pPr marL="2015886" indent="0">
              <a:buNone/>
              <a:defRPr sz="1764" b="1"/>
            </a:lvl5pPr>
            <a:lvl6pPr marL="2519858" indent="0">
              <a:buNone/>
              <a:defRPr sz="1764" b="1"/>
            </a:lvl6pPr>
            <a:lvl7pPr marL="3023829" indent="0">
              <a:buNone/>
              <a:defRPr sz="1764" b="1"/>
            </a:lvl7pPr>
            <a:lvl8pPr marL="3527801" indent="0">
              <a:buNone/>
              <a:defRPr sz="1764" b="1"/>
            </a:lvl8pPr>
            <a:lvl9pPr marL="4031772" indent="0">
              <a:buNone/>
              <a:defRPr sz="1764" b="1"/>
            </a:lvl9pPr>
          </a:lstStyle>
          <a:p>
            <a:pPr lvl="0"/>
            <a:r>
              <a:rPr lang="en-US"/>
              <a:t>Click to edit Master text styles</a:t>
            </a:r>
          </a:p>
        </p:txBody>
      </p:sp>
      <p:sp>
        <p:nvSpPr>
          <p:cNvPr id="23" name="Picture Placeholder 2"/>
          <p:cNvSpPr>
            <a:spLocks noGrp="1" noChangeAspect="1"/>
          </p:cNvSpPr>
          <p:nvPr>
            <p:ph type="pic" idx="21"/>
          </p:nvPr>
        </p:nvSpPr>
        <p:spPr>
          <a:xfrm>
            <a:off x="3711653" y="2939871"/>
            <a:ext cx="2644957" cy="1679928"/>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a:buNone/>
              <a:defRPr lang="en-US" sz="1984" dirty="0"/>
            </a:lvl1pPr>
          </a:lstStyle>
          <a:p>
            <a:pPr lvl="0"/>
            <a:r>
              <a:rPr lang="en-US" noProof="0"/>
              <a:t>Click icon to add picture</a:t>
            </a:r>
            <a:endParaRPr lang="en-US" noProof="0" dirty="0"/>
          </a:p>
        </p:txBody>
      </p:sp>
      <p:sp>
        <p:nvSpPr>
          <p:cNvPr id="24" name="Text Placeholder 3"/>
          <p:cNvSpPr>
            <a:spLocks noGrp="1"/>
          </p:cNvSpPr>
          <p:nvPr>
            <p:ph type="body" sz="half" idx="19"/>
          </p:nvPr>
        </p:nvSpPr>
        <p:spPr>
          <a:xfrm>
            <a:off x="3710445" y="5490472"/>
            <a:ext cx="2646164" cy="893252"/>
          </a:xfrm>
        </p:spPr>
        <p:txBody>
          <a:bodyPr anchor="t"/>
          <a:lstStyle>
            <a:lvl1pPr marL="0" indent="0">
              <a:buNone/>
              <a:defRPr sz="1543"/>
            </a:lvl1pPr>
            <a:lvl2pPr marL="503972" indent="0">
              <a:buNone/>
              <a:defRPr sz="1323"/>
            </a:lvl2pPr>
            <a:lvl3pPr marL="1007943" indent="0">
              <a:buNone/>
              <a:defRPr sz="1102"/>
            </a:lvl3pPr>
            <a:lvl4pPr marL="1511915" indent="0">
              <a:buNone/>
              <a:defRPr sz="992"/>
            </a:lvl4pPr>
            <a:lvl5pPr marL="2015886" indent="0">
              <a:buNone/>
              <a:defRPr sz="992"/>
            </a:lvl5pPr>
            <a:lvl6pPr marL="2519858" indent="0">
              <a:buNone/>
              <a:defRPr sz="992"/>
            </a:lvl6pPr>
            <a:lvl7pPr marL="3023829" indent="0">
              <a:buNone/>
              <a:defRPr sz="992"/>
            </a:lvl7pPr>
            <a:lvl8pPr marL="3527801" indent="0">
              <a:buNone/>
              <a:defRPr sz="992"/>
            </a:lvl8pPr>
            <a:lvl9pPr marL="4031772" indent="0">
              <a:buNone/>
              <a:defRPr sz="992"/>
            </a:lvl9pPr>
          </a:lstStyle>
          <a:p>
            <a:pPr lvl="0"/>
            <a:r>
              <a:rPr lang="en-US"/>
              <a:t>Click to edit Master text styles</a:t>
            </a:r>
          </a:p>
        </p:txBody>
      </p:sp>
      <p:sp>
        <p:nvSpPr>
          <p:cNvPr id="25" name="Text Placeholder 4"/>
          <p:cNvSpPr>
            <a:spLocks noGrp="1"/>
          </p:cNvSpPr>
          <p:nvPr>
            <p:ph type="body" sz="quarter" idx="13"/>
          </p:nvPr>
        </p:nvSpPr>
        <p:spPr>
          <a:xfrm>
            <a:off x="6492683" y="4855250"/>
            <a:ext cx="2638178" cy="635222"/>
          </a:xfrm>
        </p:spPr>
        <p:txBody>
          <a:bodyPr anchor="b">
            <a:noAutofit/>
          </a:bodyPr>
          <a:lstStyle>
            <a:lvl1pPr marL="0" indent="0">
              <a:lnSpc>
                <a:spcPct val="90000"/>
              </a:lnSpc>
              <a:buNone/>
              <a:defRPr sz="2205" b="0" cap="all" baseline="0">
                <a:solidFill>
                  <a:schemeClr val="tx1"/>
                </a:solidFill>
              </a:defRPr>
            </a:lvl1pPr>
            <a:lvl2pPr marL="503972" indent="0">
              <a:buNone/>
              <a:defRPr sz="2205" b="1"/>
            </a:lvl2pPr>
            <a:lvl3pPr marL="1007943" indent="0">
              <a:buNone/>
              <a:defRPr sz="1984" b="1"/>
            </a:lvl3pPr>
            <a:lvl4pPr marL="1511915" indent="0">
              <a:buNone/>
              <a:defRPr sz="1764" b="1"/>
            </a:lvl4pPr>
            <a:lvl5pPr marL="2015886" indent="0">
              <a:buNone/>
              <a:defRPr sz="1764" b="1"/>
            </a:lvl5pPr>
            <a:lvl6pPr marL="2519858" indent="0">
              <a:buNone/>
              <a:defRPr sz="1764" b="1"/>
            </a:lvl6pPr>
            <a:lvl7pPr marL="3023829" indent="0">
              <a:buNone/>
              <a:defRPr sz="1764" b="1"/>
            </a:lvl7pPr>
            <a:lvl8pPr marL="3527801" indent="0">
              <a:buNone/>
              <a:defRPr sz="1764" b="1"/>
            </a:lvl8pPr>
            <a:lvl9pPr marL="4031772" indent="0">
              <a:buNone/>
              <a:defRPr sz="1764" b="1"/>
            </a:lvl9pPr>
          </a:lstStyle>
          <a:p>
            <a:pPr lvl="0"/>
            <a:r>
              <a:rPr lang="en-US"/>
              <a:t>Click to edit Master text styles</a:t>
            </a:r>
          </a:p>
        </p:txBody>
      </p:sp>
      <p:sp>
        <p:nvSpPr>
          <p:cNvPr id="26" name="Picture Placeholder 2"/>
          <p:cNvSpPr>
            <a:spLocks noGrp="1" noChangeAspect="1"/>
          </p:cNvSpPr>
          <p:nvPr>
            <p:ph type="pic" idx="22"/>
          </p:nvPr>
        </p:nvSpPr>
        <p:spPr>
          <a:xfrm>
            <a:off x="6492580" y="2939871"/>
            <a:ext cx="2641674" cy="1679928"/>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a:buNone/>
              <a:defRPr lang="en-US" sz="1984" dirty="0"/>
            </a:lvl1pPr>
          </a:lstStyle>
          <a:p>
            <a:pPr lvl="0"/>
            <a:r>
              <a:rPr lang="en-US" noProof="0"/>
              <a:t>Click icon to add picture</a:t>
            </a:r>
            <a:endParaRPr lang="en-US" noProof="0" dirty="0"/>
          </a:p>
        </p:txBody>
      </p:sp>
      <p:sp>
        <p:nvSpPr>
          <p:cNvPr id="27" name="Text Placeholder 3"/>
          <p:cNvSpPr>
            <a:spLocks noGrp="1"/>
          </p:cNvSpPr>
          <p:nvPr>
            <p:ph type="body" sz="half" idx="20"/>
          </p:nvPr>
        </p:nvSpPr>
        <p:spPr>
          <a:xfrm>
            <a:off x="6492579" y="5490471"/>
            <a:ext cx="2641673" cy="893255"/>
          </a:xfrm>
        </p:spPr>
        <p:txBody>
          <a:bodyPr anchor="t"/>
          <a:lstStyle>
            <a:lvl1pPr marL="0" indent="0">
              <a:buNone/>
              <a:defRPr sz="1543"/>
            </a:lvl1pPr>
            <a:lvl2pPr marL="503972" indent="0">
              <a:buNone/>
              <a:defRPr sz="1323"/>
            </a:lvl2pPr>
            <a:lvl3pPr marL="1007943" indent="0">
              <a:buNone/>
              <a:defRPr sz="1102"/>
            </a:lvl3pPr>
            <a:lvl4pPr marL="1511915" indent="0">
              <a:buNone/>
              <a:defRPr sz="992"/>
            </a:lvl4pPr>
            <a:lvl5pPr marL="2015886" indent="0">
              <a:buNone/>
              <a:defRPr sz="992"/>
            </a:lvl5pPr>
            <a:lvl6pPr marL="2519858" indent="0">
              <a:buNone/>
              <a:defRPr sz="992"/>
            </a:lvl6pPr>
            <a:lvl7pPr marL="3023829" indent="0">
              <a:buNone/>
              <a:defRPr sz="992"/>
            </a:lvl7pPr>
            <a:lvl8pPr marL="3527801" indent="0">
              <a:buNone/>
              <a:defRPr sz="992"/>
            </a:lvl8pPr>
            <a:lvl9pPr marL="4031772" indent="0">
              <a:buNone/>
              <a:defRPr sz="992"/>
            </a:lvl9pPr>
          </a:lstStyle>
          <a:p>
            <a:pPr lvl="0"/>
            <a:r>
              <a:rPr lang="en-US"/>
              <a:t>Click to edit Master text styles</a:t>
            </a:r>
          </a:p>
        </p:txBody>
      </p:sp>
      <p:sp>
        <p:nvSpPr>
          <p:cNvPr id="12" name="Date Placeholder 2">
            <a:extLst>
              <a:ext uri="{FF2B5EF4-FFF2-40B4-BE49-F238E27FC236}">
                <a16:creationId xmlns:a16="http://schemas.microsoft.com/office/drawing/2014/main" id="{BEE9F469-0B4E-41D4-9F10-1C06FC5EFC34}"/>
              </a:ext>
            </a:extLst>
          </p:cNvPr>
          <p:cNvSpPr>
            <a:spLocks noGrp="1"/>
          </p:cNvSpPr>
          <p:nvPr>
            <p:ph type="dt" sz="half" idx="23"/>
          </p:nvPr>
        </p:nvSpPr>
        <p:spPr/>
        <p:txBody>
          <a:bodyPr/>
          <a:lstStyle>
            <a:lvl1pPr>
              <a:defRPr/>
            </a:lvl1pPr>
          </a:lstStyle>
          <a:p>
            <a:pPr>
              <a:defRPr/>
            </a:pPr>
            <a:endParaRPr lang="en-IN" altLang="en-US"/>
          </a:p>
        </p:txBody>
      </p:sp>
      <p:sp>
        <p:nvSpPr>
          <p:cNvPr id="13" name="Footer Placeholder 3">
            <a:extLst>
              <a:ext uri="{FF2B5EF4-FFF2-40B4-BE49-F238E27FC236}">
                <a16:creationId xmlns:a16="http://schemas.microsoft.com/office/drawing/2014/main" id="{4CF5D5E7-0C58-4575-8C07-433952650ADB}"/>
              </a:ext>
            </a:extLst>
          </p:cNvPr>
          <p:cNvSpPr>
            <a:spLocks noGrp="1"/>
          </p:cNvSpPr>
          <p:nvPr>
            <p:ph type="ftr" sz="quarter" idx="24"/>
          </p:nvPr>
        </p:nvSpPr>
        <p:spPr/>
        <p:txBody>
          <a:bodyPr/>
          <a:lstStyle>
            <a:lvl1pPr>
              <a:defRPr cap="all" baseline="0"/>
            </a:lvl1pPr>
          </a:lstStyle>
          <a:p>
            <a:pPr>
              <a:defRPr/>
            </a:pPr>
            <a:endParaRPr lang="en-IN" altLang="en-US"/>
          </a:p>
        </p:txBody>
      </p:sp>
      <p:sp>
        <p:nvSpPr>
          <p:cNvPr id="14" name="Slide Number Placeholder 4">
            <a:extLst>
              <a:ext uri="{FF2B5EF4-FFF2-40B4-BE49-F238E27FC236}">
                <a16:creationId xmlns:a16="http://schemas.microsoft.com/office/drawing/2014/main" id="{AEE9EAC4-E198-4A55-9084-4741DF1765A7}"/>
              </a:ext>
            </a:extLst>
          </p:cNvPr>
          <p:cNvSpPr>
            <a:spLocks noGrp="1"/>
          </p:cNvSpPr>
          <p:nvPr>
            <p:ph type="sldNum" sz="quarter" idx="25"/>
          </p:nvPr>
        </p:nvSpPr>
        <p:spPr/>
        <p:txBody>
          <a:bodyPr/>
          <a:lstStyle>
            <a:lvl1pPr>
              <a:defRPr/>
            </a:lvl1pPr>
          </a:lstStyle>
          <a:p>
            <a:pPr>
              <a:defRPr/>
            </a:pPr>
            <a:fld id="{AFAA75FE-85F6-42FD-A5AF-8D331086518B}" type="slidenum">
              <a:rPr lang="en-IN" altLang="en-US"/>
              <a:pPr>
                <a:defRPr/>
              </a:pPr>
              <a:t>‹#›</a:t>
            </a:fld>
            <a:endParaRPr lang="en-IN" altLang="en-US"/>
          </a:p>
        </p:txBody>
      </p:sp>
    </p:spTree>
    <p:extLst>
      <p:ext uri="{BB962C8B-B14F-4D97-AF65-F5344CB8AC3E}">
        <p14:creationId xmlns:p14="http://schemas.microsoft.com/office/powerpoint/2010/main" val="2564161688"/>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0F17E5A-49A8-4050-8974-61408EBCD3DF}"/>
              </a:ext>
            </a:extLst>
          </p:cNvPr>
          <p:cNvSpPr>
            <a:spLocks noGrp="1"/>
          </p:cNvSpPr>
          <p:nvPr>
            <p:ph type="dt" sz="half" idx="10"/>
          </p:nvPr>
        </p:nvSpPr>
        <p:spPr/>
        <p:txBody>
          <a:bodyPr/>
          <a:lstStyle>
            <a:lvl1pPr>
              <a:defRPr/>
            </a:lvl1pPr>
          </a:lstStyle>
          <a:p>
            <a:pPr>
              <a:defRPr/>
            </a:pPr>
            <a:endParaRPr lang="en-IN" altLang="en-US"/>
          </a:p>
        </p:txBody>
      </p:sp>
      <p:sp>
        <p:nvSpPr>
          <p:cNvPr id="5" name="Footer Placeholder 4">
            <a:extLst>
              <a:ext uri="{FF2B5EF4-FFF2-40B4-BE49-F238E27FC236}">
                <a16:creationId xmlns:a16="http://schemas.microsoft.com/office/drawing/2014/main" id="{3FFB4B53-1162-4454-8F20-670968ECB2AC}"/>
              </a:ext>
            </a:extLst>
          </p:cNvPr>
          <p:cNvSpPr>
            <a:spLocks noGrp="1"/>
          </p:cNvSpPr>
          <p:nvPr>
            <p:ph type="ftr" sz="quarter" idx="11"/>
          </p:nvPr>
        </p:nvSpPr>
        <p:spPr/>
        <p:txBody>
          <a:bodyPr/>
          <a:lstStyle>
            <a:lvl1pPr>
              <a:defRPr/>
            </a:lvl1pPr>
          </a:lstStyle>
          <a:p>
            <a:pPr>
              <a:defRPr/>
            </a:pPr>
            <a:endParaRPr lang="en-IN" altLang="en-US"/>
          </a:p>
        </p:txBody>
      </p:sp>
      <p:sp>
        <p:nvSpPr>
          <p:cNvPr id="6" name="Slide Number Placeholder 5">
            <a:extLst>
              <a:ext uri="{FF2B5EF4-FFF2-40B4-BE49-F238E27FC236}">
                <a16:creationId xmlns:a16="http://schemas.microsoft.com/office/drawing/2014/main" id="{CFC87FEA-2018-4C5F-B340-48F522F93376}"/>
              </a:ext>
            </a:extLst>
          </p:cNvPr>
          <p:cNvSpPr>
            <a:spLocks noGrp="1"/>
          </p:cNvSpPr>
          <p:nvPr>
            <p:ph type="sldNum" sz="quarter" idx="12"/>
          </p:nvPr>
        </p:nvSpPr>
        <p:spPr/>
        <p:txBody>
          <a:bodyPr/>
          <a:lstStyle>
            <a:lvl1pPr>
              <a:defRPr/>
            </a:lvl1pPr>
          </a:lstStyle>
          <a:p>
            <a:pPr>
              <a:defRPr/>
            </a:pPr>
            <a:fld id="{5CEE27A8-6B4F-4CAB-B808-B19905426928}" type="slidenum">
              <a:rPr lang="en-IN" altLang="en-US"/>
              <a:pPr>
                <a:defRPr/>
              </a:pPr>
              <a:t>‹#›</a:t>
            </a:fld>
            <a:endParaRPr lang="en-IN" altLang="en-US"/>
          </a:p>
        </p:txBody>
      </p:sp>
    </p:spTree>
    <p:extLst>
      <p:ext uri="{BB962C8B-B14F-4D97-AF65-F5344CB8AC3E}">
        <p14:creationId xmlns:p14="http://schemas.microsoft.com/office/powerpoint/2010/main" val="2175594414"/>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476465" y="671971"/>
            <a:ext cx="1657789" cy="5711756"/>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943744" y="671971"/>
            <a:ext cx="6406712" cy="57117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5798F7B-5B12-4C45-BC31-9CCD0644A871}"/>
              </a:ext>
            </a:extLst>
          </p:cNvPr>
          <p:cNvSpPr>
            <a:spLocks noGrp="1"/>
          </p:cNvSpPr>
          <p:nvPr>
            <p:ph type="dt" sz="half" idx="10"/>
          </p:nvPr>
        </p:nvSpPr>
        <p:spPr/>
        <p:txBody>
          <a:bodyPr/>
          <a:lstStyle>
            <a:lvl1pPr>
              <a:defRPr/>
            </a:lvl1pPr>
          </a:lstStyle>
          <a:p>
            <a:pPr>
              <a:defRPr/>
            </a:pPr>
            <a:endParaRPr lang="en-IN" altLang="en-US"/>
          </a:p>
        </p:txBody>
      </p:sp>
      <p:sp>
        <p:nvSpPr>
          <p:cNvPr id="5" name="Footer Placeholder 4">
            <a:extLst>
              <a:ext uri="{FF2B5EF4-FFF2-40B4-BE49-F238E27FC236}">
                <a16:creationId xmlns:a16="http://schemas.microsoft.com/office/drawing/2014/main" id="{85CD5D90-A117-4194-910D-3F0873F20857}"/>
              </a:ext>
            </a:extLst>
          </p:cNvPr>
          <p:cNvSpPr>
            <a:spLocks noGrp="1"/>
          </p:cNvSpPr>
          <p:nvPr>
            <p:ph type="ftr" sz="quarter" idx="11"/>
          </p:nvPr>
        </p:nvSpPr>
        <p:spPr/>
        <p:txBody>
          <a:bodyPr/>
          <a:lstStyle>
            <a:lvl1pPr>
              <a:defRPr/>
            </a:lvl1pPr>
          </a:lstStyle>
          <a:p>
            <a:pPr>
              <a:defRPr/>
            </a:pPr>
            <a:endParaRPr lang="en-IN" altLang="en-US"/>
          </a:p>
        </p:txBody>
      </p:sp>
      <p:sp>
        <p:nvSpPr>
          <p:cNvPr id="6" name="Slide Number Placeholder 5">
            <a:extLst>
              <a:ext uri="{FF2B5EF4-FFF2-40B4-BE49-F238E27FC236}">
                <a16:creationId xmlns:a16="http://schemas.microsoft.com/office/drawing/2014/main" id="{9D9629BE-438E-4418-8425-B32D762A58B8}"/>
              </a:ext>
            </a:extLst>
          </p:cNvPr>
          <p:cNvSpPr>
            <a:spLocks noGrp="1"/>
          </p:cNvSpPr>
          <p:nvPr>
            <p:ph type="sldNum" sz="quarter" idx="12"/>
          </p:nvPr>
        </p:nvSpPr>
        <p:spPr/>
        <p:txBody>
          <a:bodyPr/>
          <a:lstStyle>
            <a:lvl1pPr>
              <a:defRPr/>
            </a:lvl1pPr>
          </a:lstStyle>
          <a:p>
            <a:pPr>
              <a:defRPr/>
            </a:pPr>
            <a:fld id="{F50DDFC2-1329-46B2-8BCA-23BC89853F7F}" type="slidenum">
              <a:rPr lang="en-IN" altLang="en-US"/>
              <a:pPr>
                <a:defRPr/>
              </a:pPr>
              <a:t>‹#›</a:t>
            </a:fld>
            <a:endParaRPr lang="en-IN" altLang="en-US"/>
          </a:p>
        </p:txBody>
      </p:sp>
    </p:spTree>
    <p:extLst>
      <p:ext uri="{BB962C8B-B14F-4D97-AF65-F5344CB8AC3E}">
        <p14:creationId xmlns:p14="http://schemas.microsoft.com/office/powerpoint/2010/main" val="2912612230"/>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3635375" y="301625"/>
            <a:ext cx="6154738" cy="1260475"/>
          </a:xfrm>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9253BC8-C866-4793-8508-825777B2905D}"/>
              </a:ext>
            </a:extLst>
          </p:cNvPr>
          <p:cNvSpPr>
            <a:spLocks noGrp="1"/>
          </p:cNvSpPr>
          <p:nvPr>
            <p:ph type="dt" idx="10"/>
          </p:nvPr>
        </p:nvSpPr>
        <p:spPr>
          <a:xfrm>
            <a:off x="1763713" y="6094413"/>
            <a:ext cx="2346325" cy="519112"/>
          </a:xfrm>
        </p:spPr>
        <p:txBody>
          <a:bodyPr/>
          <a:lstStyle>
            <a:lvl1pPr>
              <a:defRPr/>
            </a:lvl1pPr>
          </a:lstStyle>
          <a:p>
            <a:pPr>
              <a:defRPr/>
            </a:pPr>
            <a:endParaRPr lang="en-IN" altLang="en-US"/>
          </a:p>
        </p:txBody>
      </p:sp>
      <p:sp>
        <p:nvSpPr>
          <p:cNvPr id="4" name="Footer Placeholder 3">
            <a:extLst>
              <a:ext uri="{FF2B5EF4-FFF2-40B4-BE49-F238E27FC236}">
                <a16:creationId xmlns:a16="http://schemas.microsoft.com/office/drawing/2014/main" id="{3E70AD64-2471-4960-B6F2-81E999F44FBE}"/>
              </a:ext>
            </a:extLst>
          </p:cNvPr>
          <p:cNvSpPr>
            <a:spLocks noGrp="1"/>
          </p:cNvSpPr>
          <p:nvPr>
            <p:ph type="ftr" idx="11"/>
          </p:nvPr>
        </p:nvSpPr>
        <p:spPr>
          <a:xfrm>
            <a:off x="4203700" y="6707188"/>
            <a:ext cx="3194050" cy="519112"/>
          </a:xfrm>
        </p:spPr>
        <p:txBody>
          <a:bodyPr/>
          <a:lstStyle>
            <a:lvl1pPr>
              <a:defRPr/>
            </a:lvl1pPr>
          </a:lstStyle>
          <a:p>
            <a:pPr>
              <a:defRPr/>
            </a:pPr>
            <a:endParaRPr lang="en-IN" altLang="en-US"/>
          </a:p>
        </p:txBody>
      </p:sp>
      <p:sp>
        <p:nvSpPr>
          <p:cNvPr id="5" name="Slide Number Placeholder 4">
            <a:extLst>
              <a:ext uri="{FF2B5EF4-FFF2-40B4-BE49-F238E27FC236}">
                <a16:creationId xmlns:a16="http://schemas.microsoft.com/office/drawing/2014/main" id="{C5790C92-2F5B-4C66-8938-BC6A2D2B1FB6}"/>
              </a:ext>
            </a:extLst>
          </p:cNvPr>
          <p:cNvSpPr>
            <a:spLocks noGrp="1"/>
          </p:cNvSpPr>
          <p:nvPr>
            <p:ph type="sldNum" idx="12"/>
          </p:nvPr>
        </p:nvSpPr>
        <p:spPr>
          <a:xfrm>
            <a:off x="7515225" y="6707188"/>
            <a:ext cx="2346325" cy="519112"/>
          </a:xfrm>
        </p:spPr>
        <p:txBody>
          <a:bodyPr/>
          <a:lstStyle>
            <a:lvl1pPr>
              <a:defRPr/>
            </a:lvl1pPr>
          </a:lstStyle>
          <a:p>
            <a:pPr>
              <a:defRPr/>
            </a:pPr>
            <a:fld id="{79F35FC1-C986-4BE2-B52D-2A8FC3C2B2E8}" type="slidenum">
              <a:rPr lang="en-IN" altLang="en-US"/>
              <a:pPr>
                <a:defRPr/>
              </a:pPr>
              <a:t>‹#›</a:t>
            </a:fld>
            <a:endParaRPr lang="en-IN" altLang="en-US"/>
          </a:p>
        </p:txBody>
      </p:sp>
    </p:spTree>
    <p:extLst>
      <p:ext uri="{BB962C8B-B14F-4D97-AF65-F5344CB8AC3E}">
        <p14:creationId xmlns:p14="http://schemas.microsoft.com/office/powerpoint/2010/main" val="8118700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pn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2.pn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13" Type="http://schemas.openxmlformats.org/officeDocument/2006/relationships/slideLayout" Target="../slideLayouts/slideLayout46.xml"/><Relationship Id="rId18" Type="http://schemas.openxmlformats.org/officeDocument/2006/relationships/slideLayout" Target="../slideLayouts/slideLayout51.xml"/><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slideLayout" Target="../slideLayouts/slideLayout45.xml"/><Relationship Id="rId17" Type="http://schemas.openxmlformats.org/officeDocument/2006/relationships/slideLayout" Target="../slideLayouts/slideLayout50.xml"/><Relationship Id="rId2" Type="http://schemas.openxmlformats.org/officeDocument/2006/relationships/slideLayout" Target="../slideLayouts/slideLayout35.xml"/><Relationship Id="rId16" Type="http://schemas.openxmlformats.org/officeDocument/2006/relationships/slideLayout" Target="../slideLayouts/slideLayout49.xml"/><Relationship Id="rId20" Type="http://schemas.openxmlformats.org/officeDocument/2006/relationships/image" Target="../media/image4.png"/><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5" Type="http://schemas.openxmlformats.org/officeDocument/2006/relationships/slideLayout" Target="../slideLayouts/slideLayout48.xml"/><Relationship Id="rId10" Type="http://schemas.openxmlformats.org/officeDocument/2006/relationships/slideLayout" Target="../slideLayouts/slideLayout43.xml"/><Relationship Id="rId19" Type="http://schemas.openxmlformats.org/officeDocument/2006/relationships/theme" Target="../theme/theme4.xml"/><Relationship Id="rId4" Type="http://schemas.openxmlformats.org/officeDocument/2006/relationships/slideLayout" Target="../slideLayouts/slideLayout37.xml"/><Relationship Id="rId9" Type="http://schemas.openxmlformats.org/officeDocument/2006/relationships/slideLayout" Target="../slideLayouts/slideLayout42.xml"/><Relationship Id="rId14" Type="http://schemas.openxmlformats.org/officeDocument/2006/relationships/slideLayout" Target="../slideLayouts/slideLayout4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026" name="Rectangle 1">
            <a:extLst>
              <a:ext uri="{FF2B5EF4-FFF2-40B4-BE49-F238E27FC236}">
                <a16:creationId xmlns:a16="http://schemas.microsoft.com/office/drawing/2014/main" id="{EC46F6E0-4C15-43A8-8905-1BF0C6526AA0}"/>
              </a:ext>
            </a:extLst>
          </p:cNvPr>
          <p:cNvSpPr>
            <a:spLocks noGrp="1" noChangeArrowheads="1"/>
          </p:cNvSpPr>
          <p:nvPr>
            <p:ph type="title"/>
          </p:nvPr>
        </p:nvSpPr>
        <p:spPr bwMode="auto">
          <a:xfrm>
            <a:off x="503238" y="301625"/>
            <a:ext cx="9069387" cy="12604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bodyPr>
          <a:lstStyle/>
          <a:p>
            <a:pPr lvl="0"/>
            <a:r>
              <a:rPr lang="en-GB" altLang="en-US"/>
              <a:t>Click to edit the title text format</a:t>
            </a:r>
          </a:p>
        </p:txBody>
      </p:sp>
      <p:sp>
        <p:nvSpPr>
          <p:cNvPr id="1027" name="Rectangle 2">
            <a:extLst>
              <a:ext uri="{FF2B5EF4-FFF2-40B4-BE49-F238E27FC236}">
                <a16:creationId xmlns:a16="http://schemas.microsoft.com/office/drawing/2014/main" id="{3AE29B5F-4C51-41F1-9466-E68F2CCC1930}"/>
              </a:ext>
            </a:extLst>
          </p:cNvPr>
          <p:cNvSpPr>
            <a:spLocks noGrp="1" noChangeArrowheads="1"/>
          </p:cNvSpPr>
          <p:nvPr>
            <p:ph type="body" idx="1"/>
          </p:nvPr>
        </p:nvSpPr>
        <p:spPr bwMode="auto">
          <a:xfrm>
            <a:off x="503238" y="1768475"/>
            <a:ext cx="9069387" cy="498792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28224" rIns="0" bIns="0" numCol="1" anchor="t" anchorCtr="0" compatLnSpc="1">
            <a:prstTxWarp prst="textNoShape">
              <a:avLst/>
            </a:prstTxWarp>
          </a:bodyPr>
          <a:lstStyle/>
          <a:p>
            <a:pPr lvl="0"/>
            <a:r>
              <a:rPr lang="en-GB" altLang="en-US"/>
              <a:t>Click to edit the outline text format</a:t>
            </a:r>
          </a:p>
          <a:p>
            <a:pPr lvl="1"/>
            <a:r>
              <a:rPr lang="en-GB" altLang="en-US"/>
              <a:t>Second Outline Level</a:t>
            </a:r>
          </a:p>
          <a:p>
            <a:pPr lvl="2"/>
            <a:r>
              <a:rPr lang="en-GB" altLang="en-US"/>
              <a:t>Third Outline Level</a:t>
            </a:r>
          </a:p>
          <a:p>
            <a:pPr lvl="3"/>
            <a:r>
              <a:rPr lang="en-GB" altLang="en-US"/>
              <a:t>Fourth Outline Level</a:t>
            </a:r>
          </a:p>
          <a:p>
            <a:pPr lvl="4"/>
            <a:r>
              <a:rPr lang="en-GB" altLang="en-US"/>
              <a:t>Fifth Outline Level</a:t>
            </a:r>
          </a:p>
          <a:p>
            <a:pPr lvl="4"/>
            <a:r>
              <a:rPr lang="en-GB" altLang="en-US"/>
              <a:t>Sixth Outline Level</a:t>
            </a:r>
          </a:p>
          <a:p>
            <a:pPr lvl="4"/>
            <a:r>
              <a:rPr lang="en-GB" altLang="en-US"/>
              <a:t>Seventh Outline Level</a:t>
            </a:r>
          </a:p>
          <a:p>
            <a:pPr lvl="4"/>
            <a:r>
              <a:rPr lang="en-GB" altLang="en-US"/>
              <a:t>Eighth Outline Level</a:t>
            </a:r>
          </a:p>
          <a:p>
            <a:pPr lvl="4"/>
            <a:r>
              <a:rPr lang="en-GB" altLang="en-US"/>
              <a:t>Ninth Outline Level</a:t>
            </a:r>
          </a:p>
        </p:txBody>
      </p:sp>
      <p:sp>
        <p:nvSpPr>
          <p:cNvPr id="2" name="Rectangle 3">
            <a:extLst>
              <a:ext uri="{FF2B5EF4-FFF2-40B4-BE49-F238E27FC236}">
                <a16:creationId xmlns:a16="http://schemas.microsoft.com/office/drawing/2014/main" id="{40EAC93B-5855-4F14-BE95-70C3B9A898C4}"/>
              </a:ext>
            </a:extLst>
          </p:cNvPr>
          <p:cNvSpPr>
            <a:spLocks noGrp="1" noChangeArrowheads="1"/>
          </p:cNvSpPr>
          <p:nvPr>
            <p:ph type="dt"/>
          </p:nvPr>
        </p:nvSpPr>
        <p:spPr bwMode="auto">
          <a:xfrm>
            <a:off x="503238" y="6886575"/>
            <a:ext cx="2346325" cy="519113"/>
          </a:xfrm>
          <a:prstGeom prst="rect">
            <a:avLst/>
          </a:prstGeom>
          <a:noFill/>
          <a:ln>
            <a:noFill/>
          </a:ln>
          <a:effectLst/>
        </p:spPr>
        <p:txBody>
          <a:bodyPr vert="horz" wrap="square" lIns="0" tIns="0" rIns="0" bIns="0" numCol="1" anchor="t" anchorCtr="0" compatLnSpc="1">
            <a:prstTxWarp prst="textNoShape">
              <a:avLst/>
            </a:prstTxWarp>
          </a:bodyPr>
          <a:lstStyle>
            <a:lvl1pPr eaLnBrk="1">
              <a:lnSpc>
                <a:spcPct val="93000"/>
              </a:lnSpc>
              <a:buClr>
                <a:srgbClr val="000000"/>
              </a:buClr>
              <a:buSzPct val="100000"/>
              <a:buFont typeface="Times New Roman" panose="02020603050405020304" pitchFamily="18" charset="0"/>
              <a:buNone/>
              <a:tabLst>
                <a:tab pos="723900" algn="l"/>
                <a:tab pos="1447800" algn="l"/>
                <a:tab pos="2171700" algn="l"/>
              </a:tabLst>
              <a:defRPr sz="1400">
                <a:solidFill>
                  <a:srgbClr val="000000"/>
                </a:solidFill>
                <a:latin typeface="Tinos" pitchFamily="16" charset="0"/>
                <a:cs typeface="DejaVu Sans" charset="0"/>
              </a:defRPr>
            </a:lvl1pPr>
          </a:lstStyle>
          <a:p>
            <a:pPr>
              <a:defRPr/>
            </a:pPr>
            <a:endParaRPr lang="en-IN" altLang="en-US"/>
          </a:p>
        </p:txBody>
      </p:sp>
      <p:sp>
        <p:nvSpPr>
          <p:cNvPr id="1028" name="Rectangle 4">
            <a:extLst>
              <a:ext uri="{FF2B5EF4-FFF2-40B4-BE49-F238E27FC236}">
                <a16:creationId xmlns:a16="http://schemas.microsoft.com/office/drawing/2014/main" id="{EF7BA2BC-8922-485A-9594-779B94274884}"/>
              </a:ext>
            </a:extLst>
          </p:cNvPr>
          <p:cNvSpPr>
            <a:spLocks noGrp="1" noChangeArrowheads="1"/>
          </p:cNvSpPr>
          <p:nvPr>
            <p:ph type="ftr"/>
          </p:nvPr>
        </p:nvSpPr>
        <p:spPr bwMode="auto">
          <a:xfrm>
            <a:off x="3448050" y="6886575"/>
            <a:ext cx="3194050" cy="519113"/>
          </a:xfrm>
          <a:prstGeom prst="rect">
            <a:avLst/>
          </a:prstGeom>
          <a:noFill/>
          <a:ln>
            <a:noFill/>
          </a:ln>
          <a:effectLst/>
        </p:spPr>
        <p:txBody>
          <a:bodyPr vert="horz" wrap="square" lIns="0" tIns="0" rIns="0" bIns="0" numCol="1" anchor="t" anchorCtr="0" compatLnSpc="1">
            <a:prstTxWarp prst="textNoShape">
              <a:avLst/>
            </a:prstTxWarp>
          </a:bodyPr>
          <a:lstStyle>
            <a:lvl1pPr algn="ctr" eaLnBrk="1">
              <a:lnSpc>
                <a:spcPct val="93000"/>
              </a:lnSpc>
              <a:buClr>
                <a:srgbClr val="000000"/>
              </a:buClr>
              <a:buSzPct val="100000"/>
              <a:buFont typeface="Times New Roman" panose="02020603050405020304" pitchFamily="18" charset="0"/>
              <a:buNone/>
              <a:tabLst>
                <a:tab pos="723900" algn="l"/>
                <a:tab pos="1447800" algn="l"/>
                <a:tab pos="2171700" algn="l"/>
                <a:tab pos="2895600" algn="l"/>
              </a:tabLst>
              <a:defRPr sz="1400">
                <a:solidFill>
                  <a:srgbClr val="000000"/>
                </a:solidFill>
                <a:latin typeface="Tinos" pitchFamily="16" charset="0"/>
                <a:cs typeface="DejaVu Sans" charset="0"/>
              </a:defRPr>
            </a:lvl1pPr>
          </a:lstStyle>
          <a:p>
            <a:pPr>
              <a:defRPr/>
            </a:pPr>
            <a:endParaRPr lang="en-IN" altLang="en-US"/>
          </a:p>
        </p:txBody>
      </p:sp>
      <p:sp>
        <p:nvSpPr>
          <p:cNvPr id="1029" name="Rectangle 5">
            <a:extLst>
              <a:ext uri="{FF2B5EF4-FFF2-40B4-BE49-F238E27FC236}">
                <a16:creationId xmlns:a16="http://schemas.microsoft.com/office/drawing/2014/main" id="{8CEC761A-4A39-490F-82F8-6AE3F3A86662}"/>
              </a:ext>
            </a:extLst>
          </p:cNvPr>
          <p:cNvSpPr>
            <a:spLocks noGrp="1" noChangeArrowheads="1"/>
          </p:cNvSpPr>
          <p:nvPr>
            <p:ph type="sldNum"/>
          </p:nvPr>
        </p:nvSpPr>
        <p:spPr bwMode="auto">
          <a:xfrm>
            <a:off x="7227888" y="6886575"/>
            <a:ext cx="2346325" cy="519113"/>
          </a:xfrm>
          <a:prstGeom prst="rect">
            <a:avLst/>
          </a:prstGeom>
          <a:noFill/>
          <a:ln>
            <a:noFill/>
          </a:ln>
          <a:effectLst/>
        </p:spPr>
        <p:txBody>
          <a:bodyPr vert="horz" wrap="square" lIns="0" tIns="0" rIns="0" bIns="0" numCol="1" anchor="t" anchorCtr="0" compatLnSpc="1">
            <a:prstTxWarp prst="textNoShape">
              <a:avLst/>
            </a:prstTxWarp>
          </a:bodyPr>
          <a:lstStyle>
            <a:lvl1pPr algn="r" eaLnBrk="1">
              <a:lnSpc>
                <a:spcPct val="93000"/>
              </a:lnSpc>
              <a:buClr>
                <a:srgbClr val="000000"/>
              </a:buClr>
              <a:buSzPct val="100000"/>
              <a:buFont typeface="Times New Roman" panose="02020603050405020304" pitchFamily="18" charset="0"/>
              <a:buNone/>
              <a:tabLst>
                <a:tab pos="723900" algn="l"/>
                <a:tab pos="1447800" algn="l"/>
                <a:tab pos="2171700" algn="l"/>
              </a:tabLst>
              <a:defRPr sz="1400" smtClean="0">
                <a:solidFill>
                  <a:srgbClr val="000000"/>
                </a:solidFill>
                <a:latin typeface="Tinos" pitchFamily="16" charset="0"/>
                <a:cs typeface="DejaVu Sans" charset="0"/>
              </a:defRPr>
            </a:lvl1pPr>
          </a:lstStyle>
          <a:p>
            <a:pPr>
              <a:defRPr/>
            </a:pPr>
            <a:fld id="{E6D88884-4ABC-4F84-A628-ED2726C5914A}" type="slidenum">
              <a:rPr lang="en-IN" altLang="en-US"/>
              <a:pPr>
                <a:defRPr/>
              </a:pPr>
              <a:t>‹#›</a:t>
            </a:fld>
            <a:endParaRPr lang="en-IN" altLang="en-US"/>
          </a:p>
        </p:txBody>
      </p:sp>
    </p:spTree>
  </p:cSld>
  <p:clrMap bg1="lt1" tx1="dk1" bg2="lt2" tx2="dk2" accent1="accent1" accent2="accent2" accent3="accent3" accent4="accent4" accent5="accent5" accent6="accent6" hlink="hlink" folHlink="folHlink"/>
  <p:sldLayoutIdLst>
    <p:sldLayoutId id="2147483720" r:id="rId1"/>
    <p:sldLayoutId id="2147483721" r:id="rId2"/>
    <p:sldLayoutId id="2147483722" r:id="rId3"/>
    <p:sldLayoutId id="2147483723" r:id="rId4"/>
    <p:sldLayoutId id="2147483724" r:id="rId5"/>
    <p:sldLayoutId id="2147483725" r:id="rId6"/>
    <p:sldLayoutId id="2147483726" r:id="rId7"/>
    <p:sldLayoutId id="2147483727" r:id="rId8"/>
    <p:sldLayoutId id="2147483728" r:id="rId9"/>
    <p:sldLayoutId id="2147483729" r:id="rId10"/>
    <p:sldLayoutId id="2147483730" r:id="rId11"/>
  </p:sldLayoutIdLst>
  <p:txStyles>
    <p:titleStyle>
      <a:lvl1pPr algn="ctr" defTabSz="449263" rtl="0" eaLnBrk="0" fontAlgn="base" hangingPunct="0">
        <a:lnSpc>
          <a:spcPct val="93000"/>
        </a:lnSpc>
        <a:spcBef>
          <a:spcPct val="0"/>
        </a:spcBef>
        <a:spcAft>
          <a:spcPct val="0"/>
        </a:spcAft>
        <a:buClr>
          <a:srgbClr val="000000"/>
        </a:buClr>
        <a:buSzPct val="100000"/>
        <a:buFont typeface="Times New Roman" panose="02020603050405020304" pitchFamily="18" charset="0"/>
        <a:defRPr sz="4400" kern="1200">
          <a:solidFill>
            <a:srgbClr val="000000"/>
          </a:solidFill>
          <a:latin typeface="+mj-lt"/>
          <a:ea typeface="+mj-ea"/>
          <a:cs typeface="+mj-cs"/>
        </a:defRPr>
      </a:lvl1pPr>
      <a:lvl2pPr algn="ctr" defTabSz="449263" rtl="0" eaLnBrk="0" fontAlgn="base" hangingPunct="0">
        <a:lnSpc>
          <a:spcPct val="93000"/>
        </a:lnSpc>
        <a:spcBef>
          <a:spcPct val="0"/>
        </a:spcBef>
        <a:spcAft>
          <a:spcPct val="0"/>
        </a:spcAft>
        <a:buClr>
          <a:srgbClr val="000000"/>
        </a:buClr>
        <a:buSzPct val="100000"/>
        <a:buFont typeface="Times New Roman" panose="02020603050405020304" pitchFamily="18" charset="0"/>
        <a:defRPr sz="4400">
          <a:solidFill>
            <a:srgbClr val="000000"/>
          </a:solidFill>
          <a:latin typeface="arial" panose="020B0604020202020204" pitchFamily="34" charset="0"/>
          <a:cs typeface="Droid Sans Fallback" charset="0"/>
        </a:defRPr>
      </a:lvl2pPr>
      <a:lvl3pPr algn="ctr" defTabSz="449263" rtl="0" eaLnBrk="0" fontAlgn="base" hangingPunct="0">
        <a:lnSpc>
          <a:spcPct val="93000"/>
        </a:lnSpc>
        <a:spcBef>
          <a:spcPct val="0"/>
        </a:spcBef>
        <a:spcAft>
          <a:spcPct val="0"/>
        </a:spcAft>
        <a:buClr>
          <a:srgbClr val="000000"/>
        </a:buClr>
        <a:buSzPct val="100000"/>
        <a:buFont typeface="Times New Roman" panose="02020603050405020304" pitchFamily="18" charset="0"/>
        <a:defRPr sz="4400">
          <a:solidFill>
            <a:srgbClr val="000000"/>
          </a:solidFill>
          <a:latin typeface="arial" panose="020B0604020202020204" pitchFamily="34" charset="0"/>
          <a:cs typeface="Droid Sans Fallback" charset="0"/>
        </a:defRPr>
      </a:lvl3pPr>
      <a:lvl4pPr algn="ctr" defTabSz="449263" rtl="0" eaLnBrk="0" fontAlgn="base" hangingPunct="0">
        <a:lnSpc>
          <a:spcPct val="93000"/>
        </a:lnSpc>
        <a:spcBef>
          <a:spcPct val="0"/>
        </a:spcBef>
        <a:spcAft>
          <a:spcPct val="0"/>
        </a:spcAft>
        <a:buClr>
          <a:srgbClr val="000000"/>
        </a:buClr>
        <a:buSzPct val="100000"/>
        <a:buFont typeface="Times New Roman" panose="02020603050405020304" pitchFamily="18" charset="0"/>
        <a:defRPr sz="4400">
          <a:solidFill>
            <a:srgbClr val="000000"/>
          </a:solidFill>
          <a:latin typeface="arial" panose="020B0604020202020204" pitchFamily="34" charset="0"/>
          <a:cs typeface="Droid Sans Fallback" charset="0"/>
        </a:defRPr>
      </a:lvl4pPr>
      <a:lvl5pPr algn="ctr" defTabSz="449263" rtl="0" eaLnBrk="0" fontAlgn="base" hangingPunct="0">
        <a:lnSpc>
          <a:spcPct val="93000"/>
        </a:lnSpc>
        <a:spcBef>
          <a:spcPct val="0"/>
        </a:spcBef>
        <a:spcAft>
          <a:spcPct val="0"/>
        </a:spcAft>
        <a:buClr>
          <a:srgbClr val="000000"/>
        </a:buClr>
        <a:buSzPct val="100000"/>
        <a:buFont typeface="Times New Roman" panose="02020603050405020304" pitchFamily="18" charset="0"/>
        <a:defRPr sz="4400">
          <a:solidFill>
            <a:srgbClr val="000000"/>
          </a:solidFill>
          <a:latin typeface="arial" panose="020B0604020202020204" pitchFamily="34" charset="0"/>
          <a:cs typeface="Droid Sans Fallback" charset="0"/>
        </a:defRPr>
      </a:lvl5pPr>
      <a:lvl6pPr marL="2514600" indent="-228600" algn="ctr" defTabSz="449263" rtl="0" fontAlgn="base" hangingPunct="0">
        <a:lnSpc>
          <a:spcPct val="93000"/>
        </a:lnSpc>
        <a:spcBef>
          <a:spcPct val="0"/>
        </a:spcBef>
        <a:spcAft>
          <a:spcPct val="0"/>
        </a:spcAft>
        <a:buClr>
          <a:srgbClr val="000000"/>
        </a:buClr>
        <a:buSzPct val="100000"/>
        <a:buFont typeface="Times New Roman" panose="02020603050405020304" pitchFamily="18" charset="0"/>
        <a:defRPr sz="4400">
          <a:solidFill>
            <a:srgbClr val="000000"/>
          </a:solidFill>
          <a:latin typeface="arial" panose="020B0604020202020204" pitchFamily="34" charset="0"/>
          <a:cs typeface="Droid Sans Fallback" charset="0"/>
        </a:defRPr>
      </a:lvl6pPr>
      <a:lvl7pPr marL="2971800" indent="-228600" algn="ctr" defTabSz="449263" rtl="0" fontAlgn="base" hangingPunct="0">
        <a:lnSpc>
          <a:spcPct val="93000"/>
        </a:lnSpc>
        <a:spcBef>
          <a:spcPct val="0"/>
        </a:spcBef>
        <a:spcAft>
          <a:spcPct val="0"/>
        </a:spcAft>
        <a:buClr>
          <a:srgbClr val="000000"/>
        </a:buClr>
        <a:buSzPct val="100000"/>
        <a:buFont typeface="Times New Roman" panose="02020603050405020304" pitchFamily="18" charset="0"/>
        <a:defRPr sz="4400">
          <a:solidFill>
            <a:srgbClr val="000000"/>
          </a:solidFill>
          <a:latin typeface="arial" panose="020B0604020202020204" pitchFamily="34" charset="0"/>
          <a:cs typeface="Droid Sans Fallback" charset="0"/>
        </a:defRPr>
      </a:lvl7pPr>
      <a:lvl8pPr marL="3429000" indent="-228600" algn="ctr" defTabSz="449263" rtl="0" fontAlgn="base" hangingPunct="0">
        <a:lnSpc>
          <a:spcPct val="93000"/>
        </a:lnSpc>
        <a:spcBef>
          <a:spcPct val="0"/>
        </a:spcBef>
        <a:spcAft>
          <a:spcPct val="0"/>
        </a:spcAft>
        <a:buClr>
          <a:srgbClr val="000000"/>
        </a:buClr>
        <a:buSzPct val="100000"/>
        <a:buFont typeface="Times New Roman" panose="02020603050405020304" pitchFamily="18" charset="0"/>
        <a:defRPr sz="4400">
          <a:solidFill>
            <a:srgbClr val="000000"/>
          </a:solidFill>
          <a:latin typeface="arial" panose="020B0604020202020204" pitchFamily="34" charset="0"/>
          <a:cs typeface="Droid Sans Fallback" charset="0"/>
        </a:defRPr>
      </a:lvl8pPr>
      <a:lvl9pPr marL="3886200" indent="-228600" algn="ctr" defTabSz="449263" rtl="0" fontAlgn="base" hangingPunct="0">
        <a:lnSpc>
          <a:spcPct val="93000"/>
        </a:lnSpc>
        <a:spcBef>
          <a:spcPct val="0"/>
        </a:spcBef>
        <a:spcAft>
          <a:spcPct val="0"/>
        </a:spcAft>
        <a:buClr>
          <a:srgbClr val="000000"/>
        </a:buClr>
        <a:buSzPct val="100000"/>
        <a:buFont typeface="Times New Roman" panose="02020603050405020304" pitchFamily="18" charset="0"/>
        <a:defRPr sz="4400">
          <a:solidFill>
            <a:srgbClr val="000000"/>
          </a:solidFill>
          <a:latin typeface="arial" panose="020B0604020202020204" pitchFamily="34" charset="0"/>
          <a:cs typeface="Droid Sans Fallback" charset="0"/>
        </a:defRPr>
      </a:lvl9pPr>
    </p:titleStyle>
    <p:bodyStyle>
      <a:lvl1pPr marL="342900" indent="-342900" algn="l" defTabSz="449263" rtl="0" eaLnBrk="0" fontAlgn="base" hangingPunct="0">
        <a:lnSpc>
          <a:spcPct val="93000"/>
        </a:lnSpc>
        <a:spcBef>
          <a:spcPct val="0"/>
        </a:spcBef>
        <a:spcAft>
          <a:spcPts val="1413"/>
        </a:spcAft>
        <a:buClr>
          <a:srgbClr val="000000"/>
        </a:buClr>
        <a:buSzPct val="100000"/>
        <a:buFont typeface="Times New Roman" panose="02020603050405020304" pitchFamily="18" charset="0"/>
        <a:defRPr sz="3200" kern="1200">
          <a:solidFill>
            <a:srgbClr val="000000"/>
          </a:solidFill>
          <a:latin typeface="+mn-lt"/>
          <a:ea typeface="+mn-ea"/>
          <a:cs typeface="+mn-cs"/>
        </a:defRPr>
      </a:lvl1pPr>
      <a:lvl2pPr marL="742950" indent="-285750" algn="l" defTabSz="449263" rtl="0" eaLnBrk="0" fontAlgn="base" hangingPunct="0">
        <a:lnSpc>
          <a:spcPct val="93000"/>
        </a:lnSpc>
        <a:spcBef>
          <a:spcPct val="0"/>
        </a:spcBef>
        <a:spcAft>
          <a:spcPts val="1138"/>
        </a:spcAft>
        <a:buClr>
          <a:srgbClr val="000000"/>
        </a:buClr>
        <a:buSzPct val="100000"/>
        <a:buFont typeface="Times New Roman" panose="02020603050405020304" pitchFamily="18" charset="0"/>
        <a:defRPr sz="2800" kern="1200">
          <a:solidFill>
            <a:srgbClr val="000000"/>
          </a:solidFill>
          <a:latin typeface="+mn-lt"/>
          <a:ea typeface="+mn-ea"/>
          <a:cs typeface="+mn-cs"/>
        </a:defRPr>
      </a:lvl2pPr>
      <a:lvl3pPr marL="1143000" indent="-228600" algn="l" defTabSz="449263" rtl="0" eaLnBrk="0" fontAlgn="base" hangingPunct="0">
        <a:lnSpc>
          <a:spcPct val="93000"/>
        </a:lnSpc>
        <a:spcBef>
          <a:spcPct val="0"/>
        </a:spcBef>
        <a:spcAft>
          <a:spcPts val="850"/>
        </a:spcAft>
        <a:buClr>
          <a:srgbClr val="000000"/>
        </a:buClr>
        <a:buSzPct val="100000"/>
        <a:buFont typeface="Times New Roman" panose="02020603050405020304" pitchFamily="18" charset="0"/>
        <a:defRPr sz="2400" kern="1200">
          <a:solidFill>
            <a:srgbClr val="000000"/>
          </a:solidFill>
          <a:latin typeface="+mn-lt"/>
          <a:ea typeface="+mn-ea"/>
          <a:cs typeface="+mn-cs"/>
        </a:defRPr>
      </a:lvl3pPr>
      <a:lvl4pPr marL="1600200" indent="-228600" algn="l" defTabSz="449263" rtl="0" eaLnBrk="0" fontAlgn="base" hangingPunct="0">
        <a:lnSpc>
          <a:spcPct val="93000"/>
        </a:lnSpc>
        <a:spcBef>
          <a:spcPct val="0"/>
        </a:spcBef>
        <a:spcAft>
          <a:spcPts val="575"/>
        </a:spcAft>
        <a:buClr>
          <a:srgbClr val="000000"/>
        </a:buClr>
        <a:buSzPct val="100000"/>
        <a:buFont typeface="Times New Roman" panose="02020603050405020304" pitchFamily="18" charset="0"/>
        <a:defRPr sz="2000" kern="1200">
          <a:solidFill>
            <a:srgbClr val="000000"/>
          </a:solidFill>
          <a:latin typeface="+mn-lt"/>
          <a:ea typeface="+mn-ea"/>
          <a:cs typeface="+mn-cs"/>
        </a:defRPr>
      </a:lvl4pPr>
      <a:lvl5pPr marL="2057400" indent="-228600" algn="l" defTabSz="449263" rtl="0" eaLnBrk="0" fontAlgn="base" hangingPunct="0">
        <a:lnSpc>
          <a:spcPct val="93000"/>
        </a:lnSpc>
        <a:spcBef>
          <a:spcPct val="0"/>
        </a:spcBef>
        <a:spcAft>
          <a:spcPts val="288"/>
        </a:spcAft>
        <a:buClr>
          <a:srgbClr val="000000"/>
        </a:buClr>
        <a:buSzPct val="100000"/>
        <a:buFont typeface="Times New Roman" panose="02020603050405020304" pitchFamily="18" charset="0"/>
        <a:defRPr sz="2000" kern="1200">
          <a:solidFill>
            <a:srgbClr val="000000"/>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tile tx="0" ty="0" sx="100000" sy="100000" flip="none" algn="tl"/>
        </a:blipFill>
        <a:effectLst/>
      </p:bgPr>
    </p:bg>
    <p:spTree>
      <p:nvGrpSpPr>
        <p:cNvPr id="1" name=""/>
        <p:cNvGrpSpPr/>
        <p:nvPr/>
      </p:nvGrpSpPr>
      <p:grpSpPr>
        <a:xfrm>
          <a:off x="0" y="0"/>
          <a:ext cx="0" cy="0"/>
          <a:chOff x="0" y="0"/>
          <a:chExt cx="0" cy="0"/>
        </a:xfrm>
      </p:grpSpPr>
      <p:sp>
        <p:nvSpPr>
          <p:cNvPr id="2050" name="Rectangle 1">
            <a:extLst>
              <a:ext uri="{FF2B5EF4-FFF2-40B4-BE49-F238E27FC236}">
                <a16:creationId xmlns:a16="http://schemas.microsoft.com/office/drawing/2014/main" id="{D5E12AF1-C8E4-4F8B-889B-2BE98472EA92}"/>
              </a:ext>
            </a:extLst>
          </p:cNvPr>
          <p:cNvSpPr>
            <a:spLocks noGrp="1" noChangeArrowheads="1"/>
          </p:cNvSpPr>
          <p:nvPr>
            <p:ph type="title"/>
          </p:nvPr>
        </p:nvSpPr>
        <p:spPr bwMode="auto">
          <a:xfrm>
            <a:off x="503238" y="301625"/>
            <a:ext cx="9069387" cy="12604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bodyPr>
          <a:lstStyle/>
          <a:p>
            <a:pPr lvl="0"/>
            <a:r>
              <a:rPr lang="en-GB" altLang="en-US"/>
              <a:t>Click to edit the title text format</a:t>
            </a:r>
          </a:p>
        </p:txBody>
      </p:sp>
      <p:sp>
        <p:nvSpPr>
          <p:cNvPr id="2051" name="Rectangle 2">
            <a:extLst>
              <a:ext uri="{FF2B5EF4-FFF2-40B4-BE49-F238E27FC236}">
                <a16:creationId xmlns:a16="http://schemas.microsoft.com/office/drawing/2014/main" id="{02EBFC6A-C427-472C-9A92-69625CF1AAD1}"/>
              </a:ext>
            </a:extLst>
          </p:cNvPr>
          <p:cNvSpPr>
            <a:spLocks noGrp="1" noChangeArrowheads="1"/>
          </p:cNvSpPr>
          <p:nvPr>
            <p:ph type="body" idx="1"/>
          </p:nvPr>
        </p:nvSpPr>
        <p:spPr bwMode="auto">
          <a:xfrm>
            <a:off x="720725" y="1979613"/>
            <a:ext cx="8853488" cy="413861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28224" rIns="0" bIns="0" numCol="1" anchor="t" anchorCtr="0" compatLnSpc="1">
            <a:prstTxWarp prst="textNoShape">
              <a:avLst/>
            </a:prstTxWarp>
          </a:bodyPr>
          <a:lstStyle/>
          <a:p>
            <a:pPr lvl="0"/>
            <a:r>
              <a:rPr lang="en-GB" altLang="en-US"/>
              <a:t>Click to edit the outline text format</a:t>
            </a:r>
          </a:p>
          <a:p>
            <a:pPr lvl="1"/>
            <a:r>
              <a:rPr lang="en-GB" altLang="en-US"/>
              <a:t>Second Outline Level</a:t>
            </a:r>
          </a:p>
          <a:p>
            <a:pPr lvl="2"/>
            <a:r>
              <a:rPr lang="en-GB" altLang="en-US"/>
              <a:t>Third Outline Level</a:t>
            </a:r>
          </a:p>
          <a:p>
            <a:pPr lvl="3"/>
            <a:r>
              <a:rPr lang="en-GB" altLang="en-US"/>
              <a:t>Fourth Outline Level</a:t>
            </a:r>
          </a:p>
          <a:p>
            <a:pPr lvl="4"/>
            <a:r>
              <a:rPr lang="en-GB" altLang="en-US"/>
              <a:t>Fifth Outline Level</a:t>
            </a:r>
          </a:p>
          <a:p>
            <a:pPr lvl="4"/>
            <a:r>
              <a:rPr lang="en-GB" altLang="en-US"/>
              <a:t>Sixth Outline Level</a:t>
            </a:r>
          </a:p>
          <a:p>
            <a:pPr lvl="4"/>
            <a:r>
              <a:rPr lang="en-GB" altLang="en-US"/>
              <a:t>Seventh Outline Level</a:t>
            </a:r>
          </a:p>
          <a:p>
            <a:pPr lvl="4"/>
            <a:r>
              <a:rPr lang="en-GB" altLang="en-US"/>
              <a:t>Eighth Outline Level</a:t>
            </a:r>
          </a:p>
          <a:p>
            <a:pPr lvl="4"/>
            <a:r>
              <a:rPr lang="en-GB" altLang="en-US"/>
              <a:t>Ninth Outline Level</a:t>
            </a:r>
          </a:p>
        </p:txBody>
      </p:sp>
      <p:sp>
        <p:nvSpPr>
          <p:cNvPr id="2" name="Rectangle 3">
            <a:extLst>
              <a:ext uri="{FF2B5EF4-FFF2-40B4-BE49-F238E27FC236}">
                <a16:creationId xmlns:a16="http://schemas.microsoft.com/office/drawing/2014/main" id="{354511AF-5D57-449D-8BF6-E0BCF3C7AB10}"/>
              </a:ext>
            </a:extLst>
          </p:cNvPr>
          <p:cNvSpPr>
            <a:spLocks noGrp="1" noChangeArrowheads="1"/>
          </p:cNvSpPr>
          <p:nvPr>
            <p:ph type="dt"/>
          </p:nvPr>
        </p:nvSpPr>
        <p:spPr bwMode="auto">
          <a:xfrm>
            <a:off x="612775" y="6562725"/>
            <a:ext cx="2346325" cy="519113"/>
          </a:xfrm>
          <a:prstGeom prst="rect">
            <a:avLst/>
          </a:prstGeom>
          <a:noFill/>
          <a:ln>
            <a:noFill/>
          </a:ln>
          <a:effectLst/>
        </p:spPr>
        <p:txBody>
          <a:bodyPr vert="horz" wrap="square" lIns="0" tIns="0" rIns="0" bIns="0" numCol="1" anchor="t" anchorCtr="0" compatLnSpc="1">
            <a:prstTxWarp prst="textNoShape">
              <a:avLst/>
            </a:prstTxWarp>
          </a:bodyPr>
          <a:lstStyle>
            <a:lvl1pPr eaLnBrk="1">
              <a:lnSpc>
                <a:spcPct val="93000"/>
              </a:lnSpc>
              <a:buClr>
                <a:srgbClr val="000000"/>
              </a:buClr>
              <a:buSzPct val="100000"/>
              <a:buFont typeface="Times New Roman" panose="02020603050405020304" pitchFamily="18" charset="0"/>
              <a:buNone/>
              <a:tabLst>
                <a:tab pos="723900" algn="l"/>
                <a:tab pos="1447800" algn="l"/>
                <a:tab pos="2171700" algn="l"/>
              </a:tabLst>
              <a:defRPr sz="1400">
                <a:solidFill>
                  <a:srgbClr val="000000"/>
                </a:solidFill>
                <a:latin typeface="Tinos" pitchFamily="16" charset="0"/>
                <a:cs typeface="DejaVu Sans" charset="0"/>
              </a:defRPr>
            </a:lvl1pPr>
          </a:lstStyle>
          <a:p>
            <a:pPr>
              <a:defRPr/>
            </a:pPr>
            <a:endParaRPr lang="en-IN" altLang="en-US"/>
          </a:p>
        </p:txBody>
      </p:sp>
      <p:sp>
        <p:nvSpPr>
          <p:cNvPr id="2052" name="Rectangle 4">
            <a:extLst>
              <a:ext uri="{FF2B5EF4-FFF2-40B4-BE49-F238E27FC236}">
                <a16:creationId xmlns:a16="http://schemas.microsoft.com/office/drawing/2014/main" id="{8514129F-5B68-43ED-9ACE-3BD34933E8C2}"/>
              </a:ext>
            </a:extLst>
          </p:cNvPr>
          <p:cNvSpPr>
            <a:spLocks noGrp="1" noChangeArrowheads="1"/>
          </p:cNvSpPr>
          <p:nvPr>
            <p:ph type="ftr"/>
          </p:nvPr>
        </p:nvSpPr>
        <p:spPr bwMode="auto">
          <a:xfrm>
            <a:off x="3556000" y="6562725"/>
            <a:ext cx="3194050" cy="519113"/>
          </a:xfrm>
          <a:prstGeom prst="rect">
            <a:avLst/>
          </a:prstGeom>
          <a:noFill/>
          <a:ln>
            <a:noFill/>
          </a:ln>
          <a:effectLst/>
        </p:spPr>
        <p:txBody>
          <a:bodyPr vert="horz" wrap="square" lIns="0" tIns="0" rIns="0" bIns="0" numCol="1" anchor="t" anchorCtr="0" compatLnSpc="1">
            <a:prstTxWarp prst="textNoShape">
              <a:avLst/>
            </a:prstTxWarp>
          </a:bodyPr>
          <a:lstStyle>
            <a:lvl1pPr algn="ctr" eaLnBrk="1">
              <a:lnSpc>
                <a:spcPct val="93000"/>
              </a:lnSpc>
              <a:buClr>
                <a:srgbClr val="000000"/>
              </a:buClr>
              <a:buSzPct val="100000"/>
              <a:buFont typeface="Times New Roman" panose="02020603050405020304" pitchFamily="18" charset="0"/>
              <a:buNone/>
              <a:tabLst>
                <a:tab pos="723900" algn="l"/>
                <a:tab pos="1447800" algn="l"/>
                <a:tab pos="2171700" algn="l"/>
                <a:tab pos="2895600" algn="l"/>
              </a:tabLst>
              <a:defRPr sz="1400">
                <a:solidFill>
                  <a:srgbClr val="000000"/>
                </a:solidFill>
                <a:latin typeface="Tinos" pitchFamily="16" charset="0"/>
                <a:cs typeface="DejaVu Sans" charset="0"/>
              </a:defRPr>
            </a:lvl1pPr>
          </a:lstStyle>
          <a:p>
            <a:pPr>
              <a:defRPr/>
            </a:pPr>
            <a:endParaRPr lang="en-IN" altLang="en-US"/>
          </a:p>
        </p:txBody>
      </p:sp>
      <p:sp>
        <p:nvSpPr>
          <p:cNvPr id="2053" name="Rectangle 5">
            <a:extLst>
              <a:ext uri="{FF2B5EF4-FFF2-40B4-BE49-F238E27FC236}">
                <a16:creationId xmlns:a16="http://schemas.microsoft.com/office/drawing/2014/main" id="{2A847125-8410-4291-B2E8-35225F3EB4B1}"/>
              </a:ext>
            </a:extLst>
          </p:cNvPr>
          <p:cNvSpPr>
            <a:spLocks noGrp="1" noChangeArrowheads="1"/>
          </p:cNvSpPr>
          <p:nvPr>
            <p:ph type="sldNum"/>
          </p:nvPr>
        </p:nvSpPr>
        <p:spPr bwMode="auto">
          <a:xfrm>
            <a:off x="7335838" y="6562725"/>
            <a:ext cx="2346325" cy="519113"/>
          </a:xfrm>
          <a:prstGeom prst="rect">
            <a:avLst/>
          </a:prstGeom>
          <a:noFill/>
          <a:ln>
            <a:noFill/>
          </a:ln>
          <a:effectLst/>
        </p:spPr>
        <p:txBody>
          <a:bodyPr vert="horz" wrap="square" lIns="0" tIns="0" rIns="0" bIns="0" numCol="1" anchor="t" anchorCtr="0" compatLnSpc="1">
            <a:prstTxWarp prst="textNoShape">
              <a:avLst/>
            </a:prstTxWarp>
          </a:bodyPr>
          <a:lstStyle>
            <a:lvl1pPr algn="r" eaLnBrk="1">
              <a:lnSpc>
                <a:spcPct val="93000"/>
              </a:lnSpc>
              <a:buClr>
                <a:srgbClr val="000000"/>
              </a:buClr>
              <a:buSzPct val="100000"/>
              <a:buFont typeface="Times New Roman" panose="02020603050405020304" pitchFamily="18" charset="0"/>
              <a:buNone/>
              <a:tabLst>
                <a:tab pos="723900" algn="l"/>
                <a:tab pos="1447800" algn="l"/>
                <a:tab pos="2171700" algn="l"/>
              </a:tabLst>
              <a:defRPr sz="1400" smtClean="0">
                <a:solidFill>
                  <a:srgbClr val="000000"/>
                </a:solidFill>
                <a:latin typeface="Tinos" pitchFamily="16" charset="0"/>
                <a:cs typeface="DejaVu Sans" charset="0"/>
              </a:defRPr>
            </a:lvl1pPr>
          </a:lstStyle>
          <a:p>
            <a:pPr>
              <a:defRPr/>
            </a:pPr>
            <a:fld id="{969E53B2-DF32-4485-B4FC-30334489DEB5}" type="slidenum">
              <a:rPr lang="en-IN" altLang="en-US"/>
              <a:pPr>
                <a:defRPr/>
              </a:pPr>
              <a:t>‹#›</a:t>
            </a:fld>
            <a:endParaRPr lang="en-IN" altLang="en-US"/>
          </a:p>
        </p:txBody>
      </p:sp>
    </p:spTree>
  </p:cSld>
  <p:clrMap bg1="lt1" tx1="dk1" bg2="lt2" tx2="dk2" accent1="accent1" accent2="accent2" accent3="accent3" accent4="accent4" accent5="accent5" accent6="accent6" hlink="hlink" folHlink="folHlink"/>
  <p:sldLayoutIdLst>
    <p:sldLayoutId id="2147483731" r:id="rId1"/>
    <p:sldLayoutId id="2147483732" r:id="rId2"/>
    <p:sldLayoutId id="2147483733" r:id="rId3"/>
    <p:sldLayoutId id="2147483734" r:id="rId4"/>
    <p:sldLayoutId id="2147483735" r:id="rId5"/>
    <p:sldLayoutId id="2147483736" r:id="rId6"/>
    <p:sldLayoutId id="2147483737" r:id="rId7"/>
    <p:sldLayoutId id="2147483738" r:id="rId8"/>
    <p:sldLayoutId id="2147483739" r:id="rId9"/>
    <p:sldLayoutId id="2147483740" r:id="rId10"/>
    <p:sldLayoutId id="2147483741" r:id="rId11"/>
  </p:sldLayoutIdLst>
  <p:txStyles>
    <p:titleStyle>
      <a:lvl1pPr algn="ctr" defTabSz="449263" rtl="0" eaLnBrk="0" fontAlgn="base" hangingPunct="0">
        <a:lnSpc>
          <a:spcPct val="93000"/>
        </a:lnSpc>
        <a:spcBef>
          <a:spcPct val="0"/>
        </a:spcBef>
        <a:spcAft>
          <a:spcPct val="0"/>
        </a:spcAft>
        <a:buClr>
          <a:srgbClr val="000000"/>
        </a:buClr>
        <a:buSzPct val="100000"/>
        <a:buFont typeface="Times New Roman" panose="02020603050405020304" pitchFamily="18" charset="0"/>
        <a:defRPr sz="4400" kern="1200">
          <a:solidFill>
            <a:srgbClr val="280099"/>
          </a:solidFill>
          <a:latin typeface="+mj-lt"/>
          <a:ea typeface="Arial Unicode MS" panose="020B0604020202020204" pitchFamily="34" charset="-128"/>
          <a:cs typeface="+mj-cs"/>
        </a:defRPr>
      </a:lvl1pPr>
      <a:lvl2pPr algn="ctr" defTabSz="449263" rtl="0" eaLnBrk="0" fontAlgn="base" hangingPunct="0">
        <a:lnSpc>
          <a:spcPct val="93000"/>
        </a:lnSpc>
        <a:spcBef>
          <a:spcPct val="0"/>
        </a:spcBef>
        <a:spcAft>
          <a:spcPct val="0"/>
        </a:spcAft>
        <a:buClr>
          <a:srgbClr val="000000"/>
        </a:buClr>
        <a:buSzPct val="100000"/>
        <a:buFont typeface="Times New Roman" panose="02020603050405020304" pitchFamily="18" charset="0"/>
        <a:defRPr sz="4400">
          <a:solidFill>
            <a:srgbClr val="280099"/>
          </a:solidFill>
          <a:latin typeface="arial" panose="020B0604020202020204" pitchFamily="34" charset="0"/>
          <a:ea typeface="Arial Unicode MS" panose="020B0604020202020204" pitchFamily="34" charset="-128"/>
          <a:cs typeface="Arial Unicode MS" charset="0"/>
        </a:defRPr>
      </a:lvl2pPr>
      <a:lvl3pPr algn="ctr" defTabSz="449263" rtl="0" eaLnBrk="0" fontAlgn="base" hangingPunct="0">
        <a:lnSpc>
          <a:spcPct val="93000"/>
        </a:lnSpc>
        <a:spcBef>
          <a:spcPct val="0"/>
        </a:spcBef>
        <a:spcAft>
          <a:spcPct val="0"/>
        </a:spcAft>
        <a:buClr>
          <a:srgbClr val="000000"/>
        </a:buClr>
        <a:buSzPct val="100000"/>
        <a:buFont typeface="Times New Roman" panose="02020603050405020304" pitchFamily="18" charset="0"/>
        <a:defRPr sz="4400">
          <a:solidFill>
            <a:srgbClr val="280099"/>
          </a:solidFill>
          <a:latin typeface="arial" panose="020B0604020202020204" pitchFamily="34" charset="0"/>
          <a:ea typeface="Arial Unicode MS" panose="020B0604020202020204" pitchFamily="34" charset="-128"/>
          <a:cs typeface="Arial Unicode MS" charset="0"/>
        </a:defRPr>
      </a:lvl3pPr>
      <a:lvl4pPr algn="ctr" defTabSz="449263" rtl="0" eaLnBrk="0" fontAlgn="base" hangingPunct="0">
        <a:lnSpc>
          <a:spcPct val="93000"/>
        </a:lnSpc>
        <a:spcBef>
          <a:spcPct val="0"/>
        </a:spcBef>
        <a:spcAft>
          <a:spcPct val="0"/>
        </a:spcAft>
        <a:buClr>
          <a:srgbClr val="000000"/>
        </a:buClr>
        <a:buSzPct val="100000"/>
        <a:buFont typeface="Times New Roman" panose="02020603050405020304" pitchFamily="18" charset="0"/>
        <a:defRPr sz="4400">
          <a:solidFill>
            <a:srgbClr val="280099"/>
          </a:solidFill>
          <a:latin typeface="arial" panose="020B0604020202020204" pitchFamily="34" charset="0"/>
          <a:ea typeface="Arial Unicode MS" panose="020B0604020202020204" pitchFamily="34" charset="-128"/>
          <a:cs typeface="Arial Unicode MS" charset="0"/>
        </a:defRPr>
      </a:lvl4pPr>
      <a:lvl5pPr algn="ctr" defTabSz="449263" rtl="0" eaLnBrk="0" fontAlgn="base" hangingPunct="0">
        <a:lnSpc>
          <a:spcPct val="93000"/>
        </a:lnSpc>
        <a:spcBef>
          <a:spcPct val="0"/>
        </a:spcBef>
        <a:spcAft>
          <a:spcPct val="0"/>
        </a:spcAft>
        <a:buClr>
          <a:srgbClr val="000000"/>
        </a:buClr>
        <a:buSzPct val="100000"/>
        <a:buFont typeface="Times New Roman" panose="02020603050405020304" pitchFamily="18" charset="0"/>
        <a:defRPr sz="4400">
          <a:solidFill>
            <a:srgbClr val="280099"/>
          </a:solidFill>
          <a:latin typeface="arial" panose="020B0604020202020204" pitchFamily="34" charset="0"/>
          <a:ea typeface="Arial Unicode MS" panose="020B0604020202020204" pitchFamily="34" charset="-128"/>
          <a:cs typeface="Arial Unicode MS" charset="0"/>
        </a:defRPr>
      </a:lvl5pPr>
      <a:lvl6pPr marL="2514600" indent="-228600" algn="ctr" defTabSz="449263" rtl="0" fontAlgn="base" hangingPunct="0">
        <a:lnSpc>
          <a:spcPct val="93000"/>
        </a:lnSpc>
        <a:spcBef>
          <a:spcPct val="0"/>
        </a:spcBef>
        <a:spcAft>
          <a:spcPct val="0"/>
        </a:spcAft>
        <a:buClr>
          <a:srgbClr val="000000"/>
        </a:buClr>
        <a:buSzPct val="100000"/>
        <a:buFont typeface="Times New Roman" panose="02020603050405020304" pitchFamily="18" charset="0"/>
        <a:defRPr sz="4400">
          <a:solidFill>
            <a:srgbClr val="280099"/>
          </a:solidFill>
          <a:latin typeface="arial" panose="020B0604020202020204" pitchFamily="34" charset="0"/>
          <a:cs typeface="Arial Unicode MS" charset="0"/>
        </a:defRPr>
      </a:lvl6pPr>
      <a:lvl7pPr marL="2971800" indent="-228600" algn="ctr" defTabSz="449263" rtl="0" fontAlgn="base" hangingPunct="0">
        <a:lnSpc>
          <a:spcPct val="93000"/>
        </a:lnSpc>
        <a:spcBef>
          <a:spcPct val="0"/>
        </a:spcBef>
        <a:spcAft>
          <a:spcPct val="0"/>
        </a:spcAft>
        <a:buClr>
          <a:srgbClr val="000000"/>
        </a:buClr>
        <a:buSzPct val="100000"/>
        <a:buFont typeface="Times New Roman" panose="02020603050405020304" pitchFamily="18" charset="0"/>
        <a:defRPr sz="4400">
          <a:solidFill>
            <a:srgbClr val="280099"/>
          </a:solidFill>
          <a:latin typeface="arial" panose="020B0604020202020204" pitchFamily="34" charset="0"/>
          <a:cs typeface="Arial Unicode MS" charset="0"/>
        </a:defRPr>
      </a:lvl7pPr>
      <a:lvl8pPr marL="3429000" indent="-228600" algn="ctr" defTabSz="449263" rtl="0" fontAlgn="base" hangingPunct="0">
        <a:lnSpc>
          <a:spcPct val="93000"/>
        </a:lnSpc>
        <a:spcBef>
          <a:spcPct val="0"/>
        </a:spcBef>
        <a:spcAft>
          <a:spcPct val="0"/>
        </a:spcAft>
        <a:buClr>
          <a:srgbClr val="000000"/>
        </a:buClr>
        <a:buSzPct val="100000"/>
        <a:buFont typeface="Times New Roman" panose="02020603050405020304" pitchFamily="18" charset="0"/>
        <a:defRPr sz="4400">
          <a:solidFill>
            <a:srgbClr val="280099"/>
          </a:solidFill>
          <a:latin typeface="arial" panose="020B0604020202020204" pitchFamily="34" charset="0"/>
          <a:cs typeface="Arial Unicode MS" charset="0"/>
        </a:defRPr>
      </a:lvl8pPr>
      <a:lvl9pPr marL="3886200" indent="-228600" algn="ctr" defTabSz="449263" rtl="0" fontAlgn="base" hangingPunct="0">
        <a:lnSpc>
          <a:spcPct val="93000"/>
        </a:lnSpc>
        <a:spcBef>
          <a:spcPct val="0"/>
        </a:spcBef>
        <a:spcAft>
          <a:spcPct val="0"/>
        </a:spcAft>
        <a:buClr>
          <a:srgbClr val="000000"/>
        </a:buClr>
        <a:buSzPct val="100000"/>
        <a:buFont typeface="Times New Roman" panose="02020603050405020304" pitchFamily="18" charset="0"/>
        <a:defRPr sz="4400">
          <a:solidFill>
            <a:srgbClr val="280099"/>
          </a:solidFill>
          <a:latin typeface="arial" panose="020B0604020202020204" pitchFamily="34" charset="0"/>
          <a:cs typeface="Arial Unicode MS" charset="0"/>
        </a:defRPr>
      </a:lvl9pPr>
    </p:titleStyle>
    <p:bodyStyle>
      <a:lvl1pPr marL="342900" indent="-342900" algn="l" defTabSz="449263" rtl="0" eaLnBrk="0" fontAlgn="base" hangingPunct="0">
        <a:lnSpc>
          <a:spcPct val="93000"/>
        </a:lnSpc>
        <a:spcBef>
          <a:spcPct val="0"/>
        </a:spcBef>
        <a:spcAft>
          <a:spcPts val="1425"/>
        </a:spcAft>
        <a:buClr>
          <a:srgbClr val="000000"/>
        </a:buClr>
        <a:buSzPct val="100000"/>
        <a:buFont typeface="Times New Roman" panose="02020603050405020304" pitchFamily="18" charset="0"/>
        <a:defRPr sz="3200" kern="1200">
          <a:solidFill>
            <a:srgbClr val="000080"/>
          </a:solidFill>
          <a:latin typeface="+mn-lt"/>
          <a:ea typeface="Arial Unicode MS" panose="020B0604020202020204" pitchFamily="34" charset="-128"/>
          <a:cs typeface="+mn-cs"/>
        </a:defRPr>
      </a:lvl1pPr>
      <a:lvl2pPr marL="742950" indent="-285750" algn="l" defTabSz="449263" rtl="0" eaLnBrk="0" fontAlgn="base" hangingPunct="0">
        <a:lnSpc>
          <a:spcPct val="93000"/>
        </a:lnSpc>
        <a:spcBef>
          <a:spcPct val="0"/>
        </a:spcBef>
        <a:spcAft>
          <a:spcPts val="1138"/>
        </a:spcAft>
        <a:buClr>
          <a:srgbClr val="000000"/>
        </a:buClr>
        <a:buSzPct val="100000"/>
        <a:buFont typeface="Times New Roman" panose="02020603050405020304" pitchFamily="18" charset="0"/>
        <a:defRPr sz="2800" kern="1200">
          <a:solidFill>
            <a:srgbClr val="000080"/>
          </a:solidFill>
          <a:latin typeface="+mn-lt"/>
          <a:ea typeface="Arial Unicode MS" panose="020B0604020202020204" pitchFamily="34" charset="-128"/>
          <a:cs typeface="+mn-cs"/>
        </a:defRPr>
      </a:lvl2pPr>
      <a:lvl3pPr marL="1143000" indent="-228600" algn="l" defTabSz="449263" rtl="0" eaLnBrk="0" fontAlgn="base" hangingPunct="0">
        <a:lnSpc>
          <a:spcPct val="93000"/>
        </a:lnSpc>
        <a:spcBef>
          <a:spcPct val="0"/>
        </a:spcBef>
        <a:spcAft>
          <a:spcPts val="850"/>
        </a:spcAft>
        <a:buClr>
          <a:srgbClr val="000000"/>
        </a:buClr>
        <a:buSzPct val="100000"/>
        <a:buFont typeface="Times New Roman" panose="02020603050405020304" pitchFamily="18" charset="0"/>
        <a:defRPr sz="2400" kern="1200">
          <a:solidFill>
            <a:srgbClr val="000080"/>
          </a:solidFill>
          <a:latin typeface="+mn-lt"/>
          <a:ea typeface="Arial Unicode MS" panose="020B0604020202020204" pitchFamily="34" charset="-128"/>
          <a:cs typeface="+mn-cs"/>
        </a:defRPr>
      </a:lvl3pPr>
      <a:lvl4pPr marL="1600200" indent="-228600" algn="l" defTabSz="449263" rtl="0" eaLnBrk="0" fontAlgn="base" hangingPunct="0">
        <a:lnSpc>
          <a:spcPct val="93000"/>
        </a:lnSpc>
        <a:spcBef>
          <a:spcPct val="0"/>
        </a:spcBef>
        <a:spcAft>
          <a:spcPts val="575"/>
        </a:spcAft>
        <a:buClr>
          <a:srgbClr val="000000"/>
        </a:buClr>
        <a:buSzPct val="100000"/>
        <a:buFont typeface="Times New Roman" panose="02020603050405020304" pitchFamily="18" charset="0"/>
        <a:defRPr sz="2000" kern="1200">
          <a:solidFill>
            <a:srgbClr val="000080"/>
          </a:solidFill>
          <a:latin typeface="+mn-lt"/>
          <a:ea typeface="Arial Unicode MS" panose="020B0604020202020204" pitchFamily="34" charset="-128"/>
          <a:cs typeface="+mn-cs"/>
        </a:defRPr>
      </a:lvl4pPr>
      <a:lvl5pPr marL="2057400" indent="-228600" algn="l" defTabSz="449263" rtl="0" eaLnBrk="0" fontAlgn="base" hangingPunct="0">
        <a:lnSpc>
          <a:spcPct val="93000"/>
        </a:lnSpc>
        <a:spcBef>
          <a:spcPct val="0"/>
        </a:spcBef>
        <a:spcAft>
          <a:spcPts val="288"/>
        </a:spcAft>
        <a:buClr>
          <a:srgbClr val="000000"/>
        </a:buClr>
        <a:buSzPct val="100000"/>
        <a:buFont typeface="Times New Roman" panose="02020603050405020304" pitchFamily="18" charset="0"/>
        <a:defRPr sz="2000" kern="1200">
          <a:solidFill>
            <a:srgbClr val="000080"/>
          </a:solidFill>
          <a:latin typeface="+mn-lt"/>
          <a:ea typeface="Arial Unicode MS" panose="020B0604020202020204" pitchFamily="34" charset="-128"/>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3074" name="Rectangle 1">
            <a:extLst>
              <a:ext uri="{FF2B5EF4-FFF2-40B4-BE49-F238E27FC236}">
                <a16:creationId xmlns:a16="http://schemas.microsoft.com/office/drawing/2014/main" id="{9E0F9F83-DAD4-4EFA-8D62-72AC10E8057F}"/>
              </a:ext>
            </a:extLst>
          </p:cNvPr>
          <p:cNvSpPr>
            <a:spLocks noGrp="1" noChangeArrowheads="1"/>
          </p:cNvSpPr>
          <p:nvPr>
            <p:ph type="title"/>
          </p:nvPr>
        </p:nvSpPr>
        <p:spPr bwMode="auto">
          <a:xfrm>
            <a:off x="360363" y="373063"/>
            <a:ext cx="9358312" cy="95726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bodyPr>
          <a:lstStyle/>
          <a:p>
            <a:pPr lvl="0"/>
            <a:r>
              <a:rPr lang="en-GB" altLang="en-US"/>
              <a:t>Click to edit the title text format</a:t>
            </a:r>
          </a:p>
        </p:txBody>
      </p:sp>
      <p:sp>
        <p:nvSpPr>
          <p:cNvPr id="3075" name="Rectangle 2">
            <a:extLst>
              <a:ext uri="{FF2B5EF4-FFF2-40B4-BE49-F238E27FC236}">
                <a16:creationId xmlns:a16="http://schemas.microsoft.com/office/drawing/2014/main" id="{33EBD74F-55FF-4F63-A45F-9B3A36BCDA26}"/>
              </a:ext>
            </a:extLst>
          </p:cNvPr>
          <p:cNvSpPr>
            <a:spLocks noGrp="1" noChangeArrowheads="1"/>
          </p:cNvSpPr>
          <p:nvPr>
            <p:ph type="body" idx="1"/>
          </p:nvPr>
        </p:nvSpPr>
        <p:spPr bwMode="auto">
          <a:xfrm>
            <a:off x="539750" y="2519363"/>
            <a:ext cx="9034463" cy="423703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28224" rIns="0" bIns="0" numCol="1" anchor="t" anchorCtr="0" compatLnSpc="1">
            <a:prstTxWarp prst="textNoShape">
              <a:avLst/>
            </a:prstTxWarp>
          </a:bodyPr>
          <a:lstStyle/>
          <a:p>
            <a:pPr lvl="0"/>
            <a:r>
              <a:rPr lang="en-GB" altLang="en-US"/>
              <a:t>Click to edit the outline text format</a:t>
            </a:r>
          </a:p>
          <a:p>
            <a:pPr lvl="1"/>
            <a:r>
              <a:rPr lang="en-GB" altLang="en-US"/>
              <a:t>Second Outline Level</a:t>
            </a:r>
          </a:p>
          <a:p>
            <a:pPr lvl="2"/>
            <a:r>
              <a:rPr lang="en-GB" altLang="en-US"/>
              <a:t>Third Outline Level</a:t>
            </a:r>
          </a:p>
          <a:p>
            <a:pPr lvl="3"/>
            <a:r>
              <a:rPr lang="en-GB" altLang="en-US"/>
              <a:t>Fourth Outline Level</a:t>
            </a:r>
          </a:p>
          <a:p>
            <a:pPr lvl="4"/>
            <a:r>
              <a:rPr lang="en-GB" altLang="en-US"/>
              <a:t>Fifth Outline Level</a:t>
            </a:r>
          </a:p>
          <a:p>
            <a:pPr lvl="4"/>
            <a:r>
              <a:rPr lang="en-GB" altLang="en-US"/>
              <a:t>Sixth Outline Level</a:t>
            </a:r>
          </a:p>
          <a:p>
            <a:pPr lvl="4"/>
            <a:r>
              <a:rPr lang="en-GB" altLang="en-US"/>
              <a:t>Seventh Outline Level</a:t>
            </a:r>
          </a:p>
          <a:p>
            <a:pPr lvl="4"/>
            <a:r>
              <a:rPr lang="en-GB" altLang="en-US"/>
              <a:t>Eighth Outline Level</a:t>
            </a:r>
          </a:p>
          <a:p>
            <a:pPr lvl="4"/>
            <a:r>
              <a:rPr lang="en-GB" altLang="en-US"/>
              <a:t>Ninth Outline Level</a:t>
            </a:r>
          </a:p>
        </p:txBody>
      </p:sp>
      <p:sp>
        <p:nvSpPr>
          <p:cNvPr id="2" name="Rectangle 3">
            <a:extLst>
              <a:ext uri="{FF2B5EF4-FFF2-40B4-BE49-F238E27FC236}">
                <a16:creationId xmlns:a16="http://schemas.microsoft.com/office/drawing/2014/main" id="{52EC0673-4AB4-4DD0-8112-1DCA0DA72D7D}"/>
              </a:ext>
            </a:extLst>
          </p:cNvPr>
          <p:cNvSpPr>
            <a:spLocks noGrp="1" noChangeArrowheads="1"/>
          </p:cNvSpPr>
          <p:nvPr>
            <p:ph type="dt"/>
          </p:nvPr>
        </p:nvSpPr>
        <p:spPr bwMode="auto">
          <a:xfrm>
            <a:off x="503238" y="7031038"/>
            <a:ext cx="2346325" cy="519112"/>
          </a:xfrm>
          <a:prstGeom prst="rect">
            <a:avLst/>
          </a:prstGeom>
          <a:noFill/>
          <a:ln>
            <a:noFill/>
          </a:ln>
          <a:effectLst/>
        </p:spPr>
        <p:txBody>
          <a:bodyPr vert="horz" wrap="square" lIns="0" tIns="0" rIns="0" bIns="0" numCol="1" anchor="t" anchorCtr="0" compatLnSpc="1">
            <a:prstTxWarp prst="textNoShape">
              <a:avLst/>
            </a:prstTxWarp>
          </a:bodyPr>
          <a:lstStyle>
            <a:lvl1pPr eaLnBrk="1">
              <a:lnSpc>
                <a:spcPct val="93000"/>
              </a:lnSpc>
              <a:buClr>
                <a:srgbClr val="000000"/>
              </a:buClr>
              <a:buSzPct val="100000"/>
              <a:buFont typeface="Times New Roman" panose="02020603050405020304" pitchFamily="18" charset="0"/>
              <a:buNone/>
              <a:tabLst>
                <a:tab pos="723900" algn="l"/>
                <a:tab pos="1447800" algn="l"/>
                <a:tab pos="2171700" algn="l"/>
              </a:tabLst>
              <a:defRPr sz="1400">
                <a:solidFill>
                  <a:srgbClr val="000000"/>
                </a:solidFill>
                <a:latin typeface="Tinos" pitchFamily="16" charset="0"/>
                <a:cs typeface="DejaVu Sans" charset="0"/>
              </a:defRPr>
            </a:lvl1pPr>
          </a:lstStyle>
          <a:p>
            <a:pPr>
              <a:defRPr/>
            </a:pPr>
            <a:endParaRPr lang="en-US" altLang="en-US"/>
          </a:p>
        </p:txBody>
      </p:sp>
      <p:sp>
        <p:nvSpPr>
          <p:cNvPr id="3076" name="Rectangle 4">
            <a:extLst>
              <a:ext uri="{FF2B5EF4-FFF2-40B4-BE49-F238E27FC236}">
                <a16:creationId xmlns:a16="http://schemas.microsoft.com/office/drawing/2014/main" id="{82D27737-96FB-4673-BC08-89A8F29BD323}"/>
              </a:ext>
            </a:extLst>
          </p:cNvPr>
          <p:cNvSpPr>
            <a:spLocks noGrp="1" noChangeArrowheads="1"/>
          </p:cNvSpPr>
          <p:nvPr>
            <p:ph type="ftr"/>
          </p:nvPr>
        </p:nvSpPr>
        <p:spPr bwMode="auto">
          <a:xfrm>
            <a:off x="3448050" y="7031038"/>
            <a:ext cx="3194050" cy="519112"/>
          </a:xfrm>
          <a:prstGeom prst="rect">
            <a:avLst/>
          </a:prstGeom>
          <a:noFill/>
          <a:ln>
            <a:noFill/>
          </a:ln>
          <a:effectLst/>
        </p:spPr>
        <p:txBody>
          <a:bodyPr vert="horz" wrap="square" lIns="0" tIns="0" rIns="0" bIns="0" numCol="1" anchor="t" anchorCtr="0" compatLnSpc="1">
            <a:prstTxWarp prst="textNoShape">
              <a:avLst/>
            </a:prstTxWarp>
          </a:bodyPr>
          <a:lstStyle>
            <a:lvl1pPr algn="ctr" eaLnBrk="1">
              <a:lnSpc>
                <a:spcPct val="93000"/>
              </a:lnSpc>
              <a:buClr>
                <a:srgbClr val="000000"/>
              </a:buClr>
              <a:buSzPct val="100000"/>
              <a:buFont typeface="Times New Roman" panose="02020603050405020304" pitchFamily="18" charset="0"/>
              <a:buNone/>
              <a:tabLst>
                <a:tab pos="723900" algn="l"/>
                <a:tab pos="1447800" algn="l"/>
                <a:tab pos="2171700" algn="l"/>
                <a:tab pos="2895600" algn="l"/>
              </a:tabLst>
              <a:defRPr sz="1400">
                <a:solidFill>
                  <a:srgbClr val="000000"/>
                </a:solidFill>
                <a:latin typeface="Tinos" pitchFamily="16" charset="0"/>
                <a:cs typeface="DejaVu Sans" charset="0"/>
              </a:defRPr>
            </a:lvl1pPr>
          </a:lstStyle>
          <a:p>
            <a:pPr>
              <a:defRPr/>
            </a:pPr>
            <a:endParaRPr lang="en-US" altLang="en-US"/>
          </a:p>
        </p:txBody>
      </p:sp>
      <p:sp>
        <p:nvSpPr>
          <p:cNvPr id="3077" name="Rectangle 5">
            <a:extLst>
              <a:ext uri="{FF2B5EF4-FFF2-40B4-BE49-F238E27FC236}">
                <a16:creationId xmlns:a16="http://schemas.microsoft.com/office/drawing/2014/main" id="{29710077-3D3B-4F30-9893-41ED6DC82B56}"/>
              </a:ext>
            </a:extLst>
          </p:cNvPr>
          <p:cNvSpPr>
            <a:spLocks noGrp="1" noChangeArrowheads="1"/>
          </p:cNvSpPr>
          <p:nvPr>
            <p:ph type="sldNum"/>
          </p:nvPr>
        </p:nvSpPr>
        <p:spPr bwMode="auto">
          <a:xfrm>
            <a:off x="7227888" y="7031038"/>
            <a:ext cx="2346325" cy="519112"/>
          </a:xfrm>
          <a:prstGeom prst="rect">
            <a:avLst/>
          </a:prstGeom>
          <a:noFill/>
          <a:ln>
            <a:noFill/>
          </a:ln>
          <a:effectLst/>
        </p:spPr>
        <p:txBody>
          <a:bodyPr vert="horz" wrap="square" lIns="0" tIns="0" rIns="0" bIns="0" numCol="1" anchor="t" anchorCtr="0" compatLnSpc="1">
            <a:prstTxWarp prst="textNoShape">
              <a:avLst/>
            </a:prstTxWarp>
          </a:bodyPr>
          <a:lstStyle>
            <a:lvl1pPr algn="r" eaLnBrk="1">
              <a:lnSpc>
                <a:spcPct val="93000"/>
              </a:lnSpc>
              <a:buClr>
                <a:srgbClr val="000000"/>
              </a:buClr>
              <a:buSzPct val="100000"/>
              <a:buFont typeface="Times New Roman" panose="02020603050405020304" pitchFamily="18" charset="0"/>
              <a:buNone/>
              <a:tabLst>
                <a:tab pos="723900" algn="l"/>
                <a:tab pos="1447800" algn="l"/>
                <a:tab pos="2171700" algn="l"/>
              </a:tabLst>
              <a:defRPr sz="1400" smtClean="0">
                <a:solidFill>
                  <a:srgbClr val="000000"/>
                </a:solidFill>
                <a:latin typeface="Tinos" pitchFamily="16" charset="0"/>
                <a:cs typeface="DejaVu Sans" charset="0"/>
              </a:defRPr>
            </a:lvl1pPr>
          </a:lstStyle>
          <a:p>
            <a:pPr>
              <a:defRPr/>
            </a:pPr>
            <a:fld id="{215F4C3E-C7C4-40D8-992A-AFDE590ECEA3}"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sldLayoutIdLst>
    <p:sldLayoutId id="2147483742" r:id="rId1"/>
    <p:sldLayoutId id="2147483743" r:id="rId2"/>
    <p:sldLayoutId id="2147483744" r:id="rId3"/>
    <p:sldLayoutId id="2147483745" r:id="rId4"/>
    <p:sldLayoutId id="2147483746" r:id="rId5"/>
    <p:sldLayoutId id="2147483747" r:id="rId6"/>
    <p:sldLayoutId id="2147483748" r:id="rId7"/>
    <p:sldLayoutId id="2147483749" r:id="rId8"/>
    <p:sldLayoutId id="2147483750" r:id="rId9"/>
    <p:sldLayoutId id="2147483751" r:id="rId10"/>
    <p:sldLayoutId id="2147483752" r:id="rId11"/>
  </p:sldLayoutIdLst>
  <p:txStyles>
    <p:titleStyle>
      <a:lvl1pPr algn="ctr" defTabSz="449263" rtl="0" eaLnBrk="0" fontAlgn="base" hangingPunct="0">
        <a:lnSpc>
          <a:spcPct val="93000"/>
        </a:lnSpc>
        <a:spcBef>
          <a:spcPct val="0"/>
        </a:spcBef>
        <a:spcAft>
          <a:spcPct val="0"/>
        </a:spcAft>
        <a:buClr>
          <a:srgbClr val="000000"/>
        </a:buClr>
        <a:buSzPct val="100000"/>
        <a:buFont typeface="Times New Roman" panose="02020603050405020304" pitchFamily="18" charset="0"/>
        <a:defRPr sz="4400" kern="1200">
          <a:solidFill>
            <a:srgbClr val="000000"/>
          </a:solidFill>
          <a:latin typeface="+mj-lt"/>
          <a:ea typeface="Arial Unicode MS" panose="020B0604020202020204" pitchFamily="34" charset="-128"/>
          <a:cs typeface="+mj-cs"/>
        </a:defRPr>
      </a:lvl1pPr>
      <a:lvl2pPr algn="ctr" defTabSz="449263" rtl="0" eaLnBrk="0" fontAlgn="base" hangingPunct="0">
        <a:lnSpc>
          <a:spcPct val="93000"/>
        </a:lnSpc>
        <a:spcBef>
          <a:spcPct val="0"/>
        </a:spcBef>
        <a:spcAft>
          <a:spcPct val="0"/>
        </a:spcAft>
        <a:buClr>
          <a:srgbClr val="000000"/>
        </a:buClr>
        <a:buSzPct val="100000"/>
        <a:buFont typeface="Times New Roman" panose="02020603050405020304" pitchFamily="18" charset="0"/>
        <a:defRPr sz="4400">
          <a:solidFill>
            <a:srgbClr val="000000"/>
          </a:solidFill>
          <a:latin typeface="arial" panose="020B0604020202020204" pitchFamily="34" charset="0"/>
          <a:ea typeface="Arial Unicode MS" panose="020B0604020202020204" pitchFamily="34" charset="-128"/>
          <a:cs typeface="Arial Unicode MS" charset="0"/>
        </a:defRPr>
      </a:lvl2pPr>
      <a:lvl3pPr algn="ctr" defTabSz="449263" rtl="0" eaLnBrk="0" fontAlgn="base" hangingPunct="0">
        <a:lnSpc>
          <a:spcPct val="93000"/>
        </a:lnSpc>
        <a:spcBef>
          <a:spcPct val="0"/>
        </a:spcBef>
        <a:spcAft>
          <a:spcPct val="0"/>
        </a:spcAft>
        <a:buClr>
          <a:srgbClr val="000000"/>
        </a:buClr>
        <a:buSzPct val="100000"/>
        <a:buFont typeface="Times New Roman" panose="02020603050405020304" pitchFamily="18" charset="0"/>
        <a:defRPr sz="4400">
          <a:solidFill>
            <a:srgbClr val="000000"/>
          </a:solidFill>
          <a:latin typeface="arial" panose="020B0604020202020204" pitchFamily="34" charset="0"/>
          <a:ea typeface="Arial Unicode MS" panose="020B0604020202020204" pitchFamily="34" charset="-128"/>
          <a:cs typeface="Arial Unicode MS" charset="0"/>
        </a:defRPr>
      </a:lvl3pPr>
      <a:lvl4pPr algn="ctr" defTabSz="449263" rtl="0" eaLnBrk="0" fontAlgn="base" hangingPunct="0">
        <a:lnSpc>
          <a:spcPct val="93000"/>
        </a:lnSpc>
        <a:spcBef>
          <a:spcPct val="0"/>
        </a:spcBef>
        <a:spcAft>
          <a:spcPct val="0"/>
        </a:spcAft>
        <a:buClr>
          <a:srgbClr val="000000"/>
        </a:buClr>
        <a:buSzPct val="100000"/>
        <a:buFont typeface="Times New Roman" panose="02020603050405020304" pitchFamily="18" charset="0"/>
        <a:defRPr sz="4400">
          <a:solidFill>
            <a:srgbClr val="000000"/>
          </a:solidFill>
          <a:latin typeface="arial" panose="020B0604020202020204" pitchFamily="34" charset="0"/>
          <a:ea typeface="Arial Unicode MS" panose="020B0604020202020204" pitchFamily="34" charset="-128"/>
          <a:cs typeface="Arial Unicode MS" charset="0"/>
        </a:defRPr>
      </a:lvl4pPr>
      <a:lvl5pPr algn="ctr" defTabSz="449263" rtl="0" eaLnBrk="0" fontAlgn="base" hangingPunct="0">
        <a:lnSpc>
          <a:spcPct val="93000"/>
        </a:lnSpc>
        <a:spcBef>
          <a:spcPct val="0"/>
        </a:spcBef>
        <a:spcAft>
          <a:spcPct val="0"/>
        </a:spcAft>
        <a:buClr>
          <a:srgbClr val="000000"/>
        </a:buClr>
        <a:buSzPct val="100000"/>
        <a:buFont typeface="Times New Roman" panose="02020603050405020304" pitchFamily="18" charset="0"/>
        <a:defRPr sz="4400">
          <a:solidFill>
            <a:srgbClr val="000000"/>
          </a:solidFill>
          <a:latin typeface="arial" panose="020B0604020202020204" pitchFamily="34" charset="0"/>
          <a:ea typeface="Arial Unicode MS" panose="020B0604020202020204" pitchFamily="34" charset="-128"/>
          <a:cs typeface="Arial Unicode MS" charset="0"/>
        </a:defRPr>
      </a:lvl5pPr>
      <a:lvl6pPr marL="2514600" indent="-228600" algn="ctr" defTabSz="449263" rtl="0" fontAlgn="base" hangingPunct="0">
        <a:lnSpc>
          <a:spcPct val="93000"/>
        </a:lnSpc>
        <a:spcBef>
          <a:spcPct val="0"/>
        </a:spcBef>
        <a:spcAft>
          <a:spcPct val="0"/>
        </a:spcAft>
        <a:buClr>
          <a:srgbClr val="000000"/>
        </a:buClr>
        <a:buSzPct val="100000"/>
        <a:buFont typeface="Times New Roman" panose="02020603050405020304" pitchFamily="18" charset="0"/>
        <a:defRPr sz="4400">
          <a:solidFill>
            <a:srgbClr val="000000"/>
          </a:solidFill>
          <a:latin typeface="arial" panose="020B0604020202020204" pitchFamily="34" charset="0"/>
          <a:cs typeface="Arial Unicode MS" charset="0"/>
        </a:defRPr>
      </a:lvl6pPr>
      <a:lvl7pPr marL="2971800" indent="-228600" algn="ctr" defTabSz="449263" rtl="0" fontAlgn="base" hangingPunct="0">
        <a:lnSpc>
          <a:spcPct val="93000"/>
        </a:lnSpc>
        <a:spcBef>
          <a:spcPct val="0"/>
        </a:spcBef>
        <a:spcAft>
          <a:spcPct val="0"/>
        </a:spcAft>
        <a:buClr>
          <a:srgbClr val="000000"/>
        </a:buClr>
        <a:buSzPct val="100000"/>
        <a:buFont typeface="Times New Roman" panose="02020603050405020304" pitchFamily="18" charset="0"/>
        <a:defRPr sz="4400">
          <a:solidFill>
            <a:srgbClr val="000000"/>
          </a:solidFill>
          <a:latin typeface="arial" panose="020B0604020202020204" pitchFamily="34" charset="0"/>
          <a:cs typeface="Arial Unicode MS" charset="0"/>
        </a:defRPr>
      </a:lvl7pPr>
      <a:lvl8pPr marL="3429000" indent="-228600" algn="ctr" defTabSz="449263" rtl="0" fontAlgn="base" hangingPunct="0">
        <a:lnSpc>
          <a:spcPct val="93000"/>
        </a:lnSpc>
        <a:spcBef>
          <a:spcPct val="0"/>
        </a:spcBef>
        <a:spcAft>
          <a:spcPct val="0"/>
        </a:spcAft>
        <a:buClr>
          <a:srgbClr val="000000"/>
        </a:buClr>
        <a:buSzPct val="100000"/>
        <a:buFont typeface="Times New Roman" panose="02020603050405020304" pitchFamily="18" charset="0"/>
        <a:defRPr sz="4400">
          <a:solidFill>
            <a:srgbClr val="000000"/>
          </a:solidFill>
          <a:latin typeface="arial" panose="020B0604020202020204" pitchFamily="34" charset="0"/>
          <a:cs typeface="Arial Unicode MS" charset="0"/>
        </a:defRPr>
      </a:lvl8pPr>
      <a:lvl9pPr marL="3886200" indent="-228600" algn="ctr" defTabSz="449263" rtl="0" fontAlgn="base" hangingPunct="0">
        <a:lnSpc>
          <a:spcPct val="93000"/>
        </a:lnSpc>
        <a:spcBef>
          <a:spcPct val="0"/>
        </a:spcBef>
        <a:spcAft>
          <a:spcPct val="0"/>
        </a:spcAft>
        <a:buClr>
          <a:srgbClr val="000000"/>
        </a:buClr>
        <a:buSzPct val="100000"/>
        <a:buFont typeface="Times New Roman" panose="02020603050405020304" pitchFamily="18" charset="0"/>
        <a:defRPr sz="4400">
          <a:solidFill>
            <a:srgbClr val="000000"/>
          </a:solidFill>
          <a:latin typeface="arial" panose="020B0604020202020204" pitchFamily="34" charset="0"/>
          <a:cs typeface="Arial Unicode MS" charset="0"/>
        </a:defRPr>
      </a:lvl9pPr>
    </p:titleStyle>
    <p:bodyStyle>
      <a:lvl1pPr marL="342900" indent="-342900" algn="l" defTabSz="449263" rtl="0" eaLnBrk="0" fontAlgn="base" hangingPunct="0">
        <a:lnSpc>
          <a:spcPct val="93000"/>
        </a:lnSpc>
        <a:spcBef>
          <a:spcPct val="0"/>
        </a:spcBef>
        <a:spcAft>
          <a:spcPts val="1413"/>
        </a:spcAft>
        <a:buClr>
          <a:srgbClr val="000000"/>
        </a:buClr>
        <a:buSzPct val="100000"/>
        <a:buFont typeface="Times New Roman" panose="02020603050405020304" pitchFamily="18" charset="0"/>
        <a:defRPr sz="3200" kern="1200">
          <a:solidFill>
            <a:srgbClr val="000000"/>
          </a:solidFill>
          <a:latin typeface="+mn-lt"/>
          <a:ea typeface="Arial Unicode MS" panose="020B0604020202020204" pitchFamily="34" charset="-128"/>
          <a:cs typeface="+mn-cs"/>
        </a:defRPr>
      </a:lvl1pPr>
      <a:lvl2pPr marL="742950" indent="-285750" algn="l" defTabSz="449263" rtl="0" eaLnBrk="0" fontAlgn="base" hangingPunct="0">
        <a:lnSpc>
          <a:spcPct val="93000"/>
        </a:lnSpc>
        <a:spcBef>
          <a:spcPct val="0"/>
        </a:spcBef>
        <a:spcAft>
          <a:spcPts val="1138"/>
        </a:spcAft>
        <a:buClr>
          <a:srgbClr val="000000"/>
        </a:buClr>
        <a:buSzPct val="100000"/>
        <a:buFont typeface="Times New Roman" panose="02020603050405020304" pitchFamily="18" charset="0"/>
        <a:defRPr sz="2800" kern="1200">
          <a:solidFill>
            <a:srgbClr val="000000"/>
          </a:solidFill>
          <a:latin typeface="+mn-lt"/>
          <a:ea typeface="Arial Unicode MS" panose="020B0604020202020204" pitchFamily="34" charset="-128"/>
          <a:cs typeface="+mn-cs"/>
        </a:defRPr>
      </a:lvl2pPr>
      <a:lvl3pPr marL="1143000" indent="-228600" algn="l" defTabSz="449263" rtl="0" eaLnBrk="0" fontAlgn="base" hangingPunct="0">
        <a:lnSpc>
          <a:spcPct val="93000"/>
        </a:lnSpc>
        <a:spcBef>
          <a:spcPct val="0"/>
        </a:spcBef>
        <a:spcAft>
          <a:spcPts val="850"/>
        </a:spcAft>
        <a:buClr>
          <a:srgbClr val="000000"/>
        </a:buClr>
        <a:buSzPct val="100000"/>
        <a:buFont typeface="Times New Roman" panose="02020603050405020304" pitchFamily="18" charset="0"/>
        <a:defRPr sz="2400" kern="1200">
          <a:solidFill>
            <a:srgbClr val="000000"/>
          </a:solidFill>
          <a:latin typeface="+mn-lt"/>
          <a:ea typeface="Arial Unicode MS" panose="020B0604020202020204" pitchFamily="34" charset="-128"/>
          <a:cs typeface="+mn-cs"/>
        </a:defRPr>
      </a:lvl3pPr>
      <a:lvl4pPr marL="1600200" indent="-228600" algn="l" defTabSz="449263" rtl="0" eaLnBrk="0" fontAlgn="base" hangingPunct="0">
        <a:lnSpc>
          <a:spcPct val="93000"/>
        </a:lnSpc>
        <a:spcBef>
          <a:spcPct val="0"/>
        </a:spcBef>
        <a:spcAft>
          <a:spcPts val="575"/>
        </a:spcAft>
        <a:buClr>
          <a:srgbClr val="000000"/>
        </a:buClr>
        <a:buSzPct val="100000"/>
        <a:buFont typeface="Times New Roman" panose="02020603050405020304" pitchFamily="18" charset="0"/>
        <a:defRPr sz="2000" kern="1200">
          <a:solidFill>
            <a:srgbClr val="000000"/>
          </a:solidFill>
          <a:latin typeface="+mn-lt"/>
          <a:ea typeface="Arial Unicode MS" panose="020B0604020202020204" pitchFamily="34" charset="-128"/>
          <a:cs typeface="+mn-cs"/>
        </a:defRPr>
      </a:lvl4pPr>
      <a:lvl5pPr marL="2057400" indent="-228600" algn="l" defTabSz="449263" rtl="0" eaLnBrk="0" fontAlgn="base" hangingPunct="0">
        <a:lnSpc>
          <a:spcPct val="93000"/>
        </a:lnSpc>
        <a:spcBef>
          <a:spcPct val="0"/>
        </a:spcBef>
        <a:spcAft>
          <a:spcPts val="288"/>
        </a:spcAft>
        <a:buClr>
          <a:srgbClr val="000000"/>
        </a:buClr>
        <a:buSzPct val="100000"/>
        <a:buFont typeface="Times New Roman" panose="02020603050405020304" pitchFamily="18" charset="0"/>
        <a:defRPr sz="2000" kern="1200">
          <a:solidFill>
            <a:srgbClr val="000000"/>
          </a:solidFill>
          <a:latin typeface="+mn-lt"/>
          <a:ea typeface="Arial Unicode MS" panose="020B0604020202020204" pitchFamily="34" charset="-128"/>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a:extLst>
              <a:ext uri="{FF2B5EF4-FFF2-40B4-BE49-F238E27FC236}">
                <a16:creationId xmlns:a16="http://schemas.microsoft.com/office/drawing/2014/main" id="{800D56F6-B1D5-4820-AD9B-60CA812E2DE5}"/>
              </a:ext>
            </a:extLst>
          </p:cNvPr>
          <p:cNvPicPr>
            <a:picLocks noChangeAspect="1" noChangeArrowheads="1"/>
          </p:cNvPicPr>
          <p:nvPr/>
        </p:nvPicPr>
        <p:blipFill>
          <a:blip r:embed="rId20">
            <a:alphaModFix amt="30000"/>
            <a:duotone>
              <a:schemeClr val="bg2">
                <a:shade val="45000"/>
                <a:satMod val="135000"/>
              </a:schemeClr>
              <a:prstClr val="white"/>
            </a:duotone>
          </a:blip>
          <a:srcRect/>
          <a:stretch>
            <a:fillRect/>
          </a:stretch>
        </p:blipFill>
        <p:spPr bwMode="auto">
          <a:xfrm>
            <a:off x="1" y="-1"/>
            <a:ext cx="10080627" cy="7559676"/>
          </a:xfrm>
          <a:prstGeom prst="rect">
            <a:avLst/>
          </a:prstGeom>
          <a:noFill/>
        </p:spPr>
      </p:pic>
      <p:grpSp>
        <p:nvGrpSpPr>
          <p:cNvPr id="4099" name="Group 7">
            <a:extLst>
              <a:ext uri="{FF2B5EF4-FFF2-40B4-BE49-F238E27FC236}">
                <a16:creationId xmlns:a16="http://schemas.microsoft.com/office/drawing/2014/main" id="{99163131-9EDE-4CFB-936B-726B8B0D80D1}"/>
              </a:ext>
            </a:extLst>
          </p:cNvPr>
          <p:cNvGrpSpPr>
            <a:grpSpLocks/>
          </p:cNvGrpSpPr>
          <p:nvPr/>
        </p:nvGrpSpPr>
        <p:grpSpPr bwMode="auto">
          <a:xfrm>
            <a:off x="-15875" y="0"/>
            <a:ext cx="9967913" cy="7559675"/>
            <a:chOff x="-14288" y="0"/>
            <a:chExt cx="9041774" cy="6858001"/>
          </a:xfrm>
        </p:grpSpPr>
        <p:grpSp>
          <p:nvGrpSpPr>
            <p:cNvPr id="9" name="Group 8">
              <a:extLst>
                <a:ext uri="{FF2B5EF4-FFF2-40B4-BE49-F238E27FC236}">
                  <a16:creationId xmlns:a16="http://schemas.microsoft.com/office/drawing/2014/main" id="{1F37BD6D-8E31-41C5-92DD-FBC87F0D93D9}"/>
                </a:ext>
              </a:extLst>
            </p:cNvPr>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a:extLst>
                  <a:ext uri="{FF2B5EF4-FFF2-40B4-BE49-F238E27FC236}">
                    <a16:creationId xmlns:a16="http://schemas.microsoft.com/office/drawing/2014/main" id="{CF127E2A-83E4-4A5F-8E30-7AC4A57D006A}"/>
                  </a:ext>
                </a:extLst>
              </p:cNvPr>
              <p:cNvSpPr>
                <a:spLocks noChangeArrowheads="1"/>
              </p:cNvSpPr>
              <p:nvPr/>
            </p:nvSpPr>
            <p:spPr bwMode="auto">
              <a:xfrm>
                <a:off x="114300" y="4763"/>
                <a:ext cx="23813" cy="2181225"/>
              </a:xfrm>
              <a:prstGeom prst="rect">
                <a:avLst/>
              </a:prstGeom>
              <a:grpFill/>
              <a:ln>
                <a:noFill/>
              </a:ln>
            </p:spPr>
          </p:sp>
          <p:sp>
            <p:nvSpPr>
              <p:cNvPr id="22" name="Freeform 6">
                <a:extLst>
                  <a:ext uri="{FF2B5EF4-FFF2-40B4-BE49-F238E27FC236}">
                    <a16:creationId xmlns:a16="http://schemas.microsoft.com/office/drawing/2014/main" id="{E6542B6D-B8B8-45E0-B19C-1A9C15DEFC15}"/>
                  </a:ext>
                </a:extLst>
              </p:cNvPr>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p:spPr>
          </p:sp>
          <p:sp>
            <p:nvSpPr>
              <p:cNvPr id="23" name="Freeform 7">
                <a:extLst>
                  <a:ext uri="{FF2B5EF4-FFF2-40B4-BE49-F238E27FC236}">
                    <a16:creationId xmlns:a16="http://schemas.microsoft.com/office/drawing/2014/main" id="{F1AFEE62-5F80-4585-A078-79381E12CEE2}"/>
                  </a:ext>
                </a:extLst>
              </p:cNvPr>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p:spPr>
          </p:sp>
          <p:sp>
            <p:nvSpPr>
              <p:cNvPr id="24" name="Freeform 8">
                <a:extLst>
                  <a:ext uri="{FF2B5EF4-FFF2-40B4-BE49-F238E27FC236}">
                    <a16:creationId xmlns:a16="http://schemas.microsoft.com/office/drawing/2014/main" id="{B66EA537-44FE-4DB7-AC4E-9DD9633D5B49}"/>
                  </a:ext>
                </a:extLst>
              </p:cNvPr>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p:spPr>
          </p:sp>
          <p:sp>
            <p:nvSpPr>
              <p:cNvPr id="25" name="Freeform 9">
                <a:extLst>
                  <a:ext uri="{FF2B5EF4-FFF2-40B4-BE49-F238E27FC236}">
                    <a16:creationId xmlns:a16="http://schemas.microsoft.com/office/drawing/2014/main" id="{7328DD12-5FE8-4295-8435-1B7B6CAAB102}"/>
                  </a:ext>
                </a:extLst>
              </p:cNvPr>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p:spPr>
          </p:sp>
          <p:sp>
            <p:nvSpPr>
              <p:cNvPr id="26" name="Freeform 10">
                <a:extLst>
                  <a:ext uri="{FF2B5EF4-FFF2-40B4-BE49-F238E27FC236}">
                    <a16:creationId xmlns:a16="http://schemas.microsoft.com/office/drawing/2014/main" id="{F56030F1-1FD5-4F88-8113-741A0F992B17}"/>
                  </a:ext>
                </a:extLst>
              </p:cNvPr>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p:spPr>
          </p:sp>
          <p:sp>
            <p:nvSpPr>
              <p:cNvPr id="27" name="Freeform 11">
                <a:extLst>
                  <a:ext uri="{FF2B5EF4-FFF2-40B4-BE49-F238E27FC236}">
                    <a16:creationId xmlns:a16="http://schemas.microsoft.com/office/drawing/2014/main" id="{283B1505-7AD0-4727-92B1-4DC9B26F48A7}"/>
                  </a:ext>
                </a:extLst>
              </p:cNvPr>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p:spPr>
          </p:sp>
          <p:sp>
            <p:nvSpPr>
              <p:cNvPr id="28" name="Freeform 12">
                <a:extLst>
                  <a:ext uri="{FF2B5EF4-FFF2-40B4-BE49-F238E27FC236}">
                    <a16:creationId xmlns:a16="http://schemas.microsoft.com/office/drawing/2014/main" id="{A0146DCD-0B44-48FA-877D-336499BEF3DA}"/>
                  </a:ext>
                </a:extLst>
              </p:cNvPr>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p:spPr>
          </p:sp>
          <p:sp>
            <p:nvSpPr>
              <p:cNvPr id="29" name="Freeform 13">
                <a:extLst>
                  <a:ext uri="{FF2B5EF4-FFF2-40B4-BE49-F238E27FC236}">
                    <a16:creationId xmlns:a16="http://schemas.microsoft.com/office/drawing/2014/main" id="{8B89C609-17C7-40B7-8500-6B7634B9149E}"/>
                  </a:ext>
                </a:extLst>
              </p:cNvPr>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p:spPr>
          </p:sp>
          <p:sp>
            <p:nvSpPr>
              <p:cNvPr id="30" name="Freeform 14">
                <a:extLst>
                  <a:ext uri="{FF2B5EF4-FFF2-40B4-BE49-F238E27FC236}">
                    <a16:creationId xmlns:a16="http://schemas.microsoft.com/office/drawing/2014/main" id="{E8912DB0-DFF4-4CCE-BF19-2D944C280526}"/>
                  </a:ext>
                </a:extLst>
              </p:cNvPr>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p:spPr>
          </p:sp>
          <p:sp>
            <p:nvSpPr>
              <p:cNvPr id="31" name="Freeform 15">
                <a:extLst>
                  <a:ext uri="{FF2B5EF4-FFF2-40B4-BE49-F238E27FC236}">
                    <a16:creationId xmlns:a16="http://schemas.microsoft.com/office/drawing/2014/main" id="{448933EF-C75B-409B-A3EF-E58B0E52D953}"/>
                  </a:ext>
                </a:extLst>
              </p:cNvPr>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p:spPr>
          </p:sp>
          <p:sp>
            <p:nvSpPr>
              <p:cNvPr id="32" name="Line 16">
                <a:extLst>
                  <a:ext uri="{FF2B5EF4-FFF2-40B4-BE49-F238E27FC236}">
                    <a16:creationId xmlns:a16="http://schemas.microsoft.com/office/drawing/2014/main" id="{1AC72D20-56FA-4357-B71A-096B4AD31ECF}"/>
                  </a:ext>
                </a:extLst>
              </p:cNvPr>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a:extLst>
                  <a:ext uri="{FF2B5EF4-FFF2-40B4-BE49-F238E27FC236}">
                    <a16:creationId xmlns:a16="http://schemas.microsoft.com/office/drawing/2014/main" id="{BE9AF8F3-BB82-461E-9B04-E4356C0DDD53}"/>
                  </a:ext>
                </a:extLst>
              </p:cNvPr>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p:spPr>
          </p:sp>
          <p:sp>
            <p:nvSpPr>
              <p:cNvPr id="34" name="Freeform 18">
                <a:extLst>
                  <a:ext uri="{FF2B5EF4-FFF2-40B4-BE49-F238E27FC236}">
                    <a16:creationId xmlns:a16="http://schemas.microsoft.com/office/drawing/2014/main" id="{6E8D3FCF-B06E-4233-9366-B1E0E1256E3E}"/>
                  </a:ext>
                </a:extLst>
              </p:cNvPr>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p:spPr>
          </p:sp>
          <p:sp>
            <p:nvSpPr>
              <p:cNvPr id="35" name="Freeform 19">
                <a:extLst>
                  <a:ext uri="{FF2B5EF4-FFF2-40B4-BE49-F238E27FC236}">
                    <a16:creationId xmlns:a16="http://schemas.microsoft.com/office/drawing/2014/main" id="{E3CBFC4B-38C3-4331-B41E-A21873C10E6B}"/>
                  </a:ext>
                </a:extLst>
              </p:cNvPr>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p:spPr>
          </p:sp>
          <p:sp>
            <p:nvSpPr>
              <p:cNvPr id="36" name="Freeform 20">
                <a:extLst>
                  <a:ext uri="{FF2B5EF4-FFF2-40B4-BE49-F238E27FC236}">
                    <a16:creationId xmlns:a16="http://schemas.microsoft.com/office/drawing/2014/main" id="{D302ED65-D27E-42BE-8643-ED9821DC3679}"/>
                  </a:ext>
                </a:extLst>
              </p:cNvPr>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p:spPr>
          </p:sp>
          <p:sp>
            <p:nvSpPr>
              <p:cNvPr id="37" name="Rectangle 21">
                <a:extLst>
                  <a:ext uri="{FF2B5EF4-FFF2-40B4-BE49-F238E27FC236}">
                    <a16:creationId xmlns:a16="http://schemas.microsoft.com/office/drawing/2014/main" id="{F5D2459A-15B7-4659-8AA8-7F6A89462B79}"/>
                  </a:ext>
                </a:extLst>
              </p:cNvPr>
              <p:cNvSpPr>
                <a:spLocks noChangeArrowheads="1"/>
              </p:cNvSpPr>
              <p:nvPr/>
            </p:nvSpPr>
            <p:spPr bwMode="auto">
              <a:xfrm>
                <a:off x="133350" y="4662488"/>
                <a:ext cx="23813" cy="2181225"/>
              </a:xfrm>
              <a:prstGeom prst="rect">
                <a:avLst/>
              </a:prstGeom>
              <a:grpFill/>
              <a:ln>
                <a:noFill/>
              </a:ln>
            </p:spPr>
          </p:sp>
          <p:sp>
            <p:nvSpPr>
              <p:cNvPr id="38" name="Freeform 22">
                <a:extLst>
                  <a:ext uri="{FF2B5EF4-FFF2-40B4-BE49-F238E27FC236}">
                    <a16:creationId xmlns:a16="http://schemas.microsoft.com/office/drawing/2014/main" id="{80635F9A-45C5-41A7-95E8-6B8B39270C2B}"/>
                  </a:ext>
                </a:extLst>
              </p:cNvPr>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p:spPr>
          </p:sp>
          <p:sp>
            <p:nvSpPr>
              <p:cNvPr id="39" name="Freeform 23">
                <a:extLst>
                  <a:ext uri="{FF2B5EF4-FFF2-40B4-BE49-F238E27FC236}">
                    <a16:creationId xmlns:a16="http://schemas.microsoft.com/office/drawing/2014/main" id="{D569B9A6-E5D2-4C8E-8CF2-C65F612E1BC0}"/>
                  </a:ext>
                </a:extLst>
              </p:cNvPr>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p:spPr>
          </p:sp>
          <p:sp>
            <p:nvSpPr>
              <p:cNvPr id="40" name="Freeform 24">
                <a:extLst>
                  <a:ext uri="{FF2B5EF4-FFF2-40B4-BE49-F238E27FC236}">
                    <a16:creationId xmlns:a16="http://schemas.microsoft.com/office/drawing/2014/main" id="{D349E1EB-07BC-43B6-83DA-E11F5CDEEAFE}"/>
                  </a:ext>
                </a:extLst>
              </p:cNvPr>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p:spPr>
          </p:sp>
          <p:sp>
            <p:nvSpPr>
              <p:cNvPr id="41" name="Freeform 25">
                <a:extLst>
                  <a:ext uri="{FF2B5EF4-FFF2-40B4-BE49-F238E27FC236}">
                    <a16:creationId xmlns:a16="http://schemas.microsoft.com/office/drawing/2014/main" id="{630C66B5-D8CB-407B-833D-19FE9EEF577D}"/>
                  </a:ext>
                </a:extLst>
              </p:cNvPr>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p:spPr>
          </p:sp>
          <p:sp>
            <p:nvSpPr>
              <p:cNvPr id="42" name="Freeform 26">
                <a:extLst>
                  <a:ext uri="{FF2B5EF4-FFF2-40B4-BE49-F238E27FC236}">
                    <a16:creationId xmlns:a16="http://schemas.microsoft.com/office/drawing/2014/main" id="{97B26BB5-548B-47D9-8A45-C34FA670C4DB}"/>
                  </a:ext>
                </a:extLst>
              </p:cNvPr>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p:spPr>
          </p:sp>
          <p:sp>
            <p:nvSpPr>
              <p:cNvPr id="43" name="Freeform 27">
                <a:extLst>
                  <a:ext uri="{FF2B5EF4-FFF2-40B4-BE49-F238E27FC236}">
                    <a16:creationId xmlns:a16="http://schemas.microsoft.com/office/drawing/2014/main" id="{409A094A-D00C-46B5-935F-23DE8473C216}"/>
                  </a:ext>
                </a:extLst>
              </p:cNvPr>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p:spPr>
          </p:sp>
          <p:sp>
            <p:nvSpPr>
              <p:cNvPr id="44" name="Freeform 28">
                <a:extLst>
                  <a:ext uri="{FF2B5EF4-FFF2-40B4-BE49-F238E27FC236}">
                    <a16:creationId xmlns:a16="http://schemas.microsoft.com/office/drawing/2014/main" id="{1D4580AE-85B2-40D3-9C5D-0AD341C22384}"/>
                  </a:ext>
                </a:extLst>
              </p:cNvPr>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p:spPr>
          </p:sp>
          <p:sp>
            <p:nvSpPr>
              <p:cNvPr id="45" name="Freeform 29">
                <a:extLst>
                  <a:ext uri="{FF2B5EF4-FFF2-40B4-BE49-F238E27FC236}">
                    <a16:creationId xmlns:a16="http://schemas.microsoft.com/office/drawing/2014/main" id="{C48514E6-666C-45C2-9DAE-3822F632D50D}"/>
                  </a:ext>
                </a:extLst>
              </p:cNvPr>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p:spPr>
          </p:sp>
          <p:sp>
            <p:nvSpPr>
              <p:cNvPr id="46" name="Freeform 30">
                <a:extLst>
                  <a:ext uri="{FF2B5EF4-FFF2-40B4-BE49-F238E27FC236}">
                    <a16:creationId xmlns:a16="http://schemas.microsoft.com/office/drawing/2014/main" id="{5BCE3E3C-2148-42DE-83CF-D3A748239F9A}"/>
                  </a:ext>
                </a:extLst>
              </p:cNvPr>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p:spPr>
          </p:sp>
          <p:sp>
            <p:nvSpPr>
              <p:cNvPr id="47" name="Freeform 31">
                <a:extLst>
                  <a:ext uri="{FF2B5EF4-FFF2-40B4-BE49-F238E27FC236}">
                    <a16:creationId xmlns:a16="http://schemas.microsoft.com/office/drawing/2014/main" id="{44B2FAEC-0D09-4BB8-A90D-CD460EF42572}"/>
                  </a:ext>
                </a:extLst>
              </p:cNvPr>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p:spPr>
          </p:sp>
        </p:grpSp>
        <p:grpSp>
          <p:nvGrpSpPr>
            <p:cNvPr id="10" name="Group 9">
              <a:extLst>
                <a:ext uri="{FF2B5EF4-FFF2-40B4-BE49-F238E27FC236}">
                  <a16:creationId xmlns:a16="http://schemas.microsoft.com/office/drawing/2014/main" id="{5C15F855-35D3-45C8-B584-C4AF46A6A1CA}"/>
                </a:ext>
              </a:extLst>
            </p:cNvPr>
            <p:cNvGrpSpPr/>
            <p:nvPr/>
          </p:nvGrpSpPr>
          <p:grpSpPr>
            <a:xfrm>
              <a:off x="8352798"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a:extLst>
                  <a:ext uri="{FF2B5EF4-FFF2-40B4-BE49-F238E27FC236}">
                    <a16:creationId xmlns:a16="http://schemas.microsoft.com/office/drawing/2014/main" id="{7E52E2B7-9B46-45D0-AF1E-D1081E3FD8DB}"/>
                  </a:ext>
                </a:extLst>
              </p:cNvPr>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p:spPr>
          </p:sp>
          <p:sp>
            <p:nvSpPr>
              <p:cNvPr id="12" name="Freeform 33">
                <a:extLst>
                  <a:ext uri="{FF2B5EF4-FFF2-40B4-BE49-F238E27FC236}">
                    <a16:creationId xmlns:a16="http://schemas.microsoft.com/office/drawing/2014/main" id="{F9B45DC8-EA19-4848-A662-1AF78E3F04F6}"/>
                  </a:ext>
                </a:extLst>
              </p:cNvPr>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p:spPr>
          </p:sp>
          <p:sp>
            <p:nvSpPr>
              <p:cNvPr id="13" name="Freeform 34">
                <a:extLst>
                  <a:ext uri="{FF2B5EF4-FFF2-40B4-BE49-F238E27FC236}">
                    <a16:creationId xmlns:a16="http://schemas.microsoft.com/office/drawing/2014/main" id="{1041BE78-EE0C-4F0A-BEA6-5E61B32DB99B}"/>
                  </a:ext>
                </a:extLst>
              </p:cNvPr>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p:spPr>
          </p:sp>
          <p:sp>
            <p:nvSpPr>
              <p:cNvPr id="14" name="Freeform 35">
                <a:extLst>
                  <a:ext uri="{FF2B5EF4-FFF2-40B4-BE49-F238E27FC236}">
                    <a16:creationId xmlns:a16="http://schemas.microsoft.com/office/drawing/2014/main" id="{D597B20C-AFAB-4982-8840-F9E4579D1220}"/>
                  </a:ext>
                </a:extLst>
              </p:cNvPr>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p:spPr>
          </p:sp>
          <p:sp>
            <p:nvSpPr>
              <p:cNvPr id="15" name="Freeform 36">
                <a:extLst>
                  <a:ext uri="{FF2B5EF4-FFF2-40B4-BE49-F238E27FC236}">
                    <a16:creationId xmlns:a16="http://schemas.microsoft.com/office/drawing/2014/main" id="{AACFD2AF-7555-4D0C-ABFA-96FF2E65AFC0}"/>
                  </a:ext>
                </a:extLst>
              </p:cNvPr>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p:spPr>
          </p:sp>
          <p:sp>
            <p:nvSpPr>
              <p:cNvPr id="16" name="Freeform 37">
                <a:extLst>
                  <a:ext uri="{FF2B5EF4-FFF2-40B4-BE49-F238E27FC236}">
                    <a16:creationId xmlns:a16="http://schemas.microsoft.com/office/drawing/2014/main" id="{151D1D91-64C3-4EDB-BB8F-11A5694DCAB0}"/>
                  </a:ext>
                </a:extLst>
              </p:cNvPr>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p:spPr>
          </p:sp>
          <p:sp>
            <p:nvSpPr>
              <p:cNvPr id="17" name="Freeform 38">
                <a:extLst>
                  <a:ext uri="{FF2B5EF4-FFF2-40B4-BE49-F238E27FC236}">
                    <a16:creationId xmlns:a16="http://schemas.microsoft.com/office/drawing/2014/main" id="{DC35293D-3B48-4F36-9F5F-01CCD67C8C95}"/>
                  </a:ext>
                </a:extLst>
              </p:cNvPr>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p:spPr>
          </p:sp>
          <p:sp>
            <p:nvSpPr>
              <p:cNvPr id="18" name="Freeform 39">
                <a:extLst>
                  <a:ext uri="{FF2B5EF4-FFF2-40B4-BE49-F238E27FC236}">
                    <a16:creationId xmlns:a16="http://schemas.microsoft.com/office/drawing/2014/main" id="{B817BBDE-D81D-4D5C-91F6-EA702E64C683}"/>
                  </a:ext>
                </a:extLst>
              </p:cNvPr>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p:spPr>
          </p:sp>
          <p:sp>
            <p:nvSpPr>
              <p:cNvPr id="19" name="Freeform 40">
                <a:extLst>
                  <a:ext uri="{FF2B5EF4-FFF2-40B4-BE49-F238E27FC236}">
                    <a16:creationId xmlns:a16="http://schemas.microsoft.com/office/drawing/2014/main" id="{90286AAA-0629-49ED-974D-FC947F4C960D}"/>
                  </a:ext>
                </a:extLst>
              </p:cNvPr>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p:spPr>
          </p:sp>
          <p:sp>
            <p:nvSpPr>
              <p:cNvPr id="20" name="Rectangle 41">
                <a:extLst>
                  <a:ext uri="{FF2B5EF4-FFF2-40B4-BE49-F238E27FC236}">
                    <a16:creationId xmlns:a16="http://schemas.microsoft.com/office/drawing/2014/main" id="{955C9DF6-FD49-4656-B252-13CFD73473BD}"/>
                  </a:ext>
                </a:extLst>
              </p:cNvPr>
              <p:cNvSpPr>
                <a:spLocks noChangeArrowheads="1"/>
              </p:cNvSpPr>
              <p:nvPr/>
            </p:nvSpPr>
            <p:spPr bwMode="auto">
              <a:xfrm>
                <a:off x="11939587" y="6596063"/>
                <a:ext cx="23813" cy="252413"/>
              </a:xfrm>
              <a:prstGeom prst="rect">
                <a:avLst/>
              </a:prstGeom>
              <a:grpFill/>
              <a:ln>
                <a:noFill/>
              </a:ln>
            </p:spPr>
          </p:sp>
        </p:grpSp>
      </p:grpSp>
      <p:sp>
        <p:nvSpPr>
          <p:cNvPr id="2" name="Title Placeholder 1">
            <a:extLst>
              <a:ext uri="{FF2B5EF4-FFF2-40B4-BE49-F238E27FC236}">
                <a16:creationId xmlns:a16="http://schemas.microsoft.com/office/drawing/2014/main" id="{C4F9E35F-8186-4E32-8AD4-EB55EAA9B956}"/>
              </a:ext>
            </a:extLst>
          </p:cNvPr>
          <p:cNvSpPr>
            <a:spLocks noGrp="1"/>
          </p:cNvSpPr>
          <p:nvPr>
            <p:ph type="title"/>
          </p:nvPr>
        </p:nvSpPr>
        <p:spPr>
          <a:xfrm>
            <a:off x="942975" y="681038"/>
            <a:ext cx="8191500" cy="1630362"/>
          </a:xfrm>
          <a:prstGeom prst="rect">
            <a:avLst/>
          </a:prstGeom>
        </p:spPr>
        <p:txBody>
          <a:bodyPr vert="horz" lIns="91440" tIns="45720" rIns="91440" bIns="45720" rtlCol="0" anchor="ctr">
            <a:normAutofit/>
          </a:bodyPr>
          <a:lstStyle/>
          <a:p>
            <a:endParaRPr lang="en-US" dirty="0"/>
          </a:p>
        </p:txBody>
      </p:sp>
      <p:sp>
        <p:nvSpPr>
          <p:cNvPr id="3" name="Text Placeholder 2">
            <a:extLst>
              <a:ext uri="{FF2B5EF4-FFF2-40B4-BE49-F238E27FC236}">
                <a16:creationId xmlns:a16="http://schemas.microsoft.com/office/drawing/2014/main" id="{44F9D819-D877-468D-BC15-21C2C26E528F}"/>
              </a:ext>
            </a:extLst>
          </p:cNvPr>
          <p:cNvSpPr>
            <a:spLocks noGrp="1"/>
          </p:cNvSpPr>
          <p:nvPr>
            <p:ph type="body" idx="1"/>
          </p:nvPr>
        </p:nvSpPr>
        <p:spPr>
          <a:xfrm>
            <a:off x="942975" y="2479675"/>
            <a:ext cx="8191500" cy="39036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166B5605-252C-4364-83D3-3713DB190D8F}"/>
              </a:ext>
            </a:extLst>
          </p:cNvPr>
          <p:cNvSpPr>
            <a:spLocks noGrp="1"/>
          </p:cNvSpPr>
          <p:nvPr>
            <p:ph type="dt" sz="half" idx="2"/>
          </p:nvPr>
        </p:nvSpPr>
        <p:spPr>
          <a:xfrm>
            <a:off x="6165850" y="6484938"/>
            <a:ext cx="2268538" cy="403225"/>
          </a:xfrm>
          <a:prstGeom prst="rect">
            <a:avLst/>
          </a:prstGeom>
        </p:spPr>
        <p:txBody>
          <a:bodyPr vert="horz" lIns="91440" tIns="45720" rIns="91440" bIns="45720" rtlCol="0" anchor="ctr"/>
          <a:lstStyle>
            <a:lvl1pPr algn="r" eaLnBrk="1">
              <a:lnSpc>
                <a:spcPct val="93000"/>
              </a:lnSpc>
              <a:buClr>
                <a:srgbClr val="000000"/>
              </a:buClr>
              <a:buSzPct val="100000"/>
              <a:buFont typeface="Times New Roman" panose="02020603050405020304" pitchFamily="18" charset="0"/>
              <a:buNone/>
              <a:defRPr sz="1157">
                <a:solidFill>
                  <a:schemeClr val="tx1">
                    <a:tint val="75000"/>
                  </a:schemeClr>
                </a:solidFill>
              </a:defRPr>
            </a:lvl1pPr>
          </a:lstStyle>
          <a:p>
            <a:pPr>
              <a:defRPr/>
            </a:pPr>
            <a:endParaRPr lang="en-IN" altLang="en-US"/>
          </a:p>
        </p:txBody>
      </p:sp>
      <p:sp>
        <p:nvSpPr>
          <p:cNvPr id="5" name="Footer Placeholder 4">
            <a:extLst>
              <a:ext uri="{FF2B5EF4-FFF2-40B4-BE49-F238E27FC236}">
                <a16:creationId xmlns:a16="http://schemas.microsoft.com/office/drawing/2014/main" id="{E1EEDDCE-7565-46A2-8620-AE0BB3CAC0E5}"/>
              </a:ext>
            </a:extLst>
          </p:cNvPr>
          <p:cNvSpPr>
            <a:spLocks noGrp="1"/>
          </p:cNvSpPr>
          <p:nvPr>
            <p:ph type="ftr" sz="quarter" idx="3"/>
          </p:nvPr>
        </p:nvSpPr>
        <p:spPr>
          <a:xfrm>
            <a:off x="942975" y="6484938"/>
            <a:ext cx="5159375" cy="403225"/>
          </a:xfrm>
          <a:prstGeom prst="rect">
            <a:avLst/>
          </a:prstGeom>
        </p:spPr>
        <p:txBody>
          <a:bodyPr vert="horz" lIns="91440" tIns="45720" rIns="91440" bIns="45720" rtlCol="0" anchor="ctr"/>
          <a:lstStyle>
            <a:lvl1pPr algn="l" eaLnBrk="1">
              <a:lnSpc>
                <a:spcPct val="93000"/>
              </a:lnSpc>
              <a:buClr>
                <a:srgbClr val="000000"/>
              </a:buClr>
              <a:buSzPct val="100000"/>
              <a:buFont typeface="Times New Roman" panose="02020603050405020304" pitchFamily="18" charset="0"/>
              <a:buNone/>
              <a:defRPr sz="1157">
                <a:solidFill>
                  <a:schemeClr val="tx1">
                    <a:tint val="75000"/>
                  </a:schemeClr>
                </a:solidFill>
              </a:defRPr>
            </a:lvl1pPr>
          </a:lstStyle>
          <a:p>
            <a:pPr>
              <a:defRPr/>
            </a:pPr>
            <a:endParaRPr lang="en-IN" altLang="en-US"/>
          </a:p>
        </p:txBody>
      </p:sp>
      <p:sp>
        <p:nvSpPr>
          <p:cNvPr id="6" name="Slide Number Placeholder 5">
            <a:extLst>
              <a:ext uri="{FF2B5EF4-FFF2-40B4-BE49-F238E27FC236}">
                <a16:creationId xmlns:a16="http://schemas.microsoft.com/office/drawing/2014/main" id="{370C894F-D28B-41D7-B430-B62EC8FED16F}"/>
              </a:ext>
            </a:extLst>
          </p:cNvPr>
          <p:cNvSpPr>
            <a:spLocks noGrp="1"/>
          </p:cNvSpPr>
          <p:nvPr>
            <p:ph type="sldNum" sz="quarter" idx="4"/>
          </p:nvPr>
        </p:nvSpPr>
        <p:spPr>
          <a:xfrm>
            <a:off x="8496300" y="6484938"/>
            <a:ext cx="638175" cy="403225"/>
          </a:xfrm>
          <a:prstGeom prst="rect">
            <a:avLst/>
          </a:prstGeom>
        </p:spPr>
        <p:txBody>
          <a:bodyPr vert="horz" lIns="91440" tIns="45720" rIns="91440" bIns="45720" rtlCol="0" anchor="ctr"/>
          <a:lstStyle>
            <a:lvl1pPr algn="r" eaLnBrk="1">
              <a:lnSpc>
                <a:spcPct val="93000"/>
              </a:lnSpc>
              <a:buClr>
                <a:srgbClr val="000000"/>
              </a:buClr>
              <a:buSzPct val="100000"/>
              <a:buFont typeface="Times New Roman" panose="02020603050405020304" pitchFamily="18" charset="0"/>
              <a:buNone/>
              <a:defRPr sz="1157" smtClean="0">
                <a:solidFill>
                  <a:schemeClr val="tx1">
                    <a:tint val="75000"/>
                  </a:schemeClr>
                </a:solidFill>
              </a:defRPr>
            </a:lvl1pPr>
          </a:lstStyle>
          <a:p>
            <a:pPr>
              <a:defRPr/>
            </a:pPr>
            <a:fld id="{055558AF-16B5-40E7-AC63-2153173FAC91}" type="slidenum">
              <a:rPr lang="en-IN" altLang="en-US"/>
              <a:pPr>
                <a:defRPr/>
              </a:pPr>
              <a:t>‹#›</a:t>
            </a:fld>
            <a:endParaRPr lang="en-IN" altLang="en-US"/>
          </a:p>
        </p:txBody>
      </p:sp>
    </p:spTree>
  </p:cSld>
  <p:clrMap bg1="dk1" tx1="lt1" bg2="dk2" tx2="lt2" accent1="accent1" accent2="accent2" accent3="accent3" accent4="accent4" accent5="accent5" accent6="accent6" hlink="hlink" folHlink="folHlink"/>
  <p:sldLayoutIdLst>
    <p:sldLayoutId id="2147483767" r:id="rId1"/>
    <p:sldLayoutId id="2147483753" r:id="rId2"/>
    <p:sldLayoutId id="2147483754" r:id="rId3"/>
    <p:sldLayoutId id="2147483755" r:id="rId4"/>
    <p:sldLayoutId id="2147483756" r:id="rId5"/>
    <p:sldLayoutId id="2147483757" r:id="rId6"/>
    <p:sldLayoutId id="2147483758" r:id="rId7"/>
    <p:sldLayoutId id="2147483759" r:id="rId8"/>
    <p:sldLayoutId id="2147483760" r:id="rId9"/>
    <p:sldLayoutId id="2147483761" r:id="rId10"/>
    <p:sldLayoutId id="2147483762" r:id="rId11"/>
    <p:sldLayoutId id="2147483768" r:id="rId12"/>
    <p:sldLayoutId id="2147483763" r:id="rId13"/>
    <p:sldLayoutId id="2147483764" r:id="rId14"/>
    <p:sldLayoutId id="2147483769" r:id="rId15"/>
    <p:sldLayoutId id="2147483765" r:id="rId16"/>
    <p:sldLayoutId id="2147483766" r:id="rId17"/>
    <p:sldLayoutId id="2147483770" r:id="rId18"/>
  </p:sldLayoutIdLst>
  <p:txStyles>
    <p:titleStyle>
      <a:lvl1pPr algn="l" defTabSz="1006475" rtl="0" fontAlgn="base">
        <a:lnSpc>
          <a:spcPct val="90000"/>
        </a:lnSpc>
        <a:spcBef>
          <a:spcPct val="0"/>
        </a:spcBef>
        <a:spcAft>
          <a:spcPct val="0"/>
        </a:spcAft>
        <a:defRPr sz="3900" kern="1200" cap="all">
          <a:solidFill>
            <a:schemeClr val="tx1"/>
          </a:solidFill>
          <a:latin typeface="+mj-lt"/>
          <a:ea typeface="+mj-ea"/>
          <a:cs typeface="+mj-cs"/>
        </a:defRPr>
      </a:lvl1pPr>
      <a:lvl2pPr algn="l" defTabSz="1006475" rtl="0" fontAlgn="base">
        <a:lnSpc>
          <a:spcPct val="90000"/>
        </a:lnSpc>
        <a:spcBef>
          <a:spcPct val="0"/>
        </a:spcBef>
        <a:spcAft>
          <a:spcPct val="0"/>
        </a:spcAft>
        <a:defRPr sz="3900">
          <a:solidFill>
            <a:schemeClr val="tx1"/>
          </a:solidFill>
          <a:latin typeface="Tw Cen MT" panose="020B0602020104020603" pitchFamily="34" charset="0"/>
        </a:defRPr>
      </a:lvl2pPr>
      <a:lvl3pPr algn="l" defTabSz="1006475" rtl="0" fontAlgn="base">
        <a:lnSpc>
          <a:spcPct val="90000"/>
        </a:lnSpc>
        <a:spcBef>
          <a:spcPct val="0"/>
        </a:spcBef>
        <a:spcAft>
          <a:spcPct val="0"/>
        </a:spcAft>
        <a:defRPr sz="3900">
          <a:solidFill>
            <a:schemeClr val="tx1"/>
          </a:solidFill>
          <a:latin typeface="Tw Cen MT" panose="020B0602020104020603" pitchFamily="34" charset="0"/>
        </a:defRPr>
      </a:lvl3pPr>
      <a:lvl4pPr algn="l" defTabSz="1006475" rtl="0" fontAlgn="base">
        <a:lnSpc>
          <a:spcPct val="90000"/>
        </a:lnSpc>
        <a:spcBef>
          <a:spcPct val="0"/>
        </a:spcBef>
        <a:spcAft>
          <a:spcPct val="0"/>
        </a:spcAft>
        <a:defRPr sz="3900">
          <a:solidFill>
            <a:schemeClr val="tx1"/>
          </a:solidFill>
          <a:latin typeface="Tw Cen MT" panose="020B0602020104020603" pitchFamily="34" charset="0"/>
        </a:defRPr>
      </a:lvl4pPr>
      <a:lvl5pPr algn="l" defTabSz="1006475" rtl="0" fontAlgn="base">
        <a:lnSpc>
          <a:spcPct val="90000"/>
        </a:lnSpc>
        <a:spcBef>
          <a:spcPct val="0"/>
        </a:spcBef>
        <a:spcAft>
          <a:spcPct val="0"/>
        </a:spcAft>
        <a:defRPr sz="3900">
          <a:solidFill>
            <a:schemeClr val="tx1"/>
          </a:solidFill>
          <a:latin typeface="Tw Cen MT" panose="020B0602020104020603" pitchFamily="34" charset="0"/>
        </a:defRPr>
      </a:lvl5pPr>
      <a:lvl6pPr marL="457200" algn="l" defTabSz="1006475" rtl="0" fontAlgn="base">
        <a:lnSpc>
          <a:spcPct val="90000"/>
        </a:lnSpc>
        <a:spcBef>
          <a:spcPct val="0"/>
        </a:spcBef>
        <a:spcAft>
          <a:spcPct val="0"/>
        </a:spcAft>
        <a:defRPr sz="3900">
          <a:solidFill>
            <a:schemeClr val="tx1"/>
          </a:solidFill>
          <a:latin typeface="Tw Cen MT" panose="020B0602020104020603" pitchFamily="34" charset="0"/>
        </a:defRPr>
      </a:lvl6pPr>
      <a:lvl7pPr marL="914400" algn="l" defTabSz="1006475" rtl="0" fontAlgn="base">
        <a:lnSpc>
          <a:spcPct val="90000"/>
        </a:lnSpc>
        <a:spcBef>
          <a:spcPct val="0"/>
        </a:spcBef>
        <a:spcAft>
          <a:spcPct val="0"/>
        </a:spcAft>
        <a:defRPr sz="3900">
          <a:solidFill>
            <a:schemeClr val="tx1"/>
          </a:solidFill>
          <a:latin typeface="Tw Cen MT" panose="020B0602020104020603" pitchFamily="34" charset="0"/>
        </a:defRPr>
      </a:lvl7pPr>
      <a:lvl8pPr marL="1371600" algn="l" defTabSz="1006475" rtl="0" fontAlgn="base">
        <a:lnSpc>
          <a:spcPct val="90000"/>
        </a:lnSpc>
        <a:spcBef>
          <a:spcPct val="0"/>
        </a:spcBef>
        <a:spcAft>
          <a:spcPct val="0"/>
        </a:spcAft>
        <a:defRPr sz="3900">
          <a:solidFill>
            <a:schemeClr val="tx1"/>
          </a:solidFill>
          <a:latin typeface="Tw Cen MT" panose="020B0602020104020603" pitchFamily="34" charset="0"/>
        </a:defRPr>
      </a:lvl8pPr>
      <a:lvl9pPr marL="1828800" algn="l" defTabSz="1006475" rtl="0" fontAlgn="base">
        <a:lnSpc>
          <a:spcPct val="90000"/>
        </a:lnSpc>
        <a:spcBef>
          <a:spcPct val="0"/>
        </a:spcBef>
        <a:spcAft>
          <a:spcPct val="0"/>
        </a:spcAft>
        <a:defRPr sz="3900">
          <a:solidFill>
            <a:schemeClr val="tx1"/>
          </a:solidFill>
          <a:latin typeface="Tw Cen MT" panose="020B0602020104020603" pitchFamily="34" charset="0"/>
        </a:defRPr>
      </a:lvl9pPr>
    </p:titleStyle>
    <p:bodyStyle>
      <a:lvl1pPr marL="250825" indent="-250825" algn="l" defTabSz="1006475" rtl="0" fontAlgn="base">
        <a:lnSpc>
          <a:spcPct val="120000"/>
        </a:lnSpc>
        <a:spcBef>
          <a:spcPts val="1100"/>
        </a:spcBef>
        <a:spcAft>
          <a:spcPct val="0"/>
        </a:spcAft>
        <a:buSzPct val="125000"/>
        <a:buFont typeface="arial" panose="020B0604020202020204" pitchFamily="34" charset="0"/>
        <a:buChar char="•"/>
        <a:defRPr sz="2600" kern="1200">
          <a:solidFill>
            <a:schemeClr val="tx1"/>
          </a:solidFill>
          <a:latin typeface="+mn-lt"/>
          <a:ea typeface="+mn-ea"/>
          <a:cs typeface="+mn-cs"/>
        </a:defRPr>
      </a:lvl1pPr>
      <a:lvl2pPr marL="755650" indent="-250825" algn="l" defTabSz="1006475" rtl="0" fontAlgn="base">
        <a:lnSpc>
          <a:spcPct val="120000"/>
        </a:lnSpc>
        <a:spcBef>
          <a:spcPts val="550"/>
        </a:spcBef>
        <a:spcAft>
          <a:spcPct val="0"/>
        </a:spcAft>
        <a:buSzPct val="125000"/>
        <a:buFont typeface="arial" panose="020B0604020202020204" pitchFamily="34" charset="0"/>
        <a:buChar char="•"/>
        <a:defRPr sz="2200" kern="1200">
          <a:solidFill>
            <a:schemeClr val="tx1"/>
          </a:solidFill>
          <a:latin typeface="+mn-lt"/>
          <a:ea typeface="+mn-ea"/>
          <a:cs typeface="+mn-cs"/>
        </a:defRPr>
      </a:lvl2pPr>
      <a:lvl3pPr marL="1258888" indent="-250825" algn="l" defTabSz="1006475" rtl="0" fontAlgn="base">
        <a:lnSpc>
          <a:spcPct val="120000"/>
        </a:lnSpc>
        <a:spcBef>
          <a:spcPts val="550"/>
        </a:spcBef>
        <a:spcAft>
          <a:spcPct val="0"/>
        </a:spcAft>
        <a:buSzPct val="125000"/>
        <a:buFont typeface="arial" panose="020B0604020202020204" pitchFamily="34" charset="0"/>
        <a:buChar char="•"/>
        <a:defRPr sz="1900" kern="1200">
          <a:solidFill>
            <a:schemeClr val="tx1"/>
          </a:solidFill>
          <a:latin typeface="+mn-lt"/>
          <a:ea typeface="+mn-ea"/>
          <a:cs typeface="+mn-cs"/>
        </a:defRPr>
      </a:lvl3pPr>
      <a:lvl4pPr marL="1763713" indent="-250825" algn="l" defTabSz="1006475" rtl="0" fontAlgn="base">
        <a:lnSpc>
          <a:spcPct val="120000"/>
        </a:lnSpc>
        <a:spcBef>
          <a:spcPts val="550"/>
        </a:spcBef>
        <a:spcAft>
          <a:spcPct val="0"/>
        </a:spcAft>
        <a:buSzPct val="125000"/>
        <a:buFont typeface="arial" panose="020B0604020202020204" pitchFamily="34" charset="0"/>
        <a:buChar char="•"/>
        <a:defRPr sz="1700" kern="1200">
          <a:solidFill>
            <a:schemeClr val="tx1"/>
          </a:solidFill>
          <a:latin typeface="+mn-lt"/>
          <a:ea typeface="+mn-ea"/>
          <a:cs typeface="+mn-cs"/>
        </a:defRPr>
      </a:lvl4pPr>
      <a:lvl5pPr marL="2266950" indent="-250825" algn="l" defTabSz="1006475" rtl="0" fontAlgn="base">
        <a:lnSpc>
          <a:spcPct val="120000"/>
        </a:lnSpc>
        <a:spcBef>
          <a:spcPts val="550"/>
        </a:spcBef>
        <a:spcAft>
          <a:spcPct val="0"/>
        </a:spcAft>
        <a:buSzPct val="125000"/>
        <a:buFont typeface="arial" panose="020B0604020202020204" pitchFamily="34" charset="0"/>
        <a:buChar char="•"/>
        <a:defRPr sz="1700" kern="1200">
          <a:solidFill>
            <a:schemeClr val="tx1"/>
          </a:solidFill>
          <a:latin typeface="+mn-lt"/>
          <a:ea typeface="+mn-ea"/>
          <a:cs typeface="+mn-cs"/>
        </a:defRPr>
      </a:lvl5pPr>
      <a:lvl6pPr marL="2771844" indent="-251986" algn="l" defTabSz="1007943" rtl="0" eaLnBrk="1" latinLnBrk="0" hangingPunct="1">
        <a:lnSpc>
          <a:spcPct val="120000"/>
        </a:lnSpc>
        <a:spcBef>
          <a:spcPts val="551"/>
        </a:spcBef>
        <a:buSzPct val="125000"/>
        <a:buFont typeface="Arial" panose="020B0604020202020204" pitchFamily="34" charset="0"/>
        <a:buChar char="•"/>
        <a:defRPr sz="1543" kern="1200">
          <a:solidFill>
            <a:schemeClr val="tx1"/>
          </a:solidFill>
          <a:latin typeface="+mn-lt"/>
          <a:ea typeface="+mn-ea"/>
          <a:cs typeface="+mn-cs"/>
        </a:defRPr>
      </a:lvl6pPr>
      <a:lvl7pPr marL="3275815" indent="-251986" algn="l" defTabSz="1007943" rtl="0" eaLnBrk="1" latinLnBrk="0" hangingPunct="1">
        <a:lnSpc>
          <a:spcPct val="120000"/>
        </a:lnSpc>
        <a:spcBef>
          <a:spcPts val="551"/>
        </a:spcBef>
        <a:buSzPct val="125000"/>
        <a:buFont typeface="Arial" panose="020B0604020202020204" pitchFamily="34" charset="0"/>
        <a:buChar char="•"/>
        <a:defRPr sz="1543" kern="1200">
          <a:solidFill>
            <a:schemeClr val="tx1"/>
          </a:solidFill>
          <a:latin typeface="+mn-lt"/>
          <a:ea typeface="+mn-ea"/>
          <a:cs typeface="+mn-cs"/>
        </a:defRPr>
      </a:lvl7pPr>
      <a:lvl8pPr marL="3779787" indent="-251986" algn="l" defTabSz="1007943" rtl="0" eaLnBrk="1" latinLnBrk="0" hangingPunct="1">
        <a:lnSpc>
          <a:spcPct val="120000"/>
        </a:lnSpc>
        <a:spcBef>
          <a:spcPts val="551"/>
        </a:spcBef>
        <a:buSzPct val="125000"/>
        <a:buFont typeface="Arial" panose="020B0604020202020204" pitchFamily="34" charset="0"/>
        <a:buChar char="•"/>
        <a:defRPr sz="1543" kern="1200">
          <a:solidFill>
            <a:schemeClr val="tx1"/>
          </a:solidFill>
          <a:latin typeface="+mn-lt"/>
          <a:ea typeface="+mn-ea"/>
          <a:cs typeface="+mn-cs"/>
        </a:defRPr>
      </a:lvl8pPr>
      <a:lvl9pPr marL="4283758" indent="-251986" algn="l" defTabSz="1007943" rtl="0" eaLnBrk="1" latinLnBrk="0" hangingPunct="1">
        <a:lnSpc>
          <a:spcPct val="120000"/>
        </a:lnSpc>
        <a:spcBef>
          <a:spcPts val="551"/>
        </a:spcBef>
        <a:buSzPct val="125000"/>
        <a:buFont typeface="Arial" panose="020B0604020202020204" pitchFamily="34" charset="0"/>
        <a:buChar char="•"/>
        <a:defRPr sz="1543" kern="1200">
          <a:solidFill>
            <a:schemeClr val="tx1"/>
          </a:solidFill>
          <a:latin typeface="+mn-lt"/>
          <a:ea typeface="+mn-ea"/>
          <a:cs typeface="+mn-cs"/>
        </a:defRPr>
      </a:lvl9pPr>
    </p:bodyStyle>
    <p:otherStyle>
      <a:defPPr>
        <a:defRPr lang="en-US"/>
      </a:defPPr>
      <a:lvl1pPr marL="0" algn="l" defTabSz="1007943" rtl="0" eaLnBrk="1" latinLnBrk="0" hangingPunct="1">
        <a:defRPr sz="1984" kern="1200">
          <a:solidFill>
            <a:schemeClr val="tx1"/>
          </a:solidFill>
          <a:latin typeface="+mn-lt"/>
          <a:ea typeface="+mn-ea"/>
          <a:cs typeface="+mn-cs"/>
        </a:defRPr>
      </a:lvl1pPr>
      <a:lvl2pPr marL="503972" algn="l" defTabSz="1007943" rtl="0" eaLnBrk="1" latinLnBrk="0" hangingPunct="1">
        <a:defRPr sz="1984" kern="1200">
          <a:solidFill>
            <a:schemeClr val="tx1"/>
          </a:solidFill>
          <a:latin typeface="+mn-lt"/>
          <a:ea typeface="+mn-ea"/>
          <a:cs typeface="+mn-cs"/>
        </a:defRPr>
      </a:lvl2pPr>
      <a:lvl3pPr marL="1007943" algn="l" defTabSz="1007943" rtl="0" eaLnBrk="1" latinLnBrk="0" hangingPunct="1">
        <a:defRPr sz="1984" kern="1200">
          <a:solidFill>
            <a:schemeClr val="tx1"/>
          </a:solidFill>
          <a:latin typeface="+mn-lt"/>
          <a:ea typeface="+mn-ea"/>
          <a:cs typeface="+mn-cs"/>
        </a:defRPr>
      </a:lvl3pPr>
      <a:lvl4pPr marL="1511915" algn="l" defTabSz="1007943" rtl="0" eaLnBrk="1" latinLnBrk="0" hangingPunct="1">
        <a:defRPr sz="1984" kern="1200">
          <a:solidFill>
            <a:schemeClr val="tx1"/>
          </a:solidFill>
          <a:latin typeface="+mn-lt"/>
          <a:ea typeface="+mn-ea"/>
          <a:cs typeface="+mn-cs"/>
        </a:defRPr>
      </a:lvl4pPr>
      <a:lvl5pPr marL="2015886" algn="l" defTabSz="1007943" rtl="0" eaLnBrk="1" latinLnBrk="0" hangingPunct="1">
        <a:defRPr sz="1984" kern="1200">
          <a:solidFill>
            <a:schemeClr val="tx1"/>
          </a:solidFill>
          <a:latin typeface="+mn-lt"/>
          <a:ea typeface="+mn-ea"/>
          <a:cs typeface="+mn-cs"/>
        </a:defRPr>
      </a:lvl5pPr>
      <a:lvl6pPr marL="2519858" algn="l" defTabSz="1007943" rtl="0" eaLnBrk="1" latinLnBrk="0" hangingPunct="1">
        <a:defRPr sz="1984" kern="1200">
          <a:solidFill>
            <a:schemeClr val="tx1"/>
          </a:solidFill>
          <a:latin typeface="+mn-lt"/>
          <a:ea typeface="+mn-ea"/>
          <a:cs typeface="+mn-cs"/>
        </a:defRPr>
      </a:lvl6pPr>
      <a:lvl7pPr marL="3023829" algn="l" defTabSz="1007943" rtl="0" eaLnBrk="1" latinLnBrk="0" hangingPunct="1">
        <a:defRPr sz="1984" kern="1200">
          <a:solidFill>
            <a:schemeClr val="tx1"/>
          </a:solidFill>
          <a:latin typeface="+mn-lt"/>
          <a:ea typeface="+mn-ea"/>
          <a:cs typeface="+mn-cs"/>
        </a:defRPr>
      </a:lvl7pPr>
      <a:lvl8pPr marL="3527801" algn="l" defTabSz="1007943" rtl="0" eaLnBrk="1" latinLnBrk="0" hangingPunct="1">
        <a:defRPr sz="1984" kern="1200">
          <a:solidFill>
            <a:schemeClr val="tx1"/>
          </a:solidFill>
          <a:latin typeface="+mn-lt"/>
          <a:ea typeface="+mn-ea"/>
          <a:cs typeface="+mn-cs"/>
        </a:defRPr>
      </a:lvl8pPr>
      <a:lvl9pPr marL="4031772" algn="l" defTabSz="1007943" rtl="0" eaLnBrk="1" latinLnBrk="0" hangingPunct="1">
        <a:defRPr sz="1984"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5.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5.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35.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35.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3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9.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1">
            <a:extLst>
              <a:ext uri="{FF2B5EF4-FFF2-40B4-BE49-F238E27FC236}">
                <a16:creationId xmlns:a16="http://schemas.microsoft.com/office/drawing/2014/main" id="{F712DB11-0959-4354-A4A3-6599D7AA9D06}"/>
              </a:ext>
            </a:extLst>
          </p:cNvPr>
          <p:cNvSpPr>
            <a:spLocks noGrp="1" noChangeArrowheads="1"/>
          </p:cNvSpPr>
          <p:nvPr>
            <p:ph type="title"/>
          </p:nvPr>
        </p:nvSpPr>
        <p:spPr>
          <a:xfrm>
            <a:off x="717550" y="1538288"/>
            <a:ext cx="7778750" cy="1262062"/>
          </a:xfrm>
        </p:spPr>
        <p:txBody>
          <a:bodyPr tIns="44100">
            <a:normAutofit fontScale="90000"/>
          </a:bodyPr>
          <a:lstStyle/>
          <a:p>
            <a:pPr defTabSz="1007943" fontAlgn="auto">
              <a:spcAft>
                <a:spcPts val="0"/>
              </a:spcAft>
              <a:tabLst>
                <a:tab pos="723900" algn="l"/>
                <a:tab pos="1447800" algn="l"/>
                <a:tab pos="2171700" algn="l"/>
                <a:tab pos="2895600" algn="l"/>
                <a:tab pos="3619500" algn="l"/>
                <a:tab pos="4343400" algn="l"/>
                <a:tab pos="5067300" algn="l"/>
                <a:tab pos="5791200" algn="l"/>
              </a:tabLst>
              <a:defRPr/>
            </a:pPr>
            <a:r>
              <a:rPr lang="en-IN" altLang="en-US" sz="3950" dirty="0">
                <a:solidFill>
                  <a:schemeClr val="bg1"/>
                </a:solidFill>
                <a:latin typeface="Times New Roman"/>
                <a:cs typeface="Times New Roman"/>
              </a:rPr>
              <a:t>Name: Robert </a:t>
            </a:r>
            <a:r>
              <a:rPr lang="en-IN" altLang="en-US" sz="3950" dirty="0" err="1">
                <a:solidFill>
                  <a:schemeClr val="bg1"/>
                </a:solidFill>
                <a:latin typeface="Times New Roman"/>
                <a:cs typeface="Times New Roman"/>
              </a:rPr>
              <a:t>ionut</a:t>
            </a:r>
            <a:r>
              <a:rPr lang="en-IN" altLang="en-US" sz="3950" dirty="0">
                <a:solidFill>
                  <a:schemeClr val="bg1"/>
                </a:solidFill>
                <a:latin typeface="Times New Roman"/>
                <a:cs typeface="Times New Roman"/>
              </a:rPr>
              <a:t> </a:t>
            </a:r>
            <a:r>
              <a:rPr lang="en-IN" altLang="en-US" sz="3950" dirty="0" err="1">
                <a:solidFill>
                  <a:schemeClr val="bg1"/>
                </a:solidFill>
                <a:latin typeface="Times New Roman"/>
                <a:cs typeface="Times New Roman"/>
              </a:rPr>
              <a:t>anghel</a:t>
            </a:r>
            <a:r>
              <a:rPr lang="en-IN" altLang="en-US" sz="3950" dirty="0">
                <a:solidFill>
                  <a:schemeClr val="bg1"/>
                </a:solidFill>
                <a:latin typeface="Times New Roman"/>
                <a:cs typeface="Times New Roman"/>
              </a:rPr>
              <a:t> </a:t>
            </a:r>
            <a:r>
              <a:rPr lang="en-IN" altLang="en-US" sz="3950" dirty="0" err="1">
                <a:solidFill>
                  <a:schemeClr val="bg1"/>
                </a:solidFill>
                <a:latin typeface="Times New Roman"/>
                <a:cs typeface="Times New Roman"/>
              </a:rPr>
              <a:t>cristea</a:t>
            </a:r>
            <a:r>
              <a:rPr lang="en-IN" altLang="en-US" sz="3950" dirty="0">
                <a:solidFill>
                  <a:schemeClr val="bg1"/>
                </a:solidFill>
                <a:latin typeface="Times New Roman"/>
                <a:cs typeface="Times New Roman"/>
              </a:rPr>
              <a:t> 1818187</a:t>
            </a:r>
            <a:br>
              <a:rPr lang="en-IN" altLang="en-US" sz="3950" dirty="0">
                <a:solidFill>
                  <a:schemeClr val="bg1"/>
                </a:solidFill>
                <a:latin typeface="Times New Roman"/>
                <a:cs typeface="Times New Roman"/>
              </a:rPr>
            </a:br>
            <a:r>
              <a:rPr lang="en-IN" altLang="en-US" sz="3950" dirty="0">
                <a:solidFill>
                  <a:schemeClr val="bg1"/>
                </a:solidFill>
                <a:latin typeface="Times New Roman"/>
                <a:cs typeface="Times New Roman"/>
              </a:rPr>
              <a:t>Sofia </a:t>
            </a:r>
            <a:r>
              <a:rPr lang="en-IN" altLang="en-US" sz="3950" dirty="0" err="1">
                <a:solidFill>
                  <a:schemeClr val="bg1"/>
                </a:solidFill>
                <a:latin typeface="Times New Roman"/>
                <a:cs typeface="Times New Roman"/>
              </a:rPr>
              <a:t>iuliana</a:t>
            </a:r>
            <a:r>
              <a:rPr lang="en-IN" altLang="en-US" sz="3950" dirty="0">
                <a:solidFill>
                  <a:schemeClr val="bg1"/>
                </a:solidFill>
                <a:latin typeface="Times New Roman"/>
                <a:cs typeface="Times New Roman"/>
              </a:rPr>
              <a:t> </a:t>
            </a:r>
            <a:r>
              <a:rPr lang="en-IN" altLang="en-US" sz="3950" dirty="0" err="1">
                <a:solidFill>
                  <a:schemeClr val="bg1"/>
                </a:solidFill>
                <a:latin typeface="Times New Roman"/>
                <a:cs typeface="Times New Roman"/>
              </a:rPr>
              <a:t>anghel</a:t>
            </a:r>
            <a:r>
              <a:rPr lang="en-IN" altLang="en-US" sz="3950" dirty="0">
                <a:solidFill>
                  <a:schemeClr val="bg1"/>
                </a:solidFill>
                <a:latin typeface="Times New Roman"/>
                <a:cs typeface="Times New Roman"/>
              </a:rPr>
              <a:t> </a:t>
            </a:r>
            <a:r>
              <a:rPr lang="en-IN" altLang="en-US" sz="3950" dirty="0" err="1">
                <a:solidFill>
                  <a:schemeClr val="bg1"/>
                </a:solidFill>
                <a:latin typeface="Times New Roman"/>
                <a:cs typeface="Times New Roman"/>
              </a:rPr>
              <a:t>cristea</a:t>
            </a:r>
            <a:r>
              <a:rPr lang="en-IN" altLang="en-US" sz="3950" dirty="0">
                <a:solidFill>
                  <a:schemeClr val="bg1"/>
                </a:solidFill>
                <a:latin typeface="Times New Roman"/>
                <a:cs typeface="Times New Roman"/>
              </a:rPr>
              <a:t> 1816291</a:t>
            </a:r>
            <a:br>
              <a:rPr lang="en-IN" altLang="en-US" sz="3950" dirty="0">
                <a:solidFill>
                  <a:schemeClr val="bg1"/>
                </a:solidFill>
                <a:latin typeface="Times New Roman"/>
                <a:cs typeface="Times New Roman"/>
              </a:rPr>
            </a:br>
            <a:r>
              <a:rPr lang="en-IN" altLang="en-US" sz="3950" dirty="0">
                <a:solidFill>
                  <a:schemeClr val="bg1"/>
                </a:solidFill>
                <a:latin typeface="Times New Roman"/>
                <a:cs typeface="Times New Roman"/>
              </a:rPr>
              <a:t>Aurel </a:t>
            </a:r>
            <a:r>
              <a:rPr lang="en-IN" altLang="en-US" sz="3950" dirty="0" err="1">
                <a:solidFill>
                  <a:schemeClr val="bg1"/>
                </a:solidFill>
                <a:latin typeface="Times New Roman"/>
                <a:cs typeface="Times New Roman"/>
              </a:rPr>
              <a:t>anghel</a:t>
            </a:r>
            <a:r>
              <a:rPr lang="en-IN" altLang="en-US" sz="3950" dirty="0">
                <a:solidFill>
                  <a:schemeClr val="bg1"/>
                </a:solidFill>
                <a:latin typeface="Times New Roman"/>
                <a:cs typeface="Times New Roman"/>
              </a:rPr>
              <a:t> </a:t>
            </a:r>
            <a:r>
              <a:rPr lang="en-IN" altLang="en-US" sz="3950" dirty="0" err="1">
                <a:solidFill>
                  <a:schemeClr val="bg1"/>
                </a:solidFill>
                <a:latin typeface="Times New Roman"/>
                <a:cs typeface="Times New Roman"/>
              </a:rPr>
              <a:t>cristea</a:t>
            </a:r>
            <a:r>
              <a:rPr lang="en-IN" altLang="en-US" sz="3950" dirty="0">
                <a:solidFill>
                  <a:schemeClr val="bg1"/>
                </a:solidFill>
                <a:latin typeface="Times New Roman"/>
                <a:cs typeface="Times New Roman"/>
              </a:rPr>
              <a:t> 1816290</a:t>
            </a:r>
            <a:br>
              <a:rPr lang="en-IN" altLang="en-US" sz="3950" dirty="0">
                <a:solidFill>
                  <a:schemeClr val="bg1"/>
                </a:solidFill>
                <a:latin typeface="Times New Roman"/>
                <a:cs typeface="Times New Roman"/>
              </a:rPr>
            </a:br>
            <a:r>
              <a:rPr lang="en-IN" altLang="en-US" sz="3950" dirty="0" err="1">
                <a:solidFill>
                  <a:schemeClr val="bg1"/>
                </a:solidFill>
                <a:latin typeface="Times New Roman"/>
                <a:cs typeface="Times New Roman"/>
              </a:rPr>
              <a:t>sorin</a:t>
            </a:r>
            <a:r>
              <a:rPr lang="en-IN" altLang="en-US" sz="3950" dirty="0">
                <a:solidFill>
                  <a:schemeClr val="bg1"/>
                </a:solidFill>
                <a:latin typeface="Times New Roman"/>
                <a:cs typeface="Times New Roman"/>
              </a:rPr>
              <a:t> </a:t>
            </a:r>
            <a:r>
              <a:rPr lang="en-IN" altLang="en-US" sz="3950" dirty="0" err="1">
                <a:solidFill>
                  <a:schemeClr val="bg1"/>
                </a:solidFill>
                <a:latin typeface="Times New Roman"/>
                <a:cs typeface="Times New Roman"/>
              </a:rPr>
              <a:t>relu</a:t>
            </a:r>
            <a:r>
              <a:rPr lang="en-IN" altLang="en-US" sz="3950" dirty="0">
                <a:solidFill>
                  <a:schemeClr val="bg1"/>
                </a:solidFill>
                <a:latin typeface="Times New Roman"/>
                <a:cs typeface="Times New Roman"/>
              </a:rPr>
              <a:t> </a:t>
            </a:r>
            <a:r>
              <a:rPr lang="en-IN" altLang="en-US" sz="3950" dirty="0" err="1">
                <a:solidFill>
                  <a:schemeClr val="bg1"/>
                </a:solidFill>
                <a:latin typeface="Times New Roman"/>
                <a:cs typeface="Times New Roman"/>
              </a:rPr>
              <a:t>brozban</a:t>
            </a:r>
            <a:r>
              <a:rPr lang="en-IN" altLang="en-US" sz="3950" dirty="0">
                <a:solidFill>
                  <a:schemeClr val="bg1"/>
                </a:solidFill>
                <a:latin typeface="Times New Roman"/>
                <a:cs typeface="Times New Roman"/>
              </a:rPr>
              <a:t> 1816277  </a:t>
            </a:r>
            <a:endParaRPr lang="en-IN" altLang="en-US" sz="3968" dirty="0">
              <a:solidFill>
                <a:schemeClr val="bg1"/>
              </a:solidFill>
              <a:latin typeface="Times New Roman" panose="02020603050405020304" pitchFamily="18" charset="0"/>
              <a:cs typeface="Times New Roman" panose="02020603050405020304" pitchFamily="18" charset="0"/>
            </a:endParaRPr>
          </a:p>
        </p:txBody>
      </p:sp>
      <p:sp>
        <p:nvSpPr>
          <p:cNvPr id="10244" name="Rectangle 4">
            <a:extLst>
              <a:ext uri="{FF2B5EF4-FFF2-40B4-BE49-F238E27FC236}">
                <a16:creationId xmlns:a16="http://schemas.microsoft.com/office/drawing/2014/main" id="{F125A055-9EC5-44F3-9B3E-81F37B0CDEC1}"/>
              </a:ext>
            </a:extLst>
          </p:cNvPr>
          <p:cNvSpPr>
            <a:spLocks noChangeArrowheads="1"/>
          </p:cNvSpPr>
          <p:nvPr/>
        </p:nvSpPr>
        <p:spPr bwMode="auto">
          <a:xfrm>
            <a:off x="1223963" y="5292725"/>
            <a:ext cx="5780087" cy="1008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eaLnBrk="1">
              <a:lnSpc>
                <a:spcPct val="93000"/>
              </a:lnSpc>
              <a:buClr>
                <a:srgbClr val="000000"/>
              </a:buClr>
              <a:buSzPct val="100000"/>
              <a:buFont typeface="Times New Roman" panose="02020603050405020304" pitchFamily="18" charset="0"/>
              <a:buNone/>
            </a:pPr>
            <a:r>
              <a:rPr lang="en-GB" altLang="en-US" sz="3200">
                <a:solidFill>
                  <a:schemeClr val="bg1"/>
                </a:solidFill>
              </a:rPr>
              <a:t>Lecturer Name: Olu Adegbite </a:t>
            </a:r>
            <a:br>
              <a:rPr lang="en-GB" altLang="en-US" sz="3200">
                <a:solidFill>
                  <a:schemeClr val="bg1"/>
                </a:solidFill>
              </a:rPr>
            </a:br>
            <a:endParaRPr lang="en-GB" altLang="en-US" sz="3200">
              <a:solidFill>
                <a:schemeClr val="bg1"/>
              </a:solidFill>
            </a:endParaRPr>
          </a:p>
        </p:txBody>
      </p:sp>
      <p:sp>
        <p:nvSpPr>
          <p:cNvPr id="10245" name="Rectangle 5">
            <a:extLst>
              <a:ext uri="{FF2B5EF4-FFF2-40B4-BE49-F238E27FC236}">
                <a16:creationId xmlns:a16="http://schemas.microsoft.com/office/drawing/2014/main" id="{841CDDB7-8C83-4DDC-BDC2-24B2D7911DA0}"/>
              </a:ext>
            </a:extLst>
          </p:cNvPr>
          <p:cNvSpPr>
            <a:spLocks noChangeArrowheads="1"/>
          </p:cNvSpPr>
          <p:nvPr/>
        </p:nvSpPr>
        <p:spPr bwMode="auto">
          <a:xfrm>
            <a:off x="2744788" y="4276725"/>
            <a:ext cx="1925637" cy="492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pPr eaLnBrk="1">
              <a:lnSpc>
                <a:spcPct val="93000"/>
              </a:lnSpc>
              <a:buClr>
                <a:srgbClr val="000000"/>
              </a:buClr>
              <a:buSzPct val="100000"/>
              <a:buFont typeface="Times New Roman" panose="02020603050405020304" pitchFamily="18" charset="0"/>
              <a:buNone/>
            </a:pPr>
            <a:r>
              <a:rPr lang="en-GB" altLang="en-US" sz="2800">
                <a:solidFill>
                  <a:schemeClr val="bg1"/>
                </a:solidFill>
              </a:rPr>
              <a:t>M4X01915</a:t>
            </a:r>
          </a:p>
        </p:txBody>
      </p:sp>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5" name="Rectangle 1">
            <a:extLst>
              <a:ext uri="{FF2B5EF4-FFF2-40B4-BE49-F238E27FC236}">
                <a16:creationId xmlns:a16="http://schemas.microsoft.com/office/drawing/2014/main" id="{C05AA6CB-C60E-4108-8946-C97FE66A116C}"/>
              </a:ext>
            </a:extLst>
          </p:cNvPr>
          <p:cNvSpPr>
            <a:spLocks noGrp="1" noChangeArrowheads="1"/>
          </p:cNvSpPr>
          <p:nvPr>
            <p:ph type="title"/>
          </p:nvPr>
        </p:nvSpPr>
        <p:spPr>
          <a:xfrm>
            <a:off x="2016125" y="3057525"/>
            <a:ext cx="6156325" cy="1262063"/>
          </a:xfrm>
        </p:spPr>
        <p:txBody>
          <a:bodyPr tIns="31752"/>
          <a:lstStyle/>
          <a:p>
            <a:pPr algn="ctr" defTabSz="1007943" fontAlgn="auto">
              <a:spcAft>
                <a:spcPts val="0"/>
              </a:spcAft>
              <a:tabLst>
                <a:tab pos="723900" algn="l"/>
                <a:tab pos="1447800" algn="l"/>
                <a:tab pos="2171700" algn="l"/>
                <a:tab pos="2895600" algn="l"/>
                <a:tab pos="3619500" algn="l"/>
                <a:tab pos="4343400" algn="l"/>
                <a:tab pos="5067300" algn="l"/>
                <a:tab pos="5791200" algn="l"/>
              </a:tabLst>
              <a:defRPr/>
            </a:pPr>
            <a:r>
              <a:rPr lang="en-IN" altLang="en-US" sz="3600" u="sng">
                <a:solidFill>
                  <a:srgbClr val="333333"/>
                </a:solidFill>
                <a:latin typeface="Times New Roman" panose="02020603050405020304" pitchFamily="18" charset="0"/>
                <a:cs typeface="Droid Sans Fallback" charset="0"/>
              </a:rPr>
              <a:t>An Appraisal of a Guest Service Experience</a:t>
            </a:r>
          </a:p>
        </p:txBody>
      </p:sp>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9" name="Rectangle 1">
            <a:extLst>
              <a:ext uri="{FF2B5EF4-FFF2-40B4-BE49-F238E27FC236}">
                <a16:creationId xmlns:a16="http://schemas.microsoft.com/office/drawing/2014/main" id="{BE139AAC-8522-41F1-9FBD-5D3F3DCDDCBD}"/>
              </a:ext>
            </a:extLst>
          </p:cNvPr>
          <p:cNvSpPr>
            <a:spLocks noGrp="1" noChangeArrowheads="1"/>
          </p:cNvSpPr>
          <p:nvPr>
            <p:ph idx="1"/>
          </p:nvPr>
        </p:nvSpPr>
        <p:spPr>
          <a:xfrm>
            <a:off x="1727200" y="1873250"/>
            <a:ext cx="7775575" cy="3811588"/>
          </a:xfrm>
        </p:spPr>
        <p:txBody>
          <a:bodyPr tIns="28224" anchor="t"/>
          <a:lstStyle/>
          <a:p>
            <a:pPr marL="0" indent="0" defTabSz="1007943" fontAlgn="auto">
              <a:spcBef>
                <a:spcPts val="1102"/>
              </a:spcBef>
              <a:spcAft>
                <a:spcPts val="1425"/>
              </a:spcAft>
              <a:buFont typeface="Arial" panose="020B0604020202020204" pitchFamily="34" charset="0"/>
              <a:buNone/>
              <a:tabLst>
                <a:tab pos="723900" algn="l"/>
                <a:tab pos="1447800" algn="l"/>
                <a:tab pos="2171700" algn="l"/>
                <a:tab pos="2895600" algn="l"/>
                <a:tab pos="3619500" algn="l"/>
                <a:tab pos="4343400" algn="l"/>
                <a:tab pos="5067300" algn="l"/>
                <a:tab pos="5791200" algn="l"/>
                <a:tab pos="6515100" algn="l"/>
                <a:tab pos="7239000" algn="l"/>
              </a:tabLst>
              <a:defRPr/>
            </a:pPr>
            <a:r>
              <a:rPr lang="en-IN" altLang="en-US" sz="3200" dirty="0">
                <a:solidFill>
                  <a:srgbClr val="000000"/>
                </a:solidFill>
              </a:rPr>
              <a:t>                </a:t>
            </a:r>
            <a:r>
              <a:rPr lang="en-IN" altLang="en-US" sz="3200" dirty="0">
                <a:solidFill>
                  <a:srgbClr val="000000"/>
                </a:solidFill>
                <a:latin typeface="Times New Roman" panose="02020603050405020304" pitchFamily="18" charset="0"/>
              </a:rPr>
              <a:t>Table of Contents</a:t>
            </a:r>
          </a:p>
          <a:p>
            <a:pPr marL="251986" indent="-251986" defTabSz="1007943" fontAlgn="auto">
              <a:spcBef>
                <a:spcPts val="1102"/>
              </a:spcBef>
              <a:spcAft>
                <a:spcPts val="1425"/>
              </a:spcAft>
              <a:buFont typeface="Arial" panose="020B0604020202020204" pitchFamily="34" charset="0"/>
              <a:buChar char="•"/>
              <a:tabLst>
                <a:tab pos="723900" algn="l"/>
                <a:tab pos="1447800" algn="l"/>
                <a:tab pos="2171700" algn="l"/>
                <a:tab pos="2895600" algn="l"/>
                <a:tab pos="3619500" algn="l"/>
                <a:tab pos="4343400" algn="l"/>
                <a:tab pos="5067300" algn="l"/>
                <a:tab pos="5791200" algn="l"/>
                <a:tab pos="6515100" algn="l"/>
                <a:tab pos="7239000" algn="l"/>
              </a:tabLst>
              <a:defRPr/>
            </a:pPr>
            <a:r>
              <a:rPr lang="en-IN" altLang="en-US" sz="2000" dirty="0">
                <a:solidFill>
                  <a:srgbClr val="000000"/>
                </a:solidFill>
                <a:latin typeface="Times New Roman" panose="02020603050405020304" pitchFamily="18" charset="0"/>
              </a:rPr>
              <a:t>INTRODUCTION</a:t>
            </a:r>
          </a:p>
          <a:p>
            <a:pPr marL="251986" indent="-251986" defTabSz="1007943" fontAlgn="auto">
              <a:spcBef>
                <a:spcPts val="1102"/>
              </a:spcBef>
              <a:spcAft>
                <a:spcPts val="1425"/>
              </a:spcAft>
              <a:buFont typeface="Arial" panose="020B0604020202020204" pitchFamily="34" charset="0"/>
              <a:buChar char="•"/>
              <a:tabLst>
                <a:tab pos="723900" algn="l"/>
                <a:tab pos="1447800" algn="l"/>
                <a:tab pos="2171700" algn="l"/>
                <a:tab pos="2895600" algn="l"/>
                <a:tab pos="3619500" algn="l"/>
                <a:tab pos="4343400" algn="l"/>
                <a:tab pos="5067300" algn="l"/>
                <a:tab pos="5791200" algn="l"/>
                <a:tab pos="6515100" algn="l"/>
                <a:tab pos="7239000" algn="l"/>
              </a:tabLst>
              <a:defRPr/>
            </a:pPr>
            <a:r>
              <a:rPr lang="en-IN" altLang="en-US" sz="2000" dirty="0">
                <a:solidFill>
                  <a:srgbClr val="000000"/>
                </a:solidFill>
                <a:latin typeface="Times New Roman" panose="02020603050405020304" pitchFamily="18" charset="0"/>
              </a:rPr>
              <a:t>CONCLUSION</a:t>
            </a:r>
          </a:p>
          <a:p>
            <a:pPr marL="251986" indent="-251986" defTabSz="1007943" fontAlgn="auto">
              <a:spcBef>
                <a:spcPts val="1102"/>
              </a:spcBef>
              <a:spcAft>
                <a:spcPts val="1425"/>
              </a:spcAft>
              <a:buFont typeface="Arial" panose="020B0604020202020204" pitchFamily="34" charset="0"/>
              <a:buChar char="•"/>
              <a:tabLst>
                <a:tab pos="723900" algn="l"/>
                <a:tab pos="1447800" algn="l"/>
                <a:tab pos="2171700" algn="l"/>
                <a:tab pos="2895600" algn="l"/>
                <a:tab pos="3619500" algn="l"/>
                <a:tab pos="4343400" algn="l"/>
                <a:tab pos="5067300" algn="l"/>
                <a:tab pos="5791200" algn="l"/>
                <a:tab pos="6515100" algn="l"/>
                <a:tab pos="7239000" algn="l"/>
              </a:tabLst>
              <a:defRPr/>
            </a:pPr>
            <a:r>
              <a:rPr lang="en-IN" altLang="en-US" sz="2000" dirty="0">
                <a:solidFill>
                  <a:srgbClr val="000000"/>
                </a:solidFill>
                <a:latin typeface="Times New Roman" panose="02020603050405020304" pitchFamily="18" charset="0"/>
              </a:rPr>
              <a:t>FINDING</a:t>
            </a:r>
          </a:p>
          <a:p>
            <a:pPr marL="251986" indent="-251986" defTabSz="1007943" fontAlgn="auto">
              <a:spcBef>
                <a:spcPts val="1102"/>
              </a:spcBef>
              <a:spcAft>
                <a:spcPts val="1425"/>
              </a:spcAft>
              <a:buFont typeface="Arial" panose="020B0604020202020204" pitchFamily="34" charset="0"/>
              <a:buChar char="•"/>
              <a:tabLst>
                <a:tab pos="723900" algn="l"/>
                <a:tab pos="1447800" algn="l"/>
                <a:tab pos="2171700" algn="l"/>
                <a:tab pos="2895600" algn="l"/>
                <a:tab pos="3619500" algn="l"/>
                <a:tab pos="4343400" algn="l"/>
                <a:tab pos="5067300" algn="l"/>
                <a:tab pos="5791200" algn="l"/>
                <a:tab pos="6515100" algn="l"/>
                <a:tab pos="7239000" algn="l"/>
              </a:tabLst>
              <a:defRPr/>
            </a:pPr>
            <a:r>
              <a:rPr lang="en-IN" altLang="en-US" sz="2000" dirty="0">
                <a:solidFill>
                  <a:srgbClr val="000000"/>
                </a:solidFill>
                <a:latin typeface="Times New Roman" panose="02020603050405020304" pitchFamily="18" charset="0"/>
              </a:rPr>
              <a:t>REFERENCES</a:t>
            </a:r>
          </a:p>
          <a:p>
            <a:pPr marL="251986" indent="-251986" defTabSz="1007943" fontAlgn="auto">
              <a:spcBef>
                <a:spcPts val="1102"/>
              </a:spcBef>
              <a:spcAft>
                <a:spcPts val="1425"/>
              </a:spcAft>
              <a:buFont typeface="Arial" panose="020B0604020202020204" pitchFamily="34" charset="0"/>
              <a:buChar char="•"/>
              <a:tabLst>
                <a:tab pos="723900" algn="l"/>
                <a:tab pos="1447800" algn="l"/>
                <a:tab pos="2171700" algn="l"/>
                <a:tab pos="2895600" algn="l"/>
                <a:tab pos="3619500" algn="l"/>
                <a:tab pos="4343400" algn="l"/>
                <a:tab pos="5067300" algn="l"/>
                <a:tab pos="5791200" algn="l"/>
                <a:tab pos="6515100" algn="l"/>
                <a:tab pos="7239000" algn="l"/>
              </a:tabLst>
              <a:defRPr/>
            </a:pPr>
            <a:endParaRPr lang="en-IN" altLang="en-US" sz="3200" dirty="0">
              <a:solidFill>
                <a:srgbClr val="000000"/>
              </a:solidFill>
            </a:endParaRPr>
          </a:p>
        </p:txBody>
      </p:sp>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a:extLst>
              <a:ext uri="{FF2B5EF4-FFF2-40B4-BE49-F238E27FC236}">
                <a16:creationId xmlns:a16="http://schemas.microsoft.com/office/drawing/2014/main" id="{E3CE1D0A-C8EF-4B5A-9772-154F7C6A0CCE}"/>
              </a:ext>
            </a:extLst>
          </p:cNvPr>
          <p:cNvSpPr>
            <a:spLocks noGrp="1" noChangeArrowheads="1"/>
          </p:cNvSpPr>
          <p:nvPr>
            <p:ph type="title"/>
          </p:nvPr>
        </p:nvSpPr>
        <p:spPr>
          <a:xfrm>
            <a:off x="3635375" y="301625"/>
            <a:ext cx="6156325" cy="1262063"/>
          </a:xfrm>
        </p:spPr>
        <p:txBody>
          <a:bodyPr tIns="24695"/>
          <a:lstStyle/>
          <a:p>
            <a:pPr marL="274638" indent="-273050" defTabSz="1007943" fontAlgn="auto">
              <a:spcAft>
                <a:spcPts val="0"/>
              </a:spcAft>
              <a:buSzPct val="45000"/>
              <a:buFont typeface="Wingdings" panose="05000000000000000000" pitchFamily="2" charset="2"/>
              <a:buNone/>
              <a:tabLst>
                <a:tab pos="723900" algn="l"/>
                <a:tab pos="1447800" algn="l"/>
                <a:tab pos="2171700" algn="l"/>
                <a:tab pos="2895600" algn="l"/>
                <a:tab pos="3619500" algn="l"/>
                <a:tab pos="4343400" algn="l"/>
                <a:tab pos="5067300" algn="l"/>
                <a:tab pos="5791200" algn="l"/>
              </a:tabLst>
              <a:defRPr/>
            </a:pPr>
            <a:r>
              <a:rPr lang="en-GB" altLang="en-US" sz="2800">
                <a:solidFill>
                  <a:srgbClr val="000000"/>
                </a:solidFill>
                <a:latin typeface="Times New Roman" panose="02020603050405020304" pitchFamily="18" charset="0"/>
                <a:cs typeface="Times New Roman" panose="02020603050405020304" pitchFamily="18" charset="0"/>
              </a:rPr>
              <a:t>INTRODUCTION</a:t>
            </a:r>
          </a:p>
        </p:txBody>
      </p:sp>
      <p:sp>
        <p:nvSpPr>
          <p:cNvPr id="16387" name="Rectangle 2">
            <a:extLst>
              <a:ext uri="{FF2B5EF4-FFF2-40B4-BE49-F238E27FC236}">
                <a16:creationId xmlns:a16="http://schemas.microsoft.com/office/drawing/2014/main" id="{00F0D089-E538-4261-9A68-92DF1DD63A18}"/>
              </a:ext>
            </a:extLst>
          </p:cNvPr>
          <p:cNvSpPr>
            <a:spLocks noGrp="1" noChangeArrowheads="1"/>
          </p:cNvSpPr>
          <p:nvPr>
            <p:ph idx="1"/>
          </p:nvPr>
        </p:nvSpPr>
        <p:spPr bwMode="auto">
          <a:xfrm>
            <a:off x="1152525" y="1692275"/>
            <a:ext cx="7775575" cy="3811588"/>
          </a:xfrm>
        </p:spPr>
        <p:txBody>
          <a:bodyPr wrap="square" tIns="17640" numCol="1" anchor="t" anchorCtr="0" compatLnSpc="1">
            <a:prstTxWarp prst="textNoShape">
              <a:avLst/>
            </a:prstTxWarp>
          </a:bodyPr>
          <a:lstStyle/>
          <a:p>
            <a:pPr marL="0" indent="0" algn="just">
              <a:tabLst>
                <a:tab pos="723900" algn="l"/>
                <a:tab pos="1447800" algn="l"/>
                <a:tab pos="2171700" algn="l"/>
                <a:tab pos="2895600" algn="l"/>
                <a:tab pos="3619500" algn="l"/>
                <a:tab pos="4343400" algn="l"/>
                <a:tab pos="5067300" algn="l"/>
                <a:tab pos="5791200" algn="l"/>
                <a:tab pos="6515100" algn="l"/>
                <a:tab pos="7239000" algn="l"/>
              </a:tabLst>
            </a:pPr>
            <a:r>
              <a:rPr lang="en-IN" altLang="en-US" sz="2000">
                <a:solidFill>
                  <a:srgbClr val="333333"/>
                </a:solidFill>
                <a:latin typeface="Times New Roman" panose="02020603050405020304" pitchFamily="18" charset="0"/>
              </a:rPr>
              <a:t>An Appraisal of a Guest Service Experience is focus on some certain area. It is all about guests belief of the support they have received from the hotel. In guest service's hotel provide effective hotel services which attract more customers. </a:t>
            </a:r>
          </a:p>
          <a:p>
            <a:pPr marL="0" indent="0" algn="just">
              <a:tabLst>
                <a:tab pos="723900" algn="l"/>
                <a:tab pos="1447800" algn="l"/>
                <a:tab pos="2171700" algn="l"/>
                <a:tab pos="2895600" algn="l"/>
                <a:tab pos="3619500" algn="l"/>
                <a:tab pos="4343400" algn="l"/>
                <a:tab pos="5067300" algn="l"/>
                <a:tab pos="5791200" algn="l"/>
                <a:tab pos="6515100" algn="l"/>
                <a:tab pos="7239000" algn="l"/>
              </a:tabLst>
            </a:pPr>
            <a:r>
              <a:rPr lang="en-IN" altLang="en-US" sz="2000">
                <a:solidFill>
                  <a:srgbClr val="333333"/>
                </a:solidFill>
                <a:latin typeface="Times New Roman" panose="02020603050405020304" pitchFamily="18" charset="0"/>
              </a:rPr>
              <a:t>In this presentation will use some terms such as Guest Services, it means those services which offer by the hotel. That services are helpful for support and help guest in hotel. Guest services desk in hotel lobby, from where guest satisfy their needs.</a:t>
            </a:r>
          </a:p>
        </p:txBody>
      </p:sp>
      <p:sp>
        <p:nvSpPr>
          <p:cNvPr id="16388" name="AutoShape 3">
            <a:extLst>
              <a:ext uri="{FF2B5EF4-FFF2-40B4-BE49-F238E27FC236}">
                <a16:creationId xmlns:a16="http://schemas.microsoft.com/office/drawing/2014/main" id="{C0035DA7-9D06-441D-BF6B-21F184F7E1EA}"/>
              </a:ext>
            </a:extLst>
          </p:cNvPr>
          <p:cNvSpPr>
            <a:spLocks noChangeArrowheads="1"/>
          </p:cNvSpPr>
          <p:nvPr/>
        </p:nvSpPr>
        <p:spPr bwMode="auto">
          <a:xfrm>
            <a:off x="5399088" y="4665663"/>
            <a:ext cx="4392612" cy="2592387"/>
          </a:xfrm>
          <a:prstGeom prst="roundRect">
            <a:avLst>
              <a:gd name="adj" fmla="val 60"/>
            </a:avLst>
          </a:prstGeom>
          <a:blipFill dpi="0" rotWithShape="0">
            <a:blip r:embed="rId3"/>
            <a:srcRect/>
            <a:stretch>
              <a:fillRect/>
            </a:stretch>
          </a:blipFill>
          <a:ln w="9525">
            <a:solidFill>
              <a:srgbClr val="80808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1">
              <a:lnSpc>
                <a:spcPct val="93000"/>
              </a:lnSpc>
              <a:buClr>
                <a:srgbClr val="000000"/>
              </a:buClr>
              <a:buSzPct val="100000"/>
              <a:buFont typeface="Times New Roman" panose="02020603050405020304" pitchFamily="18" charset="0"/>
              <a:buNone/>
            </a:pPr>
            <a:endParaRPr lang="en-US" altLang="en-US"/>
          </a:p>
        </p:txBody>
      </p:sp>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7" name="Rectangle 1">
            <a:extLst>
              <a:ext uri="{FF2B5EF4-FFF2-40B4-BE49-F238E27FC236}">
                <a16:creationId xmlns:a16="http://schemas.microsoft.com/office/drawing/2014/main" id="{EACA8C8C-86EF-4B0C-A1A0-49B80A66320C}"/>
              </a:ext>
            </a:extLst>
          </p:cNvPr>
          <p:cNvSpPr>
            <a:spLocks noGrp="1" noChangeArrowheads="1"/>
          </p:cNvSpPr>
          <p:nvPr>
            <p:ph type="title"/>
          </p:nvPr>
        </p:nvSpPr>
        <p:spPr>
          <a:xfrm>
            <a:off x="2232025" y="165100"/>
            <a:ext cx="6156325" cy="1262063"/>
          </a:xfrm>
        </p:spPr>
        <p:txBody>
          <a:bodyPr tIns="19404"/>
          <a:lstStyle/>
          <a:p>
            <a:pPr algn="ctr" defTabSz="1007943" fontAlgn="auto">
              <a:spcAft>
                <a:spcPts val="0"/>
              </a:spcAft>
              <a:tabLst>
                <a:tab pos="723900" algn="l"/>
                <a:tab pos="1447800" algn="l"/>
                <a:tab pos="2171700" algn="l"/>
                <a:tab pos="2895600" algn="l"/>
                <a:tab pos="3619500" algn="l"/>
                <a:tab pos="4343400" algn="l"/>
                <a:tab pos="5067300" algn="l"/>
                <a:tab pos="5791200" algn="l"/>
              </a:tabLst>
              <a:defRPr/>
            </a:pPr>
            <a:r>
              <a:rPr lang="en-IN" altLang="en-US" sz="2200" dirty="0">
                <a:solidFill>
                  <a:srgbClr val="1C1C1C"/>
                </a:solidFill>
                <a:latin typeface="Times New Roman" panose="02020603050405020304" pitchFamily="18" charset="0"/>
              </a:rPr>
              <a:t>Service provision and quality management in hotel Hilton, UK. </a:t>
            </a:r>
          </a:p>
        </p:txBody>
      </p:sp>
      <p:sp>
        <p:nvSpPr>
          <p:cNvPr id="9218" name="Rectangle 2">
            <a:extLst>
              <a:ext uri="{FF2B5EF4-FFF2-40B4-BE49-F238E27FC236}">
                <a16:creationId xmlns:a16="http://schemas.microsoft.com/office/drawing/2014/main" id="{B92060B8-AF81-493E-9107-21A5D85213D9}"/>
              </a:ext>
            </a:extLst>
          </p:cNvPr>
          <p:cNvSpPr>
            <a:spLocks noGrp="1" noChangeArrowheads="1"/>
          </p:cNvSpPr>
          <p:nvPr>
            <p:ph idx="1"/>
          </p:nvPr>
        </p:nvSpPr>
        <p:spPr>
          <a:xfrm>
            <a:off x="1979613" y="1768475"/>
            <a:ext cx="7775575" cy="3811588"/>
          </a:xfrm>
        </p:spPr>
        <p:txBody>
          <a:bodyPr tIns="21168"/>
          <a:lstStyle/>
          <a:p>
            <a:pPr marL="0" indent="0" defTabSz="1007943" fontAlgn="auto">
              <a:spcBef>
                <a:spcPts val="1102"/>
              </a:spcBef>
              <a:spcAft>
                <a:spcPts val="0"/>
              </a:spcAft>
              <a:buFont typeface="Arial" panose="020B0604020202020204" pitchFamily="34" charset="0"/>
              <a:buChar char="•"/>
              <a:tabLst>
                <a:tab pos="723900" algn="l"/>
                <a:tab pos="1447800" algn="l"/>
                <a:tab pos="2171700" algn="l"/>
                <a:tab pos="2895600" algn="l"/>
                <a:tab pos="3619500" algn="l"/>
                <a:tab pos="4343400" algn="l"/>
                <a:tab pos="5067300" algn="l"/>
                <a:tab pos="5791200" algn="l"/>
                <a:tab pos="6515100" algn="l"/>
                <a:tab pos="7239000" algn="l"/>
              </a:tabLst>
              <a:defRPr/>
            </a:pPr>
            <a:r>
              <a:rPr lang="en-IN" altLang="en-US" sz="2400" u="sng" dirty="0">
                <a:solidFill>
                  <a:schemeClr val="bg1"/>
                </a:solidFill>
                <a:latin typeface="Times New Roman" panose="02020603050405020304" pitchFamily="18" charset="0"/>
              </a:rPr>
              <a:t>SERVICES PROVIDED BY HOTEL HILTON</a:t>
            </a:r>
          </a:p>
          <a:p>
            <a:pPr marL="457200" indent="-227013" defTabSz="1007943" fontAlgn="auto">
              <a:spcBef>
                <a:spcPts val="1102"/>
              </a:spcBef>
              <a:spcAft>
                <a:spcPts val="0"/>
              </a:spcAft>
              <a:buFont typeface="Arial" panose="020B0604020202020204" pitchFamily="34" charset="0"/>
              <a:buChar char="•"/>
              <a:tabLst>
                <a:tab pos="723900" algn="l"/>
                <a:tab pos="1447800" algn="l"/>
                <a:tab pos="2171700" algn="l"/>
                <a:tab pos="2895600" algn="l"/>
                <a:tab pos="3619500" algn="l"/>
                <a:tab pos="4343400" algn="l"/>
                <a:tab pos="5067300" algn="l"/>
                <a:tab pos="5791200" algn="l"/>
                <a:tab pos="6515100" algn="l"/>
                <a:tab pos="7239000" algn="l"/>
              </a:tabLst>
              <a:defRPr/>
            </a:pPr>
            <a:r>
              <a:rPr lang="en-IN" altLang="en-US" sz="2000" dirty="0">
                <a:solidFill>
                  <a:schemeClr val="bg1"/>
                </a:solidFill>
                <a:latin typeface="Times New Roman" panose="02020603050405020304" pitchFamily="18" charset="0"/>
              </a:rPr>
              <a:t>Reception services for guest</a:t>
            </a:r>
          </a:p>
          <a:p>
            <a:pPr marL="457200" indent="-227013" defTabSz="1007943" fontAlgn="auto">
              <a:spcBef>
                <a:spcPts val="1102"/>
              </a:spcBef>
              <a:spcAft>
                <a:spcPts val="0"/>
              </a:spcAft>
              <a:buFont typeface="Arial" panose="020B0604020202020204" pitchFamily="34" charset="0"/>
              <a:buChar char="•"/>
              <a:tabLst>
                <a:tab pos="723900" algn="l"/>
                <a:tab pos="1447800" algn="l"/>
                <a:tab pos="2171700" algn="l"/>
                <a:tab pos="2895600" algn="l"/>
                <a:tab pos="3619500" algn="l"/>
                <a:tab pos="4343400" algn="l"/>
                <a:tab pos="5067300" algn="l"/>
                <a:tab pos="5791200" algn="l"/>
                <a:tab pos="6515100" algn="l"/>
                <a:tab pos="7239000" algn="l"/>
              </a:tabLst>
              <a:defRPr/>
            </a:pPr>
            <a:r>
              <a:rPr lang="en-IN" altLang="en-US" sz="2000" dirty="0">
                <a:solidFill>
                  <a:schemeClr val="bg1"/>
                </a:solidFill>
                <a:latin typeface="Times New Roman" panose="02020603050405020304" pitchFamily="18" charset="0"/>
              </a:rPr>
              <a:t>Accommodation and room services</a:t>
            </a:r>
          </a:p>
          <a:p>
            <a:pPr marL="457200" indent="-227013" defTabSz="1007943" fontAlgn="auto">
              <a:spcBef>
                <a:spcPts val="1102"/>
              </a:spcBef>
              <a:spcAft>
                <a:spcPts val="0"/>
              </a:spcAft>
              <a:buFont typeface="Arial" panose="020B0604020202020204" pitchFamily="34" charset="0"/>
              <a:buChar char="•"/>
              <a:tabLst>
                <a:tab pos="723900" algn="l"/>
                <a:tab pos="1447800" algn="l"/>
                <a:tab pos="2171700" algn="l"/>
                <a:tab pos="2895600" algn="l"/>
                <a:tab pos="3619500" algn="l"/>
                <a:tab pos="4343400" algn="l"/>
                <a:tab pos="5067300" algn="l"/>
                <a:tab pos="5791200" algn="l"/>
                <a:tab pos="6515100" algn="l"/>
                <a:tab pos="7239000" algn="l"/>
              </a:tabLst>
              <a:defRPr/>
            </a:pPr>
            <a:r>
              <a:rPr lang="en-IN" altLang="en-US" sz="2000" dirty="0">
                <a:solidFill>
                  <a:schemeClr val="bg1"/>
                </a:solidFill>
                <a:latin typeface="Times New Roman" panose="02020603050405020304" pitchFamily="18" charset="0"/>
              </a:rPr>
              <a:t>Food and drinks services</a:t>
            </a:r>
          </a:p>
          <a:p>
            <a:pPr marL="457200" indent="-227013" defTabSz="1007943" fontAlgn="auto">
              <a:spcBef>
                <a:spcPts val="1102"/>
              </a:spcBef>
              <a:spcAft>
                <a:spcPts val="0"/>
              </a:spcAft>
              <a:buFont typeface="Arial" panose="020B0604020202020204" pitchFamily="34" charset="0"/>
              <a:buChar char="•"/>
              <a:tabLst>
                <a:tab pos="723900" algn="l"/>
                <a:tab pos="1447800" algn="l"/>
                <a:tab pos="2171700" algn="l"/>
                <a:tab pos="2895600" algn="l"/>
                <a:tab pos="3619500" algn="l"/>
                <a:tab pos="4343400" algn="l"/>
                <a:tab pos="5067300" algn="l"/>
                <a:tab pos="5791200" algn="l"/>
                <a:tab pos="6515100" algn="l"/>
                <a:tab pos="7239000" algn="l"/>
              </a:tabLst>
              <a:defRPr/>
            </a:pPr>
            <a:r>
              <a:rPr lang="en-IN" altLang="en-US" sz="2000" dirty="0">
                <a:solidFill>
                  <a:schemeClr val="bg1"/>
                </a:solidFill>
                <a:latin typeface="Times New Roman" panose="02020603050405020304" pitchFamily="18" charset="0"/>
              </a:rPr>
              <a:t>Security services</a:t>
            </a:r>
          </a:p>
        </p:txBody>
      </p:sp>
      <p:sp>
        <p:nvSpPr>
          <p:cNvPr id="18436" name="AutoShape 3">
            <a:extLst>
              <a:ext uri="{FF2B5EF4-FFF2-40B4-BE49-F238E27FC236}">
                <a16:creationId xmlns:a16="http://schemas.microsoft.com/office/drawing/2014/main" id="{A31288C0-77F4-49DD-993B-9A69692320E1}"/>
              </a:ext>
            </a:extLst>
          </p:cNvPr>
          <p:cNvSpPr>
            <a:spLocks noChangeArrowheads="1"/>
          </p:cNvSpPr>
          <p:nvPr/>
        </p:nvSpPr>
        <p:spPr bwMode="auto">
          <a:xfrm>
            <a:off x="4679950" y="3743325"/>
            <a:ext cx="4679950" cy="2808288"/>
          </a:xfrm>
          <a:prstGeom prst="roundRect">
            <a:avLst>
              <a:gd name="adj" fmla="val 56"/>
            </a:avLst>
          </a:prstGeom>
          <a:blipFill dpi="0" rotWithShape="0">
            <a:blip r:embed="rId3"/>
            <a:srcRect/>
            <a:stretch>
              <a:fillRect/>
            </a:stretch>
          </a:blipFill>
          <a:ln w="9525">
            <a:solidFill>
              <a:srgbClr val="80808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1">
              <a:lnSpc>
                <a:spcPct val="93000"/>
              </a:lnSpc>
              <a:buClr>
                <a:srgbClr val="000000"/>
              </a:buClr>
              <a:buSzPct val="100000"/>
              <a:buFont typeface="Times New Roman" panose="02020603050405020304" pitchFamily="18" charset="0"/>
              <a:buNone/>
            </a:pPr>
            <a:endParaRPr lang="en-US" altLang="en-US"/>
          </a:p>
        </p:txBody>
      </p:sp>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1" name="Rectangle 1">
            <a:extLst>
              <a:ext uri="{FF2B5EF4-FFF2-40B4-BE49-F238E27FC236}">
                <a16:creationId xmlns:a16="http://schemas.microsoft.com/office/drawing/2014/main" id="{E83EB9EE-1FF1-43AE-918E-C50F2C2DC0CB}"/>
              </a:ext>
            </a:extLst>
          </p:cNvPr>
          <p:cNvSpPr>
            <a:spLocks noGrp="1" noChangeArrowheads="1"/>
          </p:cNvSpPr>
          <p:nvPr>
            <p:ph idx="1"/>
          </p:nvPr>
        </p:nvSpPr>
        <p:spPr>
          <a:xfrm>
            <a:off x="1979613" y="1768475"/>
            <a:ext cx="7775575" cy="3811588"/>
          </a:xfrm>
        </p:spPr>
        <p:txBody>
          <a:bodyPr tIns="21168" anchor="t"/>
          <a:lstStyle/>
          <a:p>
            <a:pPr marL="251986" indent="-251986" algn="just" defTabSz="1007943" fontAlgn="auto">
              <a:spcBef>
                <a:spcPts val="1102"/>
              </a:spcBef>
              <a:spcAft>
                <a:spcPts val="1425"/>
              </a:spcAft>
              <a:buFont typeface="Arial" panose="020B0604020202020204" pitchFamily="34" charset="0"/>
              <a:buChar char="•"/>
              <a:tabLst>
                <a:tab pos="723900" algn="l"/>
                <a:tab pos="1447800" algn="l"/>
                <a:tab pos="2171700" algn="l"/>
                <a:tab pos="2895600" algn="l"/>
                <a:tab pos="3619500" algn="l"/>
                <a:tab pos="4343400" algn="l"/>
                <a:tab pos="5067300" algn="l"/>
                <a:tab pos="5791200" algn="l"/>
                <a:tab pos="6515100" algn="l"/>
                <a:tab pos="7239000" algn="l"/>
              </a:tabLst>
              <a:defRPr/>
            </a:pPr>
            <a:r>
              <a:rPr lang="en-IN" altLang="en-US" sz="2400" u="sng">
                <a:solidFill>
                  <a:srgbClr val="000000"/>
                </a:solidFill>
                <a:latin typeface="Times New Roman" panose="02020603050405020304" pitchFamily="18" charset="0"/>
              </a:rPr>
              <a:t>Quality management in Hotel Hilton</a:t>
            </a:r>
          </a:p>
          <a:p>
            <a:pPr marL="457200" indent="-227013" algn="just" defTabSz="1007943" fontAlgn="auto">
              <a:spcBef>
                <a:spcPts val="1102"/>
              </a:spcBef>
              <a:spcAft>
                <a:spcPts val="1425"/>
              </a:spcAft>
              <a:buFont typeface="Arial" panose="020B0604020202020204" pitchFamily="34" charset="0"/>
              <a:buChar char="•"/>
              <a:tabLst>
                <a:tab pos="723900" algn="l"/>
                <a:tab pos="1447800" algn="l"/>
                <a:tab pos="2171700" algn="l"/>
                <a:tab pos="2895600" algn="l"/>
                <a:tab pos="3619500" algn="l"/>
                <a:tab pos="4343400" algn="l"/>
                <a:tab pos="5067300" algn="l"/>
                <a:tab pos="5791200" algn="l"/>
                <a:tab pos="6515100" algn="l"/>
                <a:tab pos="7239000" algn="l"/>
              </a:tabLst>
              <a:defRPr/>
            </a:pPr>
            <a:r>
              <a:rPr lang="en-IN" altLang="en-US" sz="2000">
                <a:solidFill>
                  <a:srgbClr val="000000"/>
                </a:solidFill>
                <a:latin typeface="Times New Roman" panose="02020603050405020304" pitchFamily="18" charset="0"/>
              </a:rPr>
              <a:t>Cost of quality(CoQ)</a:t>
            </a:r>
          </a:p>
          <a:p>
            <a:pPr marL="457200" indent="-227013" algn="just" defTabSz="1007943" fontAlgn="auto">
              <a:spcBef>
                <a:spcPts val="1102"/>
              </a:spcBef>
              <a:spcAft>
                <a:spcPts val="1425"/>
              </a:spcAft>
              <a:buFont typeface="Arial" panose="020B0604020202020204" pitchFamily="34" charset="0"/>
              <a:buChar char="•"/>
              <a:tabLst>
                <a:tab pos="723900" algn="l"/>
                <a:tab pos="1447800" algn="l"/>
                <a:tab pos="2171700" algn="l"/>
                <a:tab pos="2895600" algn="l"/>
                <a:tab pos="3619500" algn="l"/>
                <a:tab pos="4343400" algn="l"/>
                <a:tab pos="5067300" algn="l"/>
                <a:tab pos="5791200" algn="l"/>
                <a:tab pos="6515100" algn="l"/>
                <a:tab pos="7239000" algn="l"/>
              </a:tabLst>
              <a:defRPr/>
            </a:pPr>
            <a:r>
              <a:rPr lang="en-IN" altLang="en-US" sz="2000">
                <a:solidFill>
                  <a:srgbClr val="000000"/>
                </a:solidFill>
                <a:latin typeface="Times New Roman" panose="02020603050405020304" pitchFamily="18" charset="0"/>
              </a:rPr>
              <a:t>Total Quality Management(TQM)</a:t>
            </a:r>
          </a:p>
        </p:txBody>
      </p:sp>
      <p:sp>
        <p:nvSpPr>
          <p:cNvPr id="20483" name="AutoShape 2">
            <a:extLst>
              <a:ext uri="{FF2B5EF4-FFF2-40B4-BE49-F238E27FC236}">
                <a16:creationId xmlns:a16="http://schemas.microsoft.com/office/drawing/2014/main" id="{3C545882-159F-4390-90CD-8E4C624B745E}"/>
              </a:ext>
            </a:extLst>
          </p:cNvPr>
          <p:cNvSpPr>
            <a:spLocks noChangeArrowheads="1"/>
          </p:cNvSpPr>
          <p:nvPr/>
        </p:nvSpPr>
        <p:spPr bwMode="auto">
          <a:xfrm>
            <a:off x="2087563" y="4032250"/>
            <a:ext cx="7056437" cy="3384550"/>
          </a:xfrm>
          <a:prstGeom prst="roundRect">
            <a:avLst>
              <a:gd name="adj" fmla="val 46"/>
            </a:avLst>
          </a:prstGeom>
          <a:blipFill dpi="0" rotWithShape="0">
            <a:blip r:embed="rId3"/>
            <a:srcRect/>
            <a:stretch>
              <a:fillRect/>
            </a:stretch>
          </a:blipFill>
          <a:ln w="9525">
            <a:solidFill>
              <a:srgbClr val="80808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1">
              <a:lnSpc>
                <a:spcPct val="93000"/>
              </a:lnSpc>
              <a:buClr>
                <a:srgbClr val="000000"/>
              </a:buClr>
              <a:buSzPct val="100000"/>
              <a:buFont typeface="Times New Roman" panose="02020603050405020304" pitchFamily="18" charset="0"/>
              <a:buNone/>
            </a:pPr>
            <a:endParaRPr lang="en-US" altLang="en-US"/>
          </a:p>
        </p:txBody>
      </p:sp>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5" name="Text Box 1">
            <a:extLst>
              <a:ext uri="{FF2B5EF4-FFF2-40B4-BE49-F238E27FC236}">
                <a16:creationId xmlns:a16="http://schemas.microsoft.com/office/drawing/2014/main" id="{B0390933-FB28-4655-82AE-ABBA7508EE7E}"/>
              </a:ext>
            </a:extLst>
          </p:cNvPr>
          <p:cNvSpPr txBox="1">
            <a:spLocks noChangeArrowheads="1"/>
          </p:cNvSpPr>
          <p:nvPr/>
        </p:nvSpPr>
        <p:spPr bwMode="auto">
          <a:xfrm>
            <a:off x="2160588" y="2627313"/>
            <a:ext cx="7775575" cy="3811587"/>
          </a:xfrm>
          <a:prstGeom prst="rect">
            <a:avLst/>
          </a:prstGeom>
          <a:noFill/>
          <a:ln>
            <a:noFill/>
          </a:ln>
          <a:effectLst/>
        </p:spPr>
        <p:txBody>
          <a:bodyPr lIns="0" tIns="21168" rIns="0" bIns="0"/>
          <a:lstStyle>
            <a:lvl1pPr>
              <a:tabLst>
                <a:tab pos="723900" algn="l"/>
                <a:tab pos="1447800" algn="l"/>
                <a:tab pos="2171700" algn="l"/>
                <a:tab pos="2895600" algn="l"/>
                <a:tab pos="3619500" algn="l"/>
                <a:tab pos="4343400" algn="l"/>
                <a:tab pos="5067300" algn="l"/>
                <a:tab pos="5791200" algn="l"/>
                <a:tab pos="6515100" algn="l"/>
                <a:tab pos="7239000" algn="l"/>
              </a:tabLst>
              <a:defRPr>
                <a:solidFill>
                  <a:srgbClr val="000000"/>
                </a:solidFill>
                <a:latin typeface="arial" panose="020B0604020202020204" pitchFamily="34" charset="0"/>
                <a:cs typeface="Droid Sans Fallback" charset="0"/>
              </a:defRPr>
            </a:lvl1pPr>
            <a:lvl2pPr>
              <a:tabLst>
                <a:tab pos="723900" algn="l"/>
                <a:tab pos="1447800" algn="l"/>
                <a:tab pos="2171700" algn="l"/>
                <a:tab pos="2895600" algn="l"/>
                <a:tab pos="3619500" algn="l"/>
                <a:tab pos="4343400" algn="l"/>
                <a:tab pos="5067300" algn="l"/>
                <a:tab pos="5791200" algn="l"/>
                <a:tab pos="6515100" algn="l"/>
                <a:tab pos="7239000" algn="l"/>
              </a:tabLst>
              <a:defRPr>
                <a:solidFill>
                  <a:srgbClr val="000000"/>
                </a:solidFill>
                <a:latin typeface="arial" panose="020B0604020202020204" pitchFamily="34" charset="0"/>
                <a:cs typeface="Droid Sans Fallback" charset="0"/>
              </a:defRPr>
            </a:lvl2pPr>
            <a:lvl3pPr>
              <a:tabLst>
                <a:tab pos="723900" algn="l"/>
                <a:tab pos="1447800" algn="l"/>
                <a:tab pos="2171700" algn="l"/>
                <a:tab pos="2895600" algn="l"/>
                <a:tab pos="3619500" algn="l"/>
                <a:tab pos="4343400" algn="l"/>
                <a:tab pos="5067300" algn="l"/>
                <a:tab pos="5791200" algn="l"/>
                <a:tab pos="6515100" algn="l"/>
                <a:tab pos="7239000" algn="l"/>
              </a:tabLst>
              <a:defRPr>
                <a:solidFill>
                  <a:srgbClr val="000000"/>
                </a:solidFill>
                <a:latin typeface="arial" panose="020B0604020202020204" pitchFamily="34" charset="0"/>
                <a:cs typeface="Droid Sans Fallback" charset="0"/>
              </a:defRPr>
            </a:lvl3pPr>
            <a:lvl4pPr>
              <a:tabLst>
                <a:tab pos="723900" algn="l"/>
                <a:tab pos="1447800" algn="l"/>
                <a:tab pos="2171700" algn="l"/>
                <a:tab pos="2895600" algn="l"/>
                <a:tab pos="3619500" algn="l"/>
                <a:tab pos="4343400" algn="l"/>
                <a:tab pos="5067300" algn="l"/>
                <a:tab pos="5791200" algn="l"/>
                <a:tab pos="6515100" algn="l"/>
                <a:tab pos="7239000" algn="l"/>
              </a:tabLst>
              <a:defRPr>
                <a:solidFill>
                  <a:srgbClr val="000000"/>
                </a:solidFill>
                <a:latin typeface="arial" panose="020B0604020202020204" pitchFamily="34" charset="0"/>
                <a:cs typeface="Droid Sans Fallback" charset="0"/>
              </a:defRPr>
            </a:lvl4pPr>
            <a:lvl5pPr>
              <a:tabLst>
                <a:tab pos="723900" algn="l"/>
                <a:tab pos="1447800" algn="l"/>
                <a:tab pos="2171700" algn="l"/>
                <a:tab pos="2895600" algn="l"/>
                <a:tab pos="3619500" algn="l"/>
                <a:tab pos="4343400" algn="l"/>
                <a:tab pos="5067300" algn="l"/>
                <a:tab pos="5791200" algn="l"/>
                <a:tab pos="6515100" algn="l"/>
                <a:tab pos="7239000" algn="l"/>
              </a:tabLst>
              <a:defRPr>
                <a:solidFill>
                  <a:srgbClr val="000000"/>
                </a:solidFill>
                <a:latin typeface="arial" panose="020B0604020202020204" pitchFamily="34" charset="0"/>
                <a:cs typeface="Droid Sans Fallback" charset="0"/>
              </a:defRPr>
            </a:lvl5pPr>
            <a:lvl6pPr marL="25146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Lst>
              <a:defRPr>
                <a:solidFill>
                  <a:srgbClr val="000000"/>
                </a:solidFill>
                <a:latin typeface="arial" panose="020B0604020202020204" pitchFamily="34" charset="0"/>
                <a:cs typeface="Droid Sans Fallback" charset="0"/>
              </a:defRPr>
            </a:lvl6pPr>
            <a:lvl7pPr marL="29718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Lst>
              <a:defRPr>
                <a:solidFill>
                  <a:srgbClr val="000000"/>
                </a:solidFill>
                <a:latin typeface="arial" panose="020B0604020202020204" pitchFamily="34" charset="0"/>
                <a:cs typeface="Droid Sans Fallback" charset="0"/>
              </a:defRPr>
            </a:lvl7pPr>
            <a:lvl8pPr marL="34290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Lst>
              <a:defRPr>
                <a:solidFill>
                  <a:srgbClr val="000000"/>
                </a:solidFill>
                <a:latin typeface="arial" panose="020B0604020202020204" pitchFamily="34" charset="0"/>
                <a:cs typeface="Droid Sans Fallback" charset="0"/>
              </a:defRPr>
            </a:lvl8pPr>
            <a:lvl9pPr marL="38862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Lst>
              <a:defRPr>
                <a:solidFill>
                  <a:srgbClr val="000000"/>
                </a:solidFill>
                <a:latin typeface="arial" panose="020B0604020202020204" pitchFamily="34" charset="0"/>
                <a:cs typeface="Droid Sans Fallback" charset="0"/>
              </a:defRPr>
            </a:lvl9pPr>
          </a:lstStyle>
          <a:p>
            <a:pPr algn="just" eaLnBrk="1">
              <a:lnSpc>
                <a:spcPct val="93000"/>
              </a:lnSpc>
              <a:spcAft>
                <a:spcPts val="1425"/>
              </a:spcAft>
              <a:buClr>
                <a:srgbClr val="000000"/>
              </a:buClr>
              <a:buSzPct val="100000"/>
              <a:buFont typeface="Times New Roman" panose="02020603050405020304" pitchFamily="18" charset="0"/>
              <a:buNone/>
              <a:defRPr/>
            </a:pPr>
            <a:endParaRPr lang="en-IN" altLang="en-US" sz="2400" u="sng" dirty="0">
              <a:latin typeface="Times New Roman" panose="02020603050405020304" pitchFamily="18" charset="0"/>
              <a:cs typeface="Arial Unicode MS" charset="0"/>
            </a:endParaRPr>
          </a:p>
          <a:p>
            <a:pPr marL="457200" indent="-227013" algn="just" eaLnBrk="1">
              <a:lnSpc>
                <a:spcPct val="93000"/>
              </a:lnSpc>
              <a:spcAft>
                <a:spcPts val="1425"/>
              </a:spcAft>
              <a:buClr>
                <a:srgbClr val="000000"/>
              </a:buClr>
              <a:buSzPct val="100000"/>
              <a:buFont typeface="Times New Roman" panose="02020603050405020304" pitchFamily="18" charset="0"/>
              <a:buNone/>
              <a:defRPr/>
            </a:pPr>
            <a:r>
              <a:rPr lang="en-IN" altLang="en-US" sz="2000" dirty="0">
                <a:latin typeface="Times New Roman" panose="02020603050405020304" pitchFamily="18" charset="0"/>
                <a:cs typeface="Arial Unicode MS" charset="0"/>
              </a:rPr>
              <a:t>Connect with guests on personal level.</a:t>
            </a:r>
          </a:p>
          <a:p>
            <a:pPr marL="457200" indent="-227013" algn="just" eaLnBrk="1">
              <a:lnSpc>
                <a:spcPct val="93000"/>
              </a:lnSpc>
              <a:spcAft>
                <a:spcPts val="1425"/>
              </a:spcAft>
              <a:buClr>
                <a:srgbClr val="000000"/>
              </a:buClr>
              <a:buSzPct val="100000"/>
              <a:buFont typeface="Times New Roman" panose="02020603050405020304" pitchFamily="18" charset="0"/>
              <a:buNone/>
              <a:defRPr/>
            </a:pPr>
            <a:r>
              <a:rPr lang="en-IN" altLang="en-US" sz="2000" dirty="0">
                <a:latin typeface="Times New Roman" panose="02020603050405020304" pitchFamily="18" charset="0"/>
                <a:cs typeface="Arial Unicode MS" charset="0"/>
              </a:rPr>
              <a:t>Use guest feedback to make future decision.</a:t>
            </a:r>
          </a:p>
          <a:p>
            <a:pPr marL="457200" indent="-227013" algn="just" eaLnBrk="1">
              <a:lnSpc>
                <a:spcPct val="93000"/>
              </a:lnSpc>
              <a:spcAft>
                <a:spcPts val="1425"/>
              </a:spcAft>
              <a:buClr>
                <a:srgbClr val="000000"/>
              </a:buClr>
              <a:buSzPct val="100000"/>
              <a:buFont typeface="Times New Roman" panose="02020603050405020304" pitchFamily="18" charset="0"/>
              <a:buNone/>
              <a:defRPr/>
            </a:pPr>
            <a:r>
              <a:rPr lang="en-IN" altLang="en-US" sz="2000" dirty="0">
                <a:latin typeface="Times New Roman" panose="02020603050405020304" pitchFamily="18" charset="0"/>
                <a:cs typeface="Arial Unicode MS" charset="0"/>
              </a:rPr>
              <a:t>Respond to guest feedback.</a:t>
            </a:r>
          </a:p>
          <a:p>
            <a:pPr marL="457200" indent="-227013" algn="just" eaLnBrk="1">
              <a:lnSpc>
                <a:spcPct val="93000"/>
              </a:lnSpc>
              <a:spcAft>
                <a:spcPts val="1425"/>
              </a:spcAft>
              <a:buClr>
                <a:srgbClr val="000000"/>
              </a:buClr>
              <a:buSzPct val="100000"/>
              <a:buFont typeface="Times New Roman" panose="02020603050405020304" pitchFamily="18" charset="0"/>
              <a:buNone/>
              <a:defRPr/>
            </a:pPr>
            <a:r>
              <a:rPr lang="en-IN" altLang="en-US" sz="2000" dirty="0">
                <a:latin typeface="Times New Roman" panose="02020603050405020304" pitchFamily="18" charset="0"/>
                <a:cs typeface="Arial Unicode MS" charset="0"/>
              </a:rPr>
              <a:t>Improving the service quality. </a:t>
            </a:r>
          </a:p>
        </p:txBody>
      </p:sp>
      <p:sp>
        <p:nvSpPr>
          <p:cNvPr id="11266" name="Rectangle 2">
            <a:extLst>
              <a:ext uri="{FF2B5EF4-FFF2-40B4-BE49-F238E27FC236}">
                <a16:creationId xmlns:a16="http://schemas.microsoft.com/office/drawing/2014/main" id="{340FF673-82A8-4CF6-8B12-83C4BF66D525}"/>
              </a:ext>
            </a:extLst>
          </p:cNvPr>
          <p:cNvSpPr>
            <a:spLocks noGrp="1" noChangeArrowheads="1"/>
          </p:cNvSpPr>
          <p:nvPr>
            <p:ph type="title"/>
          </p:nvPr>
        </p:nvSpPr>
        <p:spPr>
          <a:xfrm>
            <a:off x="2160588" y="323850"/>
            <a:ext cx="6156325" cy="1262063"/>
          </a:xfrm>
        </p:spPr>
        <p:txBody>
          <a:bodyPr tIns="19404"/>
          <a:lstStyle/>
          <a:p>
            <a:pPr defTabSz="1007943" fontAlgn="auto">
              <a:spcAft>
                <a:spcPts val="0"/>
              </a:spcAft>
              <a:tabLst>
                <a:tab pos="723900" algn="l"/>
                <a:tab pos="1447800" algn="l"/>
                <a:tab pos="2171700" algn="l"/>
                <a:tab pos="2895600" algn="l"/>
                <a:tab pos="3619500" algn="l"/>
                <a:tab pos="4343400" algn="l"/>
                <a:tab pos="5067300" algn="l"/>
                <a:tab pos="5791200" algn="l"/>
              </a:tabLst>
              <a:defRPr/>
            </a:pPr>
            <a:r>
              <a:rPr lang="en-IN" altLang="en-US" sz="2200" dirty="0">
                <a:solidFill>
                  <a:srgbClr val="1C1C1C"/>
                </a:solidFill>
                <a:latin typeface="Times New Roman" panose="02020603050405020304" pitchFamily="18" charset="0"/>
              </a:rPr>
              <a:t>Hotel adapts for changing consumer </a:t>
            </a:r>
            <a:r>
              <a:rPr lang="en-IN" altLang="en-US" sz="2200" dirty="0" err="1">
                <a:solidFill>
                  <a:srgbClr val="1C1C1C"/>
                </a:solidFill>
                <a:latin typeface="Times New Roman" panose="02020603050405020304" pitchFamily="18" charset="0"/>
              </a:rPr>
              <a:t>prefreances</a:t>
            </a:r>
            <a:endParaRPr lang="en-IN" altLang="en-US" sz="2200" dirty="0">
              <a:solidFill>
                <a:srgbClr val="1C1C1C"/>
              </a:solidFill>
              <a:latin typeface="Times New Roman" panose="02020603050405020304" pitchFamily="18" charset="0"/>
            </a:endParaRPr>
          </a:p>
        </p:txBody>
      </p:sp>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9" name="Rectangle 1">
            <a:extLst>
              <a:ext uri="{FF2B5EF4-FFF2-40B4-BE49-F238E27FC236}">
                <a16:creationId xmlns:a16="http://schemas.microsoft.com/office/drawing/2014/main" id="{BC6291D9-7155-4689-A493-5E8F6C139542}"/>
              </a:ext>
            </a:extLst>
          </p:cNvPr>
          <p:cNvSpPr>
            <a:spLocks noGrp="1" noChangeArrowheads="1"/>
          </p:cNvSpPr>
          <p:nvPr>
            <p:ph type="title"/>
          </p:nvPr>
        </p:nvSpPr>
        <p:spPr>
          <a:xfrm>
            <a:off x="2105025" y="395288"/>
            <a:ext cx="6156325" cy="1262062"/>
          </a:xfrm>
        </p:spPr>
        <p:txBody>
          <a:bodyPr tIns="19404"/>
          <a:lstStyle/>
          <a:p>
            <a:pPr algn="ctr" defTabSz="1007943" fontAlgn="auto">
              <a:spcAft>
                <a:spcPts val="0"/>
              </a:spcAft>
              <a:tabLst>
                <a:tab pos="723900" algn="l"/>
                <a:tab pos="1447800" algn="l"/>
                <a:tab pos="2171700" algn="l"/>
                <a:tab pos="2895600" algn="l"/>
                <a:tab pos="3619500" algn="l"/>
                <a:tab pos="4343400" algn="l"/>
                <a:tab pos="5067300" algn="l"/>
                <a:tab pos="5791200" algn="l"/>
              </a:tabLst>
              <a:defRPr/>
            </a:pPr>
            <a:r>
              <a:rPr lang="en-IN" altLang="en-US" sz="2200" dirty="0">
                <a:solidFill>
                  <a:srgbClr val="000000"/>
                </a:solidFill>
                <a:latin typeface="Times New Roman" panose="02020603050405020304" pitchFamily="18" charset="0"/>
              </a:rPr>
              <a:t>Changing customers preferences affect guests service management</a:t>
            </a:r>
          </a:p>
        </p:txBody>
      </p:sp>
      <p:sp>
        <p:nvSpPr>
          <p:cNvPr id="24579" name="Rectangle 2">
            <a:extLst>
              <a:ext uri="{FF2B5EF4-FFF2-40B4-BE49-F238E27FC236}">
                <a16:creationId xmlns:a16="http://schemas.microsoft.com/office/drawing/2014/main" id="{9B5001EF-CAA1-4485-B9C3-5D3C297A2F3E}"/>
              </a:ext>
            </a:extLst>
          </p:cNvPr>
          <p:cNvSpPr>
            <a:spLocks noGrp="1" noChangeArrowheads="1"/>
          </p:cNvSpPr>
          <p:nvPr>
            <p:ph idx="1"/>
          </p:nvPr>
        </p:nvSpPr>
        <p:spPr bwMode="auto">
          <a:xfrm>
            <a:off x="1295400" y="2916238"/>
            <a:ext cx="7775575" cy="3811587"/>
          </a:xfrm>
        </p:spPr>
        <p:txBody>
          <a:bodyPr wrap="square" tIns="0" numCol="1" anchor="t" anchorCtr="0" compatLnSpc="1">
            <a:prstTxWarp prst="textNoShape">
              <a:avLst/>
            </a:prstTxWarp>
          </a:bodyPr>
          <a:lstStyle/>
          <a:p>
            <a:pPr marL="0" indent="0">
              <a:tabLst>
                <a:tab pos="723900" algn="l"/>
                <a:tab pos="1447800" algn="l"/>
                <a:tab pos="2171700" algn="l"/>
                <a:tab pos="2895600" algn="l"/>
                <a:tab pos="3619500" algn="l"/>
                <a:tab pos="4343400" algn="l"/>
                <a:tab pos="5067300" algn="l"/>
                <a:tab pos="5791200" algn="l"/>
                <a:tab pos="6515100" algn="l"/>
                <a:tab pos="7239000" algn="l"/>
              </a:tabLst>
            </a:pPr>
            <a:r>
              <a:rPr lang="en-IN" altLang="en-US" sz="2000">
                <a:solidFill>
                  <a:schemeClr val="bg1"/>
                </a:solidFill>
                <a:latin typeface="Times New Roman" panose="02020603050405020304" pitchFamily="18" charset="0"/>
              </a:rPr>
              <a:t>Changing in customer preferences the hotel guest service management also affected, because for this management have to provide services as per the guests needs. For an example, hotel Hilton provide very lavish rooms and accommodation facilities which are base on modern techniques and amenities. </a:t>
            </a:r>
          </a:p>
        </p:txBody>
      </p:sp>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3" name="Rectangle 1">
            <a:extLst>
              <a:ext uri="{FF2B5EF4-FFF2-40B4-BE49-F238E27FC236}">
                <a16:creationId xmlns:a16="http://schemas.microsoft.com/office/drawing/2014/main" id="{03C5E680-1D3D-4752-89EB-4D20E94960B1}"/>
              </a:ext>
            </a:extLst>
          </p:cNvPr>
          <p:cNvSpPr>
            <a:spLocks noGrp="1" noChangeArrowheads="1"/>
          </p:cNvSpPr>
          <p:nvPr>
            <p:ph type="title"/>
          </p:nvPr>
        </p:nvSpPr>
        <p:spPr>
          <a:xfrm>
            <a:off x="3635375" y="301625"/>
            <a:ext cx="6156325" cy="1262063"/>
          </a:xfrm>
        </p:spPr>
        <p:txBody>
          <a:bodyPr tIns="19404"/>
          <a:lstStyle/>
          <a:p>
            <a:pPr marL="274638" indent="-273050" algn="just" defTabSz="1007943" fontAlgn="auto">
              <a:spcAft>
                <a:spcPts val="0"/>
              </a:spcAft>
              <a:buSzPct val="45000"/>
              <a:buFont typeface="Wingdings" panose="05000000000000000000" pitchFamily="2" charset="2"/>
              <a:buNone/>
              <a:tabLst>
                <a:tab pos="723900" algn="l"/>
                <a:tab pos="1447800" algn="l"/>
                <a:tab pos="2171700" algn="l"/>
                <a:tab pos="2895600" algn="l"/>
                <a:tab pos="3619500" algn="l"/>
                <a:tab pos="4343400" algn="l"/>
                <a:tab pos="5067300" algn="l"/>
                <a:tab pos="5791200" algn="l"/>
              </a:tabLst>
              <a:defRPr/>
            </a:pPr>
            <a:r>
              <a:rPr lang="en-GB" altLang="en-US" sz="2200">
                <a:solidFill>
                  <a:srgbClr val="000000"/>
                </a:solidFill>
                <a:latin typeface="Times New Roman" panose="02020603050405020304" pitchFamily="18" charset="0"/>
                <a:cs typeface="Times New Roman" panose="02020603050405020304" pitchFamily="18" charset="0"/>
              </a:rPr>
              <a:t>CONCLUSION</a:t>
            </a:r>
          </a:p>
        </p:txBody>
      </p:sp>
      <p:sp>
        <p:nvSpPr>
          <p:cNvPr id="13314" name="Rectangle 2">
            <a:extLst>
              <a:ext uri="{FF2B5EF4-FFF2-40B4-BE49-F238E27FC236}">
                <a16:creationId xmlns:a16="http://schemas.microsoft.com/office/drawing/2014/main" id="{CE3CBA36-4409-442C-86C7-23ADEFFDB8CF}"/>
              </a:ext>
            </a:extLst>
          </p:cNvPr>
          <p:cNvSpPr>
            <a:spLocks noGrp="1" noChangeArrowheads="1"/>
          </p:cNvSpPr>
          <p:nvPr>
            <p:ph idx="1"/>
          </p:nvPr>
        </p:nvSpPr>
        <p:spPr>
          <a:xfrm>
            <a:off x="1439863" y="2555875"/>
            <a:ext cx="7775575" cy="3811588"/>
          </a:xfrm>
        </p:spPr>
        <p:txBody>
          <a:bodyPr tIns="0"/>
          <a:lstStyle/>
          <a:p>
            <a:pPr marL="0" indent="0" algn="just" defTabSz="1007943" fontAlgn="auto">
              <a:spcBef>
                <a:spcPts val="1102"/>
              </a:spcBef>
              <a:spcAft>
                <a:spcPts val="0"/>
              </a:spcAft>
              <a:buFont typeface="Arial" panose="020B0604020202020204" pitchFamily="34" charset="0"/>
              <a:buChar char="•"/>
              <a:tabLst>
                <a:tab pos="723900" algn="l"/>
                <a:tab pos="1447800" algn="l"/>
                <a:tab pos="2171700" algn="l"/>
                <a:tab pos="2895600" algn="l"/>
                <a:tab pos="3619500" algn="l"/>
                <a:tab pos="4343400" algn="l"/>
                <a:tab pos="5067300" algn="l"/>
                <a:tab pos="5791200" algn="l"/>
                <a:tab pos="6515100" algn="l"/>
                <a:tab pos="7239000" algn="l"/>
              </a:tabLst>
              <a:defRPr/>
            </a:pPr>
            <a:r>
              <a:rPr lang="en-IN" altLang="en-US" sz="2000" dirty="0">
                <a:solidFill>
                  <a:schemeClr val="bg1"/>
                </a:solidFill>
                <a:latin typeface="Times New Roman" panose="02020603050405020304" pitchFamily="18" charset="0"/>
              </a:rPr>
              <a:t>In this presentation has been concluded about the guest services which are provided in hotel to their customers. In this presentation has been included the various services which are provided by hotel Hilton such as room and accommodation services, food and drinks services etc. It has been also describes the Unique selling point of hotel. In presentation, it has been concluded the changes in customer preferences and how customer preferences make impacted on guest service management of hotel.</a:t>
            </a:r>
            <a:r>
              <a:rPr lang="en-IN" altLang="en-US" sz="2646" dirty="0">
                <a:solidFill>
                  <a:schemeClr val="bg1"/>
                </a:solidFill>
              </a:rPr>
              <a:t> </a:t>
            </a:r>
          </a:p>
        </p:txBody>
      </p:sp>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7" name="Rectangle 1">
            <a:extLst>
              <a:ext uri="{FF2B5EF4-FFF2-40B4-BE49-F238E27FC236}">
                <a16:creationId xmlns:a16="http://schemas.microsoft.com/office/drawing/2014/main" id="{8FB644EB-33FE-464E-A9A2-8E0EE99B37DF}"/>
              </a:ext>
            </a:extLst>
          </p:cNvPr>
          <p:cNvSpPr>
            <a:spLocks noGrp="1" noChangeArrowheads="1"/>
          </p:cNvSpPr>
          <p:nvPr>
            <p:ph type="title"/>
          </p:nvPr>
        </p:nvSpPr>
        <p:spPr>
          <a:xfrm>
            <a:off x="4032250" y="323850"/>
            <a:ext cx="6156325" cy="1262063"/>
          </a:xfrm>
        </p:spPr>
        <p:txBody>
          <a:bodyPr tIns="5544"/>
          <a:lstStyle/>
          <a:p>
            <a:pPr algn="just" defTabSz="1007943" fontAlgn="auto">
              <a:lnSpc>
                <a:spcPct val="98000"/>
              </a:lnSpc>
              <a:spcAft>
                <a:spcPts val="0"/>
              </a:spcAft>
              <a:tabLst>
                <a:tab pos="723900" algn="l"/>
                <a:tab pos="1447800" algn="l"/>
                <a:tab pos="2171700" algn="l"/>
                <a:tab pos="2895600" algn="l"/>
                <a:tab pos="3619500" algn="l"/>
                <a:tab pos="4343400" algn="l"/>
                <a:tab pos="5067300" algn="l"/>
                <a:tab pos="5791200" algn="l"/>
              </a:tabLst>
              <a:defRPr/>
            </a:pPr>
            <a:r>
              <a:rPr lang="en-IN" altLang="en-US" sz="2200" dirty="0">
                <a:solidFill>
                  <a:srgbClr val="1C1C1C"/>
                </a:solidFill>
                <a:latin typeface="Times new romna" charset="0"/>
              </a:rPr>
              <a:t>FINDING</a:t>
            </a:r>
          </a:p>
        </p:txBody>
      </p:sp>
      <p:sp>
        <p:nvSpPr>
          <p:cNvPr id="28675" name="Rectangle 2">
            <a:extLst>
              <a:ext uri="{FF2B5EF4-FFF2-40B4-BE49-F238E27FC236}">
                <a16:creationId xmlns:a16="http://schemas.microsoft.com/office/drawing/2014/main" id="{00007EF3-3290-447F-8B51-5C24909BCA96}"/>
              </a:ext>
            </a:extLst>
          </p:cNvPr>
          <p:cNvSpPr>
            <a:spLocks noGrp="1" noChangeArrowheads="1"/>
          </p:cNvSpPr>
          <p:nvPr>
            <p:ph idx="1"/>
          </p:nvPr>
        </p:nvSpPr>
        <p:spPr bwMode="auto">
          <a:xfrm>
            <a:off x="1368425" y="2266950"/>
            <a:ext cx="7775575" cy="5170488"/>
          </a:xfrm>
        </p:spPr>
        <p:txBody>
          <a:bodyPr wrap="square" tIns="0" numCol="1" anchor="t" anchorCtr="0" compatLnSpc="1">
            <a:prstTxWarp prst="textNoShape">
              <a:avLst/>
            </a:prstTxWarp>
          </a:bodyPr>
          <a:lstStyle/>
          <a:p>
            <a:pPr marL="431800" indent="-323850" algn="just">
              <a:lnSpc>
                <a:spcPct val="98000"/>
              </a:lnSpc>
              <a:buSzPct val="45000"/>
              <a:buFont typeface="Wingdings" panose="05000000000000000000" pitchFamily="2" charset="2"/>
              <a:buNone/>
              <a:tabLst>
                <a:tab pos="723900" algn="l"/>
                <a:tab pos="1447800" algn="l"/>
                <a:tab pos="2171700" algn="l"/>
                <a:tab pos="2895600" algn="l"/>
                <a:tab pos="3619500" algn="l"/>
                <a:tab pos="4343400" algn="l"/>
                <a:tab pos="5067300" algn="l"/>
                <a:tab pos="5791200" algn="l"/>
                <a:tab pos="6515100" algn="l"/>
                <a:tab pos="7239000" algn="l"/>
              </a:tabLst>
            </a:pPr>
            <a:r>
              <a:rPr lang="en-IN" altLang="en-US" sz="2000">
                <a:solidFill>
                  <a:schemeClr val="bg1"/>
                </a:solidFill>
                <a:latin typeface="Times new romna" charset="0"/>
              </a:rPr>
              <a:t>In this presentation will learn about the all types of customers services which is provided by the hotel management for the improving the experience of customers in hotel. In this presentation will also learn the various hotel services which are provided by hotel management for attract their customers. On the bases of presentation will also understand the customers preferences and its importance in hotel services. And how customer or guests services will affected the guests service management in hotel department. The bases of presentation will know about all the basic and important things about hotel industries. </a:t>
            </a:r>
          </a:p>
        </p:txBody>
      </p:sp>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Rectangle 1">
            <a:extLst>
              <a:ext uri="{FF2B5EF4-FFF2-40B4-BE49-F238E27FC236}">
                <a16:creationId xmlns:a16="http://schemas.microsoft.com/office/drawing/2014/main" id="{16E3D199-B383-4B05-99AD-AC1DE6DEE785}"/>
              </a:ext>
            </a:extLst>
          </p:cNvPr>
          <p:cNvSpPr>
            <a:spLocks noGrp="1" noChangeArrowheads="1"/>
          </p:cNvSpPr>
          <p:nvPr>
            <p:ph type="title"/>
          </p:nvPr>
        </p:nvSpPr>
        <p:spPr>
          <a:xfrm>
            <a:off x="3527425" y="33338"/>
            <a:ext cx="6156325" cy="685800"/>
          </a:xfrm>
        </p:spPr>
        <p:txBody>
          <a:bodyPr tIns="19404"/>
          <a:lstStyle/>
          <a:p>
            <a:pPr defTabSz="1007943" fontAlgn="auto">
              <a:spcAft>
                <a:spcPts val="0"/>
              </a:spcAft>
              <a:buSzPct val="45000"/>
              <a:buFont typeface="Wingdings" panose="05000000000000000000" pitchFamily="2" charset="2"/>
              <a:buNone/>
              <a:tabLst>
                <a:tab pos="723900" algn="l"/>
                <a:tab pos="1447800" algn="l"/>
                <a:tab pos="2171700" algn="l"/>
                <a:tab pos="2895600" algn="l"/>
                <a:tab pos="3619500" algn="l"/>
                <a:tab pos="4343400" algn="l"/>
                <a:tab pos="5067300" algn="l"/>
                <a:tab pos="5791200" algn="l"/>
              </a:tabLst>
              <a:defRPr/>
            </a:pPr>
            <a:r>
              <a:rPr lang="en-IN" altLang="en-US" sz="2200" dirty="0">
                <a:solidFill>
                  <a:schemeClr val="bg1"/>
                </a:solidFill>
                <a:latin typeface="Times New Roman" panose="02020603050405020304" pitchFamily="18" charset="0"/>
              </a:rPr>
              <a:t>REFERENCES</a:t>
            </a:r>
          </a:p>
        </p:txBody>
      </p:sp>
      <p:sp>
        <p:nvSpPr>
          <p:cNvPr id="15362" name="Rectangle 2">
            <a:extLst>
              <a:ext uri="{FF2B5EF4-FFF2-40B4-BE49-F238E27FC236}">
                <a16:creationId xmlns:a16="http://schemas.microsoft.com/office/drawing/2014/main" id="{01A34B28-24F4-4434-BFF5-A45D56F8C682}"/>
              </a:ext>
            </a:extLst>
          </p:cNvPr>
          <p:cNvSpPr>
            <a:spLocks noGrp="1" noChangeArrowheads="1"/>
          </p:cNvSpPr>
          <p:nvPr>
            <p:ph idx="1"/>
          </p:nvPr>
        </p:nvSpPr>
        <p:spPr>
          <a:xfrm>
            <a:off x="539750" y="576263"/>
            <a:ext cx="9251950" cy="6784975"/>
          </a:xfrm>
        </p:spPr>
        <p:txBody>
          <a:bodyPr tIns="8820">
            <a:normAutofit lnSpcReduction="10000"/>
          </a:bodyPr>
          <a:lstStyle/>
          <a:p>
            <a:pPr marL="431800" indent="-323850" algn="just" defTabSz="1007943" fontAlgn="auto">
              <a:spcBef>
                <a:spcPts val="1102"/>
              </a:spcBef>
              <a:spcAft>
                <a:spcPts val="0"/>
              </a:spcAft>
              <a:buSzPct val="45000"/>
              <a:buFont typeface="Wingdings" panose="05000000000000000000" pitchFamily="2" charset="2"/>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defRPr/>
            </a:pPr>
            <a:endParaRPr lang="en-IN" altLang="en-US" sz="1000" dirty="0">
              <a:latin typeface="Times New Roman" panose="02020603050405020304" pitchFamily="18" charset="0"/>
            </a:endParaRPr>
          </a:p>
          <a:p>
            <a:pPr marL="485775" indent="-466725" algn="just" defTabSz="1007943" fontAlgn="auto">
              <a:spcBef>
                <a:spcPts val="1102"/>
              </a:spcBef>
              <a:spcAft>
                <a:spcPts val="0"/>
              </a:spcAft>
              <a:buSzTx/>
              <a:buFontTx/>
              <a:buNone/>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defRPr/>
            </a:pPr>
            <a:r>
              <a:rPr lang="en-IN" altLang="en-US" sz="2000" dirty="0">
                <a:solidFill>
                  <a:schemeClr val="bg1"/>
                </a:solidFill>
                <a:latin typeface="Times New Roman" panose="02020603050405020304" pitchFamily="18" charset="0"/>
              </a:rPr>
              <a:t>Cai, R.R., Lu, L. and </a:t>
            </a:r>
            <a:r>
              <a:rPr lang="en-IN" altLang="en-US" sz="2000" dirty="0" err="1">
                <a:solidFill>
                  <a:schemeClr val="bg1"/>
                </a:solidFill>
                <a:latin typeface="Times New Roman" panose="02020603050405020304" pitchFamily="18" charset="0"/>
              </a:rPr>
              <a:t>Gursoy</a:t>
            </a:r>
            <a:r>
              <a:rPr lang="en-IN" altLang="en-US" sz="2000" dirty="0">
                <a:solidFill>
                  <a:schemeClr val="bg1"/>
                </a:solidFill>
                <a:latin typeface="Times New Roman" panose="02020603050405020304" pitchFamily="18" charset="0"/>
              </a:rPr>
              <a:t>, D., 2018. Effect of disruptive customer </a:t>
            </a:r>
            <a:r>
              <a:rPr lang="en-IN" altLang="en-US" sz="2000" dirty="0" err="1">
                <a:solidFill>
                  <a:schemeClr val="bg1"/>
                </a:solidFill>
                <a:latin typeface="Times New Roman" panose="02020603050405020304" pitchFamily="18" charset="0"/>
              </a:rPr>
              <a:t>behaviors</a:t>
            </a:r>
            <a:r>
              <a:rPr lang="en-IN" altLang="en-US" sz="2000" dirty="0">
                <a:solidFill>
                  <a:schemeClr val="bg1"/>
                </a:solidFill>
                <a:latin typeface="Times New Roman" panose="02020603050405020304" pitchFamily="18" charset="0"/>
              </a:rPr>
              <a:t> on others' overall service experience: An appraisal theory perspective. </a:t>
            </a:r>
            <a:r>
              <a:rPr lang="en-IN" altLang="en-US" sz="2000" i="1" dirty="0">
                <a:solidFill>
                  <a:schemeClr val="bg1"/>
                </a:solidFill>
                <a:latin typeface="Times New Roman" panose="02020603050405020304" pitchFamily="18" charset="0"/>
              </a:rPr>
              <a:t>Tourism Management.</a:t>
            </a:r>
            <a:r>
              <a:rPr lang="en-IN" altLang="en-US" sz="2000" dirty="0">
                <a:solidFill>
                  <a:schemeClr val="bg1"/>
                </a:solidFill>
                <a:latin typeface="Times New Roman" panose="02020603050405020304" pitchFamily="18" charset="0"/>
              </a:rPr>
              <a:t> 69</a:t>
            </a:r>
            <a:r>
              <a:rPr lang="en-IN" altLang="en-US" sz="2000" i="1" dirty="0">
                <a:solidFill>
                  <a:schemeClr val="bg1"/>
                </a:solidFill>
                <a:latin typeface="Times New Roman" panose="02020603050405020304" pitchFamily="18" charset="0"/>
              </a:rPr>
              <a:t>.</a:t>
            </a:r>
            <a:r>
              <a:rPr lang="en-IN" altLang="en-US" sz="2000" dirty="0">
                <a:solidFill>
                  <a:schemeClr val="bg1"/>
                </a:solidFill>
                <a:latin typeface="Times New Roman" panose="02020603050405020304" pitchFamily="18" charset="0"/>
              </a:rPr>
              <a:t> pp.330-344.</a:t>
            </a:r>
          </a:p>
          <a:p>
            <a:pPr marL="485775" indent="-466725" algn="just" defTabSz="1007943" fontAlgn="auto">
              <a:spcBef>
                <a:spcPts val="1102"/>
              </a:spcBef>
              <a:spcAft>
                <a:spcPts val="0"/>
              </a:spcAft>
              <a:buSzTx/>
              <a:buFontTx/>
              <a:buNone/>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defRPr/>
            </a:pPr>
            <a:r>
              <a:rPr lang="en-IN" altLang="en-US" sz="2000" dirty="0" err="1">
                <a:solidFill>
                  <a:schemeClr val="bg1"/>
                </a:solidFill>
                <a:latin typeface="Times New Roman" panose="02020603050405020304" pitchFamily="18" charset="0"/>
              </a:rPr>
              <a:t>Umasuthan</a:t>
            </a:r>
            <a:r>
              <a:rPr lang="en-IN" altLang="en-US" sz="2000" dirty="0">
                <a:solidFill>
                  <a:schemeClr val="bg1"/>
                </a:solidFill>
                <a:latin typeface="Times New Roman" panose="02020603050405020304" pitchFamily="18" charset="0"/>
              </a:rPr>
              <a:t>, H., Park, O.J. and Ryu, J.H., 2017. Influence of empathy on hotel guests’ emotional service experience. </a:t>
            </a:r>
            <a:r>
              <a:rPr lang="en-IN" altLang="en-US" sz="2000" i="1" dirty="0">
                <a:solidFill>
                  <a:schemeClr val="bg1"/>
                </a:solidFill>
                <a:latin typeface="Times New Roman" panose="02020603050405020304" pitchFamily="18" charset="0"/>
              </a:rPr>
              <a:t>Journal of Services Marketing.</a:t>
            </a:r>
            <a:r>
              <a:rPr lang="en-IN" altLang="en-US" sz="2000" dirty="0">
                <a:solidFill>
                  <a:schemeClr val="bg1"/>
                </a:solidFill>
                <a:latin typeface="Times New Roman" panose="02020603050405020304" pitchFamily="18" charset="0"/>
              </a:rPr>
              <a:t> 31(6). pp.618-635.</a:t>
            </a:r>
          </a:p>
          <a:p>
            <a:pPr marL="485775" indent="-466725" algn="just" defTabSz="1007943" fontAlgn="auto">
              <a:spcBef>
                <a:spcPts val="1102"/>
              </a:spcBef>
              <a:spcAft>
                <a:spcPts val="0"/>
              </a:spcAft>
              <a:buSzTx/>
              <a:buFontTx/>
              <a:buNone/>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defRPr/>
            </a:pPr>
            <a:r>
              <a:rPr lang="en-IN" altLang="en-US" sz="2000" dirty="0">
                <a:solidFill>
                  <a:schemeClr val="bg1"/>
                </a:solidFill>
                <a:latin typeface="Times New Roman" panose="02020603050405020304" pitchFamily="18" charset="0"/>
              </a:rPr>
              <a:t>Gibbs, C., </a:t>
            </a:r>
            <a:r>
              <a:rPr lang="en-IN" altLang="en-US" sz="2000" dirty="0" err="1">
                <a:solidFill>
                  <a:schemeClr val="bg1"/>
                </a:solidFill>
                <a:latin typeface="Times New Roman" panose="02020603050405020304" pitchFamily="18" charset="0"/>
              </a:rPr>
              <a:t>Gretzel</a:t>
            </a:r>
            <a:r>
              <a:rPr lang="en-IN" altLang="en-US" sz="2000" dirty="0">
                <a:solidFill>
                  <a:schemeClr val="bg1"/>
                </a:solidFill>
                <a:latin typeface="Times New Roman" panose="02020603050405020304" pitchFamily="18" charset="0"/>
              </a:rPr>
              <a:t>, U. and Saltzman, J., 2016. An experience-based taxonomy of branded hotel mobile application features. </a:t>
            </a:r>
            <a:r>
              <a:rPr lang="en-IN" altLang="en-US" sz="2000" i="1" dirty="0">
                <a:solidFill>
                  <a:schemeClr val="bg1"/>
                </a:solidFill>
                <a:latin typeface="Times New Roman" panose="02020603050405020304" pitchFamily="18" charset="0"/>
              </a:rPr>
              <a:t>Information Technology &amp; Tourism.</a:t>
            </a:r>
            <a:r>
              <a:rPr lang="en-IN" altLang="en-US" sz="2000" dirty="0">
                <a:solidFill>
                  <a:schemeClr val="bg1"/>
                </a:solidFill>
                <a:latin typeface="Times New Roman" panose="02020603050405020304" pitchFamily="18" charset="0"/>
              </a:rPr>
              <a:t> 16(2). pp.175-199.</a:t>
            </a:r>
          </a:p>
          <a:p>
            <a:pPr marL="485775" indent="-466725" algn="just" defTabSz="1007943" fontAlgn="auto">
              <a:spcBef>
                <a:spcPts val="1102"/>
              </a:spcBef>
              <a:spcAft>
                <a:spcPts val="0"/>
              </a:spcAft>
              <a:buSzTx/>
              <a:buFontTx/>
              <a:buNone/>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defRPr/>
            </a:pPr>
            <a:r>
              <a:rPr lang="en-IN" altLang="en-US" sz="2000" dirty="0">
                <a:solidFill>
                  <a:schemeClr val="bg1"/>
                </a:solidFill>
                <a:latin typeface="Times New Roman" panose="02020603050405020304" pitchFamily="18" charset="0"/>
              </a:rPr>
              <a:t>Khan, I., Garg, R.J. and Rahman, Z., 2015. Customer service experience in hotel operations: an empirical analysis. </a:t>
            </a:r>
            <a:r>
              <a:rPr lang="en-IN" altLang="en-US" sz="2000" i="1" dirty="0">
                <a:solidFill>
                  <a:schemeClr val="bg1"/>
                </a:solidFill>
                <a:latin typeface="Times New Roman" panose="02020603050405020304" pitchFamily="18" charset="0"/>
              </a:rPr>
              <a:t>Procedia-Social and </a:t>
            </a:r>
            <a:r>
              <a:rPr lang="en-IN" altLang="en-US" sz="2000" i="1" dirty="0" err="1">
                <a:solidFill>
                  <a:schemeClr val="bg1"/>
                </a:solidFill>
                <a:latin typeface="Times New Roman" panose="02020603050405020304" pitchFamily="18" charset="0"/>
              </a:rPr>
              <a:t>Behavioral</a:t>
            </a:r>
            <a:r>
              <a:rPr lang="en-IN" altLang="en-US" sz="2000" i="1" dirty="0">
                <a:solidFill>
                  <a:schemeClr val="bg1"/>
                </a:solidFill>
                <a:latin typeface="Times New Roman" panose="02020603050405020304" pitchFamily="18" charset="0"/>
              </a:rPr>
              <a:t> Sciences.</a:t>
            </a:r>
            <a:r>
              <a:rPr lang="en-IN" altLang="en-US" sz="2000" dirty="0">
                <a:solidFill>
                  <a:schemeClr val="bg1"/>
                </a:solidFill>
                <a:latin typeface="Times New Roman" panose="02020603050405020304" pitchFamily="18" charset="0"/>
              </a:rPr>
              <a:t> 189. pp.266-274.</a:t>
            </a:r>
          </a:p>
          <a:p>
            <a:pPr marL="485775" indent="-466725" algn="just" defTabSz="1007943" fontAlgn="auto">
              <a:spcBef>
                <a:spcPts val="1102"/>
              </a:spcBef>
              <a:spcAft>
                <a:spcPts val="0"/>
              </a:spcAft>
              <a:buSzTx/>
              <a:buFontTx/>
              <a:buNone/>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defRPr/>
            </a:pPr>
            <a:r>
              <a:rPr lang="en-IN" altLang="en-US" sz="2000" dirty="0">
                <a:solidFill>
                  <a:schemeClr val="bg1"/>
                </a:solidFill>
                <a:latin typeface="Times New Roman" panose="02020603050405020304" pitchFamily="18" charset="0"/>
              </a:rPr>
              <a:t>Xiang, Z. and </a:t>
            </a:r>
            <a:r>
              <a:rPr lang="en-IN" altLang="en-US" sz="2000" dirty="0" err="1">
                <a:solidFill>
                  <a:schemeClr val="bg1"/>
                </a:solidFill>
                <a:latin typeface="Times New Roman" panose="02020603050405020304" pitchFamily="18" charset="0"/>
              </a:rPr>
              <a:t>et,al</a:t>
            </a:r>
            <a:r>
              <a:rPr lang="en-IN" altLang="en-US" sz="2000" dirty="0">
                <a:solidFill>
                  <a:schemeClr val="bg1"/>
                </a:solidFill>
                <a:latin typeface="Times New Roman" panose="02020603050405020304" pitchFamily="18" charset="0"/>
              </a:rPr>
              <a:t>., 2015. What can big data and text analytics tell us about hotel guest experience and satisfaction?. </a:t>
            </a:r>
            <a:r>
              <a:rPr lang="en-IN" altLang="en-US" sz="2000" i="1" dirty="0">
                <a:solidFill>
                  <a:schemeClr val="bg1"/>
                </a:solidFill>
                <a:latin typeface="Times New Roman" panose="02020603050405020304" pitchFamily="18" charset="0"/>
              </a:rPr>
              <a:t>International Journal of Hospitality Management.</a:t>
            </a:r>
            <a:r>
              <a:rPr lang="en-IN" altLang="en-US" sz="2000" dirty="0">
                <a:solidFill>
                  <a:schemeClr val="bg1"/>
                </a:solidFill>
                <a:latin typeface="Times New Roman" panose="02020603050405020304" pitchFamily="18" charset="0"/>
              </a:rPr>
              <a:t> 44. pp.120-130.</a:t>
            </a:r>
          </a:p>
          <a:p>
            <a:pPr marL="485775" indent="-466725" algn="just" defTabSz="1007943" fontAlgn="auto">
              <a:spcBef>
                <a:spcPts val="1102"/>
              </a:spcBef>
              <a:spcAft>
                <a:spcPts val="0"/>
              </a:spcAft>
              <a:buSzTx/>
              <a:buFontTx/>
              <a:buNone/>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defRPr/>
            </a:pPr>
            <a:r>
              <a:rPr lang="en-IN" altLang="en-US" sz="2000" dirty="0" err="1">
                <a:solidFill>
                  <a:schemeClr val="bg1"/>
                </a:solidFill>
                <a:latin typeface="Times New Roman" panose="02020603050405020304" pitchFamily="18" charset="0"/>
              </a:rPr>
              <a:t>Manhas</a:t>
            </a:r>
            <a:r>
              <a:rPr lang="en-IN" altLang="en-US" sz="2000" dirty="0">
                <a:solidFill>
                  <a:schemeClr val="bg1"/>
                </a:solidFill>
                <a:latin typeface="Times New Roman" panose="02020603050405020304" pitchFamily="18" charset="0"/>
              </a:rPr>
              <a:t>, P.S. and </a:t>
            </a:r>
            <a:r>
              <a:rPr lang="en-IN" altLang="en-US" sz="2000" dirty="0" err="1">
                <a:solidFill>
                  <a:schemeClr val="bg1"/>
                </a:solidFill>
                <a:latin typeface="Times New Roman" panose="02020603050405020304" pitchFamily="18" charset="0"/>
              </a:rPr>
              <a:t>Tukamushaba</a:t>
            </a:r>
            <a:r>
              <a:rPr lang="en-IN" altLang="en-US" sz="2000" dirty="0">
                <a:solidFill>
                  <a:schemeClr val="bg1"/>
                </a:solidFill>
                <a:latin typeface="Times New Roman" panose="02020603050405020304" pitchFamily="18" charset="0"/>
              </a:rPr>
              <a:t>, E.K., 2015. Understanding service experience and its impact on brand image in hospitality sector. </a:t>
            </a:r>
            <a:r>
              <a:rPr lang="en-IN" altLang="en-US" sz="2000" i="1" dirty="0">
                <a:solidFill>
                  <a:schemeClr val="bg1"/>
                </a:solidFill>
                <a:latin typeface="Times New Roman" panose="02020603050405020304" pitchFamily="18" charset="0"/>
              </a:rPr>
              <a:t>International Journal of Hospitality Management.</a:t>
            </a:r>
            <a:r>
              <a:rPr lang="en-IN" altLang="en-US" sz="2000" dirty="0">
                <a:solidFill>
                  <a:schemeClr val="bg1"/>
                </a:solidFill>
                <a:latin typeface="Times New Roman" panose="02020603050405020304" pitchFamily="18" charset="0"/>
              </a:rPr>
              <a:t> 45. pp.77-87.</a:t>
            </a:r>
          </a:p>
          <a:p>
            <a:pPr marL="485775" indent="-466725" algn="just" defTabSz="1007943" fontAlgn="auto">
              <a:spcBef>
                <a:spcPts val="1102"/>
              </a:spcBef>
              <a:spcAft>
                <a:spcPts val="0"/>
              </a:spcAft>
              <a:buSzTx/>
              <a:buFontTx/>
              <a:buNone/>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defRPr/>
            </a:pPr>
            <a:endParaRPr lang="en-IN" altLang="en-US" sz="2000" dirty="0">
              <a:latin typeface="Times New Roman" panose="02020603050405020304" pitchFamily="18" charset="0"/>
            </a:endParaRPr>
          </a:p>
        </p:txBody>
      </p:sp>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theme/_rels/theme4.xml.rels><?xml version="1.0" encoding="UTF-8" standalone="yes"?>
<Relationships xmlns="http://schemas.openxmlformats.org/package/2006/relationships"><Relationship Id="rId1" Type="http://schemas.openxmlformats.org/officeDocument/2006/relationships/image" Target="../media/image3.jpeg"/></Relationships>
</file>

<file path=ppt/theme/theme1.xml><?xml version="1.0" encoding="utf-8"?>
<a:theme xmlns:a="http://schemas.openxmlformats.org/drawingml/2006/main" name="Office Theme">
  <a:themeElements>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Theme">
      <a:majorFont>
        <a:latin typeface="arial"/>
        <a:ea typeface=""/>
        <a:cs typeface="Droid Sans Fallback"/>
      </a:majorFont>
      <a:minorFont>
        <a:latin typeface="arial"/>
        <a:ea typeface=""/>
        <a:cs typeface="Droid Sans Fallback"/>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0">
          <a:lnSpc>
            <a:spcPct val="93000"/>
          </a:lnSpc>
          <a:spcBef>
            <a:spcPct val="0"/>
          </a:spcBef>
          <a:spcAft>
            <a:spcPct val="0"/>
          </a:spcAft>
          <a:buClr>
            <a:srgbClr val="000000"/>
          </a:buClr>
          <a:buSzPct val="100000"/>
          <a:buFont typeface="Times New Roman" panose="02020603050405020304" pitchFamily="18" charset="0"/>
          <a:buNone/>
          <a:tabLst/>
          <a:defRPr kumimoji="0" lang="en-GB" altLang="en-US" sz="1800" b="0" i="0" u="none" strike="noStrike" cap="none" normalizeH="0" baseline="0" smtClean="0">
            <a:ln>
              <a:noFill/>
            </a:ln>
            <a:effectLst/>
            <a:latin typeface="arial" panose="020B0604020202020204" pitchFamily="34" charset="0"/>
            <a:cs typeface="Droid Sans Fallback" charset="0"/>
          </a:defRPr>
        </a:defPPr>
      </a:lstStyle>
    </a:spDef>
    <a:ln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0">
          <a:lnSpc>
            <a:spcPct val="93000"/>
          </a:lnSpc>
          <a:spcBef>
            <a:spcPct val="0"/>
          </a:spcBef>
          <a:spcAft>
            <a:spcPct val="0"/>
          </a:spcAft>
          <a:buClr>
            <a:srgbClr val="000000"/>
          </a:buClr>
          <a:buSzPct val="100000"/>
          <a:buFont typeface="Times New Roman" panose="02020603050405020304" pitchFamily="18" charset="0"/>
          <a:buNone/>
          <a:tabLst/>
          <a:defRPr kumimoji="0" lang="en-GB" altLang="en-US" sz="1800" b="0" i="0" u="none" strike="noStrike" cap="none" normalizeH="0" baseline="0" smtClean="0">
            <a:ln>
              <a:noFill/>
            </a:ln>
            <a:effectLst/>
            <a:latin typeface="arial" panose="020B0604020202020204" pitchFamily="34" charset="0"/>
            <a:cs typeface="Droid Sans Fallback" charset="0"/>
          </a:defRPr>
        </a:defPPr>
      </a:lstStyle>
    </a:lnDef>
  </a:objectDefaults>
  <a:extraClrSchemeLst>
    <a:extraClrScheme>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Office Theme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Office Theme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Office Theme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Office Theme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Office Theme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Office Theme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Theme">
      <a:majorFont>
        <a:latin typeface="arial"/>
        <a:ea typeface=""/>
        <a:cs typeface="Arial Unicode MS"/>
      </a:majorFont>
      <a:minorFont>
        <a:latin typeface="arial"/>
        <a:ea typeface=""/>
        <a:cs typeface="Arial Unicode MS"/>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0">
          <a:lnSpc>
            <a:spcPct val="93000"/>
          </a:lnSpc>
          <a:spcBef>
            <a:spcPct val="0"/>
          </a:spcBef>
          <a:spcAft>
            <a:spcPct val="0"/>
          </a:spcAft>
          <a:buClr>
            <a:srgbClr val="000000"/>
          </a:buClr>
          <a:buSzPct val="100000"/>
          <a:buFont typeface="Times New Roman" panose="02020603050405020304" pitchFamily="18" charset="0"/>
          <a:buNone/>
          <a:tabLst/>
          <a:defRPr kumimoji="0" lang="en-GB" altLang="en-US" sz="1800" b="0" i="0" u="none" strike="noStrike" cap="none" normalizeH="0" baseline="0" smtClean="0">
            <a:ln>
              <a:noFill/>
            </a:ln>
            <a:effectLst/>
            <a:latin typeface="arial" panose="020B0604020202020204" pitchFamily="34" charset="0"/>
            <a:cs typeface="Droid Sans Fallback" charset="0"/>
          </a:defRPr>
        </a:defPPr>
      </a:lstStyle>
    </a:spDef>
    <a:ln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0">
          <a:lnSpc>
            <a:spcPct val="93000"/>
          </a:lnSpc>
          <a:spcBef>
            <a:spcPct val="0"/>
          </a:spcBef>
          <a:spcAft>
            <a:spcPct val="0"/>
          </a:spcAft>
          <a:buClr>
            <a:srgbClr val="000000"/>
          </a:buClr>
          <a:buSzPct val="100000"/>
          <a:buFont typeface="Times New Roman" panose="02020603050405020304" pitchFamily="18" charset="0"/>
          <a:buNone/>
          <a:tabLst/>
          <a:defRPr kumimoji="0" lang="en-GB" altLang="en-US" sz="1800" b="0" i="0" u="none" strike="noStrike" cap="none" normalizeH="0" baseline="0" smtClean="0">
            <a:ln>
              <a:noFill/>
            </a:ln>
            <a:effectLst/>
            <a:latin typeface="arial" panose="020B0604020202020204" pitchFamily="34" charset="0"/>
            <a:cs typeface="Droid Sans Fallback" charset="0"/>
          </a:defRPr>
        </a:defPPr>
      </a:lstStyle>
    </a:lnDef>
  </a:objectDefaults>
  <a:extraClrSchemeLst>
    <a:extraClrScheme>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Office Theme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Office Theme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Office Theme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Office Theme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Office Theme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Office Theme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Theme">
      <a:majorFont>
        <a:latin typeface="arial"/>
        <a:ea typeface=""/>
        <a:cs typeface="Arial Unicode MS"/>
      </a:majorFont>
      <a:minorFont>
        <a:latin typeface="arial"/>
        <a:ea typeface=""/>
        <a:cs typeface="Arial Unicode MS"/>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0">
          <a:lnSpc>
            <a:spcPct val="93000"/>
          </a:lnSpc>
          <a:spcBef>
            <a:spcPct val="0"/>
          </a:spcBef>
          <a:spcAft>
            <a:spcPct val="0"/>
          </a:spcAft>
          <a:buClr>
            <a:srgbClr val="000000"/>
          </a:buClr>
          <a:buSzPct val="100000"/>
          <a:buFont typeface="Times New Roman" panose="02020603050405020304" pitchFamily="18" charset="0"/>
          <a:buNone/>
          <a:tabLst/>
          <a:defRPr kumimoji="0" lang="en-GB" altLang="en-US" sz="1800" b="0" i="0" u="none" strike="noStrike" cap="none" normalizeH="0" baseline="0" smtClean="0">
            <a:ln>
              <a:noFill/>
            </a:ln>
            <a:effectLst/>
            <a:latin typeface="arial" panose="020B0604020202020204" pitchFamily="34" charset="0"/>
            <a:cs typeface="Droid Sans Fallback" charset="0"/>
          </a:defRPr>
        </a:defPPr>
      </a:lstStyle>
    </a:spDef>
    <a:ln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0">
          <a:lnSpc>
            <a:spcPct val="93000"/>
          </a:lnSpc>
          <a:spcBef>
            <a:spcPct val="0"/>
          </a:spcBef>
          <a:spcAft>
            <a:spcPct val="0"/>
          </a:spcAft>
          <a:buClr>
            <a:srgbClr val="000000"/>
          </a:buClr>
          <a:buSzPct val="100000"/>
          <a:buFont typeface="Times New Roman" panose="02020603050405020304" pitchFamily="18" charset="0"/>
          <a:buNone/>
          <a:tabLst/>
          <a:defRPr kumimoji="0" lang="en-GB" altLang="en-US" sz="1800" b="0" i="0" u="none" strike="noStrike" cap="none" normalizeH="0" baseline="0" smtClean="0">
            <a:ln>
              <a:noFill/>
            </a:ln>
            <a:effectLst/>
            <a:latin typeface="arial" panose="020B0604020202020204" pitchFamily="34" charset="0"/>
            <a:cs typeface="Droid Sans Fallback" charset="0"/>
          </a:defRPr>
        </a:defPPr>
      </a:lstStyle>
    </a:lnDef>
  </a:objectDefaults>
  <a:extraClrSchemeLst>
    <a:extraClrScheme>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Office Theme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Office Theme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Office Theme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Office Theme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Office Theme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Office Theme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ppt/theme/theme5.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48</TotalTime>
  <Words>1672</Words>
  <Application>Microsoft Office PowerPoint</Application>
  <PresentationFormat>Custom</PresentationFormat>
  <Paragraphs>69</Paragraphs>
  <Slides>11</Slides>
  <Notes>11</Notes>
  <HiddenSlides>0</HiddenSlides>
  <MMClips>0</MMClips>
  <ScaleCrop>false</ScaleCrop>
  <HeadingPairs>
    <vt:vector size="4" baseType="variant">
      <vt:variant>
        <vt:lpstr>Theme</vt:lpstr>
      </vt:variant>
      <vt:variant>
        <vt:i4>4</vt:i4>
      </vt:variant>
      <vt:variant>
        <vt:lpstr>Slide Titles</vt:lpstr>
      </vt:variant>
      <vt:variant>
        <vt:i4>11</vt:i4>
      </vt:variant>
    </vt:vector>
  </HeadingPairs>
  <TitlesOfParts>
    <vt:vector size="15" baseType="lpstr">
      <vt:lpstr>Office Theme</vt:lpstr>
      <vt:lpstr>Office Theme</vt:lpstr>
      <vt:lpstr>Office Theme</vt:lpstr>
      <vt:lpstr>Circuit</vt:lpstr>
      <vt:lpstr>Name: Robert ionut anghel cristea 1818187 Sofia iuliana anghel cristea 1816291 Aurel anghel cristea 1816290 sorin relu brozban 1816277  </vt:lpstr>
      <vt:lpstr>An Appraisal of a Guest Service Experience</vt:lpstr>
      <vt:lpstr>PowerPoint Presentation</vt:lpstr>
      <vt:lpstr>INTRODUCTION</vt:lpstr>
      <vt:lpstr>Service provision and quality management in hotel Hilton, UK. </vt:lpstr>
      <vt:lpstr>PowerPoint Presentation</vt:lpstr>
      <vt:lpstr>Hotel adapts for changing consumer prefreances</vt:lpstr>
      <vt:lpstr>Changing customers preferences affect guests service management</vt:lpstr>
      <vt:lpstr>CONCLUSION</vt:lpstr>
      <vt:lpstr>FINDING</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Name: Sorin Relu Brozban  </dc:title>
  <cp:lastModifiedBy>mihai anghel cristea</cp:lastModifiedBy>
  <cp:revision>36</cp:revision>
  <cp:lastPrinted>1601-01-01T00:00:00Z</cp:lastPrinted>
  <dcterms:created xsi:type="dcterms:W3CDTF">2019-10-19T12:06:41Z</dcterms:created>
  <dcterms:modified xsi:type="dcterms:W3CDTF">2019-10-24T21:58:33Z</dcterms:modified>
</cp:coreProperties>
</file>