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5F99DC-FF25-BFF8-1546-8046B2FD5924}" v="535" dt="2026-02-14T20:30:10.9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30.png"/><Relationship Id="rId7" Type="http://schemas.openxmlformats.org/officeDocument/2006/relationships/image" Target="../media/image16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19.svg"/><Relationship Id="rId4" Type="http://schemas.openxmlformats.org/officeDocument/2006/relationships/image" Target="../media/image31.svg"/><Relationship Id="rId9" Type="http://schemas.openxmlformats.org/officeDocument/2006/relationships/image" Target="../media/image18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30.png"/><Relationship Id="rId7" Type="http://schemas.openxmlformats.org/officeDocument/2006/relationships/image" Target="../media/image16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19.svg"/><Relationship Id="rId4" Type="http://schemas.openxmlformats.org/officeDocument/2006/relationships/image" Target="../media/image31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E4D9B5-97C5-4C9A-B6AB-FE894A30AC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49ACDD-2664-495C-BB52-939705264C2D}">
      <dgm:prSet/>
      <dgm:spPr/>
      <dgm:t>
        <a:bodyPr/>
        <a:lstStyle/>
        <a:p>
          <a:r>
            <a:rPr lang="en-GB"/>
            <a:t>Health systems are facing increasing pressures from chronic illness, ageing populations and mental health crises.</a:t>
          </a:r>
          <a:endParaRPr lang="en-US"/>
        </a:p>
      </dgm:t>
    </dgm:pt>
    <dgm:pt modelId="{79A9FAC9-A794-40F8-B278-E80FD1AA9B0F}" type="parTrans" cxnId="{24B92386-5DA4-4991-8E8D-533C05AD99B4}">
      <dgm:prSet/>
      <dgm:spPr/>
      <dgm:t>
        <a:bodyPr/>
        <a:lstStyle/>
        <a:p>
          <a:endParaRPr lang="en-US"/>
        </a:p>
      </dgm:t>
    </dgm:pt>
    <dgm:pt modelId="{4E324E34-EDD5-4FCE-A610-27F5CD7B4E10}" type="sibTrans" cxnId="{24B92386-5DA4-4991-8E8D-533C05AD99B4}">
      <dgm:prSet/>
      <dgm:spPr/>
      <dgm:t>
        <a:bodyPr/>
        <a:lstStyle/>
        <a:p>
          <a:endParaRPr lang="en-US"/>
        </a:p>
      </dgm:t>
    </dgm:pt>
    <dgm:pt modelId="{78DBF137-8EBF-4890-BCB1-7064851D5A30}">
      <dgm:prSet/>
      <dgm:spPr/>
      <dgm:t>
        <a:bodyPr/>
        <a:lstStyle/>
        <a:p>
          <a:r>
            <a:rPr lang="en-GB"/>
            <a:t>There is growing recognition that treatment alone is insufficient.</a:t>
          </a:r>
          <a:endParaRPr lang="en-US"/>
        </a:p>
      </dgm:t>
    </dgm:pt>
    <dgm:pt modelId="{1398D3F2-8FAE-4A45-AD0D-85DBD62FD6A8}" type="parTrans" cxnId="{477BAC5E-E144-4E4C-8D25-96DA84CCB237}">
      <dgm:prSet/>
      <dgm:spPr/>
      <dgm:t>
        <a:bodyPr/>
        <a:lstStyle/>
        <a:p>
          <a:endParaRPr lang="en-US"/>
        </a:p>
      </dgm:t>
    </dgm:pt>
    <dgm:pt modelId="{D1CEBCB5-703A-4035-BCED-BD9D58C08927}" type="sibTrans" cxnId="{477BAC5E-E144-4E4C-8D25-96DA84CCB237}">
      <dgm:prSet/>
      <dgm:spPr/>
      <dgm:t>
        <a:bodyPr/>
        <a:lstStyle/>
        <a:p>
          <a:endParaRPr lang="en-US"/>
        </a:p>
      </dgm:t>
    </dgm:pt>
    <dgm:pt modelId="{8B76E903-DEBA-4CD5-8C98-55B8BC569A24}">
      <dgm:prSet/>
      <dgm:spPr/>
      <dgm:t>
        <a:bodyPr/>
        <a:lstStyle/>
        <a:p>
          <a:r>
            <a:rPr lang="en-GB"/>
            <a:t>Modern healthcare increasingly integrates health, wellbeing and sustainable development principles.</a:t>
          </a:r>
          <a:endParaRPr lang="en-US"/>
        </a:p>
      </dgm:t>
    </dgm:pt>
    <dgm:pt modelId="{A879F71E-C7AB-4BA1-8AC5-9000C2AD0BE9}" type="parTrans" cxnId="{B666B805-E2BF-4085-BDD3-5B9013025D40}">
      <dgm:prSet/>
      <dgm:spPr/>
      <dgm:t>
        <a:bodyPr/>
        <a:lstStyle/>
        <a:p>
          <a:endParaRPr lang="en-US"/>
        </a:p>
      </dgm:t>
    </dgm:pt>
    <dgm:pt modelId="{9C121EFA-5635-434E-9975-F1740F11EBF8}" type="sibTrans" cxnId="{B666B805-E2BF-4085-BDD3-5B9013025D40}">
      <dgm:prSet/>
      <dgm:spPr/>
      <dgm:t>
        <a:bodyPr/>
        <a:lstStyle/>
        <a:p>
          <a:endParaRPr lang="en-US"/>
        </a:p>
      </dgm:t>
    </dgm:pt>
    <dgm:pt modelId="{5A64DCAF-9DF4-439D-8567-3A7B87D8C0B3}">
      <dgm:prSet/>
      <dgm:spPr/>
      <dgm:t>
        <a:bodyPr/>
        <a:lstStyle/>
        <a:p>
          <a:r>
            <a:rPr lang="en-GB"/>
            <a:t>This presentation critically examines how these concepts influence policy, governance and service delivery.</a:t>
          </a:r>
          <a:endParaRPr lang="en-US"/>
        </a:p>
      </dgm:t>
    </dgm:pt>
    <dgm:pt modelId="{382DB92E-2F21-4468-87F3-A034D036BFDC}" type="parTrans" cxnId="{4EF4F654-C951-46D5-AB4C-B471C344E222}">
      <dgm:prSet/>
      <dgm:spPr/>
      <dgm:t>
        <a:bodyPr/>
        <a:lstStyle/>
        <a:p>
          <a:endParaRPr lang="en-US"/>
        </a:p>
      </dgm:t>
    </dgm:pt>
    <dgm:pt modelId="{0C352A00-B6DE-4248-91D7-797F08E2FAE8}" type="sibTrans" cxnId="{4EF4F654-C951-46D5-AB4C-B471C344E222}">
      <dgm:prSet/>
      <dgm:spPr/>
      <dgm:t>
        <a:bodyPr/>
        <a:lstStyle/>
        <a:p>
          <a:endParaRPr lang="en-US"/>
        </a:p>
      </dgm:t>
    </dgm:pt>
    <dgm:pt modelId="{357F2878-3230-477D-BD0C-857436EDF337}" type="pres">
      <dgm:prSet presAssocID="{45E4D9B5-97C5-4C9A-B6AB-FE894A30ACBC}" presName="linear" presStyleCnt="0">
        <dgm:presLayoutVars>
          <dgm:animLvl val="lvl"/>
          <dgm:resizeHandles val="exact"/>
        </dgm:presLayoutVars>
      </dgm:prSet>
      <dgm:spPr/>
    </dgm:pt>
    <dgm:pt modelId="{A0B00AE0-BDEF-49E2-9A72-A2C2F171A084}" type="pres">
      <dgm:prSet presAssocID="{CE49ACDD-2664-495C-BB52-939705264C2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D52B41A-62B2-4AF7-BAB2-15732AA5C397}" type="pres">
      <dgm:prSet presAssocID="{4E324E34-EDD5-4FCE-A610-27F5CD7B4E10}" presName="spacer" presStyleCnt="0"/>
      <dgm:spPr/>
    </dgm:pt>
    <dgm:pt modelId="{D3DC0FC7-7184-486E-BDCF-9620A0B4F429}" type="pres">
      <dgm:prSet presAssocID="{78DBF137-8EBF-4890-BCB1-7064851D5A3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D261049-CA21-454B-812D-B0E946F68E83}" type="pres">
      <dgm:prSet presAssocID="{D1CEBCB5-703A-4035-BCED-BD9D58C08927}" presName="spacer" presStyleCnt="0"/>
      <dgm:spPr/>
    </dgm:pt>
    <dgm:pt modelId="{C8401500-DD35-43B0-BA5C-6FEF6420CACE}" type="pres">
      <dgm:prSet presAssocID="{8B76E903-DEBA-4CD5-8C98-55B8BC569A2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95B2784-8E19-4319-88F1-060AB4CE38FB}" type="pres">
      <dgm:prSet presAssocID="{9C121EFA-5635-434E-9975-F1740F11EBF8}" presName="spacer" presStyleCnt="0"/>
      <dgm:spPr/>
    </dgm:pt>
    <dgm:pt modelId="{6167C2EE-D1E0-45F5-907D-DC938165AAD2}" type="pres">
      <dgm:prSet presAssocID="{5A64DCAF-9DF4-439D-8567-3A7B87D8C0B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666B805-E2BF-4085-BDD3-5B9013025D40}" srcId="{45E4D9B5-97C5-4C9A-B6AB-FE894A30ACBC}" destId="{8B76E903-DEBA-4CD5-8C98-55B8BC569A24}" srcOrd="2" destOrd="0" parTransId="{A879F71E-C7AB-4BA1-8AC5-9000C2AD0BE9}" sibTransId="{9C121EFA-5635-434E-9975-F1740F11EBF8}"/>
    <dgm:cxn modelId="{595D9C0A-B548-412B-AA94-820BD551F230}" type="presOf" srcId="{78DBF137-8EBF-4890-BCB1-7064851D5A30}" destId="{D3DC0FC7-7184-486E-BDCF-9620A0B4F429}" srcOrd="0" destOrd="0" presId="urn:microsoft.com/office/officeart/2005/8/layout/vList2"/>
    <dgm:cxn modelId="{A6CAAA38-B9D6-4EF2-A634-F4BE9647ED0A}" type="presOf" srcId="{CE49ACDD-2664-495C-BB52-939705264C2D}" destId="{A0B00AE0-BDEF-49E2-9A72-A2C2F171A084}" srcOrd="0" destOrd="0" presId="urn:microsoft.com/office/officeart/2005/8/layout/vList2"/>
    <dgm:cxn modelId="{477BAC5E-E144-4E4C-8D25-96DA84CCB237}" srcId="{45E4D9B5-97C5-4C9A-B6AB-FE894A30ACBC}" destId="{78DBF137-8EBF-4890-BCB1-7064851D5A30}" srcOrd="1" destOrd="0" parTransId="{1398D3F2-8FAE-4A45-AD0D-85DBD62FD6A8}" sibTransId="{D1CEBCB5-703A-4035-BCED-BD9D58C08927}"/>
    <dgm:cxn modelId="{4EF4F654-C951-46D5-AB4C-B471C344E222}" srcId="{45E4D9B5-97C5-4C9A-B6AB-FE894A30ACBC}" destId="{5A64DCAF-9DF4-439D-8567-3A7B87D8C0B3}" srcOrd="3" destOrd="0" parTransId="{382DB92E-2F21-4468-87F3-A034D036BFDC}" sibTransId="{0C352A00-B6DE-4248-91D7-797F08E2FAE8}"/>
    <dgm:cxn modelId="{C74FD984-1CA9-461A-B31C-6972AB313CB8}" type="presOf" srcId="{5A64DCAF-9DF4-439D-8567-3A7B87D8C0B3}" destId="{6167C2EE-D1E0-45F5-907D-DC938165AAD2}" srcOrd="0" destOrd="0" presId="urn:microsoft.com/office/officeart/2005/8/layout/vList2"/>
    <dgm:cxn modelId="{24B92386-5DA4-4991-8E8D-533C05AD99B4}" srcId="{45E4D9B5-97C5-4C9A-B6AB-FE894A30ACBC}" destId="{CE49ACDD-2664-495C-BB52-939705264C2D}" srcOrd="0" destOrd="0" parTransId="{79A9FAC9-A794-40F8-B278-E80FD1AA9B0F}" sibTransId="{4E324E34-EDD5-4FCE-A610-27F5CD7B4E10}"/>
    <dgm:cxn modelId="{C5CD5BB0-E307-43B0-9B89-EFAA2E14D620}" type="presOf" srcId="{45E4D9B5-97C5-4C9A-B6AB-FE894A30ACBC}" destId="{357F2878-3230-477D-BD0C-857436EDF337}" srcOrd="0" destOrd="0" presId="urn:microsoft.com/office/officeart/2005/8/layout/vList2"/>
    <dgm:cxn modelId="{3DD3F9BA-1E18-4CB6-ACC7-1F7A09A11307}" type="presOf" srcId="{8B76E903-DEBA-4CD5-8C98-55B8BC569A24}" destId="{C8401500-DD35-43B0-BA5C-6FEF6420CACE}" srcOrd="0" destOrd="0" presId="urn:microsoft.com/office/officeart/2005/8/layout/vList2"/>
    <dgm:cxn modelId="{E2078F7D-3568-4DA8-B178-42A9CF128B1D}" type="presParOf" srcId="{357F2878-3230-477D-BD0C-857436EDF337}" destId="{A0B00AE0-BDEF-49E2-9A72-A2C2F171A084}" srcOrd="0" destOrd="0" presId="urn:microsoft.com/office/officeart/2005/8/layout/vList2"/>
    <dgm:cxn modelId="{7207A18A-8BE4-4955-8ACE-FD59C45E0B3D}" type="presParOf" srcId="{357F2878-3230-477D-BD0C-857436EDF337}" destId="{ED52B41A-62B2-4AF7-BAB2-15732AA5C397}" srcOrd="1" destOrd="0" presId="urn:microsoft.com/office/officeart/2005/8/layout/vList2"/>
    <dgm:cxn modelId="{2AC352FA-3861-4152-8F44-FF13ED14343F}" type="presParOf" srcId="{357F2878-3230-477D-BD0C-857436EDF337}" destId="{D3DC0FC7-7184-486E-BDCF-9620A0B4F429}" srcOrd="2" destOrd="0" presId="urn:microsoft.com/office/officeart/2005/8/layout/vList2"/>
    <dgm:cxn modelId="{6F40C121-D68E-4649-A5DC-46B47B6808C9}" type="presParOf" srcId="{357F2878-3230-477D-BD0C-857436EDF337}" destId="{4D261049-CA21-454B-812D-B0E946F68E83}" srcOrd="3" destOrd="0" presId="urn:microsoft.com/office/officeart/2005/8/layout/vList2"/>
    <dgm:cxn modelId="{AEBA71CB-75EA-4731-9C66-BB48B93EEB03}" type="presParOf" srcId="{357F2878-3230-477D-BD0C-857436EDF337}" destId="{C8401500-DD35-43B0-BA5C-6FEF6420CACE}" srcOrd="4" destOrd="0" presId="urn:microsoft.com/office/officeart/2005/8/layout/vList2"/>
    <dgm:cxn modelId="{A5584AB0-F48D-485B-A820-6992F0C5462D}" type="presParOf" srcId="{357F2878-3230-477D-BD0C-857436EDF337}" destId="{895B2784-8E19-4319-88F1-060AB4CE38FB}" srcOrd="5" destOrd="0" presId="urn:microsoft.com/office/officeart/2005/8/layout/vList2"/>
    <dgm:cxn modelId="{01717C3A-69A0-4B5B-ABA0-2DD435152108}" type="presParOf" srcId="{357F2878-3230-477D-BD0C-857436EDF337}" destId="{6167C2EE-D1E0-45F5-907D-DC938165AAD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4839A3-1AB9-496A-A0D6-45E2D199808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14985F-A035-4440-B351-B34DDA8E7B91}">
      <dgm:prSet/>
      <dgm:spPr/>
      <dgm:t>
        <a:bodyPr/>
        <a:lstStyle/>
        <a:p>
          <a:r>
            <a:rPr lang="en-GB"/>
            <a:t>The World Health Organization defines health as:</a:t>
          </a:r>
          <a:br>
            <a:rPr lang="en-GB"/>
          </a:br>
          <a:endParaRPr lang="en-US"/>
        </a:p>
      </dgm:t>
    </dgm:pt>
    <dgm:pt modelId="{1C89922B-C68A-4C87-9619-4F94B8C0916F}" type="parTrans" cxnId="{0408EE09-5E27-45B3-B09A-381D3D550791}">
      <dgm:prSet/>
      <dgm:spPr/>
      <dgm:t>
        <a:bodyPr/>
        <a:lstStyle/>
        <a:p>
          <a:endParaRPr lang="en-US"/>
        </a:p>
      </dgm:t>
    </dgm:pt>
    <dgm:pt modelId="{1F992201-8B5E-4D0B-A04D-84BEA1A01A66}" type="sibTrans" cxnId="{0408EE09-5E27-45B3-B09A-381D3D550791}">
      <dgm:prSet/>
      <dgm:spPr/>
      <dgm:t>
        <a:bodyPr/>
        <a:lstStyle/>
        <a:p>
          <a:endParaRPr lang="en-US"/>
        </a:p>
      </dgm:t>
    </dgm:pt>
    <dgm:pt modelId="{4C528D66-C4B4-4719-9164-4EDD549716EA}">
      <dgm:prSet/>
      <dgm:spPr/>
      <dgm:t>
        <a:bodyPr/>
        <a:lstStyle/>
        <a:p>
          <a:r>
            <a:rPr lang="en-GB"/>
            <a:t>“A state of complete physical, mental and social wellbeing, not merely the absence of disease.”</a:t>
          </a:r>
          <a:endParaRPr lang="en-US"/>
        </a:p>
      </dgm:t>
    </dgm:pt>
    <dgm:pt modelId="{7C362503-2A57-4413-ACD3-4A66D998C2BD}" type="parTrans" cxnId="{614864DB-3868-4D58-8CB6-FF875175FCE3}">
      <dgm:prSet/>
      <dgm:spPr/>
      <dgm:t>
        <a:bodyPr/>
        <a:lstStyle/>
        <a:p>
          <a:endParaRPr lang="en-US"/>
        </a:p>
      </dgm:t>
    </dgm:pt>
    <dgm:pt modelId="{D72FB137-67FB-4477-949D-9D543E06BCC5}" type="sibTrans" cxnId="{614864DB-3868-4D58-8CB6-FF875175FCE3}">
      <dgm:prSet/>
      <dgm:spPr/>
      <dgm:t>
        <a:bodyPr/>
        <a:lstStyle/>
        <a:p>
          <a:endParaRPr lang="en-US"/>
        </a:p>
      </dgm:t>
    </dgm:pt>
    <dgm:pt modelId="{AEAB60FE-2571-4C72-BC9A-1D56E39AAE59}">
      <dgm:prSet/>
      <dgm:spPr/>
      <dgm:t>
        <a:bodyPr/>
        <a:lstStyle/>
        <a:p>
          <a:r>
            <a:rPr lang="en-GB"/>
            <a:t>Expands beyond the biomedical model.</a:t>
          </a:r>
          <a:endParaRPr lang="en-US"/>
        </a:p>
      </dgm:t>
    </dgm:pt>
    <dgm:pt modelId="{04C1A2EB-2E2B-40E7-9053-1EFD3EC356F0}" type="parTrans" cxnId="{C84788E9-4C0E-468F-99E5-693E6579D58E}">
      <dgm:prSet/>
      <dgm:spPr/>
      <dgm:t>
        <a:bodyPr/>
        <a:lstStyle/>
        <a:p>
          <a:endParaRPr lang="en-US"/>
        </a:p>
      </dgm:t>
    </dgm:pt>
    <dgm:pt modelId="{B618C42F-CFC6-42CC-A9F3-5BBC7D832ADA}" type="sibTrans" cxnId="{C84788E9-4C0E-468F-99E5-693E6579D58E}">
      <dgm:prSet/>
      <dgm:spPr/>
      <dgm:t>
        <a:bodyPr/>
        <a:lstStyle/>
        <a:p>
          <a:endParaRPr lang="en-US"/>
        </a:p>
      </dgm:t>
    </dgm:pt>
    <dgm:pt modelId="{5B2CBDB0-546B-4316-BC2B-7A1145D25F06}">
      <dgm:prSet/>
      <dgm:spPr/>
      <dgm:t>
        <a:bodyPr/>
        <a:lstStyle/>
        <a:p>
          <a:r>
            <a:rPr lang="en-GB"/>
            <a:t>Recognises social determinants of health.</a:t>
          </a:r>
          <a:endParaRPr lang="en-US"/>
        </a:p>
      </dgm:t>
    </dgm:pt>
    <dgm:pt modelId="{D76261D9-63D9-4C02-8641-CDD838911F18}" type="parTrans" cxnId="{1CB9F9A6-5649-497A-B61F-81D562C21F65}">
      <dgm:prSet/>
      <dgm:spPr/>
      <dgm:t>
        <a:bodyPr/>
        <a:lstStyle/>
        <a:p>
          <a:endParaRPr lang="en-US"/>
        </a:p>
      </dgm:t>
    </dgm:pt>
    <dgm:pt modelId="{D08295A5-92A5-4B39-80DC-A915521F0C2F}" type="sibTrans" cxnId="{1CB9F9A6-5649-497A-B61F-81D562C21F65}">
      <dgm:prSet/>
      <dgm:spPr/>
      <dgm:t>
        <a:bodyPr/>
        <a:lstStyle/>
        <a:p>
          <a:endParaRPr lang="en-US"/>
        </a:p>
      </dgm:t>
    </dgm:pt>
    <dgm:pt modelId="{33B8B1DF-9FDD-419B-926E-278CDB609582}">
      <dgm:prSet/>
      <dgm:spPr/>
      <dgm:t>
        <a:bodyPr/>
        <a:lstStyle/>
        <a:p>
          <a:r>
            <a:rPr lang="en-GB"/>
            <a:t>Critical Perspective:</a:t>
          </a:r>
          <a:endParaRPr lang="en-US"/>
        </a:p>
      </dgm:t>
    </dgm:pt>
    <dgm:pt modelId="{78A5CC99-46A4-49B0-ACA7-20E1D33A9C1D}" type="parTrans" cxnId="{6B087A60-71B3-40AE-BA59-4875F6FECEE0}">
      <dgm:prSet/>
      <dgm:spPr/>
      <dgm:t>
        <a:bodyPr/>
        <a:lstStyle/>
        <a:p>
          <a:endParaRPr lang="en-US"/>
        </a:p>
      </dgm:t>
    </dgm:pt>
    <dgm:pt modelId="{FA30A1FD-EF30-4370-B508-E5CB4BE8347C}" type="sibTrans" cxnId="{6B087A60-71B3-40AE-BA59-4875F6FECEE0}">
      <dgm:prSet/>
      <dgm:spPr/>
      <dgm:t>
        <a:bodyPr/>
        <a:lstStyle/>
        <a:p>
          <a:endParaRPr lang="en-US"/>
        </a:p>
      </dgm:t>
    </dgm:pt>
    <dgm:pt modelId="{F18221DA-D2DF-4347-A046-950B989A743F}">
      <dgm:prSet/>
      <dgm:spPr/>
      <dgm:t>
        <a:bodyPr/>
        <a:lstStyle/>
        <a:p>
          <a:r>
            <a:rPr lang="en-GB"/>
            <a:t>The term “complete wellbeing” is often criticised as unrealistic.</a:t>
          </a:r>
          <a:endParaRPr lang="en-US"/>
        </a:p>
      </dgm:t>
    </dgm:pt>
    <dgm:pt modelId="{031332FC-5814-4D75-8E62-334C34FDC63B}" type="parTrans" cxnId="{FEEBEC1E-8152-479F-967E-1B31810986CB}">
      <dgm:prSet/>
      <dgm:spPr/>
      <dgm:t>
        <a:bodyPr/>
        <a:lstStyle/>
        <a:p>
          <a:endParaRPr lang="en-US"/>
        </a:p>
      </dgm:t>
    </dgm:pt>
    <dgm:pt modelId="{84A7F4AA-44AF-44E2-ACA5-39B2370008A0}" type="sibTrans" cxnId="{FEEBEC1E-8152-479F-967E-1B31810986CB}">
      <dgm:prSet/>
      <dgm:spPr/>
      <dgm:t>
        <a:bodyPr/>
        <a:lstStyle/>
        <a:p>
          <a:endParaRPr lang="en-US"/>
        </a:p>
      </dgm:t>
    </dgm:pt>
    <dgm:pt modelId="{E5193E4E-92F4-475A-9BE9-DF7A55C203C2}">
      <dgm:prSet/>
      <dgm:spPr/>
      <dgm:t>
        <a:bodyPr/>
        <a:lstStyle/>
        <a:p>
          <a:r>
            <a:rPr lang="en-GB"/>
            <a:t>Raises questions about how health is measured in practice.</a:t>
          </a:r>
          <a:endParaRPr lang="en-US"/>
        </a:p>
      </dgm:t>
    </dgm:pt>
    <dgm:pt modelId="{8DC261AA-08A6-4052-AFDB-20351376547E}" type="parTrans" cxnId="{51DA64A9-4970-4A61-8B78-0E5261285F6C}">
      <dgm:prSet/>
      <dgm:spPr/>
      <dgm:t>
        <a:bodyPr/>
        <a:lstStyle/>
        <a:p>
          <a:endParaRPr lang="en-US"/>
        </a:p>
      </dgm:t>
    </dgm:pt>
    <dgm:pt modelId="{6D6DF79E-0D32-4912-A87E-8BD445850F7F}" type="sibTrans" cxnId="{51DA64A9-4970-4A61-8B78-0E5261285F6C}">
      <dgm:prSet/>
      <dgm:spPr/>
      <dgm:t>
        <a:bodyPr/>
        <a:lstStyle/>
        <a:p>
          <a:endParaRPr lang="en-US"/>
        </a:p>
      </dgm:t>
    </dgm:pt>
    <dgm:pt modelId="{B28FFA5C-A03A-47E1-BEF3-DBE57101F2BF}" type="pres">
      <dgm:prSet presAssocID="{1B4839A3-1AB9-496A-A0D6-45E2D1998088}" presName="root" presStyleCnt="0">
        <dgm:presLayoutVars>
          <dgm:dir/>
          <dgm:resizeHandles val="exact"/>
        </dgm:presLayoutVars>
      </dgm:prSet>
      <dgm:spPr/>
    </dgm:pt>
    <dgm:pt modelId="{1404BC53-1D72-4C5A-88FB-E87E7ECEB48C}" type="pres">
      <dgm:prSet presAssocID="{4B14985F-A035-4440-B351-B34DDA8E7B91}" presName="compNode" presStyleCnt="0"/>
      <dgm:spPr/>
    </dgm:pt>
    <dgm:pt modelId="{355F0AED-E4B5-44D1-AE08-B30F9D60CBE8}" type="pres">
      <dgm:prSet presAssocID="{4B14985F-A035-4440-B351-B34DDA8E7B9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6B0612D-521A-49E1-9AF4-A6822F5A68C4}" type="pres">
      <dgm:prSet presAssocID="{4B14985F-A035-4440-B351-B34DDA8E7B91}" presName="spaceRect" presStyleCnt="0"/>
      <dgm:spPr/>
    </dgm:pt>
    <dgm:pt modelId="{0764FFE1-0F1E-4EF4-B264-30620F31ECFA}" type="pres">
      <dgm:prSet presAssocID="{4B14985F-A035-4440-B351-B34DDA8E7B91}" presName="textRect" presStyleLbl="revTx" presStyleIdx="0" presStyleCnt="7">
        <dgm:presLayoutVars>
          <dgm:chMax val="1"/>
          <dgm:chPref val="1"/>
        </dgm:presLayoutVars>
      </dgm:prSet>
      <dgm:spPr/>
    </dgm:pt>
    <dgm:pt modelId="{0D6B5329-803D-4131-B81E-7826A6C5BFF8}" type="pres">
      <dgm:prSet presAssocID="{1F992201-8B5E-4D0B-A04D-84BEA1A01A66}" presName="sibTrans" presStyleCnt="0"/>
      <dgm:spPr/>
    </dgm:pt>
    <dgm:pt modelId="{5CEC39F7-CBDB-4AA7-92AB-500698B2E036}" type="pres">
      <dgm:prSet presAssocID="{4C528D66-C4B4-4719-9164-4EDD549716EA}" presName="compNode" presStyleCnt="0"/>
      <dgm:spPr/>
    </dgm:pt>
    <dgm:pt modelId="{609A40C7-E6ED-48E7-8F1D-44EF0248C4B8}" type="pres">
      <dgm:prSet presAssocID="{4C528D66-C4B4-4719-9164-4EDD549716EA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1399D87-B5CF-4138-BE15-44822418BB28}" type="pres">
      <dgm:prSet presAssocID="{4C528D66-C4B4-4719-9164-4EDD549716EA}" presName="spaceRect" presStyleCnt="0"/>
      <dgm:spPr/>
    </dgm:pt>
    <dgm:pt modelId="{2132BC79-7AB6-43E7-89B6-A53E8ADEDCA0}" type="pres">
      <dgm:prSet presAssocID="{4C528D66-C4B4-4719-9164-4EDD549716EA}" presName="textRect" presStyleLbl="revTx" presStyleIdx="1" presStyleCnt="7">
        <dgm:presLayoutVars>
          <dgm:chMax val="1"/>
          <dgm:chPref val="1"/>
        </dgm:presLayoutVars>
      </dgm:prSet>
      <dgm:spPr/>
    </dgm:pt>
    <dgm:pt modelId="{5F775A36-A87D-4827-9861-AE78B526B387}" type="pres">
      <dgm:prSet presAssocID="{D72FB137-67FB-4477-949D-9D543E06BCC5}" presName="sibTrans" presStyleCnt="0"/>
      <dgm:spPr/>
    </dgm:pt>
    <dgm:pt modelId="{90D79022-8FF7-4DF0-91DD-25DE7FBAE18A}" type="pres">
      <dgm:prSet presAssocID="{AEAB60FE-2571-4C72-BC9A-1D56E39AAE59}" presName="compNode" presStyleCnt="0"/>
      <dgm:spPr/>
    </dgm:pt>
    <dgm:pt modelId="{14DA10F9-946F-4C22-A4D0-5AD1ED60C4A0}" type="pres">
      <dgm:prSet presAssocID="{AEAB60FE-2571-4C72-BC9A-1D56E39AAE5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1D121353-883C-4280-8825-392B1B9D4E6E}" type="pres">
      <dgm:prSet presAssocID="{AEAB60FE-2571-4C72-BC9A-1D56E39AAE59}" presName="spaceRect" presStyleCnt="0"/>
      <dgm:spPr/>
    </dgm:pt>
    <dgm:pt modelId="{53118350-ED49-4B6F-9EC1-E6ECCA71A333}" type="pres">
      <dgm:prSet presAssocID="{AEAB60FE-2571-4C72-BC9A-1D56E39AAE59}" presName="textRect" presStyleLbl="revTx" presStyleIdx="2" presStyleCnt="7">
        <dgm:presLayoutVars>
          <dgm:chMax val="1"/>
          <dgm:chPref val="1"/>
        </dgm:presLayoutVars>
      </dgm:prSet>
      <dgm:spPr/>
    </dgm:pt>
    <dgm:pt modelId="{2B802149-7F3F-4DC6-9A19-A514FDC9A766}" type="pres">
      <dgm:prSet presAssocID="{B618C42F-CFC6-42CC-A9F3-5BBC7D832ADA}" presName="sibTrans" presStyleCnt="0"/>
      <dgm:spPr/>
    </dgm:pt>
    <dgm:pt modelId="{6049FCCC-552E-453A-96CD-C2232AEF01AC}" type="pres">
      <dgm:prSet presAssocID="{5B2CBDB0-546B-4316-BC2B-7A1145D25F06}" presName="compNode" presStyleCnt="0"/>
      <dgm:spPr/>
    </dgm:pt>
    <dgm:pt modelId="{C3A8E1C1-AD22-40A0-9819-427B2371C4DB}" type="pres">
      <dgm:prSet presAssocID="{5B2CBDB0-546B-4316-BC2B-7A1145D25F0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0715189-A7ED-4200-8EC7-7E3D3E3D44B9}" type="pres">
      <dgm:prSet presAssocID="{5B2CBDB0-546B-4316-BC2B-7A1145D25F06}" presName="spaceRect" presStyleCnt="0"/>
      <dgm:spPr/>
    </dgm:pt>
    <dgm:pt modelId="{A8BFCEF2-0A63-4F12-A2EE-C585073AD393}" type="pres">
      <dgm:prSet presAssocID="{5B2CBDB0-546B-4316-BC2B-7A1145D25F06}" presName="textRect" presStyleLbl="revTx" presStyleIdx="3" presStyleCnt="7">
        <dgm:presLayoutVars>
          <dgm:chMax val="1"/>
          <dgm:chPref val="1"/>
        </dgm:presLayoutVars>
      </dgm:prSet>
      <dgm:spPr/>
    </dgm:pt>
    <dgm:pt modelId="{BD194A5A-08D0-44B8-A845-3450A4DA3608}" type="pres">
      <dgm:prSet presAssocID="{D08295A5-92A5-4B39-80DC-A915521F0C2F}" presName="sibTrans" presStyleCnt="0"/>
      <dgm:spPr/>
    </dgm:pt>
    <dgm:pt modelId="{A73437B8-C7A1-4F13-8DB8-58B1876A50F2}" type="pres">
      <dgm:prSet presAssocID="{33B8B1DF-9FDD-419B-926E-278CDB609582}" presName="compNode" presStyleCnt="0"/>
      <dgm:spPr/>
    </dgm:pt>
    <dgm:pt modelId="{D5C8ED9F-567A-425E-AF2B-D0982D2A9DA4}" type="pres">
      <dgm:prSet presAssocID="{33B8B1DF-9FDD-419B-926E-278CDB60958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scope"/>
        </a:ext>
      </dgm:extLst>
    </dgm:pt>
    <dgm:pt modelId="{16FACA52-612C-42C9-A15C-CB628789C4CD}" type="pres">
      <dgm:prSet presAssocID="{33B8B1DF-9FDD-419B-926E-278CDB609582}" presName="spaceRect" presStyleCnt="0"/>
      <dgm:spPr/>
    </dgm:pt>
    <dgm:pt modelId="{94B5C81E-D2EE-48E2-BF80-C04169A92842}" type="pres">
      <dgm:prSet presAssocID="{33B8B1DF-9FDD-419B-926E-278CDB609582}" presName="textRect" presStyleLbl="revTx" presStyleIdx="4" presStyleCnt="7">
        <dgm:presLayoutVars>
          <dgm:chMax val="1"/>
          <dgm:chPref val="1"/>
        </dgm:presLayoutVars>
      </dgm:prSet>
      <dgm:spPr/>
    </dgm:pt>
    <dgm:pt modelId="{10C620FD-2510-45A5-9293-6A4CD31E6DBF}" type="pres">
      <dgm:prSet presAssocID="{FA30A1FD-EF30-4370-B508-E5CB4BE8347C}" presName="sibTrans" presStyleCnt="0"/>
      <dgm:spPr/>
    </dgm:pt>
    <dgm:pt modelId="{E8002708-A3E6-4D3D-BB92-466400767551}" type="pres">
      <dgm:prSet presAssocID="{F18221DA-D2DF-4347-A046-950B989A743F}" presName="compNode" presStyleCnt="0"/>
      <dgm:spPr/>
    </dgm:pt>
    <dgm:pt modelId="{8644BD4D-9109-485B-AE1D-3D438EDAF390}" type="pres">
      <dgm:prSet presAssocID="{F18221DA-D2DF-4347-A046-950B989A743F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2E5E067-FD51-40A0-941B-C555460CD94B}" type="pres">
      <dgm:prSet presAssocID="{F18221DA-D2DF-4347-A046-950B989A743F}" presName="spaceRect" presStyleCnt="0"/>
      <dgm:spPr/>
    </dgm:pt>
    <dgm:pt modelId="{39C79DDA-005E-4F09-A11F-06AD86A770B6}" type="pres">
      <dgm:prSet presAssocID="{F18221DA-D2DF-4347-A046-950B989A743F}" presName="textRect" presStyleLbl="revTx" presStyleIdx="5" presStyleCnt="7">
        <dgm:presLayoutVars>
          <dgm:chMax val="1"/>
          <dgm:chPref val="1"/>
        </dgm:presLayoutVars>
      </dgm:prSet>
      <dgm:spPr/>
    </dgm:pt>
    <dgm:pt modelId="{F6841C8A-D5DD-49AF-8B75-8F7C6B93D9BB}" type="pres">
      <dgm:prSet presAssocID="{84A7F4AA-44AF-44E2-ACA5-39B2370008A0}" presName="sibTrans" presStyleCnt="0"/>
      <dgm:spPr/>
    </dgm:pt>
    <dgm:pt modelId="{147CB98E-2B4C-4DB1-A8BE-666B9323828D}" type="pres">
      <dgm:prSet presAssocID="{E5193E4E-92F4-475A-9BE9-DF7A55C203C2}" presName="compNode" presStyleCnt="0"/>
      <dgm:spPr/>
    </dgm:pt>
    <dgm:pt modelId="{28411ABD-8B0E-48E8-828A-9703E4FEF685}" type="pres">
      <dgm:prSet presAssocID="{E5193E4E-92F4-475A-9BE9-DF7A55C203C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B8FFF78-1BED-45B4-9E4D-DA5B4A1CA343}" type="pres">
      <dgm:prSet presAssocID="{E5193E4E-92F4-475A-9BE9-DF7A55C203C2}" presName="spaceRect" presStyleCnt="0"/>
      <dgm:spPr/>
    </dgm:pt>
    <dgm:pt modelId="{9D4D5DB5-FEB0-4E50-AEFF-67742C780645}" type="pres">
      <dgm:prSet presAssocID="{E5193E4E-92F4-475A-9BE9-DF7A55C203C2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408EE09-5E27-45B3-B09A-381D3D550791}" srcId="{1B4839A3-1AB9-496A-A0D6-45E2D1998088}" destId="{4B14985F-A035-4440-B351-B34DDA8E7B91}" srcOrd="0" destOrd="0" parTransId="{1C89922B-C68A-4C87-9619-4F94B8C0916F}" sibTransId="{1F992201-8B5E-4D0B-A04D-84BEA1A01A66}"/>
    <dgm:cxn modelId="{FEEBEC1E-8152-479F-967E-1B31810986CB}" srcId="{1B4839A3-1AB9-496A-A0D6-45E2D1998088}" destId="{F18221DA-D2DF-4347-A046-950B989A743F}" srcOrd="5" destOrd="0" parTransId="{031332FC-5814-4D75-8E62-334C34FDC63B}" sibTransId="{84A7F4AA-44AF-44E2-ACA5-39B2370008A0}"/>
    <dgm:cxn modelId="{6B087A60-71B3-40AE-BA59-4875F6FECEE0}" srcId="{1B4839A3-1AB9-496A-A0D6-45E2D1998088}" destId="{33B8B1DF-9FDD-419B-926E-278CDB609582}" srcOrd="4" destOrd="0" parTransId="{78A5CC99-46A4-49B0-ACA7-20E1D33A9C1D}" sibTransId="{FA30A1FD-EF30-4370-B508-E5CB4BE8347C}"/>
    <dgm:cxn modelId="{B4134B74-2E19-4B94-86E2-A3B430B21A6C}" type="presOf" srcId="{4C528D66-C4B4-4719-9164-4EDD549716EA}" destId="{2132BC79-7AB6-43E7-89B6-A53E8ADEDCA0}" srcOrd="0" destOrd="0" presId="urn:microsoft.com/office/officeart/2018/2/layout/IconLabelList"/>
    <dgm:cxn modelId="{9F353788-A788-4BBB-A69D-39DE139E390D}" type="presOf" srcId="{33B8B1DF-9FDD-419B-926E-278CDB609582}" destId="{94B5C81E-D2EE-48E2-BF80-C04169A92842}" srcOrd="0" destOrd="0" presId="urn:microsoft.com/office/officeart/2018/2/layout/IconLabelList"/>
    <dgm:cxn modelId="{7394878E-3201-45D5-BC20-FB8BAB3B964F}" type="presOf" srcId="{E5193E4E-92F4-475A-9BE9-DF7A55C203C2}" destId="{9D4D5DB5-FEB0-4E50-AEFF-67742C780645}" srcOrd="0" destOrd="0" presId="urn:microsoft.com/office/officeart/2018/2/layout/IconLabelList"/>
    <dgm:cxn modelId="{050CCC9E-C5F4-4EF9-B00B-17DBBDAE9645}" type="presOf" srcId="{5B2CBDB0-546B-4316-BC2B-7A1145D25F06}" destId="{A8BFCEF2-0A63-4F12-A2EE-C585073AD393}" srcOrd="0" destOrd="0" presId="urn:microsoft.com/office/officeart/2018/2/layout/IconLabelList"/>
    <dgm:cxn modelId="{9A66CEA1-19AE-4B87-89AA-03B491D50012}" type="presOf" srcId="{F18221DA-D2DF-4347-A046-950B989A743F}" destId="{39C79DDA-005E-4F09-A11F-06AD86A770B6}" srcOrd="0" destOrd="0" presId="urn:microsoft.com/office/officeart/2018/2/layout/IconLabelList"/>
    <dgm:cxn modelId="{1CB9F9A6-5649-497A-B61F-81D562C21F65}" srcId="{1B4839A3-1AB9-496A-A0D6-45E2D1998088}" destId="{5B2CBDB0-546B-4316-BC2B-7A1145D25F06}" srcOrd="3" destOrd="0" parTransId="{D76261D9-63D9-4C02-8641-CDD838911F18}" sibTransId="{D08295A5-92A5-4B39-80DC-A915521F0C2F}"/>
    <dgm:cxn modelId="{51DA64A9-4970-4A61-8B78-0E5261285F6C}" srcId="{1B4839A3-1AB9-496A-A0D6-45E2D1998088}" destId="{E5193E4E-92F4-475A-9BE9-DF7A55C203C2}" srcOrd="6" destOrd="0" parTransId="{8DC261AA-08A6-4052-AFDB-20351376547E}" sibTransId="{6D6DF79E-0D32-4912-A87E-8BD445850F7F}"/>
    <dgm:cxn modelId="{C2DB76D6-ED17-44F7-A0D7-C71DCD015FD3}" type="presOf" srcId="{1B4839A3-1AB9-496A-A0D6-45E2D1998088}" destId="{B28FFA5C-A03A-47E1-BEF3-DBE57101F2BF}" srcOrd="0" destOrd="0" presId="urn:microsoft.com/office/officeart/2018/2/layout/IconLabelList"/>
    <dgm:cxn modelId="{614864DB-3868-4D58-8CB6-FF875175FCE3}" srcId="{1B4839A3-1AB9-496A-A0D6-45E2D1998088}" destId="{4C528D66-C4B4-4719-9164-4EDD549716EA}" srcOrd="1" destOrd="0" parTransId="{7C362503-2A57-4413-ACD3-4A66D998C2BD}" sibTransId="{D72FB137-67FB-4477-949D-9D543E06BCC5}"/>
    <dgm:cxn modelId="{C84788E9-4C0E-468F-99E5-693E6579D58E}" srcId="{1B4839A3-1AB9-496A-A0D6-45E2D1998088}" destId="{AEAB60FE-2571-4C72-BC9A-1D56E39AAE59}" srcOrd="2" destOrd="0" parTransId="{04C1A2EB-2E2B-40E7-9053-1EFD3EC356F0}" sibTransId="{B618C42F-CFC6-42CC-A9F3-5BBC7D832ADA}"/>
    <dgm:cxn modelId="{B3CB6CED-9DC3-468B-A5EF-62B90AE6E046}" type="presOf" srcId="{4B14985F-A035-4440-B351-B34DDA8E7B91}" destId="{0764FFE1-0F1E-4EF4-B264-30620F31ECFA}" srcOrd="0" destOrd="0" presId="urn:microsoft.com/office/officeart/2018/2/layout/IconLabelList"/>
    <dgm:cxn modelId="{716DCBFB-61D2-4C48-BE1C-1C0398CF1600}" type="presOf" srcId="{AEAB60FE-2571-4C72-BC9A-1D56E39AAE59}" destId="{53118350-ED49-4B6F-9EC1-E6ECCA71A333}" srcOrd="0" destOrd="0" presId="urn:microsoft.com/office/officeart/2018/2/layout/IconLabelList"/>
    <dgm:cxn modelId="{B97FB15D-7F97-47AA-B140-A613543C3225}" type="presParOf" srcId="{B28FFA5C-A03A-47E1-BEF3-DBE57101F2BF}" destId="{1404BC53-1D72-4C5A-88FB-E87E7ECEB48C}" srcOrd="0" destOrd="0" presId="urn:microsoft.com/office/officeart/2018/2/layout/IconLabelList"/>
    <dgm:cxn modelId="{E4C56846-26C5-40AA-BACE-5573E5CE1032}" type="presParOf" srcId="{1404BC53-1D72-4C5A-88FB-E87E7ECEB48C}" destId="{355F0AED-E4B5-44D1-AE08-B30F9D60CBE8}" srcOrd="0" destOrd="0" presId="urn:microsoft.com/office/officeart/2018/2/layout/IconLabelList"/>
    <dgm:cxn modelId="{71EA14D9-0AB4-401A-A467-E030D4CA4C63}" type="presParOf" srcId="{1404BC53-1D72-4C5A-88FB-E87E7ECEB48C}" destId="{36B0612D-521A-49E1-9AF4-A6822F5A68C4}" srcOrd="1" destOrd="0" presId="urn:microsoft.com/office/officeart/2018/2/layout/IconLabelList"/>
    <dgm:cxn modelId="{FBEAC075-0D7E-4AAB-939E-EC14501CDCC9}" type="presParOf" srcId="{1404BC53-1D72-4C5A-88FB-E87E7ECEB48C}" destId="{0764FFE1-0F1E-4EF4-B264-30620F31ECFA}" srcOrd="2" destOrd="0" presId="urn:microsoft.com/office/officeart/2018/2/layout/IconLabelList"/>
    <dgm:cxn modelId="{91651D2C-081A-46C1-8BBD-5C1A4A3ACF1D}" type="presParOf" srcId="{B28FFA5C-A03A-47E1-BEF3-DBE57101F2BF}" destId="{0D6B5329-803D-4131-B81E-7826A6C5BFF8}" srcOrd="1" destOrd="0" presId="urn:microsoft.com/office/officeart/2018/2/layout/IconLabelList"/>
    <dgm:cxn modelId="{97140850-0EB5-440E-A490-ECC360BACBBD}" type="presParOf" srcId="{B28FFA5C-A03A-47E1-BEF3-DBE57101F2BF}" destId="{5CEC39F7-CBDB-4AA7-92AB-500698B2E036}" srcOrd="2" destOrd="0" presId="urn:microsoft.com/office/officeart/2018/2/layout/IconLabelList"/>
    <dgm:cxn modelId="{00A5017E-8CB7-4C96-BBE7-65A3DAA5482C}" type="presParOf" srcId="{5CEC39F7-CBDB-4AA7-92AB-500698B2E036}" destId="{609A40C7-E6ED-48E7-8F1D-44EF0248C4B8}" srcOrd="0" destOrd="0" presId="urn:microsoft.com/office/officeart/2018/2/layout/IconLabelList"/>
    <dgm:cxn modelId="{C9701C53-70DA-4431-A691-176F29613478}" type="presParOf" srcId="{5CEC39F7-CBDB-4AA7-92AB-500698B2E036}" destId="{61399D87-B5CF-4138-BE15-44822418BB28}" srcOrd="1" destOrd="0" presId="urn:microsoft.com/office/officeart/2018/2/layout/IconLabelList"/>
    <dgm:cxn modelId="{3200A281-644C-4843-9C8F-CD41ACB5429A}" type="presParOf" srcId="{5CEC39F7-CBDB-4AA7-92AB-500698B2E036}" destId="{2132BC79-7AB6-43E7-89B6-A53E8ADEDCA0}" srcOrd="2" destOrd="0" presId="urn:microsoft.com/office/officeart/2018/2/layout/IconLabelList"/>
    <dgm:cxn modelId="{0348AED6-F6AD-493D-B66B-10CEB4235E37}" type="presParOf" srcId="{B28FFA5C-A03A-47E1-BEF3-DBE57101F2BF}" destId="{5F775A36-A87D-4827-9861-AE78B526B387}" srcOrd="3" destOrd="0" presId="urn:microsoft.com/office/officeart/2018/2/layout/IconLabelList"/>
    <dgm:cxn modelId="{2C7DBFE1-E0C0-4BB7-A389-B051A426B6A9}" type="presParOf" srcId="{B28FFA5C-A03A-47E1-BEF3-DBE57101F2BF}" destId="{90D79022-8FF7-4DF0-91DD-25DE7FBAE18A}" srcOrd="4" destOrd="0" presId="urn:microsoft.com/office/officeart/2018/2/layout/IconLabelList"/>
    <dgm:cxn modelId="{86AFE431-C901-4B27-841B-6A534A1DBAF6}" type="presParOf" srcId="{90D79022-8FF7-4DF0-91DD-25DE7FBAE18A}" destId="{14DA10F9-946F-4C22-A4D0-5AD1ED60C4A0}" srcOrd="0" destOrd="0" presId="urn:microsoft.com/office/officeart/2018/2/layout/IconLabelList"/>
    <dgm:cxn modelId="{A9909AB6-02EB-4A2A-BEEF-D0009AD8BF62}" type="presParOf" srcId="{90D79022-8FF7-4DF0-91DD-25DE7FBAE18A}" destId="{1D121353-883C-4280-8825-392B1B9D4E6E}" srcOrd="1" destOrd="0" presId="urn:microsoft.com/office/officeart/2018/2/layout/IconLabelList"/>
    <dgm:cxn modelId="{2ADB6064-6A57-47AC-BAFA-6DF67FE7196B}" type="presParOf" srcId="{90D79022-8FF7-4DF0-91DD-25DE7FBAE18A}" destId="{53118350-ED49-4B6F-9EC1-E6ECCA71A333}" srcOrd="2" destOrd="0" presId="urn:microsoft.com/office/officeart/2018/2/layout/IconLabelList"/>
    <dgm:cxn modelId="{4D365C60-A893-4AD9-AFB9-CB98E9AFED9E}" type="presParOf" srcId="{B28FFA5C-A03A-47E1-BEF3-DBE57101F2BF}" destId="{2B802149-7F3F-4DC6-9A19-A514FDC9A766}" srcOrd="5" destOrd="0" presId="urn:microsoft.com/office/officeart/2018/2/layout/IconLabelList"/>
    <dgm:cxn modelId="{ADBB5B1A-2828-459E-94D6-D2534FD6FAB6}" type="presParOf" srcId="{B28FFA5C-A03A-47E1-BEF3-DBE57101F2BF}" destId="{6049FCCC-552E-453A-96CD-C2232AEF01AC}" srcOrd="6" destOrd="0" presId="urn:microsoft.com/office/officeart/2018/2/layout/IconLabelList"/>
    <dgm:cxn modelId="{FAD073C4-67DE-4FAC-BD46-8E34A380CB52}" type="presParOf" srcId="{6049FCCC-552E-453A-96CD-C2232AEF01AC}" destId="{C3A8E1C1-AD22-40A0-9819-427B2371C4DB}" srcOrd="0" destOrd="0" presId="urn:microsoft.com/office/officeart/2018/2/layout/IconLabelList"/>
    <dgm:cxn modelId="{CD5005A9-8ACB-43DF-ABFD-1726F9635665}" type="presParOf" srcId="{6049FCCC-552E-453A-96CD-C2232AEF01AC}" destId="{30715189-A7ED-4200-8EC7-7E3D3E3D44B9}" srcOrd="1" destOrd="0" presId="urn:microsoft.com/office/officeart/2018/2/layout/IconLabelList"/>
    <dgm:cxn modelId="{D490E1F3-5CFB-4315-958E-BC4D501A2A53}" type="presParOf" srcId="{6049FCCC-552E-453A-96CD-C2232AEF01AC}" destId="{A8BFCEF2-0A63-4F12-A2EE-C585073AD393}" srcOrd="2" destOrd="0" presId="urn:microsoft.com/office/officeart/2018/2/layout/IconLabelList"/>
    <dgm:cxn modelId="{9D3F3972-AC2C-4667-8196-214C13BE3F26}" type="presParOf" srcId="{B28FFA5C-A03A-47E1-BEF3-DBE57101F2BF}" destId="{BD194A5A-08D0-44B8-A845-3450A4DA3608}" srcOrd="7" destOrd="0" presId="urn:microsoft.com/office/officeart/2018/2/layout/IconLabelList"/>
    <dgm:cxn modelId="{1B9BA9E1-7CE8-4A24-9DC2-8136F2582B13}" type="presParOf" srcId="{B28FFA5C-A03A-47E1-BEF3-DBE57101F2BF}" destId="{A73437B8-C7A1-4F13-8DB8-58B1876A50F2}" srcOrd="8" destOrd="0" presId="urn:microsoft.com/office/officeart/2018/2/layout/IconLabelList"/>
    <dgm:cxn modelId="{DF43C9D1-8341-4E3B-A36C-9A62E7E9E02B}" type="presParOf" srcId="{A73437B8-C7A1-4F13-8DB8-58B1876A50F2}" destId="{D5C8ED9F-567A-425E-AF2B-D0982D2A9DA4}" srcOrd="0" destOrd="0" presId="urn:microsoft.com/office/officeart/2018/2/layout/IconLabelList"/>
    <dgm:cxn modelId="{98FC3472-434B-41E1-B2FF-730407A31219}" type="presParOf" srcId="{A73437B8-C7A1-4F13-8DB8-58B1876A50F2}" destId="{16FACA52-612C-42C9-A15C-CB628789C4CD}" srcOrd="1" destOrd="0" presId="urn:microsoft.com/office/officeart/2018/2/layout/IconLabelList"/>
    <dgm:cxn modelId="{EC69C2E5-08B9-4D6B-B49D-70CF23302F35}" type="presParOf" srcId="{A73437B8-C7A1-4F13-8DB8-58B1876A50F2}" destId="{94B5C81E-D2EE-48E2-BF80-C04169A92842}" srcOrd="2" destOrd="0" presId="urn:microsoft.com/office/officeart/2018/2/layout/IconLabelList"/>
    <dgm:cxn modelId="{2BF7EF4B-3F5F-402F-B90D-7FCBE1200700}" type="presParOf" srcId="{B28FFA5C-A03A-47E1-BEF3-DBE57101F2BF}" destId="{10C620FD-2510-45A5-9293-6A4CD31E6DBF}" srcOrd="9" destOrd="0" presId="urn:microsoft.com/office/officeart/2018/2/layout/IconLabelList"/>
    <dgm:cxn modelId="{3D629737-7046-4F0A-AC56-CB350076E20B}" type="presParOf" srcId="{B28FFA5C-A03A-47E1-BEF3-DBE57101F2BF}" destId="{E8002708-A3E6-4D3D-BB92-466400767551}" srcOrd="10" destOrd="0" presId="urn:microsoft.com/office/officeart/2018/2/layout/IconLabelList"/>
    <dgm:cxn modelId="{213F652A-6639-4197-956D-CF06813A8254}" type="presParOf" srcId="{E8002708-A3E6-4D3D-BB92-466400767551}" destId="{8644BD4D-9109-485B-AE1D-3D438EDAF390}" srcOrd="0" destOrd="0" presId="urn:microsoft.com/office/officeart/2018/2/layout/IconLabelList"/>
    <dgm:cxn modelId="{F52F9F48-E7B8-426A-ACDB-77E09FC1AC85}" type="presParOf" srcId="{E8002708-A3E6-4D3D-BB92-466400767551}" destId="{F2E5E067-FD51-40A0-941B-C555460CD94B}" srcOrd="1" destOrd="0" presId="urn:microsoft.com/office/officeart/2018/2/layout/IconLabelList"/>
    <dgm:cxn modelId="{3CA812BB-7332-414E-B2C4-69C6FB794BA8}" type="presParOf" srcId="{E8002708-A3E6-4D3D-BB92-466400767551}" destId="{39C79DDA-005E-4F09-A11F-06AD86A770B6}" srcOrd="2" destOrd="0" presId="urn:microsoft.com/office/officeart/2018/2/layout/IconLabelList"/>
    <dgm:cxn modelId="{859A2BAE-8670-474D-A586-3C783DE52675}" type="presParOf" srcId="{B28FFA5C-A03A-47E1-BEF3-DBE57101F2BF}" destId="{F6841C8A-D5DD-49AF-8B75-8F7C6B93D9BB}" srcOrd="11" destOrd="0" presId="urn:microsoft.com/office/officeart/2018/2/layout/IconLabelList"/>
    <dgm:cxn modelId="{E0BC330D-E25B-4511-B576-0A58E4DBE607}" type="presParOf" srcId="{B28FFA5C-A03A-47E1-BEF3-DBE57101F2BF}" destId="{147CB98E-2B4C-4DB1-A8BE-666B9323828D}" srcOrd="12" destOrd="0" presId="urn:microsoft.com/office/officeart/2018/2/layout/IconLabelList"/>
    <dgm:cxn modelId="{1E926FD9-AD86-4E01-8ECE-EFFB533DE904}" type="presParOf" srcId="{147CB98E-2B4C-4DB1-A8BE-666B9323828D}" destId="{28411ABD-8B0E-48E8-828A-9703E4FEF685}" srcOrd="0" destOrd="0" presId="urn:microsoft.com/office/officeart/2018/2/layout/IconLabelList"/>
    <dgm:cxn modelId="{D7B6565D-2875-4C0D-8B6F-8F46663A971A}" type="presParOf" srcId="{147CB98E-2B4C-4DB1-A8BE-666B9323828D}" destId="{4B8FFF78-1BED-45B4-9E4D-DA5B4A1CA343}" srcOrd="1" destOrd="0" presId="urn:microsoft.com/office/officeart/2018/2/layout/IconLabelList"/>
    <dgm:cxn modelId="{25106206-5E87-41F1-801F-F8DED9570352}" type="presParOf" srcId="{147CB98E-2B4C-4DB1-A8BE-666B9323828D}" destId="{9D4D5DB5-FEB0-4E50-AEFF-67742C78064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D45C4E-A625-4168-83EA-5D048F59F11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8BFA79C-7905-4EBB-A114-144C8F2E4858}">
      <dgm:prSet/>
      <dgm:spPr/>
      <dgm:t>
        <a:bodyPr/>
        <a:lstStyle/>
        <a:p>
          <a:r>
            <a:rPr lang="en-GB"/>
            <a:t>Multidimensional concept including:</a:t>
          </a:r>
          <a:br>
            <a:rPr lang="en-GB"/>
          </a:br>
          <a:endParaRPr lang="en-US"/>
        </a:p>
      </dgm:t>
    </dgm:pt>
    <dgm:pt modelId="{1C6428CE-F11E-4970-BE52-9093A9F22FE7}" type="parTrans" cxnId="{FECF7081-625A-4FC7-A9C6-F0D4E0017267}">
      <dgm:prSet/>
      <dgm:spPr/>
      <dgm:t>
        <a:bodyPr/>
        <a:lstStyle/>
        <a:p>
          <a:endParaRPr lang="en-US"/>
        </a:p>
      </dgm:t>
    </dgm:pt>
    <dgm:pt modelId="{0866A91C-5AA2-4ADA-96C2-606A1EAB16A1}" type="sibTrans" cxnId="{FECF7081-625A-4FC7-A9C6-F0D4E0017267}">
      <dgm:prSet/>
      <dgm:spPr/>
      <dgm:t>
        <a:bodyPr/>
        <a:lstStyle/>
        <a:p>
          <a:endParaRPr lang="en-US"/>
        </a:p>
      </dgm:t>
    </dgm:pt>
    <dgm:pt modelId="{877E2B00-9837-472E-8838-1796446EE738}">
      <dgm:prSet/>
      <dgm:spPr/>
      <dgm:t>
        <a:bodyPr/>
        <a:lstStyle/>
        <a:p>
          <a:r>
            <a:rPr lang="en-GB"/>
            <a:t>Physical wellbeing</a:t>
          </a:r>
          <a:endParaRPr lang="en-US"/>
        </a:p>
      </dgm:t>
    </dgm:pt>
    <dgm:pt modelId="{52BC310F-FF9A-438D-83CC-6AAAD51199D1}" type="parTrans" cxnId="{7237F2FA-841A-481A-9BA4-21A68B640C21}">
      <dgm:prSet/>
      <dgm:spPr/>
      <dgm:t>
        <a:bodyPr/>
        <a:lstStyle/>
        <a:p>
          <a:endParaRPr lang="en-US"/>
        </a:p>
      </dgm:t>
    </dgm:pt>
    <dgm:pt modelId="{48E199E4-BD7F-4046-AE87-A662E7F624D3}" type="sibTrans" cxnId="{7237F2FA-841A-481A-9BA4-21A68B640C21}">
      <dgm:prSet/>
      <dgm:spPr/>
      <dgm:t>
        <a:bodyPr/>
        <a:lstStyle/>
        <a:p>
          <a:endParaRPr lang="en-US"/>
        </a:p>
      </dgm:t>
    </dgm:pt>
    <dgm:pt modelId="{C708EF32-C370-4125-BCF5-902A077103A3}">
      <dgm:prSet/>
      <dgm:spPr/>
      <dgm:t>
        <a:bodyPr/>
        <a:lstStyle/>
        <a:p>
          <a:r>
            <a:rPr lang="en-GB"/>
            <a:t>Psychological wellbeing</a:t>
          </a:r>
          <a:endParaRPr lang="en-US"/>
        </a:p>
      </dgm:t>
    </dgm:pt>
    <dgm:pt modelId="{9E3E722A-5CA4-42A3-BF34-6F44AD48790A}" type="parTrans" cxnId="{9F6FFA80-7820-44CD-A57D-7D1A6EE3072F}">
      <dgm:prSet/>
      <dgm:spPr/>
      <dgm:t>
        <a:bodyPr/>
        <a:lstStyle/>
        <a:p>
          <a:endParaRPr lang="en-US"/>
        </a:p>
      </dgm:t>
    </dgm:pt>
    <dgm:pt modelId="{0874D330-0CDC-46F0-8E07-066D3684CC3D}" type="sibTrans" cxnId="{9F6FFA80-7820-44CD-A57D-7D1A6EE3072F}">
      <dgm:prSet/>
      <dgm:spPr/>
      <dgm:t>
        <a:bodyPr/>
        <a:lstStyle/>
        <a:p>
          <a:endParaRPr lang="en-US"/>
        </a:p>
      </dgm:t>
    </dgm:pt>
    <dgm:pt modelId="{6249BD80-95C7-459D-AFE1-4DD58BEFDFE5}">
      <dgm:prSet/>
      <dgm:spPr/>
      <dgm:t>
        <a:bodyPr/>
        <a:lstStyle/>
        <a:p>
          <a:r>
            <a:rPr lang="en-GB"/>
            <a:t>Emotional resilience</a:t>
          </a:r>
          <a:endParaRPr lang="en-US"/>
        </a:p>
      </dgm:t>
    </dgm:pt>
    <dgm:pt modelId="{CC7EB3AF-C414-494B-903D-0EA7DDD3F56A}" type="parTrans" cxnId="{3E56B3EF-40A1-45C1-80D7-A7597E6FB845}">
      <dgm:prSet/>
      <dgm:spPr/>
      <dgm:t>
        <a:bodyPr/>
        <a:lstStyle/>
        <a:p>
          <a:endParaRPr lang="en-US"/>
        </a:p>
      </dgm:t>
    </dgm:pt>
    <dgm:pt modelId="{DC0FB180-18EE-424B-827F-6F2689E890C0}" type="sibTrans" cxnId="{3E56B3EF-40A1-45C1-80D7-A7597E6FB845}">
      <dgm:prSet/>
      <dgm:spPr/>
      <dgm:t>
        <a:bodyPr/>
        <a:lstStyle/>
        <a:p>
          <a:endParaRPr lang="en-US"/>
        </a:p>
      </dgm:t>
    </dgm:pt>
    <dgm:pt modelId="{8FE90194-CDE9-4029-928C-AF4C3EA1EA2A}">
      <dgm:prSet/>
      <dgm:spPr/>
      <dgm:t>
        <a:bodyPr/>
        <a:lstStyle/>
        <a:p>
          <a:r>
            <a:rPr lang="en-GB"/>
            <a:t>Social connectedness and Increasingly embedded in public health policy.</a:t>
          </a:r>
          <a:endParaRPr lang="en-US"/>
        </a:p>
      </dgm:t>
    </dgm:pt>
    <dgm:pt modelId="{7826D086-B284-4B1C-B20C-7BBE915798E7}" type="parTrans" cxnId="{085387FF-A433-4726-87E3-5682455CCAE8}">
      <dgm:prSet/>
      <dgm:spPr/>
      <dgm:t>
        <a:bodyPr/>
        <a:lstStyle/>
        <a:p>
          <a:endParaRPr lang="en-US"/>
        </a:p>
      </dgm:t>
    </dgm:pt>
    <dgm:pt modelId="{AAD9FE33-5D8E-440A-A789-B9F7F65849AB}" type="sibTrans" cxnId="{085387FF-A433-4726-87E3-5682455CCAE8}">
      <dgm:prSet/>
      <dgm:spPr/>
      <dgm:t>
        <a:bodyPr/>
        <a:lstStyle/>
        <a:p>
          <a:endParaRPr lang="en-US"/>
        </a:p>
      </dgm:t>
    </dgm:pt>
    <dgm:pt modelId="{72BF5654-B84A-4F54-9F20-6F0EA3B74142}">
      <dgm:prSet/>
      <dgm:spPr/>
      <dgm:t>
        <a:bodyPr/>
        <a:lstStyle/>
        <a:p>
          <a:r>
            <a:rPr lang="en-GB"/>
            <a:t>Critical Consideration:</a:t>
          </a:r>
          <a:endParaRPr lang="en-US"/>
        </a:p>
      </dgm:t>
    </dgm:pt>
    <dgm:pt modelId="{B019E2FC-C6E9-4EA5-9436-E3DC63F22E0B}" type="parTrans" cxnId="{F4AE10DA-315A-471E-BF0B-6F51EB68691C}">
      <dgm:prSet/>
      <dgm:spPr/>
      <dgm:t>
        <a:bodyPr/>
        <a:lstStyle/>
        <a:p>
          <a:endParaRPr lang="en-US"/>
        </a:p>
      </dgm:t>
    </dgm:pt>
    <dgm:pt modelId="{F4546E7A-7E17-479D-AC99-0CE2A042626E}" type="sibTrans" cxnId="{F4AE10DA-315A-471E-BF0B-6F51EB68691C}">
      <dgm:prSet/>
      <dgm:spPr/>
      <dgm:t>
        <a:bodyPr/>
        <a:lstStyle/>
        <a:p>
          <a:endParaRPr lang="en-US"/>
        </a:p>
      </dgm:t>
    </dgm:pt>
    <dgm:pt modelId="{57FC50B6-B25A-437E-9FE9-D997141EA022}">
      <dgm:prSet/>
      <dgm:spPr/>
      <dgm:t>
        <a:bodyPr/>
        <a:lstStyle/>
        <a:p>
          <a:r>
            <a:rPr lang="en-GB"/>
            <a:t>Wellbeing is subjective and culturally constructed.</a:t>
          </a:r>
          <a:endParaRPr lang="en-US"/>
        </a:p>
      </dgm:t>
    </dgm:pt>
    <dgm:pt modelId="{40E2DD40-0D24-439B-8519-65FFA87B118A}" type="parTrans" cxnId="{29071EBC-F6A9-4B5F-A37F-E130F57283A2}">
      <dgm:prSet/>
      <dgm:spPr/>
      <dgm:t>
        <a:bodyPr/>
        <a:lstStyle/>
        <a:p>
          <a:endParaRPr lang="en-US"/>
        </a:p>
      </dgm:t>
    </dgm:pt>
    <dgm:pt modelId="{6C76C457-9C2B-4C46-9287-E0B628A81615}" type="sibTrans" cxnId="{29071EBC-F6A9-4B5F-A37F-E130F57283A2}">
      <dgm:prSet/>
      <dgm:spPr/>
      <dgm:t>
        <a:bodyPr/>
        <a:lstStyle/>
        <a:p>
          <a:endParaRPr lang="en-US"/>
        </a:p>
      </dgm:t>
    </dgm:pt>
    <dgm:pt modelId="{5D9DFB57-BDC5-4427-AB93-99B5409EDA6E}">
      <dgm:prSet/>
      <dgm:spPr/>
      <dgm:t>
        <a:bodyPr/>
        <a:lstStyle/>
        <a:p>
          <a:r>
            <a:rPr lang="en-GB"/>
            <a:t>Difficult to operationalise within clinical systems focused on measurable outcomes.</a:t>
          </a:r>
          <a:endParaRPr lang="en-US"/>
        </a:p>
      </dgm:t>
    </dgm:pt>
    <dgm:pt modelId="{05646742-6B2E-4DBD-BDE5-486780755C98}" type="parTrans" cxnId="{5423C704-F2E0-4D8F-B4EC-30E430694CE4}">
      <dgm:prSet/>
      <dgm:spPr/>
      <dgm:t>
        <a:bodyPr/>
        <a:lstStyle/>
        <a:p>
          <a:endParaRPr lang="en-US"/>
        </a:p>
      </dgm:t>
    </dgm:pt>
    <dgm:pt modelId="{0A389FF6-6965-4F5E-A10D-BCEC05780718}" type="sibTrans" cxnId="{5423C704-F2E0-4D8F-B4EC-30E430694CE4}">
      <dgm:prSet/>
      <dgm:spPr/>
      <dgm:t>
        <a:bodyPr/>
        <a:lstStyle/>
        <a:p>
          <a:endParaRPr lang="en-US"/>
        </a:p>
      </dgm:t>
    </dgm:pt>
    <dgm:pt modelId="{49E66E9A-E2FF-48F5-8489-69CCC6A69BD6}" type="pres">
      <dgm:prSet presAssocID="{4AD45C4E-A625-4168-83EA-5D048F59F11C}" presName="linear" presStyleCnt="0">
        <dgm:presLayoutVars>
          <dgm:animLvl val="lvl"/>
          <dgm:resizeHandles val="exact"/>
        </dgm:presLayoutVars>
      </dgm:prSet>
      <dgm:spPr/>
    </dgm:pt>
    <dgm:pt modelId="{8D2D276B-DA80-4714-AEEB-7AC3CFADD297}" type="pres">
      <dgm:prSet presAssocID="{88BFA79C-7905-4EBB-A114-144C8F2E485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67D6AD1-0D65-4646-A500-90CDFF1AE352}" type="pres">
      <dgm:prSet presAssocID="{88BFA79C-7905-4EBB-A114-144C8F2E4858}" presName="childText" presStyleLbl="revTx" presStyleIdx="0" presStyleCnt="1">
        <dgm:presLayoutVars>
          <dgm:bulletEnabled val="1"/>
        </dgm:presLayoutVars>
      </dgm:prSet>
      <dgm:spPr/>
    </dgm:pt>
    <dgm:pt modelId="{BD6094F3-03E8-4E2D-AD16-7902C76BBDFB}" type="pres">
      <dgm:prSet presAssocID="{72BF5654-B84A-4F54-9F20-6F0EA3B7414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3187267-4742-49BF-A6FD-A6285F5501B0}" type="pres">
      <dgm:prSet presAssocID="{F4546E7A-7E17-479D-AC99-0CE2A042626E}" presName="spacer" presStyleCnt="0"/>
      <dgm:spPr/>
    </dgm:pt>
    <dgm:pt modelId="{E0D9657A-5743-4451-8C6C-53FF88B46FB4}" type="pres">
      <dgm:prSet presAssocID="{57FC50B6-B25A-437E-9FE9-D997141EA02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790689C-3155-4621-9D84-EF0BC9C234A3}" type="pres">
      <dgm:prSet presAssocID="{6C76C457-9C2B-4C46-9287-E0B628A81615}" presName="spacer" presStyleCnt="0"/>
      <dgm:spPr/>
    </dgm:pt>
    <dgm:pt modelId="{3532DC9C-68C9-440A-B8C4-14DCE82355F5}" type="pres">
      <dgm:prSet presAssocID="{5D9DFB57-BDC5-4427-AB93-99B5409EDA6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E438E03-0385-461C-91A5-27F61FBDE1B8}" type="presOf" srcId="{4AD45C4E-A625-4168-83EA-5D048F59F11C}" destId="{49E66E9A-E2FF-48F5-8489-69CCC6A69BD6}" srcOrd="0" destOrd="0" presId="urn:microsoft.com/office/officeart/2005/8/layout/vList2"/>
    <dgm:cxn modelId="{5423C704-F2E0-4D8F-B4EC-30E430694CE4}" srcId="{4AD45C4E-A625-4168-83EA-5D048F59F11C}" destId="{5D9DFB57-BDC5-4427-AB93-99B5409EDA6E}" srcOrd="3" destOrd="0" parTransId="{05646742-6B2E-4DBD-BDE5-486780755C98}" sibTransId="{0A389FF6-6965-4F5E-A10D-BCEC05780718}"/>
    <dgm:cxn modelId="{CD705843-977C-4489-AE07-14690BE97210}" type="presOf" srcId="{57FC50B6-B25A-437E-9FE9-D997141EA022}" destId="{E0D9657A-5743-4451-8C6C-53FF88B46FB4}" srcOrd="0" destOrd="0" presId="urn:microsoft.com/office/officeart/2005/8/layout/vList2"/>
    <dgm:cxn modelId="{566E9867-09F0-4E63-981A-1D14FA0807E6}" type="presOf" srcId="{72BF5654-B84A-4F54-9F20-6F0EA3B74142}" destId="{BD6094F3-03E8-4E2D-AD16-7902C76BBDFB}" srcOrd="0" destOrd="0" presId="urn:microsoft.com/office/officeart/2005/8/layout/vList2"/>
    <dgm:cxn modelId="{2FCB1A80-E7F6-4B12-A6FD-084AA4C9CAAD}" type="presOf" srcId="{8FE90194-CDE9-4029-928C-AF4C3EA1EA2A}" destId="{F67D6AD1-0D65-4646-A500-90CDFF1AE352}" srcOrd="0" destOrd="3" presId="urn:microsoft.com/office/officeart/2005/8/layout/vList2"/>
    <dgm:cxn modelId="{F643DB80-2E03-4442-9F89-C3C85E9D5358}" type="presOf" srcId="{6249BD80-95C7-459D-AFE1-4DD58BEFDFE5}" destId="{F67D6AD1-0D65-4646-A500-90CDFF1AE352}" srcOrd="0" destOrd="2" presId="urn:microsoft.com/office/officeart/2005/8/layout/vList2"/>
    <dgm:cxn modelId="{9F6FFA80-7820-44CD-A57D-7D1A6EE3072F}" srcId="{88BFA79C-7905-4EBB-A114-144C8F2E4858}" destId="{C708EF32-C370-4125-BCF5-902A077103A3}" srcOrd="1" destOrd="0" parTransId="{9E3E722A-5CA4-42A3-BF34-6F44AD48790A}" sibTransId="{0874D330-0CDC-46F0-8E07-066D3684CC3D}"/>
    <dgm:cxn modelId="{FECF7081-625A-4FC7-A9C6-F0D4E0017267}" srcId="{4AD45C4E-A625-4168-83EA-5D048F59F11C}" destId="{88BFA79C-7905-4EBB-A114-144C8F2E4858}" srcOrd="0" destOrd="0" parTransId="{1C6428CE-F11E-4970-BE52-9093A9F22FE7}" sibTransId="{0866A91C-5AA2-4ADA-96C2-606A1EAB16A1}"/>
    <dgm:cxn modelId="{D2A82B8F-41C3-44DC-9671-98C99E1C1BAF}" type="presOf" srcId="{5D9DFB57-BDC5-4427-AB93-99B5409EDA6E}" destId="{3532DC9C-68C9-440A-B8C4-14DCE82355F5}" srcOrd="0" destOrd="0" presId="urn:microsoft.com/office/officeart/2005/8/layout/vList2"/>
    <dgm:cxn modelId="{FE79AFAE-5ECC-46F2-9DF4-7454A28ECB7B}" type="presOf" srcId="{C708EF32-C370-4125-BCF5-902A077103A3}" destId="{F67D6AD1-0D65-4646-A500-90CDFF1AE352}" srcOrd="0" destOrd="1" presId="urn:microsoft.com/office/officeart/2005/8/layout/vList2"/>
    <dgm:cxn modelId="{29071EBC-F6A9-4B5F-A37F-E130F57283A2}" srcId="{4AD45C4E-A625-4168-83EA-5D048F59F11C}" destId="{57FC50B6-B25A-437E-9FE9-D997141EA022}" srcOrd="2" destOrd="0" parTransId="{40E2DD40-0D24-439B-8519-65FFA87B118A}" sibTransId="{6C76C457-9C2B-4C46-9287-E0B628A81615}"/>
    <dgm:cxn modelId="{E88972BE-8B0A-4209-B3C2-D7214FF9B762}" type="presOf" srcId="{88BFA79C-7905-4EBB-A114-144C8F2E4858}" destId="{8D2D276B-DA80-4714-AEEB-7AC3CFADD297}" srcOrd="0" destOrd="0" presId="urn:microsoft.com/office/officeart/2005/8/layout/vList2"/>
    <dgm:cxn modelId="{1F132FC7-A18C-4CAD-91E1-7EBA85CADD35}" type="presOf" srcId="{877E2B00-9837-472E-8838-1796446EE738}" destId="{F67D6AD1-0D65-4646-A500-90CDFF1AE352}" srcOrd="0" destOrd="0" presId="urn:microsoft.com/office/officeart/2005/8/layout/vList2"/>
    <dgm:cxn modelId="{F4AE10DA-315A-471E-BF0B-6F51EB68691C}" srcId="{4AD45C4E-A625-4168-83EA-5D048F59F11C}" destId="{72BF5654-B84A-4F54-9F20-6F0EA3B74142}" srcOrd="1" destOrd="0" parTransId="{B019E2FC-C6E9-4EA5-9436-E3DC63F22E0B}" sibTransId="{F4546E7A-7E17-479D-AC99-0CE2A042626E}"/>
    <dgm:cxn modelId="{3E56B3EF-40A1-45C1-80D7-A7597E6FB845}" srcId="{88BFA79C-7905-4EBB-A114-144C8F2E4858}" destId="{6249BD80-95C7-459D-AFE1-4DD58BEFDFE5}" srcOrd="2" destOrd="0" parTransId="{CC7EB3AF-C414-494B-903D-0EA7DDD3F56A}" sibTransId="{DC0FB180-18EE-424B-827F-6F2689E890C0}"/>
    <dgm:cxn modelId="{7237F2FA-841A-481A-9BA4-21A68B640C21}" srcId="{88BFA79C-7905-4EBB-A114-144C8F2E4858}" destId="{877E2B00-9837-472E-8838-1796446EE738}" srcOrd="0" destOrd="0" parTransId="{52BC310F-FF9A-438D-83CC-6AAAD51199D1}" sibTransId="{48E199E4-BD7F-4046-AE87-A662E7F624D3}"/>
    <dgm:cxn modelId="{085387FF-A433-4726-87E3-5682455CCAE8}" srcId="{88BFA79C-7905-4EBB-A114-144C8F2E4858}" destId="{8FE90194-CDE9-4029-928C-AF4C3EA1EA2A}" srcOrd="3" destOrd="0" parTransId="{7826D086-B284-4B1C-B20C-7BBE915798E7}" sibTransId="{AAD9FE33-5D8E-440A-A789-B9F7F65849AB}"/>
    <dgm:cxn modelId="{D9BD449F-F2E4-4D63-B690-4A15C953737C}" type="presParOf" srcId="{49E66E9A-E2FF-48F5-8489-69CCC6A69BD6}" destId="{8D2D276B-DA80-4714-AEEB-7AC3CFADD297}" srcOrd="0" destOrd="0" presId="urn:microsoft.com/office/officeart/2005/8/layout/vList2"/>
    <dgm:cxn modelId="{53C02E29-BE3E-4E79-8BF5-BDABF3BF12F3}" type="presParOf" srcId="{49E66E9A-E2FF-48F5-8489-69CCC6A69BD6}" destId="{F67D6AD1-0D65-4646-A500-90CDFF1AE352}" srcOrd="1" destOrd="0" presId="urn:microsoft.com/office/officeart/2005/8/layout/vList2"/>
    <dgm:cxn modelId="{0F7A59C6-19CF-499D-905D-62FD24FDE4C8}" type="presParOf" srcId="{49E66E9A-E2FF-48F5-8489-69CCC6A69BD6}" destId="{BD6094F3-03E8-4E2D-AD16-7902C76BBDFB}" srcOrd="2" destOrd="0" presId="urn:microsoft.com/office/officeart/2005/8/layout/vList2"/>
    <dgm:cxn modelId="{9B14E5BF-F746-4D09-A371-211F83CF0BFE}" type="presParOf" srcId="{49E66E9A-E2FF-48F5-8489-69CCC6A69BD6}" destId="{C3187267-4742-49BF-A6FD-A6285F5501B0}" srcOrd="3" destOrd="0" presId="urn:microsoft.com/office/officeart/2005/8/layout/vList2"/>
    <dgm:cxn modelId="{4749889A-BAC5-457B-BFF7-C54E5D4D8CAE}" type="presParOf" srcId="{49E66E9A-E2FF-48F5-8489-69CCC6A69BD6}" destId="{E0D9657A-5743-4451-8C6C-53FF88B46FB4}" srcOrd="4" destOrd="0" presId="urn:microsoft.com/office/officeart/2005/8/layout/vList2"/>
    <dgm:cxn modelId="{8BB1B2AD-63B6-41AD-989F-606BDA24D822}" type="presParOf" srcId="{49E66E9A-E2FF-48F5-8489-69CCC6A69BD6}" destId="{6790689C-3155-4621-9D84-EF0BC9C234A3}" srcOrd="5" destOrd="0" presId="urn:microsoft.com/office/officeart/2005/8/layout/vList2"/>
    <dgm:cxn modelId="{08B5B170-97CC-44DB-8BA3-87D3DC5AA597}" type="presParOf" srcId="{49E66E9A-E2FF-48F5-8489-69CCC6A69BD6}" destId="{3532DC9C-68C9-440A-B8C4-14DCE82355F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1A74B8F-9D40-4A51-AB60-362F3B5A2009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0260D8E-FDE2-44B7-B7AE-D0007ABCE733}">
      <dgm:prSet/>
      <dgm:spPr/>
      <dgm:t>
        <a:bodyPr/>
        <a:lstStyle/>
        <a:p>
          <a:r>
            <a:rPr lang="en-GB"/>
            <a:t>Defined as meeting present needs without compromising future generations.</a:t>
          </a:r>
          <a:endParaRPr lang="en-US"/>
        </a:p>
      </dgm:t>
    </dgm:pt>
    <dgm:pt modelId="{1F11B194-43E2-42FF-BBDC-1BCB2C38829B}" type="parTrans" cxnId="{F5383562-F532-4212-BAC9-AC544A764F00}">
      <dgm:prSet/>
      <dgm:spPr/>
      <dgm:t>
        <a:bodyPr/>
        <a:lstStyle/>
        <a:p>
          <a:endParaRPr lang="en-US"/>
        </a:p>
      </dgm:t>
    </dgm:pt>
    <dgm:pt modelId="{DE2979E1-803E-4F40-A267-C4FE9CB90AFE}" type="sibTrans" cxnId="{F5383562-F532-4212-BAC9-AC544A764F00}">
      <dgm:prSet/>
      <dgm:spPr/>
      <dgm:t>
        <a:bodyPr/>
        <a:lstStyle/>
        <a:p>
          <a:endParaRPr lang="en-US"/>
        </a:p>
      </dgm:t>
    </dgm:pt>
    <dgm:pt modelId="{0568FE89-41B0-48D9-9D7A-889FCD7AD5A3}">
      <dgm:prSet/>
      <dgm:spPr/>
      <dgm:t>
        <a:bodyPr/>
        <a:lstStyle/>
        <a:p>
          <a:r>
            <a:rPr lang="en-GB"/>
            <a:t>Linked to the United Nations Sustainable Development Goals (SDGs).</a:t>
          </a:r>
          <a:endParaRPr lang="en-US"/>
        </a:p>
      </dgm:t>
    </dgm:pt>
    <dgm:pt modelId="{E4DB2B61-6626-4C31-A9A1-0B65F0D10953}" type="parTrans" cxnId="{4C05930A-CFDC-4BEB-9DE7-1F45C252580C}">
      <dgm:prSet/>
      <dgm:spPr/>
      <dgm:t>
        <a:bodyPr/>
        <a:lstStyle/>
        <a:p>
          <a:endParaRPr lang="en-US"/>
        </a:p>
      </dgm:t>
    </dgm:pt>
    <dgm:pt modelId="{E2910C03-066F-438F-8BEE-85E8CCC6C843}" type="sibTrans" cxnId="{4C05930A-CFDC-4BEB-9DE7-1F45C252580C}">
      <dgm:prSet/>
      <dgm:spPr/>
      <dgm:t>
        <a:bodyPr/>
        <a:lstStyle/>
        <a:p>
          <a:endParaRPr lang="en-US"/>
        </a:p>
      </dgm:t>
    </dgm:pt>
    <dgm:pt modelId="{D98EF6E1-0804-4336-A513-F85E84F4FC62}">
      <dgm:prSet/>
      <dgm:spPr/>
      <dgm:t>
        <a:bodyPr/>
        <a:lstStyle/>
        <a:p>
          <a:r>
            <a:rPr lang="en-GB"/>
            <a:t>SDG 3: Ensure healthy lives and promote wellbeing for all.</a:t>
          </a:r>
          <a:endParaRPr lang="en-US"/>
        </a:p>
      </dgm:t>
    </dgm:pt>
    <dgm:pt modelId="{2D73A0DE-3B24-4732-AC6E-AB978263AAC5}" type="parTrans" cxnId="{63B94D9C-F96A-4FB4-AC18-AFA24BE0200C}">
      <dgm:prSet/>
      <dgm:spPr/>
      <dgm:t>
        <a:bodyPr/>
        <a:lstStyle/>
        <a:p>
          <a:endParaRPr lang="en-US"/>
        </a:p>
      </dgm:t>
    </dgm:pt>
    <dgm:pt modelId="{9026A184-7F6C-4AAD-8360-6632F16D95D5}" type="sibTrans" cxnId="{63B94D9C-F96A-4FB4-AC18-AFA24BE0200C}">
      <dgm:prSet/>
      <dgm:spPr/>
      <dgm:t>
        <a:bodyPr/>
        <a:lstStyle/>
        <a:p>
          <a:endParaRPr lang="en-US"/>
        </a:p>
      </dgm:t>
    </dgm:pt>
    <dgm:pt modelId="{DC200A62-BEF8-4318-BBEC-7D1E1B94E626}">
      <dgm:prSet/>
      <dgm:spPr/>
      <dgm:t>
        <a:bodyPr/>
        <a:lstStyle/>
        <a:p>
          <a:r>
            <a:rPr lang="en-GB"/>
            <a:t>Healthcare Relevance:</a:t>
          </a:r>
          <a:endParaRPr lang="en-US"/>
        </a:p>
      </dgm:t>
    </dgm:pt>
    <dgm:pt modelId="{90729E34-0CC8-43FB-B823-1943CE501318}" type="parTrans" cxnId="{ECEDF13B-02AC-47FE-B753-25805466EFF2}">
      <dgm:prSet/>
      <dgm:spPr/>
      <dgm:t>
        <a:bodyPr/>
        <a:lstStyle/>
        <a:p>
          <a:endParaRPr lang="en-US"/>
        </a:p>
      </dgm:t>
    </dgm:pt>
    <dgm:pt modelId="{EE85FEDE-9CA7-4F08-A1CB-C17265B4FB51}" type="sibTrans" cxnId="{ECEDF13B-02AC-47FE-B753-25805466EFF2}">
      <dgm:prSet/>
      <dgm:spPr/>
      <dgm:t>
        <a:bodyPr/>
        <a:lstStyle/>
        <a:p>
          <a:endParaRPr lang="en-US"/>
        </a:p>
      </dgm:t>
    </dgm:pt>
    <dgm:pt modelId="{846C5367-D271-40E9-89CD-FA69289234FE}">
      <dgm:prSet/>
      <dgm:spPr/>
      <dgm:t>
        <a:bodyPr/>
        <a:lstStyle/>
        <a:p>
          <a:r>
            <a:rPr lang="en-GB"/>
            <a:t>Environmental sustainability (carbon reduction)</a:t>
          </a:r>
          <a:endParaRPr lang="en-US"/>
        </a:p>
      </dgm:t>
    </dgm:pt>
    <dgm:pt modelId="{94D94754-D839-4303-9E3A-372ED0C038A2}" type="parTrans" cxnId="{94505652-956D-4232-954E-87811B7C647E}">
      <dgm:prSet/>
      <dgm:spPr/>
      <dgm:t>
        <a:bodyPr/>
        <a:lstStyle/>
        <a:p>
          <a:endParaRPr lang="en-US"/>
        </a:p>
      </dgm:t>
    </dgm:pt>
    <dgm:pt modelId="{45B30990-D713-4D1E-BAC0-22F9B0A9154E}" type="sibTrans" cxnId="{94505652-956D-4232-954E-87811B7C647E}">
      <dgm:prSet/>
      <dgm:spPr/>
      <dgm:t>
        <a:bodyPr/>
        <a:lstStyle/>
        <a:p>
          <a:endParaRPr lang="en-US"/>
        </a:p>
      </dgm:t>
    </dgm:pt>
    <dgm:pt modelId="{57355AFA-AC88-41F1-B3DF-1C119806C020}">
      <dgm:prSet/>
      <dgm:spPr/>
      <dgm:t>
        <a:bodyPr/>
        <a:lstStyle/>
        <a:p>
          <a:r>
            <a:rPr lang="en-GB"/>
            <a:t>Financial sustainability</a:t>
          </a:r>
          <a:endParaRPr lang="en-US"/>
        </a:p>
      </dgm:t>
    </dgm:pt>
    <dgm:pt modelId="{2E5099E2-2E31-425F-9F15-8C1FFC6A663E}" type="parTrans" cxnId="{CD85A42B-1866-4705-BF8B-263C9DDA601A}">
      <dgm:prSet/>
      <dgm:spPr/>
      <dgm:t>
        <a:bodyPr/>
        <a:lstStyle/>
        <a:p>
          <a:endParaRPr lang="en-US"/>
        </a:p>
      </dgm:t>
    </dgm:pt>
    <dgm:pt modelId="{BFE08DC7-DD80-43DE-A687-B2B5858203AD}" type="sibTrans" cxnId="{CD85A42B-1866-4705-BF8B-263C9DDA601A}">
      <dgm:prSet/>
      <dgm:spPr/>
      <dgm:t>
        <a:bodyPr/>
        <a:lstStyle/>
        <a:p>
          <a:endParaRPr lang="en-US"/>
        </a:p>
      </dgm:t>
    </dgm:pt>
    <dgm:pt modelId="{5D36B686-871D-4B16-8655-C8560F118476}">
      <dgm:prSet/>
      <dgm:spPr/>
      <dgm:t>
        <a:bodyPr/>
        <a:lstStyle/>
        <a:p>
          <a:r>
            <a:rPr lang="en-GB"/>
            <a:t>Workforce sustainability</a:t>
          </a:r>
          <a:endParaRPr lang="en-US"/>
        </a:p>
      </dgm:t>
    </dgm:pt>
    <dgm:pt modelId="{0888ABA1-D1DC-477A-9482-129ED55C7DD9}" type="parTrans" cxnId="{4152E5C3-4601-4B4C-8AA8-682F0FB4DC1B}">
      <dgm:prSet/>
      <dgm:spPr/>
      <dgm:t>
        <a:bodyPr/>
        <a:lstStyle/>
        <a:p>
          <a:endParaRPr lang="en-US"/>
        </a:p>
      </dgm:t>
    </dgm:pt>
    <dgm:pt modelId="{FED584C5-A72B-4690-B6EB-4FA2EA18B222}" type="sibTrans" cxnId="{4152E5C3-4601-4B4C-8AA8-682F0FB4DC1B}">
      <dgm:prSet/>
      <dgm:spPr/>
      <dgm:t>
        <a:bodyPr/>
        <a:lstStyle/>
        <a:p>
          <a:endParaRPr lang="en-US"/>
        </a:p>
      </dgm:t>
    </dgm:pt>
    <dgm:pt modelId="{9A8ADD30-FD3A-45DF-A0DE-528591008A1F}">
      <dgm:prSet/>
      <dgm:spPr/>
      <dgm:t>
        <a:bodyPr/>
        <a:lstStyle/>
        <a:p>
          <a:r>
            <a:rPr lang="en-US"/>
            <a:t>Critical Issue:</a:t>
          </a:r>
        </a:p>
      </dgm:t>
    </dgm:pt>
    <dgm:pt modelId="{FF3751B3-6698-4780-907E-188F31C653C7}" type="parTrans" cxnId="{202D21F3-6A46-4F8E-AE4B-767B3CBD06CF}">
      <dgm:prSet/>
      <dgm:spPr/>
      <dgm:t>
        <a:bodyPr/>
        <a:lstStyle/>
        <a:p>
          <a:endParaRPr lang="en-US"/>
        </a:p>
      </dgm:t>
    </dgm:pt>
    <dgm:pt modelId="{1E3E9B1A-E145-4525-AEC3-86CE1B6530C7}" type="sibTrans" cxnId="{202D21F3-6A46-4F8E-AE4B-767B3CBD06CF}">
      <dgm:prSet/>
      <dgm:spPr/>
      <dgm:t>
        <a:bodyPr/>
        <a:lstStyle/>
        <a:p>
          <a:endParaRPr lang="en-US"/>
        </a:p>
      </dgm:t>
    </dgm:pt>
    <dgm:pt modelId="{2F484860-0162-435F-8F32-5E211FBA5162}">
      <dgm:prSet/>
      <dgm:spPr/>
      <dgm:t>
        <a:bodyPr/>
        <a:lstStyle/>
        <a:p>
          <a:r>
            <a:rPr lang="en-US"/>
            <a:t>Health systems themselves contribute significantly to carbon emissions</a:t>
          </a:r>
          <a:br>
            <a:rPr lang="en-US"/>
          </a:br>
          <a:endParaRPr lang="en-US"/>
        </a:p>
      </dgm:t>
    </dgm:pt>
    <dgm:pt modelId="{5458E7C8-A0A7-482D-9EC4-1BC0F7833819}" type="parTrans" cxnId="{416BB563-A561-4D36-AF89-3B022918EC30}">
      <dgm:prSet/>
      <dgm:spPr/>
      <dgm:t>
        <a:bodyPr/>
        <a:lstStyle/>
        <a:p>
          <a:endParaRPr lang="en-US"/>
        </a:p>
      </dgm:t>
    </dgm:pt>
    <dgm:pt modelId="{AADE5797-C6A5-4C38-8CCD-00734DEDDE6B}" type="sibTrans" cxnId="{416BB563-A561-4D36-AF89-3B022918EC30}">
      <dgm:prSet/>
      <dgm:spPr/>
      <dgm:t>
        <a:bodyPr/>
        <a:lstStyle/>
        <a:p>
          <a:endParaRPr lang="en-US"/>
        </a:p>
      </dgm:t>
    </dgm:pt>
    <dgm:pt modelId="{682A6BDA-1B3B-4360-8BE9-BE48441F920B}" type="pres">
      <dgm:prSet presAssocID="{61A74B8F-9D40-4A51-AB60-362F3B5A2009}" presName="diagram" presStyleCnt="0">
        <dgm:presLayoutVars>
          <dgm:dir/>
          <dgm:resizeHandles val="exact"/>
        </dgm:presLayoutVars>
      </dgm:prSet>
      <dgm:spPr/>
    </dgm:pt>
    <dgm:pt modelId="{A4A4FAD8-D40F-4341-846C-D4FECC99D6A6}" type="pres">
      <dgm:prSet presAssocID="{D0260D8E-FDE2-44B7-B7AE-D0007ABCE733}" presName="node" presStyleLbl="node1" presStyleIdx="0" presStyleCnt="9">
        <dgm:presLayoutVars>
          <dgm:bulletEnabled val="1"/>
        </dgm:presLayoutVars>
      </dgm:prSet>
      <dgm:spPr/>
    </dgm:pt>
    <dgm:pt modelId="{D6EF1A61-4A8B-4EC7-BA6F-938EA90C14F2}" type="pres">
      <dgm:prSet presAssocID="{DE2979E1-803E-4F40-A267-C4FE9CB90AFE}" presName="sibTrans" presStyleCnt="0"/>
      <dgm:spPr/>
    </dgm:pt>
    <dgm:pt modelId="{A8A29FB0-7DEF-4B30-A37C-D07E5A82CB3F}" type="pres">
      <dgm:prSet presAssocID="{0568FE89-41B0-48D9-9D7A-889FCD7AD5A3}" presName="node" presStyleLbl="node1" presStyleIdx="1" presStyleCnt="9">
        <dgm:presLayoutVars>
          <dgm:bulletEnabled val="1"/>
        </dgm:presLayoutVars>
      </dgm:prSet>
      <dgm:spPr/>
    </dgm:pt>
    <dgm:pt modelId="{A079559F-DDEB-46E9-B9A0-A5F7DE61D2B0}" type="pres">
      <dgm:prSet presAssocID="{E2910C03-066F-438F-8BEE-85E8CCC6C843}" presName="sibTrans" presStyleCnt="0"/>
      <dgm:spPr/>
    </dgm:pt>
    <dgm:pt modelId="{9DB3E0B6-20A9-4A83-A298-CE23C4E86EEA}" type="pres">
      <dgm:prSet presAssocID="{D98EF6E1-0804-4336-A513-F85E84F4FC62}" presName="node" presStyleLbl="node1" presStyleIdx="2" presStyleCnt="9">
        <dgm:presLayoutVars>
          <dgm:bulletEnabled val="1"/>
        </dgm:presLayoutVars>
      </dgm:prSet>
      <dgm:spPr/>
    </dgm:pt>
    <dgm:pt modelId="{BD598A02-73A3-43C9-829D-F274ED2418D1}" type="pres">
      <dgm:prSet presAssocID="{9026A184-7F6C-4AAD-8360-6632F16D95D5}" presName="sibTrans" presStyleCnt="0"/>
      <dgm:spPr/>
    </dgm:pt>
    <dgm:pt modelId="{F4A18215-1D89-40DB-B7A9-3AE8B12C6F94}" type="pres">
      <dgm:prSet presAssocID="{DC200A62-BEF8-4318-BBEC-7D1E1B94E626}" presName="node" presStyleLbl="node1" presStyleIdx="3" presStyleCnt="9">
        <dgm:presLayoutVars>
          <dgm:bulletEnabled val="1"/>
        </dgm:presLayoutVars>
      </dgm:prSet>
      <dgm:spPr/>
    </dgm:pt>
    <dgm:pt modelId="{8D39FB7E-1606-40F1-B164-08A6FB8C90FE}" type="pres">
      <dgm:prSet presAssocID="{EE85FEDE-9CA7-4F08-A1CB-C17265B4FB51}" presName="sibTrans" presStyleCnt="0"/>
      <dgm:spPr/>
    </dgm:pt>
    <dgm:pt modelId="{DEF1267D-84E1-4507-94E3-D664591DA1A7}" type="pres">
      <dgm:prSet presAssocID="{846C5367-D271-40E9-89CD-FA69289234FE}" presName="node" presStyleLbl="node1" presStyleIdx="4" presStyleCnt="9">
        <dgm:presLayoutVars>
          <dgm:bulletEnabled val="1"/>
        </dgm:presLayoutVars>
      </dgm:prSet>
      <dgm:spPr/>
    </dgm:pt>
    <dgm:pt modelId="{253E6F0B-3B11-47FC-91E1-941F6B9C3F3F}" type="pres">
      <dgm:prSet presAssocID="{45B30990-D713-4D1E-BAC0-22F9B0A9154E}" presName="sibTrans" presStyleCnt="0"/>
      <dgm:spPr/>
    </dgm:pt>
    <dgm:pt modelId="{B95B9219-1AA0-4C9C-8C1E-EA393008D4CB}" type="pres">
      <dgm:prSet presAssocID="{57355AFA-AC88-41F1-B3DF-1C119806C020}" presName="node" presStyleLbl="node1" presStyleIdx="5" presStyleCnt="9">
        <dgm:presLayoutVars>
          <dgm:bulletEnabled val="1"/>
        </dgm:presLayoutVars>
      </dgm:prSet>
      <dgm:spPr/>
    </dgm:pt>
    <dgm:pt modelId="{527D2CEA-B7EC-45A8-8066-91B621600AF6}" type="pres">
      <dgm:prSet presAssocID="{BFE08DC7-DD80-43DE-A687-B2B5858203AD}" presName="sibTrans" presStyleCnt="0"/>
      <dgm:spPr/>
    </dgm:pt>
    <dgm:pt modelId="{AC4A6EE7-C8DF-4D71-88FF-01CD9FAFB0D2}" type="pres">
      <dgm:prSet presAssocID="{5D36B686-871D-4B16-8655-C8560F118476}" presName="node" presStyleLbl="node1" presStyleIdx="6" presStyleCnt="9">
        <dgm:presLayoutVars>
          <dgm:bulletEnabled val="1"/>
        </dgm:presLayoutVars>
      </dgm:prSet>
      <dgm:spPr/>
    </dgm:pt>
    <dgm:pt modelId="{0497798D-76AD-46D4-89E6-26587400064E}" type="pres">
      <dgm:prSet presAssocID="{FED584C5-A72B-4690-B6EB-4FA2EA18B222}" presName="sibTrans" presStyleCnt="0"/>
      <dgm:spPr/>
    </dgm:pt>
    <dgm:pt modelId="{5E88C7D8-FCD3-40F8-BE88-8C46F2536883}" type="pres">
      <dgm:prSet presAssocID="{9A8ADD30-FD3A-45DF-A0DE-528591008A1F}" presName="node" presStyleLbl="node1" presStyleIdx="7" presStyleCnt="9">
        <dgm:presLayoutVars>
          <dgm:bulletEnabled val="1"/>
        </dgm:presLayoutVars>
      </dgm:prSet>
      <dgm:spPr/>
    </dgm:pt>
    <dgm:pt modelId="{75DA22D0-44F1-4A9E-87A5-24CC4B11BBA2}" type="pres">
      <dgm:prSet presAssocID="{1E3E9B1A-E145-4525-AEC3-86CE1B6530C7}" presName="sibTrans" presStyleCnt="0"/>
      <dgm:spPr/>
    </dgm:pt>
    <dgm:pt modelId="{25B79945-0C14-4006-95E3-7EA941BAAE83}" type="pres">
      <dgm:prSet presAssocID="{2F484860-0162-435F-8F32-5E211FBA5162}" presName="node" presStyleLbl="node1" presStyleIdx="8" presStyleCnt="9">
        <dgm:presLayoutVars>
          <dgm:bulletEnabled val="1"/>
        </dgm:presLayoutVars>
      </dgm:prSet>
      <dgm:spPr/>
    </dgm:pt>
  </dgm:ptLst>
  <dgm:cxnLst>
    <dgm:cxn modelId="{4C05930A-CFDC-4BEB-9DE7-1F45C252580C}" srcId="{61A74B8F-9D40-4A51-AB60-362F3B5A2009}" destId="{0568FE89-41B0-48D9-9D7A-889FCD7AD5A3}" srcOrd="1" destOrd="0" parTransId="{E4DB2B61-6626-4C31-A9A1-0B65F0D10953}" sibTransId="{E2910C03-066F-438F-8BEE-85E8CCC6C843}"/>
    <dgm:cxn modelId="{93685B0C-FCC0-47F5-957D-F65C1C6AA186}" type="presOf" srcId="{5D36B686-871D-4B16-8655-C8560F118476}" destId="{AC4A6EE7-C8DF-4D71-88FF-01CD9FAFB0D2}" srcOrd="0" destOrd="0" presId="urn:microsoft.com/office/officeart/2005/8/layout/default"/>
    <dgm:cxn modelId="{BED8600E-DD58-4A4C-89C7-8D8177EB0D98}" type="presOf" srcId="{D0260D8E-FDE2-44B7-B7AE-D0007ABCE733}" destId="{A4A4FAD8-D40F-4341-846C-D4FECC99D6A6}" srcOrd="0" destOrd="0" presId="urn:microsoft.com/office/officeart/2005/8/layout/default"/>
    <dgm:cxn modelId="{CD85A42B-1866-4705-BF8B-263C9DDA601A}" srcId="{61A74B8F-9D40-4A51-AB60-362F3B5A2009}" destId="{57355AFA-AC88-41F1-B3DF-1C119806C020}" srcOrd="5" destOrd="0" parTransId="{2E5099E2-2E31-425F-9F15-8C1FFC6A663E}" sibTransId="{BFE08DC7-DD80-43DE-A687-B2B5858203AD}"/>
    <dgm:cxn modelId="{ECEDF13B-02AC-47FE-B753-25805466EFF2}" srcId="{61A74B8F-9D40-4A51-AB60-362F3B5A2009}" destId="{DC200A62-BEF8-4318-BBEC-7D1E1B94E626}" srcOrd="3" destOrd="0" parTransId="{90729E34-0CC8-43FB-B823-1943CE501318}" sibTransId="{EE85FEDE-9CA7-4F08-A1CB-C17265B4FB51}"/>
    <dgm:cxn modelId="{BCB4E941-2E01-4314-9DEB-A5D9091A6A19}" type="presOf" srcId="{D98EF6E1-0804-4336-A513-F85E84F4FC62}" destId="{9DB3E0B6-20A9-4A83-A298-CE23C4E86EEA}" srcOrd="0" destOrd="0" presId="urn:microsoft.com/office/officeart/2005/8/layout/default"/>
    <dgm:cxn modelId="{F5383562-F532-4212-BAC9-AC544A764F00}" srcId="{61A74B8F-9D40-4A51-AB60-362F3B5A2009}" destId="{D0260D8E-FDE2-44B7-B7AE-D0007ABCE733}" srcOrd="0" destOrd="0" parTransId="{1F11B194-43E2-42FF-BBDC-1BCB2C38829B}" sibTransId="{DE2979E1-803E-4F40-A267-C4FE9CB90AFE}"/>
    <dgm:cxn modelId="{416BB563-A561-4D36-AF89-3B022918EC30}" srcId="{61A74B8F-9D40-4A51-AB60-362F3B5A2009}" destId="{2F484860-0162-435F-8F32-5E211FBA5162}" srcOrd="8" destOrd="0" parTransId="{5458E7C8-A0A7-482D-9EC4-1BC0F7833819}" sibTransId="{AADE5797-C6A5-4C38-8CCD-00734DEDDE6B}"/>
    <dgm:cxn modelId="{646DB26E-D7CA-4A90-B4F6-B9D52BBC163E}" type="presOf" srcId="{DC200A62-BEF8-4318-BBEC-7D1E1B94E626}" destId="{F4A18215-1D89-40DB-B7A9-3AE8B12C6F94}" srcOrd="0" destOrd="0" presId="urn:microsoft.com/office/officeart/2005/8/layout/default"/>
    <dgm:cxn modelId="{94505652-956D-4232-954E-87811B7C647E}" srcId="{61A74B8F-9D40-4A51-AB60-362F3B5A2009}" destId="{846C5367-D271-40E9-89CD-FA69289234FE}" srcOrd="4" destOrd="0" parTransId="{94D94754-D839-4303-9E3A-372ED0C038A2}" sibTransId="{45B30990-D713-4D1E-BAC0-22F9B0A9154E}"/>
    <dgm:cxn modelId="{A5746780-C7FE-4411-A665-73560ACD8C0B}" type="presOf" srcId="{57355AFA-AC88-41F1-B3DF-1C119806C020}" destId="{B95B9219-1AA0-4C9C-8C1E-EA393008D4CB}" srcOrd="0" destOrd="0" presId="urn:microsoft.com/office/officeart/2005/8/layout/default"/>
    <dgm:cxn modelId="{C94B1294-7EE1-44EA-B69E-913C5286C645}" type="presOf" srcId="{0568FE89-41B0-48D9-9D7A-889FCD7AD5A3}" destId="{A8A29FB0-7DEF-4B30-A37C-D07E5A82CB3F}" srcOrd="0" destOrd="0" presId="urn:microsoft.com/office/officeart/2005/8/layout/default"/>
    <dgm:cxn modelId="{085CF494-FC4E-4AA6-8C9E-8B45721D9019}" type="presOf" srcId="{61A74B8F-9D40-4A51-AB60-362F3B5A2009}" destId="{682A6BDA-1B3B-4360-8BE9-BE48441F920B}" srcOrd="0" destOrd="0" presId="urn:microsoft.com/office/officeart/2005/8/layout/default"/>
    <dgm:cxn modelId="{63B94D9C-F96A-4FB4-AC18-AFA24BE0200C}" srcId="{61A74B8F-9D40-4A51-AB60-362F3B5A2009}" destId="{D98EF6E1-0804-4336-A513-F85E84F4FC62}" srcOrd="2" destOrd="0" parTransId="{2D73A0DE-3B24-4732-AC6E-AB978263AAC5}" sibTransId="{9026A184-7F6C-4AAD-8360-6632F16D95D5}"/>
    <dgm:cxn modelId="{4152E5C3-4601-4B4C-8AA8-682F0FB4DC1B}" srcId="{61A74B8F-9D40-4A51-AB60-362F3B5A2009}" destId="{5D36B686-871D-4B16-8655-C8560F118476}" srcOrd="6" destOrd="0" parTransId="{0888ABA1-D1DC-477A-9482-129ED55C7DD9}" sibTransId="{FED584C5-A72B-4690-B6EB-4FA2EA18B222}"/>
    <dgm:cxn modelId="{C6C4F0C9-F633-4834-BEDD-DA6D50233D5E}" type="presOf" srcId="{846C5367-D271-40E9-89CD-FA69289234FE}" destId="{DEF1267D-84E1-4507-94E3-D664591DA1A7}" srcOrd="0" destOrd="0" presId="urn:microsoft.com/office/officeart/2005/8/layout/default"/>
    <dgm:cxn modelId="{48D954E0-987C-432B-9A61-42F928806174}" type="presOf" srcId="{9A8ADD30-FD3A-45DF-A0DE-528591008A1F}" destId="{5E88C7D8-FCD3-40F8-BE88-8C46F2536883}" srcOrd="0" destOrd="0" presId="urn:microsoft.com/office/officeart/2005/8/layout/default"/>
    <dgm:cxn modelId="{C89D22E5-328E-4347-B4A4-72785A15BA1B}" type="presOf" srcId="{2F484860-0162-435F-8F32-5E211FBA5162}" destId="{25B79945-0C14-4006-95E3-7EA941BAAE83}" srcOrd="0" destOrd="0" presId="urn:microsoft.com/office/officeart/2005/8/layout/default"/>
    <dgm:cxn modelId="{202D21F3-6A46-4F8E-AE4B-767B3CBD06CF}" srcId="{61A74B8F-9D40-4A51-AB60-362F3B5A2009}" destId="{9A8ADD30-FD3A-45DF-A0DE-528591008A1F}" srcOrd="7" destOrd="0" parTransId="{FF3751B3-6698-4780-907E-188F31C653C7}" sibTransId="{1E3E9B1A-E145-4525-AEC3-86CE1B6530C7}"/>
    <dgm:cxn modelId="{A43DCF1B-271D-42C0-9D22-16CA56CB92FA}" type="presParOf" srcId="{682A6BDA-1B3B-4360-8BE9-BE48441F920B}" destId="{A4A4FAD8-D40F-4341-846C-D4FECC99D6A6}" srcOrd="0" destOrd="0" presId="urn:microsoft.com/office/officeart/2005/8/layout/default"/>
    <dgm:cxn modelId="{D1E77FC6-D682-4992-8F51-AB9558935A20}" type="presParOf" srcId="{682A6BDA-1B3B-4360-8BE9-BE48441F920B}" destId="{D6EF1A61-4A8B-4EC7-BA6F-938EA90C14F2}" srcOrd="1" destOrd="0" presId="urn:microsoft.com/office/officeart/2005/8/layout/default"/>
    <dgm:cxn modelId="{4542A31B-7205-4E9A-A879-C9C1F72696F2}" type="presParOf" srcId="{682A6BDA-1B3B-4360-8BE9-BE48441F920B}" destId="{A8A29FB0-7DEF-4B30-A37C-D07E5A82CB3F}" srcOrd="2" destOrd="0" presId="urn:microsoft.com/office/officeart/2005/8/layout/default"/>
    <dgm:cxn modelId="{23617BBF-3211-418C-81C7-815E955701FB}" type="presParOf" srcId="{682A6BDA-1B3B-4360-8BE9-BE48441F920B}" destId="{A079559F-DDEB-46E9-B9A0-A5F7DE61D2B0}" srcOrd="3" destOrd="0" presId="urn:microsoft.com/office/officeart/2005/8/layout/default"/>
    <dgm:cxn modelId="{35D73957-5A14-424A-A12C-D633E4240DBF}" type="presParOf" srcId="{682A6BDA-1B3B-4360-8BE9-BE48441F920B}" destId="{9DB3E0B6-20A9-4A83-A298-CE23C4E86EEA}" srcOrd="4" destOrd="0" presId="urn:microsoft.com/office/officeart/2005/8/layout/default"/>
    <dgm:cxn modelId="{F6AFD7DA-46F7-47AB-9287-81FBE7457A74}" type="presParOf" srcId="{682A6BDA-1B3B-4360-8BE9-BE48441F920B}" destId="{BD598A02-73A3-43C9-829D-F274ED2418D1}" srcOrd="5" destOrd="0" presId="urn:microsoft.com/office/officeart/2005/8/layout/default"/>
    <dgm:cxn modelId="{9DD53DDD-BC29-44E9-AA9E-608BAA700590}" type="presParOf" srcId="{682A6BDA-1B3B-4360-8BE9-BE48441F920B}" destId="{F4A18215-1D89-40DB-B7A9-3AE8B12C6F94}" srcOrd="6" destOrd="0" presId="urn:microsoft.com/office/officeart/2005/8/layout/default"/>
    <dgm:cxn modelId="{4590CBA5-44FE-4BCF-8671-4045C4994532}" type="presParOf" srcId="{682A6BDA-1B3B-4360-8BE9-BE48441F920B}" destId="{8D39FB7E-1606-40F1-B164-08A6FB8C90FE}" srcOrd="7" destOrd="0" presId="urn:microsoft.com/office/officeart/2005/8/layout/default"/>
    <dgm:cxn modelId="{26D43CF2-8D99-4642-B531-9AA2A5BFD0B7}" type="presParOf" srcId="{682A6BDA-1B3B-4360-8BE9-BE48441F920B}" destId="{DEF1267D-84E1-4507-94E3-D664591DA1A7}" srcOrd="8" destOrd="0" presId="urn:microsoft.com/office/officeart/2005/8/layout/default"/>
    <dgm:cxn modelId="{234B43ED-DCE4-4EDF-953E-EE14DEF4D1AB}" type="presParOf" srcId="{682A6BDA-1B3B-4360-8BE9-BE48441F920B}" destId="{253E6F0B-3B11-47FC-91E1-941F6B9C3F3F}" srcOrd="9" destOrd="0" presId="urn:microsoft.com/office/officeart/2005/8/layout/default"/>
    <dgm:cxn modelId="{3F7ABA46-65B5-482A-9460-1D59C4601237}" type="presParOf" srcId="{682A6BDA-1B3B-4360-8BE9-BE48441F920B}" destId="{B95B9219-1AA0-4C9C-8C1E-EA393008D4CB}" srcOrd="10" destOrd="0" presId="urn:microsoft.com/office/officeart/2005/8/layout/default"/>
    <dgm:cxn modelId="{C7B03ADD-C8B9-4734-BC3A-6F5C333904AC}" type="presParOf" srcId="{682A6BDA-1B3B-4360-8BE9-BE48441F920B}" destId="{527D2CEA-B7EC-45A8-8066-91B621600AF6}" srcOrd="11" destOrd="0" presId="urn:microsoft.com/office/officeart/2005/8/layout/default"/>
    <dgm:cxn modelId="{9FAF21E5-911D-44C7-8437-0973480501F6}" type="presParOf" srcId="{682A6BDA-1B3B-4360-8BE9-BE48441F920B}" destId="{AC4A6EE7-C8DF-4D71-88FF-01CD9FAFB0D2}" srcOrd="12" destOrd="0" presId="urn:microsoft.com/office/officeart/2005/8/layout/default"/>
    <dgm:cxn modelId="{45D54F53-AB2A-4892-A6EA-609EEDA9AC28}" type="presParOf" srcId="{682A6BDA-1B3B-4360-8BE9-BE48441F920B}" destId="{0497798D-76AD-46D4-89E6-26587400064E}" srcOrd="13" destOrd="0" presId="urn:microsoft.com/office/officeart/2005/8/layout/default"/>
    <dgm:cxn modelId="{39193561-5616-4C8F-AC97-DC6F0DF61A9B}" type="presParOf" srcId="{682A6BDA-1B3B-4360-8BE9-BE48441F920B}" destId="{5E88C7D8-FCD3-40F8-BE88-8C46F2536883}" srcOrd="14" destOrd="0" presId="urn:microsoft.com/office/officeart/2005/8/layout/default"/>
    <dgm:cxn modelId="{824556B5-D9FC-4B0F-A462-00FFC7ECD648}" type="presParOf" srcId="{682A6BDA-1B3B-4360-8BE9-BE48441F920B}" destId="{75DA22D0-44F1-4A9E-87A5-24CC4B11BBA2}" srcOrd="15" destOrd="0" presId="urn:microsoft.com/office/officeart/2005/8/layout/default"/>
    <dgm:cxn modelId="{A6490221-BEAA-4534-B235-72F904FF783E}" type="presParOf" srcId="{682A6BDA-1B3B-4360-8BE9-BE48441F920B}" destId="{25B79945-0C14-4006-95E3-7EA941BAAE83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0799148-0F65-42D7-9149-785227D0BAD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AC7E649-96B1-4E40-8A81-64D3C0AB03EC}">
      <dgm:prSet/>
      <dgm:spPr/>
      <dgm:t>
        <a:bodyPr/>
        <a:lstStyle/>
        <a:p>
          <a:r>
            <a:rPr lang="en-GB"/>
            <a:t>Movement from disease-focused care to person-centred care.</a:t>
          </a:r>
          <a:endParaRPr lang="en-US"/>
        </a:p>
      </dgm:t>
    </dgm:pt>
    <dgm:pt modelId="{A6392373-6709-46AD-84C4-047430A796B7}" type="parTrans" cxnId="{6CDF1555-F88B-4598-B4FD-910DFA667862}">
      <dgm:prSet/>
      <dgm:spPr/>
      <dgm:t>
        <a:bodyPr/>
        <a:lstStyle/>
        <a:p>
          <a:endParaRPr lang="en-US"/>
        </a:p>
      </dgm:t>
    </dgm:pt>
    <dgm:pt modelId="{5C7CA1B9-E54D-4907-8A73-F4D63CC5080C}" type="sibTrans" cxnId="{6CDF1555-F88B-4598-B4FD-910DFA667862}">
      <dgm:prSet/>
      <dgm:spPr/>
      <dgm:t>
        <a:bodyPr/>
        <a:lstStyle/>
        <a:p>
          <a:endParaRPr lang="en-US"/>
        </a:p>
      </dgm:t>
    </dgm:pt>
    <dgm:pt modelId="{EF29D0F1-A7A0-40A6-BF5D-00B7C326C3BC}">
      <dgm:prSet/>
      <dgm:spPr/>
      <dgm:t>
        <a:bodyPr/>
        <a:lstStyle/>
        <a:p>
          <a:r>
            <a:rPr lang="en-GB"/>
            <a:t>Integration of:</a:t>
          </a:r>
          <a:br>
            <a:rPr lang="en-GB"/>
          </a:br>
          <a:endParaRPr lang="en-US"/>
        </a:p>
      </dgm:t>
    </dgm:pt>
    <dgm:pt modelId="{E0516C01-CE94-4CAF-8DD5-914C821A3B52}" type="parTrans" cxnId="{05EFF492-59CC-45A5-81E9-CD1ABB84C83B}">
      <dgm:prSet/>
      <dgm:spPr/>
      <dgm:t>
        <a:bodyPr/>
        <a:lstStyle/>
        <a:p>
          <a:endParaRPr lang="en-US"/>
        </a:p>
      </dgm:t>
    </dgm:pt>
    <dgm:pt modelId="{6463DFC1-F62B-4861-8D2D-AC3332F4E5C6}" type="sibTrans" cxnId="{05EFF492-59CC-45A5-81E9-CD1ABB84C83B}">
      <dgm:prSet/>
      <dgm:spPr/>
      <dgm:t>
        <a:bodyPr/>
        <a:lstStyle/>
        <a:p>
          <a:endParaRPr lang="en-US"/>
        </a:p>
      </dgm:t>
    </dgm:pt>
    <dgm:pt modelId="{D70DDDF5-1DAF-4B8F-8EA9-83F5701F717E}">
      <dgm:prSet/>
      <dgm:spPr/>
      <dgm:t>
        <a:bodyPr/>
        <a:lstStyle/>
        <a:p>
          <a:r>
            <a:rPr lang="en-GB"/>
            <a:t>Physical treatment</a:t>
          </a:r>
          <a:endParaRPr lang="en-US"/>
        </a:p>
      </dgm:t>
    </dgm:pt>
    <dgm:pt modelId="{74E8ADC2-72EF-490A-9F86-BBE2826B7925}" type="parTrans" cxnId="{AA434F06-6EC9-4080-8BAB-346745DC95B4}">
      <dgm:prSet/>
      <dgm:spPr/>
      <dgm:t>
        <a:bodyPr/>
        <a:lstStyle/>
        <a:p>
          <a:endParaRPr lang="en-US"/>
        </a:p>
      </dgm:t>
    </dgm:pt>
    <dgm:pt modelId="{1D00B5AD-4D66-4C97-B83C-1E8E749E1BAB}" type="sibTrans" cxnId="{AA434F06-6EC9-4080-8BAB-346745DC95B4}">
      <dgm:prSet/>
      <dgm:spPr/>
      <dgm:t>
        <a:bodyPr/>
        <a:lstStyle/>
        <a:p>
          <a:endParaRPr lang="en-US"/>
        </a:p>
      </dgm:t>
    </dgm:pt>
    <dgm:pt modelId="{2D8B5426-5476-4ED8-AAC5-C10D08B8E25B}">
      <dgm:prSet/>
      <dgm:spPr/>
      <dgm:t>
        <a:bodyPr/>
        <a:lstStyle/>
        <a:p>
          <a:r>
            <a:rPr lang="en-GB"/>
            <a:t>Mental health support</a:t>
          </a:r>
          <a:endParaRPr lang="en-US"/>
        </a:p>
      </dgm:t>
    </dgm:pt>
    <dgm:pt modelId="{85BDB476-A79F-43DC-9268-F4487CA53B22}" type="parTrans" cxnId="{8897A14A-DA60-4AD8-B69D-2160F334817E}">
      <dgm:prSet/>
      <dgm:spPr/>
      <dgm:t>
        <a:bodyPr/>
        <a:lstStyle/>
        <a:p>
          <a:endParaRPr lang="en-US"/>
        </a:p>
      </dgm:t>
    </dgm:pt>
    <dgm:pt modelId="{0EF97694-91BB-40E0-B125-F5B54C9EC424}" type="sibTrans" cxnId="{8897A14A-DA60-4AD8-B69D-2160F334817E}">
      <dgm:prSet/>
      <dgm:spPr/>
      <dgm:t>
        <a:bodyPr/>
        <a:lstStyle/>
        <a:p>
          <a:endParaRPr lang="en-US"/>
        </a:p>
      </dgm:t>
    </dgm:pt>
    <dgm:pt modelId="{C5E9442E-E8CE-40A5-B1AC-7C8307C7DAAA}">
      <dgm:prSet/>
      <dgm:spPr/>
      <dgm:t>
        <a:bodyPr/>
        <a:lstStyle/>
        <a:p>
          <a:r>
            <a:rPr lang="en-GB"/>
            <a:t>Social care</a:t>
          </a:r>
          <a:endParaRPr lang="en-US"/>
        </a:p>
      </dgm:t>
    </dgm:pt>
    <dgm:pt modelId="{52ACE1B0-ADA9-476D-899A-FE8BFFAA67F0}" type="parTrans" cxnId="{4C9E7037-0C95-4B5B-8558-2B959958B2AE}">
      <dgm:prSet/>
      <dgm:spPr/>
      <dgm:t>
        <a:bodyPr/>
        <a:lstStyle/>
        <a:p>
          <a:endParaRPr lang="en-US"/>
        </a:p>
      </dgm:t>
    </dgm:pt>
    <dgm:pt modelId="{BF359536-5885-4CC7-A057-04B4039C787E}" type="sibTrans" cxnId="{4C9E7037-0C95-4B5B-8558-2B959958B2AE}">
      <dgm:prSet/>
      <dgm:spPr/>
      <dgm:t>
        <a:bodyPr/>
        <a:lstStyle/>
        <a:p>
          <a:endParaRPr lang="en-US"/>
        </a:p>
      </dgm:t>
    </dgm:pt>
    <dgm:pt modelId="{31BD0AC3-CF60-4378-80F6-B209C61A2AA6}">
      <dgm:prSet/>
      <dgm:spPr/>
      <dgm:t>
        <a:bodyPr/>
        <a:lstStyle/>
        <a:p>
          <a:r>
            <a:rPr lang="en-GB"/>
            <a:t>Example: Social prescribing within the National Health Service</a:t>
          </a:r>
          <a:endParaRPr lang="en-US"/>
        </a:p>
      </dgm:t>
    </dgm:pt>
    <dgm:pt modelId="{01857DDE-FFC1-4E47-97B3-1C9D39C28F66}" type="parTrans" cxnId="{BC6EB917-71F8-4A02-8AAF-DD24D12DA6B8}">
      <dgm:prSet/>
      <dgm:spPr/>
      <dgm:t>
        <a:bodyPr/>
        <a:lstStyle/>
        <a:p>
          <a:endParaRPr lang="en-US"/>
        </a:p>
      </dgm:t>
    </dgm:pt>
    <dgm:pt modelId="{661CB73A-3A55-4C0B-A505-A9DD44D3CFF3}" type="sibTrans" cxnId="{BC6EB917-71F8-4A02-8AAF-DD24D12DA6B8}">
      <dgm:prSet/>
      <dgm:spPr/>
      <dgm:t>
        <a:bodyPr/>
        <a:lstStyle/>
        <a:p>
          <a:endParaRPr lang="en-US"/>
        </a:p>
      </dgm:t>
    </dgm:pt>
    <dgm:pt modelId="{57818DA5-1134-43E9-9544-3CBE8A836B16}">
      <dgm:prSet/>
      <dgm:spPr/>
      <dgm:t>
        <a:bodyPr/>
        <a:lstStyle/>
        <a:p>
          <a:r>
            <a:rPr lang="en-GB"/>
            <a:t>Critical Analysis:</a:t>
          </a:r>
          <a:endParaRPr lang="en-US"/>
        </a:p>
      </dgm:t>
    </dgm:pt>
    <dgm:pt modelId="{DC41D2BC-D9B6-4696-910B-FEAC184F3C00}" type="parTrans" cxnId="{E70CCDC5-C049-48F8-A033-9ED336B94291}">
      <dgm:prSet/>
      <dgm:spPr/>
      <dgm:t>
        <a:bodyPr/>
        <a:lstStyle/>
        <a:p>
          <a:endParaRPr lang="en-US"/>
        </a:p>
      </dgm:t>
    </dgm:pt>
    <dgm:pt modelId="{1FB4AC47-2DE2-4393-BAA5-F67558A7D973}" type="sibTrans" cxnId="{E70CCDC5-C049-48F8-A033-9ED336B94291}">
      <dgm:prSet/>
      <dgm:spPr/>
      <dgm:t>
        <a:bodyPr/>
        <a:lstStyle/>
        <a:p>
          <a:endParaRPr lang="en-US"/>
        </a:p>
      </dgm:t>
    </dgm:pt>
    <dgm:pt modelId="{EA06AF82-17AA-42C1-B1F4-3E3612E565B3}">
      <dgm:prSet/>
      <dgm:spPr/>
      <dgm:t>
        <a:bodyPr/>
        <a:lstStyle/>
        <a:p>
          <a:r>
            <a:rPr lang="en-GB"/>
            <a:t>Improves patient outcomes and satisfaction.</a:t>
          </a:r>
          <a:endParaRPr lang="en-US"/>
        </a:p>
      </dgm:t>
    </dgm:pt>
    <dgm:pt modelId="{01E6338C-6BA7-4B6E-81BF-7EBF7DE710F3}" type="parTrans" cxnId="{6A03B54A-4884-4E45-BEB5-23175436086A}">
      <dgm:prSet/>
      <dgm:spPr/>
      <dgm:t>
        <a:bodyPr/>
        <a:lstStyle/>
        <a:p>
          <a:endParaRPr lang="en-US"/>
        </a:p>
      </dgm:t>
    </dgm:pt>
    <dgm:pt modelId="{C798E2DC-B748-4230-A29C-AAA6554C8ED9}" type="sibTrans" cxnId="{6A03B54A-4884-4E45-BEB5-23175436086A}">
      <dgm:prSet/>
      <dgm:spPr/>
      <dgm:t>
        <a:bodyPr/>
        <a:lstStyle/>
        <a:p>
          <a:endParaRPr lang="en-US"/>
        </a:p>
      </dgm:t>
    </dgm:pt>
    <dgm:pt modelId="{FA7F91F9-9B62-46A5-B5B1-EC6E0901863B}">
      <dgm:prSet/>
      <dgm:spPr/>
      <dgm:t>
        <a:bodyPr/>
        <a:lstStyle/>
        <a:p>
          <a:r>
            <a:rPr lang="en-GB"/>
            <a:t>Requires strong inter-professional collaboration and funding.</a:t>
          </a:r>
          <a:endParaRPr lang="en-US"/>
        </a:p>
      </dgm:t>
    </dgm:pt>
    <dgm:pt modelId="{C064B864-19B2-4671-82C3-306A75D59C1C}" type="parTrans" cxnId="{C2EEDEAA-3034-402D-9F7F-8DE6B79AFD16}">
      <dgm:prSet/>
      <dgm:spPr/>
      <dgm:t>
        <a:bodyPr/>
        <a:lstStyle/>
        <a:p>
          <a:endParaRPr lang="en-US"/>
        </a:p>
      </dgm:t>
    </dgm:pt>
    <dgm:pt modelId="{D6CB45C2-0EB3-4639-93CE-4E798BC92C84}" type="sibTrans" cxnId="{C2EEDEAA-3034-402D-9F7F-8DE6B79AFD16}">
      <dgm:prSet/>
      <dgm:spPr/>
      <dgm:t>
        <a:bodyPr/>
        <a:lstStyle/>
        <a:p>
          <a:endParaRPr lang="en-US"/>
        </a:p>
      </dgm:t>
    </dgm:pt>
    <dgm:pt modelId="{91541B61-9209-402C-AEB2-CEC6361B4572}" type="pres">
      <dgm:prSet presAssocID="{90799148-0F65-42D7-9149-785227D0BAD7}" presName="root" presStyleCnt="0">
        <dgm:presLayoutVars>
          <dgm:dir/>
          <dgm:resizeHandles val="exact"/>
        </dgm:presLayoutVars>
      </dgm:prSet>
      <dgm:spPr/>
    </dgm:pt>
    <dgm:pt modelId="{9D817BF7-908F-4855-A9FE-F56D219074CD}" type="pres">
      <dgm:prSet presAssocID="{4AC7E649-96B1-4E40-8A81-64D3C0AB03EC}" presName="compNode" presStyleCnt="0"/>
      <dgm:spPr/>
    </dgm:pt>
    <dgm:pt modelId="{9678E707-DB39-4A29-B32A-4AAC39B1126B}" type="pres">
      <dgm:prSet presAssocID="{4AC7E649-96B1-4E40-8A81-64D3C0AB03EC}" presName="bgRect" presStyleLbl="bgShp" presStyleIdx="0" presStyleCnt="6"/>
      <dgm:spPr/>
    </dgm:pt>
    <dgm:pt modelId="{70B772EA-4028-4BD3-BBE6-93CEB7A51948}" type="pres">
      <dgm:prSet presAssocID="{4AC7E649-96B1-4E40-8A81-64D3C0AB03E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739F6271-C028-4678-861B-FBEDF5312E7D}" type="pres">
      <dgm:prSet presAssocID="{4AC7E649-96B1-4E40-8A81-64D3C0AB03EC}" presName="spaceRect" presStyleCnt="0"/>
      <dgm:spPr/>
    </dgm:pt>
    <dgm:pt modelId="{EB1FF1EE-5E6C-4AEC-ACF0-07538FCA8F42}" type="pres">
      <dgm:prSet presAssocID="{4AC7E649-96B1-4E40-8A81-64D3C0AB03EC}" presName="parTx" presStyleLbl="revTx" presStyleIdx="0" presStyleCnt="7">
        <dgm:presLayoutVars>
          <dgm:chMax val="0"/>
          <dgm:chPref val="0"/>
        </dgm:presLayoutVars>
      </dgm:prSet>
      <dgm:spPr/>
    </dgm:pt>
    <dgm:pt modelId="{FCEB7D9E-D85A-44F9-97EB-1291344A82F5}" type="pres">
      <dgm:prSet presAssocID="{5C7CA1B9-E54D-4907-8A73-F4D63CC5080C}" presName="sibTrans" presStyleCnt="0"/>
      <dgm:spPr/>
    </dgm:pt>
    <dgm:pt modelId="{363EE69B-718E-4672-AF74-F16CE8B8A53A}" type="pres">
      <dgm:prSet presAssocID="{EF29D0F1-A7A0-40A6-BF5D-00B7C326C3BC}" presName="compNode" presStyleCnt="0"/>
      <dgm:spPr/>
    </dgm:pt>
    <dgm:pt modelId="{933021AB-2761-4249-811C-BDE7884F9CBF}" type="pres">
      <dgm:prSet presAssocID="{EF29D0F1-A7A0-40A6-BF5D-00B7C326C3BC}" presName="bgRect" presStyleLbl="bgShp" presStyleIdx="1" presStyleCnt="6"/>
      <dgm:spPr/>
    </dgm:pt>
    <dgm:pt modelId="{526AF8A4-5186-4AE9-A47C-B2313AF8C930}" type="pres">
      <dgm:prSet presAssocID="{EF29D0F1-A7A0-40A6-BF5D-00B7C326C3B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31276F9-F131-4A36-9DF2-5746FF6D46A6}" type="pres">
      <dgm:prSet presAssocID="{EF29D0F1-A7A0-40A6-BF5D-00B7C326C3BC}" presName="spaceRect" presStyleCnt="0"/>
      <dgm:spPr/>
    </dgm:pt>
    <dgm:pt modelId="{8DB21ACD-8D25-4899-B866-CC24E0BFDB96}" type="pres">
      <dgm:prSet presAssocID="{EF29D0F1-A7A0-40A6-BF5D-00B7C326C3BC}" presName="parTx" presStyleLbl="revTx" presStyleIdx="1" presStyleCnt="7">
        <dgm:presLayoutVars>
          <dgm:chMax val="0"/>
          <dgm:chPref val="0"/>
        </dgm:presLayoutVars>
      </dgm:prSet>
      <dgm:spPr/>
    </dgm:pt>
    <dgm:pt modelId="{57DA3B7D-1E5D-4462-81CD-80DBFB59BF13}" type="pres">
      <dgm:prSet presAssocID="{EF29D0F1-A7A0-40A6-BF5D-00B7C326C3BC}" presName="desTx" presStyleLbl="revTx" presStyleIdx="2" presStyleCnt="7">
        <dgm:presLayoutVars/>
      </dgm:prSet>
      <dgm:spPr/>
    </dgm:pt>
    <dgm:pt modelId="{F06F8D8F-DCB1-4C70-9E19-9EB269812AF0}" type="pres">
      <dgm:prSet presAssocID="{6463DFC1-F62B-4861-8D2D-AC3332F4E5C6}" presName="sibTrans" presStyleCnt="0"/>
      <dgm:spPr/>
    </dgm:pt>
    <dgm:pt modelId="{33FEDD9A-EE9C-4C89-B825-1DE5D975DE9E}" type="pres">
      <dgm:prSet presAssocID="{31BD0AC3-CF60-4378-80F6-B209C61A2AA6}" presName="compNode" presStyleCnt="0"/>
      <dgm:spPr/>
    </dgm:pt>
    <dgm:pt modelId="{68BECD61-6A0D-414F-A45B-2D259E24AAB9}" type="pres">
      <dgm:prSet presAssocID="{31BD0AC3-CF60-4378-80F6-B209C61A2AA6}" presName="bgRect" presStyleLbl="bgShp" presStyleIdx="2" presStyleCnt="6"/>
      <dgm:spPr/>
    </dgm:pt>
    <dgm:pt modelId="{3998963A-3A92-405F-A22B-D2B6C624AFF8}" type="pres">
      <dgm:prSet presAssocID="{31BD0AC3-CF60-4378-80F6-B209C61A2AA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CF87B6CA-A742-4F32-B3ED-4B4CF031765B}" type="pres">
      <dgm:prSet presAssocID="{31BD0AC3-CF60-4378-80F6-B209C61A2AA6}" presName="spaceRect" presStyleCnt="0"/>
      <dgm:spPr/>
    </dgm:pt>
    <dgm:pt modelId="{A9F39035-9437-411E-909F-FF89A5EFBC24}" type="pres">
      <dgm:prSet presAssocID="{31BD0AC3-CF60-4378-80F6-B209C61A2AA6}" presName="parTx" presStyleLbl="revTx" presStyleIdx="3" presStyleCnt="7">
        <dgm:presLayoutVars>
          <dgm:chMax val="0"/>
          <dgm:chPref val="0"/>
        </dgm:presLayoutVars>
      </dgm:prSet>
      <dgm:spPr/>
    </dgm:pt>
    <dgm:pt modelId="{CD447E0B-00DD-4112-9FA9-181E4723CCC0}" type="pres">
      <dgm:prSet presAssocID="{661CB73A-3A55-4C0B-A505-A9DD44D3CFF3}" presName="sibTrans" presStyleCnt="0"/>
      <dgm:spPr/>
    </dgm:pt>
    <dgm:pt modelId="{8693EA1D-D433-4A22-8BB0-5332702DB41E}" type="pres">
      <dgm:prSet presAssocID="{57818DA5-1134-43E9-9544-3CBE8A836B16}" presName="compNode" presStyleCnt="0"/>
      <dgm:spPr/>
    </dgm:pt>
    <dgm:pt modelId="{CA9180E3-D7C7-4ED6-AEBD-D252E26AAA3D}" type="pres">
      <dgm:prSet presAssocID="{57818DA5-1134-43E9-9544-3CBE8A836B16}" presName="bgRect" presStyleLbl="bgShp" presStyleIdx="3" presStyleCnt="6"/>
      <dgm:spPr/>
    </dgm:pt>
    <dgm:pt modelId="{4A9ADFBC-974D-4CF6-9E6E-3D4B81AB843D}" type="pres">
      <dgm:prSet presAssocID="{57818DA5-1134-43E9-9544-3CBE8A836B1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F60604AD-F724-4E51-ADA9-D22922F2B7AE}" type="pres">
      <dgm:prSet presAssocID="{57818DA5-1134-43E9-9544-3CBE8A836B16}" presName="spaceRect" presStyleCnt="0"/>
      <dgm:spPr/>
    </dgm:pt>
    <dgm:pt modelId="{8015C54A-C5B3-41A8-B8CF-8BB0EE7AD210}" type="pres">
      <dgm:prSet presAssocID="{57818DA5-1134-43E9-9544-3CBE8A836B16}" presName="parTx" presStyleLbl="revTx" presStyleIdx="4" presStyleCnt="7">
        <dgm:presLayoutVars>
          <dgm:chMax val="0"/>
          <dgm:chPref val="0"/>
        </dgm:presLayoutVars>
      </dgm:prSet>
      <dgm:spPr/>
    </dgm:pt>
    <dgm:pt modelId="{73FDE704-B533-4F10-A49F-04992244937D}" type="pres">
      <dgm:prSet presAssocID="{1FB4AC47-2DE2-4393-BAA5-F67558A7D973}" presName="sibTrans" presStyleCnt="0"/>
      <dgm:spPr/>
    </dgm:pt>
    <dgm:pt modelId="{6C94952A-0344-4E87-A801-C424174240D9}" type="pres">
      <dgm:prSet presAssocID="{EA06AF82-17AA-42C1-B1F4-3E3612E565B3}" presName="compNode" presStyleCnt="0"/>
      <dgm:spPr/>
    </dgm:pt>
    <dgm:pt modelId="{AA4E49ED-B85D-4FFF-9CB5-4369775CE2D7}" type="pres">
      <dgm:prSet presAssocID="{EA06AF82-17AA-42C1-B1F4-3E3612E565B3}" presName="bgRect" presStyleLbl="bgShp" presStyleIdx="4" presStyleCnt="6"/>
      <dgm:spPr/>
    </dgm:pt>
    <dgm:pt modelId="{FCF0099C-F68F-44D7-8BEB-B5A8B2B06DFF}" type="pres">
      <dgm:prSet presAssocID="{EA06AF82-17AA-42C1-B1F4-3E3612E565B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72C11AC9-94FF-45DA-9383-B502089E1D8D}" type="pres">
      <dgm:prSet presAssocID="{EA06AF82-17AA-42C1-B1F4-3E3612E565B3}" presName="spaceRect" presStyleCnt="0"/>
      <dgm:spPr/>
    </dgm:pt>
    <dgm:pt modelId="{DE18DB25-4AED-47F7-A8E4-420656F84D91}" type="pres">
      <dgm:prSet presAssocID="{EA06AF82-17AA-42C1-B1F4-3E3612E565B3}" presName="parTx" presStyleLbl="revTx" presStyleIdx="5" presStyleCnt="7">
        <dgm:presLayoutVars>
          <dgm:chMax val="0"/>
          <dgm:chPref val="0"/>
        </dgm:presLayoutVars>
      </dgm:prSet>
      <dgm:spPr/>
    </dgm:pt>
    <dgm:pt modelId="{FB95B487-3C21-4525-9DA9-755C52365A5C}" type="pres">
      <dgm:prSet presAssocID="{C798E2DC-B748-4230-A29C-AAA6554C8ED9}" presName="sibTrans" presStyleCnt="0"/>
      <dgm:spPr/>
    </dgm:pt>
    <dgm:pt modelId="{D75755C3-A08A-45CE-A0A3-ABD00D9A220B}" type="pres">
      <dgm:prSet presAssocID="{FA7F91F9-9B62-46A5-B5B1-EC6E0901863B}" presName="compNode" presStyleCnt="0"/>
      <dgm:spPr/>
    </dgm:pt>
    <dgm:pt modelId="{703281BF-337D-4330-AF32-270E35137765}" type="pres">
      <dgm:prSet presAssocID="{FA7F91F9-9B62-46A5-B5B1-EC6E0901863B}" presName="bgRect" presStyleLbl="bgShp" presStyleIdx="5" presStyleCnt="6"/>
      <dgm:spPr/>
    </dgm:pt>
    <dgm:pt modelId="{A7AFCAC5-3947-4361-A067-CBD7D1A2B162}" type="pres">
      <dgm:prSet presAssocID="{FA7F91F9-9B62-46A5-B5B1-EC6E0901863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A5CE855A-8E68-4071-BA8F-4B3AA0103966}" type="pres">
      <dgm:prSet presAssocID="{FA7F91F9-9B62-46A5-B5B1-EC6E0901863B}" presName="spaceRect" presStyleCnt="0"/>
      <dgm:spPr/>
    </dgm:pt>
    <dgm:pt modelId="{DDE35C71-E487-45E9-9CF2-171825D38BDD}" type="pres">
      <dgm:prSet presAssocID="{FA7F91F9-9B62-46A5-B5B1-EC6E0901863B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AA434F06-6EC9-4080-8BAB-346745DC95B4}" srcId="{EF29D0F1-A7A0-40A6-BF5D-00B7C326C3BC}" destId="{D70DDDF5-1DAF-4B8F-8EA9-83F5701F717E}" srcOrd="0" destOrd="0" parTransId="{74E8ADC2-72EF-490A-9F86-BBE2826B7925}" sibTransId="{1D00B5AD-4D66-4C97-B83C-1E8E749E1BAB}"/>
    <dgm:cxn modelId="{BA6D0612-6350-47DD-86E3-5772DAE7D487}" type="presOf" srcId="{C5E9442E-E8CE-40A5-B1AC-7C8307C7DAAA}" destId="{57DA3B7D-1E5D-4462-81CD-80DBFB59BF13}" srcOrd="0" destOrd="2" presId="urn:microsoft.com/office/officeart/2018/2/layout/IconVerticalSolidList"/>
    <dgm:cxn modelId="{BC6EB917-71F8-4A02-8AAF-DD24D12DA6B8}" srcId="{90799148-0F65-42D7-9149-785227D0BAD7}" destId="{31BD0AC3-CF60-4378-80F6-B209C61A2AA6}" srcOrd="2" destOrd="0" parTransId="{01857DDE-FFC1-4E47-97B3-1C9D39C28F66}" sibTransId="{661CB73A-3A55-4C0B-A505-A9DD44D3CFF3}"/>
    <dgm:cxn modelId="{4C9E7037-0C95-4B5B-8558-2B959958B2AE}" srcId="{EF29D0F1-A7A0-40A6-BF5D-00B7C326C3BC}" destId="{C5E9442E-E8CE-40A5-B1AC-7C8307C7DAAA}" srcOrd="2" destOrd="0" parTransId="{52ACE1B0-ADA9-476D-899A-FE8BFFAA67F0}" sibTransId="{BF359536-5885-4CC7-A057-04B4039C787E}"/>
    <dgm:cxn modelId="{74BF0840-0090-44D9-B6F7-563D0EA31859}" type="presOf" srcId="{57818DA5-1134-43E9-9544-3CBE8A836B16}" destId="{8015C54A-C5B3-41A8-B8CF-8BB0EE7AD210}" srcOrd="0" destOrd="0" presId="urn:microsoft.com/office/officeart/2018/2/layout/IconVerticalSolidList"/>
    <dgm:cxn modelId="{ACC85C4A-7B7E-4169-AF79-5CA5CEBD6B27}" type="presOf" srcId="{90799148-0F65-42D7-9149-785227D0BAD7}" destId="{91541B61-9209-402C-AEB2-CEC6361B4572}" srcOrd="0" destOrd="0" presId="urn:microsoft.com/office/officeart/2018/2/layout/IconVerticalSolidList"/>
    <dgm:cxn modelId="{8897A14A-DA60-4AD8-B69D-2160F334817E}" srcId="{EF29D0F1-A7A0-40A6-BF5D-00B7C326C3BC}" destId="{2D8B5426-5476-4ED8-AAC5-C10D08B8E25B}" srcOrd="1" destOrd="0" parTransId="{85BDB476-A79F-43DC-9268-F4487CA53B22}" sibTransId="{0EF97694-91BB-40E0-B125-F5B54C9EC424}"/>
    <dgm:cxn modelId="{6A03B54A-4884-4E45-BEB5-23175436086A}" srcId="{90799148-0F65-42D7-9149-785227D0BAD7}" destId="{EA06AF82-17AA-42C1-B1F4-3E3612E565B3}" srcOrd="4" destOrd="0" parTransId="{01E6338C-6BA7-4B6E-81BF-7EBF7DE710F3}" sibTransId="{C798E2DC-B748-4230-A29C-AAA6554C8ED9}"/>
    <dgm:cxn modelId="{6CDF1555-F88B-4598-B4FD-910DFA667862}" srcId="{90799148-0F65-42D7-9149-785227D0BAD7}" destId="{4AC7E649-96B1-4E40-8A81-64D3C0AB03EC}" srcOrd="0" destOrd="0" parTransId="{A6392373-6709-46AD-84C4-047430A796B7}" sibTransId="{5C7CA1B9-E54D-4907-8A73-F4D63CC5080C}"/>
    <dgm:cxn modelId="{A2EDB07A-2F30-4697-9D66-CF40D9DC3D18}" type="presOf" srcId="{4AC7E649-96B1-4E40-8A81-64D3C0AB03EC}" destId="{EB1FF1EE-5E6C-4AEC-ACF0-07538FCA8F42}" srcOrd="0" destOrd="0" presId="urn:microsoft.com/office/officeart/2018/2/layout/IconVerticalSolidList"/>
    <dgm:cxn modelId="{05EFF492-59CC-45A5-81E9-CD1ABB84C83B}" srcId="{90799148-0F65-42D7-9149-785227D0BAD7}" destId="{EF29D0F1-A7A0-40A6-BF5D-00B7C326C3BC}" srcOrd="1" destOrd="0" parTransId="{E0516C01-CE94-4CAF-8DD5-914C821A3B52}" sibTransId="{6463DFC1-F62B-4861-8D2D-AC3332F4E5C6}"/>
    <dgm:cxn modelId="{EF846F95-740C-42B9-958B-5A340DC240C3}" type="presOf" srcId="{EF29D0F1-A7A0-40A6-BF5D-00B7C326C3BC}" destId="{8DB21ACD-8D25-4899-B866-CC24E0BFDB96}" srcOrd="0" destOrd="0" presId="urn:microsoft.com/office/officeart/2018/2/layout/IconVerticalSolidList"/>
    <dgm:cxn modelId="{076074A4-CF18-4FEC-87B2-CFDB6DAAF231}" type="presOf" srcId="{FA7F91F9-9B62-46A5-B5B1-EC6E0901863B}" destId="{DDE35C71-E487-45E9-9CF2-171825D38BDD}" srcOrd="0" destOrd="0" presId="urn:microsoft.com/office/officeart/2018/2/layout/IconVerticalSolidList"/>
    <dgm:cxn modelId="{9ACFC3A4-DA7E-4605-93E8-5DB51C0D90D1}" type="presOf" srcId="{EA06AF82-17AA-42C1-B1F4-3E3612E565B3}" destId="{DE18DB25-4AED-47F7-A8E4-420656F84D91}" srcOrd="0" destOrd="0" presId="urn:microsoft.com/office/officeart/2018/2/layout/IconVerticalSolidList"/>
    <dgm:cxn modelId="{A2FE7FAA-9052-48EE-A65F-2F348E08BBDF}" type="presOf" srcId="{2D8B5426-5476-4ED8-AAC5-C10D08B8E25B}" destId="{57DA3B7D-1E5D-4462-81CD-80DBFB59BF13}" srcOrd="0" destOrd="1" presId="urn:microsoft.com/office/officeart/2018/2/layout/IconVerticalSolidList"/>
    <dgm:cxn modelId="{C2EEDEAA-3034-402D-9F7F-8DE6B79AFD16}" srcId="{90799148-0F65-42D7-9149-785227D0BAD7}" destId="{FA7F91F9-9B62-46A5-B5B1-EC6E0901863B}" srcOrd="5" destOrd="0" parTransId="{C064B864-19B2-4671-82C3-306A75D59C1C}" sibTransId="{D6CB45C2-0EB3-4639-93CE-4E798BC92C84}"/>
    <dgm:cxn modelId="{E70CCDC5-C049-48F8-A033-9ED336B94291}" srcId="{90799148-0F65-42D7-9149-785227D0BAD7}" destId="{57818DA5-1134-43E9-9544-3CBE8A836B16}" srcOrd="3" destOrd="0" parTransId="{DC41D2BC-D9B6-4696-910B-FEAC184F3C00}" sibTransId="{1FB4AC47-2DE2-4393-BAA5-F67558A7D973}"/>
    <dgm:cxn modelId="{E62C1BC6-0031-4557-87CD-989DA7C5503C}" type="presOf" srcId="{D70DDDF5-1DAF-4B8F-8EA9-83F5701F717E}" destId="{57DA3B7D-1E5D-4462-81CD-80DBFB59BF13}" srcOrd="0" destOrd="0" presId="urn:microsoft.com/office/officeart/2018/2/layout/IconVerticalSolidList"/>
    <dgm:cxn modelId="{4B2A21C8-A3C8-4F53-8D51-7FB1B5CB879E}" type="presOf" srcId="{31BD0AC3-CF60-4378-80F6-B209C61A2AA6}" destId="{A9F39035-9437-411E-909F-FF89A5EFBC24}" srcOrd="0" destOrd="0" presId="urn:microsoft.com/office/officeart/2018/2/layout/IconVerticalSolidList"/>
    <dgm:cxn modelId="{C57E6472-494A-4577-8BAF-73A1B0C0ACB9}" type="presParOf" srcId="{91541B61-9209-402C-AEB2-CEC6361B4572}" destId="{9D817BF7-908F-4855-A9FE-F56D219074CD}" srcOrd="0" destOrd="0" presId="urn:microsoft.com/office/officeart/2018/2/layout/IconVerticalSolidList"/>
    <dgm:cxn modelId="{59E0057B-7595-4B0A-931D-B431813031EA}" type="presParOf" srcId="{9D817BF7-908F-4855-A9FE-F56D219074CD}" destId="{9678E707-DB39-4A29-B32A-4AAC39B1126B}" srcOrd="0" destOrd="0" presId="urn:microsoft.com/office/officeart/2018/2/layout/IconVerticalSolidList"/>
    <dgm:cxn modelId="{540EB2AA-988C-4497-89A4-F788E106232E}" type="presParOf" srcId="{9D817BF7-908F-4855-A9FE-F56D219074CD}" destId="{70B772EA-4028-4BD3-BBE6-93CEB7A51948}" srcOrd="1" destOrd="0" presId="urn:microsoft.com/office/officeart/2018/2/layout/IconVerticalSolidList"/>
    <dgm:cxn modelId="{A68DADEC-8169-478C-B4F7-BBCB7AA39A2B}" type="presParOf" srcId="{9D817BF7-908F-4855-A9FE-F56D219074CD}" destId="{739F6271-C028-4678-861B-FBEDF5312E7D}" srcOrd="2" destOrd="0" presId="urn:microsoft.com/office/officeart/2018/2/layout/IconVerticalSolidList"/>
    <dgm:cxn modelId="{B30C6AAF-1F6B-4607-B796-267F2FF88B91}" type="presParOf" srcId="{9D817BF7-908F-4855-A9FE-F56D219074CD}" destId="{EB1FF1EE-5E6C-4AEC-ACF0-07538FCA8F42}" srcOrd="3" destOrd="0" presId="urn:microsoft.com/office/officeart/2018/2/layout/IconVerticalSolidList"/>
    <dgm:cxn modelId="{42C33657-E8F7-4C2C-B93A-6144D65ECB02}" type="presParOf" srcId="{91541B61-9209-402C-AEB2-CEC6361B4572}" destId="{FCEB7D9E-D85A-44F9-97EB-1291344A82F5}" srcOrd="1" destOrd="0" presId="urn:microsoft.com/office/officeart/2018/2/layout/IconVerticalSolidList"/>
    <dgm:cxn modelId="{DBA69D79-B205-492C-915B-E1438912195D}" type="presParOf" srcId="{91541B61-9209-402C-AEB2-CEC6361B4572}" destId="{363EE69B-718E-4672-AF74-F16CE8B8A53A}" srcOrd="2" destOrd="0" presId="urn:microsoft.com/office/officeart/2018/2/layout/IconVerticalSolidList"/>
    <dgm:cxn modelId="{8126CE55-C68A-4224-922F-8A9DEDB7281A}" type="presParOf" srcId="{363EE69B-718E-4672-AF74-F16CE8B8A53A}" destId="{933021AB-2761-4249-811C-BDE7884F9CBF}" srcOrd="0" destOrd="0" presId="urn:microsoft.com/office/officeart/2018/2/layout/IconVerticalSolidList"/>
    <dgm:cxn modelId="{AF9303EB-BCAE-43EB-8BBF-768746FDFA01}" type="presParOf" srcId="{363EE69B-718E-4672-AF74-F16CE8B8A53A}" destId="{526AF8A4-5186-4AE9-A47C-B2313AF8C930}" srcOrd="1" destOrd="0" presId="urn:microsoft.com/office/officeart/2018/2/layout/IconVerticalSolidList"/>
    <dgm:cxn modelId="{E385B8A5-3D8D-48DD-A498-2CE96FE3DFF6}" type="presParOf" srcId="{363EE69B-718E-4672-AF74-F16CE8B8A53A}" destId="{931276F9-F131-4A36-9DF2-5746FF6D46A6}" srcOrd="2" destOrd="0" presId="urn:microsoft.com/office/officeart/2018/2/layout/IconVerticalSolidList"/>
    <dgm:cxn modelId="{09190437-F750-4057-A43D-680C89525ED7}" type="presParOf" srcId="{363EE69B-718E-4672-AF74-F16CE8B8A53A}" destId="{8DB21ACD-8D25-4899-B866-CC24E0BFDB96}" srcOrd="3" destOrd="0" presId="urn:microsoft.com/office/officeart/2018/2/layout/IconVerticalSolidList"/>
    <dgm:cxn modelId="{CE8585C4-F4F0-4AAA-9707-51BA1F00699B}" type="presParOf" srcId="{363EE69B-718E-4672-AF74-F16CE8B8A53A}" destId="{57DA3B7D-1E5D-4462-81CD-80DBFB59BF13}" srcOrd="4" destOrd="0" presId="urn:microsoft.com/office/officeart/2018/2/layout/IconVerticalSolidList"/>
    <dgm:cxn modelId="{82705E54-42B0-4598-A1D3-9F232EF3B4BD}" type="presParOf" srcId="{91541B61-9209-402C-AEB2-CEC6361B4572}" destId="{F06F8D8F-DCB1-4C70-9E19-9EB269812AF0}" srcOrd="3" destOrd="0" presId="urn:microsoft.com/office/officeart/2018/2/layout/IconVerticalSolidList"/>
    <dgm:cxn modelId="{278758EA-2E43-4C06-A780-82EB7E40C31A}" type="presParOf" srcId="{91541B61-9209-402C-AEB2-CEC6361B4572}" destId="{33FEDD9A-EE9C-4C89-B825-1DE5D975DE9E}" srcOrd="4" destOrd="0" presId="urn:microsoft.com/office/officeart/2018/2/layout/IconVerticalSolidList"/>
    <dgm:cxn modelId="{11506813-DE62-489C-BE78-72D45A345FE8}" type="presParOf" srcId="{33FEDD9A-EE9C-4C89-B825-1DE5D975DE9E}" destId="{68BECD61-6A0D-414F-A45B-2D259E24AAB9}" srcOrd="0" destOrd="0" presId="urn:microsoft.com/office/officeart/2018/2/layout/IconVerticalSolidList"/>
    <dgm:cxn modelId="{54B3862A-246E-4B0E-8066-BE7E267A941C}" type="presParOf" srcId="{33FEDD9A-EE9C-4C89-B825-1DE5D975DE9E}" destId="{3998963A-3A92-405F-A22B-D2B6C624AFF8}" srcOrd="1" destOrd="0" presId="urn:microsoft.com/office/officeart/2018/2/layout/IconVerticalSolidList"/>
    <dgm:cxn modelId="{567FAA3D-3D9B-4B8E-A998-3C93D1DFCA09}" type="presParOf" srcId="{33FEDD9A-EE9C-4C89-B825-1DE5D975DE9E}" destId="{CF87B6CA-A742-4F32-B3ED-4B4CF031765B}" srcOrd="2" destOrd="0" presId="urn:microsoft.com/office/officeart/2018/2/layout/IconVerticalSolidList"/>
    <dgm:cxn modelId="{4FB7BB3A-9F66-469F-A310-D2B989123591}" type="presParOf" srcId="{33FEDD9A-EE9C-4C89-B825-1DE5D975DE9E}" destId="{A9F39035-9437-411E-909F-FF89A5EFBC24}" srcOrd="3" destOrd="0" presId="urn:microsoft.com/office/officeart/2018/2/layout/IconVerticalSolidList"/>
    <dgm:cxn modelId="{E365EF21-A543-438B-9B45-B0BBB2F0E5AE}" type="presParOf" srcId="{91541B61-9209-402C-AEB2-CEC6361B4572}" destId="{CD447E0B-00DD-4112-9FA9-181E4723CCC0}" srcOrd="5" destOrd="0" presId="urn:microsoft.com/office/officeart/2018/2/layout/IconVerticalSolidList"/>
    <dgm:cxn modelId="{330875AF-8CAB-4D83-A3E9-2677E0CC4823}" type="presParOf" srcId="{91541B61-9209-402C-AEB2-CEC6361B4572}" destId="{8693EA1D-D433-4A22-8BB0-5332702DB41E}" srcOrd="6" destOrd="0" presId="urn:microsoft.com/office/officeart/2018/2/layout/IconVerticalSolidList"/>
    <dgm:cxn modelId="{56AC204B-16D6-4D18-85B9-75A4074EA02E}" type="presParOf" srcId="{8693EA1D-D433-4A22-8BB0-5332702DB41E}" destId="{CA9180E3-D7C7-4ED6-AEBD-D252E26AAA3D}" srcOrd="0" destOrd="0" presId="urn:microsoft.com/office/officeart/2018/2/layout/IconVerticalSolidList"/>
    <dgm:cxn modelId="{7200B3E6-85FF-4100-803C-F35F6D3D6C70}" type="presParOf" srcId="{8693EA1D-D433-4A22-8BB0-5332702DB41E}" destId="{4A9ADFBC-974D-4CF6-9E6E-3D4B81AB843D}" srcOrd="1" destOrd="0" presId="urn:microsoft.com/office/officeart/2018/2/layout/IconVerticalSolidList"/>
    <dgm:cxn modelId="{7B2487C3-AF26-47FB-99A8-08AF37865237}" type="presParOf" srcId="{8693EA1D-D433-4A22-8BB0-5332702DB41E}" destId="{F60604AD-F724-4E51-ADA9-D22922F2B7AE}" srcOrd="2" destOrd="0" presId="urn:microsoft.com/office/officeart/2018/2/layout/IconVerticalSolidList"/>
    <dgm:cxn modelId="{EEFB7121-199A-4037-A86D-93949FA45B1A}" type="presParOf" srcId="{8693EA1D-D433-4A22-8BB0-5332702DB41E}" destId="{8015C54A-C5B3-41A8-B8CF-8BB0EE7AD210}" srcOrd="3" destOrd="0" presId="urn:microsoft.com/office/officeart/2018/2/layout/IconVerticalSolidList"/>
    <dgm:cxn modelId="{BFCDB6CF-BFC3-49E7-A56B-94D5A55F3175}" type="presParOf" srcId="{91541B61-9209-402C-AEB2-CEC6361B4572}" destId="{73FDE704-B533-4F10-A49F-04992244937D}" srcOrd="7" destOrd="0" presId="urn:microsoft.com/office/officeart/2018/2/layout/IconVerticalSolidList"/>
    <dgm:cxn modelId="{491E4055-DEB7-46B0-9A82-ACBD19FDB97D}" type="presParOf" srcId="{91541B61-9209-402C-AEB2-CEC6361B4572}" destId="{6C94952A-0344-4E87-A801-C424174240D9}" srcOrd="8" destOrd="0" presId="urn:microsoft.com/office/officeart/2018/2/layout/IconVerticalSolidList"/>
    <dgm:cxn modelId="{9F326F6B-123E-48BF-B751-12C1BFE2AEB7}" type="presParOf" srcId="{6C94952A-0344-4E87-A801-C424174240D9}" destId="{AA4E49ED-B85D-4FFF-9CB5-4369775CE2D7}" srcOrd="0" destOrd="0" presId="urn:microsoft.com/office/officeart/2018/2/layout/IconVerticalSolidList"/>
    <dgm:cxn modelId="{470EC567-22AD-45AF-B362-86918938E0F8}" type="presParOf" srcId="{6C94952A-0344-4E87-A801-C424174240D9}" destId="{FCF0099C-F68F-44D7-8BEB-B5A8B2B06DFF}" srcOrd="1" destOrd="0" presId="urn:microsoft.com/office/officeart/2018/2/layout/IconVerticalSolidList"/>
    <dgm:cxn modelId="{8B77349C-8A16-4BBB-ABA0-D9C6F223ECD3}" type="presParOf" srcId="{6C94952A-0344-4E87-A801-C424174240D9}" destId="{72C11AC9-94FF-45DA-9383-B502089E1D8D}" srcOrd="2" destOrd="0" presId="urn:microsoft.com/office/officeart/2018/2/layout/IconVerticalSolidList"/>
    <dgm:cxn modelId="{07D4E597-8CD5-4062-BF6B-35B9BFF3BAD4}" type="presParOf" srcId="{6C94952A-0344-4E87-A801-C424174240D9}" destId="{DE18DB25-4AED-47F7-A8E4-420656F84D91}" srcOrd="3" destOrd="0" presId="urn:microsoft.com/office/officeart/2018/2/layout/IconVerticalSolidList"/>
    <dgm:cxn modelId="{4FDA4BD0-8917-4AFB-B9CB-D2AAA0A1E20C}" type="presParOf" srcId="{91541B61-9209-402C-AEB2-CEC6361B4572}" destId="{FB95B487-3C21-4525-9DA9-755C52365A5C}" srcOrd="9" destOrd="0" presId="urn:microsoft.com/office/officeart/2018/2/layout/IconVerticalSolidList"/>
    <dgm:cxn modelId="{09C50585-7BFF-439D-A21B-6456A9FF980E}" type="presParOf" srcId="{91541B61-9209-402C-AEB2-CEC6361B4572}" destId="{D75755C3-A08A-45CE-A0A3-ABD00D9A220B}" srcOrd="10" destOrd="0" presId="urn:microsoft.com/office/officeart/2018/2/layout/IconVerticalSolidList"/>
    <dgm:cxn modelId="{C7A09740-1B39-405C-A6DB-E808026B4EB9}" type="presParOf" srcId="{D75755C3-A08A-45CE-A0A3-ABD00D9A220B}" destId="{703281BF-337D-4330-AF32-270E35137765}" srcOrd="0" destOrd="0" presId="urn:microsoft.com/office/officeart/2018/2/layout/IconVerticalSolidList"/>
    <dgm:cxn modelId="{5F694C52-AFA8-4390-A0D8-608AE97E2E23}" type="presParOf" srcId="{D75755C3-A08A-45CE-A0A3-ABD00D9A220B}" destId="{A7AFCAC5-3947-4361-A067-CBD7D1A2B162}" srcOrd="1" destOrd="0" presId="urn:microsoft.com/office/officeart/2018/2/layout/IconVerticalSolidList"/>
    <dgm:cxn modelId="{16D98B8A-848A-46B9-ADC5-71F0EF337FD0}" type="presParOf" srcId="{D75755C3-A08A-45CE-A0A3-ABD00D9A220B}" destId="{A5CE855A-8E68-4071-BA8F-4B3AA0103966}" srcOrd="2" destOrd="0" presId="urn:microsoft.com/office/officeart/2018/2/layout/IconVerticalSolidList"/>
    <dgm:cxn modelId="{8754AE50-A1AD-4721-820B-FC612A0F727F}" type="presParOf" srcId="{D75755C3-A08A-45CE-A0A3-ABD00D9A220B}" destId="{DDE35C71-E487-45E9-9CF2-171825D38BD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C0362AE-72EB-41F8-9EC2-E085D3FAC8A6}" type="doc">
      <dgm:prSet loTypeId="urn:microsoft.com/office/officeart/2005/8/layout/process4" loCatId="process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28A086DF-1907-403C-AFE9-4267D3F2C415}">
      <dgm:prSet/>
      <dgm:spPr/>
      <dgm:t>
        <a:bodyPr/>
        <a:lstStyle/>
        <a:p>
          <a:r>
            <a:rPr lang="en-GB"/>
            <a:t>“Health in All Policies” promoted by the World Health Organization.</a:t>
          </a:r>
          <a:endParaRPr lang="en-US"/>
        </a:p>
      </dgm:t>
    </dgm:pt>
    <dgm:pt modelId="{C1B94858-79AC-4DF5-8EDA-1E5356AABD43}" type="parTrans" cxnId="{AB5904B9-A155-49C1-9B02-6BA78585FAF7}">
      <dgm:prSet/>
      <dgm:spPr/>
      <dgm:t>
        <a:bodyPr/>
        <a:lstStyle/>
        <a:p>
          <a:endParaRPr lang="en-US"/>
        </a:p>
      </dgm:t>
    </dgm:pt>
    <dgm:pt modelId="{E01738FF-B4E9-401F-9F04-81DD70A2FA87}" type="sibTrans" cxnId="{AB5904B9-A155-49C1-9B02-6BA78585FAF7}">
      <dgm:prSet/>
      <dgm:spPr/>
      <dgm:t>
        <a:bodyPr/>
        <a:lstStyle/>
        <a:p>
          <a:endParaRPr lang="en-US"/>
        </a:p>
      </dgm:t>
    </dgm:pt>
    <dgm:pt modelId="{FDF72399-CFB0-4FEF-B667-C4DC7C690C8B}">
      <dgm:prSet/>
      <dgm:spPr/>
      <dgm:t>
        <a:bodyPr/>
        <a:lstStyle/>
        <a:p>
          <a:r>
            <a:rPr lang="en-GB"/>
            <a:t>Health considerations integrated into:</a:t>
          </a:r>
          <a:br>
            <a:rPr lang="en-GB"/>
          </a:br>
          <a:endParaRPr lang="en-US"/>
        </a:p>
      </dgm:t>
    </dgm:pt>
    <dgm:pt modelId="{287CE796-A0DC-45DC-9088-3913AA764234}" type="parTrans" cxnId="{1A1DE59D-769F-488E-88D1-097D5648496B}">
      <dgm:prSet/>
      <dgm:spPr/>
      <dgm:t>
        <a:bodyPr/>
        <a:lstStyle/>
        <a:p>
          <a:endParaRPr lang="en-US"/>
        </a:p>
      </dgm:t>
    </dgm:pt>
    <dgm:pt modelId="{49B8EEF3-FCDA-49CC-9280-A7F3F7D1EB0F}" type="sibTrans" cxnId="{1A1DE59D-769F-488E-88D1-097D5648496B}">
      <dgm:prSet/>
      <dgm:spPr/>
      <dgm:t>
        <a:bodyPr/>
        <a:lstStyle/>
        <a:p>
          <a:endParaRPr lang="en-US"/>
        </a:p>
      </dgm:t>
    </dgm:pt>
    <dgm:pt modelId="{07C86AEC-31EC-430E-B8D2-C63984241CC7}">
      <dgm:prSet/>
      <dgm:spPr/>
      <dgm:t>
        <a:bodyPr/>
        <a:lstStyle/>
        <a:p>
          <a:r>
            <a:rPr lang="en-GB"/>
            <a:t>Housing</a:t>
          </a:r>
          <a:endParaRPr lang="en-US"/>
        </a:p>
      </dgm:t>
    </dgm:pt>
    <dgm:pt modelId="{48CFE74B-62A2-440F-8C40-B3C8938BB9A0}" type="parTrans" cxnId="{E5D01B2F-40EE-4B3B-B3E5-912978A65520}">
      <dgm:prSet/>
      <dgm:spPr/>
      <dgm:t>
        <a:bodyPr/>
        <a:lstStyle/>
        <a:p>
          <a:endParaRPr lang="en-US"/>
        </a:p>
      </dgm:t>
    </dgm:pt>
    <dgm:pt modelId="{AD924FCC-2BB4-45AC-B4E7-3DB11A0430E2}" type="sibTrans" cxnId="{E5D01B2F-40EE-4B3B-B3E5-912978A65520}">
      <dgm:prSet/>
      <dgm:spPr/>
      <dgm:t>
        <a:bodyPr/>
        <a:lstStyle/>
        <a:p>
          <a:endParaRPr lang="en-US"/>
        </a:p>
      </dgm:t>
    </dgm:pt>
    <dgm:pt modelId="{1E14A23B-C107-4723-9583-19F59F312FA8}">
      <dgm:prSet/>
      <dgm:spPr/>
      <dgm:t>
        <a:bodyPr/>
        <a:lstStyle/>
        <a:p>
          <a:r>
            <a:rPr lang="en-GB"/>
            <a:t>Transport</a:t>
          </a:r>
          <a:endParaRPr lang="en-US"/>
        </a:p>
      </dgm:t>
    </dgm:pt>
    <dgm:pt modelId="{53609934-037A-445E-AB86-93E1CD7F084F}" type="parTrans" cxnId="{1E778252-F7B8-4AC7-A65A-707309752539}">
      <dgm:prSet/>
      <dgm:spPr/>
      <dgm:t>
        <a:bodyPr/>
        <a:lstStyle/>
        <a:p>
          <a:endParaRPr lang="en-US"/>
        </a:p>
      </dgm:t>
    </dgm:pt>
    <dgm:pt modelId="{B7307DC7-9D40-45B5-A60C-A8256490DF31}" type="sibTrans" cxnId="{1E778252-F7B8-4AC7-A65A-707309752539}">
      <dgm:prSet/>
      <dgm:spPr/>
      <dgm:t>
        <a:bodyPr/>
        <a:lstStyle/>
        <a:p>
          <a:endParaRPr lang="en-US"/>
        </a:p>
      </dgm:t>
    </dgm:pt>
    <dgm:pt modelId="{051A4633-D7F4-4A27-917B-98271949CF6A}">
      <dgm:prSet/>
      <dgm:spPr/>
      <dgm:t>
        <a:bodyPr/>
        <a:lstStyle/>
        <a:p>
          <a:r>
            <a:rPr lang="en-GB"/>
            <a:t>Employment</a:t>
          </a:r>
          <a:endParaRPr lang="en-US"/>
        </a:p>
      </dgm:t>
    </dgm:pt>
    <dgm:pt modelId="{7C390B10-B629-461D-8DBA-AD94963FCAAF}" type="parTrans" cxnId="{5AB98C3D-E393-40D8-A546-1CC388165440}">
      <dgm:prSet/>
      <dgm:spPr/>
      <dgm:t>
        <a:bodyPr/>
        <a:lstStyle/>
        <a:p>
          <a:endParaRPr lang="en-US"/>
        </a:p>
      </dgm:t>
    </dgm:pt>
    <dgm:pt modelId="{0693F2F9-9243-4B17-9A73-F9C2E290C3AB}" type="sibTrans" cxnId="{5AB98C3D-E393-40D8-A546-1CC388165440}">
      <dgm:prSet/>
      <dgm:spPr/>
      <dgm:t>
        <a:bodyPr/>
        <a:lstStyle/>
        <a:p>
          <a:endParaRPr lang="en-US"/>
        </a:p>
      </dgm:t>
    </dgm:pt>
    <dgm:pt modelId="{2D06A0BE-91C4-4E5E-8212-A04F9A396017}">
      <dgm:prSet/>
      <dgm:spPr/>
      <dgm:t>
        <a:bodyPr/>
        <a:lstStyle/>
        <a:p>
          <a:r>
            <a:rPr lang="en-GB"/>
            <a:t>Education</a:t>
          </a:r>
          <a:endParaRPr lang="en-US"/>
        </a:p>
      </dgm:t>
    </dgm:pt>
    <dgm:pt modelId="{A9BF2570-3668-405F-80E9-EBB106027A24}" type="parTrans" cxnId="{8E3E4395-D791-4874-B05A-B0CBCB4C269F}">
      <dgm:prSet/>
      <dgm:spPr/>
      <dgm:t>
        <a:bodyPr/>
        <a:lstStyle/>
        <a:p>
          <a:endParaRPr lang="en-US"/>
        </a:p>
      </dgm:t>
    </dgm:pt>
    <dgm:pt modelId="{3E253195-1560-4CAC-B7A8-8862B74DC159}" type="sibTrans" cxnId="{8E3E4395-D791-4874-B05A-B0CBCB4C269F}">
      <dgm:prSet/>
      <dgm:spPr/>
      <dgm:t>
        <a:bodyPr/>
        <a:lstStyle/>
        <a:p>
          <a:endParaRPr lang="en-US"/>
        </a:p>
      </dgm:t>
    </dgm:pt>
    <dgm:pt modelId="{6AF52A37-CC26-48EF-87CA-75122ACB59EC}">
      <dgm:prSet/>
      <dgm:spPr/>
      <dgm:t>
        <a:bodyPr/>
        <a:lstStyle/>
        <a:p>
          <a:r>
            <a:rPr lang="en-GB"/>
            <a:t>Critical Reflection:</a:t>
          </a:r>
          <a:endParaRPr lang="en-US"/>
        </a:p>
      </dgm:t>
    </dgm:pt>
    <dgm:pt modelId="{F3253DF3-A79D-4E17-8DB0-CC556886630C}" type="parTrans" cxnId="{323B703B-3BC9-4AA0-A70F-F96F5FEA7291}">
      <dgm:prSet/>
      <dgm:spPr/>
      <dgm:t>
        <a:bodyPr/>
        <a:lstStyle/>
        <a:p>
          <a:endParaRPr lang="en-US"/>
        </a:p>
      </dgm:t>
    </dgm:pt>
    <dgm:pt modelId="{5F8D6D96-1721-414E-8B89-A755D877FF19}" type="sibTrans" cxnId="{323B703B-3BC9-4AA0-A70F-F96F5FEA7291}">
      <dgm:prSet/>
      <dgm:spPr/>
      <dgm:t>
        <a:bodyPr/>
        <a:lstStyle/>
        <a:p>
          <a:endParaRPr lang="en-US"/>
        </a:p>
      </dgm:t>
    </dgm:pt>
    <dgm:pt modelId="{EB24846D-8D84-4AC0-A412-029A3A8CF023}">
      <dgm:prSet/>
      <dgm:spPr/>
      <dgm:t>
        <a:bodyPr/>
        <a:lstStyle/>
        <a:p>
          <a:r>
            <a:rPr lang="en-GB"/>
            <a:t>Implementation depends on political commitment.</a:t>
          </a:r>
          <a:endParaRPr lang="en-US"/>
        </a:p>
      </dgm:t>
    </dgm:pt>
    <dgm:pt modelId="{067F3EF8-DA7C-4FC7-A31A-4233F26BB330}" type="parTrans" cxnId="{E3B0E0EF-A116-43A2-8B9F-2204739B47F7}">
      <dgm:prSet/>
      <dgm:spPr/>
      <dgm:t>
        <a:bodyPr/>
        <a:lstStyle/>
        <a:p>
          <a:endParaRPr lang="en-US"/>
        </a:p>
      </dgm:t>
    </dgm:pt>
    <dgm:pt modelId="{E1A21DB2-DBF4-4817-811A-AA9F793405C4}" type="sibTrans" cxnId="{E3B0E0EF-A116-43A2-8B9F-2204739B47F7}">
      <dgm:prSet/>
      <dgm:spPr/>
      <dgm:t>
        <a:bodyPr/>
        <a:lstStyle/>
        <a:p>
          <a:endParaRPr lang="en-US"/>
        </a:p>
      </dgm:t>
    </dgm:pt>
    <dgm:pt modelId="{F4C59366-12E0-4C97-AAA3-FCB0901B0C50}">
      <dgm:prSet/>
      <dgm:spPr/>
      <dgm:t>
        <a:bodyPr/>
        <a:lstStyle/>
        <a:p>
          <a:r>
            <a:rPr lang="en-GB"/>
            <a:t>Cross-sector coordination remains challenging.</a:t>
          </a:r>
          <a:endParaRPr lang="en-US"/>
        </a:p>
      </dgm:t>
    </dgm:pt>
    <dgm:pt modelId="{866C788E-28A2-43A2-B3FE-0F9F5C952DCE}" type="parTrans" cxnId="{DF2835C0-3023-4E61-94C8-B918E2B5988D}">
      <dgm:prSet/>
      <dgm:spPr/>
      <dgm:t>
        <a:bodyPr/>
        <a:lstStyle/>
        <a:p>
          <a:endParaRPr lang="en-US"/>
        </a:p>
      </dgm:t>
    </dgm:pt>
    <dgm:pt modelId="{27F71906-75E4-47E1-8E7D-CBD740DF68AD}" type="sibTrans" cxnId="{DF2835C0-3023-4E61-94C8-B918E2B5988D}">
      <dgm:prSet/>
      <dgm:spPr/>
      <dgm:t>
        <a:bodyPr/>
        <a:lstStyle/>
        <a:p>
          <a:endParaRPr lang="en-US"/>
        </a:p>
      </dgm:t>
    </dgm:pt>
    <dgm:pt modelId="{59ADB3C7-3422-465F-8CCE-1A903AA30256}" type="pres">
      <dgm:prSet presAssocID="{4C0362AE-72EB-41F8-9EC2-E085D3FAC8A6}" presName="Name0" presStyleCnt="0">
        <dgm:presLayoutVars>
          <dgm:dir/>
          <dgm:animLvl val="lvl"/>
          <dgm:resizeHandles val="exact"/>
        </dgm:presLayoutVars>
      </dgm:prSet>
      <dgm:spPr/>
    </dgm:pt>
    <dgm:pt modelId="{376B671A-1245-49CF-A89D-C02B7CC24C33}" type="pres">
      <dgm:prSet presAssocID="{F4C59366-12E0-4C97-AAA3-FCB0901B0C50}" presName="boxAndChildren" presStyleCnt="0"/>
      <dgm:spPr/>
    </dgm:pt>
    <dgm:pt modelId="{D29DBEBD-5432-4547-BDF7-D72E6E0DB683}" type="pres">
      <dgm:prSet presAssocID="{F4C59366-12E0-4C97-AAA3-FCB0901B0C50}" presName="parentTextBox" presStyleLbl="node1" presStyleIdx="0" presStyleCnt="5"/>
      <dgm:spPr/>
    </dgm:pt>
    <dgm:pt modelId="{31846F4B-19FA-419F-9F23-E4C794BF5EA7}" type="pres">
      <dgm:prSet presAssocID="{E1A21DB2-DBF4-4817-811A-AA9F793405C4}" presName="sp" presStyleCnt="0"/>
      <dgm:spPr/>
    </dgm:pt>
    <dgm:pt modelId="{57D0BFCC-539C-4316-A96B-E993D06FEEEB}" type="pres">
      <dgm:prSet presAssocID="{EB24846D-8D84-4AC0-A412-029A3A8CF023}" presName="arrowAndChildren" presStyleCnt="0"/>
      <dgm:spPr/>
    </dgm:pt>
    <dgm:pt modelId="{72E7D18F-BBE1-49F3-8B50-4189EDB3C350}" type="pres">
      <dgm:prSet presAssocID="{EB24846D-8D84-4AC0-A412-029A3A8CF023}" presName="parentTextArrow" presStyleLbl="node1" presStyleIdx="1" presStyleCnt="5"/>
      <dgm:spPr/>
    </dgm:pt>
    <dgm:pt modelId="{EB275274-DCD9-4D6E-A2DB-4C41BF26AD5B}" type="pres">
      <dgm:prSet presAssocID="{5F8D6D96-1721-414E-8B89-A755D877FF19}" presName="sp" presStyleCnt="0"/>
      <dgm:spPr/>
    </dgm:pt>
    <dgm:pt modelId="{97C5F0FF-3DDB-4D6B-B545-76B3D08039C7}" type="pres">
      <dgm:prSet presAssocID="{6AF52A37-CC26-48EF-87CA-75122ACB59EC}" presName="arrowAndChildren" presStyleCnt="0"/>
      <dgm:spPr/>
    </dgm:pt>
    <dgm:pt modelId="{1D693846-71CD-4273-A711-3CA76240BC2D}" type="pres">
      <dgm:prSet presAssocID="{6AF52A37-CC26-48EF-87CA-75122ACB59EC}" presName="parentTextArrow" presStyleLbl="node1" presStyleIdx="2" presStyleCnt="5"/>
      <dgm:spPr/>
    </dgm:pt>
    <dgm:pt modelId="{2BC0DCF3-2A74-4EF5-BB9F-E4A96548D521}" type="pres">
      <dgm:prSet presAssocID="{49B8EEF3-FCDA-49CC-9280-A7F3F7D1EB0F}" presName="sp" presStyleCnt="0"/>
      <dgm:spPr/>
    </dgm:pt>
    <dgm:pt modelId="{1403FE43-6647-4A44-A43B-C27C283B4E18}" type="pres">
      <dgm:prSet presAssocID="{FDF72399-CFB0-4FEF-B667-C4DC7C690C8B}" presName="arrowAndChildren" presStyleCnt="0"/>
      <dgm:spPr/>
    </dgm:pt>
    <dgm:pt modelId="{86338135-911A-4395-A9C8-AFA544FD09B1}" type="pres">
      <dgm:prSet presAssocID="{FDF72399-CFB0-4FEF-B667-C4DC7C690C8B}" presName="parentTextArrow" presStyleLbl="node1" presStyleIdx="2" presStyleCnt="5"/>
      <dgm:spPr/>
    </dgm:pt>
    <dgm:pt modelId="{B30FABF9-CFF3-46D9-82B8-B57B5771C1A1}" type="pres">
      <dgm:prSet presAssocID="{FDF72399-CFB0-4FEF-B667-C4DC7C690C8B}" presName="arrow" presStyleLbl="node1" presStyleIdx="3" presStyleCnt="5"/>
      <dgm:spPr/>
    </dgm:pt>
    <dgm:pt modelId="{AA8EF2FD-F108-4EC3-93C2-CC00D666FAE9}" type="pres">
      <dgm:prSet presAssocID="{FDF72399-CFB0-4FEF-B667-C4DC7C690C8B}" presName="descendantArrow" presStyleCnt="0"/>
      <dgm:spPr/>
    </dgm:pt>
    <dgm:pt modelId="{17516638-A096-40B8-B9F4-A5C9889ADAEB}" type="pres">
      <dgm:prSet presAssocID="{07C86AEC-31EC-430E-B8D2-C63984241CC7}" presName="childTextArrow" presStyleLbl="fgAccFollowNode1" presStyleIdx="0" presStyleCnt="4">
        <dgm:presLayoutVars>
          <dgm:bulletEnabled val="1"/>
        </dgm:presLayoutVars>
      </dgm:prSet>
      <dgm:spPr/>
    </dgm:pt>
    <dgm:pt modelId="{CE9E5C91-E892-444D-8C1D-6584CBC6101B}" type="pres">
      <dgm:prSet presAssocID="{1E14A23B-C107-4723-9583-19F59F312FA8}" presName="childTextArrow" presStyleLbl="fgAccFollowNode1" presStyleIdx="1" presStyleCnt="4">
        <dgm:presLayoutVars>
          <dgm:bulletEnabled val="1"/>
        </dgm:presLayoutVars>
      </dgm:prSet>
      <dgm:spPr/>
    </dgm:pt>
    <dgm:pt modelId="{040B54AE-D88A-4F8F-9AE5-B7415EF44327}" type="pres">
      <dgm:prSet presAssocID="{051A4633-D7F4-4A27-917B-98271949CF6A}" presName="childTextArrow" presStyleLbl="fgAccFollowNode1" presStyleIdx="2" presStyleCnt="4">
        <dgm:presLayoutVars>
          <dgm:bulletEnabled val="1"/>
        </dgm:presLayoutVars>
      </dgm:prSet>
      <dgm:spPr/>
    </dgm:pt>
    <dgm:pt modelId="{0E59B2AC-8B41-41FD-80FC-42670879C206}" type="pres">
      <dgm:prSet presAssocID="{2D06A0BE-91C4-4E5E-8212-A04F9A396017}" presName="childTextArrow" presStyleLbl="fgAccFollowNode1" presStyleIdx="3" presStyleCnt="4">
        <dgm:presLayoutVars>
          <dgm:bulletEnabled val="1"/>
        </dgm:presLayoutVars>
      </dgm:prSet>
      <dgm:spPr/>
    </dgm:pt>
    <dgm:pt modelId="{DDCD31C1-A2B1-4601-BCBC-796F7F0C20A0}" type="pres">
      <dgm:prSet presAssocID="{E01738FF-B4E9-401F-9F04-81DD70A2FA87}" presName="sp" presStyleCnt="0"/>
      <dgm:spPr/>
    </dgm:pt>
    <dgm:pt modelId="{C31B7FB1-8AEE-43B2-B757-8CB896E1E9A1}" type="pres">
      <dgm:prSet presAssocID="{28A086DF-1907-403C-AFE9-4267D3F2C415}" presName="arrowAndChildren" presStyleCnt="0"/>
      <dgm:spPr/>
    </dgm:pt>
    <dgm:pt modelId="{CEA92D7C-454D-4545-A50C-98C416376C4C}" type="pres">
      <dgm:prSet presAssocID="{28A086DF-1907-403C-AFE9-4267D3F2C415}" presName="parentTextArrow" presStyleLbl="node1" presStyleIdx="4" presStyleCnt="5"/>
      <dgm:spPr/>
    </dgm:pt>
  </dgm:ptLst>
  <dgm:cxnLst>
    <dgm:cxn modelId="{719F640B-5DF3-423E-9645-7A593802D55D}" type="presOf" srcId="{1E14A23B-C107-4723-9583-19F59F312FA8}" destId="{CE9E5C91-E892-444D-8C1D-6584CBC6101B}" srcOrd="0" destOrd="0" presId="urn:microsoft.com/office/officeart/2005/8/layout/process4"/>
    <dgm:cxn modelId="{583B7A0B-8414-4009-866A-54F550142A0E}" type="presOf" srcId="{4C0362AE-72EB-41F8-9EC2-E085D3FAC8A6}" destId="{59ADB3C7-3422-465F-8CCE-1A903AA30256}" srcOrd="0" destOrd="0" presId="urn:microsoft.com/office/officeart/2005/8/layout/process4"/>
    <dgm:cxn modelId="{2E507110-088F-4597-81CE-F412B69D0655}" type="presOf" srcId="{051A4633-D7F4-4A27-917B-98271949CF6A}" destId="{040B54AE-D88A-4F8F-9AE5-B7415EF44327}" srcOrd="0" destOrd="0" presId="urn:microsoft.com/office/officeart/2005/8/layout/process4"/>
    <dgm:cxn modelId="{E82C382E-EB62-410B-A54F-3E82A414CD06}" type="presOf" srcId="{6AF52A37-CC26-48EF-87CA-75122ACB59EC}" destId="{1D693846-71CD-4273-A711-3CA76240BC2D}" srcOrd="0" destOrd="0" presId="urn:microsoft.com/office/officeart/2005/8/layout/process4"/>
    <dgm:cxn modelId="{E5D01B2F-40EE-4B3B-B3E5-912978A65520}" srcId="{FDF72399-CFB0-4FEF-B667-C4DC7C690C8B}" destId="{07C86AEC-31EC-430E-B8D2-C63984241CC7}" srcOrd="0" destOrd="0" parTransId="{48CFE74B-62A2-440F-8C40-B3C8938BB9A0}" sibTransId="{AD924FCC-2BB4-45AC-B4E7-3DB11A0430E2}"/>
    <dgm:cxn modelId="{323B703B-3BC9-4AA0-A70F-F96F5FEA7291}" srcId="{4C0362AE-72EB-41F8-9EC2-E085D3FAC8A6}" destId="{6AF52A37-CC26-48EF-87CA-75122ACB59EC}" srcOrd="2" destOrd="0" parTransId="{F3253DF3-A79D-4E17-8DB0-CC556886630C}" sibTransId="{5F8D6D96-1721-414E-8B89-A755D877FF19}"/>
    <dgm:cxn modelId="{5AB98C3D-E393-40D8-A546-1CC388165440}" srcId="{FDF72399-CFB0-4FEF-B667-C4DC7C690C8B}" destId="{051A4633-D7F4-4A27-917B-98271949CF6A}" srcOrd="2" destOrd="0" parTransId="{7C390B10-B629-461D-8DBA-AD94963FCAAF}" sibTransId="{0693F2F9-9243-4B17-9A73-F9C2E290C3AB}"/>
    <dgm:cxn modelId="{09404E50-37E6-4571-A58F-405785A5EBCB}" type="presOf" srcId="{FDF72399-CFB0-4FEF-B667-C4DC7C690C8B}" destId="{86338135-911A-4395-A9C8-AFA544FD09B1}" srcOrd="0" destOrd="0" presId="urn:microsoft.com/office/officeart/2005/8/layout/process4"/>
    <dgm:cxn modelId="{1E778252-F7B8-4AC7-A65A-707309752539}" srcId="{FDF72399-CFB0-4FEF-B667-C4DC7C690C8B}" destId="{1E14A23B-C107-4723-9583-19F59F312FA8}" srcOrd="1" destOrd="0" parTransId="{53609934-037A-445E-AB86-93E1CD7F084F}" sibTransId="{B7307DC7-9D40-45B5-A60C-A8256490DF31}"/>
    <dgm:cxn modelId="{2CE84184-72F5-4191-8E52-6BD2E572C03F}" type="presOf" srcId="{F4C59366-12E0-4C97-AAA3-FCB0901B0C50}" destId="{D29DBEBD-5432-4547-BDF7-D72E6E0DB683}" srcOrd="0" destOrd="0" presId="urn:microsoft.com/office/officeart/2005/8/layout/process4"/>
    <dgm:cxn modelId="{8E3E4395-D791-4874-B05A-B0CBCB4C269F}" srcId="{FDF72399-CFB0-4FEF-B667-C4DC7C690C8B}" destId="{2D06A0BE-91C4-4E5E-8212-A04F9A396017}" srcOrd="3" destOrd="0" parTransId="{A9BF2570-3668-405F-80E9-EBB106027A24}" sibTransId="{3E253195-1560-4CAC-B7A8-8862B74DC159}"/>
    <dgm:cxn modelId="{1A1DE59D-769F-488E-88D1-097D5648496B}" srcId="{4C0362AE-72EB-41F8-9EC2-E085D3FAC8A6}" destId="{FDF72399-CFB0-4FEF-B667-C4DC7C690C8B}" srcOrd="1" destOrd="0" parTransId="{287CE796-A0DC-45DC-9088-3913AA764234}" sibTransId="{49B8EEF3-FCDA-49CC-9280-A7F3F7D1EB0F}"/>
    <dgm:cxn modelId="{4EEBD6A6-5D3F-471E-AB6E-DB5B2890A5DB}" type="presOf" srcId="{07C86AEC-31EC-430E-B8D2-C63984241CC7}" destId="{17516638-A096-40B8-B9F4-A5C9889ADAEB}" srcOrd="0" destOrd="0" presId="urn:microsoft.com/office/officeart/2005/8/layout/process4"/>
    <dgm:cxn modelId="{73817CAC-368F-4D94-B42A-C06C624F5445}" type="presOf" srcId="{2D06A0BE-91C4-4E5E-8212-A04F9A396017}" destId="{0E59B2AC-8B41-41FD-80FC-42670879C206}" srcOrd="0" destOrd="0" presId="urn:microsoft.com/office/officeart/2005/8/layout/process4"/>
    <dgm:cxn modelId="{D4C4E4AC-16E0-46EE-AF80-4B02E9DAD166}" type="presOf" srcId="{EB24846D-8D84-4AC0-A412-029A3A8CF023}" destId="{72E7D18F-BBE1-49F3-8B50-4189EDB3C350}" srcOrd="0" destOrd="0" presId="urn:microsoft.com/office/officeart/2005/8/layout/process4"/>
    <dgm:cxn modelId="{AB5904B9-A155-49C1-9B02-6BA78585FAF7}" srcId="{4C0362AE-72EB-41F8-9EC2-E085D3FAC8A6}" destId="{28A086DF-1907-403C-AFE9-4267D3F2C415}" srcOrd="0" destOrd="0" parTransId="{C1B94858-79AC-4DF5-8EDA-1E5356AABD43}" sibTransId="{E01738FF-B4E9-401F-9F04-81DD70A2FA87}"/>
    <dgm:cxn modelId="{DF2835C0-3023-4E61-94C8-B918E2B5988D}" srcId="{4C0362AE-72EB-41F8-9EC2-E085D3FAC8A6}" destId="{F4C59366-12E0-4C97-AAA3-FCB0901B0C50}" srcOrd="4" destOrd="0" parTransId="{866C788E-28A2-43A2-B3FE-0F9F5C952DCE}" sibTransId="{27F71906-75E4-47E1-8E7D-CBD740DF68AD}"/>
    <dgm:cxn modelId="{48C50FD0-0741-4B9D-9CA6-AC8E929D76D3}" type="presOf" srcId="{28A086DF-1907-403C-AFE9-4267D3F2C415}" destId="{CEA92D7C-454D-4545-A50C-98C416376C4C}" srcOrd="0" destOrd="0" presId="urn:microsoft.com/office/officeart/2005/8/layout/process4"/>
    <dgm:cxn modelId="{E15051D6-E548-4C0C-96E2-F510FDD82305}" type="presOf" srcId="{FDF72399-CFB0-4FEF-B667-C4DC7C690C8B}" destId="{B30FABF9-CFF3-46D9-82B8-B57B5771C1A1}" srcOrd="1" destOrd="0" presId="urn:microsoft.com/office/officeart/2005/8/layout/process4"/>
    <dgm:cxn modelId="{E3B0E0EF-A116-43A2-8B9F-2204739B47F7}" srcId="{4C0362AE-72EB-41F8-9EC2-E085D3FAC8A6}" destId="{EB24846D-8D84-4AC0-A412-029A3A8CF023}" srcOrd="3" destOrd="0" parTransId="{067F3EF8-DA7C-4FC7-A31A-4233F26BB330}" sibTransId="{E1A21DB2-DBF4-4817-811A-AA9F793405C4}"/>
    <dgm:cxn modelId="{D0DC7B90-E566-46B4-9043-F54568C9A744}" type="presParOf" srcId="{59ADB3C7-3422-465F-8CCE-1A903AA30256}" destId="{376B671A-1245-49CF-A89D-C02B7CC24C33}" srcOrd="0" destOrd="0" presId="urn:microsoft.com/office/officeart/2005/8/layout/process4"/>
    <dgm:cxn modelId="{F9EE8C2B-6C24-49D8-9C59-B6922CBA4B28}" type="presParOf" srcId="{376B671A-1245-49CF-A89D-C02B7CC24C33}" destId="{D29DBEBD-5432-4547-BDF7-D72E6E0DB683}" srcOrd="0" destOrd="0" presId="urn:microsoft.com/office/officeart/2005/8/layout/process4"/>
    <dgm:cxn modelId="{4FDC2107-C09E-49BC-B98F-A1630AB8EEA5}" type="presParOf" srcId="{59ADB3C7-3422-465F-8CCE-1A903AA30256}" destId="{31846F4B-19FA-419F-9F23-E4C794BF5EA7}" srcOrd="1" destOrd="0" presId="urn:microsoft.com/office/officeart/2005/8/layout/process4"/>
    <dgm:cxn modelId="{65318B44-E837-4129-A68E-A81DE2CFE25B}" type="presParOf" srcId="{59ADB3C7-3422-465F-8CCE-1A903AA30256}" destId="{57D0BFCC-539C-4316-A96B-E993D06FEEEB}" srcOrd="2" destOrd="0" presId="urn:microsoft.com/office/officeart/2005/8/layout/process4"/>
    <dgm:cxn modelId="{49A7AF8D-F78A-4CF6-98CA-15313FD74A8E}" type="presParOf" srcId="{57D0BFCC-539C-4316-A96B-E993D06FEEEB}" destId="{72E7D18F-BBE1-49F3-8B50-4189EDB3C350}" srcOrd="0" destOrd="0" presId="urn:microsoft.com/office/officeart/2005/8/layout/process4"/>
    <dgm:cxn modelId="{F46A018B-7EC2-4BCA-8F8B-D22ACBC09223}" type="presParOf" srcId="{59ADB3C7-3422-465F-8CCE-1A903AA30256}" destId="{EB275274-DCD9-4D6E-A2DB-4C41BF26AD5B}" srcOrd="3" destOrd="0" presId="urn:microsoft.com/office/officeart/2005/8/layout/process4"/>
    <dgm:cxn modelId="{E80B1626-D6BD-4546-B865-C83F0121AAC9}" type="presParOf" srcId="{59ADB3C7-3422-465F-8CCE-1A903AA30256}" destId="{97C5F0FF-3DDB-4D6B-B545-76B3D08039C7}" srcOrd="4" destOrd="0" presId="urn:microsoft.com/office/officeart/2005/8/layout/process4"/>
    <dgm:cxn modelId="{F85D9F32-73FF-4242-8822-95252D602DB5}" type="presParOf" srcId="{97C5F0FF-3DDB-4D6B-B545-76B3D08039C7}" destId="{1D693846-71CD-4273-A711-3CA76240BC2D}" srcOrd="0" destOrd="0" presId="urn:microsoft.com/office/officeart/2005/8/layout/process4"/>
    <dgm:cxn modelId="{A48769D3-E94B-43B8-9901-EA0A73F7BD53}" type="presParOf" srcId="{59ADB3C7-3422-465F-8CCE-1A903AA30256}" destId="{2BC0DCF3-2A74-4EF5-BB9F-E4A96548D521}" srcOrd="5" destOrd="0" presId="urn:microsoft.com/office/officeart/2005/8/layout/process4"/>
    <dgm:cxn modelId="{4D26BD2F-611E-4EFC-8DA2-42CB481D96CC}" type="presParOf" srcId="{59ADB3C7-3422-465F-8CCE-1A903AA30256}" destId="{1403FE43-6647-4A44-A43B-C27C283B4E18}" srcOrd="6" destOrd="0" presId="urn:microsoft.com/office/officeart/2005/8/layout/process4"/>
    <dgm:cxn modelId="{CC3ACE1E-996A-41A3-8E7C-8E1C785198E6}" type="presParOf" srcId="{1403FE43-6647-4A44-A43B-C27C283B4E18}" destId="{86338135-911A-4395-A9C8-AFA544FD09B1}" srcOrd="0" destOrd="0" presId="urn:microsoft.com/office/officeart/2005/8/layout/process4"/>
    <dgm:cxn modelId="{506204B5-4E37-45D1-96B0-AE02056C54F2}" type="presParOf" srcId="{1403FE43-6647-4A44-A43B-C27C283B4E18}" destId="{B30FABF9-CFF3-46D9-82B8-B57B5771C1A1}" srcOrd="1" destOrd="0" presId="urn:microsoft.com/office/officeart/2005/8/layout/process4"/>
    <dgm:cxn modelId="{8865ACA4-B537-4239-B901-A552B13C55FA}" type="presParOf" srcId="{1403FE43-6647-4A44-A43B-C27C283B4E18}" destId="{AA8EF2FD-F108-4EC3-93C2-CC00D666FAE9}" srcOrd="2" destOrd="0" presId="urn:microsoft.com/office/officeart/2005/8/layout/process4"/>
    <dgm:cxn modelId="{0C3730C7-10EF-4EB9-BA19-331716F05D50}" type="presParOf" srcId="{AA8EF2FD-F108-4EC3-93C2-CC00D666FAE9}" destId="{17516638-A096-40B8-B9F4-A5C9889ADAEB}" srcOrd="0" destOrd="0" presId="urn:microsoft.com/office/officeart/2005/8/layout/process4"/>
    <dgm:cxn modelId="{E73322C2-4AD1-4BCB-BE40-ED230129A73C}" type="presParOf" srcId="{AA8EF2FD-F108-4EC3-93C2-CC00D666FAE9}" destId="{CE9E5C91-E892-444D-8C1D-6584CBC6101B}" srcOrd="1" destOrd="0" presId="urn:microsoft.com/office/officeart/2005/8/layout/process4"/>
    <dgm:cxn modelId="{64A033DF-D0B5-4426-949C-569A416A483C}" type="presParOf" srcId="{AA8EF2FD-F108-4EC3-93C2-CC00D666FAE9}" destId="{040B54AE-D88A-4F8F-9AE5-B7415EF44327}" srcOrd="2" destOrd="0" presId="urn:microsoft.com/office/officeart/2005/8/layout/process4"/>
    <dgm:cxn modelId="{590864D9-3E64-4384-9DFE-6074CD070539}" type="presParOf" srcId="{AA8EF2FD-F108-4EC3-93C2-CC00D666FAE9}" destId="{0E59B2AC-8B41-41FD-80FC-42670879C206}" srcOrd="3" destOrd="0" presId="urn:microsoft.com/office/officeart/2005/8/layout/process4"/>
    <dgm:cxn modelId="{30E9D9EA-4BAD-476A-861D-BCFC9603DF76}" type="presParOf" srcId="{59ADB3C7-3422-465F-8CCE-1A903AA30256}" destId="{DDCD31C1-A2B1-4601-BCBC-796F7F0C20A0}" srcOrd="7" destOrd="0" presId="urn:microsoft.com/office/officeart/2005/8/layout/process4"/>
    <dgm:cxn modelId="{55E97148-399A-49D9-BE1F-C48DD286D343}" type="presParOf" srcId="{59ADB3C7-3422-465F-8CCE-1A903AA30256}" destId="{C31B7FB1-8AEE-43B2-B757-8CB896E1E9A1}" srcOrd="8" destOrd="0" presId="urn:microsoft.com/office/officeart/2005/8/layout/process4"/>
    <dgm:cxn modelId="{7670C72F-BC80-4C3E-BB19-BCC8835BE594}" type="presParOf" srcId="{C31B7FB1-8AEE-43B2-B757-8CB896E1E9A1}" destId="{CEA92D7C-454D-4545-A50C-98C416376C4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559169A-E14C-4787-9B05-DCFB286B7AAE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DDCACCA-0A25-4DA0-B5F3-C0C2ED02CBA7}">
      <dgm:prSet/>
      <dgm:spPr/>
      <dgm:t>
        <a:bodyPr/>
        <a:lstStyle/>
        <a:p>
          <a:r>
            <a:rPr lang="en-GB"/>
            <a:t>Developed by George L. Engel.</a:t>
          </a:r>
          <a:endParaRPr lang="en-US"/>
        </a:p>
      </dgm:t>
    </dgm:pt>
    <dgm:pt modelId="{50B27BB4-5387-48D6-AF3F-BCEBBD76AD02}" type="parTrans" cxnId="{D19A2C68-F415-4CFD-8446-02B97C946937}">
      <dgm:prSet/>
      <dgm:spPr/>
      <dgm:t>
        <a:bodyPr/>
        <a:lstStyle/>
        <a:p>
          <a:endParaRPr lang="en-US"/>
        </a:p>
      </dgm:t>
    </dgm:pt>
    <dgm:pt modelId="{8EE78362-0686-4E1B-9B4E-383E8386D3F0}" type="sibTrans" cxnId="{D19A2C68-F415-4CFD-8446-02B97C946937}">
      <dgm:prSet/>
      <dgm:spPr/>
      <dgm:t>
        <a:bodyPr/>
        <a:lstStyle/>
        <a:p>
          <a:endParaRPr lang="en-US"/>
        </a:p>
      </dgm:t>
    </dgm:pt>
    <dgm:pt modelId="{3C1E123C-13DE-4444-8081-6E737C70E4AE}">
      <dgm:prSet/>
      <dgm:spPr/>
      <dgm:t>
        <a:bodyPr/>
        <a:lstStyle/>
        <a:p>
          <a:r>
            <a:rPr lang="en-GB"/>
            <a:t>Integrates:</a:t>
          </a:r>
          <a:br>
            <a:rPr lang="en-GB"/>
          </a:br>
          <a:endParaRPr lang="en-US"/>
        </a:p>
      </dgm:t>
    </dgm:pt>
    <dgm:pt modelId="{E91AD490-CAA8-4C90-9254-FE040ABDCED5}" type="parTrans" cxnId="{8EB62D91-0CDF-4D97-A0F4-9F123669484D}">
      <dgm:prSet/>
      <dgm:spPr/>
      <dgm:t>
        <a:bodyPr/>
        <a:lstStyle/>
        <a:p>
          <a:endParaRPr lang="en-US"/>
        </a:p>
      </dgm:t>
    </dgm:pt>
    <dgm:pt modelId="{CBFE076D-E9EA-4449-9713-5A2E0DC6D045}" type="sibTrans" cxnId="{8EB62D91-0CDF-4D97-A0F4-9F123669484D}">
      <dgm:prSet/>
      <dgm:spPr/>
      <dgm:t>
        <a:bodyPr/>
        <a:lstStyle/>
        <a:p>
          <a:endParaRPr lang="en-US"/>
        </a:p>
      </dgm:t>
    </dgm:pt>
    <dgm:pt modelId="{75629846-4C1E-41F3-83BB-E05D56D75AB6}">
      <dgm:prSet/>
      <dgm:spPr/>
      <dgm:t>
        <a:bodyPr/>
        <a:lstStyle/>
        <a:p>
          <a:r>
            <a:rPr lang="en-GB"/>
            <a:t>Biological factors</a:t>
          </a:r>
          <a:endParaRPr lang="en-US"/>
        </a:p>
      </dgm:t>
    </dgm:pt>
    <dgm:pt modelId="{C8131514-16AC-4C15-955C-5B419CEFE81E}" type="parTrans" cxnId="{CE2EFA75-2B7D-44AB-851A-9E1C24D3A4E9}">
      <dgm:prSet/>
      <dgm:spPr/>
      <dgm:t>
        <a:bodyPr/>
        <a:lstStyle/>
        <a:p>
          <a:endParaRPr lang="en-US"/>
        </a:p>
      </dgm:t>
    </dgm:pt>
    <dgm:pt modelId="{6D87EDC2-36CF-424E-A11F-C667B8F48573}" type="sibTrans" cxnId="{CE2EFA75-2B7D-44AB-851A-9E1C24D3A4E9}">
      <dgm:prSet/>
      <dgm:spPr/>
      <dgm:t>
        <a:bodyPr/>
        <a:lstStyle/>
        <a:p>
          <a:endParaRPr lang="en-US"/>
        </a:p>
      </dgm:t>
    </dgm:pt>
    <dgm:pt modelId="{2D0A9A83-45A8-4072-B777-2B41DC115A78}">
      <dgm:prSet/>
      <dgm:spPr/>
      <dgm:t>
        <a:bodyPr/>
        <a:lstStyle/>
        <a:p>
          <a:r>
            <a:rPr lang="en-GB"/>
            <a:t>Psychological influences</a:t>
          </a:r>
          <a:endParaRPr lang="en-US"/>
        </a:p>
      </dgm:t>
    </dgm:pt>
    <dgm:pt modelId="{BDA72E09-56A6-499C-9B60-56493809FAB5}" type="parTrans" cxnId="{93845D9D-6398-4BD0-9CDB-F937B61048CB}">
      <dgm:prSet/>
      <dgm:spPr/>
      <dgm:t>
        <a:bodyPr/>
        <a:lstStyle/>
        <a:p>
          <a:endParaRPr lang="en-US"/>
        </a:p>
      </dgm:t>
    </dgm:pt>
    <dgm:pt modelId="{F920205B-5B2D-4B5D-A6A0-774AD7A698BF}" type="sibTrans" cxnId="{93845D9D-6398-4BD0-9CDB-F937B61048CB}">
      <dgm:prSet/>
      <dgm:spPr/>
      <dgm:t>
        <a:bodyPr/>
        <a:lstStyle/>
        <a:p>
          <a:endParaRPr lang="en-US"/>
        </a:p>
      </dgm:t>
    </dgm:pt>
    <dgm:pt modelId="{E1DE3D09-17D5-40AA-9D49-724023092283}">
      <dgm:prSet/>
      <dgm:spPr/>
      <dgm:t>
        <a:bodyPr/>
        <a:lstStyle/>
        <a:p>
          <a:r>
            <a:rPr lang="en-GB"/>
            <a:t>Social context</a:t>
          </a:r>
          <a:endParaRPr lang="en-US"/>
        </a:p>
      </dgm:t>
    </dgm:pt>
    <dgm:pt modelId="{5699F91A-AB0D-4123-9221-25B37179ED19}" type="parTrans" cxnId="{20D20FEB-DA1A-4D87-9ED7-969E9267A1F5}">
      <dgm:prSet/>
      <dgm:spPr/>
      <dgm:t>
        <a:bodyPr/>
        <a:lstStyle/>
        <a:p>
          <a:endParaRPr lang="en-US"/>
        </a:p>
      </dgm:t>
    </dgm:pt>
    <dgm:pt modelId="{03372AEA-975B-44AA-87B7-8BA84354AC0E}" type="sibTrans" cxnId="{20D20FEB-DA1A-4D87-9ED7-969E9267A1F5}">
      <dgm:prSet/>
      <dgm:spPr/>
      <dgm:t>
        <a:bodyPr/>
        <a:lstStyle/>
        <a:p>
          <a:endParaRPr lang="en-US"/>
        </a:p>
      </dgm:t>
    </dgm:pt>
    <dgm:pt modelId="{C028CA4F-67F0-4C81-80F4-48277A3035D3}">
      <dgm:prSet/>
      <dgm:spPr/>
      <dgm:t>
        <a:bodyPr/>
        <a:lstStyle/>
        <a:p>
          <a:r>
            <a:rPr lang="en-US"/>
            <a:t>Significance:</a:t>
          </a:r>
        </a:p>
      </dgm:t>
    </dgm:pt>
    <dgm:pt modelId="{1496F547-399D-4FB6-82D8-8384F7FA7974}" type="parTrans" cxnId="{FB8EBB40-FF80-414E-B558-07B0E80C8B87}">
      <dgm:prSet/>
      <dgm:spPr/>
      <dgm:t>
        <a:bodyPr/>
        <a:lstStyle/>
        <a:p>
          <a:endParaRPr lang="en-US"/>
        </a:p>
      </dgm:t>
    </dgm:pt>
    <dgm:pt modelId="{3C2414E3-DA01-452D-873F-31C7A3DC4815}" type="sibTrans" cxnId="{FB8EBB40-FF80-414E-B558-07B0E80C8B87}">
      <dgm:prSet/>
      <dgm:spPr/>
      <dgm:t>
        <a:bodyPr/>
        <a:lstStyle/>
        <a:p>
          <a:endParaRPr lang="en-US"/>
        </a:p>
      </dgm:t>
    </dgm:pt>
    <dgm:pt modelId="{C5D76902-65F8-4A33-A4AE-7446950AF437}">
      <dgm:prSet/>
      <dgm:spPr/>
      <dgm:t>
        <a:bodyPr/>
        <a:lstStyle/>
        <a:p>
          <a:r>
            <a:rPr lang="en-US"/>
            <a:t>Foundation for holistic care models.</a:t>
          </a:r>
        </a:p>
      </dgm:t>
    </dgm:pt>
    <dgm:pt modelId="{DCC1E651-5AE8-4189-A73A-7BACEB662A77}" type="parTrans" cxnId="{81BB440E-8BD2-486B-A372-81BE12BF68E7}">
      <dgm:prSet/>
      <dgm:spPr/>
      <dgm:t>
        <a:bodyPr/>
        <a:lstStyle/>
        <a:p>
          <a:endParaRPr lang="en-US"/>
        </a:p>
      </dgm:t>
    </dgm:pt>
    <dgm:pt modelId="{F86B3745-D7BB-48F5-AF8C-3CC9FE5BE89B}" type="sibTrans" cxnId="{81BB440E-8BD2-486B-A372-81BE12BF68E7}">
      <dgm:prSet/>
      <dgm:spPr/>
      <dgm:t>
        <a:bodyPr/>
        <a:lstStyle/>
        <a:p>
          <a:endParaRPr lang="en-US"/>
        </a:p>
      </dgm:t>
    </dgm:pt>
    <dgm:pt modelId="{5FE01072-E78D-46EE-836D-B4480ACF4FF3}">
      <dgm:prSet/>
      <dgm:spPr/>
      <dgm:t>
        <a:bodyPr/>
        <a:lstStyle/>
        <a:p>
          <a:r>
            <a:rPr lang="en-US"/>
            <a:t>Encourages multidisciplinary practice.</a:t>
          </a:r>
        </a:p>
      </dgm:t>
    </dgm:pt>
    <dgm:pt modelId="{F3F53337-BE1C-4CA0-B21E-58829D0495E0}" type="parTrans" cxnId="{FD5E6775-EB1E-4233-81BD-F9300455BF6A}">
      <dgm:prSet/>
      <dgm:spPr/>
      <dgm:t>
        <a:bodyPr/>
        <a:lstStyle/>
        <a:p>
          <a:endParaRPr lang="en-US"/>
        </a:p>
      </dgm:t>
    </dgm:pt>
    <dgm:pt modelId="{C480C93A-E25F-46ED-BF24-5047CEBBA758}" type="sibTrans" cxnId="{FD5E6775-EB1E-4233-81BD-F9300455BF6A}">
      <dgm:prSet/>
      <dgm:spPr/>
      <dgm:t>
        <a:bodyPr/>
        <a:lstStyle/>
        <a:p>
          <a:endParaRPr lang="en-US"/>
        </a:p>
      </dgm:t>
    </dgm:pt>
    <dgm:pt modelId="{D4032D78-6296-4205-B0D3-5E69FAB36D08}">
      <dgm:prSet/>
      <dgm:spPr/>
      <dgm:t>
        <a:bodyPr/>
        <a:lstStyle/>
        <a:p>
          <a:r>
            <a:rPr lang="en-US"/>
            <a:t>Limitation:</a:t>
          </a:r>
        </a:p>
      </dgm:t>
    </dgm:pt>
    <dgm:pt modelId="{76CB3389-D4B3-4E33-B1B8-C24D36ECDC07}" type="parTrans" cxnId="{754BBE4D-2FD5-4444-9A42-34D98C0DB59A}">
      <dgm:prSet/>
      <dgm:spPr/>
      <dgm:t>
        <a:bodyPr/>
        <a:lstStyle/>
        <a:p>
          <a:endParaRPr lang="en-US"/>
        </a:p>
      </dgm:t>
    </dgm:pt>
    <dgm:pt modelId="{6A9D36C0-2CA5-426D-9AD6-C27C4AF6D009}" type="sibTrans" cxnId="{754BBE4D-2FD5-4444-9A42-34D98C0DB59A}">
      <dgm:prSet/>
      <dgm:spPr/>
      <dgm:t>
        <a:bodyPr/>
        <a:lstStyle/>
        <a:p>
          <a:endParaRPr lang="en-US"/>
        </a:p>
      </dgm:t>
    </dgm:pt>
    <dgm:pt modelId="{C4F8B87D-15B8-409B-9C0E-DC8C6A471CD7}">
      <dgm:prSet/>
      <dgm:spPr/>
      <dgm:t>
        <a:bodyPr/>
        <a:lstStyle/>
        <a:p>
          <a:r>
            <a:rPr lang="en-US"/>
            <a:t>Resource-intensive and difficult to fully implement in overstretched systems.</a:t>
          </a:r>
        </a:p>
      </dgm:t>
    </dgm:pt>
    <dgm:pt modelId="{93D52980-DDBD-4763-91A4-98F446ACA432}" type="parTrans" cxnId="{DD63EF58-3C4B-4CDD-8D9C-5E655C1F33DC}">
      <dgm:prSet/>
      <dgm:spPr/>
      <dgm:t>
        <a:bodyPr/>
        <a:lstStyle/>
        <a:p>
          <a:endParaRPr lang="en-US"/>
        </a:p>
      </dgm:t>
    </dgm:pt>
    <dgm:pt modelId="{9993E70D-27C7-4A8C-ACCE-72A494D32692}" type="sibTrans" cxnId="{DD63EF58-3C4B-4CDD-8D9C-5E655C1F33DC}">
      <dgm:prSet/>
      <dgm:spPr/>
      <dgm:t>
        <a:bodyPr/>
        <a:lstStyle/>
        <a:p>
          <a:endParaRPr lang="en-US"/>
        </a:p>
      </dgm:t>
    </dgm:pt>
    <dgm:pt modelId="{5677C372-B1EE-4FFC-A098-A6108C4F9D35}" type="pres">
      <dgm:prSet presAssocID="{A559169A-E14C-4787-9B05-DCFB286B7AAE}" presName="diagram" presStyleCnt="0">
        <dgm:presLayoutVars>
          <dgm:dir/>
          <dgm:resizeHandles val="exact"/>
        </dgm:presLayoutVars>
      </dgm:prSet>
      <dgm:spPr/>
    </dgm:pt>
    <dgm:pt modelId="{1DE1207F-9F67-48F9-BB89-E61F24C748A4}" type="pres">
      <dgm:prSet presAssocID="{6DDCACCA-0A25-4DA0-B5F3-C0C2ED02CBA7}" presName="node" presStyleLbl="node1" presStyleIdx="0" presStyleCnt="7">
        <dgm:presLayoutVars>
          <dgm:bulletEnabled val="1"/>
        </dgm:presLayoutVars>
      </dgm:prSet>
      <dgm:spPr/>
    </dgm:pt>
    <dgm:pt modelId="{2A254E1D-304E-4E0B-9AC7-55C3565B091C}" type="pres">
      <dgm:prSet presAssocID="{8EE78362-0686-4E1B-9B4E-383E8386D3F0}" presName="sibTrans" presStyleCnt="0"/>
      <dgm:spPr/>
    </dgm:pt>
    <dgm:pt modelId="{F93EF748-8573-4240-95DC-D524D92D9223}" type="pres">
      <dgm:prSet presAssocID="{3C1E123C-13DE-4444-8081-6E737C70E4AE}" presName="node" presStyleLbl="node1" presStyleIdx="1" presStyleCnt="7">
        <dgm:presLayoutVars>
          <dgm:bulletEnabled val="1"/>
        </dgm:presLayoutVars>
      </dgm:prSet>
      <dgm:spPr/>
    </dgm:pt>
    <dgm:pt modelId="{D55DABEF-96C5-45CA-936A-B08C3F4D2562}" type="pres">
      <dgm:prSet presAssocID="{CBFE076D-E9EA-4449-9713-5A2E0DC6D045}" presName="sibTrans" presStyleCnt="0"/>
      <dgm:spPr/>
    </dgm:pt>
    <dgm:pt modelId="{CE68D31A-559A-476D-B506-50A762FE6BA2}" type="pres">
      <dgm:prSet presAssocID="{C028CA4F-67F0-4C81-80F4-48277A3035D3}" presName="node" presStyleLbl="node1" presStyleIdx="2" presStyleCnt="7">
        <dgm:presLayoutVars>
          <dgm:bulletEnabled val="1"/>
        </dgm:presLayoutVars>
      </dgm:prSet>
      <dgm:spPr/>
    </dgm:pt>
    <dgm:pt modelId="{9F781D6F-FB08-4EF0-A306-80F9AB59D9C3}" type="pres">
      <dgm:prSet presAssocID="{3C2414E3-DA01-452D-873F-31C7A3DC4815}" presName="sibTrans" presStyleCnt="0"/>
      <dgm:spPr/>
    </dgm:pt>
    <dgm:pt modelId="{F6A09975-FB34-4E07-AA18-72F3D2C4CE7B}" type="pres">
      <dgm:prSet presAssocID="{C5D76902-65F8-4A33-A4AE-7446950AF437}" presName="node" presStyleLbl="node1" presStyleIdx="3" presStyleCnt="7">
        <dgm:presLayoutVars>
          <dgm:bulletEnabled val="1"/>
        </dgm:presLayoutVars>
      </dgm:prSet>
      <dgm:spPr/>
    </dgm:pt>
    <dgm:pt modelId="{AFA6556E-5258-44FF-B48B-DC953CABFE45}" type="pres">
      <dgm:prSet presAssocID="{F86B3745-D7BB-48F5-AF8C-3CC9FE5BE89B}" presName="sibTrans" presStyleCnt="0"/>
      <dgm:spPr/>
    </dgm:pt>
    <dgm:pt modelId="{F0ACA4F3-40D0-4AF7-98A5-241897F3FB5E}" type="pres">
      <dgm:prSet presAssocID="{5FE01072-E78D-46EE-836D-B4480ACF4FF3}" presName="node" presStyleLbl="node1" presStyleIdx="4" presStyleCnt="7">
        <dgm:presLayoutVars>
          <dgm:bulletEnabled val="1"/>
        </dgm:presLayoutVars>
      </dgm:prSet>
      <dgm:spPr/>
    </dgm:pt>
    <dgm:pt modelId="{818CDB9C-00DB-4468-9D2C-F0BC5D7531B8}" type="pres">
      <dgm:prSet presAssocID="{C480C93A-E25F-46ED-BF24-5047CEBBA758}" presName="sibTrans" presStyleCnt="0"/>
      <dgm:spPr/>
    </dgm:pt>
    <dgm:pt modelId="{3B66A67B-28E1-4F40-ABC1-1B67DA4AEBCC}" type="pres">
      <dgm:prSet presAssocID="{D4032D78-6296-4205-B0D3-5E69FAB36D08}" presName="node" presStyleLbl="node1" presStyleIdx="5" presStyleCnt="7">
        <dgm:presLayoutVars>
          <dgm:bulletEnabled val="1"/>
        </dgm:presLayoutVars>
      </dgm:prSet>
      <dgm:spPr/>
    </dgm:pt>
    <dgm:pt modelId="{AF9DD39C-3C62-45BE-A505-2D533D75C7D5}" type="pres">
      <dgm:prSet presAssocID="{6A9D36C0-2CA5-426D-9AD6-C27C4AF6D009}" presName="sibTrans" presStyleCnt="0"/>
      <dgm:spPr/>
    </dgm:pt>
    <dgm:pt modelId="{1723817D-5F8D-48E3-A8A8-4AA4FADD9C16}" type="pres">
      <dgm:prSet presAssocID="{C4F8B87D-15B8-409B-9C0E-DC8C6A471CD7}" presName="node" presStyleLbl="node1" presStyleIdx="6" presStyleCnt="7">
        <dgm:presLayoutVars>
          <dgm:bulletEnabled val="1"/>
        </dgm:presLayoutVars>
      </dgm:prSet>
      <dgm:spPr/>
    </dgm:pt>
  </dgm:ptLst>
  <dgm:cxnLst>
    <dgm:cxn modelId="{81BB440E-8BD2-486B-A372-81BE12BF68E7}" srcId="{A559169A-E14C-4787-9B05-DCFB286B7AAE}" destId="{C5D76902-65F8-4A33-A4AE-7446950AF437}" srcOrd="3" destOrd="0" parTransId="{DCC1E651-5AE8-4189-A73A-7BACEB662A77}" sibTransId="{F86B3745-D7BB-48F5-AF8C-3CC9FE5BE89B}"/>
    <dgm:cxn modelId="{15996215-B9C6-48C7-ACCD-576DA2078D7F}" type="presOf" srcId="{A559169A-E14C-4787-9B05-DCFB286B7AAE}" destId="{5677C372-B1EE-4FFC-A098-A6108C4F9D35}" srcOrd="0" destOrd="0" presId="urn:microsoft.com/office/officeart/2005/8/layout/default"/>
    <dgm:cxn modelId="{6721DC37-31B0-4609-80D4-B01B4AF7A619}" type="presOf" srcId="{2D0A9A83-45A8-4072-B777-2B41DC115A78}" destId="{F93EF748-8573-4240-95DC-D524D92D9223}" srcOrd="0" destOrd="2" presId="urn:microsoft.com/office/officeart/2005/8/layout/default"/>
    <dgm:cxn modelId="{FB8EBB40-FF80-414E-B558-07B0E80C8B87}" srcId="{A559169A-E14C-4787-9B05-DCFB286B7AAE}" destId="{C028CA4F-67F0-4C81-80F4-48277A3035D3}" srcOrd="2" destOrd="0" parTransId="{1496F547-399D-4FB6-82D8-8384F7FA7974}" sibTransId="{3C2414E3-DA01-452D-873F-31C7A3DC4815}"/>
    <dgm:cxn modelId="{D1550264-5A00-4DFC-8DC7-AD9C46F73CA4}" type="presOf" srcId="{E1DE3D09-17D5-40AA-9D49-724023092283}" destId="{F93EF748-8573-4240-95DC-D524D92D9223}" srcOrd="0" destOrd="3" presId="urn:microsoft.com/office/officeart/2005/8/layout/default"/>
    <dgm:cxn modelId="{9C493267-634A-4BD0-BF3A-FC813120041C}" type="presOf" srcId="{5FE01072-E78D-46EE-836D-B4480ACF4FF3}" destId="{F0ACA4F3-40D0-4AF7-98A5-241897F3FB5E}" srcOrd="0" destOrd="0" presId="urn:microsoft.com/office/officeart/2005/8/layout/default"/>
    <dgm:cxn modelId="{D19A2C68-F415-4CFD-8446-02B97C946937}" srcId="{A559169A-E14C-4787-9B05-DCFB286B7AAE}" destId="{6DDCACCA-0A25-4DA0-B5F3-C0C2ED02CBA7}" srcOrd="0" destOrd="0" parTransId="{50B27BB4-5387-48D6-AF3F-BCEBBD76AD02}" sibTransId="{8EE78362-0686-4E1B-9B4E-383E8386D3F0}"/>
    <dgm:cxn modelId="{754BBE4D-2FD5-4444-9A42-34D98C0DB59A}" srcId="{A559169A-E14C-4787-9B05-DCFB286B7AAE}" destId="{D4032D78-6296-4205-B0D3-5E69FAB36D08}" srcOrd="5" destOrd="0" parTransId="{76CB3389-D4B3-4E33-B1B8-C24D36ECDC07}" sibTransId="{6A9D36C0-2CA5-426D-9AD6-C27C4AF6D009}"/>
    <dgm:cxn modelId="{FD5E6775-EB1E-4233-81BD-F9300455BF6A}" srcId="{A559169A-E14C-4787-9B05-DCFB286B7AAE}" destId="{5FE01072-E78D-46EE-836D-B4480ACF4FF3}" srcOrd="4" destOrd="0" parTransId="{F3F53337-BE1C-4CA0-B21E-58829D0495E0}" sibTransId="{C480C93A-E25F-46ED-BF24-5047CEBBA758}"/>
    <dgm:cxn modelId="{CE2EFA75-2B7D-44AB-851A-9E1C24D3A4E9}" srcId="{3C1E123C-13DE-4444-8081-6E737C70E4AE}" destId="{75629846-4C1E-41F3-83BB-E05D56D75AB6}" srcOrd="0" destOrd="0" parTransId="{C8131514-16AC-4C15-955C-5B419CEFE81E}" sibTransId="{6D87EDC2-36CF-424E-A11F-C667B8F48573}"/>
    <dgm:cxn modelId="{55C49556-AE8D-44D0-90DA-8B71D29851ED}" type="presOf" srcId="{75629846-4C1E-41F3-83BB-E05D56D75AB6}" destId="{F93EF748-8573-4240-95DC-D524D92D9223}" srcOrd="0" destOrd="1" presId="urn:microsoft.com/office/officeart/2005/8/layout/default"/>
    <dgm:cxn modelId="{DD63EF58-3C4B-4CDD-8D9C-5E655C1F33DC}" srcId="{A559169A-E14C-4787-9B05-DCFB286B7AAE}" destId="{C4F8B87D-15B8-409B-9C0E-DC8C6A471CD7}" srcOrd="6" destOrd="0" parTransId="{93D52980-DDBD-4763-91A4-98F446ACA432}" sibTransId="{9993E70D-27C7-4A8C-ACCE-72A494D32692}"/>
    <dgm:cxn modelId="{94D5E386-2CA5-4C7A-9A43-DC9045BF8AB7}" type="presOf" srcId="{3C1E123C-13DE-4444-8081-6E737C70E4AE}" destId="{F93EF748-8573-4240-95DC-D524D92D9223}" srcOrd="0" destOrd="0" presId="urn:microsoft.com/office/officeart/2005/8/layout/default"/>
    <dgm:cxn modelId="{C5921C8D-CD6C-45EB-8247-9EDCD93B5C4D}" type="presOf" srcId="{C4F8B87D-15B8-409B-9C0E-DC8C6A471CD7}" destId="{1723817D-5F8D-48E3-A8A8-4AA4FADD9C16}" srcOrd="0" destOrd="0" presId="urn:microsoft.com/office/officeart/2005/8/layout/default"/>
    <dgm:cxn modelId="{8EB62D91-0CDF-4D97-A0F4-9F123669484D}" srcId="{A559169A-E14C-4787-9B05-DCFB286B7AAE}" destId="{3C1E123C-13DE-4444-8081-6E737C70E4AE}" srcOrd="1" destOrd="0" parTransId="{E91AD490-CAA8-4C90-9254-FE040ABDCED5}" sibTransId="{CBFE076D-E9EA-4449-9713-5A2E0DC6D045}"/>
    <dgm:cxn modelId="{93845D9D-6398-4BD0-9CDB-F937B61048CB}" srcId="{3C1E123C-13DE-4444-8081-6E737C70E4AE}" destId="{2D0A9A83-45A8-4072-B777-2B41DC115A78}" srcOrd="1" destOrd="0" parTransId="{BDA72E09-56A6-499C-9B60-56493809FAB5}" sibTransId="{F920205B-5B2D-4B5D-A6A0-774AD7A698BF}"/>
    <dgm:cxn modelId="{0323CBA9-1F67-4059-BE5D-7CA24E8F21CF}" type="presOf" srcId="{C5D76902-65F8-4A33-A4AE-7446950AF437}" destId="{F6A09975-FB34-4E07-AA18-72F3D2C4CE7B}" srcOrd="0" destOrd="0" presId="urn:microsoft.com/office/officeart/2005/8/layout/default"/>
    <dgm:cxn modelId="{9EA7D4C8-08A0-4B45-8001-5DB7D3EE026E}" type="presOf" srcId="{C028CA4F-67F0-4C81-80F4-48277A3035D3}" destId="{CE68D31A-559A-476D-B506-50A762FE6BA2}" srcOrd="0" destOrd="0" presId="urn:microsoft.com/office/officeart/2005/8/layout/default"/>
    <dgm:cxn modelId="{E941A6E6-ECE6-4A65-A5F4-7968F1B0C903}" type="presOf" srcId="{6DDCACCA-0A25-4DA0-B5F3-C0C2ED02CBA7}" destId="{1DE1207F-9F67-48F9-BB89-E61F24C748A4}" srcOrd="0" destOrd="0" presId="urn:microsoft.com/office/officeart/2005/8/layout/default"/>
    <dgm:cxn modelId="{5D2E0CEB-F5B5-46CE-9DEE-2BE2DC0B8A27}" type="presOf" srcId="{D4032D78-6296-4205-B0D3-5E69FAB36D08}" destId="{3B66A67B-28E1-4F40-ABC1-1B67DA4AEBCC}" srcOrd="0" destOrd="0" presId="urn:microsoft.com/office/officeart/2005/8/layout/default"/>
    <dgm:cxn modelId="{20D20FEB-DA1A-4D87-9ED7-969E9267A1F5}" srcId="{3C1E123C-13DE-4444-8081-6E737C70E4AE}" destId="{E1DE3D09-17D5-40AA-9D49-724023092283}" srcOrd="2" destOrd="0" parTransId="{5699F91A-AB0D-4123-9221-25B37179ED19}" sibTransId="{03372AEA-975B-44AA-87B7-8BA84354AC0E}"/>
    <dgm:cxn modelId="{BA0904A6-4DEF-4EE3-88C3-68925DD03881}" type="presParOf" srcId="{5677C372-B1EE-4FFC-A098-A6108C4F9D35}" destId="{1DE1207F-9F67-48F9-BB89-E61F24C748A4}" srcOrd="0" destOrd="0" presId="urn:microsoft.com/office/officeart/2005/8/layout/default"/>
    <dgm:cxn modelId="{EC9ACC31-EB2D-49E5-B9E3-358E760705E9}" type="presParOf" srcId="{5677C372-B1EE-4FFC-A098-A6108C4F9D35}" destId="{2A254E1D-304E-4E0B-9AC7-55C3565B091C}" srcOrd="1" destOrd="0" presId="urn:microsoft.com/office/officeart/2005/8/layout/default"/>
    <dgm:cxn modelId="{2C8BFE6E-36C5-40AC-9157-622E1304FDEE}" type="presParOf" srcId="{5677C372-B1EE-4FFC-A098-A6108C4F9D35}" destId="{F93EF748-8573-4240-95DC-D524D92D9223}" srcOrd="2" destOrd="0" presId="urn:microsoft.com/office/officeart/2005/8/layout/default"/>
    <dgm:cxn modelId="{65160A88-2E98-41DE-932F-9195BEDCC89E}" type="presParOf" srcId="{5677C372-B1EE-4FFC-A098-A6108C4F9D35}" destId="{D55DABEF-96C5-45CA-936A-B08C3F4D2562}" srcOrd="3" destOrd="0" presId="urn:microsoft.com/office/officeart/2005/8/layout/default"/>
    <dgm:cxn modelId="{D0E3DEF4-D12A-4181-9832-BE367CE79328}" type="presParOf" srcId="{5677C372-B1EE-4FFC-A098-A6108C4F9D35}" destId="{CE68D31A-559A-476D-B506-50A762FE6BA2}" srcOrd="4" destOrd="0" presId="urn:microsoft.com/office/officeart/2005/8/layout/default"/>
    <dgm:cxn modelId="{80D913FD-0BDA-4809-AE38-2C8A44FB2AF9}" type="presParOf" srcId="{5677C372-B1EE-4FFC-A098-A6108C4F9D35}" destId="{9F781D6F-FB08-4EF0-A306-80F9AB59D9C3}" srcOrd="5" destOrd="0" presId="urn:microsoft.com/office/officeart/2005/8/layout/default"/>
    <dgm:cxn modelId="{D414850C-3965-47BD-8A0B-73B38C61CA0D}" type="presParOf" srcId="{5677C372-B1EE-4FFC-A098-A6108C4F9D35}" destId="{F6A09975-FB34-4E07-AA18-72F3D2C4CE7B}" srcOrd="6" destOrd="0" presId="urn:microsoft.com/office/officeart/2005/8/layout/default"/>
    <dgm:cxn modelId="{77EB2B58-45C1-4D25-B1DB-60BDE9C0F874}" type="presParOf" srcId="{5677C372-B1EE-4FFC-A098-A6108C4F9D35}" destId="{AFA6556E-5258-44FF-B48B-DC953CABFE45}" srcOrd="7" destOrd="0" presId="urn:microsoft.com/office/officeart/2005/8/layout/default"/>
    <dgm:cxn modelId="{1713A12E-E823-4B91-AF64-6DD45B69954B}" type="presParOf" srcId="{5677C372-B1EE-4FFC-A098-A6108C4F9D35}" destId="{F0ACA4F3-40D0-4AF7-98A5-241897F3FB5E}" srcOrd="8" destOrd="0" presId="urn:microsoft.com/office/officeart/2005/8/layout/default"/>
    <dgm:cxn modelId="{D066AB2D-8F01-4D19-AFDD-AE7CAA3FAF79}" type="presParOf" srcId="{5677C372-B1EE-4FFC-A098-A6108C4F9D35}" destId="{818CDB9C-00DB-4468-9D2C-F0BC5D7531B8}" srcOrd="9" destOrd="0" presId="urn:microsoft.com/office/officeart/2005/8/layout/default"/>
    <dgm:cxn modelId="{4217CABF-042A-40F9-B7CA-4B9BB7E15D65}" type="presParOf" srcId="{5677C372-B1EE-4FFC-A098-A6108C4F9D35}" destId="{3B66A67B-28E1-4F40-ABC1-1B67DA4AEBCC}" srcOrd="10" destOrd="0" presId="urn:microsoft.com/office/officeart/2005/8/layout/default"/>
    <dgm:cxn modelId="{9D7E9BB0-40CD-4F61-BB61-5B9B6E757FAE}" type="presParOf" srcId="{5677C372-B1EE-4FFC-A098-A6108C4F9D35}" destId="{AF9DD39C-3C62-45BE-A505-2D533D75C7D5}" srcOrd="11" destOrd="0" presId="urn:microsoft.com/office/officeart/2005/8/layout/default"/>
    <dgm:cxn modelId="{33627CCC-EBC9-4DD9-8807-2488433547E1}" type="presParOf" srcId="{5677C372-B1EE-4FFC-A098-A6108C4F9D35}" destId="{1723817D-5F8D-48E3-A8A8-4AA4FADD9C1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3A7C52A-133B-4613-B3E5-F6D9F3E55FB8}" type="doc">
      <dgm:prSet loTypeId="urn:microsoft.com/office/officeart/2005/8/layout/cycle3" loCatId="cycle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479D4C39-8118-45D2-9D1F-C85A7D3F152F}">
      <dgm:prSet/>
      <dgm:spPr/>
      <dgm:t>
        <a:bodyPr/>
        <a:lstStyle/>
        <a:p>
          <a:r>
            <a:rPr lang="en-GB"/>
            <a:t>Policies supporting integration include:</a:t>
          </a:r>
          <a:endParaRPr lang="en-US"/>
        </a:p>
      </dgm:t>
    </dgm:pt>
    <dgm:pt modelId="{0E9CB86D-22E6-4223-97D8-4B45FDECA7EB}" type="parTrans" cxnId="{B09093B2-0276-4D2F-A7B9-CCCC5C4B1211}">
      <dgm:prSet/>
      <dgm:spPr/>
      <dgm:t>
        <a:bodyPr/>
        <a:lstStyle/>
        <a:p>
          <a:endParaRPr lang="en-US"/>
        </a:p>
      </dgm:t>
    </dgm:pt>
    <dgm:pt modelId="{8A5A7EF9-76C5-4CD8-A7E8-C22A59074F2A}" type="sibTrans" cxnId="{B09093B2-0276-4D2F-A7B9-CCCC5C4B1211}">
      <dgm:prSet/>
      <dgm:spPr/>
      <dgm:t>
        <a:bodyPr/>
        <a:lstStyle/>
        <a:p>
          <a:endParaRPr lang="en-US"/>
        </a:p>
      </dgm:t>
    </dgm:pt>
    <dgm:pt modelId="{550591B5-A3B5-477D-8CCA-0FCABDC1A4B5}">
      <dgm:prSet/>
      <dgm:spPr/>
      <dgm:t>
        <a:bodyPr/>
        <a:lstStyle/>
        <a:p>
          <a:r>
            <a:rPr lang="en-GB"/>
            <a:t>Preventive healthcare strategies</a:t>
          </a:r>
          <a:endParaRPr lang="en-US"/>
        </a:p>
      </dgm:t>
    </dgm:pt>
    <dgm:pt modelId="{3920F5FC-43F7-4842-A69D-065ED8DAB840}" type="parTrans" cxnId="{7472D8B4-EF00-430A-9250-D098D11D826C}">
      <dgm:prSet/>
      <dgm:spPr/>
      <dgm:t>
        <a:bodyPr/>
        <a:lstStyle/>
        <a:p>
          <a:endParaRPr lang="en-US"/>
        </a:p>
      </dgm:t>
    </dgm:pt>
    <dgm:pt modelId="{DD353734-B7FF-4BA2-9A5C-48B30562BA4C}" type="sibTrans" cxnId="{7472D8B4-EF00-430A-9250-D098D11D826C}">
      <dgm:prSet/>
      <dgm:spPr/>
      <dgm:t>
        <a:bodyPr/>
        <a:lstStyle/>
        <a:p>
          <a:endParaRPr lang="en-US"/>
        </a:p>
      </dgm:t>
    </dgm:pt>
    <dgm:pt modelId="{B3CC74DD-1857-4B90-9832-E44844FADF81}">
      <dgm:prSet/>
      <dgm:spPr/>
      <dgm:t>
        <a:bodyPr/>
        <a:lstStyle/>
        <a:p>
          <a:r>
            <a:rPr lang="en-GB"/>
            <a:t>Mental health investment programmes</a:t>
          </a:r>
          <a:endParaRPr lang="en-US"/>
        </a:p>
      </dgm:t>
    </dgm:pt>
    <dgm:pt modelId="{09DBA0BC-648B-4C11-B58A-5BE58D5FFEE7}" type="parTrans" cxnId="{F0BA85B0-9245-47E6-ADCA-65105F774687}">
      <dgm:prSet/>
      <dgm:spPr/>
      <dgm:t>
        <a:bodyPr/>
        <a:lstStyle/>
        <a:p>
          <a:endParaRPr lang="en-US"/>
        </a:p>
      </dgm:t>
    </dgm:pt>
    <dgm:pt modelId="{81A6F02D-5D6D-41C1-AD24-39BEFDD5783D}" type="sibTrans" cxnId="{F0BA85B0-9245-47E6-ADCA-65105F774687}">
      <dgm:prSet/>
      <dgm:spPr/>
      <dgm:t>
        <a:bodyPr/>
        <a:lstStyle/>
        <a:p>
          <a:endParaRPr lang="en-US"/>
        </a:p>
      </dgm:t>
    </dgm:pt>
    <dgm:pt modelId="{30D0F6CE-65F3-46E1-A108-5B5D07B948C2}">
      <dgm:prSet/>
      <dgm:spPr/>
      <dgm:t>
        <a:bodyPr/>
        <a:lstStyle/>
        <a:p>
          <a:r>
            <a:rPr lang="en-GB"/>
            <a:t>Community-based care initiatives</a:t>
          </a:r>
          <a:endParaRPr lang="en-US"/>
        </a:p>
      </dgm:t>
    </dgm:pt>
    <dgm:pt modelId="{8229BD66-FB1D-4727-A54E-4D5FC451E294}" type="parTrans" cxnId="{991669DA-080E-4A51-8BCC-3551F6796143}">
      <dgm:prSet/>
      <dgm:spPr/>
      <dgm:t>
        <a:bodyPr/>
        <a:lstStyle/>
        <a:p>
          <a:endParaRPr lang="en-US"/>
        </a:p>
      </dgm:t>
    </dgm:pt>
    <dgm:pt modelId="{5125924D-E0A7-4A75-B176-2FB9E9FC3005}" type="sibTrans" cxnId="{991669DA-080E-4A51-8BCC-3551F6796143}">
      <dgm:prSet/>
      <dgm:spPr/>
      <dgm:t>
        <a:bodyPr/>
        <a:lstStyle/>
        <a:p>
          <a:endParaRPr lang="en-US"/>
        </a:p>
      </dgm:t>
    </dgm:pt>
    <dgm:pt modelId="{3FA81485-5C66-4C71-B92E-DE470646824E}">
      <dgm:prSet/>
      <dgm:spPr/>
      <dgm:t>
        <a:bodyPr/>
        <a:lstStyle/>
        <a:p>
          <a:r>
            <a:rPr lang="en-GB"/>
            <a:t>NHS Long Term Plan (UK)</a:t>
          </a:r>
          <a:endParaRPr lang="en-US"/>
        </a:p>
      </dgm:t>
    </dgm:pt>
    <dgm:pt modelId="{3AC75C6A-43A6-4A4D-8BDB-56BAA58DF984}" type="parTrans" cxnId="{F92C4747-FBBD-4A7C-9535-D0B7F0A38D01}">
      <dgm:prSet/>
      <dgm:spPr/>
      <dgm:t>
        <a:bodyPr/>
        <a:lstStyle/>
        <a:p>
          <a:endParaRPr lang="en-US"/>
        </a:p>
      </dgm:t>
    </dgm:pt>
    <dgm:pt modelId="{7E103BDB-DF27-4F56-9D8C-EB0D542077D7}" type="sibTrans" cxnId="{F92C4747-FBBD-4A7C-9535-D0B7F0A38D01}">
      <dgm:prSet/>
      <dgm:spPr/>
      <dgm:t>
        <a:bodyPr/>
        <a:lstStyle/>
        <a:p>
          <a:endParaRPr lang="en-US"/>
        </a:p>
      </dgm:t>
    </dgm:pt>
    <dgm:pt modelId="{6B863C3C-5469-4A5C-A529-D9836BD552EA}">
      <dgm:prSet/>
      <dgm:spPr/>
      <dgm:t>
        <a:bodyPr/>
        <a:lstStyle/>
        <a:p>
          <a:r>
            <a:rPr lang="en-GB"/>
            <a:t>Governance Challenges:</a:t>
          </a:r>
          <a:endParaRPr lang="en-US"/>
        </a:p>
      </dgm:t>
    </dgm:pt>
    <dgm:pt modelId="{E04A2B3E-5422-4985-BC38-177F0D3446C9}" type="parTrans" cxnId="{0B38B6FA-B628-4C59-B20E-E75C8E48D72D}">
      <dgm:prSet/>
      <dgm:spPr/>
      <dgm:t>
        <a:bodyPr/>
        <a:lstStyle/>
        <a:p>
          <a:endParaRPr lang="en-US"/>
        </a:p>
      </dgm:t>
    </dgm:pt>
    <dgm:pt modelId="{9DDFB10A-FB45-4E9D-8484-E6FD68E758F3}" type="sibTrans" cxnId="{0B38B6FA-B628-4C59-B20E-E75C8E48D72D}">
      <dgm:prSet/>
      <dgm:spPr/>
      <dgm:t>
        <a:bodyPr/>
        <a:lstStyle/>
        <a:p>
          <a:endParaRPr lang="en-US"/>
        </a:p>
      </dgm:t>
    </dgm:pt>
    <dgm:pt modelId="{602C9DE8-CDA5-4EAA-AA04-2408A6F588BA}">
      <dgm:prSet/>
      <dgm:spPr/>
      <dgm:t>
        <a:bodyPr/>
        <a:lstStyle/>
        <a:p>
          <a:r>
            <a:rPr lang="en-GB"/>
            <a:t>Funding constraints</a:t>
          </a:r>
          <a:endParaRPr lang="en-US"/>
        </a:p>
      </dgm:t>
    </dgm:pt>
    <dgm:pt modelId="{96587627-E5B5-4B00-B65F-5B358BC60B08}" type="parTrans" cxnId="{959DABB4-8835-48A0-A7D5-6D96F788390D}">
      <dgm:prSet/>
      <dgm:spPr/>
      <dgm:t>
        <a:bodyPr/>
        <a:lstStyle/>
        <a:p>
          <a:endParaRPr lang="en-US"/>
        </a:p>
      </dgm:t>
    </dgm:pt>
    <dgm:pt modelId="{CF3DCE33-6455-4B53-AE67-E892B84026B6}" type="sibTrans" cxnId="{959DABB4-8835-48A0-A7D5-6D96F788390D}">
      <dgm:prSet/>
      <dgm:spPr/>
      <dgm:t>
        <a:bodyPr/>
        <a:lstStyle/>
        <a:p>
          <a:endParaRPr lang="en-US"/>
        </a:p>
      </dgm:t>
    </dgm:pt>
    <dgm:pt modelId="{9A005B74-2B33-4C95-A55B-559478B78A52}">
      <dgm:prSet/>
      <dgm:spPr/>
      <dgm:t>
        <a:bodyPr/>
        <a:lstStyle/>
        <a:p>
          <a:r>
            <a:rPr lang="en-GB"/>
            <a:t>Workforce shortages</a:t>
          </a:r>
          <a:endParaRPr lang="en-US"/>
        </a:p>
      </dgm:t>
    </dgm:pt>
    <dgm:pt modelId="{FBD04436-1C2D-428E-8456-3A7812DA95C2}" type="parTrans" cxnId="{52771908-4F34-46F0-AB3D-E28861722257}">
      <dgm:prSet/>
      <dgm:spPr/>
      <dgm:t>
        <a:bodyPr/>
        <a:lstStyle/>
        <a:p>
          <a:endParaRPr lang="en-US"/>
        </a:p>
      </dgm:t>
    </dgm:pt>
    <dgm:pt modelId="{4FE1CB2C-98A4-48C4-8A6A-EAB6CF0F0235}" type="sibTrans" cxnId="{52771908-4F34-46F0-AB3D-E28861722257}">
      <dgm:prSet/>
      <dgm:spPr/>
      <dgm:t>
        <a:bodyPr/>
        <a:lstStyle/>
        <a:p>
          <a:endParaRPr lang="en-US"/>
        </a:p>
      </dgm:t>
    </dgm:pt>
    <dgm:pt modelId="{18A03A7A-0FA6-45BA-88BB-AE12F46805EE}">
      <dgm:prSet/>
      <dgm:spPr/>
      <dgm:t>
        <a:bodyPr/>
        <a:lstStyle/>
        <a:p>
          <a:r>
            <a:rPr lang="en-GB"/>
            <a:t>Regulatory complexity</a:t>
          </a:r>
          <a:endParaRPr lang="en-US"/>
        </a:p>
      </dgm:t>
    </dgm:pt>
    <dgm:pt modelId="{D9A335C8-32CF-4F72-8634-29DFE5F300BE}" type="parTrans" cxnId="{1A1F51D2-A9A9-4335-A8AD-BE3475AE9BC2}">
      <dgm:prSet/>
      <dgm:spPr/>
      <dgm:t>
        <a:bodyPr/>
        <a:lstStyle/>
        <a:p>
          <a:endParaRPr lang="en-US"/>
        </a:p>
      </dgm:t>
    </dgm:pt>
    <dgm:pt modelId="{24CD0B39-F16F-44EA-9CC0-1458433A3468}" type="sibTrans" cxnId="{1A1F51D2-A9A9-4335-A8AD-BE3475AE9BC2}">
      <dgm:prSet/>
      <dgm:spPr/>
      <dgm:t>
        <a:bodyPr/>
        <a:lstStyle/>
        <a:p>
          <a:endParaRPr lang="en-US"/>
        </a:p>
      </dgm:t>
    </dgm:pt>
    <dgm:pt modelId="{BD4C0E0C-4779-424D-BD4A-829597545110}">
      <dgm:prSet/>
      <dgm:spPr/>
      <dgm:t>
        <a:bodyPr/>
        <a:lstStyle/>
        <a:p>
          <a:r>
            <a:rPr lang="en-GB"/>
            <a:t>Fragmented commissioning structures</a:t>
          </a:r>
          <a:endParaRPr lang="en-US"/>
        </a:p>
      </dgm:t>
    </dgm:pt>
    <dgm:pt modelId="{0A5A86BE-A7E3-45B8-B384-24EFB6DBA610}" type="parTrans" cxnId="{96A0FEF9-AC13-4903-B686-D9D038E494CD}">
      <dgm:prSet/>
      <dgm:spPr/>
      <dgm:t>
        <a:bodyPr/>
        <a:lstStyle/>
        <a:p>
          <a:endParaRPr lang="en-US"/>
        </a:p>
      </dgm:t>
    </dgm:pt>
    <dgm:pt modelId="{D0413DF0-87BF-45D1-AD2A-8469028F9448}" type="sibTrans" cxnId="{96A0FEF9-AC13-4903-B686-D9D038E494CD}">
      <dgm:prSet/>
      <dgm:spPr/>
      <dgm:t>
        <a:bodyPr/>
        <a:lstStyle/>
        <a:p>
          <a:endParaRPr lang="en-US"/>
        </a:p>
      </dgm:t>
    </dgm:pt>
    <dgm:pt modelId="{471ABC79-1931-4AB9-92C2-08D497BDC3B0}" type="pres">
      <dgm:prSet presAssocID="{63A7C52A-133B-4613-B3E5-F6D9F3E55FB8}" presName="Name0" presStyleCnt="0">
        <dgm:presLayoutVars>
          <dgm:dir/>
          <dgm:resizeHandles val="exact"/>
        </dgm:presLayoutVars>
      </dgm:prSet>
      <dgm:spPr/>
    </dgm:pt>
    <dgm:pt modelId="{60F095C8-CADE-4005-B932-C61E7D074BA0}" type="pres">
      <dgm:prSet presAssocID="{63A7C52A-133B-4613-B3E5-F6D9F3E55FB8}" presName="cycle" presStyleCnt="0"/>
      <dgm:spPr/>
    </dgm:pt>
    <dgm:pt modelId="{558865E1-B385-4071-81D4-E08FE19B2ED7}" type="pres">
      <dgm:prSet presAssocID="{479D4C39-8118-45D2-9D1F-C85A7D3F152F}" presName="nodeFirstNode" presStyleLbl="node1" presStyleIdx="0" presStyleCnt="9">
        <dgm:presLayoutVars>
          <dgm:bulletEnabled val="1"/>
        </dgm:presLayoutVars>
      </dgm:prSet>
      <dgm:spPr/>
    </dgm:pt>
    <dgm:pt modelId="{53492F57-C0E5-4EA1-940A-002EBE106D07}" type="pres">
      <dgm:prSet presAssocID="{8A5A7EF9-76C5-4CD8-A7E8-C22A59074F2A}" presName="sibTransFirstNode" presStyleLbl="bgShp" presStyleIdx="0" presStyleCnt="1"/>
      <dgm:spPr/>
    </dgm:pt>
    <dgm:pt modelId="{47651E57-C8CC-414C-B9F6-38ADCE6C8CD7}" type="pres">
      <dgm:prSet presAssocID="{550591B5-A3B5-477D-8CCA-0FCABDC1A4B5}" presName="nodeFollowingNodes" presStyleLbl="node1" presStyleIdx="1" presStyleCnt="9">
        <dgm:presLayoutVars>
          <dgm:bulletEnabled val="1"/>
        </dgm:presLayoutVars>
      </dgm:prSet>
      <dgm:spPr/>
    </dgm:pt>
    <dgm:pt modelId="{F3986987-F0BB-410B-9197-A0DFF8CBBA31}" type="pres">
      <dgm:prSet presAssocID="{B3CC74DD-1857-4B90-9832-E44844FADF81}" presName="nodeFollowingNodes" presStyleLbl="node1" presStyleIdx="2" presStyleCnt="9">
        <dgm:presLayoutVars>
          <dgm:bulletEnabled val="1"/>
        </dgm:presLayoutVars>
      </dgm:prSet>
      <dgm:spPr/>
    </dgm:pt>
    <dgm:pt modelId="{C15021B8-ABF5-4673-BF63-A2704889FBF4}" type="pres">
      <dgm:prSet presAssocID="{30D0F6CE-65F3-46E1-A108-5B5D07B948C2}" presName="nodeFollowingNodes" presStyleLbl="node1" presStyleIdx="3" presStyleCnt="9">
        <dgm:presLayoutVars>
          <dgm:bulletEnabled val="1"/>
        </dgm:presLayoutVars>
      </dgm:prSet>
      <dgm:spPr/>
    </dgm:pt>
    <dgm:pt modelId="{CB07FCA1-4D55-4119-9559-71FA764081B0}" type="pres">
      <dgm:prSet presAssocID="{3FA81485-5C66-4C71-B92E-DE470646824E}" presName="nodeFollowingNodes" presStyleLbl="node1" presStyleIdx="4" presStyleCnt="9">
        <dgm:presLayoutVars>
          <dgm:bulletEnabled val="1"/>
        </dgm:presLayoutVars>
      </dgm:prSet>
      <dgm:spPr/>
    </dgm:pt>
    <dgm:pt modelId="{BDF36878-2D7C-4DD3-86AE-60444CAD9A85}" type="pres">
      <dgm:prSet presAssocID="{6B863C3C-5469-4A5C-A529-D9836BD552EA}" presName="nodeFollowingNodes" presStyleLbl="node1" presStyleIdx="5" presStyleCnt="9">
        <dgm:presLayoutVars>
          <dgm:bulletEnabled val="1"/>
        </dgm:presLayoutVars>
      </dgm:prSet>
      <dgm:spPr/>
    </dgm:pt>
    <dgm:pt modelId="{2C5A9A63-31E4-4B63-B2D6-27C0411AB4AB}" type="pres">
      <dgm:prSet presAssocID="{9A005B74-2B33-4C95-A55B-559478B78A52}" presName="nodeFollowingNodes" presStyleLbl="node1" presStyleIdx="6" presStyleCnt="9">
        <dgm:presLayoutVars>
          <dgm:bulletEnabled val="1"/>
        </dgm:presLayoutVars>
      </dgm:prSet>
      <dgm:spPr/>
    </dgm:pt>
    <dgm:pt modelId="{ED79084E-ED20-453B-A04E-536516205E44}" type="pres">
      <dgm:prSet presAssocID="{18A03A7A-0FA6-45BA-88BB-AE12F46805EE}" presName="nodeFollowingNodes" presStyleLbl="node1" presStyleIdx="7" presStyleCnt="9">
        <dgm:presLayoutVars>
          <dgm:bulletEnabled val="1"/>
        </dgm:presLayoutVars>
      </dgm:prSet>
      <dgm:spPr/>
    </dgm:pt>
    <dgm:pt modelId="{5A20FFE2-E7B2-480A-9ABF-6F042A0129B0}" type="pres">
      <dgm:prSet presAssocID="{BD4C0E0C-4779-424D-BD4A-829597545110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5349A200-8DDD-4726-8B78-F762C32BCA52}" type="presOf" srcId="{479D4C39-8118-45D2-9D1F-C85A7D3F152F}" destId="{558865E1-B385-4071-81D4-E08FE19B2ED7}" srcOrd="0" destOrd="0" presId="urn:microsoft.com/office/officeart/2005/8/layout/cycle3"/>
    <dgm:cxn modelId="{52771908-4F34-46F0-AB3D-E28861722257}" srcId="{63A7C52A-133B-4613-B3E5-F6D9F3E55FB8}" destId="{9A005B74-2B33-4C95-A55B-559478B78A52}" srcOrd="6" destOrd="0" parTransId="{FBD04436-1C2D-428E-8456-3A7812DA95C2}" sibTransId="{4FE1CB2C-98A4-48C4-8A6A-EAB6CF0F0235}"/>
    <dgm:cxn modelId="{E6EEEE08-EE1A-4DBC-BF4D-AAD2BFF3A615}" type="presOf" srcId="{8A5A7EF9-76C5-4CD8-A7E8-C22A59074F2A}" destId="{53492F57-C0E5-4EA1-940A-002EBE106D07}" srcOrd="0" destOrd="0" presId="urn:microsoft.com/office/officeart/2005/8/layout/cycle3"/>
    <dgm:cxn modelId="{F92C4747-FBBD-4A7C-9535-D0B7F0A38D01}" srcId="{63A7C52A-133B-4613-B3E5-F6D9F3E55FB8}" destId="{3FA81485-5C66-4C71-B92E-DE470646824E}" srcOrd="4" destOrd="0" parTransId="{3AC75C6A-43A6-4A4D-8BDB-56BAA58DF984}" sibTransId="{7E103BDB-DF27-4F56-9D8C-EB0D542077D7}"/>
    <dgm:cxn modelId="{9CA70253-7411-47A1-8D9D-28BF82101536}" type="presOf" srcId="{6B863C3C-5469-4A5C-A529-D9836BD552EA}" destId="{BDF36878-2D7C-4DD3-86AE-60444CAD9A85}" srcOrd="0" destOrd="0" presId="urn:microsoft.com/office/officeart/2005/8/layout/cycle3"/>
    <dgm:cxn modelId="{2A315654-C312-44A7-959C-D351C2A7602F}" type="presOf" srcId="{9A005B74-2B33-4C95-A55B-559478B78A52}" destId="{2C5A9A63-31E4-4B63-B2D6-27C0411AB4AB}" srcOrd="0" destOrd="0" presId="urn:microsoft.com/office/officeart/2005/8/layout/cycle3"/>
    <dgm:cxn modelId="{D1578C78-EBE6-441A-BB1B-9D975E85212A}" type="presOf" srcId="{18A03A7A-0FA6-45BA-88BB-AE12F46805EE}" destId="{ED79084E-ED20-453B-A04E-536516205E44}" srcOrd="0" destOrd="0" presId="urn:microsoft.com/office/officeart/2005/8/layout/cycle3"/>
    <dgm:cxn modelId="{30E95A5A-E7FE-46F1-A03E-06E49D16D944}" type="presOf" srcId="{B3CC74DD-1857-4B90-9832-E44844FADF81}" destId="{F3986987-F0BB-410B-9197-A0DFF8CBBA31}" srcOrd="0" destOrd="0" presId="urn:microsoft.com/office/officeart/2005/8/layout/cycle3"/>
    <dgm:cxn modelId="{7F39437E-320C-4AEA-952A-8D8E05D0F8BD}" type="presOf" srcId="{30D0F6CE-65F3-46E1-A108-5B5D07B948C2}" destId="{C15021B8-ABF5-4673-BF63-A2704889FBF4}" srcOrd="0" destOrd="0" presId="urn:microsoft.com/office/officeart/2005/8/layout/cycle3"/>
    <dgm:cxn modelId="{756C0B97-89D7-485D-A689-31842D017841}" type="presOf" srcId="{3FA81485-5C66-4C71-B92E-DE470646824E}" destId="{CB07FCA1-4D55-4119-9559-71FA764081B0}" srcOrd="0" destOrd="0" presId="urn:microsoft.com/office/officeart/2005/8/layout/cycle3"/>
    <dgm:cxn modelId="{B1DE249F-995F-4C52-AAB9-47006A58D649}" type="presOf" srcId="{550591B5-A3B5-477D-8CCA-0FCABDC1A4B5}" destId="{47651E57-C8CC-414C-B9F6-38ADCE6C8CD7}" srcOrd="0" destOrd="0" presId="urn:microsoft.com/office/officeart/2005/8/layout/cycle3"/>
    <dgm:cxn modelId="{F0BA85B0-9245-47E6-ADCA-65105F774687}" srcId="{63A7C52A-133B-4613-B3E5-F6D9F3E55FB8}" destId="{B3CC74DD-1857-4B90-9832-E44844FADF81}" srcOrd="2" destOrd="0" parTransId="{09DBA0BC-648B-4C11-B58A-5BE58D5FFEE7}" sibTransId="{81A6F02D-5D6D-41C1-AD24-39BEFDD5783D}"/>
    <dgm:cxn modelId="{B09093B2-0276-4D2F-A7B9-CCCC5C4B1211}" srcId="{63A7C52A-133B-4613-B3E5-F6D9F3E55FB8}" destId="{479D4C39-8118-45D2-9D1F-C85A7D3F152F}" srcOrd="0" destOrd="0" parTransId="{0E9CB86D-22E6-4223-97D8-4B45FDECA7EB}" sibTransId="{8A5A7EF9-76C5-4CD8-A7E8-C22A59074F2A}"/>
    <dgm:cxn modelId="{959DABB4-8835-48A0-A7D5-6D96F788390D}" srcId="{6B863C3C-5469-4A5C-A529-D9836BD552EA}" destId="{602C9DE8-CDA5-4EAA-AA04-2408A6F588BA}" srcOrd="0" destOrd="0" parTransId="{96587627-E5B5-4B00-B65F-5B358BC60B08}" sibTransId="{CF3DCE33-6455-4B53-AE67-E892B84026B6}"/>
    <dgm:cxn modelId="{7472D8B4-EF00-430A-9250-D098D11D826C}" srcId="{63A7C52A-133B-4613-B3E5-F6D9F3E55FB8}" destId="{550591B5-A3B5-477D-8CCA-0FCABDC1A4B5}" srcOrd="1" destOrd="0" parTransId="{3920F5FC-43F7-4842-A69D-065ED8DAB840}" sibTransId="{DD353734-B7FF-4BA2-9A5C-48B30562BA4C}"/>
    <dgm:cxn modelId="{AFFAE8C0-E21B-4038-922F-5DD1460BC43D}" type="presOf" srcId="{BD4C0E0C-4779-424D-BD4A-829597545110}" destId="{5A20FFE2-E7B2-480A-9ABF-6F042A0129B0}" srcOrd="0" destOrd="0" presId="urn:microsoft.com/office/officeart/2005/8/layout/cycle3"/>
    <dgm:cxn modelId="{8066CFC1-C654-44B5-B742-5EF7D9B44569}" type="presOf" srcId="{602C9DE8-CDA5-4EAA-AA04-2408A6F588BA}" destId="{BDF36878-2D7C-4DD3-86AE-60444CAD9A85}" srcOrd="0" destOrd="1" presId="urn:microsoft.com/office/officeart/2005/8/layout/cycle3"/>
    <dgm:cxn modelId="{1A1F51D2-A9A9-4335-A8AD-BE3475AE9BC2}" srcId="{63A7C52A-133B-4613-B3E5-F6D9F3E55FB8}" destId="{18A03A7A-0FA6-45BA-88BB-AE12F46805EE}" srcOrd="7" destOrd="0" parTransId="{D9A335C8-32CF-4F72-8634-29DFE5F300BE}" sibTransId="{24CD0B39-F16F-44EA-9CC0-1458433A3468}"/>
    <dgm:cxn modelId="{991669DA-080E-4A51-8BCC-3551F6796143}" srcId="{63A7C52A-133B-4613-B3E5-F6D9F3E55FB8}" destId="{30D0F6CE-65F3-46E1-A108-5B5D07B948C2}" srcOrd="3" destOrd="0" parTransId="{8229BD66-FB1D-4727-A54E-4D5FC451E294}" sibTransId="{5125924D-E0A7-4A75-B176-2FB9E9FC3005}"/>
    <dgm:cxn modelId="{B9E446E9-111D-4251-93B5-00378F2E7AA4}" type="presOf" srcId="{63A7C52A-133B-4613-B3E5-F6D9F3E55FB8}" destId="{471ABC79-1931-4AB9-92C2-08D497BDC3B0}" srcOrd="0" destOrd="0" presId="urn:microsoft.com/office/officeart/2005/8/layout/cycle3"/>
    <dgm:cxn modelId="{96A0FEF9-AC13-4903-B686-D9D038E494CD}" srcId="{63A7C52A-133B-4613-B3E5-F6D9F3E55FB8}" destId="{BD4C0E0C-4779-424D-BD4A-829597545110}" srcOrd="8" destOrd="0" parTransId="{0A5A86BE-A7E3-45B8-B384-24EFB6DBA610}" sibTransId="{D0413DF0-87BF-45D1-AD2A-8469028F9448}"/>
    <dgm:cxn modelId="{0B38B6FA-B628-4C59-B20E-E75C8E48D72D}" srcId="{63A7C52A-133B-4613-B3E5-F6D9F3E55FB8}" destId="{6B863C3C-5469-4A5C-A529-D9836BD552EA}" srcOrd="5" destOrd="0" parTransId="{E04A2B3E-5422-4985-BC38-177F0D3446C9}" sibTransId="{9DDFB10A-FB45-4E9D-8484-E6FD68E758F3}"/>
    <dgm:cxn modelId="{685EB492-B61C-45FE-8E1B-7804E6811294}" type="presParOf" srcId="{471ABC79-1931-4AB9-92C2-08D497BDC3B0}" destId="{60F095C8-CADE-4005-B932-C61E7D074BA0}" srcOrd="0" destOrd="0" presId="urn:microsoft.com/office/officeart/2005/8/layout/cycle3"/>
    <dgm:cxn modelId="{E4FD09E3-D639-4130-B6F6-6E1FBECEEAAD}" type="presParOf" srcId="{60F095C8-CADE-4005-B932-C61E7D074BA0}" destId="{558865E1-B385-4071-81D4-E08FE19B2ED7}" srcOrd="0" destOrd="0" presId="urn:microsoft.com/office/officeart/2005/8/layout/cycle3"/>
    <dgm:cxn modelId="{5F26A16D-344A-4E90-9E50-94FBC19B3650}" type="presParOf" srcId="{60F095C8-CADE-4005-B932-C61E7D074BA0}" destId="{53492F57-C0E5-4EA1-940A-002EBE106D07}" srcOrd="1" destOrd="0" presId="urn:microsoft.com/office/officeart/2005/8/layout/cycle3"/>
    <dgm:cxn modelId="{0EC54D21-31FF-4A8F-8FCC-EF7F1A43E76F}" type="presParOf" srcId="{60F095C8-CADE-4005-B932-C61E7D074BA0}" destId="{47651E57-C8CC-414C-B9F6-38ADCE6C8CD7}" srcOrd="2" destOrd="0" presId="urn:microsoft.com/office/officeart/2005/8/layout/cycle3"/>
    <dgm:cxn modelId="{9D6C953C-D030-4580-AB0F-4185C6FDEFAD}" type="presParOf" srcId="{60F095C8-CADE-4005-B932-C61E7D074BA0}" destId="{F3986987-F0BB-410B-9197-A0DFF8CBBA31}" srcOrd="3" destOrd="0" presId="urn:microsoft.com/office/officeart/2005/8/layout/cycle3"/>
    <dgm:cxn modelId="{F98D482E-8B13-42B7-BB20-CA068AA64D7E}" type="presParOf" srcId="{60F095C8-CADE-4005-B932-C61E7D074BA0}" destId="{C15021B8-ABF5-4673-BF63-A2704889FBF4}" srcOrd="4" destOrd="0" presId="urn:microsoft.com/office/officeart/2005/8/layout/cycle3"/>
    <dgm:cxn modelId="{3CEA8AAF-691B-42A3-BDEA-9436F60F5A0E}" type="presParOf" srcId="{60F095C8-CADE-4005-B932-C61E7D074BA0}" destId="{CB07FCA1-4D55-4119-9559-71FA764081B0}" srcOrd="5" destOrd="0" presId="urn:microsoft.com/office/officeart/2005/8/layout/cycle3"/>
    <dgm:cxn modelId="{159EDA7B-EDF0-4C56-9274-F2BF743671E2}" type="presParOf" srcId="{60F095C8-CADE-4005-B932-C61E7D074BA0}" destId="{BDF36878-2D7C-4DD3-86AE-60444CAD9A85}" srcOrd="6" destOrd="0" presId="urn:microsoft.com/office/officeart/2005/8/layout/cycle3"/>
    <dgm:cxn modelId="{1BA67CF9-3959-4031-AA9F-D00ADDBE75FD}" type="presParOf" srcId="{60F095C8-CADE-4005-B932-C61E7D074BA0}" destId="{2C5A9A63-31E4-4B63-B2D6-27C0411AB4AB}" srcOrd="7" destOrd="0" presId="urn:microsoft.com/office/officeart/2005/8/layout/cycle3"/>
    <dgm:cxn modelId="{4938A4E5-E4FA-4253-941F-2C6D9A11F29D}" type="presParOf" srcId="{60F095C8-CADE-4005-B932-C61E7D074BA0}" destId="{ED79084E-ED20-453B-A04E-536516205E44}" srcOrd="8" destOrd="0" presId="urn:microsoft.com/office/officeart/2005/8/layout/cycle3"/>
    <dgm:cxn modelId="{4921C3C2-D780-464C-8AB6-69568024411B}" type="presParOf" srcId="{60F095C8-CADE-4005-B932-C61E7D074BA0}" destId="{5A20FFE2-E7B2-480A-9ABF-6F042A0129B0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799FEBE-23D3-424D-9F06-9ED87261111F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7887405-8660-458C-B9CC-487520D0C4ED}">
      <dgm:prSet/>
      <dgm:spPr/>
      <dgm:t>
        <a:bodyPr/>
        <a:lstStyle/>
        <a:p>
          <a:r>
            <a:rPr lang="en-GB"/>
            <a:t>Modern service delivery includes:</a:t>
          </a:r>
          <a:endParaRPr lang="en-US"/>
        </a:p>
      </dgm:t>
    </dgm:pt>
    <dgm:pt modelId="{1365D93B-0C1F-4154-BB60-A6C8FF4F75E9}" type="parTrans" cxnId="{82930ED5-EB0A-4D1F-A4C0-CB93948CC28F}">
      <dgm:prSet/>
      <dgm:spPr/>
      <dgm:t>
        <a:bodyPr/>
        <a:lstStyle/>
        <a:p>
          <a:endParaRPr lang="en-US"/>
        </a:p>
      </dgm:t>
    </dgm:pt>
    <dgm:pt modelId="{99648BF0-5654-49CD-A977-9D8A70661DEA}" type="sibTrans" cxnId="{82930ED5-EB0A-4D1F-A4C0-CB93948CC28F}">
      <dgm:prSet/>
      <dgm:spPr/>
      <dgm:t>
        <a:bodyPr/>
        <a:lstStyle/>
        <a:p>
          <a:endParaRPr lang="en-US"/>
        </a:p>
      </dgm:t>
    </dgm:pt>
    <dgm:pt modelId="{49ECF90F-98AE-45EE-9772-FE5455B9DC70}">
      <dgm:prSet/>
      <dgm:spPr/>
      <dgm:t>
        <a:bodyPr/>
        <a:lstStyle/>
        <a:p>
          <a:r>
            <a:rPr lang="en-GB"/>
            <a:t>Telehealth and digital consultations</a:t>
          </a:r>
          <a:endParaRPr lang="en-US"/>
        </a:p>
      </dgm:t>
    </dgm:pt>
    <dgm:pt modelId="{A01F5450-58A2-4E6A-A372-A6BDAEAEA42F}" type="parTrans" cxnId="{650B5E84-3B22-49E2-AF37-43741C999055}">
      <dgm:prSet/>
      <dgm:spPr/>
      <dgm:t>
        <a:bodyPr/>
        <a:lstStyle/>
        <a:p>
          <a:endParaRPr lang="en-US"/>
        </a:p>
      </dgm:t>
    </dgm:pt>
    <dgm:pt modelId="{3CE72EE5-2A6C-4E85-A9E3-4F62F0F595CA}" type="sibTrans" cxnId="{650B5E84-3B22-49E2-AF37-43741C999055}">
      <dgm:prSet/>
      <dgm:spPr/>
      <dgm:t>
        <a:bodyPr/>
        <a:lstStyle/>
        <a:p>
          <a:endParaRPr lang="en-US"/>
        </a:p>
      </dgm:t>
    </dgm:pt>
    <dgm:pt modelId="{DC9F6D18-990D-4EB8-BD53-E38494F169BF}">
      <dgm:prSet/>
      <dgm:spPr/>
      <dgm:t>
        <a:bodyPr/>
        <a:lstStyle/>
        <a:p>
          <a:r>
            <a:rPr lang="en-GB"/>
            <a:t>Community health hubs</a:t>
          </a:r>
          <a:endParaRPr lang="en-US"/>
        </a:p>
      </dgm:t>
    </dgm:pt>
    <dgm:pt modelId="{818552CD-D573-4F16-8323-38E908D83A8E}" type="parTrans" cxnId="{EC8AE07A-E527-4D7C-9AE2-A30432DBF4B7}">
      <dgm:prSet/>
      <dgm:spPr/>
      <dgm:t>
        <a:bodyPr/>
        <a:lstStyle/>
        <a:p>
          <a:endParaRPr lang="en-US"/>
        </a:p>
      </dgm:t>
    </dgm:pt>
    <dgm:pt modelId="{BFE3BFEE-AC3D-4426-934A-624EAE055552}" type="sibTrans" cxnId="{EC8AE07A-E527-4D7C-9AE2-A30432DBF4B7}">
      <dgm:prSet/>
      <dgm:spPr/>
      <dgm:t>
        <a:bodyPr/>
        <a:lstStyle/>
        <a:p>
          <a:endParaRPr lang="en-US"/>
        </a:p>
      </dgm:t>
    </dgm:pt>
    <dgm:pt modelId="{6E67B0DE-648A-4CEC-8CDC-9BBE8FD05F81}">
      <dgm:prSet/>
      <dgm:spPr/>
      <dgm:t>
        <a:bodyPr/>
        <a:lstStyle/>
        <a:p>
          <a:r>
            <a:rPr lang="en-GB"/>
            <a:t>Multidisciplinary teams</a:t>
          </a:r>
          <a:endParaRPr lang="en-US"/>
        </a:p>
      </dgm:t>
    </dgm:pt>
    <dgm:pt modelId="{3FFF1356-5D28-4B2C-A442-635877865648}" type="parTrans" cxnId="{DC600B61-F3FF-48C6-9DEE-1471F68FDCFD}">
      <dgm:prSet/>
      <dgm:spPr/>
      <dgm:t>
        <a:bodyPr/>
        <a:lstStyle/>
        <a:p>
          <a:endParaRPr lang="en-US"/>
        </a:p>
      </dgm:t>
    </dgm:pt>
    <dgm:pt modelId="{E2B8EB43-C87C-4D30-98E5-8241CC318D3B}" type="sibTrans" cxnId="{DC600B61-F3FF-48C6-9DEE-1471F68FDCFD}">
      <dgm:prSet/>
      <dgm:spPr/>
      <dgm:t>
        <a:bodyPr/>
        <a:lstStyle/>
        <a:p>
          <a:endParaRPr lang="en-US"/>
        </a:p>
      </dgm:t>
    </dgm:pt>
    <dgm:pt modelId="{6CEB7E32-7FB6-4C9B-953D-B81B221C4DAE}">
      <dgm:prSet/>
      <dgm:spPr/>
      <dgm:t>
        <a:bodyPr/>
        <a:lstStyle/>
        <a:p>
          <a:r>
            <a:rPr lang="en-GB"/>
            <a:t>Integrated Care Systems within the National Health Service</a:t>
          </a:r>
          <a:endParaRPr lang="en-US"/>
        </a:p>
      </dgm:t>
    </dgm:pt>
    <dgm:pt modelId="{3BAD61E9-2B01-4908-BFE7-6A3218D3837B}" type="parTrans" cxnId="{4D42D5D1-0625-497F-A10B-5E4EA99B5414}">
      <dgm:prSet/>
      <dgm:spPr/>
      <dgm:t>
        <a:bodyPr/>
        <a:lstStyle/>
        <a:p>
          <a:endParaRPr lang="en-US"/>
        </a:p>
      </dgm:t>
    </dgm:pt>
    <dgm:pt modelId="{0154CA09-76B5-4EE4-8EB7-FD9C0DD11FDD}" type="sibTrans" cxnId="{4D42D5D1-0625-497F-A10B-5E4EA99B5414}">
      <dgm:prSet/>
      <dgm:spPr/>
      <dgm:t>
        <a:bodyPr/>
        <a:lstStyle/>
        <a:p>
          <a:endParaRPr lang="en-US"/>
        </a:p>
      </dgm:t>
    </dgm:pt>
    <dgm:pt modelId="{0DB5B765-FAF9-41AB-B936-854BC7B127B9}">
      <dgm:prSet/>
      <dgm:spPr/>
      <dgm:t>
        <a:bodyPr/>
        <a:lstStyle/>
        <a:p>
          <a:r>
            <a:rPr lang="en-US"/>
            <a:t>Critical Perspective:</a:t>
          </a:r>
        </a:p>
      </dgm:t>
    </dgm:pt>
    <dgm:pt modelId="{AF528F18-F436-440E-8F6A-24E1808A154A}" type="parTrans" cxnId="{F28885F3-6D3F-4AE4-8BFB-E67F9AD73C07}">
      <dgm:prSet/>
      <dgm:spPr/>
      <dgm:t>
        <a:bodyPr/>
        <a:lstStyle/>
        <a:p>
          <a:endParaRPr lang="en-US"/>
        </a:p>
      </dgm:t>
    </dgm:pt>
    <dgm:pt modelId="{069B4CE9-E010-4007-B0F3-169FB6E22033}" type="sibTrans" cxnId="{F28885F3-6D3F-4AE4-8BFB-E67F9AD73C07}">
      <dgm:prSet/>
      <dgm:spPr/>
      <dgm:t>
        <a:bodyPr/>
        <a:lstStyle/>
        <a:p>
          <a:endParaRPr lang="en-US"/>
        </a:p>
      </dgm:t>
    </dgm:pt>
    <dgm:pt modelId="{077A9AC4-F48B-481D-A8BB-383B1573B7F0}">
      <dgm:prSet/>
      <dgm:spPr/>
      <dgm:t>
        <a:bodyPr/>
        <a:lstStyle/>
        <a:p>
          <a:r>
            <a:rPr lang="en-US"/>
            <a:t>Enhances accessibility and efficiency.</a:t>
          </a:r>
        </a:p>
      </dgm:t>
    </dgm:pt>
    <dgm:pt modelId="{12207FD1-46DA-4AB3-9A49-D336332F3D20}" type="parTrans" cxnId="{55E07804-020B-4902-A530-4046B8F902A1}">
      <dgm:prSet/>
      <dgm:spPr/>
      <dgm:t>
        <a:bodyPr/>
        <a:lstStyle/>
        <a:p>
          <a:endParaRPr lang="en-US"/>
        </a:p>
      </dgm:t>
    </dgm:pt>
    <dgm:pt modelId="{665AC70D-C11F-4EA7-8D8B-C2FF70AB9352}" type="sibTrans" cxnId="{55E07804-020B-4902-A530-4046B8F902A1}">
      <dgm:prSet/>
      <dgm:spPr/>
      <dgm:t>
        <a:bodyPr/>
        <a:lstStyle/>
        <a:p>
          <a:endParaRPr lang="en-US"/>
        </a:p>
      </dgm:t>
    </dgm:pt>
    <dgm:pt modelId="{97413B91-08EE-4B26-96BF-4438E52E25F1}">
      <dgm:prSet/>
      <dgm:spPr/>
      <dgm:t>
        <a:bodyPr/>
        <a:lstStyle/>
        <a:p>
          <a:r>
            <a:rPr lang="en-US"/>
            <a:t>Risk of digital exclusion for vulnerable populations.</a:t>
          </a:r>
        </a:p>
      </dgm:t>
    </dgm:pt>
    <dgm:pt modelId="{0A16E2EA-14A8-45CF-98C8-152D78728D9F}" type="parTrans" cxnId="{0D57D5FD-05FD-48F7-9E9E-9BAC460A26B9}">
      <dgm:prSet/>
      <dgm:spPr/>
      <dgm:t>
        <a:bodyPr/>
        <a:lstStyle/>
        <a:p>
          <a:endParaRPr lang="en-US"/>
        </a:p>
      </dgm:t>
    </dgm:pt>
    <dgm:pt modelId="{5CEE7EFD-19CC-4086-83E4-8386F224E3F0}" type="sibTrans" cxnId="{0D57D5FD-05FD-48F7-9E9E-9BAC460A26B9}">
      <dgm:prSet/>
      <dgm:spPr/>
      <dgm:t>
        <a:bodyPr/>
        <a:lstStyle/>
        <a:p>
          <a:endParaRPr lang="en-US"/>
        </a:p>
      </dgm:t>
    </dgm:pt>
    <dgm:pt modelId="{9AB5F1E6-73FB-47CF-8136-C4112FDD3378}" type="pres">
      <dgm:prSet presAssocID="{F799FEBE-23D3-424D-9F06-9ED87261111F}" presName="linear" presStyleCnt="0">
        <dgm:presLayoutVars>
          <dgm:animLvl val="lvl"/>
          <dgm:resizeHandles val="exact"/>
        </dgm:presLayoutVars>
      </dgm:prSet>
      <dgm:spPr/>
    </dgm:pt>
    <dgm:pt modelId="{377C8FB8-279F-4745-90B9-41CE0104D8A2}" type="pres">
      <dgm:prSet presAssocID="{77887405-8660-458C-B9CC-487520D0C4ED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5C2A094A-5B18-4A1B-8541-DFCA12C645D5}" type="pres">
      <dgm:prSet presAssocID="{99648BF0-5654-49CD-A977-9D8A70661DEA}" presName="spacer" presStyleCnt="0"/>
      <dgm:spPr/>
    </dgm:pt>
    <dgm:pt modelId="{D1CBDA26-CC97-4628-82F3-FD084E737D98}" type="pres">
      <dgm:prSet presAssocID="{49ECF90F-98AE-45EE-9772-FE5455B9DC70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9B76A256-F27C-443C-9DAF-8A82EDCC0F1F}" type="pres">
      <dgm:prSet presAssocID="{3CE72EE5-2A6C-4E85-A9E3-4F62F0F595CA}" presName="spacer" presStyleCnt="0"/>
      <dgm:spPr/>
    </dgm:pt>
    <dgm:pt modelId="{A630ECE8-05AE-4680-B8EF-3A80C0DCB70F}" type="pres">
      <dgm:prSet presAssocID="{DC9F6D18-990D-4EB8-BD53-E38494F169BF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E08A0208-3219-4653-9750-4BD6CEADD191}" type="pres">
      <dgm:prSet presAssocID="{BFE3BFEE-AC3D-4426-934A-624EAE055552}" presName="spacer" presStyleCnt="0"/>
      <dgm:spPr/>
    </dgm:pt>
    <dgm:pt modelId="{98FFE64B-61A2-497E-B453-123F09D93BA9}" type="pres">
      <dgm:prSet presAssocID="{6E67B0DE-648A-4CEC-8CDC-9BBE8FD05F8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F97D16BE-2EE6-44AB-96F6-AFE243187D54}" type="pres">
      <dgm:prSet presAssocID="{E2B8EB43-C87C-4D30-98E5-8241CC318D3B}" presName="spacer" presStyleCnt="0"/>
      <dgm:spPr/>
    </dgm:pt>
    <dgm:pt modelId="{5BACA2C5-E920-4BDC-A450-A22C30A34C83}" type="pres">
      <dgm:prSet presAssocID="{6CEB7E32-7FB6-4C9B-953D-B81B221C4DAE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A2AAA895-7EF1-4981-85F6-1D8CA0FF54D0}" type="pres">
      <dgm:prSet presAssocID="{0154CA09-76B5-4EE4-8EB7-FD9C0DD11FDD}" presName="spacer" presStyleCnt="0"/>
      <dgm:spPr/>
    </dgm:pt>
    <dgm:pt modelId="{7A97D2A0-8638-4F5F-8874-EF0B2EE372A3}" type="pres">
      <dgm:prSet presAssocID="{0DB5B765-FAF9-41AB-B936-854BC7B127B9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58159D52-FFB0-4361-A57A-B6F01B1D48DE}" type="pres">
      <dgm:prSet presAssocID="{069B4CE9-E010-4007-B0F3-169FB6E22033}" presName="spacer" presStyleCnt="0"/>
      <dgm:spPr/>
    </dgm:pt>
    <dgm:pt modelId="{87FFC051-02DC-4BC0-86EB-8405634168C3}" type="pres">
      <dgm:prSet presAssocID="{077A9AC4-F48B-481D-A8BB-383B1573B7F0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EA22E333-F95C-45B6-8AC2-D2D2E6FC033B}" type="pres">
      <dgm:prSet presAssocID="{665AC70D-C11F-4EA7-8D8B-C2FF70AB9352}" presName="spacer" presStyleCnt="0"/>
      <dgm:spPr/>
    </dgm:pt>
    <dgm:pt modelId="{2481C9B6-DD24-4102-B4D0-47999A586DF1}" type="pres">
      <dgm:prSet presAssocID="{97413B91-08EE-4B26-96BF-4438E52E25F1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55E07804-020B-4902-A530-4046B8F902A1}" srcId="{F799FEBE-23D3-424D-9F06-9ED87261111F}" destId="{077A9AC4-F48B-481D-A8BB-383B1573B7F0}" srcOrd="6" destOrd="0" parTransId="{12207FD1-46DA-4AB3-9A49-D336332F3D20}" sibTransId="{665AC70D-C11F-4EA7-8D8B-C2FF70AB9352}"/>
    <dgm:cxn modelId="{2E0E5C0D-9509-49C3-AD70-5393F4600965}" type="presOf" srcId="{6E67B0DE-648A-4CEC-8CDC-9BBE8FD05F81}" destId="{98FFE64B-61A2-497E-B453-123F09D93BA9}" srcOrd="0" destOrd="0" presId="urn:microsoft.com/office/officeart/2005/8/layout/vList2"/>
    <dgm:cxn modelId="{ED9C3F1D-F34A-498E-A2B3-E44F55BB6AF7}" type="presOf" srcId="{0DB5B765-FAF9-41AB-B936-854BC7B127B9}" destId="{7A97D2A0-8638-4F5F-8874-EF0B2EE372A3}" srcOrd="0" destOrd="0" presId="urn:microsoft.com/office/officeart/2005/8/layout/vList2"/>
    <dgm:cxn modelId="{07F9F13D-9565-42F2-B077-5C47B8DC6B06}" type="presOf" srcId="{F799FEBE-23D3-424D-9F06-9ED87261111F}" destId="{9AB5F1E6-73FB-47CF-8136-C4112FDD3378}" srcOrd="0" destOrd="0" presId="urn:microsoft.com/office/officeart/2005/8/layout/vList2"/>
    <dgm:cxn modelId="{B032F73F-6B34-4B7E-9D51-B769CA50E7B7}" type="presOf" srcId="{6CEB7E32-7FB6-4C9B-953D-B81B221C4DAE}" destId="{5BACA2C5-E920-4BDC-A450-A22C30A34C83}" srcOrd="0" destOrd="0" presId="urn:microsoft.com/office/officeart/2005/8/layout/vList2"/>
    <dgm:cxn modelId="{DC600B61-F3FF-48C6-9DEE-1471F68FDCFD}" srcId="{F799FEBE-23D3-424D-9F06-9ED87261111F}" destId="{6E67B0DE-648A-4CEC-8CDC-9BBE8FD05F81}" srcOrd="3" destOrd="0" parTransId="{3FFF1356-5D28-4B2C-A442-635877865648}" sibTransId="{E2B8EB43-C87C-4D30-98E5-8241CC318D3B}"/>
    <dgm:cxn modelId="{7F7B2C66-47DA-4F57-A4C3-BBF9BE3A7288}" type="presOf" srcId="{DC9F6D18-990D-4EB8-BD53-E38494F169BF}" destId="{A630ECE8-05AE-4680-B8EF-3A80C0DCB70F}" srcOrd="0" destOrd="0" presId="urn:microsoft.com/office/officeart/2005/8/layout/vList2"/>
    <dgm:cxn modelId="{9EE0A854-DABA-47A0-B297-F29E50332021}" type="presOf" srcId="{97413B91-08EE-4B26-96BF-4438E52E25F1}" destId="{2481C9B6-DD24-4102-B4D0-47999A586DF1}" srcOrd="0" destOrd="0" presId="urn:microsoft.com/office/officeart/2005/8/layout/vList2"/>
    <dgm:cxn modelId="{EC8AE07A-E527-4D7C-9AE2-A30432DBF4B7}" srcId="{F799FEBE-23D3-424D-9F06-9ED87261111F}" destId="{DC9F6D18-990D-4EB8-BD53-E38494F169BF}" srcOrd="2" destOrd="0" parTransId="{818552CD-D573-4F16-8323-38E908D83A8E}" sibTransId="{BFE3BFEE-AC3D-4426-934A-624EAE055552}"/>
    <dgm:cxn modelId="{650B5E84-3B22-49E2-AF37-43741C999055}" srcId="{F799FEBE-23D3-424D-9F06-9ED87261111F}" destId="{49ECF90F-98AE-45EE-9772-FE5455B9DC70}" srcOrd="1" destOrd="0" parTransId="{A01F5450-58A2-4E6A-A372-A6BDAEAEA42F}" sibTransId="{3CE72EE5-2A6C-4E85-A9E3-4F62F0F595CA}"/>
    <dgm:cxn modelId="{CD9BB3BE-21AF-4C7B-A5FE-1078B11C8861}" type="presOf" srcId="{49ECF90F-98AE-45EE-9772-FE5455B9DC70}" destId="{D1CBDA26-CC97-4628-82F3-FD084E737D98}" srcOrd="0" destOrd="0" presId="urn:microsoft.com/office/officeart/2005/8/layout/vList2"/>
    <dgm:cxn modelId="{4D42D5D1-0625-497F-A10B-5E4EA99B5414}" srcId="{F799FEBE-23D3-424D-9F06-9ED87261111F}" destId="{6CEB7E32-7FB6-4C9B-953D-B81B221C4DAE}" srcOrd="4" destOrd="0" parTransId="{3BAD61E9-2B01-4908-BFE7-6A3218D3837B}" sibTransId="{0154CA09-76B5-4EE4-8EB7-FD9C0DD11FDD}"/>
    <dgm:cxn modelId="{82930ED5-EB0A-4D1F-A4C0-CB93948CC28F}" srcId="{F799FEBE-23D3-424D-9F06-9ED87261111F}" destId="{77887405-8660-458C-B9CC-487520D0C4ED}" srcOrd="0" destOrd="0" parTransId="{1365D93B-0C1F-4154-BB60-A6C8FF4F75E9}" sibTransId="{99648BF0-5654-49CD-A977-9D8A70661DEA}"/>
    <dgm:cxn modelId="{1ECAC9D9-C62C-4739-AA0D-A29095007E5E}" type="presOf" srcId="{77887405-8660-458C-B9CC-487520D0C4ED}" destId="{377C8FB8-279F-4745-90B9-41CE0104D8A2}" srcOrd="0" destOrd="0" presId="urn:microsoft.com/office/officeart/2005/8/layout/vList2"/>
    <dgm:cxn modelId="{7FFD4FE5-8747-4CA0-9D65-09A2386EBCDB}" type="presOf" srcId="{077A9AC4-F48B-481D-A8BB-383B1573B7F0}" destId="{87FFC051-02DC-4BC0-86EB-8405634168C3}" srcOrd="0" destOrd="0" presId="urn:microsoft.com/office/officeart/2005/8/layout/vList2"/>
    <dgm:cxn modelId="{F28885F3-6D3F-4AE4-8BFB-E67F9AD73C07}" srcId="{F799FEBE-23D3-424D-9F06-9ED87261111F}" destId="{0DB5B765-FAF9-41AB-B936-854BC7B127B9}" srcOrd="5" destOrd="0" parTransId="{AF528F18-F436-440E-8F6A-24E1808A154A}" sibTransId="{069B4CE9-E010-4007-B0F3-169FB6E22033}"/>
    <dgm:cxn modelId="{0D57D5FD-05FD-48F7-9E9E-9BAC460A26B9}" srcId="{F799FEBE-23D3-424D-9F06-9ED87261111F}" destId="{97413B91-08EE-4B26-96BF-4438E52E25F1}" srcOrd="7" destOrd="0" parTransId="{0A16E2EA-14A8-45CF-98C8-152D78728D9F}" sibTransId="{5CEE7EFD-19CC-4086-83E4-8386F224E3F0}"/>
    <dgm:cxn modelId="{CAD5C5DE-CC59-4E22-8331-DAB2E0A6FE44}" type="presParOf" srcId="{9AB5F1E6-73FB-47CF-8136-C4112FDD3378}" destId="{377C8FB8-279F-4745-90B9-41CE0104D8A2}" srcOrd="0" destOrd="0" presId="urn:microsoft.com/office/officeart/2005/8/layout/vList2"/>
    <dgm:cxn modelId="{7BDE2A11-660B-425B-A757-07D408DBA0B3}" type="presParOf" srcId="{9AB5F1E6-73FB-47CF-8136-C4112FDD3378}" destId="{5C2A094A-5B18-4A1B-8541-DFCA12C645D5}" srcOrd="1" destOrd="0" presId="urn:microsoft.com/office/officeart/2005/8/layout/vList2"/>
    <dgm:cxn modelId="{12899C71-E835-419F-9136-DA49552CED11}" type="presParOf" srcId="{9AB5F1E6-73FB-47CF-8136-C4112FDD3378}" destId="{D1CBDA26-CC97-4628-82F3-FD084E737D98}" srcOrd="2" destOrd="0" presId="urn:microsoft.com/office/officeart/2005/8/layout/vList2"/>
    <dgm:cxn modelId="{B0900DCD-9CC8-493B-B86C-D71A52C91ADD}" type="presParOf" srcId="{9AB5F1E6-73FB-47CF-8136-C4112FDD3378}" destId="{9B76A256-F27C-443C-9DAF-8A82EDCC0F1F}" srcOrd="3" destOrd="0" presId="urn:microsoft.com/office/officeart/2005/8/layout/vList2"/>
    <dgm:cxn modelId="{EE7E0DC8-AB47-46CE-8F7C-2F6F1D1C9697}" type="presParOf" srcId="{9AB5F1E6-73FB-47CF-8136-C4112FDD3378}" destId="{A630ECE8-05AE-4680-B8EF-3A80C0DCB70F}" srcOrd="4" destOrd="0" presId="urn:microsoft.com/office/officeart/2005/8/layout/vList2"/>
    <dgm:cxn modelId="{FE1DDA48-A30A-42FE-BC71-F8EB854C78EF}" type="presParOf" srcId="{9AB5F1E6-73FB-47CF-8136-C4112FDD3378}" destId="{E08A0208-3219-4653-9750-4BD6CEADD191}" srcOrd="5" destOrd="0" presId="urn:microsoft.com/office/officeart/2005/8/layout/vList2"/>
    <dgm:cxn modelId="{BC58766C-A872-4792-A7D9-CA036428877D}" type="presParOf" srcId="{9AB5F1E6-73FB-47CF-8136-C4112FDD3378}" destId="{98FFE64B-61A2-497E-B453-123F09D93BA9}" srcOrd="6" destOrd="0" presId="urn:microsoft.com/office/officeart/2005/8/layout/vList2"/>
    <dgm:cxn modelId="{A256AC6A-F855-4DDA-BF46-CFD16F1683CF}" type="presParOf" srcId="{9AB5F1E6-73FB-47CF-8136-C4112FDD3378}" destId="{F97D16BE-2EE6-44AB-96F6-AFE243187D54}" srcOrd="7" destOrd="0" presId="urn:microsoft.com/office/officeart/2005/8/layout/vList2"/>
    <dgm:cxn modelId="{0B13A2BA-6856-4B1C-BA42-47067C6FAEBA}" type="presParOf" srcId="{9AB5F1E6-73FB-47CF-8136-C4112FDD3378}" destId="{5BACA2C5-E920-4BDC-A450-A22C30A34C83}" srcOrd="8" destOrd="0" presId="urn:microsoft.com/office/officeart/2005/8/layout/vList2"/>
    <dgm:cxn modelId="{70BC6AAB-AAE0-4A27-8CC3-981E86C8B25D}" type="presParOf" srcId="{9AB5F1E6-73FB-47CF-8136-C4112FDD3378}" destId="{A2AAA895-7EF1-4981-85F6-1D8CA0FF54D0}" srcOrd="9" destOrd="0" presId="urn:microsoft.com/office/officeart/2005/8/layout/vList2"/>
    <dgm:cxn modelId="{5A6F2758-4116-4C8C-88A2-F16178F4C966}" type="presParOf" srcId="{9AB5F1E6-73FB-47CF-8136-C4112FDD3378}" destId="{7A97D2A0-8638-4F5F-8874-EF0B2EE372A3}" srcOrd="10" destOrd="0" presId="urn:microsoft.com/office/officeart/2005/8/layout/vList2"/>
    <dgm:cxn modelId="{315CEF45-067E-4166-9FCE-68AEFDB01B04}" type="presParOf" srcId="{9AB5F1E6-73FB-47CF-8136-C4112FDD3378}" destId="{58159D52-FFB0-4361-A57A-B6F01B1D48DE}" srcOrd="11" destOrd="0" presId="urn:microsoft.com/office/officeart/2005/8/layout/vList2"/>
    <dgm:cxn modelId="{3734BB06-2C1D-4200-A86C-D303EC96683C}" type="presParOf" srcId="{9AB5F1E6-73FB-47CF-8136-C4112FDD3378}" destId="{87FFC051-02DC-4BC0-86EB-8405634168C3}" srcOrd="12" destOrd="0" presId="urn:microsoft.com/office/officeart/2005/8/layout/vList2"/>
    <dgm:cxn modelId="{D4202EDD-679A-49DB-A368-B357CBEC72D3}" type="presParOf" srcId="{9AB5F1E6-73FB-47CF-8136-C4112FDD3378}" destId="{EA22E333-F95C-45B6-8AC2-D2D2E6FC033B}" srcOrd="13" destOrd="0" presId="urn:microsoft.com/office/officeart/2005/8/layout/vList2"/>
    <dgm:cxn modelId="{F61AC0E9-58CA-4ECB-88D2-AD5C9966E35B}" type="presParOf" srcId="{9AB5F1E6-73FB-47CF-8136-C4112FDD3378}" destId="{2481C9B6-DD24-4102-B4D0-47999A586DF1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429C3DE-04AE-4B31-AD9F-1592224F253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E9D0BB-BC5A-47F2-AA59-4E1C92D13642}">
      <dgm:prSet/>
      <dgm:spPr/>
      <dgm:t>
        <a:bodyPr/>
        <a:lstStyle/>
        <a:p>
          <a:r>
            <a:rPr lang="en-GB"/>
            <a:t>Smoking cessation campaigns</a:t>
          </a:r>
          <a:endParaRPr lang="en-US"/>
        </a:p>
      </dgm:t>
    </dgm:pt>
    <dgm:pt modelId="{03870525-D03D-4F0A-95F0-0673F53D568C}" type="parTrans" cxnId="{B8504C77-3BB3-44F4-98E9-0D952107EB8A}">
      <dgm:prSet/>
      <dgm:spPr/>
      <dgm:t>
        <a:bodyPr/>
        <a:lstStyle/>
        <a:p>
          <a:endParaRPr lang="en-US"/>
        </a:p>
      </dgm:t>
    </dgm:pt>
    <dgm:pt modelId="{6F3047A9-F4FC-4D08-A6FF-63B78A806C2A}" type="sibTrans" cxnId="{B8504C77-3BB3-44F4-98E9-0D952107EB8A}">
      <dgm:prSet/>
      <dgm:spPr/>
      <dgm:t>
        <a:bodyPr/>
        <a:lstStyle/>
        <a:p>
          <a:endParaRPr lang="en-US"/>
        </a:p>
      </dgm:t>
    </dgm:pt>
    <dgm:pt modelId="{D85FFC5E-F8B8-49E8-B2F9-8EAB01346444}">
      <dgm:prSet/>
      <dgm:spPr/>
      <dgm:t>
        <a:bodyPr/>
        <a:lstStyle/>
        <a:p>
          <a:r>
            <a:rPr lang="en-GB"/>
            <a:t>Obesity prevention programmes</a:t>
          </a:r>
          <a:endParaRPr lang="en-US"/>
        </a:p>
      </dgm:t>
    </dgm:pt>
    <dgm:pt modelId="{7A13FC7C-C40B-4A79-AFCC-5D48A32BA566}" type="parTrans" cxnId="{2914E7DE-B783-4EEC-998F-0CE424D2FF56}">
      <dgm:prSet/>
      <dgm:spPr/>
      <dgm:t>
        <a:bodyPr/>
        <a:lstStyle/>
        <a:p>
          <a:endParaRPr lang="en-US"/>
        </a:p>
      </dgm:t>
    </dgm:pt>
    <dgm:pt modelId="{9A9115E9-F2F6-4BE9-85B7-0F0B6CDAE419}" type="sibTrans" cxnId="{2914E7DE-B783-4EEC-998F-0CE424D2FF56}">
      <dgm:prSet/>
      <dgm:spPr/>
      <dgm:t>
        <a:bodyPr/>
        <a:lstStyle/>
        <a:p>
          <a:endParaRPr lang="en-US"/>
        </a:p>
      </dgm:t>
    </dgm:pt>
    <dgm:pt modelId="{A45FF9A2-9420-4FFB-8A35-E626D2D9EF72}">
      <dgm:prSet/>
      <dgm:spPr/>
      <dgm:t>
        <a:bodyPr/>
        <a:lstStyle/>
        <a:p>
          <a:r>
            <a:rPr lang="en-GB"/>
            <a:t>Mental health awareness campaigns</a:t>
          </a:r>
          <a:endParaRPr lang="en-US"/>
        </a:p>
      </dgm:t>
    </dgm:pt>
    <dgm:pt modelId="{027DDDBC-51A1-4C0C-A14B-B0DD4ACD5719}" type="parTrans" cxnId="{286F75F5-0DC2-4AF8-8DB5-54BEFCFDFAB9}">
      <dgm:prSet/>
      <dgm:spPr/>
      <dgm:t>
        <a:bodyPr/>
        <a:lstStyle/>
        <a:p>
          <a:endParaRPr lang="en-US"/>
        </a:p>
      </dgm:t>
    </dgm:pt>
    <dgm:pt modelId="{27004A71-8C46-4981-8C3C-A9068DB905D7}" type="sibTrans" cxnId="{286F75F5-0DC2-4AF8-8DB5-54BEFCFDFAB9}">
      <dgm:prSet/>
      <dgm:spPr/>
      <dgm:t>
        <a:bodyPr/>
        <a:lstStyle/>
        <a:p>
          <a:endParaRPr lang="en-US"/>
        </a:p>
      </dgm:t>
    </dgm:pt>
    <dgm:pt modelId="{F658FFEB-DDBB-43A5-8E55-753E3470D20B}">
      <dgm:prSet/>
      <dgm:spPr/>
      <dgm:t>
        <a:bodyPr/>
        <a:lstStyle/>
        <a:p>
          <a:r>
            <a:rPr lang="en-GB"/>
            <a:t>Environmental health initiatives</a:t>
          </a:r>
          <a:endParaRPr lang="en-US"/>
        </a:p>
      </dgm:t>
    </dgm:pt>
    <dgm:pt modelId="{D907CA85-4A34-4F54-BA8D-A5856A0FA9B2}" type="parTrans" cxnId="{B5E20839-2ED4-4263-999A-A08D2A620F07}">
      <dgm:prSet/>
      <dgm:spPr/>
      <dgm:t>
        <a:bodyPr/>
        <a:lstStyle/>
        <a:p>
          <a:endParaRPr lang="en-US"/>
        </a:p>
      </dgm:t>
    </dgm:pt>
    <dgm:pt modelId="{CE558E53-29CB-43FE-902D-E219E0847445}" type="sibTrans" cxnId="{B5E20839-2ED4-4263-999A-A08D2A620F07}">
      <dgm:prSet/>
      <dgm:spPr/>
      <dgm:t>
        <a:bodyPr/>
        <a:lstStyle/>
        <a:p>
          <a:endParaRPr lang="en-US"/>
        </a:p>
      </dgm:t>
    </dgm:pt>
    <dgm:pt modelId="{7BA844EE-F111-49A2-9ED9-4D58B7E0D7A8}">
      <dgm:prSet/>
      <dgm:spPr/>
      <dgm:t>
        <a:bodyPr/>
        <a:lstStyle/>
        <a:p>
          <a:r>
            <a:rPr lang="en-GB"/>
            <a:t>Led historically by Public Health England (now UK Health Security Agency).</a:t>
          </a:r>
          <a:endParaRPr lang="en-US"/>
        </a:p>
      </dgm:t>
    </dgm:pt>
    <dgm:pt modelId="{C8A14715-C478-4849-927F-C8950700227D}" type="parTrans" cxnId="{25771194-A548-4E3C-B2D2-1B11A5B32E32}">
      <dgm:prSet/>
      <dgm:spPr/>
      <dgm:t>
        <a:bodyPr/>
        <a:lstStyle/>
        <a:p>
          <a:endParaRPr lang="en-US"/>
        </a:p>
      </dgm:t>
    </dgm:pt>
    <dgm:pt modelId="{AEAA44D9-C70C-4834-815E-F9D83EDA5462}" type="sibTrans" cxnId="{25771194-A548-4E3C-B2D2-1B11A5B32E32}">
      <dgm:prSet/>
      <dgm:spPr/>
      <dgm:t>
        <a:bodyPr/>
        <a:lstStyle/>
        <a:p>
          <a:endParaRPr lang="en-US"/>
        </a:p>
      </dgm:t>
    </dgm:pt>
    <dgm:pt modelId="{A1A26921-7F08-4864-9681-8C173982BB2A}">
      <dgm:prSet/>
      <dgm:spPr/>
      <dgm:t>
        <a:bodyPr/>
        <a:lstStyle/>
        <a:p>
          <a:r>
            <a:rPr lang="en-GB"/>
            <a:t>Impact:</a:t>
          </a:r>
          <a:endParaRPr lang="en-US"/>
        </a:p>
      </dgm:t>
    </dgm:pt>
    <dgm:pt modelId="{49E9114B-D674-47B2-B1BC-F3D3D1A3B0C4}" type="parTrans" cxnId="{FAC7FE15-99CA-4331-947C-391207B0FC8E}">
      <dgm:prSet/>
      <dgm:spPr/>
      <dgm:t>
        <a:bodyPr/>
        <a:lstStyle/>
        <a:p>
          <a:endParaRPr lang="en-US"/>
        </a:p>
      </dgm:t>
    </dgm:pt>
    <dgm:pt modelId="{0DBA965B-AEF4-4A65-97C6-ED2B5F30A312}" type="sibTrans" cxnId="{FAC7FE15-99CA-4331-947C-391207B0FC8E}">
      <dgm:prSet/>
      <dgm:spPr/>
      <dgm:t>
        <a:bodyPr/>
        <a:lstStyle/>
        <a:p>
          <a:endParaRPr lang="en-US"/>
        </a:p>
      </dgm:t>
    </dgm:pt>
    <dgm:pt modelId="{22FE6A18-14F0-4C66-8120-0AE855CAAB3C}">
      <dgm:prSet/>
      <dgm:spPr/>
      <dgm:t>
        <a:bodyPr/>
        <a:lstStyle/>
        <a:p>
          <a:r>
            <a:rPr lang="en-GB"/>
            <a:t>Prevention reduces long-term healthcare costs.</a:t>
          </a:r>
          <a:endParaRPr lang="en-US"/>
        </a:p>
      </dgm:t>
    </dgm:pt>
    <dgm:pt modelId="{06F1E9B5-2E22-4603-BDCE-E0B769D62612}" type="parTrans" cxnId="{0BA3E3CC-73DC-49A0-AB9D-4688120A3FBF}">
      <dgm:prSet/>
      <dgm:spPr/>
      <dgm:t>
        <a:bodyPr/>
        <a:lstStyle/>
        <a:p>
          <a:endParaRPr lang="en-US"/>
        </a:p>
      </dgm:t>
    </dgm:pt>
    <dgm:pt modelId="{2D2BE1E1-BF8F-4DA4-853A-0627FBFAF23A}" type="sibTrans" cxnId="{0BA3E3CC-73DC-49A0-AB9D-4688120A3FBF}">
      <dgm:prSet/>
      <dgm:spPr/>
      <dgm:t>
        <a:bodyPr/>
        <a:lstStyle/>
        <a:p>
          <a:endParaRPr lang="en-US"/>
        </a:p>
      </dgm:t>
    </dgm:pt>
    <dgm:pt modelId="{66DB377A-E939-47ED-9962-CFF83698B892}">
      <dgm:prSet/>
      <dgm:spPr/>
      <dgm:t>
        <a:bodyPr/>
        <a:lstStyle/>
        <a:p>
          <a:r>
            <a:rPr lang="en-GB"/>
            <a:t>Behaviour change remains difficult to sustain</a:t>
          </a:r>
          <a:endParaRPr lang="en-US"/>
        </a:p>
      </dgm:t>
    </dgm:pt>
    <dgm:pt modelId="{4114153D-AF5C-4C01-A658-80DE565A64EF}" type="parTrans" cxnId="{62DD6673-1F3B-44EF-B6E6-E475A20F4B84}">
      <dgm:prSet/>
      <dgm:spPr/>
      <dgm:t>
        <a:bodyPr/>
        <a:lstStyle/>
        <a:p>
          <a:endParaRPr lang="en-US"/>
        </a:p>
      </dgm:t>
    </dgm:pt>
    <dgm:pt modelId="{B19DF5F7-D132-42F7-AAEC-99B3E6BF3864}" type="sibTrans" cxnId="{62DD6673-1F3B-44EF-B6E6-E475A20F4B84}">
      <dgm:prSet/>
      <dgm:spPr/>
      <dgm:t>
        <a:bodyPr/>
        <a:lstStyle/>
        <a:p>
          <a:endParaRPr lang="en-US"/>
        </a:p>
      </dgm:t>
    </dgm:pt>
    <dgm:pt modelId="{40EC45EB-855A-4F1D-B336-BABEA431E8BC}" type="pres">
      <dgm:prSet presAssocID="{7429C3DE-04AE-4B31-AD9F-1592224F2532}" presName="linear" presStyleCnt="0">
        <dgm:presLayoutVars>
          <dgm:animLvl val="lvl"/>
          <dgm:resizeHandles val="exact"/>
        </dgm:presLayoutVars>
      </dgm:prSet>
      <dgm:spPr/>
    </dgm:pt>
    <dgm:pt modelId="{35C7C4B5-5696-481A-AEC2-0CBFC8A637CC}" type="pres">
      <dgm:prSet presAssocID="{18E9D0BB-BC5A-47F2-AA59-4E1C92D13642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FD9162E4-AA9E-4C53-9268-67A1FD92E1EA}" type="pres">
      <dgm:prSet presAssocID="{6F3047A9-F4FC-4D08-A6FF-63B78A806C2A}" presName="spacer" presStyleCnt="0"/>
      <dgm:spPr/>
    </dgm:pt>
    <dgm:pt modelId="{89CA43B9-B04F-4642-91D3-CD445D132F99}" type="pres">
      <dgm:prSet presAssocID="{D85FFC5E-F8B8-49E8-B2F9-8EAB01346444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7ED23877-8963-4F99-AB07-E2B56B84370A}" type="pres">
      <dgm:prSet presAssocID="{9A9115E9-F2F6-4BE9-85B7-0F0B6CDAE419}" presName="spacer" presStyleCnt="0"/>
      <dgm:spPr/>
    </dgm:pt>
    <dgm:pt modelId="{61CDD5C6-9C1D-42F3-BF7D-3FAB14D5979B}" type="pres">
      <dgm:prSet presAssocID="{A45FF9A2-9420-4FFB-8A35-E626D2D9EF72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ED255B0B-9A08-45B7-9BEE-0E9E0C2493AB}" type="pres">
      <dgm:prSet presAssocID="{27004A71-8C46-4981-8C3C-A9068DB905D7}" presName="spacer" presStyleCnt="0"/>
      <dgm:spPr/>
    </dgm:pt>
    <dgm:pt modelId="{9596D94A-DEEA-4186-8276-EC532DDD3E9B}" type="pres">
      <dgm:prSet presAssocID="{F658FFEB-DDBB-43A5-8E55-753E3470D20B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708F93F8-ECED-46D5-BBC7-217732763052}" type="pres">
      <dgm:prSet presAssocID="{CE558E53-29CB-43FE-902D-E219E0847445}" presName="spacer" presStyleCnt="0"/>
      <dgm:spPr/>
    </dgm:pt>
    <dgm:pt modelId="{1E9B3959-1FAA-4C4B-A62F-24C5C1F5FF91}" type="pres">
      <dgm:prSet presAssocID="{7BA844EE-F111-49A2-9ED9-4D58B7E0D7A8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B4A14B60-E016-432C-80DD-038651F19D9C}" type="pres">
      <dgm:prSet presAssocID="{AEAA44D9-C70C-4834-815E-F9D83EDA5462}" presName="spacer" presStyleCnt="0"/>
      <dgm:spPr/>
    </dgm:pt>
    <dgm:pt modelId="{2224C063-7157-48C5-AE19-CAF28D98ED05}" type="pres">
      <dgm:prSet presAssocID="{A1A26921-7F08-4864-9681-8C173982BB2A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A40CBF64-C963-4BFD-A019-0B19DC724F8E}" type="pres">
      <dgm:prSet presAssocID="{0DBA965B-AEF4-4A65-97C6-ED2B5F30A312}" presName="spacer" presStyleCnt="0"/>
      <dgm:spPr/>
    </dgm:pt>
    <dgm:pt modelId="{609FA70A-11DB-4F9C-8869-FC0904917119}" type="pres">
      <dgm:prSet presAssocID="{22FE6A18-14F0-4C66-8120-0AE855CAAB3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D1EFAD89-147F-449C-B96C-0184A27CD75D}" type="pres">
      <dgm:prSet presAssocID="{2D2BE1E1-BF8F-4DA4-853A-0627FBFAF23A}" presName="spacer" presStyleCnt="0"/>
      <dgm:spPr/>
    </dgm:pt>
    <dgm:pt modelId="{DF368E92-029A-404E-A00B-1A27222732CC}" type="pres">
      <dgm:prSet presAssocID="{66DB377A-E939-47ED-9962-CFF83698B892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FAC7FE15-99CA-4331-947C-391207B0FC8E}" srcId="{7429C3DE-04AE-4B31-AD9F-1592224F2532}" destId="{A1A26921-7F08-4864-9681-8C173982BB2A}" srcOrd="5" destOrd="0" parTransId="{49E9114B-D674-47B2-B1BC-F3D3D1A3B0C4}" sibTransId="{0DBA965B-AEF4-4A65-97C6-ED2B5F30A312}"/>
    <dgm:cxn modelId="{AF17822B-83E6-4967-A94E-1B396ED8302F}" type="presOf" srcId="{7429C3DE-04AE-4B31-AD9F-1592224F2532}" destId="{40EC45EB-855A-4F1D-B336-BABEA431E8BC}" srcOrd="0" destOrd="0" presId="urn:microsoft.com/office/officeart/2005/8/layout/vList2"/>
    <dgm:cxn modelId="{B5E20839-2ED4-4263-999A-A08D2A620F07}" srcId="{7429C3DE-04AE-4B31-AD9F-1592224F2532}" destId="{F658FFEB-DDBB-43A5-8E55-753E3470D20B}" srcOrd="3" destOrd="0" parTransId="{D907CA85-4A34-4F54-BA8D-A5856A0FA9B2}" sibTransId="{CE558E53-29CB-43FE-902D-E219E0847445}"/>
    <dgm:cxn modelId="{8E3EB462-7C46-4942-8980-DB3EF909401E}" type="presOf" srcId="{66DB377A-E939-47ED-9962-CFF83698B892}" destId="{DF368E92-029A-404E-A00B-1A27222732CC}" srcOrd="0" destOrd="0" presId="urn:microsoft.com/office/officeart/2005/8/layout/vList2"/>
    <dgm:cxn modelId="{44480E49-F9A7-4649-AC7F-357247AAE2E0}" type="presOf" srcId="{D85FFC5E-F8B8-49E8-B2F9-8EAB01346444}" destId="{89CA43B9-B04F-4642-91D3-CD445D132F99}" srcOrd="0" destOrd="0" presId="urn:microsoft.com/office/officeart/2005/8/layout/vList2"/>
    <dgm:cxn modelId="{62DD6673-1F3B-44EF-B6E6-E475A20F4B84}" srcId="{7429C3DE-04AE-4B31-AD9F-1592224F2532}" destId="{66DB377A-E939-47ED-9962-CFF83698B892}" srcOrd="7" destOrd="0" parTransId="{4114153D-AF5C-4C01-A658-80DE565A64EF}" sibTransId="{B19DF5F7-D132-42F7-AAEC-99B3E6BF3864}"/>
    <dgm:cxn modelId="{B8504C77-3BB3-44F4-98E9-0D952107EB8A}" srcId="{7429C3DE-04AE-4B31-AD9F-1592224F2532}" destId="{18E9D0BB-BC5A-47F2-AA59-4E1C92D13642}" srcOrd="0" destOrd="0" parTransId="{03870525-D03D-4F0A-95F0-0673F53D568C}" sibTransId="{6F3047A9-F4FC-4D08-A6FF-63B78A806C2A}"/>
    <dgm:cxn modelId="{993B8084-31D0-444B-8C4F-2E2DC91EA897}" type="presOf" srcId="{18E9D0BB-BC5A-47F2-AA59-4E1C92D13642}" destId="{35C7C4B5-5696-481A-AEC2-0CBFC8A637CC}" srcOrd="0" destOrd="0" presId="urn:microsoft.com/office/officeart/2005/8/layout/vList2"/>
    <dgm:cxn modelId="{25771194-A548-4E3C-B2D2-1B11A5B32E32}" srcId="{7429C3DE-04AE-4B31-AD9F-1592224F2532}" destId="{7BA844EE-F111-49A2-9ED9-4D58B7E0D7A8}" srcOrd="4" destOrd="0" parTransId="{C8A14715-C478-4849-927F-C8950700227D}" sibTransId="{AEAA44D9-C70C-4834-815E-F9D83EDA5462}"/>
    <dgm:cxn modelId="{34BA8898-515A-419E-9811-6ACF646D8D9F}" type="presOf" srcId="{F658FFEB-DDBB-43A5-8E55-753E3470D20B}" destId="{9596D94A-DEEA-4186-8276-EC532DDD3E9B}" srcOrd="0" destOrd="0" presId="urn:microsoft.com/office/officeart/2005/8/layout/vList2"/>
    <dgm:cxn modelId="{B04CAFA3-A17A-4D40-A26D-6AAF71378720}" type="presOf" srcId="{A1A26921-7F08-4864-9681-8C173982BB2A}" destId="{2224C063-7157-48C5-AE19-CAF28D98ED05}" srcOrd="0" destOrd="0" presId="urn:microsoft.com/office/officeart/2005/8/layout/vList2"/>
    <dgm:cxn modelId="{0BA3E3CC-73DC-49A0-AB9D-4688120A3FBF}" srcId="{7429C3DE-04AE-4B31-AD9F-1592224F2532}" destId="{22FE6A18-14F0-4C66-8120-0AE855CAAB3C}" srcOrd="6" destOrd="0" parTransId="{06F1E9B5-2E22-4603-BDCE-E0B769D62612}" sibTransId="{2D2BE1E1-BF8F-4DA4-853A-0627FBFAF23A}"/>
    <dgm:cxn modelId="{2914E7DE-B783-4EEC-998F-0CE424D2FF56}" srcId="{7429C3DE-04AE-4B31-AD9F-1592224F2532}" destId="{D85FFC5E-F8B8-49E8-B2F9-8EAB01346444}" srcOrd="1" destOrd="0" parTransId="{7A13FC7C-C40B-4A79-AFCC-5D48A32BA566}" sibTransId="{9A9115E9-F2F6-4BE9-85B7-0F0B6CDAE419}"/>
    <dgm:cxn modelId="{C2FB45EC-37EB-44FB-9B4D-D1B9A25C6B02}" type="presOf" srcId="{22FE6A18-14F0-4C66-8120-0AE855CAAB3C}" destId="{609FA70A-11DB-4F9C-8869-FC0904917119}" srcOrd="0" destOrd="0" presId="urn:microsoft.com/office/officeart/2005/8/layout/vList2"/>
    <dgm:cxn modelId="{286F75F5-0DC2-4AF8-8DB5-54BEFCFDFAB9}" srcId="{7429C3DE-04AE-4B31-AD9F-1592224F2532}" destId="{A45FF9A2-9420-4FFB-8A35-E626D2D9EF72}" srcOrd="2" destOrd="0" parTransId="{027DDDBC-51A1-4C0C-A14B-B0DD4ACD5719}" sibTransId="{27004A71-8C46-4981-8C3C-A9068DB905D7}"/>
    <dgm:cxn modelId="{6C93E2F5-9459-43DE-9FED-7CF12895F16F}" type="presOf" srcId="{A45FF9A2-9420-4FFB-8A35-E626D2D9EF72}" destId="{61CDD5C6-9C1D-42F3-BF7D-3FAB14D5979B}" srcOrd="0" destOrd="0" presId="urn:microsoft.com/office/officeart/2005/8/layout/vList2"/>
    <dgm:cxn modelId="{199A31FD-9BCD-44DB-9300-0372DD0A6C56}" type="presOf" srcId="{7BA844EE-F111-49A2-9ED9-4D58B7E0D7A8}" destId="{1E9B3959-1FAA-4C4B-A62F-24C5C1F5FF91}" srcOrd="0" destOrd="0" presId="urn:microsoft.com/office/officeart/2005/8/layout/vList2"/>
    <dgm:cxn modelId="{5CB71B2C-4837-4A90-AD80-34FE5244CA51}" type="presParOf" srcId="{40EC45EB-855A-4F1D-B336-BABEA431E8BC}" destId="{35C7C4B5-5696-481A-AEC2-0CBFC8A637CC}" srcOrd="0" destOrd="0" presId="urn:microsoft.com/office/officeart/2005/8/layout/vList2"/>
    <dgm:cxn modelId="{4B3794FF-746A-42FD-A05C-4A074E329A5F}" type="presParOf" srcId="{40EC45EB-855A-4F1D-B336-BABEA431E8BC}" destId="{FD9162E4-AA9E-4C53-9268-67A1FD92E1EA}" srcOrd="1" destOrd="0" presId="urn:microsoft.com/office/officeart/2005/8/layout/vList2"/>
    <dgm:cxn modelId="{B7610B24-37EF-4CF5-AAC5-61A5211B4B65}" type="presParOf" srcId="{40EC45EB-855A-4F1D-B336-BABEA431E8BC}" destId="{89CA43B9-B04F-4642-91D3-CD445D132F99}" srcOrd="2" destOrd="0" presId="urn:microsoft.com/office/officeart/2005/8/layout/vList2"/>
    <dgm:cxn modelId="{016A6E5A-A090-4F3C-865E-E94A35020E47}" type="presParOf" srcId="{40EC45EB-855A-4F1D-B336-BABEA431E8BC}" destId="{7ED23877-8963-4F99-AB07-E2B56B84370A}" srcOrd="3" destOrd="0" presId="urn:microsoft.com/office/officeart/2005/8/layout/vList2"/>
    <dgm:cxn modelId="{AAF27B38-2DB0-4C3D-B7D5-2B671C615502}" type="presParOf" srcId="{40EC45EB-855A-4F1D-B336-BABEA431E8BC}" destId="{61CDD5C6-9C1D-42F3-BF7D-3FAB14D5979B}" srcOrd="4" destOrd="0" presId="urn:microsoft.com/office/officeart/2005/8/layout/vList2"/>
    <dgm:cxn modelId="{EDBEB11A-3DFB-4839-BEA3-12D315878A25}" type="presParOf" srcId="{40EC45EB-855A-4F1D-B336-BABEA431E8BC}" destId="{ED255B0B-9A08-45B7-9BEE-0E9E0C2493AB}" srcOrd="5" destOrd="0" presId="urn:microsoft.com/office/officeart/2005/8/layout/vList2"/>
    <dgm:cxn modelId="{78C33E36-3C5C-4CD0-861A-9DE12D2412ED}" type="presParOf" srcId="{40EC45EB-855A-4F1D-B336-BABEA431E8BC}" destId="{9596D94A-DEEA-4186-8276-EC532DDD3E9B}" srcOrd="6" destOrd="0" presId="urn:microsoft.com/office/officeart/2005/8/layout/vList2"/>
    <dgm:cxn modelId="{C7294BD0-DD72-4959-B0AE-912BF9CEF122}" type="presParOf" srcId="{40EC45EB-855A-4F1D-B336-BABEA431E8BC}" destId="{708F93F8-ECED-46D5-BBC7-217732763052}" srcOrd="7" destOrd="0" presId="urn:microsoft.com/office/officeart/2005/8/layout/vList2"/>
    <dgm:cxn modelId="{445DF0A4-07B7-493C-ACE3-B1F756D7473B}" type="presParOf" srcId="{40EC45EB-855A-4F1D-B336-BABEA431E8BC}" destId="{1E9B3959-1FAA-4C4B-A62F-24C5C1F5FF91}" srcOrd="8" destOrd="0" presId="urn:microsoft.com/office/officeart/2005/8/layout/vList2"/>
    <dgm:cxn modelId="{6640EAAE-2E90-45A8-80EA-FE40FE68894A}" type="presParOf" srcId="{40EC45EB-855A-4F1D-B336-BABEA431E8BC}" destId="{B4A14B60-E016-432C-80DD-038651F19D9C}" srcOrd="9" destOrd="0" presId="urn:microsoft.com/office/officeart/2005/8/layout/vList2"/>
    <dgm:cxn modelId="{AA0B6A60-0223-4494-99B3-4538E8E304C3}" type="presParOf" srcId="{40EC45EB-855A-4F1D-B336-BABEA431E8BC}" destId="{2224C063-7157-48C5-AE19-CAF28D98ED05}" srcOrd="10" destOrd="0" presId="urn:microsoft.com/office/officeart/2005/8/layout/vList2"/>
    <dgm:cxn modelId="{903C9B67-BC0C-4A79-A64B-6F178C625D43}" type="presParOf" srcId="{40EC45EB-855A-4F1D-B336-BABEA431E8BC}" destId="{A40CBF64-C963-4BFD-A019-0B19DC724F8E}" srcOrd="11" destOrd="0" presId="urn:microsoft.com/office/officeart/2005/8/layout/vList2"/>
    <dgm:cxn modelId="{DBD8B232-CF3A-4113-8064-663372E882EB}" type="presParOf" srcId="{40EC45EB-855A-4F1D-B336-BABEA431E8BC}" destId="{609FA70A-11DB-4F9C-8869-FC0904917119}" srcOrd="12" destOrd="0" presId="urn:microsoft.com/office/officeart/2005/8/layout/vList2"/>
    <dgm:cxn modelId="{8D03D8FE-92EA-4C66-A1C0-D1F2430F57EA}" type="presParOf" srcId="{40EC45EB-855A-4F1D-B336-BABEA431E8BC}" destId="{D1EFAD89-147F-449C-B96C-0184A27CD75D}" srcOrd="13" destOrd="0" presId="urn:microsoft.com/office/officeart/2005/8/layout/vList2"/>
    <dgm:cxn modelId="{F29E9A62-82DF-43EF-946F-783FAD45526F}" type="presParOf" srcId="{40EC45EB-855A-4F1D-B336-BABEA431E8BC}" destId="{DF368E92-029A-404E-A00B-1A27222732CC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45E25F1-CA0C-4FC4-9964-626EEADDC090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3B09CC-D5FC-44BE-AD9B-D88B2E7DC2A2}">
      <dgm:prSet/>
      <dgm:spPr/>
      <dgm:t>
        <a:bodyPr/>
        <a:lstStyle/>
        <a:p>
          <a:r>
            <a:rPr lang="en-GB"/>
            <a:t>Persistent inequalities exist in:</a:t>
          </a:r>
          <a:endParaRPr lang="en-US"/>
        </a:p>
      </dgm:t>
    </dgm:pt>
    <dgm:pt modelId="{F96413CD-769A-4CB7-8293-214F2EA339F2}" type="parTrans" cxnId="{749A163E-9FFB-4ADD-A124-576990A62503}">
      <dgm:prSet/>
      <dgm:spPr/>
      <dgm:t>
        <a:bodyPr/>
        <a:lstStyle/>
        <a:p>
          <a:endParaRPr lang="en-US"/>
        </a:p>
      </dgm:t>
    </dgm:pt>
    <dgm:pt modelId="{E21B4C73-527C-4870-B841-87E0BDEF2564}" type="sibTrans" cxnId="{749A163E-9FFB-4ADD-A124-576990A62503}">
      <dgm:prSet/>
      <dgm:spPr/>
      <dgm:t>
        <a:bodyPr/>
        <a:lstStyle/>
        <a:p>
          <a:endParaRPr lang="en-US"/>
        </a:p>
      </dgm:t>
    </dgm:pt>
    <dgm:pt modelId="{10C5A4D0-FF43-41DA-B0E3-A65665E9F97B}">
      <dgm:prSet/>
      <dgm:spPr/>
      <dgm:t>
        <a:bodyPr/>
        <a:lstStyle/>
        <a:p>
          <a:r>
            <a:rPr lang="en-GB"/>
            <a:t>Socioeconomic status</a:t>
          </a:r>
          <a:endParaRPr lang="en-US"/>
        </a:p>
      </dgm:t>
    </dgm:pt>
    <dgm:pt modelId="{FA396ABF-5F60-46AE-A322-4533C5BDC9F7}" type="parTrans" cxnId="{869F0BB9-EC47-48B0-BECF-4CC86F842005}">
      <dgm:prSet/>
      <dgm:spPr/>
      <dgm:t>
        <a:bodyPr/>
        <a:lstStyle/>
        <a:p>
          <a:endParaRPr lang="en-US"/>
        </a:p>
      </dgm:t>
    </dgm:pt>
    <dgm:pt modelId="{248A422C-29DB-4BAC-96EF-65398A7CD536}" type="sibTrans" cxnId="{869F0BB9-EC47-48B0-BECF-4CC86F842005}">
      <dgm:prSet/>
      <dgm:spPr/>
      <dgm:t>
        <a:bodyPr/>
        <a:lstStyle/>
        <a:p>
          <a:endParaRPr lang="en-US"/>
        </a:p>
      </dgm:t>
    </dgm:pt>
    <dgm:pt modelId="{DB882313-B2FD-42D4-8F33-1A94E6C96A5B}">
      <dgm:prSet/>
      <dgm:spPr/>
      <dgm:t>
        <a:bodyPr/>
        <a:lstStyle/>
        <a:p>
          <a:r>
            <a:rPr lang="en-GB"/>
            <a:t>Ethnicity</a:t>
          </a:r>
          <a:endParaRPr lang="en-US"/>
        </a:p>
      </dgm:t>
    </dgm:pt>
    <dgm:pt modelId="{3EE18F6B-44AC-4A06-84F0-F09C28AD8A74}" type="parTrans" cxnId="{7D8426D0-C4F6-438F-A9E5-6C3C34F6F6CF}">
      <dgm:prSet/>
      <dgm:spPr/>
      <dgm:t>
        <a:bodyPr/>
        <a:lstStyle/>
        <a:p>
          <a:endParaRPr lang="en-US"/>
        </a:p>
      </dgm:t>
    </dgm:pt>
    <dgm:pt modelId="{1196A30A-2CD8-43BA-915C-10AD80A4CF19}" type="sibTrans" cxnId="{7D8426D0-C4F6-438F-A9E5-6C3C34F6F6CF}">
      <dgm:prSet/>
      <dgm:spPr/>
      <dgm:t>
        <a:bodyPr/>
        <a:lstStyle/>
        <a:p>
          <a:endParaRPr lang="en-US"/>
        </a:p>
      </dgm:t>
    </dgm:pt>
    <dgm:pt modelId="{6F8BF448-D8BD-4D55-8B82-484EBDE9C689}">
      <dgm:prSet/>
      <dgm:spPr/>
      <dgm:t>
        <a:bodyPr/>
        <a:lstStyle/>
        <a:p>
          <a:r>
            <a:rPr lang="en-GB"/>
            <a:t>Geographic location</a:t>
          </a:r>
          <a:endParaRPr lang="en-US"/>
        </a:p>
      </dgm:t>
    </dgm:pt>
    <dgm:pt modelId="{E77ECA7C-D903-41D1-92F7-0C754B32D61A}" type="parTrans" cxnId="{E61BF1D2-C8D3-4A6E-A61F-8282EF855650}">
      <dgm:prSet/>
      <dgm:spPr/>
      <dgm:t>
        <a:bodyPr/>
        <a:lstStyle/>
        <a:p>
          <a:endParaRPr lang="en-US"/>
        </a:p>
      </dgm:t>
    </dgm:pt>
    <dgm:pt modelId="{CF88193C-F3FA-4126-B318-1926634AA615}" type="sibTrans" cxnId="{E61BF1D2-C8D3-4A6E-A61F-8282EF855650}">
      <dgm:prSet/>
      <dgm:spPr/>
      <dgm:t>
        <a:bodyPr/>
        <a:lstStyle/>
        <a:p>
          <a:endParaRPr lang="en-US"/>
        </a:p>
      </dgm:t>
    </dgm:pt>
    <dgm:pt modelId="{3043A712-7177-4E93-A84D-49BBCD3CDDE8}">
      <dgm:prSet/>
      <dgm:spPr/>
      <dgm:t>
        <a:bodyPr/>
        <a:lstStyle/>
        <a:p>
          <a:r>
            <a:rPr lang="en-GB"/>
            <a:t>Disability and mental health access</a:t>
          </a:r>
          <a:endParaRPr lang="en-US"/>
        </a:p>
      </dgm:t>
    </dgm:pt>
    <dgm:pt modelId="{97731695-26D9-4339-B563-64C0858430B2}" type="parTrans" cxnId="{763EFAB0-B60B-4475-BCF4-B42E34B3EA6C}">
      <dgm:prSet/>
      <dgm:spPr/>
      <dgm:t>
        <a:bodyPr/>
        <a:lstStyle/>
        <a:p>
          <a:endParaRPr lang="en-US"/>
        </a:p>
      </dgm:t>
    </dgm:pt>
    <dgm:pt modelId="{82EA4EB8-847F-4488-B420-68DE27218AB1}" type="sibTrans" cxnId="{763EFAB0-B60B-4475-BCF4-B42E34B3EA6C}">
      <dgm:prSet/>
      <dgm:spPr/>
      <dgm:t>
        <a:bodyPr/>
        <a:lstStyle/>
        <a:p>
          <a:endParaRPr lang="en-US"/>
        </a:p>
      </dgm:t>
    </dgm:pt>
    <dgm:pt modelId="{5B2AA11B-667C-4BBD-BD17-5BE32DDC6693}">
      <dgm:prSet/>
      <dgm:spPr/>
      <dgm:t>
        <a:bodyPr/>
        <a:lstStyle/>
        <a:p>
          <a:r>
            <a:rPr lang="en-GB"/>
            <a:t>Even within universal systems like the National Health Service.</a:t>
          </a:r>
          <a:endParaRPr lang="en-US"/>
        </a:p>
      </dgm:t>
    </dgm:pt>
    <dgm:pt modelId="{75FD9E0A-2EF2-4891-AAB6-891125E7CA9D}" type="parTrans" cxnId="{475547F5-86A6-4661-BC68-2145533BCAE4}">
      <dgm:prSet/>
      <dgm:spPr/>
      <dgm:t>
        <a:bodyPr/>
        <a:lstStyle/>
        <a:p>
          <a:endParaRPr lang="en-US"/>
        </a:p>
      </dgm:t>
    </dgm:pt>
    <dgm:pt modelId="{DDE6FC6A-0E44-46DF-A241-AADC5B906507}" type="sibTrans" cxnId="{475547F5-86A6-4661-BC68-2145533BCAE4}">
      <dgm:prSet/>
      <dgm:spPr/>
      <dgm:t>
        <a:bodyPr/>
        <a:lstStyle/>
        <a:p>
          <a:endParaRPr lang="en-US"/>
        </a:p>
      </dgm:t>
    </dgm:pt>
    <dgm:pt modelId="{DD5BFF7D-7CC6-4F0D-AACD-9C78BFE2D2CF}">
      <dgm:prSet/>
      <dgm:spPr/>
      <dgm:t>
        <a:bodyPr/>
        <a:lstStyle/>
        <a:p>
          <a:r>
            <a:rPr lang="en-US"/>
            <a:t>Critical Analysis:</a:t>
          </a:r>
        </a:p>
      </dgm:t>
    </dgm:pt>
    <dgm:pt modelId="{A7484CE9-BB27-4814-B00D-F3E3F8F9A170}" type="parTrans" cxnId="{F4067679-C4D0-48BB-A19A-D7917F18F49F}">
      <dgm:prSet/>
      <dgm:spPr/>
      <dgm:t>
        <a:bodyPr/>
        <a:lstStyle/>
        <a:p>
          <a:endParaRPr lang="en-US"/>
        </a:p>
      </dgm:t>
    </dgm:pt>
    <dgm:pt modelId="{C04EC165-D856-40A4-88DF-DED335EF05A8}" type="sibTrans" cxnId="{F4067679-C4D0-48BB-A19A-D7917F18F49F}">
      <dgm:prSet/>
      <dgm:spPr/>
      <dgm:t>
        <a:bodyPr/>
        <a:lstStyle/>
        <a:p>
          <a:endParaRPr lang="en-US"/>
        </a:p>
      </dgm:t>
    </dgm:pt>
    <dgm:pt modelId="{2A9314AB-A3BC-4D54-8279-085B38EEE2E4}">
      <dgm:prSet/>
      <dgm:spPr/>
      <dgm:t>
        <a:bodyPr/>
        <a:lstStyle/>
        <a:p>
          <a:r>
            <a:rPr lang="en-US"/>
            <a:t>Access does not always mean equal outcomes.</a:t>
          </a:r>
        </a:p>
      </dgm:t>
    </dgm:pt>
    <dgm:pt modelId="{424F652D-2B63-4CDD-92C6-844510E40D77}" type="parTrans" cxnId="{CEBDDACE-CA44-4EF4-A68D-9EC67F6C60B3}">
      <dgm:prSet/>
      <dgm:spPr/>
      <dgm:t>
        <a:bodyPr/>
        <a:lstStyle/>
        <a:p>
          <a:endParaRPr lang="en-US"/>
        </a:p>
      </dgm:t>
    </dgm:pt>
    <dgm:pt modelId="{53AF9437-7B69-4C50-8907-527FD75D2C0A}" type="sibTrans" cxnId="{CEBDDACE-CA44-4EF4-A68D-9EC67F6C60B3}">
      <dgm:prSet/>
      <dgm:spPr/>
      <dgm:t>
        <a:bodyPr/>
        <a:lstStyle/>
        <a:p>
          <a:endParaRPr lang="en-US"/>
        </a:p>
      </dgm:t>
    </dgm:pt>
    <dgm:pt modelId="{F898E315-8085-4544-AD32-77478FA6B6B1}">
      <dgm:prSet/>
      <dgm:spPr/>
      <dgm:t>
        <a:bodyPr/>
        <a:lstStyle/>
        <a:p>
          <a:r>
            <a:rPr lang="en-US"/>
            <a:t>Social determinants strongly influence health trajectories.</a:t>
          </a:r>
        </a:p>
      </dgm:t>
    </dgm:pt>
    <dgm:pt modelId="{C59D7B22-BF79-4B95-A871-11073360555D}" type="parTrans" cxnId="{A349BF74-7029-4211-A9B9-514AC75FE261}">
      <dgm:prSet/>
      <dgm:spPr/>
      <dgm:t>
        <a:bodyPr/>
        <a:lstStyle/>
        <a:p>
          <a:endParaRPr lang="en-US"/>
        </a:p>
      </dgm:t>
    </dgm:pt>
    <dgm:pt modelId="{605A86FC-6C19-4078-B684-CBB9B4BAAF85}" type="sibTrans" cxnId="{A349BF74-7029-4211-A9B9-514AC75FE261}">
      <dgm:prSet/>
      <dgm:spPr/>
      <dgm:t>
        <a:bodyPr/>
        <a:lstStyle/>
        <a:p>
          <a:endParaRPr lang="en-US"/>
        </a:p>
      </dgm:t>
    </dgm:pt>
    <dgm:pt modelId="{DE924AFA-BE9A-4EAE-92A5-B00F89CE5231}" type="pres">
      <dgm:prSet presAssocID="{945E25F1-CA0C-4FC4-9964-626EEADDC090}" presName="Name0" presStyleCnt="0">
        <dgm:presLayoutVars>
          <dgm:dir/>
          <dgm:resizeHandles val="exact"/>
        </dgm:presLayoutVars>
      </dgm:prSet>
      <dgm:spPr/>
    </dgm:pt>
    <dgm:pt modelId="{084657D5-B51D-4B30-812F-2DA79D692B06}" type="pres">
      <dgm:prSet presAssocID="{AA3B09CC-D5FC-44BE-AD9B-D88B2E7DC2A2}" presName="node" presStyleLbl="node1" presStyleIdx="0" presStyleCnt="9">
        <dgm:presLayoutVars>
          <dgm:bulletEnabled val="1"/>
        </dgm:presLayoutVars>
      </dgm:prSet>
      <dgm:spPr/>
    </dgm:pt>
    <dgm:pt modelId="{DA2A8D3E-6609-4B40-83DA-C0E2D1AD24CF}" type="pres">
      <dgm:prSet presAssocID="{E21B4C73-527C-4870-B841-87E0BDEF2564}" presName="sibTrans" presStyleLbl="sibTrans1D1" presStyleIdx="0" presStyleCnt="8"/>
      <dgm:spPr/>
    </dgm:pt>
    <dgm:pt modelId="{675D8749-9AB0-43F3-AA6D-633C5E251521}" type="pres">
      <dgm:prSet presAssocID="{E21B4C73-527C-4870-B841-87E0BDEF2564}" presName="connectorText" presStyleLbl="sibTrans1D1" presStyleIdx="0" presStyleCnt="8"/>
      <dgm:spPr/>
    </dgm:pt>
    <dgm:pt modelId="{02F897AC-8723-4746-ACA8-87E38929F077}" type="pres">
      <dgm:prSet presAssocID="{10C5A4D0-FF43-41DA-B0E3-A65665E9F97B}" presName="node" presStyleLbl="node1" presStyleIdx="1" presStyleCnt="9">
        <dgm:presLayoutVars>
          <dgm:bulletEnabled val="1"/>
        </dgm:presLayoutVars>
      </dgm:prSet>
      <dgm:spPr/>
    </dgm:pt>
    <dgm:pt modelId="{1994CE4B-2FEA-4DB8-BFD8-67DEEB6401D0}" type="pres">
      <dgm:prSet presAssocID="{248A422C-29DB-4BAC-96EF-65398A7CD536}" presName="sibTrans" presStyleLbl="sibTrans1D1" presStyleIdx="1" presStyleCnt="8"/>
      <dgm:spPr/>
    </dgm:pt>
    <dgm:pt modelId="{AB71195D-642D-46FD-8E43-9DB7B6D47D23}" type="pres">
      <dgm:prSet presAssocID="{248A422C-29DB-4BAC-96EF-65398A7CD536}" presName="connectorText" presStyleLbl="sibTrans1D1" presStyleIdx="1" presStyleCnt="8"/>
      <dgm:spPr/>
    </dgm:pt>
    <dgm:pt modelId="{3BE314C7-B67C-40CD-9A57-0F0BEFBA659A}" type="pres">
      <dgm:prSet presAssocID="{DB882313-B2FD-42D4-8F33-1A94E6C96A5B}" presName="node" presStyleLbl="node1" presStyleIdx="2" presStyleCnt="9">
        <dgm:presLayoutVars>
          <dgm:bulletEnabled val="1"/>
        </dgm:presLayoutVars>
      </dgm:prSet>
      <dgm:spPr/>
    </dgm:pt>
    <dgm:pt modelId="{E32E639B-22BF-4022-81D3-9A4A6182F5A7}" type="pres">
      <dgm:prSet presAssocID="{1196A30A-2CD8-43BA-915C-10AD80A4CF19}" presName="sibTrans" presStyleLbl="sibTrans1D1" presStyleIdx="2" presStyleCnt="8"/>
      <dgm:spPr/>
    </dgm:pt>
    <dgm:pt modelId="{095766B2-22F5-4916-94DF-812B8121B1E7}" type="pres">
      <dgm:prSet presAssocID="{1196A30A-2CD8-43BA-915C-10AD80A4CF19}" presName="connectorText" presStyleLbl="sibTrans1D1" presStyleIdx="2" presStyleCnt="8"/>
      <dgm:spPr/>
    </dgm:pt>
    <dgm:pt modelId="{9A1D77F7-F66D-4513-BAD1-F9A09C4C0D31}" type="pres">
      <dgm:prSet presAssocID="{6F8BF448-D8BD-4D55-8B82-484EBDE9C689}" presName="node" presStyleLbl="node1" presStyleIdx="3" presStyleCnt="9">
        <dgm:presLayoutVars>
          <dgm:bulletEnabled val="1"/>
        </dgm:presLayoutVars>
      </dgm:prSet>
      <dgm:spPr/>
    </dgm:pt>
    <dgm:pt modelId="{5B499D23-EEBE-460E-BB29-79CA932F5132}" type="pres">
      <dgm:prSet presAssocID="{CF88193C-F3FA-4126-B318-1926634AA615}" presName="sibTrans" presStyleLbl="sibTrans1D1" presStyleIdx="3" presStyleCnt="8"/>
      <dgm:spPr/>
    </dgm:pt>
    <dgm:pt modelId="{5B966DA0-58E8-48D5-87D6-6B64E1FBFBBA}" type="pres">
      <dgm:prSet presAssocID="{CF88193C-F3FA-4126-B318-1926634AA615}" presName="connectorText" presStyleLbl="sibTrans1D1" presStyleIdx="3" presStyleCnt="8"/>
      <dgm:spPr/>
    </dgm:pt>
    <dgm:pt modelId="{876A9F88-EBA0-4276-ABAC-3C57D412DD50}" type="pres">
      <dgm:prSet presAssocID="{3043A712-7177-4E93-A84D-49BBCD3CDDE8}" presName="node" presStyleLbl="node1" presStyleIdx="4" presStyleCnt="9">
        <dgm:presLayoutVars>
          <dgm:bulletEnabled val="1"/>
        </dgm:presLayoutVars>
      </dgm:prSet>
      <dgm:spPr/>
    </dgm:pt>
    <dgm:pt modelId="{BF17BB65-DA8C-4886-B62E-E4455821B9CE}" type="pres">
      <dgm:prSet presAssocID="{82EA4EB8-847F-4488-B420-68DE27218AB1}" presName="sibTrans" presStyleLbl="sibTrans1D1" presStyleIdx="4" presStyleCnt="8"/>
      <dgm:spPr/>
    </dgm:pt>
    <dgm:pt modelId="{98874F3A-7233-4BC3-911B-3CFE1DABD7CB}" type="pres">
      <dgm:prSet presAssocID="{82EA4EB8-847F-4488-B420-68DE27218AB1}" presName="connectorText" presStyleLbl="sibTrans1D1" presStyleIdx="4" presStyleCnt="8"/>
      <dgm:spPr/>
    </dgm:pt>
    <dgm:pt modelId="{3E2DCE99-D87C-4740-90CE-B935561ABA1A}" type="pres">
      <dgm:prSet presAssocID="{5B2AA11B-667C-4BBD-BD17-5BE32DDC6693}" presName="node" presStyleLbl="node1" presStyleIdx="5" presStyleCnt="9">
        <dgm:presLayoutVars>
          <dgm:bulletEnabled val="1"/>
        </dgm:presLayoutVars>
      </dgm:prSet>
      <dgm:spPr/>
    </dgm:pt>
    <dgm:pt modelId="{C903B2B8-78A7-4EA5-9449-2CA4AEACA9ED}" type="pres">
      <dgm:prSet presAssocID="{DDE6FC6A-0E44-46DF-A241-AADC5B906507}" presName="sibTrans" presStyleLbl="sibTrans1D1" presStyleIdx="5" presStyleCnt="8"/>
      <dgm:spPr/>
    </dgm:pt>
    <dgm:pt modelId="{18A732FA-CF55-4C95-A237-58BB82C315AC}" type="pres">
      <dgm:prSet presAssocID="{DDE6FC6A-0E44-46DF-A241-AADC5B906507}" presName="connectorText" presStyleLbl="sibTrans1D1" presStyleIdx="5" presStyleCnt="8"/>
      <dgm:spPr/>
    </dgm:pt>
    <dgm:pt modelId="{930432B6-9B56-4295-A15C-B00F6C19603F}" type="pres">
      <dgm:prSet presAssocID="{DD5BFF7D-7CC6-4F0D-AACD-9C78BFE2D2CF}" presName="node" presStyleLbl="node1" presStyleIdx="6" presStyleCnt="9">
        <dgm:presLayoutVars>
          <dgm:bulletEnabled val="1"/>
        </dgm:presLayoutVars>
      </dgm:prSet>
      <dgm:spPr/>
    </dgm:pt>
    <dgm:pt modelId="{B681ADF6-6FF5-4094-B45F-7090ED94CBE5}" type="pres">
      <dgm:prSet presAssocID="{C04EC165-D856-40A4-88DF-DED335EF05A8}" presName="sibTrans" presStyleLbl="sibTrans1D1" presStyleIdx="6" presStyleCnt="8"/>
      <dgm:spPr/>
    </dgm:pt>
    <dgm:pt modelId="{D765C562-7A21-482B-88ED-E6C813F4D2CA}" type="pres">
      <dgm:prSet presAssocID="{C04EC165-D856-40A4-88DF-DED335EF05A8}" presName="connectorText" presStyleLbl="sibTrans1D1" presStyleIdx="6" presStyleCnt="8"/>
      <dgm:spPr/>
    </dgm:pt>
    <dgm:pt modelId="{2BC2B56C-1D43-41C6-91AA-11B727CD74BC}" type="pres">
      <dgm:prSet presAssocID="{2A9314AB-A3BC-4D54-8279-085B38EEE2E4}" presName="node" presStyleLbl="node1" presStyleIdx="7" presStyleCnt="9">
        <dgm:presLayoutVars>
          <dgm:bulletEnabled val="1"/>
        </dgm:presLayoutVars>
      </dgm:prSet>
      <dgm:spPr/>
    </dgm:pt>
    <dgm:pt modelId="{76587240-A147-4B19-AB8E-74FF75103E27}" type="pres">
      <dgm:prSet presAssocID="{53AF9437-7B69-4C50-8907-527FD75D2C0A}" presName="sibTrans" presStyleLbl="sibTrans1D1" presStyleIdx="7" presStyleCnt="8"/>
      <dgm:spPr/>
    </dgm:pt>
    <dgm:pt modelId="{1DFB1CB2-4A10-4087-B942-A8E4AEDA455A}" type="pres">
      <dgm:prSet presAssocID="{53AF9437-7B69-4C50-8907-527FD75D2C0A}" presName="connectorText" presStyleLbl="sibTrans1D1" presStyleIdx="7" presStyleCnt="8"/>
      <dgm:spPr/>
    </dgm:pt>
    <dgm:pt modelId="{9F3249F8-3F86-4CC6-8AB1-8C946184E330}" type="pres">
      <dgm:prSet presAssocID="{F898E315-8085-4544-AD32-77478FA6B6B1}" presName="node" presStyleLbl="node1" presStyleIdx="8" presStyleCnt="9">
        <dgm:presLayoutVars>
          <dgm:bulletEnabled val="1"/>
        </dgm:presLayoutVars>
      </dgm:prSet>
      <dgm:spPr/>
    </dgm:pt>
  </dgm:ptLst>
  <dgm:cxnLst>
    <dgm:cxn modelId="{7DE81B1D-2D01-46A5-B12F-8373735A701B}" type="presOf" srcId="{DD5BFF7D-7CC6-4F0D-AACD-9C78BFE2D2CF}" destId="{930432B6-9B56-4295-A15C-B00F6C19603F}" srcOrd="0" destOrd="0" presId="urn:microsoft.com/office/officeart/2016/7/layout/RepeatingBendingProcessNew"/>
    <dgm:cxn modelId="{A8EF521D-F72A-4543-A231-EC2955B96BED}" type="presOf" srcId="{F898E315-8085-4544-AD32-77478FA6B6B1}" destId="{9F3249F8-3F86-4CC6-8AB1-8C946184E330}" srcOrd="0" destOrd="0" presId="urn:microsoft.com/office/officeart/2016/7/layout/RepeatingBendingProcessNew"/>
    <dgm:cxn modelId="{8E766825-B860-4679-98DD-47F87AD677D2}" type="presOf" srcId="{82EA4EB8-847F-4488-B420-68DE27218AB1}" destId="{98874F3A-7233-4BC3-911B-3CFE1DABD7CB}" srcOrd="1" destOrd="0" presId="urn:microsoft.com/office/officeart/2016/7/layout/RepeatingBendingProcessNew"/>
    <dgm:cxn modelId="{F962FA25-C558-4E1C-9E4E-3058058C01F4}" type="presOf" srcId="{DDE6FC6A-0E44-46DF-A241-AADC5B906507}" destId="{C903B2B8-78A7-4EA5-9449-2CA4AEACA9ED}" srcOrd="0" destOrd="0" presId="urn:microsoft.com/office/officeart/2016/7/layout/RepeatingBendingProcessNew"/>
    <dgm:cxn modelId="{A01FB92E-620F-499C-8070-92BB7A783569}" type="presOf" srcId="{82EA4EB8-847F-4488-B420-68DE27218AB1}" destId="{BF17BB65-DA8C-4886-B62E-E4455821B9CE}" srcOrd="0" destOrd="0" presId="urn:microsoft.com/office/officeart/2016/7/layout/RepeatingBendingProcessNew"/>
    <dgm:cxn modelId="{749A163E-9FFB-4ADD-A124-576990A62503}" srcId="{945E25F1-CA0C-4FC4-9964-626EEADDC090}" destId="{AA3B09CC-D5FC-44BE-AD9B-D88B2E7DC2A2}" srcOrd="0" destOrd="0" parTransId="{F96413CD-769A-4CB7-8293-214F2EA339F2}" sibTransId="{E21B4C73-527C-4870-B841-87E0BDEF2564}"/>
    <dgm:cxn modelId="{8B596F64-0501-4996-A064-40D2003B0100}" type="presOf" srcId="{E21B4C73-527C-4870-B841-87E0BDEF2564}" destId="{675D8749-9AB0-43F3-AA6D-633C5E251521}" srcOrd="1" destOrd="0" presId="urn:microsoft.com/office/officeart/2016/7/layout/RepeatingBendingProcessNew"/>
    <dgm:cxn modelId="{A349BF74-7029-4211-A9B9-514AC75FE261}" srcId="{945E25F1-CA0C-4FC4-9964-626EEADDC090}" destId="{F898E315-8085-4544-AD32-77478FA6B6B1}" srcOrd="8" destOrd="0" parTransId="{C59D7B22-BF79-4B95-A871-11073360555D}" sibTransId="{605A86FC-6C19-4078-B684-CBB9B4BAAF85}"/>
    <dgm:cxn modelId="{3E340555-2EC8-4D91-A082-D67C83BACF37}" type="presOf" srcId="{945E25F1-CA0C-4FC4-9964-626EEADDC090}" destId="{DE924AFA-BE9A-4EAE-92A5-B00F89CE5231}" srcOrd="0" destOrd="0" presId="urn:microsoft.com/office/officeart/2016/7/layout/RepeatingBendingProcessNew"/>
    <dgm:cxn modelId="{8B1E6E58-C6E9-4553-8DFF-75926F440C11}" type="presOf" srcId="{1196A30A-2CD8-43BA-915C-10AD80A4CF19}" destId="{E32E639B-22BF-4022-81D3-9A4A6182F5A7}" srcOrd="0" destOrd="0" presId="urn:microsoft.com/office/officeart/2016/7/layout/RepeatingBendingProcessNew"/>
    <dgm:cxn modelId="{F4067679-C4D0-48BB-A19A-D7917F18F49F}" srcId="{945E25F1-CA0C-4FC4-9964-626EEADDC090}" destId="{DD5BFF7D-7CC6-4F0D-AACD-9C78BFE2D2CF}" srcOrd="6" destOrd="0" parTransId="{A7484CE9-BB27-4814-B00D-F3E3F8F9A170}" sibTransId="{C04EC165-D856-40A4-88DF-DED335EF05A8}"/>
    <dgm:cxn modelId="{5AAD335A-7DFC-4033-AE2B-033BD57743D9}" type="presOf" srcId="{3043A712-7177-4E93-A84D-49BBCD3CDDE8}" destId="{876A9F88-EBA0-4276-ABAC-3C57D412DD50}" srcOrd="0" destOrd="0" presId="urn:microsoft.com/office/officeart/2016/7/layout/RepeatingBendingProcessNew"/>
    <dgm:cxn modelId="{9519B45A-9E68-4F82-BD32-2C63454FEBE4}" type="presOf" srcId="{2A9314AB-A3BC-4D54-8279-085B38EEE2E4}" destId="{2BC2B56C-1D43-41C6-91AA-11B727CD74BC}" srcOrd="0" destOrd="0" presId="urn:microsoft.com/office/officeart/2016/7/layout/RepeatingBendingProcessNew"/>
    <dgm:cxn modelId="{D07AB57A-90E5-453D-A0D0-9B9797D1B9AF}" type="presOf" srcId="{248A422C-29DB-4BAC-96EF-65398A7CD536}" destId="{AB71195D-642D-46FD-8E43-9DB7B6D47D23}" srcOrd="1" destOrd="0" presId="urn:microsoft.com/office/officeart/2016/7/layout/RepeatingBendingProcessNew"/>
    <dgm:cxn modelId="{61D5417C-6837-485B-958E-95CD4FD6648D}" type="presOf" srcId="{6F8BF448-D8BD-4D55-8B82-484EBDE9C689}" destId="{9A1D77F7-F66D-4513-BAD1-F9A09C4C0D31}" srcOrd="0" destOrd="0" presId="urn:microsoft.com/office/officeart/2016/7/layout/RepeatingBendingProcessNew"/>
    <dgm:cxn modelId="{2021ED91-7D71-48D1-B088-1F0F32A1DB66}" type="presOf" srcId="{DB882313-B2FD-42D4-8F33-1A94E6C96A5B}" destId="{3BE314C7-B67C-40CD-9A57-0F0BEFBA659A}" srcOrd="0" destOrd="0" presId="urn:microsoft.com/office/officeart/2016/7/layout/RepeatingBendingProcessNew"/>
    <dgm:cxn modelId="{28199496-C5C5-46A2-A671-AF046A977EF2}" type="presOf" srcId="{AA3B09CC-D5FC-44BE-AD9B-D88B2E7DC2A2}" destId="{084657D5-B51D-4B30-812F-2DA79D692B06}" srcOrd="0" destOrd="0" presId="urn:microsoft.com/office/officeart/2016/7/layout/RepeatingBendingProcessNew"/>
    <dgm:cxn modelId="{2113B896-5765-45EB-BA19-F5C51E9763E0}" type="presOf" srcId="{CF88193C-F3FA-4126-B318-1926634AA615}" destId="{5B499D23-EEBE-460E-BB29-79CA932F5132}" srcOrd="0" destOrd="0" presId="urn:microsoft.com/office/officeart/2016/7/layout/RepeatingBendingProcessNew"/>
    <dgm:cxn modelId="{BD8DC59A-B55E-4D79-AAFF-81D6D604C5FF}" type="presOf" srcId="{C04EC165-D856-40A4-88DF-DED335EF05A8}" destId="{D765C562-7A21-482B-88ED-E6C813F4D2CA}" srcOrd="1" destOrd="0" presId="urn:microsoft.com/office/officeart/2016/7/layout/RepeatingBendingProcessNew"/>
    <dgm:cxn modelId="{EF196C9D-53BE-403B-9607-007A02082312}" type="presOf" srcId="{53AF9437-7B69-4C50-8907-527FD75D2C0A}" destId="{1DFB1CB2-4A10-4087-B942-A8E4AEDA455A}" srcOrd="1" destOrd="0" presId="urn:microsoft.com/office/officeart/2016/7/layout/RepeatingBendingProcessNew"/>
    <dgm:cxn modelId="{59EB94A5-1EC4-4ADB-BA22-DE613BA08685}" type="presOf" srcId="{CF88193C-F3FA-4126-B318-1926634AA615}" destId="{5B966DA0-58E8-48D5-87D6-6B64E1FBFBBA}" srcOrd="1" destOrd="0" presId="urn:microsoft.com/office/officeart/2016/7/layout/RepeatingBendingProcessNew"/>
    <dgm:cxn modelId="{429C49AB-78D9-41EE-B2E6-0CAF54254200}" type="presOf" srcId="{53AF9437-7B69-4C50-8907-527FD75D2C0A}" destId="{76587240-A147-4B19-AB8E-74FF75103E27}" srcOrd="0" destOrd="0" presId="urn:microsoft.com/office/officeart/2016/7/layout/RepeatingBendingProcessNew"/>
    <dgm:cxn modelId="{4C3D17AD-CC73-41B9-9DA0-FF5EF59602A9}" type="presOf" srcId="{5B2AA11B-667C-4BBD-BD17-5BE32DDC6693}" destId="{3E2DCE99-D87C-4740-90CE-B935561ABA1A}" srcOrd="0" destOrd="0" presId="urn:microsoft.com/office/officeart/2016/7/layout/RepeatingBendingProcessNew"/>
    <dgm:cxn modelId="{763EFAB0-B60B-4475-BCF4-B42E34B3EA6C}" srcId="{945E25F1-CA0C-4FC4-9964-626EEADDC090}" destId="{3043A712-7177-4E93-A84D-49BBCD3CDDE8}" srcOrd="4" destOrd="0" parTransId="{97731695-26D9-4339-B563-64C0858430B2}" sibTransId="{82EA4EB8-847F-4488-B420-68DE27218AB1}"/>
    <dgm:cxn modelId="{869F0BB9-EC47-48B0-BECF-4CC86F842005}" srcId="{945E25F1-CA0C-4FC4-9964-626EEADDC090}" destId="{10C5A4D0-FF43-41DA-B0E3-A65665E9F97B}" srcOrd="1" destOrd="0" parTransId="{FA396ABF-5F60-46AE-A322-4533C5BDC9F7}" sibTransId="{248A422C-29DB-4BAC-96EF-65398A7CD536}"/>
    <dgm:cxn modelId="{CEBDDACE-CA44-4EF4-A68D-9EC67F6C60B3}" srcId="{945E25F1-CA0C-4FC4-9964-626EEADDC090}" destId="{2A9314AB-A3BC-4D54-8279-085B38EEE2E4}" srcOrd="7" destOrd="0" parTransId="{424F652D-2B63-4CDD-92C6-844510E40D77}" sibTransId="{53AF9437-7B69-4C50-8907-527FD75D2C0A}"/>
    <dgm:cxn modelId="{7D8426D0-C4F6-438F-A9E5-6C3C34F6F6CF}" srcId="{945E25F1-CA0C-4FC4-9964-626EEADDC090}" destId="{DB882313-B2FD-42D4-8F33-1A94E6C96A5B}" srcOrd="2" destOrd="0" parTransId="{3EE18F6B-44AC-4A06-84F0-F09C28AD8A74}" sibTransId="{1196A30A-2CD8-43BA-915C-10AD80A4CF19}"/>
    <dgm:cxn modelId="{E61BF1D2-C8D3-4A6E-A61F-8282EF855650}" srcId="{945E25F1-CA0C-4FC4-9964-626EEADDC090}" destId="{6F8BF448-D8BD-4D55-8B82-484EBDE9C689}" srcOrd="3" destOrd="0" parTransId="{E77ECA7C-D903-41D1-92F7-0C754B32D61A}" sibTransId="{CF88193C-F3FA-4126-B318-1926634AA615}"/>
    <dgm:cxn modelId="{7BEE33D6-7FD0-4BD1-BF9F-CD898B3EF846}" type="presOf" srcId="{C04EC165-D856-40A4-88DF-DED335EF05A8}" destId="{B681ADF6-6FF5-4094-B45F-7090ED94CBE5}" srcOrd="0" destOrd="0" presId="urn:microsoft.com/office/officeart/2016/7/layout/RepeatingBendingProcessNew"/>
    <dgm:cxn modelId="{BEABB9E1-EDE4-4C90-BABD-2CC7D42017AF}" type="presOf" srcId="{E21B4C73-527C-4870-B841-87E0BDEF2564}" destId="{DA2A8D3E-6609-4B40-83DA-C0E2D1AD24CF}" srcOrd="0" destOrd="0" presId="urn:microsoft.com/office/officeart/2016/7/layout/RepeatingBendingProcessNew"/>
    <dgm:cxn modelId="{D9E756E5-8D72-4270-8C12-9FB9C3C030F5}" type="presOf" srcId="{248A422C-29DB-4BAC-96EF-65398A7CD536}" destId="{1994CE4B-2FEA-4DB8-BFD8-67DEEB6401D0}" srcOrd="0" destOrd="0" presId="urn:microsoft.com/office/officeart/2016/7/layout/RepeatingBendingProcessNew"/>
    <dgm:cxn modelId="{82AB3EEB-07F2-4E97-9819-30A58FFD8F4D}" type="presOf" srcId="{10C5A4D0-FF43-41DA-B0E3-A65665E9F97B}" destId="{02F897AC-8723-4746-ACA8-87E38929F077}" srcOrd="0" destOrd="0" presId="urn:microsoft.com/office/officeart/2016/7/layout/RepeatingBendingProcessNew"/>
    <dgm:cxn modelId="{A9D420F0-9473-41CA-9C06-EDB750A1ACD0}" type="presOf" srcId="{DDE6FC6A-0E44-46DF-A241-AADC5B906507}" destId="{18A732FA-CF55-4C95-A237-58BB82C315AC}" srcOrd="1" destOrd="0" presId="urn:microsoft.com/office/officeart/2016/7/layout/RepeatingBendingProcessNew"/>
    <dgm:cxn modelId="{ED4EFCF3-4ED8-40F2-B932-395598237A83}" type="presOf" srcId="{1196A30A-2CD8-43BA-915C-10AD80A4CF19}" destId="{095766B2-22F5-4916-94DF-812B8121B1E7}" srcOrd="1" destOrd="0" presId="urn:microsoft.com/office/officeart/2016/7/layout/RepeatingBendingProcessNew"/>
    <dgm:cxn modelId="{475547F5-86A6-4661-BC68-2145533BCAE4}" srcId="{945E25F1-CA0C-4FC4-9964-626EEADDC090}" destId="{5B2AA11B-667C-4BBD-BD17-5BE32DDC6693}" srcOrd="5" destOrd="0" parTransId="{75FD9E0A-2EF2-4891-AAB6-891125E7CA9D}" sibTransId="{DDE6FC6A-0E44-46DF-A241-AADC5B906507}"/>
    <dgm:cxn modelId="{8C7BBB93-7303-470A-8961-0E508ECC5D18}" type="presParOf" srcId="{DE924AFA-BE9A-4EAE-92A5-B00F89CE5231}" destId="{084657D5-B51D-4B30-812F-2DA79D692B06}" srcOrd="0" destOrd="0" presId="urn:microsoft.com/office/officeart/2016/7/layout/RepeatingBendingProcessNew"/>
    <dgm:cxn modelId="{AC12B217-55DA-4677-9553-61B3C7CF3DB2}" type="presParOf" srcId="{DE924AFA-BE9A-4EAE-92A5-B00F89CE5231}" destId="{DA2A8D3E-6609-4B40-83DA-C0E2D1AD24CF}" srcOrd="1" destOrd="0" presId="urn:microsoft.com/office/officeart/2016/7/layout/RepeatingBendingProcessNew"/>
    <dgm:cxn modelId="{1B894435-DCC8-4347-89C5-01D287F3BD52}" type="presParOf" srcId="{DA2A8D3E-6609-4B40-83DA-C0E2D1AD24CF}" destId="{675D8749-9AB0-43F3-AA6D-633C5E251521}" srcOrd="0" destOrd="0" presId="urn:microsoft.com/office/officeart/2016/7/layout/RepeatingBendingProcessNew"/>
    <dgm:cxn modelId="{01AA569A-6550-4599-90C1-60F109DD97A1}" type="presParOf" srcId="{DE924AFA-BE9A-4EAE-92A5-B00F89CE5231}" destId="{02F897AC-8723-4746-ACA8-87E38929F077}" srcOrd="2" destOrd="0" presId="urn:microsoft.com/office/officeart/2016/7/layout/RepeatingBendingProcessNew"/>
    <dgm:cxn modelId="{3DC53B78-884A-4F1E-AD85-11AA91F41727}" type="presParOf" srcId="{DE924AFA-BE9A-4EAE-92A5-B00F89CE5231}" destId="{1994CE4B-2FEA-4DB8-BFD8-67DEEB6401D0}" srcOrd="3" destOrd="0" presId="urn:microsoft.com/office/officeart/2016/7/layout/RepeatingBendingProcessNew"/>
    <dgm:cxn modelId="{E55FC2F8-AF71-4ED9-99E7-292435DD626A}" type="presParOf" srcId="{1994CE4B-2FEA-4DB8-BFD8-67DEEB6401D0}" destId="{AB71195D-642D-46FD-8E43-9DB7B6D47D23}" srcOrd="0" destOrd="0" presId="urn:microsoft.com/office/officeart/2016/7/layout/RepeatingBendingProcessNew"/>
    <dgm:cxn modelId="{1F4682F5-95D3-4F34-BC37-C4C935873CE6}" type="presParOf" srcId="{DE924AFA-BE9A-4EAE-92A5-B00F89CE5231}" destId="{3BE314C7-B67C-40CD-9A57-0F0BEFBA659A}" srcOrd="4" destOrd="0" presId="urn:microsoft.com/office/officeart/2016/7/layout/RepeatingBendingProcessNew"/>
    <dgm:cxn modelId="{D555979A-50B3-48C7-A22C-660D02FD3F5F}" type="presParOf" srcId="{DE924AFA-BE9A-4EAE-92A5-B00F89CE5231}" destId="{E32E639B-22BF-4022-81D3-9A4A6182F5A7}" srcOrd="5" destOrd="0" presId="urn:microsoft.com/office/officeart/2016/7/layout/RepeatingBendingProcessNew"/>
    <dgm:cxn modelId="{BD4C3185-EE59-4260-9909-529BF95F126F}" type="presParOf" srcId="{E32E639B-22BF-4022-81D3-9A4A6182F5A7}" destId="{095766B2-22F5-4916-94DF-812B8121B1E7}" srcOrd="0" destOrd="0" presId="urn:microsoft.com/office/officeart/2016/7/layout/RepeatingBendingProcessNew"/>
    <dgm:cxn modelId="{DF444E63-9407-4325-9618-CCB0E3E7CF12}" type="presParOf" srcId="{DE924AFA-BE9A-4EAE-92A5-B00F89CE5231}" destId="{9A1D77F7-F66D-4513-BAD1-F9A09C4C0D31}" srcOrd="6" destOrd="0" presId="urn:microsoft.com/office/officeart/2016/7/layout/RepeatingBendingProcessNew"/>
    <dgm:cxn modelId="{0264ACBF-5E15-4ED3-8166-0F169BD2F51D}" type="presParOf" srcId="{DE924AFA-BE9A-4EAE-92A5-B00F89CE5231}" destId="{5B499D23-EEBE-460E-BB29-79CA932F5132}" srcOrd="7" destOrd="0" presId="urn:microsoft.com/office/officeart/2016/7/layout/RepeatingBendingProcessNew"/>
    <dgm:cxn modelId="{45534DD0-AC71-43D7-A0A5-6644DF79C874}" type="presParOf" srcId="{5B499D23-EEBE-460E-BB29-79CA932F5132}" destId="{5B966DA0-58E8-48D5-87D6-6B64E1FBFBBA}" srcOrd="0" destOrd="0" presId="urn:microsoft.com/office/officeart/2016/7/layout/RepeatingBendingProcessNew"/>
    <dgm:cxn modelId="{393CFB39-2B7E-4CAB-9C4F-8AD050881902}" type="presParOf" srcId="{DE924AFA-BE9A-4EAE-92A5-B00F89CE5231}" destId="{876A9F88-EBA0-4276-ABAC-3C57D412DD50}" srcOrd="8" destOrd="0" presId="urn:microsoft.com/office/officeart/2016/7/layout/RepeatingBendingProcessNew"/>
    <dgm:cxn modelId="{8705D753-0FC9-4929-9C2C-C848F89B0095}" type="presParOf" srcId="{DE924AFA-BE9A-4EAE-92A5-B00F89CE5231}" destId="{BF17BB65-DA8C-4886-B62E-E4455821B9CE}" srcOrd="9" destOrd="0" presId="urn:microsoft.com/office/officeart/2016/7/layout/RepeatingBendingProcessNew"/>
    <dgm:cxn modelId="{E1D6C88B-4E4C-4AB2-976D-450962F88ACB}" type="presParOf" srcId="{BF17BB65-DA8C-4886-B62E-E4455821B9CE}" destId="{98874F3A-7233-4BC3-911B-3CFE1DABD7CB}" srcOrd="0" destOrd="0" presId="urn:microsoft.com/office/officeart/2016/7/layout/RepeatingBendingProcessNew"/>
    <dgm:cxn modelId="{F6708934-06B1-4B38-ABF2-47F359BAAF3C}" type="presParOf" srcId="{DE924AFA-BE9A-4EAE-92A5-B00F89CE5231}" destId="{3E2DCE99-D87C-4740-90CE-B935561ABA1A}" srcOrd="10" destOrd="0" presId="urn:microsoft.com/office/officeart/2016/7/layout/RepeatingBendingProcessNew"/>
    <dgm:cxn modelId="{6BC8A8A3-3B42-4337-BE1D-5CCBAF44E6EE}" type="presParOf" srcId="{DE924AFA-BE9A-4EAE-92A5-B00F89CE5231}" destId="{C903B2B8-78A7-4EA5-9449-2CA4AEACA9ED}" srcOrd="11" destOrd="0" presId="urn:microsoft.com/office/officeart/2016/7/layout/RepeatingBendingProcessNew"/>
    <dgm:cxn modelId="{C7D54ADD-FC2B-4E51-8CE2-D9150F62E71F}" type="presParOf" srcId="{C903B2B8-78A7-4EA5-9449-2CA4AEACA9ED}" destId="{18A732FA-CF55-4C95-A237-58BB82C315AC}" srcOrd="0" destOrd="0" presId="urn:microsoft.com/office/officeart/2016/7/layout/RepeatingBendingProcessNew"/>
    <dgm:cxn modelId="{B6491A00-E545-4662-9402-5E3827126392}" type="presParOf" srcId="{DE924AFA-BE9A-4EAE-92A5-B00F89CE5231}" destId="{930432B6-9B56-4295-A15C-B00F6C19603F}" srcOrd="12" destOrd="0" presId="urn:microsoft.com/office/officeart/2016/7/layout/RepeatingBendingProcessNew"/>
    <dgm:cxn modelId="{37FEEF4D-7561-41F7-A4AA-A0B118A14545}" type="presParOf" srcId="{DE924AFA-BE9A-4EAE-92A5-B00F89CE5231}" destId="{B681ADF6-6FF5-4094-B45F-7090ED94CBE5}" srcOrd="13" destOrd="0" presId="urn:microsoft.com/office/officeart/2016/7/layout/RepeatingBendingProcessNew"/>
    <dgm:cxn modelId="{988EE789-468E-404D-A132-6BBBC1333C44}" type="presParOf" srcId="{B681ADF6-6FF5-4094-B45F-7090ED94CBE5}" destId="{D765C562-7A21-482B-88ED-E6C813F4D2CA}" srcOrd="0" destOrd="0" presId="urn:microsoft.com/office/officeart/2016/7/layout/RepeatingBendingProcessNew"/>
    <dgm:cxn modelId="{6DC0C317-2C1B-49A3-A2AC-4A50F93A1B8C}" type="presParOf" srcId="{DE924AFA-BE9A-4EAE-92A5-B00F89CE5231}" destId="{2BC2B56C-1D43-41C6-91AA-11B727CD74BC}" srcOrd="14" destOrd="0" presId="urn:microsoft.com/office/officeart/2016/7/layout/RepeatingBendingProcessNew"/>
    <dgm:cxn modelId="{05E0F849-94B5-4928-BD9A-6E6DB9C61E83}" type="presParOf" srcId="{DE924AFA-BE9A-4EAE-92A5-B00F89CE5231}" destId="{76587240-A147-4B19-AB8E-74FF75103E27}" srcOrd="15" destOrd="0" presId="urn:microsoft.com/office/officeart/2016/7/layout/RepeatingBendingProcessNew"/>
    <dgm:cxn modelId="{DDB9E2D6-67D4-499A-958D-70BA488EA30C}" type="presParOf" srcId="{76587240-A147-4B19-AB8E-74FF75103E27}" destId="{1DFB1CB2-4A10-4087-B942-A8E4AEDA455A}" srcOrd="0" destOrd="0" presId="urn:microsoft.com/office/officeart/2016/7/layout/RepeatingBendingProcessNew"/>
    <dgm:cxn modelId="{80C95D8F-EE7B-4D03-ADE8-9B69FF91D10A}" type="presParOf" srcId="{DE924AFA-BE9A-4EAE-92A5-B00F89CE5231}" destId="{9F3249F8-3F86-4CC6-8AB1-8C946184E330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F0B8B1D-9715-496D-BC78-B0B1772179BA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E61794-0FB8-4033-846D-8A15513DCF62}">
      <dgm:prSet/>
      <dgm:spPr/>
      <dgm:t>
        <a:bodyPr/>
        <a:lstStyle/>
        <a:p>
          <a:r>
            <a:rPr lang="en-GB"/>
            <a:t>Strategies include:</a:t>
          </a:r>
          <a:endParaRPr lang="en-US"/>
        </a:p>
      </dgm:t>
    </dgm:pt>
    <dgm:pt modelId="{F88BCF3E-F84D-4AAE-8410-B6E88B0471C7}" type="parTrans" cxnId="{8F6FE446-7C4D-493E-A2CE-8206AEB5ED7B}">
      <dgm:prSet/>
      <dgm:spPr/>
      <dgm:t>
        <a:bodyPr/>
        <a:lstStyle/>
        <a:p>
          <a:endParaRPr lang="en-US"/>
        </a:p>
      </dgm:t>
    </dgm:pt>
    <dgm:pt modelId="{C995C387-ED13-4308-B96D-A22E1962B44E}" type="sibTrans" cxnId="{8F6FE446-7C4D-493E-A2CE-8206AEB5ED7B}">
      <dgm:prSet/>
      <dgm:spPr/>
      <dgm:t>
        <a:bodyPr/>
        <a:lstStyle/>
        <a:p>
          <a:endParaRPr lang="en-US"/>
        </a:p>
      </dgm:t>
    </dgm:pt>
    <dgm:pt modelId="{32B83E6C-379C-407F-B045-EECA278D13C3}">
      <dgm:prSet/>
      <dgm:spPr/>
      <dgm:t>
        <a:bodyPr/>
        <a:lstStyle/>
        <a:p>
          <a:r>
            <a:rPr lang="en-GB"/>
            <a:t>Targeted community interventions</a:t>
          </a:r>
          <a:endParaRPr lang="en-US"/>
        </a:p>
      </dgm:t>
    </dgm:pt>
    <dgm:pt modelId="{498DEF72-DC54-42EF-AE0F-5CBE0D7DA2A6}" type="parTrans" cxnId="{6D6142D5-CD30-4B95-9D11-4E0295D9FEC9}">
      <dgm:prSet/>
      <dgm:spPr/>
      <dgm:t>
        <a:bodyPr/>
        <a:lstStyle/>
        <a:p>
          <a:endParaRPr lang="en-US"/>
        </a:p>
      </dgm:t>
    </dgm:pt>
    <dgm:pt modelId="{DC42CEB4-95D8-458C-90E9-67921F954E92}" type="sibTrans" cxnId="{6D6142D5-CD30-4B95-9D11-4E0295D9FEC9}">
      <dgm:prSet/>
      <dgm:spPr/>
      <dgm:t>
        <a:bodyPr/>
        <a:lstStyle/>
        <a:p>
          <a:endParaRPr lang="en-US"/>
        </a:p>
      </dgm:t>
    </dgm:pt>
    <dgm:pt modelId="{7F2AE977-63EF-46B0-849E-8E02FAD07A39}">
      <dgm:prSet/>
      <dgm:spPr/>
      <dgm:t>
        <a:bodyPr/>
        <a:lstStyle/>
        <a:p>
          <a:r>
            <a:rPr lang="en-GB"/>
            <a:t>Early prevention programmes</a:t>
          </a:r>
          <a:endParaRPr lang="en-US"/>
        </a:p>
      </dgm:t>
    </dgm:pt>
    <dgm:pt modelId="{F39168C2-79AC-498E-AB3D-40905DDE401C}" type="parTrans" cxnId="{5BBCBEE2-6FF3-4AF1-A653-B7D8A2504D1B}">
      <dgm:prSet/>
      <dgm:spPr/>
      <dgm:t>
        <a:bodyPr/>
        <a:lstStyle/>
        <a:p>
          <a:endParaRPr lang="en-US"/>
        </a:p>
      </dgm:t>
    </dgm:pt>
    <dgm:pt modelId="{3BC4F9E2-07A1-4936-90C2-8E3506094A71}" type="sibTrans" cxnId="{5BBCBEE2-6FF3-4AF1-A653-B7D8A2504D1B}">
      <dgm:prSet/>
      <dgm:spPr/>
      <dgm:t>
        <a:bodyPr/>
        <a:lstStyle/>
        <a:p>
          <a:endParaRPr lang="en-US"/>
        </a:p>
      </dgm:t>
    </dgm:pt>
    <dgm:pt modelId="{0171B802-8436-4A15-99E3-D65CF09AB3DC}">
      <dgm:prSet/>
      <dgm:spPr/>
      <dgm:t>
        <a:bodyPr/>
        <a:lstStyle/>
        <a:p>
          <a:r>
            <a:rPr lang="en-GB"/>
            <a:t>Culturally competent care</a:t>
          </a:r>
          <a:endParaRPr lang="en-US"/>
        </a:p>
      </dgm:t>
    </dgm:pt>
    <dgm:pt modelId="{581E2C55-89CC-4CE9-8B83-DF7DBC59B2E3}" type="parTrans" cxnId="{B8F982D4-FA66-45B4-9014-E8926FB47B07}">
      <dgm:prSet/>
      <dgm:spPr/>
      <dgm:t>
        <a:bodyPr/>
        <a:lstStyle/>
        <a:p>
          <a:endParaRPr lang="en-US"/>
        </a:p>
      </dgm:t>
    </dgm:pt>
    <dgm:pt modelId="{6465CF1C-B576-4E59-8F21-9E21D372775C}" type="sibTrans" cxnId="{B8F982D4-FA66-45B4-9014-E8926FB47B07}">
      <dgm:prSet/>
      <dgm:spPr/>
      <dgm:t>
        <a:bodyPr/>
        <a:lstStyle/>
        <a:p>
          <a:endParaRPr lang="en-US"/>
        </a:p>
      </dgm:t>
    </dgm:pt>
    <dgm:pt modelId="{0B66796F-B9EE-43E3-A015-76F6800ACD6D}">
      <dgm:prSet/>
      <dgm:spPr/>
      <dgm:t>
        <a:bodyPr/>
        <a:lstStyle/>
        <a:p>
          <a:r>
            <a:rPr lang="en-GB"/>
            <a:t>SDG commitment to “leave no one behind”</a:t>
          </a:r>
          <a:endParaRPr lang="en-US"/>
        </a:p>
      </dgm:t>
    </dgm:pt>
    <dgm:pt modelId="{1832DA86-922F-462C-BE99-7673A820641B}" type="parTrans" cxnId="{0F101848-70FF-4B85-9026-35C270138BF8}">
      <dgm:prSet/>
      <dgm:spPr/>
      <dgm:t>
        <a:bodyPr/>
        <a:lstStyle/>
        <a:p>
          <a:endParaRPr lang="en-US"/>
        </a:p>
      </dgm:t>
    </dgm:pt>
    <dgm:pt modelId="{30E5BC66-E574-4B4A-9077-AAC42EA2911C}" type="sibTrans" cxnId="{0F101848-70FF-4B85-9026-35C270138BF8}">
      <dgm:prSet/>
      <dgm:spPr/>
      <dgm:t>
        <a:bodyPr/>
        <a:lstStyle/>
        <a:p>
          <a:endParaRPr lang="en-US"/>
        </a:p>
      </dgm:t>
    </dgm:pt>
    <dgm:pt modelId="{88B9EEE0-B59C-48FB-981F-AB0927512961}">
      <dgm:prSet/>
      <dgm:spPr/>
      <dgm:t>
        <a:bodyPr/>
        <a:lstStyle/>
        <a:p>
          <a:r>
            <a:rPr lang="en-GB"/>
            <a:t>Critical Insight:</a:t>
          </a:r>
          <a:endParaRPr lang="en-US"/>
        </a:p>
      </dgm:t>
    </dgm:pt>
    <dgm:pt modelId="{64AA82F0-4928-4131-AB51-A33726B65DF6}" type="parTrans" cxnId="{32855DD8-CB1F-4F50-92F2-DDD32115077C}">
      <dgm:prSet/>
      <dgm:spPr/>
      <dgm:t>
        <a:bodyPr/>
        <a:lstStyle/>
        <a:p>
          <a:endParaRPr lang="en-US"/>
        </a:p>
      </dgm:t>
    </dgm:pt>
    <dgm:pt modelId="{5E6E6380-BD31-4276-80EB-049CB2D4D3F1}" type="sibTrans" cxnId="{32855DD8-CB1F-4F50-92F2-DDD32115077C}">
      <dgm:prSet/>
      <dgm:spPr/>
      <dgm:t>
        <a:bodyPr/>
        <a:lstStyle/>
        <a:p>
          <a:endParaRPr lang="en-US"/>
        </a:p>
      </dgm:t>
    </dgm:pt>
    <dgm:pt modelId="{724FC50F-8CE7-4D81-A0F4-64F723155921}">
      <dgm:prSet/>
      <dgm:spPr/>
      <dgm:t>
        <a:bodyPr/>
        <a:lstStyle/>
        <a:p>
          <a:r>
            <a:rPr lang="en-GB"/>
            <a:t>Structural inequalities limit progress.</a:t>
          </a:r>
          <a:endParaRPr lang="en-US"/>
        </a:p>
      </dgm:t>
    </dgm:pt>
    <dgm:pt modelId="{FD1C42E9-1F51-46C3-B7DF-1C0F7D1F5027}" type="parTrans" cxnId="{0E6D0EBC-53C3-41F8-9619-790169E52A4E}">
      <dgm:prSet/>
      <dgm:spPr/>
      <dgm:t>
        <a:bodyPr/>
        <a:lstStyle/>
        <a:p>
          <a:endParaRPr lang="en-US"/>
        </a:p>
      </dgm:t>
    </dgm:pt>
    <dgm:pt modelId="{4C7CBE06-513C-46C3-A80B-CF2E16DB8BCB}" type="sibTrans" cxnId="{0E6D0EBC-53C3-41F8-9619-790169E52A4E}">
      <dgm:prSet/>
      <dgm:spPr/>
      <dgm:t>
        <a:bodyPr/>
        <a:lstStyle/>
        <a:p>
          <a:endParaRPr lang="en-US"/>
        </a:p>
      </dgm:t>
    </dgm:pt>
    <dgm:pt modelId="{920920F3-062F-4592-BD44-D060D3FD7033}">
      <dgm:prSet/>
      <dgm:spPr/>
      <dgm:t>
        <a:bodyPr/>
        <a:lstStyle/>
        <a:p>
          <a:r>
            <a:rPr lang="en-GB"/>
            <a:t>Sustainable healthcare requires broader social reform.</a:t>
          </a:r>
          <a:endParaRPr lang="en-US"/>
        </a:p>
      </dgm:t>
    </dgm:pt>
    <dgm:pt modelId="{64434730-CFE0-49AB-94B2-F20E294413B1}" type="parTrans" cxnId="{992473E1-4F73-4480-B1F6-537D2711C166}">
      <dgm:prSet/>
      <dgm:spPr/>
      <dgm:t>
        <a:bodyPr/>
        <a:lstStyle/>
        <a:p>
          <a:endParaRPr lang="en-US"/>
        </a:p>
      </dgm:t>
    </dgm:pt>
    <dgm:pt modelId="{1E808B6B-E5D3-4751-9324-1FF12BB2AC1B}" type="sibTrans" cxnId="{992473E1-4F73-4480-B1F6-537D2711C166}">
      <dgm:prSet/>
      <dgm:spPr/>
      <dgm:t>
        <a:bodyPr/>
        <a:lstStyle/>
        <a:p>
          <a:endParaRPr lang="en-US"/>
        </a:p>
      </dgm:t>
    </dgm:pt>
    <dgm:pt modelId="{A84A2FFC-D9F9-4B53-A293-B8DE1DC5C0B5}" type="pres">
      <dgm:prSet presAssocID="{9F0B8B1D-9715-496D-BC78-B0B1772179BA}" presName="linear" presStyleCnt="0">
        <dgm:presLayoutVars>
          <dgm:animLvl val="lvl"/>
          <dgm:resizeHandles val="exact"/>
        </dgm:presLayoutVars>
      </dgm:prSet>
      <dgm:spPr/>
    </dgm:pt>
    <dgm:pt modelId="{9B9FD088-DEDF-4F0D-9DEF-F40364F73A1D}" type="pres">
      <dgm:prSet presAssocID="{66E61794-0FB8-4033-846D-8A15513DCF62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9632735E-56C5-4EAA-9397-DA1CBE8609FA}" type="pres">
      <dgm:prSet presAssocID="{C995C387-ED13-4308-B96D-A22E1962B44E}" presName="spacer" presStyleCnt="0"/>
      <dgm:spPr/>
    </dgm:pt>
    <dgm:pt modelId="{4F9A5260-3252-457A-928A-6A4862931A86}" type="pres">
      <dgm:prSet presAssocID="{32B83E6C-379C-407F-B045-EECA278D13C3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16EF04DC-8D89-4C15-B26E-1878CABEB777}" type="pres">
      <dgm:prSet presAssocID="{DC42CEB4-95D8-458C-90E9-67921F954E92}" presName="spacer" presStyleCnt="0"/>
      <dgm:spPr/>
    </dgm:pt>
    <dgm:pt modelId="{483719EC-6156-4BA1-BAE8-D8C5A9777F75}" type="pres">
      <dgm:prSet presAssocID="{7F2AE977-63EF-46B0-849E-8E02FAD07A39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BCC8D914-9E4E-479A-8D8C-C06584926096}" type="pres">
      <dgm:prSet presAssocID="{3BC4F9E2-07A1-4936-90C2-8E3506094A71}" presName="spacer" presStyleCnt="0"/>
      <dgm:spPr/>
    </dgm:pt>
    <dgm:pt modelId="{BD97A065-C685-46EF-A3C7-ED6EA528C67F}" type="pres">
      <dgm:prSet presAssocID="{0171B802-8436-4A15-99E3-D65CF09AB3DC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B353DDBC-DC2C-49AD-A3F7-A42D7CFDFF63}" type="pres">
      <dgm:prSet presAssocID="{6465CF1C-B576-4E59-8F21-9E21D372775C}" presName="spacer" presStyleCnt="0"/>
      <dgm:spPr/>
    </dgm:pt>
    <dgm:pt modelId="{B9726CE2-44EF-4F12-8373-12CD83864CEF}" type="pres">
      <dgm:prSet presAssocID="{0B66796F-B9EE-43E3-A015-76F6800ACD6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97D3E3A8-9C38-4205-B321-1ED123524447}" type="pres">
      <dgm:prSet presAssocID="{30E5BC66-E574-4B4A-9077-AAC42EA2911C}" presName="spacer" presStyleCnt="0"/>
      <dgm:spPr/>
    </dgm:pt>
    <dgm:pt modelId="{918D15F7-82A1-4804-A72E-FE9EFE145A3F}" type="pres">
      <dgm:prSet presAssocID="{88B9EEE0-B59C-48FB-981F-AB0927512961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0909325D-5D1D-45C8-894E-FF1B9581C77B}" type="pres">
      <dgm:prSet presAssocID="{5E6E6380-BD31-4276-80EB-049CB2D4D3F1}" presName="spacer" presStyleCnt="0"/>
      <dgm:spPr/>
    </dgm:pt>
    <dgm:pt modelId="{77F3F285-442F-4A0E-971B-1575FABB5E2E}" type="pres">
      <dgm:prSet presAssocID="{724FC50F-8CE7-4D81-A0F4-64F723155921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837F87CD-9BF0-412E-BEA2-A21FAF72468C}" type="pres">
      <dgm:prSet presAssocID="{4C7CBE06-513C-46C3-A80B-CF2E16DB8BCB}" presName="spacer" presStyleCnt="0"/>
      <dgm:spPr/>
    </dgm:pt>
    <dgm:pt modelId="{9CDD1197-8F24-4997-ABC8-707146CC4976}" type="pres">
      <dgm:prSet presAssocID="{920920F3-062F-4592-BD44-D060D3FD7033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B84CB26-CF1D-4429-A2C1-D5BC3CBC14EC}" type="presOf" srcId="{88B9EEE0-B59C-48FB-981F-AB0927512961}" destId="{918D15F7-82A1-4804-A72E-FE9EFE145A3F}" srcOrd="0" destOrd="0" presId="urn:microsoft.com/office/officeart/2005/8/layout/vList2"/>
    <dgm:cxn modelId="{F46A7441-D522-4C38-ADF4-A4AB41021FC5}" type="presOf" srcId="{0B66796F-B9EE-43E3-A015-76F6800ACD6D}" destId="{B9726CE2-44EF-4F12-8373-12CD83864CEF}" srcOrd="0" destOrd="0" presId="urn:microsoft.com/office/officeart/2005/8/layout/vList2"/>
    <dgm:cxn modelId="{8F6FE446-7C4D-493E-A2CE-8206AEB5ED7B}" srcId="{9F0B8B1D-9715-496D-BC78-B0B1772179BA}" destId="{66E61794-0FB8-4033-846D-8A15513DCF62}" srcOrd="0" destOrd="0" parTransId="{F88BCF3E-F84D-4AAE-8410-B6E88B0471C7}" sibTransId="{C995C387-ED13-4308-B96D-A22E1962B44E}"/>
    <dgm:cxn modelId="{0F101848-70FF-4B85-9026-35C270138BF8}" srcId="{9F0B8B1D-9715-496D-BC78-B0B1772179BA}" destId="{0B66796F-B9EE-43E3-A015-76F6800ACD6D}" srcOrd="4" destOrd="0" parTransId="{1832DA86-922F-462C-BE99-7673A820641B}" sibTransId="{30E5BC66-E574-4B4A-9077-AAC42EA2911C}"/>
    <dgm:cxn modelId="{B5A6B082-4193-4EFC-91C9-BCDEB9BA0B60}" type="presOf" srcId="{920920F3-062F-4592-BD44-D060D3FD7033}" destId="{9CDD1197-8F24-4997-ABC8-707146CC4976}" srcOrd="0" destOrd="0" presId="urn:microsoft.com/office/officeart/2005/8/layout/vList2"/>
    <dgm:cxn modelId="{D52756AE-CFA9-4FA8-AA74-CCAAFF340C95}" type="presOf" srcId="{0171B802-8436-4A15-99E3-D65CF09AB3DC}" destId="{BD97A065-C685-46EF-A3C7-ED6EA528C67F}" srcOrd="0" destOrd="0" presId="urn:microsoft.com/office/officeart/2005/8/layout/vList2"/>
    <dgm:cxn modelId="{9A31E0B7-FB37-440E-9A78-19629BE2B5F6}" type="presOf" srcId="{32B83E6C-379C-407F-B045-EECA278D13C3}" destId="{4F9A5260-3252-457A-928A-6A4862931A86}" srcOrd="0" destOrd="0" presId="urn:microsoft.com/office/officeart/2005/8/layout/vList2"/>
    <dgm:cxn modelId="{0E6D0EBC-53C3-41F8-9619-790169E52A4E}" srcId="{9F0B8B1D-9715-496D-BC78-B0B1772179BA}" destId="{724FC50F-8CE7-4D81-A0F4-64F723155921}" srcOrd="6" destOrd="0" parTransId="{FD1C42E9-1F51-46C3-B7DF-1C0F7D1F5027}" sibTransId="{4C7CBE06-513C-46C3-A80B-CF2E16DB8BCB}"/>
    <dgm:cxn modelId="{B8F982D4-FA66-45B4-9014-E8926FB47B07}" srcId="{9F0B8B1D-9715-496D-BC78-B0B1772179BA}" destId="{0171B802-8436-4A15-99E3-D65CF09AB3DC}" srcOrd="3" destOrd="0" parTransId="{581E2C55-89CC-4CE9-8B83-DF7DBC59B2E3}" sibTransId="{6465CF1C-B576-4E59-8F21-9E21D372775C}"/>
    <dgm:cxn modelId="{6D6142D5-CD30-4B95-9D11-4E0295D9FEC9}" srcId="{9F0B8B1D-9715-496D-BC78-B0B1772179BA}" destId="{32B83E6C-379C-407F-B045-EECA278D13C3}" srcOrd="1" destOrd="0" parTransId="{498DEF72-DC54-42EF-AE0F-5CBE0D7DA2A6}" sibTransId="{DC42CEB4-95D8-458C-90E9-67921F954E92}"/>
    <dgm:cxn modelId="{32855DD8-CB1F-4F50-92F2-DDD32115077C}" srcId="{9F0B8B1D-9715-496D-BC78-B0B1772179BA}" destId="{88B9EEE0-B59C-48FB-981F-AB0927512961}" srcOrd="5" destOrd="0" parTransId="{64AA82F0-4928-4131-AB51-A33726B65DF6}" sibTransId="{5E6E6380-BD31-4276-80EB-049CB2D4D3F1}"/>
    <dgm:cxn modelId="{86DF1ADE-9FB3-42F1-B5A6-D1D877B2BC0B}" type="presOf" srcId="{724FC50F-8CE7-4D81-A0F4-64F723155921}" destId="{77F3F285-442F-4A0E-971B-1575FABB5E2E}" srcOrd="0" destOrd="0" presId="urn:microsoft.com/office/officeart/2005/8/layout/vList2"/>
    <dgm:cxn modelId="{992473E1-4F73-4480-B1F6-537D2711C166}" srcId="{9F0B8B1D-9715-496D-BC78-B0B1772179BA}" destId="{920920F3-062F-4592-BD44-D060D3FD7033}" srcOrd="7" destOrd="0" parTransId="{64434730-CFE0-49AB-94B2-F20E294413B1}" sibTransId="{1E808B6B-E5D3-4751-9324-1FF12BB2AC1B}"/>
    <dgm:cxn modelId="{5BBCBEE2-6FF3-4AF1-A653-B7D8A2504D1B}" srcId="{9F0B8B1D-9715-496D-BC78-B0B1772179BA}" destId="{7F2AE977-63EF-46B0-849E-8E02FAD07A39}" srcOrd="2" destOrd="0" parTransId="{F39168C2-79AC-498E-AB3D-40905DDE401C}" sibTransId="{3BC4F9E2-07A1-4936-90C2-8E3506094A71}"/>
    <dgm:cxn modelId="{51AE24ED-BCEE-48A6-B9BF-578917805EFC}" type="presOf" srcId="{66E61794-0FB8-4033-846D-8A15513DCF62}" destId="{9B9FD088-DEDF-4F0D-9DEF-F40364F73A1D}" srcOrd="0" destOrd="0" presId="urn:microsoft.com/office/officeart/2005/8/layout/vList2"/>
    <dgm:cxn modelId="{C56D9BF4-0A42-4BD7-8F0C-884849EB86B7}" type="presOf" srcId="{9F0B8B1D-9715-496D-BC78-B0B1772179BA}" destId="{A84A2FFC-D9F9-4B53-A293-B8DE1DC5C0B5}" srcOrd="0" destOrd="0" presId="urn:microsoft.com/office/officeart/2005/8/layout/vList2"/>
    <dgm:cxn modelId="{8EE17FF6-FED9-4C44-A475-933663ADB207}" type="presOf" srcId="{7F2AE977-63EF-46B0-849E-8E02FAD07A39}" destId="{483719EC-6156-4BA1-BAE8-D8C5A9777F75}" srcOrd="0" destOrd="0" presId="urn:microsoft.com/office/officeart/2005/8/layout/vList2"/>
    <dgm:cxn modelId="{E977CD7B-DC07-41BF-B721-348D669272F6}" type="presParOf" srcId="{A84A2FFC-D9F9-4B53-A293-B8DE1DC5C0B5}" destId="{9B9FD088-DEDF-4F0D-9DEF-F40364F73A1D}" srcOrd="0" destOrd="0" presId="urn:microsoft.com/office/officeart/2005/8/layout/vList2"/>
    <dgm:cxn modelId="{A1417F0A-6B05-4ADB-A5FB-3F11439B3478}" type="presParOf" srcId="{A84A2FFC-D9F9-4B53-A293-B8DE1DC5C0B5}" destId="{9632735E-56C5-4EAA-9397-DA1CBE8609FA}" srcOrd="1" destOrd="0" presId="urn:microsoft.com/office/officeart/2005/8/layout/vList2"/>
    <dgm:cxn modelId="{0AF155B8-70BC-4091-A430-D2C0DE7D0A22}" type="presParOf" srcId="{A84A2FFC-D9F9-4B53-A293-B8DE1DC5C0B5}" destId="{4F9A5260-3252-457A-928A-6A4862931A86}" srcOrd="2" destOrd="0" presId="urn:microsoft.com/office/officeart/2005/8/layout/vList2"/>
    <dgm:cxn modelId="{7C39D70D-9E69-4910-B79D-2234D9A3C29C}" type="presParOf" srcId="{A84A2FFC-D9F9-4B53-A293-B8DE1DC5C0B5}" destId="{16EF04DC-8D89-4C15-B26E-1878CABEB777}" srcOrd="3" destOrd="0" presId="urn:microsoft.com/office/officeart/2005/8/layout/vList2"/>
    <dgm:cxn modelId="{585AC168-C344-4955-978B-963C77166EF1}" type="presParOf" srcId="{A84A2FFC-D9F9-4B53-A293-B8DE1DC5C0B5}" destId="{483719EC-6156-4BA1-BAE8-D8C5A9777F75}" srcOrd="4" destOrd="0" presId="urn:microsoft.com/office/officeart/2005/8/layout/vList2"/>
    <dgm:cxn modelId="{18B9F31C-E906-427C-82BE-F5ABD90633E3}" type="presParOf" srcId="{A84A2FFC-D9F9-4B53-A293-B8DE1DC5C0B5}" destId="{BCC8D914-9E4E-479A-8D8C-C06584926096}" srcOrd="5" destOrd="0" presId="urn:microsoft.com/office/officeart/2005/8/layout/vList2"/>
    <dgm:cxn modelId="{CEF1717B-6CDB-4054-857C-58C593CDF6AF}" type="presParOf" srcId="{A84A2FFC-D9F9-4B53-A293-B8DE1DC5C0B5}" destId="{BD97A065-C685-46EF-A3C7-ED6EA528C67F}" srcOrd="6" destOrd="0" presId="urn:microsoft.com/office/officeart/2005/8/layout/vList2"/>
    <dgm:cxn modelId="{693BC42E-B23C-4C9C-A646-C39F9D102CB5}" type="presParOf" srcId="{A84A2FFC-D9F9-4B53-A293-B8DE1DC5C0B5}" destId="{B353DDBC-DC2C-49AD-A3F7-A42D7CFDFF63}" srcOrd="7" destOrd="0" presId="urn:microsoft.com/office/officeart/2005/8/layout/vList2"/>
    <dgm:cxn modelId="{8E737E41-E54B-469F-8B75-3834C238DA87}" type="presParOf" srcId="{A84A2FFC-D9F9-4B53-A293-B8DE1DC5C0B5}" destId="{B9726CE2-44EF-4F12-8373-12CD83864CEF}" srcOrd="8" destOrd="0" presId="urn:microsoft.com/office/officeart/2005/8/layout/vList2"/>
    <dgm:cxn modelId="{F3674629-9B9F-4BD9-8415-078240D98904}" type="presParOf" srcId="{A84A2FFC-D9F9-4B53-A293-B8DE1DC5C0B5}" destId="{97D3E3A8-9C38-4205-B321-1ED123524447}" srcOrd="9" destOrd="0" presId="urn:microsoft.com/office/officeart/2005/8/layout/vList2"/>
    <dgm:cxn modelId="{D33F9A58-AA6E-4A4A-80F5-48C164A4D6C0}" type="presParOf" srcId="{A84A2FFC-D9F9-4B53-A293-B8DE1DC5C0B5}" destId="{918D15F7-82A1-4804-A72E-FE9EFE145A3F}" srcOrd="10" destOrd="0" presId="urn:microsoft.com/office/officeart/2005/8/layout/vList2"/>
    <dgm:cxn modelId="{A29B4C0B-22D4-4F7E-9174-46BA04CB1664}" type="presParOf" srcId="{A84A2FFC-D9F9-4B53-A293-B8DE1DC5C0B5}" destId="{0909325D-5D1D-45C8-894E-FF1B9581C77B}" srcOrd="11" destOrd="0" presId="urn:microsoft.com/office/officeart/2005/8/layout/vList2"/>
    <dgm:cxn modelId="{A96EFA14-21C5-47FB-9F5B-806FEBBF672A}" type="presParOf" srcId="{A84A2FFC-D9F9-4B53-A293-B8DE1DC5C0B5}" destId="{77F3F285-442F-4A0E-971B-1575FABB5E2E}" srcOrd="12" destOrd="0" presId="urn:microsoft.com/office/officeart/2005/8/layout/vList2"/>
    <dgm:cxn modelId="{44278965-9576-4996-A7C7-17E11E7EB240}" type="presParOf" srcId="{A84A2FFC-D9F9-4B53-A293-B8DE1DC5C0B5}" destId="{837F87CD-9BF0-412E-BEA2-A21FAF72468C}" srcOrd="13" destOrd="0" presId="urn:microsoft.com/office/officeart/2005/8/layout/vList2"/>
    <dgm:cxn modelId="{DE24288C-80EE-4687-B13F-1C822057866C}" type="presParOf" srcId="{A84A2FFC-D9F9-4B53-A293-B8DE1DC5C0B5}" destId="{9CDD1197-8F24-4997-ABC8-707146CC4976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D7548D2-A2B4-4F39-B40D-1E96D516129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8879FE0-0D1C-4969-881C-B3369A4F7D7F}">
      <dgm:prSet/>
      <dgm:spPr/>
      <dgm:t>
        <a:bodyPr/>
        <a:lstStyle/>
        <a:p>
          <a:r>
            <a:rPr lang="en-GB"/>
            <a:t>Health, wellbeing and sustainable development are interconnected.</a:t>
          </a:r>
          <a:endParaRPr lang="en-US"/>
        </a:p>
      </dgm:t>
    </dgm:pt>
    <dgm:pt modelId="{EC687635-ACCA-4335-9B0F-D37F3B137909}" type="parTrans" cxnId="{ABED09E2-CE22-4259-9695-D0B117088E15}">
      <dgm:prSet/>
      <dgm:spPr/>
      <dgm:t>
        <a:bodyPr/>
        <a:lstStyle/>
        <a:p>
          <a:endParaRPr lang="en-US"/>
        </a:p>
      </dgm:t>
    </dgm:pt>
    <dgm:pt modelId="{3F26E3BE-221C-4DBE-A150-74BD204DCA71}" type="sibTrans" cxnId="{ABED09E2-CE22-4259-9695-D0B117088E15}">
      <dgm:prSet/>
      <dgm:spPr/>
      <dgm:t>
        <a:bodyPr/>
        <a:lstStyle/>
        <a:p>
          <a:endParaRPr lang="en-US"/>
        </a:p>
      </dgm:t>
    </dgm:pt>
    <dgm:pt modelId="{1683E84B-5ABA-4D50-8A32-2B1083CE4AF5}">
      <dgm:prSet/>
      <dgm:spPr/>
      <dgm:t>
        <a:bodyPr/>
        <a:lstStyle/>
        <a:p>
          <a:r>
            <a:rPr lang="en-GB"/>
            <a:t>Holistic and integrated approaches improve long-term outcomes.</a:t>
          </a:r>
          <a:endParaRPr lang="en-US"/>
        </a:p>
      </dgm:t>
    </dgm:pt>
    <dgm:pt modelId="{072D9084-FAEF-413A-908D-48ED2EADB38D}" type="parTrans" cxnId="{737E5E77-5F71-4929-BF43-37B7202104EF}">
      <dgm:prSet/>
      <dgm:spPr/>
      <dgm:t>
        <a:bodyPr/>
        <a:lstStyle/>
        <a:p>
          <a:endParaRPr lang="en-US"/>
        </a:p>
      </dgm:t>
    </dgm:pt>
    <dgm:pt modelId="{C183F3BD-0ABA-4BF8-8D16-7A038FB2BB73}" type="sibTrans" cxnId="{737E5E77-5F71-4929-BF43-37B7202104EF}">
      <dgm:prSet/>
      <dgm:spPr/>
      <dgm:t>
        <a:bodyPr/>
        <a:lstStyle/>
        <a:p>
          <a:endParaRPr lang="en-US"/>
        </a:p>
      </dgm:t>
    </dgm:pt>
    <dgm:pt modelId="{0BBD1015-C0A5-483C-BC52-B47C089B6F9A}">
      <dgm:prSet/>
      <dgm:spPr/>
      <dgm:t>
        <a:bodyPr/>
        <a:lstStyle/>
        <a:p>
          <a:r>
            <a:rPr lang="en-GB"/>
            <a:t>Policy ambition often exceeds implementation capacity.</a:t>
          </a:r>
          <a:endParaRPr lang="en-US"/>
        </a:p>
      </dgm:t>
    </dgm:pt>
    <dgm:pt modelId="{F8090FA5-568D-44E4-B798-0542C76FAC87}" type="parTrans" cxnId="{C66646FF-FF27-435D-B8A8-8115B1C764B2}">
      <dgm:prSet/>
      <dgm:spPr/>
      <dgm:t>
        <a:bodyPr/>
        <a:lstStyle/>
        <a:p>
          <a:endParaRPr lang="en-US"/>
        </a:p>
      </dgm:t>
    </dgm:pt>
    <dgm:pt modelId="{11096890-6951-4F9F-B6DA-4A40CC15537E}" type="sibTrans" cxnId="{C66646FF-FF27-435D-B8A8-8115B1C764B2}">
      <dgm:prSet/>
      <dgm:spPr/>
      <dgm:t>
        <a:bodyPr/>
        <a:lstStyle/>
        <a:p>
          <a:endParaRPr lang="en-US"/>
        </a:p>
      </dgm:t>
    </dgm:pt>
    <dgm:pt modelId="{CD658519-3CBD-44ED-B44F-A41907F39F2C}">
      <dgm:prSet/>
      <dgm:spPr/>
      <dgm:t>
        <a:bodyPr/>
        <a:lstStyle/>
        <a:p>
          <a:r>
            <a:rPr lang="en-GB"/>
            <a:t>Equity remains central to sustainable healthcare delivery.</a:t>
          </a:r>
          <a:br>
            <a:rPr lang="en-US"/>
          </a:br>
          <a:r>
            <a:rPr lang="en-GB"/>
            <a:t>Final Reflection:</a:t>
          </a:r>
          <a:endParaRPr lang="en-US"/>
        </a:p>
      </dgm:t>
    </dgm:pt>
    <dgm:pt modelId="{04E3EE29-3E52-400A-91CD-05F55CEE1F71}" type="parTrans" cxnId="{29ED6E55-1900-4702-B34C-DAB8CEE16429}">
      <dgm:prSet/>
      <dgm:spPr/>
      <dgm:t>
        <a:bodyPr/>
        <a:lstStyle/>
        <a:p>
          <a:endParaRPr lang="en-US"/>
        </a:p>
      </dgm:t>
    </dgm:pt>
    <dgm:pt modelId="{9F1A5208-3F24-43DD-9689-4B3CEF5BF041}" type="sibTrans" cxnId="{29ED6E55-1900-4702-B34C-DAB8CEE16429}">
      <dgm:prSet/>
      <dgm:spPr/>
      <dgm:t>
        <a:bodyPr/>
        <a:lstStyle/>
        <a:p>
          <a:endParaRPr lang="en-US"/>
        </a:p>
      </dgm:t>
    </dgm:pt>
    <dgm:pt modelId="{A5B2FF7E-DB68-4408-8CB5-14CF68570D63}">
      <dgm:prSet/>
      <dgm:spPr/>
      <dgm:t>
        <a:bodyPr/>
        <a:lstStyle/>
        <a:p>
          <a:r>
            <a:rPr lang="en-GB"/>
            <a:t>Sustainable healthcare is not only about treating illness, but about transforming systems to promote equitable wellbeing for current and future generations.</a:t>
          </a:r>
          <a:endParaRPr lang="en-US"/>
        </a:p>
      </dgm:t>
    </dgm:pt>
    <dgm:pt modelId="{DC51C6EE-9A23-40B4-BF68-D883BF5121E7}" type="parTrans" cxnId="{E8403C65-00C7-4BC4-9BEA-E6129DB912CA}">
      <dgm:prSet/>
      <dgm:spPr/>
      <dgm:t>
        <a:bodyPr/>
        <a:lstStyle/>
        <a:p>
          <a:endParaRPr lang="en-US"/>
        </a:p>
      </dgm:t>
    </dgm:pt>
    <dgm:pt modelId="{B61BD90D-0F05-486C-AEB2-1DE47DB56596}" type="sibTrans" cxnId="{E8403C65-00C7-4BC4-9BEA-E6129DB912CA}">
      <dgm:prSet/>
      <dgm:spPr/>
      <dgm:t>
        <a:bodyPr/>
        <a:lstStyle/>
        <a:p>
          <a:endParaRPr lang="en-US"/>
        </a:p>
      </dgm:t>
    </dgm:pt>
    <dgm:pt modelId="{E4BCC29A-485A-4603-A336-6F1187FEE08A}" type="pres">
      <dgm:prSet presAssocID="{8D7548D2-A2B4-4F39-B40D-1E96D516129D}" presName="root" presStyleCnt="0">
        <dgm:presLayoutVars>
          <dgm:dir/>
          <dgm:resizeHandles val="exact"/>
        </dgm:presLayoutVars>
      </dgm:prSet>
      <dgm:spPr/>
    </dgm:pt>
    <dgm:pt modelId="{F70512F7-DDEE-440C-8C22-2088C9D27EF4}" type="pres">
      <dgm:prSet presAssocID="{08879FE0-0D1C-4969-881C-B3369A4F7D7F}" presName="compNode" presStyleCnt="0"/>
      <dgm:spPr/>
    </dgm:pt>
    <dgm:pt modelId="{57936EBD-A593-49C4-88C7-66251FF8616D}" type="pres">
      <dgm:prSet presAssocID="{08879FE0-0D1C-4969-881C-B3369A4F7D7F}" presName="bgRect" presStyleLbl="bgShp" presStyleIdx="0" presStyleCnt="5"/>
      <dgm:spPr/>
    </dgm:pt>
    <dgm:pt modelId="{BEBCF777-B6F4-41B2-A2B9-B71AF45D94AB}" type="pres">
      <dgm:prSet presAssocID="{08879FE0-0D1C-4969-881C-B3369A4F7D7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2767CFC-CD6C-498A-99E0-7E5C8EA6794F}" type="pres">
      <dgm:prSet presAssocID="{08879FE0-0D1C-4969-881C-B3369A4F7D7F}" presName="spaceRect" presStyleCnt="0"/>
      <dgm:spPr/>
    </dgm:pt>
    <dgm:pt modelId="{4BD7F92C-F075-449A-AA5F-DA5DD5415551}" type="pres">
      <dgm:prSet presAssocID="{08879FE0-0D1C-4969-881C-B3369A4F7D7F}" presName="parTx" presStyleLbl="revTx" presStyleIdx="0" presStyleCnt="5">
        <dgm:presLayoutVars>
          <dgm:chMax val="0"/>
          <dgm:chPref val="0"/>
        </dgm:presLayoutVars>
      </dgm:prSet>
      <dgm:spPr/>
    </dgm:pt>
    <dgm:pt modelId="{B07A5CE2-0427-435B-B6AF-42F100953016}" type="pres">
      <dgm:prSet presAssocID="{3F26E3BE-221C-4DBE-A150-74BD204DCA71}" presName="sibTrans" presStyleCnt="0"/>
      <dgm:spPr/>
    </dgm:pt>
    <dgm:pt modelId="{CE1A8584-B1A8-49C3-ACF3-10D2F929EA63}" type="pres">
      <dgm:prSet presAssocID="{1683E84B-5ABA-4D50-8A32-2B1083CE4AF5}" presName="compNode" presStyleCnt="0"/>
      <dgm:spPr/>
    </dgm:pt>
    <dgm:pt modelId="{64043C3E-2D03-4222-B828-47262FEABBCB}" type="pres">
      <dgm:prSet presAssocID="{1683E84B-5ABA-4D50-8A32-2B1083CE4AF5}" presName="bgRect" presStyleLbl="bgShp" presStyleIdx="1" presStyleCnt="5"/>
      <dgm:spPr/>
    </dgm:pt>
    <dgm:pt modelId="{B8499BF7-34D2-4D0D-81F0-5E96FA691BD7}" type="pres">
      <dgm:prSet presAssocID="{1683E84B-5ABA-4D50-8A32-2B1083CE4AF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A56B595-6B93-439D-A9CC-813846946AF2}" type="pres">
      <dgm:prSet presAssocID="{1683E84B-5ABA-4D50-8A32-2B1083CE4AF5}" presName="spaceRect" presStyleCnt="0"/>
      <dgm:spPr/>
    </dgm:pt>
    <dgm:pt modelId="{BF1EA213-21DA-4BEE-A506-91CE63B01209}" type="pres">
      <dgm:prSet presAssocID="{1683E84B-5ABA-4D50-8A32-2B1083CE4AF5}" presName="parTx" presStyleLbl="revTx" presStyleIdx="1" presStyleCnt="5">
        <dgm:presLayoutVars>
          <dgm:chMax val="0"/>
          <dgm:chPref val="0"/>
        </dgm:presLayoutVars>
      </dgm:prSet>
      <dgm:spPr/>
    </dgm:pt>
    <dgm:pt modelId="{5B7768A8-141A-4FA6-AA09-9727ED1BB8A9}" type="pres">
      <dgm:prSet presAssocID="{C183F3BD-0ABA-4BF8-8D16-7A038FB2BB73}" presName="sibTrans" presStyleCnt="0"/>
      <dgm:spPr/>
    </dgm:pt>
    <dgm:pt modelId="{69800901-DDDC-4E41-B69B-521618311C2B}" type="pres">
      <dgm:prSet presAssocID="{0BBD1015-C0A5-483C-BC52-B47C089B6F9A}" presName="compNode" presStyleCnt="0"/>
      <dgm:spPr/>
    </dgm:pt>
    <dgm:pt modelId="{A0F5885D-9323-4EE5-BD10-0579C0302AA1}" type="pres">
      <dgm:prSet presAssocID="{0BBD1015-C0A5-483C-BC52-B47C089B6F9A}" presName="bgRect" presStyleLbl="bgShp" presStyleIdx="2" presStyleCnt="5"/>
      <dgm:spPr/>
    </dgm:pt>
    <dgm:pt modelId="{0D14F744-52AF-4430-9E22-0EF86F6143A9}" type="pres">
      <dgm:prSet presAssocID="{0BBD1015-C0A5-483C-BC52-B47C089B6F9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94227FA-A23F-409D-BFDD-3736A2457003}" type="pres">
      <dgm:prSet presAssocID="{0BBD1015-C0A5-483C-BC52-B47C089B6F9A}" presName="spaceRect" presStyleCnt="0"/>
      <dgm:spPr/>
    </dgm:pt>
    <dgm:pt modelId="{6E3B7B44-10BB-433D-A05E-13B29592E834}" type="pres">
      <dgm:prSet presAssocID="{0BBD1015-C0A5-483C-BC52-B47C089B6F9A}" presName="parTx" presStyleLbl="revTx" presStyleIdx="2" presStyleCnt="5">
        <dgm:presLayoutVars>
          <dgm:chMax val="0"/>
          <dgm:chPref val="0"/>
        </dgm:presLayoutVars>
      </dgm:prSet>
      <dgm:spPr/>
    </dgm:pt>
    <dgm:pt modelId="{F0BE1EB4-3AF2-4CD9-A0E6-CC0C07FDDA4D}" type="pres">
      <dgm:prSet presAssocID="{11096890-6951-4F9F-B6DA-4A40CC15537E}" presName="sibTrans" presStyleCnt="0"/>
      <dgm:spPr/>
    </dgm:pt>
    <dgm:pt modelId="{9ECE0293-C8F1-4DC9-9D92-B2721896E31C}" type="pres">
      <dgm:prSet presAssocID="{CD658519-3CBD-44ED-B44F-A41907F39F2C}" presName="compNode" presStyleCnt="0"/>
      <dgm:spPr/>
    </dgm:pt>
    <dgm:pt modelId="{16E5A496-778E-499E-BD4D-34EF2AEAFF06}" type="pres">
      <dgm:prSet presAssocID="{CD658519-3CBD-44ED-B44F-A41907F39F2C}" presName="bgRect" presStyleLbl="bgShp" presStyleIdx="3" presStyleCnt="5"/>
      <dgm:spPr/>
    </dgm:pt>
    <dgm:pt modelId="{D067D6FB-1D23-4035-9E95-298D8FFB6FFD}" type="pres">
      <dgm:prSet presAssocID="{CD658519-3CBD-44ED-B44F-A41907F39F2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AE61A4F-7ECF-4EDA-8F8A-0FC64F918F9E}" type="pres">
      <dgm:prSet presAssocID="{CD658519-3CBD-44ED-B44F-A41907F39F2C}" presName="spaceRect" presStyleCnt="0"/>
      <dgm:spPr/>
    </dgm:pt>
    <dgm:pt modelId="{AEE94F55-AED8-4F2A-B72E-9B7BDBFBBCF3}" type="pres">
      <dgm:prSet presAssocID="{CD658519-3CBD-44ED-B44F-A41907F39F2C}" presName="parTx" presStyleLbl="revTx" presStyleIdx="3" presStyleCnt="5">
        <dgm:presLayoutVars>
          <dgm:chMax val="0"/>
          <dgm:chPref val="0"/>
        </dgm:presLayoutVars>
      </dgm:prSet>
      <dgm:spPr/>
    </dgm:pt>
    <dgm:pt modelId="{16EB9C4A-5CDE-4A28-8C1E-D613652567B1}" type="pres">
      <dgm:prSet presAssocID="{9F1A5208-3F24-43DD-9689-4B3CEF5BF041}" presName="sibTrans" presStyleCnt="0"/>
      <dgm:spPr/>
    </dgm:pt>
    <dgm:pt modelId="{DDF7DE2C-E13F-4C78-892C-5F7C82D2B1A9}" type="pres">
      <dgm:prSet presAssocID="{A5B2FF7E-DB68-4408-8CB5-14CF68570D63}" presName="compNode" presStyleCnt="0"/>
      <dgm:spPr/>
    </dgm:pt>
    <dgm:pt modelId="{67A9F87E-807F-4181-933E-4C1B5D9E1090}" type="pres">
      <dgm:prSet presAssocID="{A5B2FF7E-DB68-4408-8CB5-14CF68570D63}" presName="bgRect" presStyleLbl="bgShp" presStyleIdx="4" presStyleCnt="5"/>
      <dgm:spPr/>
    </dgm:pt>
    <dgm:pt modelId="{CD4DEFEE-A8BA-498A-8B9B-8E4815CFEAA7}" type="pres">
      <dgm:prSet presAssocID="{A5B2FF7E-DB68-4408-8CB5-14CF68570D6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954B57C-F86A-4CDD-BD35-0E7D0B292E00}" type="pres">
      <dgm:prSet presAssocID="{A5B2FF7E-DB68-4408-8CB5-14CF68570D63}" presName="spaceRect" presStyleCnt="0"/>
      <dgm:spPr/>
    </dgm:pt>
    <dgm:pt modelId="{7660BCA8-F9F1-4E64-BE87-85B504DA1957}" type="pres">
      <dgm:prSet presAssocID="{A5B2FF7E-DB68-4408-8CB5-14CF68570D6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E330602-6084-4677-BBED-1125C4754F40}" type="presOf" srcId="{1683E84B-5ABA-4D50-8A32-2B1083CE4AF5}" destId="{BF1EA213-21DA-4BEE-A506-91CE63B01209}" srcOrd="0" destOrd="0" presId="urn:microsoft.com/office/officeart/2018/2/layout/IconVerticalSolidList"/>
    <dgm:cxn modelId="{9F6E4E21-8A41-4EE0-9F7A-D4425B6DA3BB}" type="presOf" srcId="{0BBD1015-C0A5-483C-BC52-B47C089B6F9A}" destId="{6E3B7B44-10BB-433D-A05E-13B29592E834}" srcOrd="0" destOrd="0" presId="urn:microsoft.com/office/officeart/2018/2/layout/IconVerticalSolidList"/>
    <dgm:cxn modelId="{DA45FC5F-8717-4CBA-9F4B-A21AC8B075B6}" type="presOf" srcId="{8D7548D2-A2B4-4F39-B40D-1E96D516129D}" destId="{E4BCC29A-485A-4603-A336-6F1187FEE08A}" srcOrd="0" destOrd="0" presId="urn:microsoft.com/office/officeart/2018/2/layout/IconVerticalSolidList"/>
    <dgm:cxn modelId="{E8403C65-00C7-4BC4-9BEA-E6129DB912CA}" srcId="{8D7548D2-A2B4-4F39-B40D-1E96D516129D}" destId="{A5B2FF7E-DB68-4408-8CB5-14CF68570D63}" srcOrd="4" destOrd="0" parTransId="{DC51C6EE-9A23-40B4-BF68-D883BF5121E7}" sibTransId="{B61BD90D-0F05-486C-AEB2-1DE47DB56596}"/>
    <dgm:cxn modelId="{29ED6E55-1900-4702-B34C-DAB8CEE16429}" srcId="{8D7548D2-A2B4-4F39-B40D-1E96D516129D}" destId="{CD658519-3CBD-44ED-B44F-A41907F39F2C}" srcOrd="3" destOrd="0" parTransId="{04E3EE29-3E52-400A-91CD-05F55CEE1F71}" sibTransId="{9F1A5208-3F24-43DD-9689-4B3CEF5BF041}"/>
    <dgm:cxn modelId="{737E5E77-5F71-4929-BF43-37B7202104EF}" srcId="{8D7548D2-A2B4-4F39-B40D-1E96D516129D}" destId="{1683E84B-5ABA-4D50-8A32-2B1083CE4AF5}" srcOrd="1" destOrd="0" parTransId="{072D9084-FAEF-413A-908D-48ED2EADB38D}" sibTransId="{C183F3BD-0ABA-4BF8-8D16-7A038FB2BB73}"/>
    <dgm:cxn modelId="{5A964C77-82E2-4390-8224-2CE65B992620}" type="presOf" srcId="{CD658519-3CBD-44ED-B44F-A41907F39F2C}" destId="{AEE94F55-AED8-4F2A-B72E-9B7BDBFBBCF3}" srcOrd="0" destOrd="0" presId="urn:microsoft.com/office/officeart/2018/2/layout/IconVerticalSolidList"/>
    <dgm:cxn modelId="{C9D752B1-F08A-4478-A7AE-835D0AF02F03}" type="presOf" srcId="{A5B2FF7E-DB68-4408-8CB5-14CF68570D63}" destId="{7660BCA8-F9F1-4E64-BE87-85B504DA1957}" srcOrd="0" destOrd="0" presId="urn:microsoft.com/office/officeart/2018/2/layout/IconVerticalSolidList"/>
    <dgm:cxn modelId="{ABED09E2-CE22-4259-9695-D0B117088E15}" srcId="{8D7548D2-A2B4-4F39-B40D-1E96D516129D}" destId="{08879FE0-0D1C-4969-881C-B3369A4F7D7F}" srcOrd="0" destOrd="0" parTransId="{EC687635-ACCA-4335-9B0F-D37F3B137909}" sibTransId="{3F26E3BE-221C-4DBE-A150-74BD204DCA71}"/>
    <dgm:cxn modelId="{DB24A5EE-763F-4B95-BC5F-0C69AAC1F5D4}" type="presOf" srcId="{08879FE0-0D1C-4969-881C-B3369A4F7D7F}" destId="{4BD7F92C-F075-449A-AA5F-DA5DD5415551}" srcOrd="0" destOrd="0" presId="urn:microsoft.com/office/officeart/2018/2/layout/IconVerticalSolidList"/>
    <dgm:cxn modelId="{C66646FF-FF27-435D-B8A8-8115B1C764B2}" srcId="{8D7548D2-A2B4-4F39-B40D-1E96D516129D}" destId="{0BBD1015-C0A5-483C-BC52-B47C089B6F9A}" srcOrd="2" destOrd="0" parTransId="{F8090FA5-568D-44E4-B798-0542C76FAC87}" sibTransId="{11096890-6951-4F9F-B6DA-4A40CC15537E}"/>
    <dgm:cxn modelId="{6E276D67-4559-4AAB-9765-D02F4461F9A5}" type="presParOf" srcId="{E4BCC29A-485A-4603-A336-6F1187FEE08A}" destId="{F70512F7-DDEE-440C-8C22-2088C9D27EF4}" srcOrd="0" destOrd="0" presId="urn:microsoft.com/office/officeart/2018/2/layout/IconVerticalSolidList"/>
    <dgm:cxn modelId="{CBDB0481-8F92-4517-ADCD-CF600E714017}" type="presParOf" srcId="{F70512F7-DDEE-440C-8C22-2088C9D27EF4}" destId="{57936EBD-A593-49C4-88C7-66251FF8616D}" srcOrd="0" destOrd="0" presId="urn:microsoft.com/office/officeart/2018/2/layout/IconVerticalSolidList"/>
    <dgm:cxn modelId="{963BF9FC-3C08-4C18-9BC5-D90455A9D0D0}" type="presParOf" srcId="{F70512F7-DDEE-440C-8C22-2088C9D27EF4}" destId="{BEBCF777-B6F4-41B2-A2B9-B71AF45D94AB}" srcOrd="1" destOrd="0" presId="urn:microsoft.com/office/officeart/2018/2/layout/IconVerticalSolidList"/>
    <dgm:cxn modelId="{FE1191EA-0524-474B-B9A9-B36B1914CAE2}" type="presParOf" srcId="{F70512F7-DDEE-440C-8C22-2088C9D27EF4}" destId="{72767CFC-CD6C-498A-99E0-7E5C8EA6794F}" srcOrd="2" destOrd="0" presId="urn:microsoft.com/office/officeart/2018/2/layout/IconVerticalSolidList"/>
    <dgm:cxn modelId="{F77D3531-E90F-40B0-B41A-CD0DB800D362}" type="presParOf" srcId="{F70512F7-DDEE-440C-8C22-2088C9D27EF4}" destId="{4BD7F92C-F075-449A-AA5F-DA5DD5415551}" srcOrd="3" destOrd="0" presId="urn:microsoft.com/office/officeart/2018/2/layout/IconVerticalSolidList"/>
    <dgm:cxn modelId="{2C9677AA-B7F7-44F8-9A1E-D8B49F984307}" type="presParOf" srcId="{E4BCC29A-485A-4603-A336-6F1187FEE08A}" destId="{B07A5CE2-0427-435B-B6AF-42F100953016}" srcOrd="1" destOrd="0" presId="urn:microsoft.com/office/officeart/2018/2/layout/IconVerticalSolidList"/>
    <dgm:cxn modelId="{345C8955-B885-4670-82AD-739391F2F65E}" type="presParOf" srcId="{E4BCC29A-485A-4603-A336-6F1187FEE08A}" destId="{CE1A8584-B1A8-49C3-ACF3-10D2F929EA63}" srcOrd="2" destOrd="0" presId="urn:microsoft.com/office/officeart/2018/2/layout/IconVerticalSolidList"/>
    <dgm:cxn modelId="{50BB1723-F120-4FE0-B481-7A5AA14EE57A}" type="presParOf" srcId="{CE1A8584-B1A8-49C3-ACF3-10D2F929EA63}" destId="{64043C3E-2D03-4222-B828-47262FEABBCB}" srcOrd="0" destOrd="0" presId="urn:microsoft.com/office/officeart/2018/2/layout/IconVerticalSolidList"/>
    <dgm:cxn modelId="{8D3775C2-DC79-478B-AC28-C1E67398E30B}" type="presParOf" srcId="{CE1A8584-B1A8-49C3-ACF3-10D2F929EA63}" destId="{B8499BF7-34D2-4D0D-81F0-5E96FA691BD7}" srcOrd="1" destOrd="0" presId="urn:microsoft.com/office/officeart/2018/2/layout/IconVerticalSolidList"/>
    <dgm:cxn modelId="{5DFA95D8-6B9A-468E-9846-E6ED85E9BEA7}" type="presParOf" srcId="{CE1A8584-B1A8-49C3-ACF3-10D2F929EA63}" destId="{AA56B595-6B93-439D-A9CC-813846946AF2}" srcOrd="2" destOrd="0" presId="urn:microsoft.com/office/officeart/2018/2/layout/IconVerticalSolidList"/>
    <dgm:cxn modelId="{16B24645-2361-4D25-8421-2D0672E0156B}" type="presParOf" srcId="{CE1A8584-B1A8-49C3-ACF3-10D2F929EA63}" destId="{BF1EA213-21DA-4BEE-A506-91CE63B01209}" srcOrd="3" destOrd="0" presId="urn:microsoft.com/office/officeart/2018/2/layout/IconVerticalSolidList"/>
    <dgm:cxn modelId="{E12C42C7-5C08-4F59-8F9E-8423C2A8377A}" type="presParOf" srcId="{E4BCC29A-485A-4603-A336-6F1187FEE08A}" destId="{5B7768A8-141A-4FA6-AA09-9727ED1BB8A9}" srcOrd="3" destOrd="0" presId="urn:microsoft.com/office/officeart/2018/2/layout/IconVerticalSolidList"/>
    <dgm:cxn modelId="{C01AB44E-CEBE-47A4-BDE9-F6F1C9CF3A07}" type="presParOf" srcId="{E4BCC29A-485A-4603-A336-6F1187FEE08A}" destId="{69800901-DDDC-4E41-B69B-521618311C2B}" srcOrd="4" destOrd="0" presId="urn:microsoft.com/office/officeart/2018/2/layout/IconVerticalSolidList"/>
    <dgm:cxn modelId="{D8AF11BB-F029-40FC-BD00-B7026EFD5AD8}" type="presParOf" srcId="{69800901-DDDC-4E41-B69B-521618311C2B}" destId="{A0F5885D-9323-4EE5-BD10-0579C0302AA1}" srcOrd="0" destOrd="0" presId="urn:microsoft.com/office/officeart/2018/2/layout/IconVerticalSolidList"/>
    <dgm:cxn modelId="{5ACD4E2A-D4F7-4F9B-BBE9-62D964257E62}" type="presParOf" srcId="{69800901-DDDC-4E41-B69B-521618311C2B}" destId="{0D14F744-52AF-4430-9E22-0EF86F6143A9}" srcOrd="1" destOrd="0" presId="urn:microsoft.com/office/officeart/2018/2/layout/IconVerticalSolidList"/>
    <dgm:cxn modelId="{28342750-FBD8-46B7-A3A6-70001D1359C5}" type="presParOf" srcId="{69800901-DDDC-4E41-B69B-521618311C2B}" destId="{B94227FA-A23F-409D-BFDD-3736A2457003}" srcOrd="2" destOrd="0" presId="urn:microsoft.com/office/officeart/2018/2/layout/IconVerticalSolidList"/>
    <dgm:cxn modelId="{F01125CF-CF14-42B1-A52F-2499873C15F0}" type="presParOf" srcId="{69800901-DDDC-4E41-B69B-521618311C2B}" destId="{6E3B7B44-10BB-433D-A05E-13B29592E834}" srcOrd="3" destOrd="0" presId="urn:microsoft.com/office/officeart/2018/2/layout/IconVerticalSolidList"/>
    <dgm:cxn modelId="{B8FB4DC4-3F30-4B1B-B557-E815FD10D682}" type="presParOf" srcId="{E4BCC29A-485A-4603-A336-6F1187FEE08A}" destId="{F0BE1EB4-3AF2-4CD9-A0E6-CC0C07FDDA4D}" srcOrd="5" destOrd="0" presId="urn:microsoft.com/office/officeart/2018/2/layout/IconVerticalSolidList"/>
    <dgm:cxn modelId="{70C0D282-E488-4AAF-B650-97A69601F22D}" type="presParOf" srcId="{E4BCC29A-485A-4603-A336-6F1187FEE08A}" destId="{9ECE0293-C8F1-4DC9-9D92-B2721896E31C}" srcOrd="6" destOrd="0" presId="urn:microsoft.com/office/officeart/2018/2/layout/IconVerticalSolidList"/>
    <dgm:cxn modelId="{DC0A3ED7-F288-4D49-ACBC-DDEADA48F8A8}" type="presParOf" srcId="{9ECE0293-C8F1-4DC9-9D92-B2721896E31C}" destId="{16E5A496-778E-499E-BD4D-34EF2AEAFF06}" srcOrd="0" destOrd="0" presId="urn:microsoft.com/office/officeart/2018/2/layout/IconVerticalSolidList"/>
    <dgm:cxn modelId="{ABE3E66A-01C1-4FC3-93AF-3BE492422A97}" type="presParOf" srcId="{9ECE0293-C8F1-4DC9-9D92-B2721896E31C}" destId="{D067D6FB-1D23-4035-9E95-298D8FFB6FFD}" srcOrd="1" destOrd="0" presId="urn:microsoft.com/office/officeart/2018/2/layout/IconVerticalSolidList"/>
    <dgm:cxn modelId="{C82BD55E-AD03-4D26-B85A-D6038A17719F}" type="presParOf" srcId="{9ECE0293-C8F1-4DC9-9D92-B2721896E31C}" destId="{3AE61A4F-7ECF-4EDA-8F8A-0FC64F918F9E}" srcOrd="2" destOrd="0" presId="urn:microsoft.com/office/officeart/2018/2/layout/IconVerticalSolidList"/>
    <dgm:cxn modelId="{65EA432F-3846-41B8-91FA-17F95E9DEEC7}" type="presParOf" srcId="{9ECE0293-C8F1-4DC9-9D92-B2721896E31C}" destId="{AEE94F55-AED8-4F2A-B72E-9B7BDBFBBCF3}" srcOrd="3" destOrd="0" presId="urn:microsoft.com/office/officeart/2018/2/layout/IconVerticalSolidList"/>
    <dgm:cxn modelId="{B03BFA28-CBDC-4A7E-B7AB-2B0E7B424AEC}" type="presParOf" srcId="{E4BCC29A-485A-4603-A336-6F1187FEE08A}" destId="{16EB9C4A-5CDE-4A28-8C1E-D613652567B1}" srcOrd="7" destOrd="0" presId="urn:microsoft.com/office/officeart/2018/2/layout/IconVerticalSolidList"/>
    <dgm:cxn modelId="{1CC3B5C9-08DA-4C87-9675-A524CEC3D5FB}" type="presParOf" srcId="{E4BCC29A-485A-4603-A336-6F1187FEE08A}" destId="{DDF7DE2C-E13F-4C78-892C-5F7C82D2B1A9}" srcOrd="8" destOrd="0" presId="urn:microsoft.com/office/officeart/2018/2/layout/IconVerticalSolidList"/>
    <dgm:cxn modelId="{570D5320-E7D6-47FE-ABC9-70188A14B108}" type="presParOf" srcId="{DDF7DE2C-E13F-4C78-892C-5F7C82D2B1A9}" destId="{67A9F87E-807F-4181-933E-4C1B5D9E1090}" srcOrd="0" destOrd="0" presId="urn:microsoft.com/office/officeart/2018/2/layout/IconVerticalSolidList"/>
    <dgm:cxn modelId="{1B385270-E4E6-49AE-B3C3-01D4956787D0}" type="presParOf" srcId="{DDF7DE2C-E13F-4C78-892C-5F7C82D2B1A9}" destId="{CD4DEFEE-A8BA-498A-8B9B-8E4815CFEAA7}" srcOrd="1" destOrd="0" presId="urn:microsoft.com/office/officeart/2018/2/layout/IconVerticalSolidList"/>
    <dgm:cxn modelId="{9E41BCF6-8177-4D41-93FE-2237595674CC}" type="presParOf" srcId="{DDF7DE2C-E13F-4C78-892C-5F7C82D2B1A9}" destId="{9954B57C-F86A-4CDD-BD35-0E7D0B292E00}" srcOrd="2" destOrd="0" presId="urn:microsoft.com/office/officeart/2018/2/layout/IconVerticalSolidList"/>
    <dgm:cxn modelId="{A436D97D-ACFE-4FBA-8231-52E4FCE6A5F3}" type="presParOf" srcId="{DDF7DE2C-E13F-4C78-892C-5F7C82D2B1A9}" destId="{7660BCA8-F9F1-4E64-BE87-85B504DA19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00AE0-BDEF-49E2-9A72-A2C2F171A084}">
      <dsp:nvSpPr>
        <dsp:cNvPr id="0" name=""/>
        <dsp:cNvSpPr/>
      </dsp:nvSpPr>
      <dsp:spPr>
        <a:xfrm>
          <a:off x="0" y="0"/>
          <a:ext cx="6279741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Health systems are facing increasing pressures from chronic illness, ageing populations and mental health crises.</a:t>
          </a:r>
          <a:endParaRPr lang="en-US" sz="2400" kern="1200"/>
        </a:p>
      </dsp:txBody>
      <dsp:txXfrm>
        <a:off x="64425" y="64425"/>
        <a:ext cx="6150891" cy="1190909"/>
      </dsp:txXfrm>
    </dsp:sp>
    <dsp:sp modelId="{D3DC0FC7-7184-486E-BDCF-9620A0B4F429}">
      <dsp:nvSpPr>
        <dsp:cNvPr id="0" name=""/>
        <dsp:cNvSpPr/>
      </dsp:nvSpPr>
      <dsp:spPr>
        <a:xfrm>
          <a:off x="0" y="1388880"/>
          <a:ext cx="6279741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There is growing recognition that treatment alone is insufficient.</a:t>
          </a:r>
          <a:endParaRPr lang="en-US" sz="2400" kern="1200"/>
        </a:p>
      </dsp:txBody>
      <dsp:txXfrm>
        <a:off x="64425" y="1453305"/>
        <a:ext cx="6150891" cy="1190909"/>
      </dsp:txXfrm>
    </dsp:sp>
    <dsp:sp modelId="{C8401500-DD35-43B0-BA5C-6FEF6420CACE}">
      <dsp:nvSpPr>
        <dsp:cNvPr id="0" name=""/>
        <dsp:cNvSpPr/>
      </dsp:nvSpPr>
      <dsp:spPr>
        <a:xfrm>
          <a:off x="0" y="2777760"/>
          <a:ext cx="6279741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Modern healthcare increasingly integrates health, wellbeing and sustainable development principles.</a:t>
          </a:r>
          <a:endParaRPr lang="en-US" sz="2400" kern="1200"/>
        </a:p>
      </dsp:txBody>
      <dsp:txXfrm>
        <a:off x="64425" y="2842185"/>
        <a:ext cx="6150891" cy="1190909"/>
      </dsp:txXfrm>
    </dsp:sp>
    <dsp:sp modelId="{6167C2EE-D1E0-45F5-907D-DC938165AAD2}">
      <dsp:nvSpPr>
        <dsp:cNvPr id="0" name=""/>
        <dsp:cNvSpPr/>
      </dsp:nvSpPr>
      <dsp:spPr>
        <a:xfrm>
          <a:off x="0" y="4166640"/>
          <a:ext cx="6279741" cy="1319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This presentation critically examines how these concepts influence policy, governance and service delivery.</a:t>
          </a:r>
          <a:endParaRPr lang="en-US" sz="2400" kern="1200"/>
        </a:p>
      </dsp:txBody>
      <dsp:txXfrm>
        <a:off x="64425" y="4231065"/>
        <a:ext cx="6150891" cy="11909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5F0AED-E4B5-44D1-AE08-B30F9D60CBE8}">
      <dsp:nvSpPr>
        <dsp:cNvPr id="0" name=""/>
        <dsp:cNvSpPr/>
      </dsp:nvSpPr>
      <dsp:spPr>
        <a:xfrm>
          <a:off x="383378" y="1141788"/>
          <a:ext cx="624111" cy="624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64FFE1-0F1E-4EF4-B264-30620F31ECFA}">
      <dsp:nvSpPr>
        <dsp:cNvPr id="0" name=""/>
        <dsp:cNvSpPr/>
      </dsp:nvSpPr>
      <dsp:spPr>
        <a:xfrm>
          <a:off x="1977" y="2015070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 World Health Organization defines health as:</a:t>
          </a:r>
          <a:br>
            <a:rPr lang="en-GB" sz="1100" kern="1200"/>
          </a:br>
          <a:endParaRPr lang="en-US" sz="1100" kern="1200"/>
        </a:p>
      </dsp:txBody>
      <dsp:txXfrm>
        <a:off x="1977" y="2015070"/>
        <a:ext cx="1386914" cy="554765"/>
      </dsp:txXfrm>
    </dsp:sp>
    <dsp:sp modelId="{609A40C7-E6ED-48E7-8F1D-44EF0248C4B8}">
      <dsp:nvSpPr>
        <dsp:cNvPr id="0" name=""/>
        <dsp:cNvSpPr/>
      </dsp:nvSpPr>
      <dsp:spPr>
        <a:xfrm>
          <a:off x="2013002" y="1141788"/>
          <a:ext cx="624111" cy="624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32BC79-7AB6-43E7-89B6-A53E8ADEDCA0}">
      <dsp:nvSpPr>
        <dsp:cNvPr id="0" name=""/>
        <dsp:cNvSpPr/>
      </dsp:nvSpPr>
      <dsp:spPr>
        <a:xfrm>
          <a:off x="1631601" y="2015070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“A state of complete physical, mental and social wellbeing, not merely the absence of disease.”</a:t>
          </a:r>
          <a:endParaRPr lang="en-US" sz="1100" kern="1200"/>
        </a:p>
      </dsp:txBody>
      <dsp:txXfrm>
        <a:off x="1631601" y="2015070"/>
        <a:ext cx="1386914" cy="554765"/>
      </dsp:txXfrm>
    </dsp:sp>
    <dsp:sp modelId="{14DA10F9-946F-4C22-A4D0-5AD1ED60C4A0}">
      <dsp:nvSpPr>
        <dsp:cNvPr id="0" name=""/>
        <dsp:cNvSpPr/>
      </dsp:nvSpPr>
      <dsp:spPr>
        <a:xfrm>
          <a:off x="3642626" y="1141788"/>
          <a:ext cx="624111" cy="624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18350-ED49-4B6F-9EC1-E6ECCA71A333}">
      <dsp:nvSpPr>
        <dsp:cNvPr id="0" name=""/>
        <dsp:cNvSpPr/>
      </dsp:nvSpPr>
      <dsp:spPr>
        <a:xfrm>
          <a:off x="3261225" y="2015070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Expands beyond the biomedical model.</a:t>
          </a:r>
          <a:endParaRPr lang="en-US" sz="1100" kern="1200"/>
        </a:p>
      </dsp:txBody>
      <dsp:txXfrm>
        <a:off x="3261225" y="2015070"/>
        <a:ext cx="1386914" cy="554765"/>
      </dsp:txXfrm>
    </dsp:sp>
    <dsp:sp modelId="{C3A8E1C1-AD22-40A0-9819-427B2371C4DB}">
      <dsp:nvSpPr>
        <dsp:cNvPr id="0" name=""/>
        <dsp:cNvSpPr/>
      </dsp:nvSpPr>
      <dsp:spPr>
        <a:xfrm>
          <a:off x="5272250" y="1141788"/>
          <a:ext cx="624111" cy="6241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FCEF2-0A63-4F12-A2EE-C585073AD393}">
      <dsp:nvSpPr>
        <dsp:cNvPr id="0" name=""/>
        <dsp:cNvSpPr/>
      </dsp:nvSpPr>
      <dsp:spPr>
        <a:xfrm>
          <a:off x="4890849" y="2015070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Recognises social determinants of health.</a:t>
          </a:r>
          <a:endParaRPr lang="en-US" sz="1100" kern="1200"/>
        </a:p>
      </dsp:txBody>
      <dsp:txXfrm>
        <a:off x="4890849" y="2015070"/>
        <a:ext cx="1386914" cy="554765"/>
      </dsp:txXfrm>
    </dsp:sp>
    <dsp:sp modelId="{D5C8ED9F-567A-425E-AF2B-D0982D2A9DA4}">
      <dsp:nvSpPr>
        <dsp:cNvPr id="0" name=""/>
        <dsp:cNvSpPr/>
      </dsp:nvSpPr>
      <dsp:spPr>
        <a:xfrm>
          <a:off x="1198190" y="2916564"/>
          <a:ext cx="624111" cy="6241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B5C81E-D2EE-48E2-BF80-C04169A92842}">
      <dsp:nvSpPr>
        <dsp:cNvPr id="0" name=""/>
        <dsp:cNvSpPr/>
      </dsp:nvSpPr>
      <dsp:spPr>
        <a:xfrm>
          <a:off x="816789" y="3789846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Critical Perspective:</a:t>
          </a:r>
          <a:endParaRPr lang="en-US" sz="1100" kern="1200"/>
        </a:p>
      </dsp:txBody>
      <dsp:txXfrm>
        <a:off x="816789" y="3789846"/>
        <a:ext cx="1386914" cy="554765"/>
      </dsp:txXfrm>
    </dsp:sp>
    <dsp:sp modelId="{8644BD4D-9109-485B-AE1D-3D438EDAF390}">
      <dsp:nvSpPr>
        <dsp:cNvPr id="0" name=""/>
        <dsp:cNvSpPr/>
      </dsp:nvSpPr>
      <dsp:spPr>
        <a:xfrm>
          <a:off x="2827814" y="2916564"/>
          <a:ext cx="624111" cy="62411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C79DDA-005E-4F09-A11F-06AD86A770B6}">
      <dsp:nvSpPr>
        <dsp:cNvPr id="0" name=""/>
        <dsp:cNvSpPr/>
      </dsp:nvSpPr>
      <dsp:spPr>
        <a:xfrm>
          <a:off x="2446413" y="3789846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term “complete wellbeing” is often criticised as unrealistic.</a:t>
          </a:r>
          <a:endParaRPr lang="en-US" sz="1100" kern="1200"/>
        </a:p>
      </dsp:txBody>
      <dsp:txXfrm>
        <a:off x="2446413" y="3789846"/>
        <a:ext cx="1386914" cy="554765"/>
      </dsp:txXfrm>
    </dsp:sp>
    <dsp:sp modelId="{28411ABD-8B0E-48E8-828A-9703E4FEF685}">
      <dsp:nvSpPr>
        <dsp:cNvPr id="0" name=""/>
        <dsp:cNvSpPr/>
      </dsp:nvSpPr>
      <dsp:spPr>
        <a:xfrm>
          <a:off x="4457438" y="2916564"/>
          <a:ext cx="624111" cy="62411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4D5DB5-FEB0-4E50-AEFF-67742C780645}">
      <dsp:nvSpPr>
        <dsp:cNvPr id="0" name=""/>
        <dsp:cNvSpPr/>
      </dsp:nvSpPr>
      <dsp:spPr>
        <a:xfrm>
          <a:off x="4076037" y="3789846"/>
          <a:ext cx="1386914" cy="55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Raises questions about how health is measured in practice.</a:t>
          </a:r>
          <a:endParaRPr lang="en-US" sz="1100" kern="1200"/>
        </a:p>
      </dsp:txBody>
      <dsp:txXfrm>
        <a:off x="4076037" y="3789846"/>
        <a:ext cx="1386914" cy="5547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2D276B-DA80-4714-AEEB-7AC3CFADD297}">
      <dsp:nvSpPr>
        <dsp:cNvPr id="0" name=""/>
        <dsp:cNvSpPr/>
      </dsp:nvSpPr>
      <dsp:spPr>
        <a:xfrm>
          <a:off x="0" y="97222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Multidimensional concept including:</a:t>
          </a:r>
          <a:br>
            <a:rPr lang="en-GB" sz="2300" kern="1200"/>
          </a:br>
          <a:endParaRPr lang="en-US" sz="2300" kern="1200"/>
        </a:p>
      </dsp:txBody>
      <dsp:txXfrm>
        <a:off x="44664" y="141886"/>
        <a:ext cx="6190413" cy="825612"/>
      </dsp:txXfrm>
    </dsp:sp>
    <dsp:sp modelId="{F67D6AD1-0D65-4646-A500-90CDFF1AE352}">
      <dsp:nvSpPr>
        <dsp:cNvPr id="0" name=""/>
        <dsp:cNvSpPr/>
      </dsp:nvSpPr>
      <dsp:spPr>
        <a:xfrm>
          <a:off x="0" y="1012162"/>
          <a:ext cx="6279741" cy="1499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382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Physical wellbeing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Psychological wellbeing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Emotional resilience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Social connectedness and Increasingly embedded in public health policy.</a:t>
          </a:r>
          <a:endParaRPr lang="en-US" sz="1800" kern="1200"/>
        </a:p>
      </dsp:txBody>
      <dsp:txXfrm>
        <a:off x="0" y="1012162"/>
        <a:ext cx="6279741" cy="1499715"/>
      </dsp:txXfrm>
    </dsp:sp>
    <dsp:sp modelId="{BD6094F3-03E8-4E2D-AD16-7902C76BBDFB}">
      <dsp:nvSpPr>
        <dsp:cNvPr id="0" name=""/>
        <dsp:cNvSpPr/>
      </dsp:nvSpPr>
      <dsp:spPr>
        <a:xfrm>
          <a:off x="0" y="2511877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Critical Consideration:</a:t>
          </a:r>
          <a:endParaRPr lang="en-US" sz="2300" kern="1200"/>
        </a:p>
      </dsp:txBody>
      <dsp:txXfrm>
        <a:off x="44664" y="2556541"/>
        <a:ext cx="6190413" cy="825612"/>
      </dsp:txXfrm>
    </dsp:sp>
    <dsp:sp modelId="{E0D9657A-5743-4451-8C6C-53FF88B46FB4}">
      <dsp:nvSpPr>
        <dsp:cNvPr id="0" name=""/>
        <dsp:cNvSpPr/>
      </dsp:nvSpPr>
      <dsp:spPr>
        <a:xfrm>
          <a:off x="0" y="3493057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Wellbeing is subjective and culturally constructed.</a:t>
          </a:r>
          <a:endParaRPr lang="en-US" sz="2300" kern="1200"/>
        </a:p>
      </dsp:txBody>
      <dsp:txXfrm>
        <a:off x="44664" y="3537721"/>
        <a:ext cx="6190413" cy="825612"/>
      </dsp:txXfrm>
    </dsp:sp>
    <dsp:sp modelId="{3532DC9C-68C9-440A-B8C4-14DCE82355F5}">
      <dsp:nvSpPr>
        <dsp:cNvPr id="0" name=""/>
        <dsp:cNvSpPr/>
      </dsp:nvSpPr>
      <dsp:spPr>
        <a:xfrm>
          <a:off x="0" y="4474237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Difficult to operationalise within clinical systems focused on measurable outcomes.</a:t>
          </a:r>
          <a:endParaRPr lang="en-US" sz="2300" kern="1200"/>
        </a:p>
      </dsp:txBody>
      <dsp:txXfrm>
        <a:off x="44664" y="4518901"/>
        <a:ext cx="6190413" cy="8256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A4FAD8-D40F-4341-846C-D4FECC99D6A6}">
      <dsp:nvSpPr>
        <dsp:cNvPr id="0" name=""/>
        <dsp:cNvSpPr/>
      </dsp:nvSpPr>
      <dsp:spPr>
        <a:xfrm>
          <a:off x="388975" y="25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Defined as meeting present needs without compromising future generations.</a:t>
          </a:r>
          <a:endParaRPr lang="en-US" sz="1600" kern="1200"/>
        </a:p>
      </dsp:txBody>
      <dsp:txXfrm>
        <a:off x="388975" y="256"/>
        <a:ext cx="2296657" cy="1377994"/>
      </dsp:txXfrm>
    </dsp:sp>
    <dsp:sp modelId="{A8A29FB0-7DEF-4B30-A37C-D07E5A82CB3F}">
      <dsp:nvSpPr>
        <dsp:cNvPr id="0" name=""/>
        <dsp:cNvSpPr/>
      </dsp:nvSpPr>
      <dsp:spPr>
        <a:xfrm>
          <a:off x="2915298" y="25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Linked to the United Nations Sustainable Development Goals (SDGs).</a:t>
          </a:r>
          <a:endParaRPr lang="en-US" sz="1600" kern="1200"/>
        </a:p>
      </dsp:txBody>
      <dsp:txXfrm>
        <a:off x="2915298" y="256"/>
        <a:ext cx="2296657" cy="1377994"/>
      </dsp:txXfrm>
    </dsp:sp>
    <dsp:sp modelId="{9DB3E0B6-20A9-4A83-A298-CE23C4E86EEA}">
      <dsp:nvSpPr>
        <dsp:cNvPr id="0" name=""/>
        <dsp:cNvSpPr/>
      </dsp:nvSpPr>
      <dsp:spPr>
        <a:xfrm>
          <a:off x="5441622" y="25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SDG 3: Ensure healthy lives and promote wellbeing for all.</a:t>
          </a:r>
          <a:endParaRPr lang="en-US" sz="1600" kern="1200"/>
        </a:p>
      </dsp:txBody>
      <dsp:txXfrm>
        <a:off x="5441622" y="256"/>
        <a:ext cx="2296657" cy="1377994"/>
      </dsp:txXfrm>
    </dsp:sp>
    <dsp:sp modelId="{F4A18215-1D89-40DB-B7A9-3AE8B12C6F94}">
      <dsp:nvSpPr>
        <dsp:cNvPr id="0" name=""/>
        <dsp:cNvSpPr/>
      </dsp:nvSpPr>
      <dsp:spPr>
        <a:xfrm>
          <a:off x="7967945" y="25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Healthcare Relevance:</a:t>
          </a:r>
          <a:endParaRPr lang="en-US" sz="1600" kern="1200"/>
        </a:p>
      </dsp:txBody>
      <dsp:txXfrm>
        <a:off x="7967945" y="256"/>
        <a:ext cx="2296657" cy="1377994"/>
      </dsp:txXfrm>
    </dsp:sp>
    <dsp:sp modelId="{DEF1267D-84E1-4507-94E3-D664591DA1A7}">
      <dsp:nvSpPr>
        <dsp:cNvPr id="0" name=""/>
        <dsp:cNvSpPr/>
      </dsp:nvSpPr>
      <dsp:spPr>
        <a:xfrm>
          <a:off x="388975" y="160791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Environmental sustainability (carbon reduction)</a:t>
          </a:r>
          <a:endParaRPr lang="en-US" sz="1600" kern="1200"/>
        </a:p>
      </dsp:txBody>
      <dsp:txXfrm>
        <a:off x="388975" y="1607916"/>
        <a:ext cx="2296657" cy="1377994"/>
      </dsp:txXfrm>
    </dsp:sp>
    <dsp:sp modelId="{B95B9219-1AA0-4C9C-8C1E-EA393008D4CB}">
      <dsp:nvSpPr>
        <dsp:cNvPr id="0" name=""/>
        <dsp:cNvSpPr/>
      </dsp:nvSpPr>
      <dsp:spPr>
        <a:xfrm>
          <a:off x="2915298" y="160791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Financial sustainability</a:t>
          </a:r>
          <a:endParaRPr lang="en-US" sz="1600" kern="1200"/>
        </a:p>
      </dsp:txBody>
      <dsp:txXfrm>
        <a:off x="2915298" y="1607916"/>
        <a:ext cx="2296657" cy="1377994"/>
      </dsp:txXfrm>
    </dsp:sp>
    <dsp:sp modelId="{AC4A6EE7-C8DF-4D71-88FF-01CD9FAFB0D2}">
      <dsp:nvSpPr>
        <dsp:cNvPr id="0" name=""/>
        <dsp:cNvSpPr/>
      </dsp:nvSpPr>
      <dsp:spPr>
        <a:xfrm>
          <a:off x="5441622" y="160791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Workforce sustainability</a:t>
          </a:r>
          <a:endParaRPr lang="en-US" sz="1600" kern="1200"/>
        </a:p>
      </dsp:txBody>
      <dsp:txXfrm>
        <a:off x="5441622" y="1607916"/>
        <a:ext cx="2296657" cy="1377994"/>
      </dsp:txXfrm>
    </dsp:sp>
    <dsp:sp modelId="{5E88C7D8-FCD3-40F8-BE88-8C46F2536883}">
      <dsp:nvSpPr>
        <dsp:cNvPr id="0" name=""/>
        <dsp:cNvSpPr/>
      </dsp:nvSpPr>
      <dsp:spPr>
        <a:xfrm>
          <a:off x="7967945" y="1607916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Critical Issue:</a:t>
          </a:r>
        </a:p>
      </dsp:txBody>
      <dsp:txXfrm>
        <a:off x="7967945" y="1607916"/>
        <a:ext cx="2296657" cy="1377994"/>
      </dsp:txXfrm>
    </dsp:sp>
    <dsp:sp modelId="{25B79945-0C14-4006-95E3-7EA941BAAE83}">
      <dsp:nvSpPr>
        <dsp:cNvPr id="0" name=""/>
        <dsp:cNvSpPr/>
      </dsp:nvSpPr>
      <dsp:spPr>
        <a:xfrm>
          <a:off x="4178460" y="3215577"/>
          <a:ext cx="2296657" cy="13779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Health systems themselves contribute significantly to carbon emissions</a:t>
          </a:r>
          <a:br>
            <a:rPr lang="en-US" sz="1600" kern="1200"/>
          </a:br>
          <a:endParaRPr lang="en-US" sz="1600" kern="1200"/>
        </a:p>
      </dsp:txBody>
      <dsp:txXfrm>
        <a:off x="4178460" y="3215577"/>
        <a:ext cx="2296657" cy="13779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78E707-DB39-4A29-B32A-4AAC39B1126B}">
      <dsp:nvSpPr>
        <dsp:cNvPr id="0" name=""/>
        <dsp:cNvSpPr/>
      </dsp:nvSpPr>
      <dsp:spPr>
        <a:xfrm>
          <a:off x="0" y="3727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772EA-4028-4BD3-BBE6-93CEB7A51948}">
      <dsp:nvSpPr>
        <dsp:cNvPr id="0" name=""/>
        <dsp:cNvSpPr/>
      </dsp:nvSpPr>
      <dsp:spPr>
        <a:xfrm>
          <a:off x="191362" y="146063"/>
          <a:ext cx="347931" cy="3479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FF1EE-5E6C-4AEC-ACF0-07538FCA8F42}">
      <dsp:nvSpPr>
        <dsp:cNvPr id="0" name=""/>
        <dsp:cNvSpPr/>
      </dsp:nvSpPr>
      <dsp:spPr>
        <a:xfrm>
          <a:off x="730656" y="3727"/>
          <a:ext cx="9922208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Movement from disease-focused care to person-centred care.</a:t>
          </a:r>
          <a:endParaRPr lang="en-US" sz="1700" kern="1200"/>
        </a:p>
      </dsp:txBody>
      <dsp:txXfrm>
        <a:off x="730656" y="3727"/>
        <a:ext cx="9922208" cy="632603"/>
      </dsp:txXfrm>
    </dsp:sp>
    <dsp:sp modelId="{933021AB-2761-4249-811C-BDE7884F9CBF}">
      <dsp:nvSpPr>
        <dsp:cNvPr id="0" name=""/>
        <dsp:cNvSpPr/>
      </dsp:nvSpPr>
      <dsp:spPr>
        <a:xfrm>
          <a:off x="0" y="794481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6AF8A4-5186-4AE9-A47C-B2313AF8C930}">
      <dsp:nvSpPr>
        <dsp:cNvPr id="0" name=""/>
        <dsp:cNvSpPr/>
      </dsp:nvSpPr>
      <dsp:spPr>
        <a:xfrm>
          <a:off x="191362" y="936817"/>
          <a:ext cx="347931" cy="3479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B21ACD-8D25-4899-B866-CC24E0BFDB96}">
      <dsp:nvSpPr>
        <dsp:cNvPr id="0" name=""/>
        <dsp:cNvSpPr/>
      </dsp:nvSpPr>
      <dsp:spPr>
        <a:xfrm>
          <a:off x="730656" y="794481"/>
          <a:ext cx="4794110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Integration of:</a:t>
          </a:r>
          <a:br>
            <a:rPr lang="en-GB" sz="1700" kern="1200"/>
          </a:br>
          <a:endParaRPr lang="en-US" sz="1700" kern="1200"/>
        </a:p>
      </dsp:txBody>
      <dsp:txXfrm>
        <a:off x="730656" y="794481"/>
        <a:ext cx="4794110" cy="632603"/>
      </dsp:txXfrm>
    </dsp:sp>
    <dsp:sp modelId="{57DA3B7D-1E5D-4462-81CD-80DBFB59BF13}">
      <dsp:nvSpPr>
        <dsp:cNvPr id="0" name=""/>
        <dsp:cNvSpPr/>
      </dsp:nvSpPr>
      <dsp:spPr>
        <a:xfrm>
          <a:off x="5524767" y="794481"/>
          <a:ext cx="5128097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Physical treatment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Mental health support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Social care</a:t>
          </a:r>
          <a:endParaRPr lang="en-US" sz="1100" kern="1200"/>
        </a:p>
      </dsp:txBody>
      <dsp:txXfrm>
        <a:off x="5524767" y="794481"/>
        <a:ext cx="5128097" cy="632603"/>
      </dsp:txXfrm>
    </dsp:sp>
    <dsp:sp modelId="{68BECD61-6A0D-414F-A45B-2D259E24AAB9}">
      <dsp:nvSpPr>
        <dsp:cNvPr id="0" name=""/>
        <dsp:cNvSpPr/>
      </dsp:nvSpPr>
      <dsp:spPr>
        <a:xfrm>
          <a:off x="0" y="1585235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98963A-3A92-405F-A22B-D2B6C624AFF8}">
      <dsp:nvSpPr>
        <dsp:cNvPr id="0" name=""/>
        <dsp:cNvSpPr/>
      </dsp:nvSpPr>
      <dsp:spPr>
        <a:xfrm>
          <a:off x="191362" y="1727571"/>
          <a:ext cx="347931" cy="3479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39035-9437-411E-909F-FF89A5EFBC24}">
      <dsp:nvSpPr>
        <dsp:cNvPr id="0" name=""/>
        <dsp:cNvSpPr/>
      </dsp:nvSpPr>
      <dsp:spPr>
        <a:xfrm>
          <a:off x="730656" y="1585235"/>
          <a:ext cx="9922208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Example: Social prescribing within the National Health Service</a:t>
          </a:r>
          <a:endParaRPr lang="en-US" sz="1700" kern="1200"/>
        </a:p>
      </dsp:txBody>
      <dsp:txXfrm>
        <a:off x="730656" y="1585235"/>
        <a:ext cx="9922208" cy="632603"/>
      </dsp:txXfrm>
    </dsp:sp>
    <dsp:sp modelId="{CA9180E3-D7C7-4ED6-AEBD-D252E26AAA3D}">
      <dsp:nvSpPr>
        <dsp:cNvPr id="0" name=""/>
        <dsp:cNvSpPr/>
      </dsp:nvSpPr>
      <dsp:spPr>
        <a:xfrm>
          <a:off x="0" y="2375989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ADFBC-974D-4CF6-9E6E-3D4B81AB843D}">
      <dsp:nvSpPr>
        <dsp:cNvPr id="0" name=""/>
        <dsp:cNvSpPr/>
      </dsp:nvSpPr>
      <dsp:spPr>
        <a:xfrm>
          <a:off x="191362" y="2518325"/>
          <a:ext cx="347931" cy="3479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5C54A-C5B3-41A8-B8CF-8BB0EE7AD210}">
      <dsp:nvSpPr>
        <dsp:cNvPr id="0" name=""/>
        <dsp:cNvSpPr/>
      </dsp:nvSpPr>
      <dsp:spPr>
        <a:xfrm>
          <a:off x="730656" y="2375989"/>
          <a:ext cx="9922208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Critical Analysis:</a:t>
          </a:r>
          <a:endParaRPr lang="en-US" sz="1700" kern="1200"/>
        </a:p>
      </dsp:txBody>
      <dsp:txXfrm>
        <a:off x="730656" y="2375989"/>
        <a:ext cx="9922208" cy="632603"/>
      </dsp:txXfrm>
    </dsp:sp>
    <dsp:sp modelId="{AA4E49ED-B85D-4FFF-9CB5-4369775CE2D7}">
      <dsp:nvSpPr>
        <dsp:cNvPr id="0" name=""/>
        <dsp:cNvSpPr/>
      </dsp:nvSpPr>
      <dsp:spPr>
        <a:xfrm>
          <a:off x="0" y="3166743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F0099C-F68F-44D7-8BEB-B5A8B2B06DFF}">
      <dsp:nvSpPr>
        <dsp:cNvPr id="0" name=""/>
        <dsp:cNvSpPr/>
      </dsp:nvSpPr>
      <dsp:spPr>
        <a:xfrm>
          <a:off x="191362" y="3309079"/>
          <a:ext cx="347931" cy="3479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18DB25-4AED-47F7-A8E4-420656F84D91}">
      <dsp:nvSpPr>
        <dsp:cNvPr id="0" name=""/>
        <dsp:cNvSpPr/>
      </dsp:nvSpPr>
      <dsp:spPr>
        <a:xfrm>
          <a:off x="730656" y="3166743"/>
          <a:ext cx="9922208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Improves patient outcomes and satisfaction.</a:t>
          </a:r>
          <a:endParaRPr lang="en-US" sz="1700" kern="1200"/>
        </a:p>
      </dsp:txBody>
      <dsp:txXfrm>
        <a:off x="730656" y="3166743"/>
        <a:ext cx="9922208" cy="632603"/>
      </dsp:txXfrm>
    </dsp:sp>
    <dsp:sp modelId="{703281BF-337D-4330-AF32-270E35137765}">
      <dsp:nvSpPr>
        <dsp:cNvPr id="0" name=""/>
        <dsp:cNvSpPr/>
      </dsp:nvSpPr>
      <dsp:spPr>
        <a:xfrm>
          <a:off x="0" y="3957497"/>
          <a:ext cx="10653579" cy="6326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AFCAC5-3947-4361-A067-CBD7D1A2B162}">
      <dsp:nvSpPr>
        <dsp:cNvPr id="0" name=""/>
        <dsp:cNvSpPr/>
      </dsp:nvSpPr>
      <dsp:spPr>
        <a:xfrm>
          <a:off x="191362" y="4099832"/>
          <a:ext cx="347931" cy="34793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35C71-E487-45E9-9CF2-171825D38BDD}">
      <dsp:nvSpPr>
        <dsp:cNvPr id="0" name=""/>
        <dsp:cNvSpPr/>
      </dsp:nvSpPr>
      <dsp:spPr>
        <a:xfrm>
          <a:off x="730656" y="3957497"/>
          <a:ext cx="9922208" cy="632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50" tIns="66950" rIns="66950" bIns="6695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Requires strong inter-professional collaboration and funding.</a:t>
          </a:r>
          <a:endParaRPr lang="en-US" sz="1700" kern="1200"/>
        </a:p>
      </dsp:txBody>
      <dsp:txXfrm>
        <a:off x="730656" y="3957497"/>
        <a:ext cx="9922208" cy="6326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DBEBD-5432-4547-BDF7-D72E6E0DB683}">
      <dsp:nvSpPr>
        <dsp:cNvPr id="0" name=""/>
        <dsp:cNvSpPr/>
      </dsp:nvSpPr>
      <dsp:spPr>
        <a:xfrm>
          <a:off x="0" y="3944503"/>
          <a:ext cx="10653579" cy="6471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Cross-sector coordination remains challenging.</a:t>
          </a:r>
          <a:endParaRPr lang="en-US" sz="800" kern="1200"/>
        </a:p>
      </dsp:txBody>
      <dsp:txXfrm>
        <a:off x="0" y="3944503"/>
        <a:ext cx="10653579" cy="647128"/>
      </dsp:txXfrm>
    </dsp:sp>
    <dsp:sp modelId="{72E7D18F-BBE1-49F3-8B50-4189EDB3C350}">
      <dsp:nvSpPr>
        <dsp:cNvPr id="0" name=""/>
        <dsp:cNvSpPr/>
      </dsp:nvSpPr>
      <dsp:spPr>
        <a:xfrm rot="10800000">
          <a:off x="0" y="2958926"/>
          <a:ext cx="10653579" cy="99528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Implementation depends on political commitment.</a:t>
          </a:r>
          <a:endParaRPr lang="en-US" sz="800" kern="1200"/>
        </a:p>
      </dsp:txBody>
      <dsp:txXfrm rot="10800000">
        <a:off x="0" y="2958926"/>
        <a:ext cx="10653579" cy="646705"/>
      </dsp:txXfrm>
    </dsp:sp>
    <dsp:sp modelId="{1D693846-71CD-4273-A711-3CA76240BC2D}">
      <dsp:nvSpPr>
        <dsp:cNvPr id="0" name=""/>
        <dsp:cNvSpPr/>
      </dsp:nvSpPr>
      <dsp:spPr>
        <a:xfrm rot="10800000">
          <a:off x="0" y="1973349"/>
          <a:ext cx="10653579" cy="99528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Critical Reflection:</a:t>
          </a:r>
          <a:endParaRPr lang="en-US" sz="800" kern="1200"/>
        </a:p>
      </dsp:txBody>
      <dsp:txXfrm rot="10800000">
        <a:off x="0" y="1973349"/>
        <a:ext cx="10653579" cy="646705"/>
      </dsp:txXfrm>
    </dsp:sp>
    <dsp:sp modelId="{B30FABF9-CFF3-46D9-82B8-B57B5771C1A1}">
      <dsp:nvSpPr>
        <dsp:cNvPr id="0" name=""/>
        <dsp:cNvSpPr/>
      </dsp:nvSpPr>
      <dsp:spPr>
        <a:xfrm rot="10800000">
          <a:off x="0" y="987772"/>
          <a:ext cx="10653579" cy="99528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Health considerations integrated into:</a:t>
          </a:r>
          <a:br>
            <a:rPr lang="en-GB" sz="800" kern="1200"/>
          </a:br>
          <a:endParaRPr lang="en-US" sz="800" kern="1200"/>
        </a:p>
      </dsp:txBody>
      <dsp:txXfrm rot="-10800000">
        <a:off x="0" y="987772"/>
        <a:ext cx="10653579" cy="349344"/>
      </dsp:txXfrm>
    </dsp:sp>
    <dsp:sp modelId="{17516638-A096-40B8-B9F4-A5C9889ADAEB}">
      <dsp:nvSpPr>
        <dsp:cNvPr id="0" name=""/>
        <dsp:cNvSpPr/>
      </dsp:nvSpPr>
      <dsp:spPr>
        <a:xfrm>
          <a:off x="0" y="1337117"/>
          <a:ext cx="2663394" cy="29758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Housing</a:t>
          </a:r>
          <a:endParaRPr lang="en-US" sz="1800" kern="1200"/>
        </a:p>
      </dsp:txBody>
      <dsp:txXfrm>
        <a:off x="0" y="1337117"/>
        <a:ext cx="2663394" cy="297589"/>
      </dsp:txXfrm>
    </dsp:sp>
    <dsp:sp modelId="{CE9E5C91-E892-444D-8C1D-6584CBC6101B}">
      <dsp:nvSpPr>
        <dsp:cNvPr id="0" name=""/>
        <dsp:cNvSpPr/>
      </dsp:nvSpPr>
      <dsp:spPr>
        <a:xfrm>
          <a:off x="2663394" y="1337117"/>
          <a:ext cx="2663394" cy="29758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Transport</a:t>
          </a:r>
          <a:endParaRPr lang="en-US" sz="1800" kern="1200"/>
        </a:p>
      </dsp:txBody>
      <dsp:txXfrm>
        <a:off x="2663394" y="1337117"/>
        <a:ext cx="2663394" cy="297589"/>
      </dsp:txXfrm>
    </dsp:sp>
    <dsp:sp modelId="{040B54AE-D88A-4F8F-9AE5-B7415EF44327}">
      <dsp:nvSpPr>
        <dsp:cNvPr id="0" name=""/>
        <dsp:cNvSpPr/>
      </dsp:nvSpPr>
      <dsp:spPr>
        <a:xfrm>
          <a:off x="5326789" y="1337117"/>
          <a:ext cx="2663394" cy="29758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Employment</a:t>
          </a:r>
          <a:endParaRPr lang="en-US" sz="1800" kern="1200"/>
        </a:p>
      </dsp:txBody>
      <dsp:txXfrm>
        <a:off x="5326789" y="1337117"/>
        <a:ext cx="2663394" cy="297589"/>
      </dsp:txXfrm>
    </dsp:sp>
    <dsp:sp modelId="{0E59B2AC-8B41-41FD-80FC-42670879C206}">
      <dsp:nvSpPr>
        <dsp:cNvPr id="0" name=""/>
        <dsp:cNvSpPr/>
      </dsp:nvSpPr>
      <dsp:spPr>
        <a:xfrm>
          <a:off x="7990184" y="1337117"/>
          <a:ext cx="2663394" cy="29758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Education</a:t>
          </a:r>
          <a:endParaRPr lang="en-US" sz="1800" kern="1200"/>
        </a:p>
      </dsp:txBody>
      <dsp:txXfrm>
        <a:off x="7990184" y="1337117"/>
        <a:ext cx="2663394" cy="297589"/>
      </dsp:txXfrm>
    </dsp:sp>
    <dsp:sp modelId="{CEA92D7C-454D-4545-A50C-98C416376C4C}">
      <dsp:nvSpPr>
        <dsp:cNvPr id="0" name=""/>
        <dsp:cNvSpPr/>
      </dsp:nvSpPr>
      <dsp:spPr>
        <a:xfrm rot="10800000">
          <a:off x="0" y="2195"/>
          <a:ext cx="10653579" cy="99528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“Health in All Policies” promoted by the World Health Organization.</a:t>
          </a:r>
          <a:endParaRPr lang="en-US" sz="800" kern="1200"/>
        </a:p>
      </dsp:txBody>
      <dsp:txXfrm rot="10800000">
        <a:off x="0" y="2195"/>
        <a:ext cx="10653579" cy="64670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E1207F-9F67-48F9-BB89-E61F24C748A4}">
      <dsp:nvSpPr>
        <dsp:cNvPr id="0" name=""/>
        <dsp:cNvSpPr/>
      </dsp:nvSpPr>
      <dsp:spPr>
        <a:xfrm>
          <a:off x="3121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Developed by George L. Engel.</a:t>
          </a:r>
          <a:endParaRPr lang="en-US" sz="1900" kern="1200"/>
        </a:p>
      </dsp:txBody>
      <dsp:txXfrm>
        <a:off x="3121" y="687432"/>
        <a:ext cx="2476124" cy="1485674"/>
      </dsp:txXfrm>
    </dsp:sp>
    <dsp:sp modelId="{F93EF748-8573-4240-95DC-D524D92D9223}">
      <dsp:nvSpPr>
        <dsp:cNvPr id="0" name=""/>
        <dsp:cNvSpPr/>
      </dsp:nvSpPr>
      <dsp:spPr>
        <a:xfrm>
          <a:off x="2726858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Integrates:</a:t>
          </a:r>
          <a:br>
            <a:rPr lang="en-GB" sz="1900" kern="1200"/>
          </a:b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Biological factors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Psychological influences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Social context</a:t>
          </a:r>
          <a:endParaRPr lang="en-US" sz="1500" kern="1200"/>
        </a:p>
      </dsp:txBody>
      <dsp:txXfrm>
        <a:off x="2726858" y="687432"/>
        <a:ext cx="2476124" cy="1485674"/>
      </dsp:txXfrm>
    </dsp:sp>
    <dsp:sp modelId="{CE68D31A-559A-476D-B506-50A762FE6BA2}">
      <dsp:nvSpPr>
        <dsp:cNvPr id="0" name=""/>
        <dsp:cNvSpPr/>
      </dsp:nvSpPr>
      <dsp:spPr>
        <a:xfrm>
          <a:off x="5450595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Significance:</a:t>
          </a:r>
        </a:p>
      </dsp:txBody>
      <dsp:txXfrm>
        <a:off x="5450595" y="687432"/>
        <a:ext cx="2476124" cy="1485674"/>
      </dsp:txXfrm>
    </dsp:sp>
    <dsp:sp modelId="{F6A09975-FB34-4E07-AA18-72F3D2C4CE7B}">
      <dsp:nvSpPr>
        <dsp:cNvPr id="0" name=""/>
        <dsp:cNvSpPr/>
      </dsp:nvSpPr>
      <dsp:spPr>
        <a:xfrm>
          <a:off x="8174333" y="687432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Foundation for holistic care models.</a:t>
          </a:r>
        </a:p>
      </dsp:txBody>
      <dsp:txXfrm>
        <a:off x="8174333" y="687432"/>
        <a:ext cx="2476124" cy="1485674"/>
      </dsp:txXfrm>
    </dsp:sp>
    <dsp:sp modelId="{F0ACA4F3-40D0-4AF7-98A5-241897F3FB5E}">
      <dsp:nvSpPr>
        <dsp:cNvPr id="0" name=""/>
        <dsp:cNvSpPr/>
      </dsp:nvSpPr>
      <dsp:spPr>
        <a:xfrm>
          <a:off x="1364989" y="2420720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Encourages multidisciplinary practice.</a:t>
          </a:r>
        </a:p>
      </dsp:txBody>
      <dsp:txXfrm>
        <a:off x="1364989" y="2420720"/>
        <a:ext cx="2476124" cy="1485674"/>
      </dsp:txXfrm>
    </dsp:sp>
    <dsp:sp modelId="{3B66A67B-28E1-4F40-ABC1-1B67DA4AEBCC}">
      <dsp:nvSpPr>
        <dsp:cNvPr id="0" name=""/>
        <dsp:cNvSpPr/>
      </dsp:nvSpPr>
      <dsp:spPr>
        <a:xfrm>
          <a:off x="4088727" y="2420720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Limitation:</a:t>
          </a:r>
        </a:p>
      </dsp:txBody>
      <dsp:txXfrm>
        <a:off x="4088727" y="2420720"/>
        <a:ext cx="2476124" cy="1485674"/>
      </dsp:txXfrm>
    </dsp:sp>
    <dsp:sp modelId="{1723817D-5F8D-48E3-A8A8-4AA4FADD9C16}">
      <dsp:nvSpPr>
        <dsp:cNvPr id="0" name=""/>
        <dsp:cNvSpPr/>
      </dsp:nvSpPr>
      <dsp:spPr>
        <a:xfrm>
          <a:off x="6812464" y="2420720"/>
          <a:ext cx="2476124" cy="148567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Resource-intensive and difficult to fully implement in overstretched systems.</a:t>
          </a:r>
        </a:p>
      </dsp:txBody>
      <dsp:txXfrm>
        <a:off x="6812464" y="2420720"/>
        <a:ext cx="2476124" cy="148567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92F57-C0E5-4EA1-940A-002EBE106D07}">
      <dsp:nvSpPr>
        <dsp:cNvPr id="0" name=""/>
        <dsp:cNvSpPr/>
      </dsp:nvSpPr>
      <dsp:spPr>
        <a:xfrm>
          <a:off x="306793" y="-53304"/>
          <a:ext cx="4568012" cy="4568012"/>
        </a:xfrm>
        <a:prstGeom prst="circularArrow">
          <a:avLst>
            <a:gd name="adj1" fmla="val 5544"/>
            <a:gd name="adj2" fmla="val 330680"/>
            <a:gd name="adj3" fmla="val 14793545"/>
            <a:gd name="adj4" fmla="val 16792780"/>
            <a:gd name="adj5" fmla="val 5757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8865E1-B385-4071-81D4-E08FE19B2ED7}">
      <dsp:nvSpPr>
        <dsp:cNvPr id="0" name=""/>
        <dsp:cNvSpPr/>
      </dsp:nvSpPr>
      <dsp:spPr>
        <a:xfrm>
          <a:off x="2021532" y="1794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Policies supporting integration include:</a:t>
          </a:r>
          <a:endParaRPr lang="en-US" sz="900" kern="1200"/>
        </a:p>
      </dsp:txBody>
      <dsp:txXfrm>
        <a:off x="2049321" y="29583"/>
        <a:ext cx="1082957" cy="513689"/>
      </dsp:txXfrm>
    </dsp:sp>
    <dsp:sp modelId="{47651E57-C8CC-414C-B9F6-38ADCE6C8CD7}">
      <dsp:nvSpPr>
        <dsp:cNvPr id="0" name=""/>
        <dsp:cNvSpPr/>
      </dsp:nvSpPr>
      <dsp:spPr>
        <a:xfrm>
          <a:off x="3273669" y="457534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Preventive healthcare strategies</a:t>
          </a:r>
          <a:endParaRPr lang="en-US" sz="900" kern="1200"/>
        </a:p>
      </dsp:txBody>
      <dsp:txXfrm>
        <a:off x="3301458" y="485323"/>
        <a:ext cx="1082957" cy="513689"/>
      </dsp:txXfrm>
    </dsp:sp>
    <dsp:sp modelId="{F3986987-F0BB-410B-9197-A0DFF8CBBA31}">
      <dsp:nvSpPr>
        <dsp:cNvPr id="0" name=""/>
        <dsp:cNvSpPr/>
      </dsp:nvSpPr>
      <dsp:spPr>
        <a:xfrm>
          <a:off x="3939917" y="1611510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Mental health investment programmes</a:t>
          </a:r>
          <a:endParaRPr lang="en-US" sz="900" kern="1200"/>
        </a:p>
      </dsp:txBody>
      <dsp:txXfrm>
        <a:off x="3967706" y="1639299"/>
        <a:ext cx="1082957" cy="513689"/>
      </dsp:txXfrm>
    </dsp:sp>
    <dsp:sp modelId="{C15021B8-ABF5-4673-BF63-A2704889FBF4}">
      <dsp:nvSpPr>
        <dsp:cNvPr id="0" name=""/>
        <dsp:cNvSpPr/>
      </dsp:nvSpPr>
      <dsp:spPr>
        <a:xfrm>
          <a:off x="3708532" y="2923763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Community-based care initiatives</a:t>
          </a:r>
          <a:endParaRPr lang="en-US" sz="900" kern="1200"/>
        </a:p>
      </dsp:txBody>
      <dsp:txXfrm>
        <a:off x="3736321" y="2951552"/>
        <a:ext cx="1082957" cy="513689"/>
      </dsp:txXfrm>
    </dsp:sp>
    <dsp:sp modelId="{CB07FCA1-4D55-4119-9559-71FA764081B0}">
      <dsp:nvSpPr>
        <dsp:cNvPr id="0" name=""/>
        <dsp:cNvSpPr/>
      </dsp:nvSpPr>
      <dsp:spPr>
        <a:xfrm>
          <a:off x="2687780" y="3780276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NHS Long Term Plan (UK)</a:t>
          </a:r>
          <a:endParaRPr lang="en-US" sz="900" kern="1200"/>
        </a:p>
      </dsp:txBody>
      <dsp:txXfrm>
        <a:off x="2715569" y="3808065"/>
        <a:ext cx="1082957" cy="513689"/>
      </dsp:txXfrm>
    </dsp:sp>
    <dsp:sp modelId="{BDF36878-2D7C-4DD3-86AE-60444CAD9A85}">
      <dsp:nvSpPr>
        <dsp:cNvPr id="0" name=""/>
        <dsp:cNvSpPr/>
      </dsp:nvSpPr>
      <dsp:spPr>
        <a:xfrm>
          <a:off x="1355284" y="3780276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Governance Challenges:</a:t>
          </a:r>
          <a:endParaRPr lang="en-US" sz="900" kern="1200"/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700" kern="1200"/>
            <a:t>Funding constraints</a:t>
          </a:r>
          <a:endParaRPr lang="en-US" sz="700" kern="1200"/>
        </a:p>
      </dsp:txBody>
      <dsp:txXfrm>
        <a:off x="1383073" y="3808065"/>
        <a:ext cx="1082957" cy="513689"/>
      </dsp:txXfrm>
    </dsp:sp>
    <dsp:sp modelId="{2C5A9A63-31E4-4B63-B2D6-27C0411AB4AB}">
      <dsp:nvSpPr>
        <dsp:cNvPr id="0" name=""/>
        <dsp:cNvSpPr/>
      </dsp:nvSpPr>
      <dsp:spPr>
        <a:xfrm>
          <a:off x="334532" y="2923763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Workforce shortages</a:t>
          </a:r>
          <a:endParaRPr lang="en-US" sz="900" kern="1200"/>
        </a:p>
      </dsp:txBody>
      <dsp:txXfrm>
        <a:off x="362321" y="2951552"/>
        <a:ext cx="1082957" cy="513689"/>
      </dsp:txXfrm>
    </dsp:sp>
    <dsp:sp modelId="{ED79084E-ED20-453B-A04E-536516205E44}">
      <dsp:nvSpPr>
        <dsp:cNvPr id="0" name=""/>
        <dsp:cNvSpPr/>
      </dsp:nvSpPr>
      <dsp:spPr>
        <a:xfrm>
          <a:off x="103146" y="1611510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Regulatory complexity</a:t>
          </a:r>
          <a:endParaRPr lang="en-US" sz="900" kern="1200"/>
        </a:p>
      </dsp:txBody>
      <dsp:txXfrm>
        <a:off x="130935" y="1639299"/>
        <a:ext cx="1082957" cy="513689"/>
      </dsp:txXfrm>
    </dsp:sp>
    <dsp:sp modelId="{5A20FFE2-E7B2-480A-9ABF-6F042A0129B0}">
      <dsp:nvSpPr>
        <dsp:cNvPr id="0" name=""/>
        <dsp:cNvSpPr/>
      </dsp:nvSpPr>
      <dsp:spPr>
        <a:xfrm>
          <a:off x="769395" y="457534"/>
          <a:ext cx="1138535" cy="5692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Fragmented commissioning structures</a:t>
          </a:r>
          <a:endParaRPr lang="en-US" sz="900" kern="1200"/>
        </a:p>
      </dsp:txBody>
      <dsp:txXfrm>
        <a:off x="797184" y="485323"/>
        <a:ext cx="1082957" cy="51368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7C8FB8-279F-4745-90B9-41CE0104D8A2}">
      <dsp:nvSpPr>
        <dsp:cNvPr id="0" name=""/>
        <dsp:cNvSpPr/>
      </dsp:nvSpPr>
      <dsp:spPr>
        <a:xfrm>
          <a:off x="0" y="940860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Modern service delivery includes:</a:t>
          </a:r>
          <a:endParaRPr lang="en-US" sz="1700" kern="1200"/>
        </a:p>
      </dsp:txBody>
      <dsp:txXfrm>
        <a:off x="19904" y="960764"/>
        <a:ext cx="6239933" cy="367937"/>
      </dsp:txXfrm>
    </dsp:sp>
    <dsp:sp modelId="{D1CBDA26-CC97-4628-82F3-FD084E737D98}">
      <dsp:nvSpPr>
        <dsp:cNvPr id="0" name=""/>
        <dsp:cNvSpPr/>
      </dsp:nvSpPr>
      <dsp:spPr>
        <a:xfrm>
          <a:off x="0" y="1397565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Telehealth and digital consultations</a:t>
          </a:r>
          <a:endParaRPr lang="en-US" sz="1700" kern="1200"/>
        </a:p>
      </dsp:txBody>
      <dsp:txXfrm>
        <a:off x="19904" y="1417469"/>
        <a:ext cx="6239933" cy="367937"/>
      </dsp:txXfrm>
    </dsp:sp>
    <dsp:sp modelId="{A630ECE8-05AE-4680-B8EF-3A80C0DCB70F}">
      <dsp:nvSpPr>
        <dsp:cNvPr id="0" name=""/>
        <dsp:cNvSpPr/>
      </dsp:nvSpPr>
      <dsp:spPr>
        <a:xfrm>
          <a:off x="0" y="1854270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Community health hubs</a:t>
          </a:r>
          <a:endParaRPr lang="en-US" sz="1700" kern="1200"/>
        </a:p>
      </dsp:txBody>
      <dsp:txXfrm>
        <a:off x="19904" y="1874174"/>
        <a:ext cx="6239933" cy="367937"/>
      </dsp:txXfrm>
    </dsp:sp>
    <dsp:sp modelId="{98FFE64B-61A2-497E-B453-123F09D93BA9}">
      <dsp:nvSpPr>
        <dsp:cNvPr id="0" name=""/>
        <dsp:cNvSpPr/>
      </dsp:nvSpPr>
      <dsp:spPr>
        <a:xfrm>
          <a:off x="0" y="2310974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Multidisciplinary teams</a:t>
          </a:r>
          <a:endParaRPr lang="en-US" sz="1700" kern="1200"/>
        </a:p>
      </dsp:txBody>
      <dsp:txXfrm>
        <a:off x="19904" y="2330878"/>
        <a:ext cx="6239933" cy="367937"/>
      </dsp:txXfrm>
    </dsp:sp>
    <dsp:sp modelId="{5BACA2C5-E920-4BDC-A450-A22C30A34C83}">
      <dsp:nvSpPr>
        <dsp:cNvPr id="0" name=""/>
        <dsp:cNvSpPr/>
      </dsp:nvSpPr>
      <dsp:spPr>
        <a:xfrm>
          <a:off x="0" y="2767680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Integrated Care Systems within the National Health Service</a:t>
          </a:r>
          <a:endParaRPr lang="en-US" sz="1700" kern="1200"/>
        </a:p>
      </dsp:txBody>
      <dsp:txXfrm>
        <a:off x="19904" y="2787584"/>
        <a:ext cx="6239933" cy="367937"/>
      </dsp:txXfrm>
    </dsp:sp>
    <dsp:sp modelId="{7A97D2A0-8638-4F5F-8874-EF0B2EE372A3}">
      <dsp:nvSpPr>
        <dsp:cNvPr id="0" name=""/>
        <dsp:cNvSpPr/>
      </dsp:nvSpPr>
      <dsp:spPr>
        <a:xfrm>
          <a:off x="0" y="3224385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Critical Perspective:</a:t>
          </a:r>
        </a:p>
      </dsp:txBody>
      <dsp:txXfrm>
        <a:off x="19904" y="3244289"/>
        <a:ext cx="6239933" cy="367937"/>
      </dsp:txXfrm>
    </dsp:sp>
    <dsp:sp modelId="{87FFC051-02DC-4BC0-86EB-8405634168C3}">
      <dsp:nvSpPr>
        <dsp:cNvPr id="0" name=""/>
        <dsp:cNvSpPr/>
      </dsp:nvSpPr>
      <dsp:spPr>
        <a:xfrm>
          <a:off x="0" y="3681090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Enhances accessibility and efficiency.</a:t>
          </a:r>
        </a:p>
      </dsp:txBody>
      <dsp:txXfrm>
        <a:off x="19904" y="3700994"/>
        <a:ext cx="6239933" cy="367937"/>
      </dsp:txXfrm>
    </dsp:sp>
    <dsp:sp modelId="{2481C9B6-DD24-4102-B4D0-47999A586DF1}">
      <dsp:nvSpPr>
        <dsp:cNvPr id="0" name=""/>
        <dsp:cNvSpPr/>
      </dsp:nvSpPr>
      <dsp:spPr>
        <a:xfrm>
          <a:off x="0" y="4137795"/>
          <a:ext cx="6279741" cy="4077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Risk of digital exclusion for vulnerable populations.</a:t>
          </a:r>
        </a:p>
      </dsp:txBody>
      <dsp:txXfrm>
        <a:off x="19904" y="4157699"/>
        <a:ext cx="6239933" cy="36793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C7C4B5-5696-481A-AEC2-0CBFC8A637CC}">
      <dsp:nvSpPr>
        <dsp:cNvPr id="0" name=""/>
        <dsp:cNvSpPr/>
      </dsp:nvSpPr>
      <dsp:spPr>
        <a:xfrm>
          <a:off x="0" y="39509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Smoking cessation campaigns</a:t>
          </a:r>
          <a:endParaRPr lang="en-US" sz="1600" kern="1200"/>
        </a:p>
      </dsp:txBody>
      <dsp:txXfrm>
        <a:off x="31028" y="70537"/>
        <a:ext cx="6217685" cy="573546"/>
      </dsp:txXfrm>
    </dsp:sp>
    <dsp:sp modelId="{89CA43B9-B04F-4642-91D3-CD445D132F99}">
      <dsp:nvSpPr>
        <dsp:cNvPr id="0" name=""/>
        <dsp:cNvSpPr/>
      </dsp:nvSpPr>
      <dsp:spPr>
        <a:xfrm>
          <a:off x="0" y="721192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Obesity prevention programmes</a:t>
          </a:r>
          <a:endParaRPr lang="en-US" sz="1600" kern="1200"/>
        </a:p>
      </dsp:txBody>
      <dsp:txXfrm>
        <a:off x="31028" y="752220"/>
        <a:ext cx="6217685" cy="573546"/>
      </dsp:txXfrm>
    </dsp:sp>
    <dsp:sp modelId="{61CDD5C6-9C1D-42F3-BF7D-3FAB14D5979B}">
      <dsp:nvSpPr>
        <dsp:cNvPr id="0" name=""/>
        <dsp:cNvSpPr/>
      </dsp:nvSpPr>
      <dsp:spPr>
        <a:xfrm>
          <a:off x="0" y="1402874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Mental health awareness campaigns</a:t>
          </a:r>
          <a:endParaRPr lang="en-US" sz="1600" kern="1200"/>
        </a:p>
      </dsp:txBody>
      <dsp:txXfrm>
        <a:off x="31028" y="1433902"/>
        <a:ext cx="6217685" cy="573546"/>
      </dsp:txXfrm>
    </dsp:sp>
    <dsp:sp modelId="{9596D94A-DEEA-4186-8276-EC532DDD3E9B}">
      <dsp:nvSpPr>
        <dsp:cNvPr id="0" name=""/>
        <dsp:cNvSpPr/>
      </dsp:nvSpPr>
      <dsp:spPr>
        <a:xfrm>
          <a:off x="0" y="2084557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Environmental health initiatives</a:t>
          </a:r>
          <a:endParaRPr lang="en-US" sz="1600" kern="1200"/>
        </a:p>
      </dsp:txBody>
      <dsp:txXfrm>
        <a:off x="31028" y="2115585"/>
        <a:ext cx="6217685" cy="573546"/>
      </dsp:txXfrm>
    </dsp:sp>
    <dsp:sp modelId="{1E9B3959-1FAA-4C4B-A62F-24C5C1F5FF91}">
      <dsp:nvSpPr>
        <dsp:cNvPr id="0" name=""/>
        <dsp:cNvSpPr/>
      </dsp:nvSpPr>
      <dsp:spPr>
        <a:xfrm>
          <a:off x="0" y="2766240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Led historically by Public Health England (now UK Health Security Agency).</a:t>
          </a:r>
          <a:endParaRPr lang="en-US" sz="1600" kern="1200"/>
        </a:p>
      </dsp:txBody>
      <dsp:txXfrm>
        <a:off x="31028" y="2797268"/>
        <a:ext cx="6217685" cy="573546"/>
      </dsp:txXfrm>
    </dsp:sp>
    <dsp:sp modelId="{2224C063-7157-48C5-AE19-CAF28D98ED05}">
      <dsp:nvSpPr>
        <dsp:cNvPr id="0" name=""/>
        <dsp:cNvSpPr/>
      </dsp:nvSpPr>
      <dsp:spPr>
        <a:xfrm>
          <a:off x="0" y="3447922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Impact:</a:t>
          </a:r>
          <a:endParaRPr lang="en-US" sz="1600" kern="1200"/>
        </a:p>
      </dsp:txBody>
      <dsp:txXfrm>
        <a:off x="31028" y="3478950"/>
        <a:ext cx="6217685" cy="573546"/>
      </dsp:txXfrm>
    </dsp:sp>
    <dsp:sp modelId="{609FA70A-11DB-4F9C-8869-FC0904917119}">
      <dsp:nvSpPr>
        <dsp:cNvPr id="0" name=""/>
        <dsp:cNvSpPr/>
      </dsp:nvSpPr>
      <dsp:spPr>
        <a:xfrm>
          <a:off x="0" y="4129605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Prevention reduces long-term healthcare costs.</a:t>
          </a:r>
          <a:endParaRPr lang="en-US" sz="1600" kern="1200"/>
        </a:p>
      </dsp:txBody>
      <dsp:txXfrm>
        <a:off x="31028" y="4160633"/>
        <a:ext cx="6217685" cy="573546"/>
      </dsp:txXfrm>
    </dsp:sp>
    <dsp:sp modelId="{DF368E92-029A-404E-A00B-1A27222732CC}">
      <dsp:nvSpPr>
        <dsp:cNvPr id="0" name=""/>
        <dsp:cNvSpPr/>
      </dsp:nvSpPr>
      <dsp:spPr>
        <a:xfrm>
          <a:off x="0" y="4811287"/>
          <a:ext cx="6279741" cy="6356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Behaviour change remains difficult to sustain</a:t>
          </a:r>
          <a:endParaRPr lang="en-US" sz="1600" kern="1200"/>
        </a:p>
      </dsp:txBody>
      <dsp:txXfrm>
        <a:off x="31028" y="4842315"/>
        <a:ext cx="6217685" cy="57354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2A8D3E-6609-4B40-83DA-C0E2D1AD24CF}">
      <dsp:nvSpPr>
        <dsp:cNvPr id="0" name=""/>
        <dsp:cNvSpPr/>
      </dsp:nvSpPr>
      <dsp:spPr>
        <a:xfrm>
          <a:off x="1815185" y="1193377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7865" y="1237013"/>
        <a:ext cx="20839" cy="4167"/>
      </dsp:txXfrm>
    </dsp:sp>
    <dsp:sp modelId="{084657D5-B51D-4B30-812F-2DA79D692B06}">
      <dsp:nvSpPr>
        <dsp:cNvPr id="0" name=""/>
        <dsp:cNvSpPr/>
      </dsp:nvSpPr>
      <dsp:spPr>
        <a:xfrm>
          <a:off x="4814" y="695446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Persistent inequalities exist in:</a:t>
          </a:r>
          <a:endParaRPr lang="en-US" sz="1400" kern="1200"/>
        </a:p>
      </dsp:txBody>
      <dsp:txXfrm>
        <a:off x="4814" y="695446"/>
        <a:ext cx="1812171" cy="1087302"/>
      </dsp:txXfrm>
    </dsp:sp>
    <dsp:sp modelId="{1994CE4B-2FEA-4DB8-BFD8-67DEEB6401D0}">
      <dsp:nvSpPr>
        <dsp:cNvPr id="0" name=""/>
        <dsp:cNvSpPr/>
      </dsp:nvSpPr>
      <dsp:spPr>
        <a:xfrm>
          <a:off x="4044156" y="1193377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26835" y="1237013"/>
        <a:ext cx="20839" cy="4167"/>
      </dsp:txXfrm>
    </dsp:sp>
    <dsp:sp modelId="{02F897AC-8723-4746-ACA8-87E38929F077}">
      <dsp:nvSpPr>
        <dsp:cNvPr id="0" name=""/>
        <dsp:cNvSpPr/>
      </dsp:nvSpPr>
      <dsp:spPr>
        <a:xfrm>
          <a:off x="2233784" y="695446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Socioeconomic status</a:t>
          </a:r>
          <a:endParaRPr lang="en-US" sz="1400" kern="1200"/>
        </a:p>
      </dsp:txBody>
      <dsp:txXfrm>
        <a:off x="2233784" y="695446"/>
        <a:ext cx="1812171" cy="1087302"/>
      </dsp:txXfrm>
    </dsp:sp>
    <dsp:sp modelId="{E32E639B-22BF-4022-81D3-9A4A6182F5A7}">
      <dsp:nvSpPr>
        <dsp:cNvPr id="0" name=""/>
        <dsp:cNvSpPr/>
      </dsp:nvSpPr>
      <dsp:spPr>
        <a:xfrm>
          <a:off x="910899" y="1780949"/>
          <a:ext cx="4457941" cy="386199"/>
        </a:xfrm>
        <a:custGeom>
          <a:avLst/>
          <a:gdLst/>
          <a:ahLst/>
          <a:cxnLst/>
          <a:rect l="0" t="0" r="0" b="0"/>
          <a:pathLst>
            <a:path>
              <a:moveTo>
                <a:pt x="4457941" y="0"/>
              </a:moveTo>
              <a:lnTo>
                <a:pt x="4457941" y="210199"/>
              </a:lnTo>
              <a:lnTo>
                <a:pt x="0" y="210199"/>
              </a:lnTo>
              <a:lnTo>
                <a:pt x="0" y="386199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27935" y="1971964"/>
        <a:ext cx="223869" cy="4167"/>
      </dsp:txXfrm>
    </dsp:sp>
    <dsp:sp modelId="{3BE314C7-B67C-40CD-9A57-0F0BEFBA659A}">
      <dsp:nvSpPr>
        <dsp:cNvPr id="0" name=""/>
        <dsp:cNvSpPr/>
      </dsp:nvSpPr>
      <dsp:spPr>
        <a:xfrm>
          <a:off x="4462755" y="695446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Ethnicity</a:t>
          </a:r>
          <a:endParaRPr lang="en-US" sz="1400" kern="1200"/>
        </a:p>
      </dsp:txBody>
      <dsp:txXfrm>
        <a:off x="4462755" y="695446"/>
        <a:ext cx="1812171" cy="1087302"/>
      </dsp:txXfrm>
    </dsp:sp>
    <dsp:sp modelId="{5B499D23-EEBE-460E-BB29-79CA932F5132}">
      <dsp:nvSpPr>
        <dsp:cNvPr id="0" name=""/>
        <dsp:cNvSpPr/>
      </dsp:nvSpPr>
      <dsp:spPr>
        <a:xfrm>
          <a:off x="1815185" y="2697480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7865" y="2741116"/>
        <a:ext cx="20839" cy="4167"/>
      </dsp:txXfrm>
    </dsp:sp>
    <dsp:sp modelId="{9A1D77F7-F66D-4513-BAD1-F9A09C4C0D31}">
      <dsp:nvSpPr>
        <dsp:cNvPr id="0" name=""/>
        <dsp:cNvSpPr/>
      </dsp:nvSpPr>
      <dsp:spPr>
        <a:xfrm>
          <a:off x="4814" y="2199548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Geographic location</a:t>
          </a:r>
          <a:endParaRPr lang="en-US" sz="1400" kern="1200"/>
        </a:p>
      </dsp:txBody>
      <dsp:txXfrm>
        <a:off x="4814" y="2199548"/>
        <a:ext cx="1812171" cy="1087302"/>
      </dsp:txXfrm>
    </dsp:sp>
    <dsp:sp modelId="{BF17BB65-DA8C-4886-B62E-E4455821B9CE}">
      <dsp:nvSpPr>
        <dsp:cNvPr id="0" name=""/>
        <dsp:cNvSpPr/>
      </dsp:nvSpPr>
      <dsp:spPr>
        <a:xfrm>
          <a:off x="4044156" y="2697480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26835" y="2741116"/>
        <a:ext cx="20839" cy="4167"/>
      </dsp:txXfrm>
    </dsp:sp>
    <dsp:sp modelId="{876A9F88-EBA0-4276-ABAC-3C57D412DD50}">
      <dsp:nvSpPr>
        <dsp:cNvPr id="0" name=""/>
        <dsp:cNvSpPr/>
      </dsp:nvSpPr>
      <dsp:spPr>
        <a:xfrm>
          <a:off x="2233784" y="2199548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Disability and mental health access</a:t>
          </a:r>
          <a:endParaRPr lang="en-US" sz="1400" kern="1200"/>
        </a:p>
      </dsp:txBody>
      <dsp:txXfrm>
        <a:off x="2233784" y="2199548"/>
        <a:ext cx="1812171" cy="1087302"/>
      </dsp:txXfrm>
    </dsp:sp>
    <dsp:sp modelId="{C903B2B8-78A7-4EA5-9449-2CA4AEACA9ED}">
      <dsp:nvSpPr>
        <dsp:cNvPr id="0" name=""/>
        <dsp:cNvSpPr/>
      </dsp:nvSpPr>
      <dsp:spPr>
        <a:xfrm>
          <a:off x="910899" y="3285051"/>
          <a:ext cx="4457941" cy="386199"/>
        </a:xfrm>
        <a:custGeom>
          <a:avLst/>
          <a:gdLst/>
          <a:ahLst/>
          <a:cxnLst/>
          <a:rect l="0" t="0" r="0" b="0"/>
          <a:pathLst>
            <a:path>
              <a:moveTo>
                <a:pt x="4457941" y="0"/>
              </a:moveTo>
              <a:lnTo>
                <a:pt x="4457941" y="210199"/>
              </a:lnTo>
              <a:lnTo>
                <a:pt x="0" y="210199"/>
              </a:lnTo>
              <a:lnTo>
                <a:pt x="0" y="386199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27935" y="3476067"/>
        <a:ext cx="223869" cy="4167"/>
      </dsp:txXfrm>
    </dsp:sp>
    <dsp:sp modelId="{3E2DCE99-D87C-4740-90CE-B935561ABA1A}">
      <dsp:nvSpPr>
        <dsp:cNvPr id="0" name=""/>
        <dsp:cNvSpPr/>
      </dsp:nvSpPr>
      <dsp:spPr>
        <a:xfrm>
          <a:off x="4462755" y="2199548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Even within universal systems like the National Health Service.</a:t>
          </a:r>
          <a:endParaRPr lang="en-US" sz="1400" kern="1200"/>
        </a:p>
      </dsp:txBody>
      <dsp:txXfrm>
        <a:off x="4462755" y="2199548"/>
        <a:ext cx="1812171" cy="1087302"/>
      </dsp:txXfrm>
    </dsp:sp>
    <dsp:sp modelId="{B681ADF6-6FF5-4094-B45F-7090ED94CBE5}">
      <dsp:nvSpPr>
        <dsp:cNvPr id="0" name=""/>
        <dsp:cNvSpPr/>
      </dsp:nvSpPr>
      <dsp:spPr>
        <a:xfrm>
          <a:off x="1815185" y="4201582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7865" y="4245218"/>
        <a:ext cx="20839" cy="4167"/>
      </dsp:txXfrm>
    </dsp:sp>
    <dsp:sp modelId="{930432B6-9B56-4295-A15C-B00F6C19603F}">
      <dsp:nvSpPr>
        <dsp:cNvPr id="0" name=""/>
        <dsp:cNvSpPr/>
      </dsp:nvSpPr>
      <dsp:spPr>
        <a:xfrm>
          <a:off x="4814" y="3703650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Critical Analysis:</a:t>
          </a:r>
        </a:p>
      </dsp:txBody>
      <dsp:txXfrm>
        <a:off x="4814" y="3703650"/>
        <a:ext cx="1812171" cy="1087302"/>
      </dsp:txXfrm>
    </dsp:sp>
    <dsp:sp modelId="{76587240-A147-4B19-AB8E-74FF75103E27}">
      <dsp:nvSpPr>
        <dsp:cNvPr id="0" name=""/>
        <dsp:cNvSpPr/>
      </dsp:nvSpPr>
      <dsp:spPr>
        <a:xfrm>
          <a:off x="4044156" y="4201582"/>
          <a:ext cx="3861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19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26835" y="4245218"/>
        <a:ext cx="20839" cy="4167"/>
      </dsp:txXfrm>
    </dsp:sp>
    <dsp:sp modelId="{2BC2B56C-1D43-41C6-91AA-11B727CD74BC}">
      <dsp:nvSpPr>
        <dsp:cNvPr id="0" name=""/>
        <dsp:cNvSpPr/>
      </dsp:nvSpPr>
      <dsp:spPr>
        <a:xfrm>
          <a:off x="2233784" y="3703650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Access does not always mean equal outcomes.</a:t>
          </a:r>
        </a:p>
      </dsp:txBody>
      <dsp:txXfrm>
        <a:off x="2233784" y="3703650"/>
        <a:ext cx="1812171" cy="1087302"/>
      </dsp:txXfrm>
    </dsp:sp>
    <dsp:sp modelId="{9F3249F8-3F86-4CC6-8AB1-8C946184E330}">
      <dsp:nvSpPr>
        <dsp:cNvPr id="0" name=""/>
        <dsp:cNvSpPr/>
      </dsp:nvSpPr>
      <dsp:spPr>
        <a:xfrm>
          <a:off x="4462755" y="3703650"/>
          <a:ext cx="1812171" cy="10873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798" tIns="93209" rIns="88798" bIns="9320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Social determinants strongly influence health trajectories.</a:t>
          </a:r>
        </a:p>
      </dsp:txBody>
      <dsp:txXfrm>
        <a:off x="4462755" y="3703650"/>
        <a:ext cx="1812171" cy="108730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FD088-DEDF-4F0D-9DEF-F40364F73A1D}">
      <dsp:nvSpPr>
        <dsp:cNvPr id="0" name=""/>
        <dsp:cNvSpPr/>
      </dsp:nvSpPr>
      <dsp:spPr>
        <a:xfrm>
          <a:off x="0" y="728820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Strategies include:</a:t>
          </a:r>
          <a:endParaRPr lang="en-US" sz="1900" kern="1200"/>
        </a:p>
      </dsp:txBody>
      <dsp:txXfrm>
        <a:off x="22246" y="751066"/>
        <a:ext cx="6235249" cy="411223"/>
      </dsp:txXfrm>
    </dsp:sp>
    <dsp:sp modelId="{4F9A5260-3252-457A-928A-6A4862931A86}">
      <dsp:nvSpPr>
        <dsp:cNvPr id="0" name=""/>
        <dsp:cNvSpPr/>
      </dsp:nvSpPr>
      <dsp:spPr>
        <a:xfrm>
          <a:off x="0" y="1239255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Targeted community interventions</a:t>
          </a:r>
          <a:endParaRPr lang="en-US" sz="1900" kern="1200"/>
        </a:p>
      </dsp:txBody>
      <dsp:txXfrm>
        <a:off x="22246" y="1261501"/>
        <a:ext cx="6235249" cy="411223"/>
      </dsp:txXfrm>
    </dsp:sp>
    <dsp:sp modelId="{483719EC-6156-4BA1-BAE8-D8C5A9777F75}">
      <dsp:nvSpPr>
        <dsp:cNvPr id="0" name=""/>
        <dsp:cNvSpPr/>
      </dsp:nvSpPr>
      <dsp:spPr>
        <a:xfrm>
          <a:off x="0" y="1749690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Early prevention programmes</a:t>
          </a:r>
          <a:endParaRPr lang="en-US" sz="1900" kern="1200"/>
        </a:p>
      </dsp:txBody>
      <dsp:txXfrm>
        <a:off x="22246" y="1771936"/>
        <a:ext cx="6235249" cy="411223"/>
      </dsp:txXfrm>
    </dsp:sp>
    <dsp:sp modelId="{BD97A065-C685-46EF-A3C7-ED6EA528C67F}">
      <dsp:nvSpPr>
        <dsp:cNvPr id="0" name=""/>
        <dsp:cNvSpPr/>
      </dsp:nvSpPr>
      <dsp:spPr>
        <a:xfrm>
          <a:off x="0" y="2260125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Culturally competent care</a:t>
          </a:r>
          <a:endParaRPr lang="en-US" sz="1900" kern="1200"/>
        </a:p>
      </dsp:txBody>
      <dsp:txXfrm>
        <a:off x="22246" y="2282371"/>
        <a:ext cx="6235249" cy="411223"/>
      </dsp:txXfrm>
    </dsp:sp>
    <dsp:sp modelId="{B9726CE2-44EF-4F12-8373-12CD83864CEF}">
      <dsp:nvSpPr>
        <dsp:cNvPr id="0" name=""/>
        <dsp:cNvSpPr/>
      </dsp:nvSpPr>
      <dsp:spPr>
        <a:xfrm>
          <a:off x="0" y="2770560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SDG commitment to “leave no one behind”</a:t>
          </a:r>
          <a:endParaRPr lang="en-US" sz="1900" kern="1200"/>
        </a:p>
      </dsp:txBody>
      <dsp:txXfrm>
        <a:off x="22246" y="2792806"/>
        <a:ext cx="6235249" cy="411223"/>
      </dsp:txXfrm>
    </dsp:sp>
    <dsp:sp modelId="{918D15F7-82A1-4804-A72E-FE9EFE145A3F}">
      <dsp:nvSpPr>
        <dsp:cNvPr id="0" name=""/>
        <dsp:cNvSpPr/>
      </dsp:nvSpPr>
      <dsp:spPr>
        <a:xfrm>
          <a:off x="0" y="3280995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Critical Insight:</a:t>
          </a:r>
          <a:endParaRPr lang="en-US" sz="1900" kern="1200"/>
        </a:p>
      </dsp:txBody>
      <dsp:txXfrm>
        <a:off x="22246" y="3303241"/>
        <a:ext cx="6235249" cy="411223"/>
      </dsp:txXfrm>
    </dsp:sp>
    <dsp:sp modelId="{77F3F285-442F-4A0E-971B-1575FABB5E2E}">
      <dsp:nvSpPr>
        <dsp:cNvPr id="0" name=""/>
        <dsp:cNvSpPr/>
      </dsp:nvSpPr>
      <dsp:spPr>
        <a:xfrm>
          <a:off x="0" y="3791430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Structural inequalities limit progress.</a:t>
          </a:r>
          <a:endParaRPr lang="en-US" sz="1900" kern="1200"/>
        </a:p>
      </dsp:txBody>
      <dsp:txXfrm>
        <a:off x="22246" y="3813676"/>
        <a:ext cx="6235249" cy="411223"/>
      </dsp:txXfrm>
    </dsp:sp>
    <dsp:sp modelId="{9CDD1197-8F24-4997-ABC8-707146CC4976}">
      <dsp:nvSpPr>
        <dsp:cNvPr id="0" name=""/>
        <dsp:cNvSpPr/>
      </dsp:nvSpPr>
      <dsp:spPr>
        <a:xfrm>
          <a:off x="0" y="4301865"/>
          <a:ext cx="6279741" cy="4557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Sustainable healthcare requires broader social reform.</a:t>
          </a:r>
          <a:endParaRPr lang="en-US" sz="1900" kern="1200"/>
        </a:p>
      </dsp:txBody>
      <dsp:txXfrm>
        <a:off x="22246" y="4324111"/>
        <a:ext cx="6235249" cy="41122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936EBD-A593-49C4-88C7-66251FF8616D}">
      <dsp:nvSpPr>
        <dsp:cNvPr id="0" name=""/>
        <dsp:cNvSpPr/>
      </dsp:nvSpPr>
      <dsp:spPr>
        <a:xfrm>
          <a:off x="0" y="3588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BCF777-B6F4-41B2-A2B9-B71AF45D94AB}">
      <dsp:nvSpPr>
        <dsp:cNvPr id="0" name=""/>
        <dsp:cNvSpPr/>
      </dsp:nvSpPr>
      <dsp:spPr>
        <a:xfrm>
          <a:off x="231243" y="175588"/>
          <a:ext cx="420442" cy="4204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7F92C-F075-449A-AA5F-DA5DD5415551}">
      <dsp:nvSpPr>
        <dsp:cNvPr id="0" name=""/>
        <dsp:cNvSpPr/>
      </dsp:nvSpPr>
      <dsp:spPr>
        <a:xfrm>
          <a:off x="882930" y="3588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Health, wellbeing and sustainable development are interconnected.</a:t>
          </a:r>
          <a:endParaRPr lang="en-US" sz="1900" kern="1200"/>
        </a:p>
      </dsp:txBody>
      <dsp:txXfrm>
        <a:off x="882930" y="3588"/>
        <a:ext cx="9770648" cy="764441"/>
      </dsp:txXfrm>
    </dsp:sp>
    <dsp:sp modelId="{64043C3E-2D03-4222-B828-47262FEABBCB}">
      <dsp:nvSpPr>
        <dsp:cNvPr id="0" name=""/>
        <dsp:cNvSpPr/>
      </dsp:nvSpPr>
      <dsp:spPr>
        <a:xfrm>
          <a:off x="0" y="959141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99BF7-34D2-4D0D-81F0-5E96FA691BD7}">
      <dsp:nvSpPr>
        <dsp:cNvPr id="0" name=""/>
        <dsp:cNvSpPr/>
      </dsp:nvSpPr>
      <dsp:spPr>
        <a:xfrm>
          <a:off x="231243" y="1131140"/>
          <a:ext cx="420442" cy="4204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EA213-21DA-4BEE-A506-91CE63B01209}">
      <dsp:nvSpPr>
        <dsp:cNvPr id="0" name=""/>
        <dsp:cNvSpPr/>
      </dsp:nvSpPr>
      <dsp:spPr>
        <a:xfrm>
          <a:off x="882930" y="959141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Holistic and integrated approaches improve long-term outcomes.</a:t>
          </a:r>
          <a:endParaRPr lang="en-US" sz="1900" kern="1200"/>
        </a:p>
      </dsp:txBody>
      <dsp:txXfrm>
        <a:off x="882930" y="959141"/>
        <a:ext cx="9770648" cy="764441"/>
      </dsp:txXfrm>
    </dsp:sp>
    <dsp:sp modelId="{A0F5885D-9323-4EE5-BD10-0579C0302AA1}">
      <dsp:nvSpPr>
        <dsp:cNvPr id="0" name=""/>
        <dsp:cNvSpPr/>
      </dsp:nvSpPr>
      <dsp:spPr>
        <a:xfrm>
          <a:off x="0" y="1914693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14F744-52AF-4430-9E22-0EF86F6143A9}">
      <dsp:nvSpPr>
        <dsp:cNvPr id="0" name=""/>
        <dsp:cNvSpPr/>
      </dsp:nvSpPr>
      <dsp:spPr>
        <a:xfrm>
          <a:off x="231243" y="2086692"/>
          <a:ext cx="420442" cy="4204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B7B44-10BB-433D-A05E-13B29592E834}">
      <dsp:nvSpPr>
        <dsp:cNvPr id="0" name=""/>
        <dsp:cNvSpPr/>
      </dsp:nvSpPr>
      <dsp:spPr>
        <a:xfrm>
          <a:off x="882930" y="1914693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Policy ambition often exceeds implementation capacity.</a:t>
          </a:r>
          <a:endParaRPr lang="en-US" sz="1900" kern="1200"/>
        </a:p>
      </dsp:txBody>
      <dsp:txXfrm>
        <a:off x="882930" y="1914693"/>
        <a:ext cx="9770648" cy="764441"/>
      </dsp:txXfrm>
    </dsp:sp>
    <dsp:sp modelId="{16E5A496-778E-499E-BD4D-34EF2AEAFF06}">
      <dsp:nvSpPr>
        <dsp:cNvPr id="0" name=""/>
        <dsp:cNvSpPr/>
      </dsp:nvSpPr>
      <dsp:spPr>
        <a:xfrm>
          <a:off x="0" y="2870245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67D6FB-1D23-4035-9E95-298D8FFB6FFD}">
      <dsp:nvSpPr>
        <dsp:cNvPr id="0" name=""/>
        <dsp:cNvSpPr/>
      </dsp:nvSpPr>
      <dsp:spPr>
        <a:xfrm>
          <a:off x="231243" y="3042244"/>
          <a:ext cx="420442" cy="4204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E94F55-AED8-4F2A-B72E-9B7BDBFBBCF3}">
      <dsp:nvSpPr>
        <dsp:cNvPr id="0" name=""/>
        <dsp:cNvSpPr/>
      </dsp:nvSpPr>
      <dsp:spPr>
        <a:xfrm>
          <a:off x="882930" y="2870245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Equity remains central to sustainable healthcare delivery.</a:t>
          </a:r>
          <a:br>
            <a:rPr lang="en-US" sz="1900" kern="1200"/>
          </a:br>
          <a:r>
            <a:rPr lang="en-GB" sz="1900" kern="1200"/>
            <a:t>Final Reflection:</a:t>
          </a:r>
          <a:endParaRPr lang="en-US" sz="1900" kern="1200"/>
        </a:p>
      </dsp:txBody>
      <dsp:txXfrm>
        <a:off x="882930" y="2870245"/>
        <a:ext cx="9770648" cy="764441"/>
      </dsp:txXfrm>
    </dsp:sp>
    <dsp:sp modelId="{67A9F87E-807F-4181-933E-4C1B5D9E1090}">
      <dsp:nvSpPr>
        <dsp:cNvPr id="0" name=""/>
        <dsp:cNvSpPr/>
      </dsp:nvSpPr>
      <dsp:spPr>
        <a:xfrm>
          <a:off x="0" y="3825797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4DEFEE-A8BA-498A-8B9B-8E4815CFEAA7}">
      <dsp:nvSpPr>
        <dsp:cNvPr id="0" name=""/>
        <dsp:cNvSpPr/>
      </dsp:nvSpPr>
      <dsp:spPr>
        <a:xfrm>
          <a:off x="231243" y="3997796"/>
          <a:ext cx="420442" cy="42044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60BCA8-F9F1-4E64-BE87-85B504DA1957}">
      <dsp:nvSpPr>
        <dsp:cNvPr id="0" name=""/>
        <dsp:cNvSpPr/>
      </dsp:nvSpPr>
      <dsp:spPr>
        <a:xfrm>
          <a:off x="882930" y="3825797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Sustainable healthcare is not only about treating illness, but about transforming systems to promote equitable wellbeing for current and future generations.</a:t>
          </a:r>
          <a:endParaRPr lang="en-US" sz="1900" kern="1200"/>
        </a:p>
      </dsp:txBody>
      <dsp:txXfrm>
        <a:off x="882930" y="3825797"/>
        <a:ext cx="9770648" cy="7644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305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893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180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640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338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459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3179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283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735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642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590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2/14/2026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331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057E1-3FFB-37A8-E02F-270486CF6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 i="1" dirty="0"/>
              <a:t>Integration Of Health, Wellbeing and Sustainable Development In Health and Social Care</a:t>
            </a:r>
          </a:p>
        </p:txBody>
      </p:sp>
      <p:pic>
        <p:nvPicPr>
          <p:cNvPr id="4" name="Picture 3" descr="A person in blue scrubs shaking hands with a patient&#10;&#10;AI-generated content may be incorrect.">
            <a:extLst>
              <a:ext uri="{FF2B5EF4-FFF2-40B4-BE49-F238E27FC236}">
                <a16:creationId xmlns:a16="http://schemas.microsoft.com/office/drawing/2014/main" id="{5509B8E4-CE67-7D7F-26A6-48330C12D0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514" r="-1" b="-1"/>
          <a:stretch>
            <a:fillRect/>
          </a:stretch>
        </p:blipFill>
        <p:spPr>
          <a:xfrm>
            <a:off x="476949" y="2577186"/>
            <a:ext cx="3918559" cy="328662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BC8EF-CBAE-7756-C6EF-654FC3C902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Student Name: Florentina Magdalena Anghel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Student ID:2233146</a:t>
            </a:r>
          </a:p>
          <a:p>
            <a:pPr marL="0" indent="0">
              <a:buNone/>
            </a:pPr>
            <a:r>
              <a:rPr lang="en-GB" dirty="0"/>
              <a:t>Module Code: BMHP6030</a:t>
            </a:r>
          </a:p>
          <a:p>
            <a:pPr marL="0" indent="0">
              <a:buNone/>
            </a:pPr>
            <a:r>
              <a:rPr lang="en-GB" dirty="0"/>
              <a:t>Date:15.02.2026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E747C157-666C-68C3-89D8-DE3C6EA3D50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861B9EE-08DD-49B6-A54D-9253D6FB9851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80883E2A-CECD-13DC-DF9D-3196D68EB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C3B20362-74C5-BB70-F697-B8A027944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376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10627-C500-D196-0B4F-07FA78F13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D33BAC78-36F0-7B9A-4E14-D757292966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90752" cy="187837"/>
          </a:xfrm>
        </p:spPr>
        <p:txBody>
          <a:bodyPr>
            <a:normAutofit fontScale="32500" lnSpcReduction="20000"/>
          </a:bodyPr>
          <a:lstStyle/>
          <a:p>
            <a:endParaRPr lang="en-US"/>
          </a:p>
        </p:txBody>
      </p:sp>
      <p:sp>
        <p:nvSpPr>
          <p:cNvPr id="30" name="Date Placeholder 4">
            <a:extLst>
              <a:ext uri="{FF2B5EF4-FFF2-40B4-BE49-F238E27FC236}">
                <a16:creationId xmlns:a16="http://schemas.microsoft.com/office/drawing/2014/main" id="{2F9E471E-8CA6-CF08-E386-90AD8183E5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69F7E4C-CBC9-49F6-BC1E-AB991F3C0108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31" name="Footer Placeholder 5">
            <a:extLst>
              <a:ext uri="{FF2B5EF4-FFF2-40B4-BE49-F238E27FC236}">
                <a16:creationId xmlns:a16="http://schemas.microsoft.com/office/drawing/2014/main" id="{4B7A1A17-7EA1-7540-89EE-651482943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32" name="Slide Number Placeholder 6">
            <a:extLst>
              <a:ext uri="{FF2B5EF4-FFF2-40B4-BE49-F238E27FC236}">
                <a16:creationId xmlns:a16="http://schemas.microsoft.com/office/drawing/2014/main" id="{9317FAC5-8A5B-0ADE-DC92-D611E4589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994552BD-5DC9-FB8A-8FC8-C3670E9002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0356070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2666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0F570-3665-F105-0B4F-7FFB770BF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/>
              <a:t>Defining Health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FB2C812D-86FD-10A3-266F-60D341FEA6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628DA565-9DC1-DD0A-12A5-3CED347B1D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6C5B48A-4315-4061-A5F1-6C9745BB1F96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C75C88E4-C12A-2847-D0F6-2967698D9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AEE70352-E84C-E514-656D-46B1BCC2C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E27EF2-2258-0478-6967-81E4FA45EB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5673038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6352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A6C42-8D73-F390-784A-2B8F7B90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/>
              <a:t>Understanding Wellbeing</a:t>
            </a:r>
            <a:endParaRPr lang="en-US" dirty="0"/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865D89B3-A79E-766A-16FC-F34589640E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26" name="Date Placeholder 4">
            <a:extLst>
              <a:ext uri="{FF2B5EF4-FFF2-40B4-BE49-F238E27FC236}">
                <a16:creationId xmlns:a16="http://schemas.microsoft.com/office/drawing/2014/main" id="{8CEED09D-98F0-EBD0-61A2-E7CF2A149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4E3AA08-023E-4A19-B946-8C3CAC1AD330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27" name="Footer Placeholder 5">
            <a:extLst>
              <a:ext uri="{FF2B5EF4-FFF2-40B4-BE49-F238E27FC236}">
                <a16:creationId xmlns:a16="http://schemas.microsoft.com/office/drawing/2014/main" id="{08D8F7B4-0D16-39E8-8CBF-93336DEC4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8" name="Slide Number Placeholder 6">
            <a:extLst>
              <a:ext uri="{FF2B5EF4-FFF2-40B4-BE49-F238E27FC236}">
                <a16:creationId xmlns:a16="http://schemas.microsoft.com/office/drawing/2014/main" id="{3CBEAE73-BFF1-4D46-E3BD-07AB03EB0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A9D25655-A7C5-6EA2-CDE1-E37A45FBDE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7932607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7079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FF20B-4502-F072-121A-8CFEAAD85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b="1"/>
              <a:t>Sustainable Development in Healthcare</a:t>
            </a:r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48937C3F-273D-5DA5-7CE1-A638642AD9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A81921F-EF81-4265-8888-5ACB821AE6AF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AF57AECF-D83C-AC97-35E4-806A9D0D1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DA22FD18-3FBD-C955-2F1F-2DBB289D8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52337A-C2C9-80BF-B30C-C4E7257BD5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5236832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1607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6530D-CC61-EDF9-E023-8622E73FD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b="1"/>
              <a:t>Integration of Holistic Health Approaches</a:t>
            </a:r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101977C-0160-0600-B95E-02AF8290BE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DB771AF-B647-41F0-B718-622575C66F89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6DE30D9-DE7C-7510-040D-149BC10FD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750EEDE-7A25-1703-7867-C58869D26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E12256-7EDB-3866-98BD-6CDE09AB73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6291322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8880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6A2A0-305E-9B30-C037-F8D01763F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b="1"/>
              <a:t>Sustainable Development Frameworks in Policy</a:t>
            </a:r>
            <a:endParaRPr lang="en-US" dirty="0"/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2199E573-FBA2-85F5-6701-35CD186BE6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DECD836-1916-46B4-A11C-BAB32C03DB17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881EF165-2AF4-B822-E9F9-40C716519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5" name="Slide Number Placeholder 5">
            <a:extLst>
              <a:ext uri="{FF2B5EF4-FFF2-40B4-BE49-F238E27FC236}">
                <a16:creationId xmlns:a16="http://schemas.microsoft.com/office/drawing/2014/main" id="{AD9FABFE-154E-3E14-6E40-A74064A95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BD2CE957-B82C-FCB1-61AD-3727F6C938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4702672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3652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C151E-6FA5-802D-3733-FEA76D767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b="1"/>
              <a:t>The Biopsychosocial Model</a:t>
            </a:r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76EE4DDD-BF4D-2BB2-3B7D-94B741DAFF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A6B1680-BCA1-4A72-A102-43FE8BA00B2E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9329C75A-1F75-22A3-E6BC-527EF3F23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A34F826-B449-2D48-79EC-CAEEFACED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05EF7F-BA48-E09B-9CDB-28CAC52E40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2640454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95353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96F28-D649-5EB4-FE04-5E756B649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 b="1"/>
              <a:t>Policy and Governance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05CEBB4-CAB2-3CCA-B368-59B946B3CC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70D39E74-F06D-F4CF-DE14-362AD68611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BCF2924-52DE-4D5A-9345-D5E56DCD772F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5BE93EDD-99A9-D0AC-D92C-BFB5383A7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0BB23602-C52B-E5B4-EE6F-137C5A6BA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6D3F8D-FCBB-3139-B449-65C1AB7D6C6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2073786"/>
              </p:ext>
            </p:extLst>
          </p:nvPr>
        </p:nvGraphicFramePr>
        <p:xfrm>
          <a:off x="3393141" y="1713567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1392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9BC86-B116-B433-993A-7FA1660C7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/>
              <a:t>Service Delivery Transformation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F8A4368A-0B15-63D4-3A92-482F1275AC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7CEBAA61-3158-0B4F-6397-CCE88037E4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870FCD3-98A9-4F99-9C2D-BDCBDF9FA95E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CE665ADD-00FE-B999-5313-57C1847EB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CB00FB50-4128-98C4-353C-40524D907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552D6E-E3B2-70F4-F182-B0458B563F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3174754"/>
              </p:ext>
            </p:extLst>
          </p:nvPr>
        </p:nvGraphicFramePr>
        <p:xfrm>
          <a:off x="2590973" y="957028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4625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E5ECD-166D-7AEB-D2FB-F209D8527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 dirty="0"/>
              <a:t>Public Health </a:t>
            </a:r>
            <a:r>
              <a:rPr lang="en-GB" dirty="0"/>
              <a:t>Initiatives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BF36B4E-7F24-2D7F-C560-C1B53A1CE3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31568705-A9AD-FCC7-DFD8-44CFA4CE44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473B58F-CB6F-4D9E-ACF9-27BAB415C5BB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B800257E-5569-A845-42F7-8BBB4BDF9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B3FC6525-BB1D-3A28-04E3-0E955F869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846624-BAAD-D2A4-F94C-C19E6F0528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5749940"/>
              </p:ext>
            </p:extLst>
          </p:nvPr>
        </p:nvGraphicFramePr>
        <p:xfrm>
          <a:off x="3330561" y="811351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0918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F66BA-82F2-2577-956F-F35EA63FC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/>
              <a:t>Equity and Access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D4395D1D-4899-FFFE-E013-663D9EAE95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966C0742-A0CE-656A-ECF0-AB57DE90CF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5D7BF49-F6A3-4D56-94CE-9B5382AF232E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B1AAE24E-FCC4-1854-7EBA-194A16D41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153AC5B0-FA4D-8433-41D9-F2B079C1A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CB57EA-A6C8-DFDD-2F95-E99078CAEA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6871370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8854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52C0E-6820-9E7B-924C-1D234DF0B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b="1"/>
              <a:t>Reducing Inequalities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6A7AF857-2675-BB98-DEEB-086A7063F7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AADD4E50-00D9-C283-E4C9-9008003602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24FC464-D9D9-48C8-AF36-83B6C29EE67D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982FD0F2-FC02-1494-EAB3-8ACAEE695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4FB43FB0-F6C5-5D2A-B38C-2154EA8A2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5D03ED-4CE9-FECD-56D7-E288BFA186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9924394"/>
              </p:ext>
            </p:extLst>
          </p:nvPr>
        </p:nvGraphicFramePr>
        <p:xfrm>
          <a:off x="3801208" y="688087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1253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7C6FC-1FC7-2454-DCEB-613AEFD72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 b="1"/>
              <a:t>Conclusion</a:t>
            </a:r>
            <a:endParaRPr lang="en-US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32EA6FE6-C7E8-8610-17EB-A435ABA058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FA890A0-66DF-40FE-82EA-3A41B1245329}" type="datetime1">
              <a:pPr>
                <a:spcAft>
                  <a:spcPts val="600"/>
                </a:spcAft>
              </a:pPr>
              <a:t>2/14/2026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37193206-7CEC-24DA-5853-2B749804F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695E3EA4-754F-1A4E-89F5-79894D052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9CA57F-6AB4-13B5-8964-DD11BCD1C3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8722499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1597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E8A16-8CA9-2FBF-EA03-7BD0AD898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CDDCC-95E8-A849-E3B6-D04553B08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Engel, G.L. (1977) 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‘The need for a new medical model: A challenge for biomedicine’, Science, 196(4286), pp. 129–136.</a:t>
            </a:r>
            <a:endParaRPr lang="en-GB" i="1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National Health Service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(2019) The NHS Long Term Plan.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 London: NHS England.</a:t>
            </a:r>
            <a:endParaRPr lang="en-GB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Public Health England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(2019)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 Health Profile for England 2019.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 London: PHE.</a:t>
            </a:r>
            <a:endParaRPr lang="en-GB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United Nations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(2015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) Transforming our world: The 2030 Agenda for Sustainable Development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New York: United Nations.</a:t>
            </a:r>
            <a:endParaRPr lang="en-GB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World Health Organization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(1948) 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Constitution of the World Health Organization. 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Geneva: WHO.</a:t>
            </a:r>
            <a:endParaRPr lang="en-GB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World Health Organization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(2014) 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Health in All Policies (HiAP) Framework for Country Action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Geneva: WHO.</a:t>
            </a:r>
            <a:endParaRPr lang="en-GB" dirty="0"/>
          </a:p>
          <a:p>
            <a:r>
              <a:rPr lang="en-GB" sz="1400" u="sng" dirty="0">
                <a:solidFill>
                  <a:srgbClr val="0000EE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World Health Organization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(2022) </a:t>
            </a:r>
            <a:r>
              <a:rPr lang="en-GB" sz="1400" i="1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WHO policy brief: Sustainable health systems</a:t>
            </a:r>
            <a:r>
              <a:rPr lang="en-GB" sz="14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Geneva: WHO.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73097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VanillaVTI</vt:lpstr>
      <vt:lpstr>Integration Of Health, Wellbeing and Sustainable Development In Health and Social Care</vt:lpstr>
      <vt:lpstr>Introduction</vt:lpstr>
      <vt:lpstr>Defining Health</vt:lpstr>
      <vt:lpstr>Understanding Wellbeing</vt:lpstr>
      <vt:lpstr>Sustainable Development in Healthcare</vt:lpstr>
      <vt:lpstr>Integration of Holistic Health Approaches</vt:lpstr>
      <vt:lpstr>Sustainable Development Frameworks in Policy</vt:lpstr>
      <vt:lpstr>The Biopsychosocial Model</vt:lpstr>
      <vt:lpstr>Policy and Governance</vt:lpstr>
      <vt:lpstr>Service Delivery Transformation</vt:lpstr>
      <vt:lpstr>Public Health Initiatives</vt:lpstr>
      <vt:lpstr>Equity and Access</vt:lpstr>
      <vt:lpstr>Reducing Inequalities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240</cp:revision>
  <dcterms:created xsi:type="dcterms:W3CDTF">2026-02-14T19:42:07Z</dcterms:created>
  <dcterms:modified xsi:type="dcterms:W3CDTF">2026-02-14T20:31:09Z</dcterms:modified>
</cp:coreProperties>
</file>