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1" r:id="rId2"/>
    <p:sldId id="263" r:id="rId3"/>
    <p:sldId id="264" r:id="rId4"/>
    <p:sldId id="265" r:id="rId5"/>
    <p:sldId id="266" r:id="rId6"/>
    <p:sldId id="267" r:id="rId7"/>
    <p:sldId id="277" r:id="rId8"/>
    <p:sldId id="274" r:id="rId9"/>
    <p:sldId id="273" r:id="rId10"/>
    <p:sldId id="278" r:id="rId11"/>
    <p:sldId id="276" r:id="rId12"/>
    <p:sldId id="280" r:id="rId13"/>
    <p:sldId id="279" r:id="rId14"/>
    <p:sldId id="268" r:id="rId15"/>
    <p:sldId id="269" r:id="rId16"/>
    <p:sldId id="27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8D1B1E-3851-416C-BDF4-DFFDE16097BA}" v="2899" dt="2025-10-04T01:37:21.8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05" autoAdjust="0"/>
    <p:restoredTop sz="94660"/>
  </p:normalViewPr>
  <p:slideViewPr>
    <p:cSldViewPr snapToGrid="0">
      <p:cViewPr>
        <p:scale>
          <a:sx n="75" d="100"/>
          <a:sy n="75" d="100"/>
        </p:scale>
        <p:origin x="187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qra Wajid" userId="dff1e72bbe33819d" providerId="LiveId" clId="{81680FDB-81D6-47E0-86D1-932EA338B6D5}"/>
    <pc:docChg chg="undo redo custSel addSld delSld modSld sldOrd addSection delSection">
      <pc:chgData name="Iqra Wajid" userId="dff1e72bbe33819d" providerId="LiveId" clId="{81680FDB-81D6-47E0-86D1-932EA338B6D5}" dt="2025-10-04T01:37:21.886" v="5931" actId="20577"/>
      <pc:docMkLst>
        <pc:docMk/>
      </pc:docMkLst>
      <pc:sldChg chg="addSp delSp modSp del mod modMedia setBg delAnim">
        <pc:chgData name="Iqra Wajid" userId="dff1e72bbe33819d" providerId="LiveId" clId="{81680FDB-81D6-47E0-86D1-932EA338B6D5}" dt="2025-10-02T09:15:00.219" v="1891" actId="2696"/>
        <pc:sldMkLst>
          <pc:docMk/>
          <pc:sldMk cId="535858663" sldId="256"/>
        </pc:sldMkLst>
      </pc:sldChg>
      <pc:sldChg chg="add del">
        <pc:chgData name="Iqra Wajid" userId="dff1e72bbe33819d" providerId="LiveId" clId="{81680FDB-81D6-47E0-86D1-932EA338B6D5}" dt="2025-10-02T09:15:23.361" v="1896" actId="47"/>
        <pc:sldMkLst>
          <pc:docMk/>
          <pc:sldMk cId="997054112" sldId="256"/>
        </pc:sldMkLst>
      </pc:sldChg>
      <pc:sldChg chg="addSp delSp modSp del mod">
        <pc:chgData name="Iqra Wajid" userId="dff1e72bbe33819d" providerId="LiveId" clId="{81680FDB-81D6-47E0-86D1-932EA338B6D5}" dt="2025-09-26T14:48:34.924" v="527" actId="47"/>
        <pc:sldMkLst>
          <pc:docMk/>
          <pc:sldMk cId="2579536029" sldId="257"/>
        </pc:sldMkLst>
      </pc:sldChg>
      <pc:sldChg chg="modSp new del mod">
        <pc:chgData name="Iqra Wajid" userId="dff1e72bbe33819d" providerId="LiveId" clId="{81680FDB-81D6-47E0-86D1-932EA338B6D5}" dt="2025-10-02T09:38:38.399" v="2182" actId="47"/>
        <pc:sldMkLst>
          <pc:docMk/>
          <pc:sldMk cId="4194698469" sldId="258"/>
        </pc:sldMkLst>
      </pc:sldChg>
      <pc:sldChg chg="modSp new del mod">
        <pc:chgData name="Iqra Wajid" userId="dff1e72bbe33819d" providerId="LiveId" clId="{81680FDB-81D6-47E0-86D1-932EA338B6D5}" dt="2025-09-26T14:39:06.426" v="227" actId="47"/>
        <pc:sldMkLst>
          <pc:docMk/>
          <pc:sldMk cId="1108583563" sldId="259"/>
        </pc:sldMkLst>
      </pc:sldChg>
      <pc:sldChg chg="delSp modSp new del mod ord">
        <pc:chgData name="Iqra Wajid" userId="dff1e72bbe33819d" providerId="LiveId" clId="{81680FDB-81D6-47E0-86D1-932EA338B6D5}" dt="2025-10-02T09:34:47.834" v="2138" actId="47"/>
        <pc:sldMkLst>
          <pc:docMk/>
          <pc:sldMk cId="1096407913" sldId="260"/>
        </pc:sldMkLst>
      </pc:sldChg>
      <pc:sldChg chg="addSp delSp modSp new mod setBg addAnim delAnim modAnim modNotesTx">
        <pc:chgData name="Iqra Wajid" userId="dff1e72bbe33819d" providerId="LiveId" clId="{81680FDB-81D6-47E0-86D1-932EA338B6D5}" dt="2025-10-03T23:18:50.653" v="4470" actId="20577"/>
        <pc:sldMkLst>
          <pc:docMk/>
          <pc:sldMk cId="3635158789" sldId="261"/>
        </pc:sldMkLst>
        <pc:spChg chg="mod">
          <ac:chgData name="Iqra Wajid" userId="dff1e72bbe33819d" providerId="LiveId" clId="{81680FDB-81D6-47E0-86D1-932EA338B6D5}" dt="2025-10-02T08:47:27.504" v="1255" actId="27636"/>
          <ac:spMkLst>
            <pc:docMk/>
            <pc:sldMk cId="3635158789" sldId="261"/>
            <ac:spMk id="2" creationId="{C685EEED-D980-A0FB-FCFE-315B8A940636}"/>
          </ac:spMkLst>
        </pc:spChg>
        <pc:spChg chg="add mod">
          <ac:chgData name="Iqra Wajid" userId="dff1e72bbe33819d" providerId="LiveId" clId="{81680FDB-81D6-47E0-86D1-932EA338B6D5}" dt="2025-10-02T08:49:48.489" v="1278" actId="1076"/>
          <ac:spMkLst>
            <pc:docMk/>
            <pc:sldMk cId="3635158789" sldId="261"/>
            <ac:spMk id="7" creationId="{179207D0-617E-ED51-624F-D93C446B6AD8}"/>
          </ac:spMkLst>
        </pc:spChg>
        <pc:spChg chg="add">
          <ac:chgData name="Iqra Wajid" userId="dff1e72bbe33819d" providerId="LiveId" clId="{81680FDB-81D6-47E0-86D1-932EA338B6D5}" dt="2025-10-02T08:46:43.584" v="1251" actId="26606"/>
          <ac:spMkLst>
            <pc:docMk/>
            <pc:sldMk cId="3635158789" sldId="261"/>
            <ac:spMk id="14" creationId="{5C8908E2-EE49-44D2-9428-A28D2312A8D5}"/>
          </ac:spMkLst>
        </pc:spChg>
        <pc:spChg chg="add">
          <ac:chgData name="Iqra Wajid" userId="dff1e72bbe33819d" providerId="LiveId" clId="{81680FDB-81D6-47E0-86D1-932EA338B6D5}" dt="2025-10-02T08:46:43.584" v="1251" actId="26606"/>
          <ac:spMkLst>
            <pc:docMk/>
            <pc:sldMk cId="3635158789" sldId="261"/>
            <ac:spMk id="20" creationId="{BD92035A-AA2F-4CD8-A556-1CE8BDEC75BD}"/>
          </ac:spMkLst>
        </pc:spChg>
        <pc:spChg chg="add">
          <ac:chgData name="Iqra Wajid" userId="dff1e72bbe33819d" providerId="LiveId" clId="{81680FDB-81D6-47E0-86D1-932EA338B6D5}" dt="2025-10-02T08:46:43.584" v="1251" actId="26606"/>
          <ac:spMkLst>
            <pc:docMk/>
            <pc:sldMk cId="3635158789" sldId="261"/>
            <ac:spMk id="22" creationId="{ED888B23-07FA-482A-96DF-47E31AF1A603}"/>
          </ac:spMkLst>
        </pc:spChg>
        <pc:grpChg chg="add">
          <ac:chgData name="Iqra Wajid" userId="dff1e72bbe33819d" providerId="LiveId" clId="{81680FDB-81D6-47E0-86D1-932EA338B6D5}" dt="2025-10-02T08:46:43.584" v="1251" actId="26606"/>
          <ac:grpSpMkLst>
            <pc:docMk/>
            <pc:sldMk cId="3635158789" sldId="261"/>
            <ac:grpSpMk id="16" creationId="{5D1A9D8B-3117-4D9D-BDA4-DD81895098B0}"/>
          </ac:grpSpMkLst>
        </pc:grpChg>
      </pc:sldChg>
      <pc:sldChg chg="addSp delSp modSp new del mod setBg">
        <pc:chgData name="Iqra Wajid" userId="dff1e72bbe33819d" providerId="LiveId" clId="{81680FDB-81D6-47E0-86D1-932EA338B6D5}" dt="2025-10-02T09:08:22.386" v="1830" actId="47"/>
        <pc:sldMkLst>
          <pc:docMk/>
          <pc:sldMk cId="1995552507" sldId="262"/>
        </pc:sldMkLst>
      </pc:sldChg>
      <pc:sldChg chg="addSp delSp modSp add mod addAnim delAnim modAnim modNotesTx">
        <pc:chgData name="Iqra Wajid" userId="dff1e72bbe33819d" providerId="LiveId" clId="{81680FDB-81D6-47E0-86D1-932EA338B6D5}" dt="2025-10-03T23:30:27.944" v="4640" actId="1076"/>
        <pc:sldMkLst>
          <pc:docMk/>
          <pc:sldMk cId="4080849027" sldId="263"/>
        </pc:sldMkLst>
        <pc:spChg chg="add mod">
          <ac:chgData name="Iqra Wajid" userId="dff1e72bbe33819d" providerId="LiveId" clId="{81680FDB-81D6-47E0-86D1-932EA338B6D5}" dt="2025-10-03T23:30:10.916" v="4634" actId="1076"/>
          <ac:spMkLst>
            <pc:docMk/>
            <pc:sldMk cId="4080849027" sldId="263"/>
            <ac:spMk id="5" creationId="{C0910183-CDA9-51FB-E72F-4215118ECDE5}"/>
          </ac:spMkLst>
        </pc:spChg>
        <pc:spChg chg="add del mod">
          <ac:chgData name="Iqra Wajid" userId="dff1e72bbe33819d" providerId="LiveId" clId="{81680FDB-81D6-47E0-86D1-932EA338B6D5}" dt="2025-10-03T23:30:27.944" v="4640" actId="1076"/>
          <ac:spMkLst>
            <pc:docMk/>
            <pc:sldMk cId="4080849027" sldId="263"/>
            <ac:spMk id="6" creationId="{65F4C947-CA07-12F8-0437-5DC76A013CDC}"/>
          </ac:spMkLst>
        </pc:spChg>
      </pc:sldChg>
      <pc:sldChg chg="modSp add mod modAnim modNotesTx">
        <pc:chgData name="Iqra Wajid" userId="dff1e72bbe33819d" providerId="LiveId" clId="{81680FDB-81D6-47E0-86D1-932EA338B6D5}" dt="2025-10-02T09:55:57.663" v="2406" actId="20577"/>
        <pc:sldMkLst>
          <pc:docMk/>
          <pc:sldMk cId="396152929" sldId="264"/>
        </pc:sldMkLst>
        <pc:spChg chg="mod">
          <ac:chgData name="Iqra Wajid" userId="dff1e72bbe33819d" providerId="LiveId" clId="{81680FDB-81D6-47E0-86D1-932EA338B6D5}" dt="2025-10-02T09:08:32.678" v="1843" actId="20577"/>
          <ac:spMkLst>
            <pc:docMk/>
            <pc:sldMk cId="396152929" sldId="264"/>
            <ac:spMk id="5" creationId="{1B3541E9-5BB9-DF90-0BEC-DDD4579D4A8D}"/>
          </ac:spMkLst>
        </pc:spChg>
        <pc:spChg chg="mod">
          <ac:chgData name="Iqra Wajid" userId="dff1e72bbe33819d" providerId="LiveId" clId="{81680FDB-81D6-47E0-86D1-932EA338B6D5}" dt="2025-10-02T09:46:18.116" v="2306" actId="20577"/>
          <ac:spMkLst>
            <pc:docMk/>
            <pc:sldMk cId="396152929" sldId="264"/>
            <ac:spMk id="6" creationId="{BF4E6BC4-7803-975F-9F5B-DABD297B81D9}"/>
          </ac:spMkLst>
        </pc:spChg>
      </pc:sldChg>
      <pc:sldChg chg="addSp modSp add mod modAnim modNotesTx">
        <pc:chgData name="Iqra Wajid" userId="dff1e72bbe33819d" providerId="LiveId" clId="{81680FDB-81D6-47E0-86D1-932EA338B6D5}" dt="2025-10-02T10:47:49.425" v="2467"/>
        <pc:sldMkLst>
          <pc:docMk/>
          <pc:sldMk cId="4010891712" sldId="265"/>
        </pc:sldMkLst>
        <pc:spChg chg="add mod">
          <ac:chgData name="Iqra Wajid" userId="dff1e72bbe33819d" providerId="LiveId" clId="{81680FDB-81D6-47E0-86D1-932EA338B6D5}" dt="2025-10-02T09:20:54.205" v="1934" actId="255"/>
          <ac:spMkLst>
            <pc:docMk/>
            <pc:sldMk cId="4010891712" sldId="265"/>
            <ac:spMk id="3" creationId="{EF78412D-80B1-9AA2-C68A-D8E4E865ACEB}"/>
          </ac:spMkLst>
        </pc:spChg>
        <pc:spChg chg="mod">
          <ac:chgData name="Iqra Wajid" userId="dff1e72bbe33819d" providerId="LiveId" clId="{81680FDB-81D6-47E0-86D1-932EA338B6D5}" dt="2025-10-02T09:11:43.055" v="1871" actId="20577"/>
          <ac:spMkLst>
            <pc:docMk/>
            <pc:sldMk cId="4010891712" sldId="265"/>
            <ac:spMk id="5" creationId="{3F070822-BF0F-FEE9-28F8-2F21BC00EB5D}"/>
          </ac:spMkLst>
        </pc:spChg>
        <pc:spChg chg="mod">
          <ac:chgData name="Iqra Wajid" userId="dff1e72bbe33819d" providerId="LiveId" clId="{81680FDB-81D6-47E0-86D1-932EA338B6D5}" dt="2025-10-02T10:34:29.070" v="2408" actId="14100"/>
          <ac:spMkLst>
            <pc:docMk/>
            <pc:sldMk cId="4010891712" sldId="265"/>
            <ac:spMk id="6" creationId="{AB7437D0-8D10-3FB8-8C5E-94E1A8D69A9A}"/>
          </ac:spMkLst>
        </pc:spChg>
        <pc:picChg chg="add mod">
          <ac:chgData name="Iqra Wajid" userId="dff1e72bbe33819d" providerId="LiveId" clId="{81680FDB-81D6-47E0-86D1-932EA338B6D5}" dt="2025-10-02T09:19:46.001" v="1928" actId="1076"/>
          <ac:picMkLst>
            <pc:docMk/>
            <pc:sldMk cId="4010891712" sldId="265"/>
            <ac:picMk id="2" creationId="{0DD88106-0B9E-D5BD-ADBB-EC25852E1AD9}"/>
          </ac:picMkLst>
        </pc:picChg>
      </pc:sldChg>
      <pc:sldChg chg="addSp delSp modSp add mod modAnim modNotesTx">
        <pc:chgData name="Iqra Wajid" userId="dff1e72bbe33819d" providerId="LiveId" clId="{81680FDB-81D6-47E0-86D1-932EA338B6D5}" dt="2025-10-04T00:22:05.964" v="5856"/>
        <pc:sldMkLst>
          <pc:docMk/>
          <pc:sldMk cId="1645801062" sldId="266"/>
        </pc:sldMkLst>
        <pc:spChg chg="add mod">
          <ac:chgData name="Iqra Wajid" userId="dff1e72bbe33819d" providerId="LiveId" clId="{81680FDB-81D6-47E0-86D1-932EA338B6D5}" dt="2025-10-04T00:21:51.471" v="5852" actId="1076"/>
          <ac:spMkLst>
            <pc:docMk/>
            <pc:sldMk cId="1645801062" sldId="266"/>
            <ac:spMk id="3" creationId="{0781BBA1-C231-92A2-4948-453E72BEAF3E}"/>
          </ac:spMkLst>
        </pc:spChg>
        <pc:spChg chg="mod">
          <ac:chgData name="Iqra Wajid" userId="dff1e72bbe33819d" providerId="LiveId" clId="{81680FDB-81D6-47E0-86D1-932EA338B6D5}" dt="2025-10-02T09:14:13.877" v="1883"/>
          <ac:spMkLst>
            <pc:docMk/>
            <pc:sldMk cId="1645801062" sldId="266"/>
            <ac:spMk id="5" creationId="{15A0C439-FF7D-DC44-ECE2-32F142E7E6FD}"/>
          </ac:spMkLst>
        </pc:spChg>
        <pc:spChg chg="mod">
          <ac:chgData name="Iqra Wajid" userId="dff1e72bbe33819d" providerId="LiveId" clId="{81680FDB-81D6-47E0-86D1-932EA338B6D5}" dt="2025-10-04T00:21:17.101" v="5845" actId="20577"/>
          <ac:spMkLst>
            <pc:docMk/>
            <pc:sldMk cId="1645801062" sldId="266"/>
            <ac:spMk id="6" creationId="{E2F0B446-95D2-F691-6BFF-A108319FE265}"/>
          </ac:spMkLst>
        </pc:spChg>
        <pc:spChg chg="add del mod">
          <ac:chgData name="Iqra Wajid" userId="dff1e72bbe33819d" providerId="LiveId" clId="{81680FDB-81D6-47E0-86D1-932EA338B6D5}" dt="2025-10-04T00:20:42.327" v="5835" actId="478"/>
          <ac:spMkLst>
            <pc:docMk/>
            <pc:sldMk cId="1645801062" sldId="266"/>
            <ac:spMk id="8" creationId="{032CE234-C5BC-B330-6E91-A8DE140B1135}"/>
          </ac:spMkLst>
        </pc:spChg>
        <pc:picChg chg="add del mod">
          <ac:chgData name="Iqra Wajid" userId="dff1e72bbe33819d" providerId="LiveId" clId="{81680FDB-81D6-47E0-86D1-932EA338B6D5}" dt="2025-10-04T00:21:55.840" v="5853" actId="1076"/>
          <ac:picMkLst>
            <pc:docMk/>
            <pc:sldMk cId="1645801062" sldId="266"/>
            <ac:picMk id="7" creationId="{BEAECAE2-DA42-F783-CB1B-B2C29F01657B}"/>
          </ac:picMkLst>
        </pc:picChg>
        <pc:picChg chg="add mod">
          <ac:chgData name="Iqra Wajid" userId="dff1e72bbe33819d" providerId="LiveId" clId="{81680FDB-81D6-47E0-86D1-932EA338B6D5}" dt="2025-10-04T00:21:27.060" v="5847" actId="14100"/>
          <ac:picMkLst>
            <pc:docMk/>
            <pc:sldMk cId="1645801062" sldId="266"/>
            <ac:picMk id="1026" creationId="{443EFE18-5DC4-2B8F-9FDD-F83D97F16534}"/>
          </ac:picMkLst>
        </pc:picChg>
      </pc:sldChg>
      <pc:sldChg chg="addSp delSp modSp add mod modClrScheme modAnim delDesignElem chgLayout modNotesTx">
        <pc:chgData name="Iqra Wajid" userId="dff1e72bbe33819d" providerId="LiveId" clId="{81680FDB-81D6-47E0-86D1-932EA338B6D5}" dt="2025-10-02T10:46:04.466" v="2458"/>
        <pc:sldMkLst>
          <pc:docMk/>
          <pc:sldMk cId="247685419" sldId="267"/>
        </pc:sldMkLst>
        <pc:spChg chg="add mod">
          <ac:chgData name="Iqra Wajid" userId="dff1e72bbe33819d" providerId="LiveId" clId="{81680FDB-81D6-47E0-86D1-932EA338B6D5}" dt="2025-10-02T09:32:12.582" v="2121" actId="255"/>
          <ac:spMkLst>
            <pc:docMk/>
            <pc:sldMk cId="247685419" sldId="267"/>
            <ac:spMk id="10" creationId="{D88A59EC-DCE6-D4D2-F595-93BA2663F5E0}"/>
          </ac:spMkLst>
        </pc:spChg>
        <pc:spChg chg="add mod">
          <ac:chgData name="Iqra Wajid" userId="dff1e72bbe33819d" providerId="LiveId" clId="{81680FDB-81D6-47E0-86D1-932EA338B6D5}" dt="2025-10-02T09:32:18.585" v="2123" actId="122"/>
          <ac:spMkLst>
            <pc:docMk/>
            <pc:sldMk cId="247685419" sldId="267"/>
            <ac:spMk id="11" creationId="{918D73B3-66C5-B1EC-FED4-0432E872F9D2}"/>
          </ac:spMkLst>
        </pc:spChg>
        <pc:spChg chg="add mod">
          <ac:chgData name="Iqra Wajid" userId="dff1e72bbe33819d" providerId="LiveId" clId="{81680FDB-81D6-47E0-86D1-932EA338B6D5}" dt="2025-10-02T10:34:56.353" v="2410" actId="14100"/>
          <ac:spMkLst>
            <pc:docMk/>
            <pc:sldMk cId="247685419" sldId="267"/>
            <ac:spMk id="12" creationId="{404A9493-3AD8-4157-1703-35832233C555}"/>
          </ac:spMkLst>
        </pc:spChg>
        <pc:spChg chg="add mod">
          <ac:chgData name="Iqra Wajid" userId="dff1e72bbe33819d" providerId="LiveId" clId="{81680FDB-81D6-47E0-86D1-932EA338B6D5}" dt="2025-10-02T10:35:36.416" v="2419" actId="1076"/>
          <ac:spMkLst>
            <pc:docMk/>
            <pc:sldMk cId="247685419" sldId="267"/>
            <ac:spMk id="13" creationId="{CB97BC3C-7E56-2925-45D8-97AD8AD4D41A}"/>
          </ac:spMkLst>
        </pc:spChg>
        <pc:spChg chg="add del">
          <ac:chgData name="Iqra Wajid" userId="dff1e72bbe33819d" providerId="LiveId" clId="{81680FDB-81D6-47E0-86D1-932EA338B6D5}" dt="2025-10-02T09:28:52.803" v="2098" actId="700"/>
          <ac:spMkLst>
            <pc:docMk/>
            <pc:sldMk cId="247685419" sldId="267"/>
            <ac:spMk id="14" creationId="{0CD57B06-F39D-4520-0448-45F63F646634}"/>
          </ac:spMkLst>
        </pc:spChg>
        <pc:spChg chg="add del">
          <ac:chgData name="Iqra Wajid" userId="dff1e72bbe33819d" providerId="LiveId" clId="{81680FDB-81D6-47E0-86D1-932EA338B6D5}" dt="2025-10-02T09:28:52.803" v="2098" actId="700"/>
          <ac:spMkLst>
            <pc:docMk/>
            <pc:sldMk cId="247685419" sldId="267"/>
            <ac:spMk id="20" creationId="{0BCD9134-CD68-9632-B392-2E04D8ABD8A1}"/>
          </ac:spMkLst>
        </pc:spChg>
        <pc:spChg chg="add del">
          <ac:chgData name="Iqra Wajid" userId="dff1e72bbe33819d" providerId="LiveId" clId="{81680FDB-81D6-47E0-86D1-932EA338B6D5}" dt="2025-10-02T09:28:52.803" v="2098" actId="700"/>
          <ac:spMkLst>
            <pc:docMk/>
            <pc:sldMk cId="247685419" sldId="267"/>
            <ac:spMk id="22" creationId="{56B640A4-1411-0B24-CA78-E0FCAD2EF53C}"/>
          </ac:spMkLst>
        </pc:spChg>
        <pc:grpChg chg="add del">
          <ac:chgData name="Iqra Wajid" userId="dff1e72bbe33819d" providerId="LiveId" clId="{81680FDB-81D6-47E0-86D1-932EA338B6D5}" dt="2025-10-02T09:28:52.803" v="2098" actId="700"/>
          <ac:grpSpMkLst>
            <pc:docMk/>
            <pc:sldMk cId="247685419" sldId="267"/>
            <ac:grpSpMk id="16" creationId="{C2D5C464-1DCB-AB7A-3772-AF7C64F3E7BD}"/>
          </ac:grpSpMkLst>
        </pc:grpChg>
      </pc:sldChg>
      <pc:sldChg chg="addSp delSp add del setBg delDesignElem">
        <pc:chgData name="Iqra Wajid" userId="dff1e72bbe33819d" providerId="LiveId" clId="{81680FDB-81D6-47E0-86D1-932EA338B6D5}" dt="2025-10-02T09:28:16.430" v="2091"/>
        <pc:sldMkLst>
          <pc:docMk/>
          <pc:sldMk cId="4179279562" sldId="267"/>
        </pc:sldMkLst>
      </pc:sldChg>
      <pc:sldChg chg="addSp delSp modSp add mod modAnim">
        <pc:chgData name="Iqra Wajid" userId="dff1e72bbe33819d" providerId="LiveId" clId="{81680FDB-81D6-47E0-86D1-932EA338B6D5}" dt="2025-10-04T00:03:30.653" v="5783" actId="255"/>
        <pc:sldMkLst>
          <pc:docMk/>
          <pc:sldMk cId="1605256936" sldId="268"/>
        </pc:sldMkLst>
        <pc:spChg chg="add mod">
          <ac:chgData name="Iqra Wajid" userId="dff1e72bbe33819d" providerId="LiveId" clId="{81680FDB-81D6-47E0-86D1-932EA338B6D5}" dt="2025-10-04T00:03:30.653" v="5783" actId="255"/>
          <ac:spMkLst>
            <pc:docMk/>
            <pc:sldMk cId="1605256936" sldId="268"/>
            <ac:spMk id="2" creationId="{82DF353F-D1EA-EBA5-0E2A-6392CD536BC5}"/>
          </ac:spMkLst>
        </pc:spChg>
        <pc:spChg chg="mod">
          <ac:chgData name="Iqra Wajid" userId="dff1e72bbe33819d" providerId="LiveId" clId="{81680FDB-81D6-47E0-86D1-932EA338B6D5}" dt="2025-10-02T09:38:29.507" v="2181" actId="255"/>
          <ac:spMkLst>
            <pc:docMk/>
            <pc:sldMk cId="1605256936" sldId="268"/>
            <ac:spMk id="10" creationId="{67651570-9B9F-1F3D-A28A-3F8459F44328}"/>
          </ac:spMkLst>
        </pc:spChg>
      </pc:sldChg>
      <pc:sldChg chg="modSp add">
        <pc:chgData name="Iqra Wajid" userId="dff1e72bbe33819d" providerId="LiveId" clId="{81680FDB-81D6-47E0-86D1-932EA338B6D5}" dt="2025-10-04T00:03:47.703" v="5786" actId="20577"/>
        <pc:sldMkLst>
          <pc:docMk/>
          <pc:sldMk cId="1546255694" sldId="269"/>
        </pc:sldMkLst>
        <pc:spChg chg="mod">
          <ac:chgData name="Iqra Wajid" userId="dff1e72bbe33819d" providerId="LiveId" clId="{81680FDB-81D6-47E0-86D1-932EA338B6D5}" dt="2025-10-04T00:03:47.703" v="5786" actId="20577"/>
          <ac:spMkLst>
            <pc:docMk/>
            <pc:sldMk cId="1546255694" sldId="269"/>
            <ac:spMk id="2" creationId="{016D207F-1B67-16DB-B7C7-C88EBD301B58}"/>
          </ac:spMkLst>
        </pc:spChg>
      </pc:sldChg>
      <pc:sldChg chg="addSp delSp modSp new del mod">
        <pc:chgData name="Iqra Wajid" userId="dff1e72bbe33819d" providerId="LiveId" clId="{81680FDB-81D6-47E0-86D1-932EA338B6D5}" dt="2025-10-02T11:02:32.416" v="2503" actId="47"/>
        <pc:sldMkLst>
          <pc:docMk/>
          <pc:sldMk cId="3988802889" sldId="270"/>
        </pc:sldMkLst>
      </pc:sldChg>
      <pc:sldChg chg="addSp delSp modSp new del mod">
        <pc:chgData name="Iqra Wajid" userId="dff1e72bbe33819d" providerId="LiveId" clId="{81680FDB-81D6-47E0-86D1-932EA338B6D5}" dt="2025-10-02T11:28:48.510" v="2970" actId="47"/>
        <pc:sldMkLst>
          <pc:docMk/>
          <pc:sldMk cId="2651806566" sldId="271"/>
        </pc:sldMkLst>
      </pc:sldChg>
      <pc:sldChg chg="addSp modSp new del">
        <pc:chgData name="Iqra Wajid" userId="dff1e72bbe33819d" providerId="LiveId" clId="{81680FDB-81D6-47E0-86D1-932EA338B6D5}" dt="2025-10-02T11:09:17.910" v="2620" actId="47"/>
        <pc:sldMkLst>
          <pc:docMk/>
          <pc:sldMk cId="3431253424" sldId="272"/>
        </pc:sldMkLst>
      </pc:sldChg>
      <pc:sldChg chg="addSp delSp modSp add mod ord delAnim modAnim modNotesTx">
        <pc:chgData name="Iqra Wajid" userId="dff1e72bbe33819d" providerId="LiveId" clId="{81680FDB-81D6-47E0-86D1-932EA338B6D5}" dt="2025-10-04T00:41:34.330" v="5857"/>
        <pc:sldMkLst>
          <pc:docMk/>
          <pc:sldMk cId="75912738" sldId="273"/>
        </pc:sldMkLst>
        <pc:spChg chg="del mod">
          <ac:chgData name="Iqra Wajid" userId="dff1e72bbe33819d" providerId="LiveId" clId="{81680FDB-81D6-47E0-86D1-932EA338B6D5}" dt="2025-10-03T22:31:07.923" v="3556" actId="478"/>
          <ac:spMkLst>
            <pc:docMk/>
            <pc:sldMk cId="75912738" sldId="273"/>
            <ac:spMk id="2" creationId="{6F07F6E5-5695-7E86-0AC5-5013DE47CB93}"/>
          </ac:spMkLst>
        </pc:spChg>
        <pc:spChg chg="add del mod">
          <ac:chgData name="Iqra Wajid" userId="dff1e72bbe33819d" providerId="LiveId" clId="{81680FDB-81D6-47E0-86D1-932EA338B6D5}" dt="2025-10-03T22:31:14.287" v="3558" actId="478"/>
          <ac:spMkLst>
            <pc:docMk/>
            <pc:sldMk cId="75912738" sldId="273"/>
            <ac:spMk id="5" creationId="{6329A450-17F8-1582-9F71-BB2C5D36E08C}"/>
          </ac:spMkLst>
        </pc:spChg>
        <pc:spChg chg="add del">
          <ac:chgData name="Iqra Wajid" userId="dff1e72bbe33819d" providerId="LiveId" clId="{81680FDB-81D6-47E0-86D1-932EA338B6D5}" dt="2025-10-03T22:30:35.480" v="3552" actId="22"/>
          <ac:spMkLst>
            <pc:docMk/>
            <pc:sldMk cId="75912738" sldId="273"/>
            <ac:spMk id="7" creationId="{67F5E410-A8E7-9801-236B-63EE7BD8F938}"/>
          </ac:spMkLst>
        </pc:spChg>
        <pc:spChg chg="mod">
          <ac:chgData name="Iqra Wajid" userId="dff1e72bbe33819d" providerId="LiveId" clId="{81680FDB-81D6-47E0-86D1-932EA338B6D5}" dt="2025-10-03T22:48:54.499" v="3917" actId="20577"/>
          <ac:spMkLst>
            <pc:docMk/>
            <pc:sldMk cId="75912738" sldId="273"/>
            <ac:spMk id="10" creationId="{871F08CD-2F3B-621A-8E4F-9B452B952868}"/>
          </ac:spMkLst>
        </pc:spChg>
        <pc:graphicFrameChg chg="add mod modGraphic">
          <ac:chgData name="Iqra Wajid" userId="dff1e72bbe33819d" providerId="LiveId" clId="{81680FDB-81D6-47E0-86D1-932EA338B6D5}" dt="2025-10-03T23:11:18.649" v="4365" actId="14734"/>
          <ac:graphicFrameMkLst>
            <pc:docMk/>
            <pc:sldMk cId="75912738" sldId="273"/>
            <ac:graphicFrameMk id="8" creationId="{2DFAE0D5-1569-1BC0-0E08-D60C8CC93BB5}"/>
          </ac:graphicFrameMkLst>
        </pc:graphicFrameChg>
        <pc:picChg chg="add del mod modCrop">
          <ac:chgData name="Iqra Wajid" userId="dff1e72bbe33819d" providerId="LiveId" clId="{81680FDB-81D6-47E0-86D1-932EA338B6D5}" dt="2025-10-03T22:31:10.609" v="3557" actId="478"/>
          <ac:picMkLst>
            <pc:docMk/>
            <pc:sldMk cId="75912738" sldId="273"/>
            <ac:picMk id="3" creationId="{8A621B53-C16D-7FFF-2490-AD546B8C57C9}"/>
          </ac:picMkLst>
        </pc:picChg>
      </pc:sldChg>
      <pc:sldChg chg="modSp add del">
        <pc:chgData name="Iqra Wajid" userId="dff1e72bbe33819d" providerId="LiveId" clId="{81680FDB-81D6-47E0-86D1-932EA338B6D5}" dt="2025-10-02T11:06:30.406" v="2540" actId="47"/>
        <pc:sldMkLst>
          <pc:docMk/>
          <pc:sldMk cId="59589279" sldId="274"/>
        </pc:sldMkLst>
      </pc:sldChg>
      <pc:sldChg chg="addSp delSp add del setBg delDesignElem">
        <pc:chgData name="Iqra Wajid" userId="dff1e72bbe33819d" providerId="LiveId" clId="{81680FDB-81D6-47E0-86D1-932EA338B6D5}" dt="2025-10-02T11:06:37.902" v="2543"/>
        <pc:sldMkLst>
          <pc:docMk/>
          <pc:sldMk cId="226359364" sldId="274"/>
        </pc:sldMkLst>
      </pc:sldChg>
      <pc:sldChg chg="modSp add mod ord modAnim modNotesTx">
        <pc:chgData name="Iqra Wajid" userId="dff1e72bbe33819d" providerId="LiveId" clId="{81680FDB-81D6-47E0-86D1-932EA338B6D5}" dt="2025-10-02T11:38:45.249" v="3043" actId="20577"/>
        <pc:sldMkLst>
          <pc:docMk/>
          <pc:sldMk cId="686377268" sldId="274"/>
        </pc:sldMkLst>
        <pc:spChg chg="mod">
          <ac:chgData name="Iqra Wajid" userId="dff1e72bbe33819d" providerId="LiveId" clId="{81680FDB-81D6-47E0-86D1-932EA338B6D5}" dt="2025-10-02T11:38:45.249" v="3043" actId="20577"/>
          <ac:spMkLst>
            <pc:docMk/>
            <pc:sldMk cId="686377268" sldId="274"/>
            <ac:spMk id="10" creationId="{29560EBA-D73B-458A-BF38-C21A8E793020}"/>
          </ac:spMkLst>
        </pc:spChg>
        <pc:spChg chg="mod">
          <ac:chgData name="Iqra Wajid" userId="dff1e72bbe33819d" providerId="LiveId" clId="{81680FDB-81D6-47E0-86D1-932EA338B6D5}" dt="2025-10-02T11:07:11.523" v="2568" actId="255"/>
          <ac:spMkLst>
            <pc:docMk/>
            <pc:sldMk cId="686377268" sldId="274"/>
            <ac:spMk id="11" creationId="{3F394D70-1803-FB93-8CFA-FBB7D2AF8715}"/>
          </ac:spMkLst>
        </pc:spChg>
        <pc:spChg chg="mod">
          <ac:chgData name="Iqra Wajid" userId="dff1e72bbe33819d" providerId="LiveId" clId="{81680FDB-81D6-47E0-86D1-932EA338B6D5}" dt="2025-10-02T11:26:05.463" v="2907" actId="20577"/>
          <ac:spMkLst>
            <pc:docMk/>
            <pc:sldMk cId="686377268" sldId="274"/>
            <ac:spMk id="12" creationId="{F54345BE-F297-7117-AFE9-0D93E21AD676}"/>
          </ac:spMkLst>
        </pc:spChg>
        <pc:spChg chg="mod">
          <ac:chgData name="Iqra Wajid" userId="dff1e72bbe33819d" providerId="LiveId" clId="{81680FDB-81D6-47E0-86D1-932EA338B6D5}" dt="2025-10-02T11:28:45.115" v="2969" actId="1076"/>
          <ac:spMkLst>
            <pc:docMk/>
            <pc:sldMk cId="686377268" sldId="274"/>
            <ac:spMk id="13" creationId="{84934692-CCC0-A2E1-CDD8-21F332FAEEC8}"/>
          </ac:spMkLst>
        </pc:spChg>
      </pc:sldChg>
      <pc:sldChg chg="modSp add mod">
        <pc:chgData name="Iqra Wajid" userId="dff1e72bbe33819d" providerId="LiveId" clId="{81680FDB-81D6-47E0-86D1-932EA338B6D5}" dt="2025-10-04T00:05:31.981" v="5816" actId="255"/>
        <pc:sldMkLst>
          <pc:docMk/>
          <pc:sldMk cId="551435853" sldId="275"/>
        </pc:sldMkLst>
        <pc:spChg chg="mod">
          <ac:chgData name="Iqra Wajid" userId="dff1e72bbe33819d" providerId="LiveId" clId="{81680FDB-81D6-47E0-86D1-932EA338B6D5}" dt="2025-10-04T00:05:31.981" v="5816" actId="255"/>
          <ac:spMkLst>
            <pc:docMk/>
            <pc:sldMk cId="551435853" sldId="275"/>
            <ac:spMk id="2" creationId="{0612A702-E7A8-C14E-D692-023B26EB8387}"/>
          </ac:spMkLst>
        </pc:spChg>
      </pc:sldChg>
      <pc:sldChg chg="addSp delSp modSp add mod addAnim delAnim modAnim modNotesTx">
        <pc:chgData name="Iqra Wajid" userId="dff1e72bbe33819d" providerId="LiveId" clId="{81680FDB-81D6-47E0-86D1-932EA338B6D5}" dt="2025-10-04T01:37:21.886" v="5931" actId="20577"/>
        <pc:sldMkLst>
          <pc:docMk/>
          <pc:sldMk cId="3438657602" sldId="276"/>
        </pc:sldMkLst>
        <pc:spChg chg="add del">
          <ac:chgData name="Iqra Wajid" userId="dff1e72bbe33819d" providerId="LiveId" clId="{81680FDB-81D6-47E0-86D1-932EA338B6D5}" dt="2025-10-03T23:31:57.980" v="4650" actId="22"/>
          <ac:spMkLst>
            <pc:docMk/>
            <pc:sldMk cId="3438657602" sldId="276"/>
            <ac:spMk id="4" creationId="{811D5844-5C1F-57E0-3195-63AFC2D68979}"/>
          </ac:spMkLst>
        </pc:spChg>
        <pc:spChg chg="add del">
          <ac:chgData name="Iqra Wajid" userId="dff1e72bbe33819d" providerId="LiveId" clId="{81680FDB-81D6-47E0-86D1-932EA338B6D5}" dt="2025-10-03T23:32:01.040" v="4652" actId="22"/>
          <ac:spMkLst>
            <pc:docMk/>
            <pc:sldMk cId="3438657602" sldId="276"/>
            <ac:spMk id="6" creationId="{B03A503F-AEBE-0665-F4C7-E02EB9D99000}"/>
          </ac:spMkLst>
        </pc:spChg>
        <pc:spChg chg="add mod">
          <ac:chgData name="Iqra Wajid" userId="dff1e72bbe33819d" providerId="LiveId" clId="{81680FDB-81D6-47E0-86D1-932EA338B6D5}" dt="2025-10-04T01:37:21.886" v="5931" actId="20577"/>
          <ac:spMkLst>
            <pc:docMk/>
            <pc:sldMk cId="3438657602" sldId="276"/>
            <ac:spMk id="7" creationId="{96371BFA-59FA-A1C3-DE1F-208FF933258F}"/>
          </ac:spMkLst>
        </pc:spChg>
        <pc:spChg chg="add mod">
          <ac:chgData name="Iqra Wajid" userId="dff1e72bbe33819d" providerId="LiveId" clId="{81680FDB-81D6-47E0-86D1-932EA338B6D5}" dt="2025-10-03T23:47:18.583" v="5663" actId="1076"/>
          <ac:spMkLst>
            <pc:docMk/>
            <pc:sldMk cId="3438657602" sldId="276"/>
            <ac:spMk id="9" creationId="{3ADC84D5-FB43-1E5B-44C8-DEED9CA36629}"/>
          </ac:spMkLst>
        </pc:spChg>
        <pc:spChg chg="mod">
          <ac:chgData name="Iqra Wajid" userId="dff1e72bbe33819d" providerId="LiveId" clId="{81680FDB-81D6-47E0-86D1-932EA338B6D5}" dt="2025-10-03T23:31:17.432" v="4645" actId="20577"/>
          <ac:spMkLst>
            <pc:docMk/>
            <pc:sldMk cId="3438657602" sldId="276"/>
            <ac:spMk id="10" creationId="{6CBFB092-AA5B-7F6A-4DBB-38C8A5E4CDA2}"/>
          </ac:spMkLst>
        </pc:spChg>
        <pc:spChg chg="del mod">
          <ac:chgData name="Iqra Wajid" userId="dff1e72bbe33819d" providerId="LiveId" clId="{81680FDB-81D6-47E0-86D1-932EA338B6D5}" dt="2025-10-03T23:18:18.541" v="4460" actId="478"/>
          <ac:spMkLst>
            <pc:docMk/>
            <pc:sldMk cId="3438657602" sldId="276"/>
            <ac:spMk id="12" creationId="{65FF9CC0-375E-9DE4-70E9-AA8061EA4D3A}"/>
          </ac:spMkLst>
        </pc:spChg>
        <pc:graphicFrameChg chg="add del mod modGraphic">
          <ac:chgData name="Iqra Wajid" userId="dff1e72bbe33819d" providerId="LiveId" clId="{81680FDB-81D6-47E0-86D1-932EA338B6D5}" dt="2025-10-03T23:31:25.415" v="4648" actId="478"/>
          <ac:graphicFrameMkLst>
            <pc:docMk/>
            <pc:sldMk cId="3438657602" sldId="276"/>
            <ac:graphicFrameMk id="2" creationId="{F60A94B2-F9B3-8B78-0CBE-AEC77E7A715D}"/>
          </ac:graphicFrameMkLst>
        </pc:graphicFrameChg>
        <pc:picChg chg="add mod">
          <ac:chgData name="Iqra Wajid" userId="dff1e72bbe33819d" providerId="LiveId" clId="{81680FDB-81D6-47E0-86D1-932EA338B6D5}" dt="2025-10-03T23:45:38.303" v="5652" actId="1076"/>
          <ac:picMkLst>
            <pc:docMk/>
            <pc:sldMk cId="3438657602" sldId="276"/>
            <ac:picMk id="8" creationId="{B5AD6008-D218-92A4-20D6-B2C1BF17DDC8}"/>
          </ac:picMkLst>
        </pc:picChg>
      </pc:sldChg>
      <pc:sldChg chg="modSp add ord modAnim">
        <pc:chgData name="Iqra Wajid" userId="dff1e72bbe33819d" providerId="LiveId" clId="{81680FDB-81D6-47E0-86D1-932EA338B6D5}" dt="2025-10-03T23:47:05.961" v="5662" actId="207"/>
        <pc:sldMkLst>
          <pc:docMk/>
          <pc:sldMk cId="2396561267" sldId="277"/>
        </pc:sldMkLst>
        <pc:spChg chg="mod">
          <ac:chgData name="Iqra Wajid" userId="dff1e72bbe33819d" providerId="LiveId" clId="{81680FDB-81D6-47E0-86D1-932EA338B6D5}" dt="2025-10-03T23:47:05.961" v="5662" actId="207"/>
          <ac:spMkLst>
            <pc:docMk/>
            <pc:sldMk cId="2396561267" sldId="277"/>
            <ac:spMk id="5" creationId="{E0C344E2-A9FB-5354-B2CF-0827A5FA7894}"/>
          </ac:spMkLst>
        </pc:spChg>
        <pc:spChg chg="mod">
          <ac:chgData name="Iqra Wajid" userId="dff1e72bbe33819d" providerId="LiveId" clId="{81680FDB-81D6-47E0-86D1-932EA338B6D5}" dt="2025-10-03T23:07:59.437" v="4341" actId="20577"/>
          <ac:spMkLst>
            <pc:docMk/>
            <pc:sldMk cId="2396561267" sldId="277"/>
            <ac:spMk id="10" creationId="{12B03909-3E4A-D429-0EF8-65F11A030B8A}"/>
          </ac:spMkLst>
        </pc:spChg>
      </pc:sldChg>
      <pc:sldChg chg="modSp add mod ord modAnim modNotesTx">
        <pc:chgData name="Iqra Wajid" userId="dff1e72bbe33819d" providerId="LiveId" clId="{81680FDB-81D6-47E0-86D1-932EA338B6D5}" dt="2025-10-04T01:16:54.936" v="5898" actId="1076"/>
        <pc:sldMkLst>
          <pc:docMk/>
          <pc:sldMk cId="2269528070" sldId="278"/>
        </pc:sldMkLst>
        <pc:spChg chg="mod">
          <ac:chgData name="Iqra Wajid" userId="dff1e72bbe33819d" providerId="LiveId" clId="{81680FDB-81D6-47E0-86D1-932EA338B6D5}" dt="2025-10-03T22:51:19.739" v="3981" actId="20577"/>
          <ac:spMkLst>
            <pc:docMk/>
            <pc:sldMk cId="2269528070" sldId="278"/>
            <ac:spMk id="10" creationId="{906CC5A8-F52B-DDA0-2F9B-1881651F81B7}"/>
          </ac:spMkLst>
        </pc:spChg>
        <pc:graphicFrameChg chg="mod modGraphic">
          <ac:chgData name="Iqra Wajid" userId="dff1e72bbe33819d" providerId="LiveId" clId="{81680FDB-81D6-47E0-86D1-932EA338B6D5}" dt="2025-10-04T01:16:54.936" v="5898" actId="1076"/>
          <ac:graphicFrameMkLst>
            <pc:docMk/>
            <pc:sldMk cId="2269528070" sldId="278"/>
            <ac:graphicFrameMk id="8" creationId="{A255C919-0DED-2ABC-0FDC-993D67D934EE}"/>
          </ac:graphicFrameMkLst>
        </pc:graphicFrameChg>
      </pc:sldChg>
      <pc:sldChg chg="addSp delSp add del setBg delDesignElem">
        <pc:chgData name="Iqra Wajid" userId="dff1e72bbe33819d" providerId="LiveId" clId="{81680FDB-81D6-47E0-86D1-932EA338B6D5}" dt="2025-10-03T23:10:49.042" v="4360"/>
        <pc:sldMkLst>
          <pc:docMk/>
          <pc:sldMk cId="772055324" sldId="279"/>
        </pc:sldMkLst>
        <pc:spChg chg="add del">
          <ac:chgData name="Iqra Wajid" userId="dff1e72bbe33819d" providerId="LiveId" clId="{81680FDB-81D6-47E0-86D1-932EA338B6D5}" dt="2025-10-03T23:10:49.042" v="4360"/>
          <ac:spMkLst>
            <pc:docMk/>
            <pc:sldMk cId="772055324" sldId="279"/>
            <ac:spMk id="14" creationId="{7C205DC3-FB93-DB59-A9E4-BB2806E73733}"/>
          </ac:spMkLst>
        </pc:spChg>
        <pc:spChg chg="add del">
          <ac:chgData name="Iqra Wajid" userId="dff1e72bbe33819d" providerId="LiveId" clId="{81680FDB-81D6-47E0-86D1-932EA338B6D5}" dt="2025-10-03T23:10:49.042" v="4360"/>
          <ac:spMkLst>
            <pc:docMk/>
            <pc:sldMk cId="772055324" sldId="279"/>
            <ac:spMk id="20" creationId="{A149DC24-6C36-30F2-5DFB-162FA2A7D996}"/>
          </ac:spMkLst>
        </pc:spChg>
        <pc:spChg chg="add del">
          <ac:chgData name="Iqra Wajid" userId="dff1e72bbe33819d" providerId="LiveId" clId="{81680FDB-81D6-47E0-86D1-932EA338B6D5}" dt="2025-10-03T23:10:49.042" v="4360"/>
          <ac:spMkLst>
            <pc:docMk/>
            <pc:sldMk cId="772055324" sldId="279"/>
            <ac:spMk id="22" creationId="{4CCA61F0-D4A9-5123-2143-F831BBD41F61}"/>
          </ac:spMkLst>
        </pc:spChg>
        <pc:grpChg chg="add del">
          <ac:chgData name="Iqra Wajid" userId="dff1e72bbe33819d" providerId="LiveId" clId="{81680FDB-81D6-47E0-86D1-932EA338B6D5}" dt="2025-10-03T23:10:49.042" v="4360"/>
          <ac:grpSpMkLst>
            <pc:docMk/>
            <pc:sldMk cId="772055324" sldId="279"/>
            <ac:grpSpMk id="16" creationId="{69935A8E-7018-5E5E-F0B7-CD2C37B80119}"/>
          </ac:grpSpMkLst>
        </pc:grpChg>
      </pc:sldChg>
      <pc:sldChg chg="addSp delSp modSp add mod addAnim delAnim modAnim modNotesTx">
        <pc:chgData name="Iqra Wajid" userId="dff1e72bbe33819d" providerId="LiveId" clId="{81680FDB-81D6-47E0-86D1-932EA338B6D5}" dt="2025-10-04T01:02:02.713" v="5859" actId="20577"/>
        <pc:sldMkLst>
          <pc:docMk/>
          <pc:sldMk cId="859561970" sldId="279"/>
        </pc:sldMkLst>
        <pc:spChg chg="add mod">
          <ac:chgData name="Iqra Wajid" userId="dff1e72bbe33819d" providerId="LiveId" clId="{81680FDB-81D6-47E0-86D1-932EA338B6D5}" dt="2025-10-04T00:02:12.441" v="5754" actId="1076"/>
          <ac:spMkLst>
            <pc:docMk/>
            <pc:sldMk cId="859561970" sldId="279"/>
            <ac:spMk id="3" creationId="{CD30A5E6-C3FA-D220-F4A9-2EBDB923F7C8}"/>
          </ac:spMkLst>
        </pc:spChg>
        <pc:spChg chg="add del">
          <ac:chgData name="Iqra Wajid" userId="dff1e72bbe33819d" providerId="LiveId" clId="{81680FDB-81D6-47E0-86D1-932EA338B6D5}" dt="2025-10-03T23:32:06.826" v="4654" actId="21"/>
          <ac:spMkLst>
            <pc:docMk/>
            <pc:sldMk cId="859561970" sldId="279"/>
            <ac:spMk id="12" creationId="{AA74F77C-2BDB-71D8-81C6-A3D37E822E19}"/>
          </ac:spMkLst>
        </pc:spChg>
        <pc:picChg chg="add mod">
          <ac:chgData name="Iqra Wajid" userId="dff1e72bbe33819d" providerId="LiveId" clId="{81680FDB-81D6-47E0-86D1-932EA338B6D5}" dt="2025-10-03T23:58:48.480" v="5725" actId="1076"/>
          <ac:picMkLst>
            <pc:docMk/>
            <pc:sldMk cId="859561970" sldId="279"/>
            <ac:picMk id="2" creationId="{3AFD462A-4A2F-5806-AFEE-439DB9D5E881}"/>
          </ac:picMkLst>
        </pc:picChg>
      </pc:sldChg>
      <pc:sldChg chg="add del">
        <pc:chgData name="Iqra Wajid" userId="dff1e72bbe33819d" providerId="LiveId" clId="{81680FDB-81D6-47E0-86D1-932EA338B6D5}" dt="2025-10-03T23:10:31.988" v="4357"/>
        <pc:sldMkLst>
          <pc:docMk/>
          <pc:sldMk cId="3580312669" sldId="279"/>
        </pc:sldMkLst>
      </pc:sldChg>
      <pc:sldChg chg="addSp delSp modSp add mod modAnim modNotesTx">
        <pc:chgData name="Iqra Wajid" userId="dff1e72bbe33819d" providerId="LiveId" clId="{81680FDB-81D6-47E0-86D1-932EA338B6D5}" dt="2025-10-04T01:17:10.643" v="5916" actId="20577"/>
        <pc:sldMkLst>
          <pc:docMk/>
          <pc:sldMk cId="679044869" sldId="280"/>
        </pc:sldMkLst>
        <pc:spChg chg="add mod">
          <ac:chgData name="Iqra Wajid" userId="dff1e72bbe33819d" providerId="LiveId" clId="{81680FDB-81D6-47E0-86D1-932EA338B6D5}" dt="2025-10-04T00:00:29.890" v="5742" actId="1076"/>
          <ac:spMkLst>
            <pc:docMk/>
            <pc:sldMk cId="679044869" sldId="280"/>
            <ac:spMk id="3" creationId="{E688EC52-F4A9-F2EE-A4DE-E170A83BF9C5}"/>
          </ac:spMkLst>
        </pc:spChg>
        <pc:spChg chg="mod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7" creationId="{0197CC75-036D-6601-550F-8AF4F9EB45E2}"/>
          </ac:spMkLst>
        </pc:spChg>
        <pc:spChg chg="mod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10" creationId="{8D01BD06-5A30-3B4D-82BA-93733CB7DCC5}"/>
          </ac:spMkLst>
        </pc:spChg>
        <pc:spChg chg="add del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14" creationId="{BC88C04B-8F54-64F6-D4A9-C523F040DEB5}"/>
          </ac:spMkLst>
        </pc:spChg>
        <pc:spChg chg="add del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20" creationId="{9796F6FC-23CF-3262-C5B3-784FEE98004F}"/>
          </ac:spMkLst>
        </pc:spChg>
        <pc:spChg chg="add del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22" creationId="{E84DCDC7-2E80-6A63-D5BB-D785C22F983F}"/>
          </ac:spMkLst>
        </pc:spChg>
        <pc:spChg chg="add del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27" creationId="{F13C74B1-5B17-4795-BED0-7140497B445A}"/>
          </ac:spMkLst>
        </pc:spChg>
        <pc:spChg chg="add del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29" creationId="{D4974D33-8DC5-464E-8C6D-BE58F0669C17}"/>
          </ac:spMkLst>
        </pc:spChg>
        <pc:grpChg chg="add del">
          <ac:chgData name="Iqra Wajid" userId="dff1e72bbe33819d" providerId="LiveId" clId="{81680FDB-81D6-47E0-86D1-932EA338B6D5}" dt="2025-10-03T23:53:10.007" v="5711" actId="26606"/>
          <ac:grpSpMkLst>
            <pc:docMk/>
            <pc:sldMk cId="679044869" sldId="280"/>
            <ac:grpSpMk id="16" creationId="{9196174C-8A72-037B-5E8A-6F5573C659CA}"/>
          </ac:grpSpMkLst>
        </pc:grpChg>
        <pc:picChg chg="add mod">
          <ac:chgData name="Iqra Wajid" userId="dff1e72bbe33819d" providerId="LiveId" clId="{81680FDB-81D6-47E0-86D1-932EA338B6D5}" dt="2025-10-03T23:53:10.007" v="5711" actId="26606"/>
          <ac:picMkLst>
            <pc:docMk/>
            <pc:sldMk cId="679044869" sldId="280"/>
            <ac:picMk id="2" creationId="{A23CF7F8-B1C6-7244-ADCC-16C915F5B06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C6531-5851-40F7-866E-B24F7FF97B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656EF2-CE80-4D2B-8E1B-B3FA7FA69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19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Safina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25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Safina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9746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Aqsa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6401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Iqra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6138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Iqra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116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Iqra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746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97AEA1-384B-4C98-C96C-740FDFF5D9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BDBD79-642E-553F-4F09-FE200FAD9B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A5C33F-4972-F7BA-841E-0396073176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Aqsa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D33CA5-B9C2-8E4D-26BE-07665C3FEF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047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E4FCA-FE18-997A-A5C3-70C746065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299DCB-0343-F04D-C299-424E8A5D3C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4A0261-9DE9-D589-04A9-F318758AD4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Aqsa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A151E7-748A-316B-FEB7-A94EDA375D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8987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Zaib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0552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6ED04-ACE9-66A3-975D-3939FA6BFE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270DB8-1787-05EF-85AC-E75FDBDFDE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A85C8B-ABF8-3A0C-D49A-E912932DAC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Zaib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30DC45-9B21-DE4F-E6BD-A3668D75D3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515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2DC4E-2F3A-9607-1D10-7275EFA01A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8DC257-C580-2478-1331-AD8203EE27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2F4F22-C167-0FF2-8599-9824608B2E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Safina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DDC83-17D5-6552-B84C-446A93E5B3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963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0AD051-13C8-F1B7-6412-C4F83C6D6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58E427-8851-67DE-3529-792840E0B1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AF9996-C570-61B8-750F-66E895F164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Safina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940455-0BB3-0287-EF4B-6FEC57B364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8220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E684BC-B69E-7E03-A0AA-876E91165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D1FC03-7C88-AFCC-0E65-C4ECE5712B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8BF17C-1F7D-5E5D-5164-2FD29FFF1A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D6A6A7-BEB1-2FB2-13AD-C736ECF9DE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05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16671-E630-CC2B-983A-63AD1E20CA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6B71FC-4FAB-98BA-28E9-A71674987C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AABC4-31FC-84E6-E230-1A792C718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14BB2-723D-F1CC-53A0-6AFA3C683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161CC-8C81-6581-F5C5-736E5ECE1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41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B5350-5269-B057-505D-D079C8990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23B3B-3DA8-182A-D5F1-0E3D01296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3552A-405A-29BF-C30E-1329EDB07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86590-34A5-FAEA-14C5-6FC7A19B3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998FD-0C9E-B106-42E7-1FEF35C08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948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C9542-5369-39B4-EE81-5181E36CD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AA51B7-8197-1585-67DF-56E773AAD0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7E4FE-C43E-B665-C304-B89CD8B60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A15C8-38E8-7542-5F37-9832FC11C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5312B-F51D-9E55-6409-400F7E019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279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FB64E-DB1C-77D7-E8C2-D8F7DB96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3933B-AF5D-610C-3A90-D8A6D9231E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EE3B3F-2BF9-0D6B-53FB-2FF29DBEF6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24C06-B777-CB17-E722-5F595E5E8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65BEFF-874C-2BB9-9704-C035722C6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889A93-E3CC-A702-6962-1E6D6FCBF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129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4050-8DCE-FA0E-F990-32C730C36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EF1D0F-78D1-9D1F-ACF1-1F18BDD35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DFB429-BB02-67F7-BD27-830BB680CD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DDBCE-8AF7-EBE5-5B63-BB63AE57F2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8FB57A-1076-48E0-5D88-DA5A4D0282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6AFC5F-56FB-F39D-6F31-8D77D6FC5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F10A9-9743-3896-3ACC-BBBD0A7DA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64BDF1-5818-7089-DB24-7B9441586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029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36B16-9F48-5586-5F6F-0DBC3B3DC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BA5AB0-53E9-28C4-68F2-E1B5BB75B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84076D-A594-68B8-710F-EC47BE26F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14AA01-4531-84EA-2A4E-A6D74696F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10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F084B0-771C-8988-C734-F981A52DA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A6EC48-03A5-E8C1-E955-FC7C13A43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4C0E67-022C-37BF-1BD3-5DF67CE48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4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64828-F8EC-D0E6-618A-0C05229AD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EA61-A0BA-93C5-EF7F-811D003C4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B89596-7B42-AD2C-90FC-10B8141406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B406C-CCC9-570F-4F0B-D7A4EFBA9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5EBC66-8CCC-80CE-9FD9-B80DB8B4E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DC95E6-BCCA-DA9B-4147-6CEF6FF95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39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A0D50-10B8-D70E-8BCC-F739432C5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2F35C0-10BC-8CC0-6EC1-5BE6BF96F1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21C0FB-3CD7-2418-261A-6AD820DCC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48C1A3-CB9C-43B8-6228-69AE7959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3D82E8-5D68-B949-0116-CC421A197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1E01FC-8CE3-AE3A-195E-2FDC57A71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25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FC119-1612-1FFE-0E1E-D2CD1233F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1AC73-6A9D-3B59-4551-B220EBED37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7C0C8-949D-072F-6DCE-7643E45A1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C1A7E-9360-490C-0191-30BD4EA5E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C35E0-E15C-09E0-1F73-85623C1C2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320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C2ED5D-ECAD-E9B6-8AD8-FF563D6273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C054D-AFB2-525D-0601-2B18FAE914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FCFEA-63D9-C3AA-949E-2BAA27BC5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A0305-496B-655B-6DBC-2AFE818FC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8349D-0666-DC8A-8007-0C776D04F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375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BC8149-F58B-3FB4-3BC1-31752560A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70EF07-AD77-B33B-C62F-FB12A6CD9B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42485-2566-E6E0-6327-43F4E42917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86AEAD-E1DB-4B6B-A3C5-592542B423B0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74EAA-4254-2B6B-73D8-824DE5FD49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82F09-4C8C-B163-EA6A-AF927731F6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46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urses.lumenlearning.com/wm-computerapplicationsmgrs-2/chapter/creating-and-saving-a-file/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home.co.uk/advice/what-is-a-residential-care-home" TargetMode="External"/><Relationship Id="rId2" Type="http://schemas.openxmlformats.org/officeDocument/2006/relationships/hyperlink" Target="https://sunrisecare.co.uk/residential-care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hsewebsite.com/safety-checklist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invgate.com/microsoft-teams-for-hr" TargetMode="External"/><Relationship Id="rId2" Type="http://schemas.openxmlformats.org/officeDocument/2006/relationships/hyperlink" Target="https://www.microsoft.com/en-gb/microsoft-365-copilot/download-copilot-app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topic/what-is-microsoft-teams-3de4d369-0167-8def-b93b-0eb5286d7a29" TargetMode="External"/><Relationship Id="rId2" Type="http://schemas.openxmlformats.org/officeDocument/2006/relationships/hyperlink" Target="https://www.digiclip.io/2022/09/digital-checklists-for-safety-compliance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novem-it.co.uk/blog/the-best-7-microsoft-collaboration-tools-for-business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85EEED-D980-A0FB-FCFE-315B8A9406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LCHS4007</a:t>
            </a:r>
            <a:b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Digital Skills and Research Methods</a:t>
            </a:r>
            <a:b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Assessment 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9207D0-617E-ED51-624F-D93C446B6AD8}"/>
              </a:ext>
            </a:extLst>
          </p:cNvPr>
          <p:cNvSpPr/>
          <p:nvPr/>
        </p:nvSpPr>
        <p:spPr>
          <a:xfrm>
            <a:off x="7239002" y="2444821"/>
            <a:ext cx="3233898" cy="166821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LECTURER: ANIKA TAHSIN AHMED</a:t>
            </a:r>
          </a:p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AQSA EJAZ: 2507265</a:t>
            </a:r>
          </a:p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IQRA WAJID: 2410757</a:t>
            </a:r>
          </a:p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ZAIB UN NISA: 2511761</a:t>
            </a:r>
          </a:p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SAFINA AKHTAR: 20203274</a:t>
            </a:r>
          </a:p>
        </p:txBody>
      </p:sp>
    </p:spTree>
    <p:extLst>
      <p:ext uri="{BB962C8B-B14F-4D97-AF65-F5344CB8AC3E}">
        <p14:creationId xmlns:p14="http://schemas.microsoft.com/office/powerpoint/2010/main" val="3635158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4AE162-3E78-A752-C3A3-BC1CAD0F3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FCBD9E3-DA1F-2A1C-DF8E-56EE0AD4E2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3AFE859-DEC2-2BAB-AF67-CF72FBEFD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9D34A5F-3E47-D008-2928-6A7EBB5DE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1D5F0AF-9F5D-CE6B-1A3B-1E56CBAB8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36B38A3-660D-18E9-DDA5-791C5A3A6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B8F7E9-74A3-B9C1-1525-89EFCD06A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0910183-CDA9-51FB-E72F-4215118ECDE5}"/>
              </a:ext>
            </a:extLst>
          </p:cNvPr>
          <p:cNvSpPr txBox="1">
            <a:spLocks/>
          </p:cNvSpPr>
          <p:nvPr/>
        </p:nvSpPr>
        <p:spPr>
          <a:xfrm>
            <a:off x="833120" y="860261"/>
            <a:ext cx="10515600" cy="7557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Content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5F4C947-CA07-12F8-0437-5DC76A013CDC}"/>
              </a:ext>
            </a:extLst>
          </p:cNvPr>
          <p:cNvSpPr txBox="1">
            <a:spLocks/>
          </p:cNvSpPr>
          <p:nvPr/>
        </p:nvSpPr>
        <p:spPr>
          <a:xfrm>
            <a:off x="548640" y="1529080"/>
            <a:ext cx="11084560" cy="4109720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Introduction.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What is Sunrise Residential Care?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What is Microsoft 365?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Benefits and Limitations of Word in Sunrise Residential Care Home.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What is Microsoft Teams?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Benefits and Limitations.</a:t>
            </a:r>
          </a:p>
          <a:p>
            <a:pPr algn="l">
              <a:lnSpc>
                <a:spcPct val="150000"/>
              </a:lnSpc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Impacts of limited digital skills (literacy) in Sunrise Residential Care Home.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Checklist for digital safety practices –Word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Checklist for digital safety practices -Word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References.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84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575481-4E1F-984E-FD12-FCD624CAFB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46E9BA6-A33B-DF4D-FFD0-291A9D192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3133E59-DBC6-6EF7-E017-381E0A6E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1D44BCD-C471-008E-8E9F-EB5C86CE2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8071D1D-9687-7F30-425B-545D469F1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C41354B-543C-BF8B-D715-63CD2A30C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9B9E57-0CB3-DFE8-4F35-E05DABF03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B3541E9-5BB9-DF90-0BEC-DDD4579D4A8D}"/>
              </a:ext>
            </a:extLst>
          </p:cNvPr>
          <p:cNvSpPr txBox="1">
            <a:spLocks/>
          </p:cNvSpPr>
          <p:nvPr/>
        </p:nvSpPr>
        <p:spPr>
          <a:xfrm>
            <a:off x="838200" y="968063"/>
            <a:ext cx="10515600" cy="7557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Introduction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4E6BC4-7803-975F-9F5B-DABD297B81D9}"/>
              </a:ext>
            </a:extLst>
          </p:cNvPr>
          <p:cNvSpPr txBox="1">
            <a:spLocks/>
          </p:cNvSpPr>
          <p:nvPr/>
        </p:nvSpPr>
        <p:spPr>
          <a:xfrm>
            <a:off x="838200" y="1952427"/>
            <a:ext cx="10515600" cy="40603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Team: Iqra, Aqsa, Zaib, Safina.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Evaluating the use of digital technology, tools and techniques that enhance efficiency at the Sunrise Residential Care Home.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5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E57A4F-7B1A-BF7C-45E6-B12DCB588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75A31FE-2AA3-3B6E-45E0-B81CA4D33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987DDE3-9ED4-2455-1B14-42E07528B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F05DEDD-3F92-A5C2-1A6A-3752059E7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9F14967-D5F8-945C-596C-CC17C1D74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BB01C03-A51E-6976-5713-F1FA27EEA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928E536-E7F9-85C0-5CC5-349FEEF17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F070822-BF0F-FEE9-28F8-2F21BC00EB5D}"/>
              </a:ext>
            </a:extLst>
          </p:cNvPr>
          <p:cNvSpPr txBox="1">
            <a:spLocks/>
          </p:cNvSpPr>
          <p:nvPr/>
        </p:nvSpPr>
        <p:spPr>
          <a:xfrm>
            <a:off x="838200" y="968063"/>
            <a:ext cx="10515600" cy="7557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What is Sunrise Residential Care Home?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B7437D0-8D10-3FB8-8C5E-94E1A8D69A9A}"/>
              </a:ext>
            </a:extLst>
          </p:cNvPr>
          <p:cNvSpPr txBox="1">
            <a:spLocks/>
          </p:cNvSpPr>
          <p:nvPr/>
        </p:nvSpPr>
        <p:spPr>
          <a:xfrm>
            <a:off x="838200" y="2259367"/>
            <a:ext cx="6237514" cy="28748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quoted that, “In our residential services personal care is supported based on the current needs of the customer, from verbal encouragement to full hands-on care.” (Anon, n.d.)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D88106-0B9E-D5BD-ADBB-EC25852E1A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4809" y="2115231"/>
            <a:ext cx="4238991" cy="283164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F78412D-80B1-9AA2-C68A-D8E4E865ACEB}"/>
              </a:ext>
            </a:extLst>
          </p:cNvPr>
          <p:cNvSpPr/>
          <p:nvPr/>
        </p:nvSpPr>
        <p:spPr>
          <a:xfrm>
            <a:off x="8430238" y="4968949"/>
            <a:ext cx="160813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(Berg, 2021)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089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E7A219-9E97-1DCD-9D60-97292D4D5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7402177-3FFA-11A6-56CE-98C3C30DF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3D81BE2-6BCC-9F70-718B-0F3EF6FC8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5BC2FE9-8B83-46A1-AAD0-AEBACBB53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7023000-6BB0-2200-9240-BE7907992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4A3AA89-CBD2-3EF2-0B19-C0D83C2E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A810241-F16A-2A8B-770B-ED4342CF2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5A0C439-FF7D-DC44-ECE2-32F142E7E6FD}"/>
              </a:ext>
            </a:extLst>
          </p:cNvPr>
          <p:cNvSpPr txBox="1">
            <a:spLocks/>
          </p:cNvSpPr>
          <p:nvPr/>
        </p:nvSpPr>
        <p:spPr>
          <a:xfrm>
            <a:off x="838200" y="968063"/>
            <a:ext cx="10515600" cy="7557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What is Microsoft 365 Suite?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2F0B446-95D2-F691-6BFF-A108319FE265}"/>
              </a:ext>
            </a:extLst>
          </p:cNvPr>
          <p:cNvSpPr txBox="1">
            <a:spLocks/>
          </p:cNvSpPr>
          <p:nvPr/>
        </p:nvSpPr>
        <p:spPr>
          <a:xfrm>
            <a:off x="838200" y="1952428"/>
            <a:ext cx="6233160" cy="26297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365 Suite is a collection of apps and tools that lets people work with greater effect, in the office and at home.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 have chosen Microsoft Word in Sunrise Residential Care Home.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Download the Microsoft 365 Copilot app for Windows, iOS and Android | Microsoft  365">
            <a:extLst>
              <a:ext uri="{FF2B5EF4-FFF2-40B4-BE49-F238E27FC236}">
                <a16:creationId xmlns:a16="http://schemas.microsoft.com/office/drawing/2014/main" id="{443EFE18-5DC4-2B8F-9FDD-F83D97F165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60" y="1786144"/>
            <a:ext cx="3847854" cy="148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781BBA1-C231-92A2-4948-453E72BEAF3E}"/>
              </a:ext>
            </a:extLst>
          </p:cNvPr>
          <p:cNvSpPr/>
          <p:nvPr/>
        </p:nvSpPr>
        <p:spPr>
          <a:xfrm>
            <a:off x="8431967" y="1385654"/>
            <a:ext cx="24160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(Microsoft.com, 2025)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EAECAE2-DA42-F783-CB1B-B2C29F0165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89400" y="3590333"/>
            <a:ext cx="2701180" cy="1890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0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8F64EC-8CD5-7C91-FE52-9EF8F91915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CD57B06-F39D-4520-0448-45F63F646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2D5C464-1DCB-AB7A-3772-AF7C64F3E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3AC6C86-D971-8F1B-2DB4-9BFB7320E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E69880B-C574-9355-DDAA-7D2DBDD5B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BCD9134-CD68-9632-B392-2E04D8ABD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B640A4-1411-0B24-CA78-E0FCAD2EF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8A59EC-DCE6-D4D2-F595-93BA2663F5E0}"/>
              </a:ext>
            </a:extLst>
          </p:cNvPr>
          <p:cNvSpPr txBox="1">
            <a:spLocks/>
          </p:cNvSpPr>
          <p:nvPr/>
        </p:nvSpPr>
        <p:spPr>
          <a:xfrm>
            <a:off x="828902" y="1234849"/>
            <a:ext cx="5157787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latin typeface="Arial Bold" panose="020B0704020202020204" pitchFamily="34" charset="0"/>
                <a:cs typeface="Arial Bold" panose="020B0704020202020204" pitchFamily="34" charset="0"/>
              </a:rPr>
              <a:t>Benefits of using Word in Sunrise Residential Care Home: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18D73B3-66C5-B1EC-FED4-0432E872F9D2}"/>
              </a:ext>
            </a:extLst>
          </p:cNvPr>
          <p:cNvSpPr txBox="1">
            <a:spLocks/>
          </p:cNvSpPr>
          <p:nvPr/>
        </p:nvSpPr>
        <p:spPr>
          <a:xfrm>
            <a:off x="6205313" y="1234849"/>
            <a:ext cx="5183188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200" dirty="0">
                <a:latin typeface="Arial Bold" panose="020B0704020202020204" pitchFamily="34" charset="0"/>
                <a:cs typeface="Arial Bold" panose="020B0704020202020204" pitchFamily="34" charset="0"/>
              </a:rPr>
              <a:t>Limitations of using Word in Sunrise Residential Care Home: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404A9493-3AD8-4157-1703-35832233C555}"/>
              </a:ext>
            </a:extLst>
          </p:cNvPr>
          <p:cNvSpPr txBox="1">
            <a:spLocks/>
          </p:cNvSpPr>
          <p:nvPr/>
        </p:nvSpPr>
        <p:spPr>
          <a:xfrm>
            <a:off x="828902" y="1850571"/>
            <a:ext cx="5157787" cy="39297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can type and edit documents as well as add photos and tables.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can easily copy and paste all the information into a Word document when they require any Excel data.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can easily create important plans for residents by listing their needs.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CB97BC3C-7E56-2925-45D8-97AD8AD4D41A}"/>
              </a:ext>
            </a:extLst>
          </p:cNvPr>
          <p:cNvSpPr txBox="1">
            <a:spLocks/>
          </p:cNvSpPr>
          <p:nvPr/>
        </p:nvSpPr>
        <p:spPr>
          <a:xfrm>
            <a:off x="6096000" y="1897856"/>
            <a:ext cx="5511126" cy="413044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may find it difficult to get documents to look right due to formatting.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Private information about residents such as health histories and personal information can be at risk.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does not always let many users work on documents at the same time. </a:t>
            </a:r>
          </a:p>
        </p:txBody>
      </p:sp>
    </p:spTree>
    <p:extLst>
      <p:ext uri="{BB962C8B-B14F-4D97-AF65-F5344CB8AC3E}">
        <p14:creationId xmlns:p14="http://schemas.microsoft.com/office/powerpoint/2010/main" val="24768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963F75-410A-AAC4-DF17-0043A0AF3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3ACE423-F733-B531-9D68-2AA7B26AE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09DFA1D-33C4-7CCF-E6FC-95B7481A6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150E341-3EA8-EF63-BC9B-97E18FD5E5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2DA3C69-F75C-773F-C064-E838834C6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009B6CF-0520-711C-201C-062B53CD9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D872147-7E8D-88B3-6F3B-E226507F6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12B03909-3E4A-D429-0EF8-65F11A030B8A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What is Microsoft Teams?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B3D41E3-0259-AB28-DC00-75247C15FF4F}"/>
              </a:ext>
            </a:extLst>
          </p:cNvPr>
          <p:cNvSpPr txBox="1">
            <a:spLocks/>
          </p:cNvSpPr>
          <p:nvPr/>
        </p:nvSpPr>
        <p:spPr>
          <a:xfrm>
            <a:off x="828903" y="1942193"/>
            <a:ext cx="7346681" cy="36809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Microsoft Teams is a platform which provides breakout rooms, whiteboards, screen sharing and many more.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</a:rPr>
              <a:t>Microsoft Teams is “the ultimate messaging app for your organization—a workspace for real-time collaboration and communication, meetings, file and app sharing.” (Welcome to Microsoft, 2024)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97C70CC2-D36E-8E22-6D3E-344D10E6FE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470" t="16326" r="32282" b="13462"/>
          <a:stretch>
            <a:fillRect/>
          </a:stretch>
        </p:blipFill>
        <p:spPr>
          <a:xfrm>
            <a:off x="8175584" y="2350761"/>
            <a:ext cx="3049678" cy="2314937"/>
          </a:xfrm>
          <a:prstGeom prst="actionButtonBlank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C344E2-A9FB-5354-B2CF-0827A5FA7894}"/>
              </a:ext>
            </a:extLst>
          </p:cNvPr>
          <p:cNvSpPr txBox="1"/>
          <p:nvPr/>
        </p:nvSpPr>
        <p:spPr>
          <a:xfrm>
            <a:off x="8665098" y="4713537"/>
            <a:ext cx="227538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Manjaly</a:t>
            </a: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561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B7C062-62F7-B0F4-4ED9-87B8D126D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5AA3CF2-6140-F26E-5BBF-D3F43D2D6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54C24C4-5946-442B-23B9-A076DF432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CDCED2B-9626-D130-0900-9E8B80F28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83E4383-2C77-F6E4-C012-A40714068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7117493-7B5F-F9D8-F5C0-2DEA3B4D2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C65F159-4CCA-3E98-E338-92033C8F1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9560EBA-D73B-458A-BF38-C21A8E793020}"/>
              </a:ext>
            </a:extLst>
          </p:cNvPr>
          <p:cNvSpPr txBox="1">
            <a:spLocks/>
          </p:cNvSpPr>
          <p:nvPr/>
        </p:nvSpPr>
        <p:spPr>
          <a:xfrm>
            <a:off x="828902" y="1234849"/>
            <a:ext cx="5157787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Benefits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3F394D70-1803-FB93-8CFA-FBB7D2AF8715}"/>
              </a:ext>
            </a:extLst>
          </p:cNvPr>
          <p:cNvSpPr txBox="1">
            <a:spLocks/>
          </p:cNvSpPr>
          <p:nvPr/>
        </p:nvSpPr>
        <p:spPr>
          <a:xfrm>
            <a:off x="6205313" y="1234849"/>
            <a:ext cx="5183188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Limitations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54345BE-F297-7117-AFE9-0D93E21AD676}"/>
              </a:ext>
            </a:extLst>
          </p:cNvPr>
          <p:cNvSpPr txBox="1">
            <a:spLocks/>
          </p:cNvSpPr>
          <p:nvPr/>
        </p:nvSpPr>
        <p:spPr>
          <a:xfrm>
            <a:off x="828902" y="1850571"/>
            <a:ext cx="5157787" cy="39297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Creates a better communication and teamwork environment.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/>
                <a:cs typeface="Arial"/>
              </a:rPr>
              <a:t>It’s easily accessible to everyone especially in the digital age today.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Allows staff to manage their time &amp; undertake trainings.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4934692-CCC0-A2E1-CDD8-21F332FAEEC8}"/>
              </a:ext>
            </a:extLst>
          </p:cNvPr>
          <p:cNvSpPr txBox="1">
            <a:spLocks/>
          </p:cNvSpPr>
          <p:nvPr/>
        </p:nvSpPr>
        <p:spPr>
          <a:xfrm>
            <a:off x="6096000" y="1850571"/>
            <a:ext cx="5511126" cy="347730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may face technical issues due to internet problems.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can stop working if it is overloaded with several apps.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may need training to use teams due to constant new changes and updates.</a:t>
            </a:r>
          </a:p>
        </p:txBody>
      </p:sp>
    </p:spTree>
    <p:extLst>
      <p:ext uri="{BB962C8B-B14F-4D97-AF65-F5344CB8AC3E}">
        <p14:creationId xmlns:p14="http://schemas.microsoft.com/office/powerpoint/2010/main" val="68637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D39896-CE3B-CF1F-B720-4875A7B9F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88B55B5-E315-5A55-D64B-42E70DF7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41B1ACE-5A3F-6411-76DB-4A0BA7541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A2E0F36-18B1-62CA-6AB3-6F6FC41A7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18AF205-AC36-C017-2038-CA828938D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056FB56-4640-B4DD-6978-C64DA417B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A0A0E8C-8F69-BDD8-DF6B-267952CD2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71F08CD-2F3B-621A-8E4F-9B452B952868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Impact of limited digital skills - Word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DFAE0D5-1569-1BC0-0E08-D60C8CC93B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2196299"/>
              </p:ext>
            </p:extLst>
          </p:nvPr>
        </p:nvGraphicFramePr>
        <p:xfrm>
          <a:off x="947544" y="2175688"/>
          <a:ext cx="10363815" cy="30175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454605">
                  <a:extLst>
                    <a:ext uri="{9D8B030D-6E8A-4147-A177-3AD203B41FA5}">
                      <a16:colId xmlns:a16="http://schemas.microsoft.com/office/drawing/2014/main" val="2077465317"/>
                    </a:ext>
                  </a:extLst>
                </a:gridCol>
                <a:gridCol w="3454605">
                  <a:extLst>
                    <a:ext uri="{9D8B030D-6E8A-4147-A177-3AD203B41FA5}">
                      <a16:colId xmlns:a16="http://schemas.microsoft.com/office/drawing/2014/main" val="1086981152"/>
                    </a:ext>
                  </a:extLst>
                </a:gridCol>
                <a:gridCol w="3454605">
                  <a:extLst>
                    <a:ext uri="{9D8B030D-6E8A-4147-A177-3AD203B41FA5}">
                      <a16:colId xmlns:a16="http://schemas.microsoft.com/office/drawing/2014/main" val="32360603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Care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0686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plan delays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Delays in information sharing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75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Inaccurate records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collaborations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Missed details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18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gaps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Barriers with external professionals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3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 risks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Frustrations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Hesitation to write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284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91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F47D33-6D2B-894A-56BA-EDA1919C77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CAADF95-D6A8-1DBE-465F-5FF0230B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C746D49-8D96-D3D7-0CA2-1DE6695BD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F3B6BAE-DB88-143A-8902-068E2B9DC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BA1FDCE7-BE94-F108-9B50-67CC88D09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0B7A3E2-F4C9-8C6B-E0B5-2868AED14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69FB1FB-C80C-3F6C-4A83-42CB8CDAD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906CC5A8-F52B-DDA0-2F9B-1881651F81B7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Impact of limited digital skills - Teams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255C919-0DED-2ABC-0FDC-993D67D934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0920237"/>
              </p:ext>
            </p:extLst>
          </p:nvPr>
        </p:nvGraphicFramePr>
        <p:xfrm>
          <a:off x="947544" y="2058761"/>
          <a:ext cx="10363815" cy="33832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454605">
                  <a:extLst>
                    <a:ext uri="{9D8B030D-6E8A-4147-A177-3AD203B41FA5}">
                      <a16:colId xmlns:a16="http://schemas.microsoft.com/office/drawing/2014/main" val="2077465317"/>
                    </a:ext>
                  </a:extLst>
                </a:gridCol>
                <a:gridCol w="3454605">
                  <a:extLst>
                    <a:ext uri="{9D8B030D-6E8A-4147-A177-3AD203B41FA5}">
                      <a16:colId xmlns:a16="http://schemas.microsoft.com/office/drawing/2014/main" val="1086981152"/>
                    </a:ext>
                  </a:extLst>
                </a:gridCol>
                <a:gridCol w="3454605">
                  <a:extLst>
                    <a:ext uri="{9D8B030D-6E8A-4147-A177-3AD203B41FA5}">
                      <a16:colId xmlns:a16="http://schemas.microsoft.com/office/drawing/2014/main" val="32360603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Care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0686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handovers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Missed updates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responses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75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Missed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Missed details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18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 risks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collaboration on care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Inconsistent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3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sharing documents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Duplication of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collaboration with external professionals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284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9528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CB5D2F-0565-F174-0326-F2AED00C0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2B93AD4-1572-6362-4959-055F59C78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CAC13A-AF33-65B8-D61D-43E52CC39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701EE0-C88E-3CD4-404E-7EEEF196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F3877AF-3374-4ADD-8F49-0F2118327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4D89148-92D3-ECBC-E51E-3E8CE2540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DE98D59-5FC3-EC21-EBE9-98A8EB57C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CBFB092-AA5B-7F6A-4DBB-38C8A5E4CDA2}"/>
              </a:ext>
            </a:extLst>
          </p:cNvPr>
          <p:cNvSpPr txBox="1">
            <a:spLocks/>
          </p:cNvSpPr>
          <p:nvPr/>
        </p:nvSpPr>
        <p:spPr>
          <a:xfrm>
            <a:off x="828902" y="1246424"/>
            <a:ext cx="10534196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200" dirty="0">
                <a:latin typeface="Arial Bold" panose="020B0704020202020204" pitchFamily="34" charset="0"/>
                <a:cs typeface="Arial Bold" panose="020B0704020202020204" pitchFamily="34" charset="0"/>
              </a:rPr>
              <a:t>Checklist for digital safety practice – Word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96371BFA-59FA-A1C3-DE1F-208FF933258F}"/>
              </a:ext>
            </a:extLst>
          </p:cNvPr>
          <p:cNvSpPr txBox="1">
            <a:spLocks/>
          </p:cNvSpPr>
          <p:nvPr/>
        </p:nvSpPr>
        <p:spPr>
          <a:xfrm>
            <a:off x="828902" y="1899920"/>
            <a:ext cx="10687908" cy="3810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Label and store files according to data protection policies.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Report any accidental data sharing or breaches immediately.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Keep antivirus software up to date.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Lock the computer/laptop or iPad.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Do not share personal information via unsecure emails.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Check documents for accidental disclosure.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AD6008-D218-92A4-20D6-B2C1BF17DD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4178" y="3233656"/>
            <a:ext cx="2788920" cy="18592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DC84D5-FB43-1E5B-44C8-DEED9CA36629}"/>
              </a:ext>
            </a:extLst>
          </p:cNvPr>
          <p:cNvSpPr txBox="1"/>
          <p:nvPr/>
        </p:nvSpPr>
        <p:spPr>
          <a:xfrm>
            <a:off x="8855773" y="2860732"/>
            <a:ext cx="227538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(Michael, 2022)</a:t>
            </a:r>
          </a:p>
        </p:txBody>
      </p:sp>
    </p:spTree>
    <p:extLst>
      <p:ext uri="{BB962C8B-B14F-4D97-AF65-F5344CB8AC3E}">
        <p14:creationId xmlns:p14="http://schemas.microsoft.com/office/powerpoint/2010/main" val="343865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A7D3F-8F15-1F4E-5AA9-B6BE518CF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C88C04B-8F54-64F6-D4A9-C523F040D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96174C-8A72-037B-5E8A-6F5573C65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DCDC2F5-EB1C-9E41-2768-D582C65492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732AD16-8E62-AA50-FA21-04DA77B5C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796F6FC-23CF-3262-C5B3-784FEE980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4DCDC7-2E80-6A63-D5BB-D785C22F9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D01BD06-5A30-3B4D-82BA-93733CB7DCC5}"/>
              </a:ext>
            </a:extLst>
          </p:cNvPr>
          <p:cNvSpPr txBox="1">
            <a:spLocks/>
          </p:cNvSpPr>
          <p:nvPr/>
        </p:nvSpPr>
        <p:spPr>
          <a:xfrm>
            <a:off x="828902" y="1246424"/>
            <a:ext cx="10534196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200">
                <a:latin typeface="Arial Bold" panose="020B0704020202020204" pitchFamily="34" charset="0"/>
                <a:cs typeface="Arial Bold" panose="020B0704020202020204" pitchFamily="34" charset="0"/>
              </a:rPr>
              <a:t>Checklist for digital safety practice – Teams</a:t>
            </a:r>
            <a:endParaRPr lang="en-GB" sz="3200" dirty="0">
              <a:latin typeface="Arial Bold" panose="020B0704020202020204" pitchFamily="34" charset="0"/>
              <a:cs typeface="Arial Bold" panose="020B0704020202020204" pitchFamily="34" charset="0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197CC75-036D-6601-550F-8AF4F9EB45E2}"/>
              </a:ext>
            </a:extLst>
          </p:cNvPr>
          <p:cNvSpPr txBox="1">
            <a:spLocks/>
          </p:cNvSpPr>
          <p:nvPr/>
        </p:nvSpPr>
        <p:spPr>
          <a:xfrm>
            <a:off x="828902" y="1899920"/>
            <a:ext cx="10687908" cy="3810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Use strong and unique passwords.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Ensure to log out on shared devices.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Follow GDPR and care home policies.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Avoid sending sensitive files via personal emails and check recipient.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Keep Teams updated to the latest secure version.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Avoid public devices.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3CF7F8-B1C6-7244-ADCC-16C915F5B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200" y="1899920"/>
            <a:ext cx="2057400" cy="2057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88EC52-F4A9-F2EE-A4DE-E170A83BF9C5}"/>
              </a:ext>
            </a:extLst>
          </p:cNvPr>
          <p:cNvSpPr txBox="1"/>
          <p:nvPr/>
        </p:nvSpPr>
        <p:spPr>
          <a:xfrm>
            <a:off x="9173027" y="1596139"/>
            <a:ext cx="26386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(Health Safety &amp; Environment, 2016)</a:t>
            </a:r>
          </a:p>
        </p:txBody>
      </p:sp>
    </p:spTree>
    <p:extLst>
      <p:ext uri="{BB962C8B-B14F-4D97-AF65-F5344CB8AC3E}">
        <p14:creationId xmlns:p14="http://schemas.microsoft.com/office/powerpoint/2010/main" val="67904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BFA6ED-4C68-AE20-A2A0-D77983DA00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A5A3469-031E-20D9-F19A-BEC57DF55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5E6F06-51A3-97C3-F9E7-60DB7BEA6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8723763-BA58-F62A-EC5F-F155D43FC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70111D3-9848-B73D-606D-B753B584A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8CCF181-E2CA-A74E-206C-806FE0F32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E34CBC-1BA3-E9AB-43F2-931F8D049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927167B-8F3B-F654-E6DB-60F982AFDDEB}"/>
              </a:ext>
            </a:extLst>
          </p:cNvPr>
          <p:cNvSpPr txBox="1">
            <a:spLocks/>
          </p:cNvSpPr>
          <p:nvPr/>
        </p:nvSpPr>
        <p:spPr>
          <a:xfrm>
            <a:off x="828902" y="1454768"/>
            <a:ext cx="10534196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Conclusion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A74F77C-2BDB-71D8-81C6-A3D37E822E19}"/>
              </a:ext>
            </a:extLst>
          </p:cNvPr>
          <p:cNvSpPr txBox="1">
            <a:spLocks/>
          </p:cNvSpPr>
          <p:nvPr/>
        </p:nvSpPr>
        <p:spPr>
          <a:xfrm>
            <a:off x="828902" y="2124110"/>
            <a:ext cx="10687908" cy="267513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Microsoft Word and Teams are a part of the Microsoft Office group which helps staff to achieve several tasks within Sunrise Residential Care Home.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Despite the limitations of Microsoft Word and Teams within the care home, the program helps make tasks more efficient therefore, they remain a vital tool to increase the care quality for residents.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AFD462A-4A2F-5806-AFEE-439DB9D5E8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0760" y="4288700"/>
            <a:ext cx="3002280" cy="15011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30A5E6-C3FA-D220-F4A9-2EBDB923F7C8}"/>
              </a:ext>
            </a:extLst>
          </p:cNvPr>
          <p:cNvSpPr txBox="1"/>
          <p:nvPr/>
        </p:nvSpPr>
        <p:spPr>
          <a:xfrm>
            <a:off x="6095244" y="5420508"/>
            <a:ext cx="26386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novem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-it,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59561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C79D00-31CC-7536-867A-A2C3C5BB2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EC68A51-B8D2-C81C-829B-91D966D1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E8513A5-50E3-49BD-98C8-44267C46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6A4F8D1-3F84-970F-4DA4-0CC17FCC8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BE7D3EB-309B-F2C6-8310-19D77E849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64BF4E2-8C12-FB13-E93B-651BF12AB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4BB5D71-4155-7EAE-5A2D-6C3963D5B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7651570-9B9F-1F3D-A28A-3F8459F44328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References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DF353F-D1EA-EBA5-0E2A-6392CD536BC5}"/>
              </a:ext>
            </a:extLst>
          </p:cNvPr>
          <p:cNvSpPr txBox="1">
            <a:spLocks/>
          </p:cNvSpPr>
          <p:nvPr/>
        </p:nvSpPr>
        <p:spPr>
          <a:xfrm>
            <a:off x="871652" y="1646804"/>
            <a:ext cx="10515600" cy="41139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Anon, (n.d.).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Residential Living –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Sunrise Care.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https://sunrisecare.co.uk/residential-care/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(Accessed on: 25</a:t>
            </a:r>
            <a:r>
              <a:rPr lang="en-GB" sz="2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September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Berg, V. (2021).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What Is a Residential Care home?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Carehome.co.uk.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https://www.carehome.co.uk/advice/what-is-a-residential-care-home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(Accessed 2nd October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Health Safety &amp; Environment. (2016).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Safety Checklist’s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- Health Safety &amp; Environment.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https://www.hsewebsite.com/safety-checklists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(Accessed 3</a:t>
            </a:r>
            <a:r>
              <a:rPr lang="en-GB" sz="21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60525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A1D153-C2FC-B4B3-BAEF-44A2AB1B8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DF5FEE0-BC76-4391-8522-80649167E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0843692-51F9-4DE8-D895-7FD94C383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2A0B319-B9CB-2F4A-6C4F-28001C865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1BBA949-3166-B4CA-8591-E5E2FA391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93F6E2F-C381-7ACC-78B3-B5875EED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10B4E45-9B7E-3360-CA17-228C4EAA3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E3BD470-6A9C-76AA-D109-58E27F9D64FE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References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16D207F-1B67-16DB-B7C7-C88EBD301B58}"/>
              </a:ext>
            </a:extLst>
          </p:cNvPr>
          <p:cNvSpPr txBox="1">
            <a:spLocks/>
          </p:cNvSpPr>
          <p:nvPr/>
        </p:nvSpPr>
        <p:spPr>
          <a:xfrm>
            <a:off x="871652" y="1942194"/>
            <a:ext cx="10515600" cy="36809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Microsoft.com. (2025).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Download the Microsoft 365 Copilot app for Windows, iOS and Android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| Microsoft 365.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https://www.microsoft.com/en-gb/microsoft-365-copilot/download-copilot-app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(Accessed 2nd October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Manjaly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S. (2021).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How HR Can Use Microsoft Teams for Employee Engagement.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blog.invgate.com.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https://blog.invgate.com/microsoft-teams-for-hr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(Accessed 2nd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546255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B5E8C0-74A7-FE62-FA1B-779AB3EC7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FAAF5B3-FDE5-6918-CC66-740BF771E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103AD46-2304-5D3E-7DFA-425CC57FB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E417C9C-56C1-4403-9FCE-29E6F8196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17A37DE-CCCE-72E3-D970-9071AE159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9E8F63D-F818-9B4B-8C9E-DCC9DACD4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6CB432B-51E0-BF1A-066D-10F6C9E88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C5E99FD-456B-C87A-0CCF-D97F77C7E90C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References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612A702-E7A8-C14E-D692-023B26EB8387}"/>
              </a:ext>
            </a:extLst>
          </p:cNvPr>
          <p:cNvSpPr txBox="1">
            <a:spLocks/>
          </p:cNvSpPr>
          <p:nvPr/>
        </p:nvSpPr>
        <p:spPr>
          <a:xfrm>
            <a:off x="871652" y="1708651"/>
            <a:ext cx="10515600" cy="47024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Michael (2022).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Digital Checklists for Safety Compliance: Streamline WHS &amp; Audits.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DIGI CLIP mobile forms.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https://www.digiclip.io/2022/09/digital-checklists-for-safety-compliance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(Accessed 3</a:t>
            </a:r>
            <a:r>
              <a:rPr lang="en-GB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Welcome to Microsoft teams. (n.d.)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https://support.microsoft.com/en-gb/topic/what-is-microsoft-teams-3de4d369-0167-8def-b93b-0eb5286d7a29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 2nd October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Novem-it (n.d.).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The 7 best Microsoft collaboration tools for businesses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 Novem IT.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https://www.novem-it.co.uk/blog/the-best-7-microsoft-collaboration-tools-for-businesses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 3rd October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143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1079</Words>
  <Application>Microsoft Office PowerPoint</Application>
  <PresentationFormat>Widescreen</PresentationFormat>
  <Paragraphs>137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Aptos Display</vt:lpstr>
      <vt:lpstr>Arial</vt:lpstr>
      <vt:lpstr>Arial Bold</vt:lpstr>
      <vt:lpstr>Calibri</vt:lpstr>
      <vt:lpstr>Wingdings</vt:lpstr>
      <vt:lpstr>Office Theme</vt:lpstr>
      <vt:lpstr>LCHS4007 Digital Skills and Research Methods Assessment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Iqra Wajid</dc:creator>
  <cp:lastModifiedBy>Iqra Wajid</cp:lastModifiedBy>
  <cp:revision>1</cp:revision>
  <dcterms:created xsi:type="dcterms:W3CDTF">2025-09-25T20:54:04Z</dcterms:created>
  <dcterms:modified xsi:type="dcterms:W3CDTF">2025-10-04T01:37:36Z</dcterms:modified>
</cp:coreProperties>
</file>