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E93A62-DCDD-2842-3C21-AAC79A81FCEB}" v="46" dt="2026-10-19T09:59:09.9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8" name="Oval 197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99" name="Oval 198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81400" y="965580"/>
            <a:ext cx="5204489" cy="3160593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</a:rPr>
              <a:t>Melancholia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20817" y="4409960"/>
            <a:ext cx="4508641" cy="1116414"/>
          </a:xfrm>
        </p:spPr>
        <p:txBody>
          <a:bodyPr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200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1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02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3" name="Freeform: Shape 21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4" name="Oval 23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8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E30B0D-28B4-A5B1-8EE2-FCE8304C5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What might this mean?</a:t>
            </a:r>
            <a:endParaRPr lang="en-US" sz="400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8A91-5426-22A9-0467-75E6F5E62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A person has become withdrawn, sleeps poorly, eats little and spends long periods thinking about suffering and death.</a:t>
            </a:r>
            <a:endParaRPr lang="en-US" sz="160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In pairs, ask:</a:t>
            </a:r>
          </a:p>
          <a:p>
            <a:pPr marL="0" indent="0">
              <a:buNone/>
            </a:pPr>
            <a:endParaRPr lang="en-GB" sz="1600"/>
          </a:p>
          <a:p>
            <a:pPr>
              <a:buFont typeface="Calibri" panose="020B0604020202020204" pitchFamily="34" charset="0"/>
              <a:buChar char="-"/>
            </a:pPr>
            <a:r>
              <a:rPr lang="en-GB" sz="1600"/>
              <a:t>How might someone explain this through beliefs about the body?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600"/>
              <a:t>How might someone explain it through religion?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600"/>
              <a:t>What would they want to know about the person’s life and circumstances?</a:t>
            </a:r>
          </a:p>
          <a:p>
            <a:pPr marL="0" indent="0">
              <a:buNone/>
            </a:pPr>
            <a:endParaRPr lang="en-GB" sz="1600"/>
          </a:p>
        </p:txBody>
      </p:sp>
      <p:pic>
        <p:nvPicPr>
          <p:cNvPr id="5" name="Picture 4" descr="Hand holding bluury light">
            <a:extLst>
              <a:ext uri="{FF2B5EF4-FFF2-40B4-BE49-F238E27FC236}">
                <a16:creationId xmlns:a16="http://schemas.microsoft.com/office/drawing/2014/main" id="{06C5E46A-2A7B-0038-8786-D30974CA1B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29" r="16611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747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Melancholia</vt:lpstr>
      <vt:lpstr>What might this mean?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</cp:revision>
  <dcterms:created xsi:type="dcterms:W3CDTF">2026-10-19T09:36:20Z</dcterms:created>
  <dcterms:modified xsi:type="dcterms:W3CDTF">2026-10-19T10:04:18Z</dcterms:modified>
</cp:coreProperties>
</file>