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75" r:id="rId8"/>
    <p:sldId id="277" r:id="rId9"/>
    <p:sldId id="279" r:id="rId10"/>
    <p:sldId id="274" r:id="rId11"/>
    <p:sldId id="276" r:id="rId12"/>
    <p:sldId id="278" r:id="rId13"/>
    <p:sldId id="280" r:id="rId14"/>
    <p:sldId id="281" r:id="rId15"/>
    <p:sldId id="282" r:id="rId16"/>
    <p:sldId id="283" r:id="rId17"/>
    <p:sldId id="284" r:id="rId18"/>
    <p:sldId id="286" r:id="rId19"/>
    <p:sldId id="302" r:id="rId20"/>
    <p:sldId id="303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299" r:id="rId34"/>
    <p:sldId id="300" r:id="rId35"/>
    <p:sldId id="301" r:id="rId36"/>
  </p:sldIdLst>
  <p:sldSz cx="18288000" cy="10287000"/>
  <p:notesSz cx="6858000" cy="9945688"/>
  <p:embeddedFontLst>
    <p:embeddedFont>
      <p:font typeface="Canva Sans" panose="020B0604020202020204" charset="0"/>
      <p:regular r:id="rId37"/>
    </p:embeddedFont>
    <p:embeddedFont>
      <p:font typeface="Calibri" panose="020F0502020204030204" pitchFamily="34" charset="0"/>
      <p:regular r:id="rId38"/>
      <p:bold r:id="rId39"/>
      <p:italic r:id="rId40"/>
      <p:boldItalic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5" autoAdjust="0"/>
    <p:restoredTop sz="94622" autoAdjust="0"/>
  </p:normalViewPr>
  <p:slideViewPr>
    <p:cSldViewPr>
      <p:cViewPr>
        <p:scale>
          <a:sx n="33" d="100"/>
          <a:sy n="33" d="100"/>
        </p:scale>
        <p:origin x="1340" y="3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20" Type="http://schemas.openxmlformats.org/officeDocument/2006/relationships/slide" Target="slides/slide19.xml"/><Relationship Id="rId41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8.svg"/><Relationship Id="rId12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7" Type="http://schemas.openxmlformats.org/officeDocument/2006/relationships/image" Target="../media/image29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27.sv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sv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7.svg"/><Relationship Id="rId18" Type="http://schemas.openxmlformats.org/officeDocument/2006/relationships/image" Target="../media/image18.png"/><Relationship Id="rId3" Type="http://schemas.openxmlformats.org/officeDocument/2006/relationships/image" Target="../media/image18.svg"/><Relationship Id="rId7" Type="http://schemas.openxmlformats.org/officeDocument/2006/relationships/image" Target="../media/image31.svg"/><Relationship Id="rId12" Type="http://schemas.openxmlformats.org/officeDocument/2006/relationships/image" Target="../media/image13.png"/><Relationship Id="rId17" Type="http://schemas.openxmlformats.org/officeDocument/2006/relationships/image" Target="../media/image22.svg"/><Relationship Id="rId2" Type="http://schemas.openxmlformats.org/officeDocument/2006/relationships/image" Target="../media/image17.png"/><Relationship Id="rId16" Type="http://schemas.openxmlformats.org/officeDocument/2006/relationships/image" Target="../media/image11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33.svg"/><Relationship Id="rId15" Type="http://schemas.openxmlformats.org/officeDocument/2006/relationships/image" Target="../media/image29.svg"/><Relationship Id="rId10" Type="http://schemas.openxmlformats.org/officeDocument/2006/relationships/image" Target="../media/image12.png"/><Relationship Id="rId19" Type="http://schemas.openxmlformats.org/officeDocument/2006/relationships/image" Target="../media/image24.svg"/><Relationship Id="rId4" Type="http://schemas.openxmlformats.org/officeDocument/2006/relationships/image" Target="../media/image10.png"/><Relationship Id="rId9" Type="http://schemas.openxmlformats.org/officeDocument/2006/relationships/image" Target="../media/image14.svg"/><Relationship Id="rId1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41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7.svg"/><Relationship Id="rId18" Type="http://schemas.openxmlformats.org/officeDocument/2006/relationships/image" Target="../media/image18.png"/><Relationship Id="rId3" Type="http://schemas.openxmlformats.org/officeDocument/2006/relationships/image" Target="../media/image18.svg"/><Relationship Id="rId7" Type="http://schemas.openxmlformats.org/officeDocument/2006/relationships/image" Target="../media/image31.svg"/><Relationship Id="rId12" Type="http://schemas.openxmlformats.org/officeDocument/2006/relationships/image" Target="../media/image13.png"/><Relationship Id="rId17" Type="http://schemas.openxmlformats.org/officeDocument/2006/relationships/image" Target="../media/image22.svg"/><Relationship Id="rId2" Type="http://schemas.openxmlformats.org/officeDocument/2006/relationships/image" Target="../media/image17.png"/><Relationship Id="rId16" Type="http://schemas.openxmlformats.org/officeDocument/2006/relationships/image" Target="../media/image11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33.svg"/><Relationship Id="rId15" Type="http://schemas.openxmlformats.org/officeDocument/2006/relationships/image" Target="../media/image29.svg"/><Relationship Id="rId10" Type="http://schemas.openxmlformats.org/officeDocument/2006/relationships/image" Target="../media/image12.png"/><Relationship Id="rId19" Type="http://schemas.openxmlformats.org/officeDocument/2006/relationships/image" Target="../media/image24.svg"/><Relationship Id="rId4" Type="http://schemas.openxmlformats.org/officeDocument/2006/relationships/image" Target="../media/image10.png"/><Relationship Id="rId9" Type="http://schemas.openxmlformats.org/officeDocument/2006/relationships/image" Target="../media/image14.svg"/><Relationship Id="rId1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png"/><Relationship Id="rId7" Type="http://schemas.openxmlformats.org/officeDocument/2006/relationships/image" Target="../media/image47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45.svg"/><Relationship Id="rId4" Type="http://schemas.openxmlformats.org/officeDocument/2006/relationships/image" Target="../media/image26.png"/><Relationship Id="rId9" Type="http://schemas.openxmlformats.org/officeDocument/2006/relationships/image" Target="../media/image49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9.svg"/><Relationship Id="rId18" Type="http://schemas.openxmlformats.org/officeDocument/2006/relationships/image" Target="../media/image16.png"/><Relationship Id="rId3" Type="http://schemas.openxmlformats.org/officeDocument/2006/relationships/image" Target="../media/image18.svg"/><Relationship Id="rId21" Type="http://schemas.openxmlformats.org/officeDocument/2006/relationships/image" Target="../media/image30.png"/><Relationship Id="rId7" Type="http://schemas.openxmlformats.org/officeDocument/2006/relationships/image" Target="../media/image31.svg"/><Relationship Id="rId12" Type="http://schemas.openxmlformats.org/officeDocument/2006/relationships/image" Target="../media/image14.png"/><Relationship Id="rId17" Type="http://schemas.openxmlformats.org/officeDocument/2006/relationships/image" Target="../media/image24.svg"/><Relationship Id="rId2" Type="http://schemas.openxmlformats.org/officeDocument/2006/relationships/image" Target="../media/image17.png"/><Relationship Id="rId16" Type="http://schemas.openxmlformats.org/officeDocument/2006/relationships/image" Target="../media/image18.png"/><Relationship Id="rId20" Type="http://schemas.openxmlformats.org/officeDocument/2006/relationships/image" Target="../media/image5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7.svg"/><Relationship Id="rId5" Type="http://schemas.openxmlformats.org/officeDocument/2006/relationships/image" Target="../media/image33.svg"/><Relationship Id="rId15" Type="http://schemas.openxmlformats.org/officeDocument/2006/relationships/image" Target="../media/image22.svg"/><Relationship Id="rId10" Type="http://schemas.openxmlformats.org/officeDocument/2006/relationships/image" Target="../media/image13.png"/><Relationship Id="rId19" Type="http://schemas.openxmlformats.org/officeDocument/2006/relationships/image" Target="../media/image29.png"/><Relationship Id="rId4" Type="http://schemas.openxmlformats.org/officeDocument/2006/relationships/image" Target="../media/image10.png"/><Relationship Id="rId9" Type="http://schemas.openxmlformats.org/officeDocument/2006/relationships/image" Target="../media/image20.svg"/><Relationship Id="rId14" Type="http://schemas.openxmlformats.org/officeDocument/2006/relationships/image" Target="../media/image11.png"/><Relationship Id="rId22" Type="http://schemas.openxmlformats.org/officeDocument/2006/relationships/image" Target="../media/image53.sv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1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7.svg"/><Relationship Id="rId18" Type="http://schemas.openxmlformats.org/officeDocument/2006/relationships/image" Target="../media/image18.png"/><Relationship Id="rId3" Type="http://schemas.openxmlformats.org/officeDocument/2006/relationships/image" Target="../media/image18.svg"/><Relationship Id="rId7" Type="http://schemas.openxmlformats.org/officeDocument/2006/relationships/image" Target="../media/image31.svg"/><Relationship Id="rId12" Type="http://schemas.openxmlformats.org/officeDocument/2006/relationships/image" Target="../media/image13.png"/><Relationship Id="rId17" Type="http://schemas.openxmlformats.org/officeDocument/2006/relationships/image" Target="../media/image22.svg"/><Relationship Id="rId2" Type="http://schemas.openxmlformats.org/officeDocument/2006/relationships/image" Target="../media/image17.png"/><Relationship Id="rId16" Type="http://schemas.openxmlformats.org/officeDocument/2006/relationships/image" Target="../media/image11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33.svg"/><Relationship Id="rId15" Type="http://schemas.openxmlformats.org/officeDocument/2006/relationships/image" Target="../media/image29.svg"/><Relationship Id="rId10" Type="http://schemas.openxmlformats.org/officeDocument/2006/relationships/image" Target="../media/image12.png"/><Relationship Id="rId19" Type="http://schemas.openxmlformats.org/officeDocument/2006/relationships/image" Target="../media/image24.svg"/><Relationship Id="rId4" Type="http://schemas.openxmlformats.org/officeDocument/2006/relationships/image" Target="../media/image10.png"/><Relationship Id="rId9" Type="http://schemas.openxmlformats.org/officeDocument/2006/relationships/image" Target="../media/image14.svg"/><Relationship Id="rId14" Type="http://schemas.openxmlformats.org/officeDocument/2006/relationships/image" Target="../media/image1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8.svg"/><Relationship Id="rId12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10.sv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237681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187489" y="1327203"/>
            <a:ext cx="9481054" cy="5201822"/>
            <a:chOff x="0" y="0"/>
            <a:chExt cx="749300" cy="41110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59789" cy="411107"/>
            </a:xfrm>
            <a:custGeom>
              <a:avLst/>
              <a:gdLst/>
              <a:ahLst/>
              <a:cxnLst/>
              <a:rect l="l" t="t" r="r" b="b"/>
              <a:pathLst>
                <a:path w="759789" h="411107">
                  <a:moveTo>
                    <a:pt x="406043" y="0"/>
                  </a:moveTo>
                  <a:cubicBezTo>
                    <a:pt x="456604" y="0"/>
                    <a:pt x="493733" y="23821"/>
                    <a:pt x="519123" y="51360"/>
                  </a:cubicBezTo>
                  <a:cubicBezTo>
                    <a:pt x="565194" y="42876"/>
                    <a:pt x="603839" y="45808"/>
                    <a:pt x="634879" y="66917"/>
                  </a:cubicBezTo>
                  <a:cubicBezTo>
                    <a:pt x="660283" y="84196"/>
                    <a:pt x="671469" y="108822"/>
                    <a:pt x="668656" y="133797"/>
                  </a:cubicBezTo>
                  <a:cubicBezTo>
                    <a:pt x="726486" y="156492"/>
                    <a:pt x="759789" y="198955"/>
                    <a:pt x="746322" y="239728"/>
                  </a:cubicBezTo>
                  <a:cubicBezTo>
                    <a:pt x="731303" y="285193"/>
                    <a:pt x="656148" y="314416"/>
                    <a:pt x="588198" y="307074"/>
                  </a:cubicBezTo>
                  <a:cubicBezTo>
                    <a:pt x="568792" y="334079"/>
                    <a:pt x="533853" y="355295"/>
                    <a:pt x="489558" y="363310"/>
                  </a:cubicBezTo>
                  <a:cubicBezTo>
                    <a:pt x="430475" y="373998"/>
                    <a:pt x="371202" y="358258"/>
                    <a:pt x="335965" y="326539"/>
                  </a:cubicBezTo>
                  <a:lnTo>
                    <a:pt x="142923" y="411107"/>
                  </a:lnTo>
                  <a:cubicBezTo>
                    <a:pt x="172361" y="385906"/>
                    <a:pt x="201390" y="363310"/>
                    <a:pt x="210108" y="324175"/>
                  </a:cubicBezTo>
                  <a:cubicBezTo>
                    <a:pt x="185828" y="329293"/>
                    <a:pt x="157677" y="327864"/>
                    <a:pt x="131529" y="318658"/>
                  </a:cubicBezTo>
                  <a:cubicBezTo>
                    <a:pt x="85470" y="302442"/>
                    <a:pt x="64968" y="266777"/>
                    <a:pt x="71703" y="236649"/>
                  </a:cubicBezTo>
                  <a:cubicBezTo>
                    <a:pt x="45479" y="223903"/>
                    <a:pt x="0" y="205509"/>
                    <a:pt x="0" y="161972"/>
                  </a:cubicBezTo>
                  <a:cubicBezTo>
                    <a:pt x="0" y="121604"/>
                    <a:pt x="59552" y="90614"/>
                    <a:pt x="115465" y="91435"/>
                  </a:cubicBezTo>
                  <a:cubicBezTo>
                    <a:pt x="121514" y="74897"/>
                    <a:pt x="134548" y="59683"/>
                    <a:pt x="154177" y="48392"/>
                  </a:cubicBezTo>
                  <a:cubicBezTo>
                    <a:pt x="195812" y="24448"/>
                    <a:pt x="259860" y="28584"/>
                    <a:pt x="294283" y="49313"/>
                  </a:cubicBezTo>
                  <a:cubicBezTo>
                    <a:pt x="318328" y="19057"/>
                    <a:pt x="356627" y="0"/>
                    <a:pt x="40604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39700" y="22632"/>
              <a:ext cx="482600" cy="2810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276910" y="6172200"/>
            <a:ext cx="3734181" cy="4114800"/>
          </a:xfrm>
          <a:custGeom>
            <a:avLst/>
            <a:gdLst/>
            <a:ahLst/>
            <a:cxnLst/>
            <a:rect l="l" t="t" r="r" b="b"/>
            <a:pathLst>
              <a:path w="3734181" h="4114800">
                <a:moveTo>
                  <a:pt x="0" y="0"/>
                </a:moveTo>
                <a:lnTo>
                  <a:pt x="3734180" y="0"/>
                </a:lnTo>
                <a:lnTo>
                  <a:pt x="37341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409946" y="2485759"/>
            <a:ext cx="16437952" cy="1442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45"/>
              </a:lnSpc>
              <a:spcBef>
                <a:spcPct val="0"/>
              </a:spcBef>
            </a:pPr>
            <a:r>
              <a:rPr lang="en-US" sz="853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Croeso i’r wers!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23182" y="293235"/>
            <a:ext cx="10587909" cy="919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4"/>
              </a:lnSpc>
              <a:spcBef>
                <a:spcPct val="0"/>
              </a:spcBef>
            </a:pPr>
            <a:r>
              <a:rPr lang="en-US" sz="549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Ydych chi’n barod i ddysgu?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57200" y="-627582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63430" y="1716634"/>
            <a:ext cx="7342534" cy="2058928"/>
            <a:chOff x="0" y="0"/>
            <a:chExt cx="1311222" cy="36768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1222" cy="367681"/>
            </a:xfrm>
            <a:custGeom>
              <a:avLst/>
              <a:gdLst/>
              <a:ahLst/>
              <a:cxnLst/>
              <a:rect l="l" t="t" r="r" b="b"/>
              <a:pathLst>
                <a:path w="1311222" h="367681">
                  <a:moveTo>
                    <a:pt x="1235022" y="0"/>
                  </a:moveTo>
                  <a:cubicBezTo>
                    <a:pt x="1273122" y="0"/>
                    <a:pt x="1311222" y="25400"/>
                    <a:pt x="1311222" y="63500"/>
                  </a:cubicBezTo>
                  <a:lnTo>
                    <a:pt x="1311222" y="164481"/>
                  </a:lnTo>
                  <a:cubicBezTo>
                    <a:pt x="1311222" y="202581"/>
                    <a:pt x="1273122" y="240681"/>
                    <a:pt x="1235022" y="240681"/>
                  </a:cubicBezTo>
                  <a:lnTo>
                    <a:pt x="266700" y="240681"/>
                  </a:lnTo>
                  <a:lnTo>
                    <a:pt x="127000" y="367681"/>
                  </a:lnTo>
                  <a:lnTo>
                    <a:pt x="127000" y="240681"/>
                  </a:lnTo>
                  <a:lnTo>
                    <a:pt x="76200" y="240681"/>
                  </a:lnTo>
                  <a:cubicBezTo>
                    <a:pt x="38100" y="240681"/>
                    <a:pt x="0" y="202581"/>
                    <a:pt x="0" y="164481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23502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1184222" cy="1517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44000" y="4331780"/>
            <a:ext cx="6940770" cy="1439084"/>
            <a:chOff x="0" y="0"/>
            <a:chExt cx="1960087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91371" y="6177354"/>
            <a:ext cx="7023717" cy="1439084"/>
            <a:chOff x="0" y="0"/>
            <a:chExt cx="1983511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983511" cy="406400"/>
            </a:xfrm>
            <a:custGeom>
              <a:avLst/>
              <a:gdLst/>
              <a:ahLst/>
              <a:cxnLst/>
              <a:rect l="l" t="t" r="r" b="b"/>
              <a:pathLst>
                <a:path w="1983511" h="406400">
                  <a:moveTo>
                    <a:pt x="0" y="0"/>
                  </a:moveTo>
                  <a:lnTo>
                    <a:pt x="1780311" y="0"/>
                  </a:lnTo>
                  <a:lnTo>
                    <a:pt x="1983511" y="203200"/>
                  </a:lnTo>
                  <a:lnTo>
                    <a:pt x="178031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177800" y="-38100"/>
              <a:ext cx="1729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144000" y="6208569"/>
            <a:ext cx="6940770" cy="1439084"/>
            <a:chOff x="0" y="0"/>
            <a:chExt cx="1960087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91371" y="4295969"/>
            <a:ext cx="7023717" cy="1439084"/>
            <a:chOff x="0" y="0"/>
            <a:chExt cx="1983511" cy="40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983511" cy="406400"/>
            </a:xfrm>
            <a:custGeom>
              <a:avLst/>
              <a:gdLst/>
              <a:ahLst/>
              <a:cxnLst/>
              <a:rect l="l" t="t" r="r" b="b"/>
              <a:pathLst>
                <a:path w="1983511" h="406400">
                  <a:moveTo>
                    <a:pt x="0" y="0"/>
                  </a:moveTo>
                  <a:lnTo>
                    <a:pt x="1780311" y="0"/>
                  </a:lnTo>
                  <a:lnTo>
                    <a:pt x="1983511" y="203200"/>
                  </a:lnTo>
                  <a:lnTo>
                    <a:pt x="178031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177800" y="-38100"/>
              <a:ext cx="1729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99216" y="8031709"/>
            <a:ext cx="7115873" cy="1439084"/>
            <a:chOff x="0" y="0"/>
            <a:chExt cx="2009536" cy="4064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009536" cy="406400"/>
            </a:xfrm>
            <a:custGeom>
              <a:avLst/>
              <a:gdLst/>
              <a:ahLst/>
              <a:cxnLst/>
              <a:rect l="l" t="t" r="r" b="b"/>
              <a:pathLst>
                <a:path w="2009536" h="406400">
                  <a:moveTo>
                    <a:pt x="0" y="0"/>
                  </a:moveTo>
                  <a:lnTo>
                    <a:pt x="1806336" y="0"/>
                  </a:lnTo>
                  <a:lnTo>
                    <a:pt x="2009536" y="203200"/>
                  </a:lnTo>
                  <a:lnTo>
                    <a:pt x="1806336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177800" y="-38100"/>
              <a:ext cx="175553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144000" y="8068383"/>
            <a:ext cx="6940770" cy="1439084"/>
            <a:chOff x="0" y="0"/>
            <a:chExt cx="1960087" cy="406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838846" y="3913372"/>
            <a:ext cx="1890460" cy="1907148"/>
          </a:xfrm>
          <a:custGeom>
            <a:avLst/>
            <a:gdLst/>
            <a:ahLst/>
            <a:cxnLst/>
            <a:rect l="l" t="t" r="r" b="b"/>
            <a:pathLst>
              <a:path w="1890460" h="1907148">
                <a:moveTo>
                  <a:pt x="0" y="0"/>
                </a:moveTo>
                <a:lnTo>
                  <a:pt x="1890460" y="0"/>
                </a:lnTo>
                <a:lnTo>
                  <a:pt x="1890460" y="1907147"/>
                </a:lnTo>
                <a:lnTo>
                  <a:pt x="0" y="19071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0025964" y="8018980"/>
            <a:ext cx="1498718" cy="1833294"/>
          </a:xfrm>
          <a:custGeom>
            <a:avLst/>
            <a:gdLst/>
            <a:ahLst/>
            <a:cxnLst/>
            <a:rect l="l" t="t" r="r" b="b"/>
            <a:pathLst>
              <a:path w="1498718" h="1833294">
                <a:moveTo>
                  <a:pt x="0" y="0"/>
                </a:moveTo>
                <a:lnTo>
                  <a:pt x="1498717" y="0"/>
                </a:lnTo>
                <a:lnTo>
                  <a:pt x="1498717" y="1833294"/>
                </a:lnTo>
                <a:lnTo>
                  <a:pt x="0" y="18332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10025964" y="5925132"/>
            <a:ext cx="1801888" cy="1896724"/>
          </a:xfrm>
          <a:custGeom>
            <a:avLst/>
            <a:gdLst/>
            <a:ahLst/>
            <a:cxnLst/>
            <a:rect l="l" t="t" r="r" b="b"/>
            <a:pathLst>
              <a:path w="1801888" h="1896724">
                <a:moveTo>
                  <a:pt x="0" y="0"/>
                </a:moveTo>
                <a:lnTo>
                  <a:pt x="1801887" y="0"/>
                </a:lnTo>
                <a:lnTo>
                  <a:pt x="1801887" y="1896724"/>
                </a:lnTo>
                <a:lnTo>
                  <a:pt x="0" y="18967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0293376" y="4469057"/>
            <a:ext cx="1755280" cy="1265995"/>
          </a:xfrm>
          <a:custGeom>
            <a:avLst/>
            <a:gdLst/>
            <a:ahLst/>
            <a:cxnLst/>
            <a:rect l="l" t="t" r="r" b="b"/>
            <a:pathLst>
              <a:path w="1755280" h="1265995">
                <a:moveTo>
                  <a:pt x="0" y="0"/>
                </a:moveTo>
                <a:lnTo>
                  <a:pt x="1755279" y="0"/>
                </a:lnTo>
                <a:lnTo>
                  <a:pt x="1755279" y="1265995"/>
                </a:lnTo>
                <a:lnTo>
                  <a:pt x="0" y="126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1838846" y="6208569"/>
            <a:ext cx="1200780" cy="1429500"/>
          </a:xfrm>
          <a:custGeom>
            <a:avLst/>
            <a:gdLst/>
            <a:ahLst/>
            <a:cxnLst/>
            <a:rect l="l" t="t" r="r" b="b"/>
            <a:pathLst>
              <a:path w="1200780" h="1429500">
                <a:moveTo>
                  <a:pt x="0" y="0"/>
                </a:moveTo>
                <a:lnTo>
                  <a:pt x="1200780" y="0"/>
                </a:lnTo>
                <a:lnTo>
                  <a:pt x="1200780" y="1429500"/>
                </a:lnTo>
                <a:lnTo>
                  <a:pt x="0" y="14295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1838846" y="8031709"/>
            <a:ext cx="2110023" cy="1512432"/>
          </a:xfrm>
          <a:custGeom>
            <a:avLst/>
            <a:gdLst/>
            <a:ahLst/>
            <a:cxnLst/>
            <a:rect l="l" t="t" r="r" b="b"/>
            <a:pathLst>
              <a:path w="2110023" h="1512432">
                <a:moveTo>
                  <a:pt x="0" y="0"/>
                </a:moveTo>
                <a:lnTo>
                  <a:pt x="2110022" y="0"/>
                </a:lnTo>
                <a:lnTo>
                  <a:pt x="2110022" y="1512432"/>
                </a:lnTo>
                <a:lnTo>
                  <a:pt x="0" y="15124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 r="-40316"/>
            </a:stretch>
          </a:blipFill>
        </p:spPr>
      </p:sp>
      <p:sp>
        <p:nvSpPr>
          <p:cNvPr id="32" name="TextBox 32"/>
          <p:cNvSpPr txBox="1"/>
          <p:nvPr/>
        </p:nvSpPr>
        <p:spPr>
          <a:xfrm>
            <a:off x="3408099" y="6411879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garddio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838846" y="1881753"/>
            <a:ext cx="5148800" cy="955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6"/>
              </a:lnSpc>
              <a:spcBef>
                <a:spcPct val="0"/>
              </a:spcBef>
            </a:pPr>
            <a:r>
              <a:rPr lang="en-US" sz="560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hoffi...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408099" y="4491441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canu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54451" y="4566305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nofio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554451" y="6388477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rhedeg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524681" y="8383516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pêl droed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039626" y="8266234"/>
            <a:ext cx="5586257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dawnsio</a:t>
            </a:r>
          </a:p>
        </p:txBody>
      </p:sp>
      <p:sp>
        <p:nvSpPr>
          <p:cNvPr id="39" name="Freeform 39"/>
          <p:cNvSpPr/>
          <p:nvPr/>
        </p:nvSpPr>
        <p:spPr>
          <a:xfrm>
            <a:off x="16864384" y="8031709"/>
            <a:ext cx="1288335" cy="1925501"/>
          </a:xfrm>
          <a:custGeom>
            <a:avLst/>
            <a:gdLst/>
            <a:ahLst/>
            <a:cxnLst/>
            <a:rect l="l" t="t" r="r" b="b"/>
            <a:pathLst>
              <a:path w="1288335" h="1925501">
                <a:moveTo>
                  <a:pt x="0" y="0"/>
                </a:moveTo>
                <a:lnTo>
                  <a:pt x="1288335" y="0"/>
                </a:lnTo>
                <a:lnTo>
                  <a:pt x="1288335" y="1925501"/>
                </a:lnTo>
                <a:lnTo>
                  <a:pt x="0" y="192550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40" name="TextBox 40"/>
          <p:cNvSpPr txBox="1"/>
          <p:nvPr/>
        </p:nvSpPr>
        <p:spPr>
          <a:xfrm>
            <a:off x="1149024" y="376177"/>
            <a:ext cx="10021991" cy="81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8"/>
              </a:lnSpc>
              <a:spcBef>
                <a:spcPct val="0"/>
              </a:spcBef>
            </a:pPr>
            <a:r>
              <a:rPr lang="en-US" sz="487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Wythnos diwethaf dysgon ni...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237681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187489" y="1327203"/>
            <a:ext cx="9481054" cy="5201822"/>
            <a:chOff x="0" y="0"/>
            <a:chExt cx="749300" cy="41110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59789" cy="411107"/>
            </a:xfrm>
            <a:custGeom>
              <a:avLst/>
              <a:gdLst/>
              <a:ahLst/>
              <a:cxnLst/>
              <a:rect l="l" t="t" r="r" b="b"/>
              <a:pathLst>
                <a:path w="759789" h="411107">
                  <a:moveTo>
                    <a:pt x="406043" y="0"/>
                  </a:moveTo>
                  <a:cubicBezTo>
                    <a:pt x="456604" y="0"/>
                    <a:pt x="493733" y="23821"/>
                    <a:pt x="519123" y="51360"/>
                  </a:cubicBezTo>
                  <a:cubicBezTo>
                    <a:pt x="565194" y="42876"/>
                    <a:pt x="603839" y="45808"/>
                    <a:pt x="634879" y="66917"/>
                  </a:cubicBezTo>
                  <a:cubicBezTo>
                    <a:pt x="660283" y="84196"/>
                    <a:pt x="671469" y="108822"/>
                    <a:pt x="668656" y="133797"/>
                  </a:cubicBezTo>
                  <a:cubicBezTo>
                    <a:pt x="726486" y="156492"/>
                    <a:pt x="759789" y="198955"/>
                    <a:pt x="746322" y="239728"/>
                  </a:cubicBezTo>
                  <a:cubicBezTo>
                    <a:pt x="731303" y="285193"/>
                    <a:pt x="656148" y="314416"/>
                    <a:pt x="588198" y="307074"/>
                  </a:cubicBezTo>
                  <a:cubicBezTo>
                    <a:pt x="568792" y="334079"/>
                    <a:pt x="533853" y="355295"/>
                    <a:pt x="489558" y="363310"/>
                  </a:cubicBezTo>
                  <a:cubicBezTo>
                    <a:pt x="430475" y="373998"/>
                    <a:pt x="371202" y="358258"/>
                    <a:pt x="335965" y="326539"/>
                  </a:cubicBezTo>
                  <a:lnTo>
                    <a:pt x="142923" y="411107"/>
                  </a:lnTo>
                  <a:cubicBezTo>
                    <a:pt x="172361" y="385906"/>
                    <a:pt x="201390" y="363310"/>
                    <a:pt x="210108" y="324175"/>
                  </a:cubicBezTo>
                  <a:cubicBezTo>
                    <a:pt x="185828" y="329293"/>
                    <a:pt x="157677" y="327864"/>
                    <a:pt x="131529" y="318658"/>
                  </a:cubicBezTo>
                  <a:cubicBezTo>
                    <a:pt x="85470" y="302442"/>
                    <a:pt x="64968" y="266777"/>
                    <a:pt x="71703" y="236649"/>
                  </a:cubicBezTo>
                  <a:cubicBezTo>
                    <a:pt x="45479" y="223903"/>
                    <a:pt x="0" y="205509"/>
                    <a:pt x="0" y="161972"/>
                  </a:cubicBezTo>
                  <a:cubicBezTo>
                    <a:pt x="0" y="121604"/>
                    <a:pt x="59552" y="90614"/>
                    <a:pt x="115465" y="91435"/>
                  </a:cubicBezTo>
                  <a:cubicBezTo>
                    <a:pt x="121514" y="74897"/>
                    <a:pt x="134548" y="59683"/>
                    <a:pt x="154177" y="48392"/>
                  </a:cubicBezTo>
                  <a:cubicBezTo>
                    <a:pt x="195812" y="24448"/>
                    <a:pt x="259860" y="28584"/>
                    <a:pt x="294283" y="49313"/>
                  </a:cubicBezTo>
                  <a:cubicBezTo>
                    <a:pt x="318328" y="19057"/>
                    <a:pt x="356627" y="0"/>
                    <a:pt x="40604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39700" y="22632"/>
              <a:ext cx="482600" cy="2810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276910" y="6172200"/>
            <a:ext cx="3734181" cy="4114800"/>
          </a:xfrm>
          <a:custGeom>
            <a:avLst/>
            <a:gdLst/>
            <a:ahLst/>
            <a:cxnLst/>
            <a:rect l="l" t="t" r="r" b="b"/>
            <a:pathLst>
              <a:path w="3734181" h="4114800">
                <a:moveTo>
                  <a:pt x="0" y="0"/>
                </a:moveTo>
                <a:lnTo>
                  <a:pt x="3734180" y="0"/>
                </a:lnTo>
                <a:lnTo>
                  <a:pt x="37341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468695" y="7200900"/>
            <a:ext cx="3363849" cy="4114800"/>
          </a:xfrm>
          <a:custGeom>
            <a:avLst/>
            <a:gdLst/>
            <a:ahLst/>
            <a:cxnLst/>
            <a:rect l="l" t="t" r="r" b="b"/>
            <a:pathLst>
              <a:path w="3363849" h="4114800">
                <a:moveTo>
                  <a:pt x="0" y="0"/>
                </a:moveTo>
                <a:lnTo>
                  <a:pt x="3363849" y="0"/>
                </a:lnTo>
                <a:lnTo>
                  <a:pt x="336384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8581176" y="2771218"/>
            <a:ext cx="9087367" cy="1442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45"/>
              </a:lnSpc>
              <a:spcBef>
                <a:spcPct val="0"/>
              </a:spcBef>
            </a:pPr>
            <a:r>
              <a:rPr lang="en-US" sz="853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0" y="293235"/>
            <a:ext cx="11011091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4"/>
              </a:lnSpc>
              <a:spcBef>
                <a:spcPct val="0"/>
              </a:spcBef>
            </a:pP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Rydyn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ni’n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mynd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ddysgu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496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5496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720340" y="7815945"/>
            <a:ext cx="4948203" cy="1442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45"/>
              </a:lnSpc>
              <a:spcBef>
                <a:spcPct val="0"/>
              </a:spcBef>
            </a:pPr>
            <a:r>
              <a:rPr lang="en-US" sz="8532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Treiglad</a:t>
            </a:r>
            <a:endParaRPr lang="en-US" sz="8532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676517" y="9382544"/>
            <a:ext cx="4948203" cy="1442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45"/>
              </a:lnSpc>
              <a:spcBef>
                <a:spcPct val="0"/>
              </a:spcBef>
            </a:pPr>
            <a:r>
              <a:rPr lang="en-US" sz="8532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</a:t>
            </a:r>
            <a:r>
              <a:rPr lang="en-US" sz="8532" dirty="0" err="1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</a:t>
            </a:r>
            <a:r>
              <a:rPr lang="en-US" sz="8532" dirty="0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532" dirty="0" err="1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ol</a:t>
            </a:r>
            <a:endParaRPr lang="en-US" sz="8532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60473" y="2211109"/>
            <a:ext cx="16343548" cy="5864781"/>
            <a:chOff x="0" y="0"/>
            <a:chExt cx="1311222" cy="4705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1222" cy="470524"/>
            </a:xfrm>
            <a:custGeom>
              <a:avLst/>
              <a:gdLst/>
              <a:ahLst/>
              <a:cxnLst/>
              <a:rect l="l" t="t" r="r" b="b"/>
              <a:pathLst>
                <a:path w="1311222" h="470524">
                  <a:moveTo>
                    <a:pt x="1235022" y="0"/>
                  </a:moveTo>
                  <a:cubicBezTo>
                    <a:pt x="1273122" y="0"/>
                    <a:pt x="1311222" y="25400"/>
                    <a:pt x="1311222" y="63500"/>
                  </a:cubicBezTo>
                  <a:lnTo>
                    <a:pt x="1311222" y="267324"/>
                  </a:lnTo>
                  <a:cubicBezTo>
                    <a:pt x="1311222" y="305424"/>
                    <a:pt x="1273122" y="343524"/>
                    <a:pt x="1235022" y="343524"/>
                  </a:cubicBezTo>
                  <a:lnTo>
                    <a:pt x="266700" y="343524"/>
                  </a:lnTo>
                  <a:lnTo>
                    <a:pt x="127000" y="470524"/>
                  </a:lnTo>
                  <a:lnTo>
                    <a:pt x="127000" y="343524"/>
                  </a:lnTo>
                  <a:lnTo>
                    <a:pt x="76200" y="343524"/>
                  </a:lnTo>
                  <a:cubicBezTo>
                    <a:pt x="38100" y="343524"/>
                    <a:pt x="0" y="305424"/>
                    <a:pt x="0" y="267324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23502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1184222" cy="2546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05195" y="3167343"/>
            <a:ext cx="16654105" cy="2070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81"/>
              </a:lnSpc>
              <a:spcBef>
                <a:spcPct val="0"/>
              </a:spcBef>
            </a:pPr>
            <a:r>
              <a:rPr lang="en-US" sz="1227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Dywedwch ar fy ol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60473" y="2211109"/>
            <a:ext cx="16343548" cy="5864781"/>
            <a:chOff x="0" y="0"/>
            <a:chExt cx="1311222" cy="4705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1222" cy="470524"/>
            </a:xfrm>
            <a:custGeom>
              <a:avLst/>
              <a:gdLst/>
              <a:ahLst/>
              <a:cxnLst/>
              <a:rect l="l" t="t" r="r" b="b"/>
              <a:pathLst>
                <a:path w="1311222" h="470524">
                  <a:moveTo>
                    <a:pt x="1235022" y="0"/>
                  </a:moveTo>
                  <a:cubicBezTo>
                    <a:pt x="1273122" y="0"/>
                    <a:pt x="1311222" y="25400"/>
                    <a:pt x="1311222" y="63500"/>
                  </a:cubicBezTo>
                  <a:lnTo>
                    <a:pt x="1311222" y="267324"/>
                  </a:lnTo>
                  <a:cubicBezTo>
                    <a:pt x="1311222" y="305424"/>
                    <a:pt x="1273122" y="343524"/>
                    <a:pt x="1235022" y="343524"/>
                  </a:cubicBezTo>
                  <a:lnTo>
                    <a:pt x="266700" y="343524"/>
                  </a:lnTo>
                  <a:lnTo>
                    <a:pt x="127000" y="470524"/>
                  </a:lnTo>
                  <a:lnTo>
                    <a:pt x="127000" y="343524"/>
                  </a:lnTo>
                  <a:lnTo>
                    <a:pt x="76200" y="343524"/>
                  </a:lnTo>
                  <a:cubicBezTo>
                    <a:pt x="38100" y="343524"/>
                    <a:pt x="0" y="305424"/>
                    <a:pt x="0" y="267324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23502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1184222" cy="2546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05195" y="3167343"/>
            <a:ext cx="16654105" cy="2070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81"/>
              </a:lnSpc>
              <a:spcBef>
                <a:spcPct val="0"/>
              </a:spcBef>
            </a:pPr>
            <a:r>
              <a:rPr lang="en-US" sz="1227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Beth ydy’r gair?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60473" y="2211109"/>
            <a:ext cx="16343548" cy="5864781"/>
            <a:chOff x="0" y="0"/>
            <a:chExt cx="1311222" cy="47052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1222" cy="470524"/>
            </a:xfrm>
            <a:custGeom>
              <a:avLst/>
              <a:gdLst/>
              <a:ahLst/>
              <a:cxnLst/>
              <a:rect l="l" t="t" r="r" b="b"/>
              <a:pathLst>
                <a:path w="1311222" h="470524">
                  <a:moveTo>
                    <a:pt x="1235022" y="0"/>
                  </a:moveTo>
                  <a:cubicBezTo>
                    <a:pt x="1273122" y="0"/>
                    <a:pt x="1311222" y="25400"/>
                    <a:pt x="1311222" y="63500"/>
                  </a:cubicBezTo>
                  <a:lnTo>
                    <a:pt x="1311222" y="267324"/>
                  </a:lnTo>
                  <a:cubicBezTo>
                    <a:pt x="1311222" y="305424"/>
                    <a:pt x="1273122" y="343524"/>
                    <a:pt x="1235022" y="343524"/>
                  </a:cubicBezTo>
                  <a:lnTo>
                    <a:pt x="266700" y="343524"/>
                  </a:lnTo>
                  <a:lnTo>
                    <a:pt x="127000" y="470524"/>
                  </a:lnTo>
                  <a:lnTo>
                    <a:pt x="127000" y="343524"/>
                  </a:lnTo>
                  <a:lnTo>
                    <a:pt x="76200" y="343524"/>
                  </a:lnTo>
                  <a:cubicBezTo>
                    <a:pt x="38100" y="343524"/>
                    <a:pt x="0" y="305424"/>
                    <a:pt x="0" y="267324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23502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1184222" cy="2546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05195" y="3167343"/>
            <a:ext cx="16654105" cy="2070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81"/>
              </a:lnSpc>
              <a:spcBef>
                <a:spcPct val="0"/>
              </a:spcBef>
            </a:pPr>
            <a:r>
              <a:rPr lang="en-US" sz="1227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Dywedwch ar fy ol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15122347" cy="2927171"/>
            <a:chOff x="0" y="0"/>
            <a:chExt cx="5244154" cy="10150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44154" cy="1015089"/>
            </a:xfrm>
            <a:custGeom>
              <a:avLst/>
              <a:gdLst/>
              <a:ahLst/>
              <a:cxnLst/>
              <a:rect l="l" t="t" r="r" b="b"/>
              <a:pathLst>
                <a:path w="5244154" h="1015089">
                  <a:moveTo>
                    <a:pt x="5167954" y="0"/>
                  </a:moveTo>
                  <a:cubicBezTo>
                    <a:pt x="5206054" y="0"/>
                    <a:pt x="5244154" y="25400"/>
                    <a:pt x="5244154" y="63500"/>
                  </a:cubicBezTo>
                  <a:lnTo>
                    <a:pt x="5244154" y="811890"/>
                  </a:lnTo>
                  <a:cubicBezTo>
                    <a:pt x="5244154" y="849989"/>
                    <a:pt x="5206054" y="888089"/>
                    <a:pt x="5167954" y="888089"/>
                  </a:cubicBezTo>
                  <a:lnTo>
                    <a:pt x="266700" y="888089"/>
                  </a:lnTo>
                  <a:lnTo>
                    <a:pt x="127000" y="1015089"/>
                  </a:lnTo>
                  <a:lnTo>
                    <a:pt x="127000" y="888089"/>
                  </a:lnTo>
                  <a:lnTo>
                    <a:pt x="76200" y="888089"/>
                  </a:lnTo>
                  <a:cubicBezTo>
                    <a:pt x="38100" y="888089"/>
                    <a:pt x="0" y="849989"/>
                    <a:pt x="0" y="81189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167954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5117154" cy="799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807" y="6566140"/>
            <a:ext cx="15704493" cy="2777490"/>
            <a:chOff x="0" y="0"/>
            <a:chExt cx="3231377" cy="5715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31377" cy="571500"/>
            </a:xfrm>
            <a:custGeom>
              <a:avLst/>
              <a:gdLst/>
              <a:ahLst/>
              <a:cxnLst/>
              <a:rect l="l" t="t" r="r" b="b"/>
              <a:pathLst>
                <a:path w="3231377" h="571500">
                  <a:moveTo>
                    <a:pt x="3155177" y="0"/>
                  </a:moveTo>
                  <a:cubicBezTo>
                    <a:pt x="3193277" y="0"/>
                    <a:pt x="3231377" y="25400"/>
                    <a:pt x="3231377" y="63500"/>
                  </a:cubicBezTo>
                  <a:lnTo>
                    <a:pt x="3231377" y="368300"/>
                  </a:lnTo>
                  <a:cubicBezTo>
                    <a:pt x="3231377" y="406400"/>
                    <a:pt x="3193277" y="444500"/>
                    <a:pt x="3155177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3155177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3104377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39352" y="7075784"/>
            <a:ext cx="1584747" cy="1568900"/>
          </a:xfrm>
          <a:custGeom>
            <a:avLst/>
            <a:gdLst/>
            <a:ahLst/>
            <a:cxnLst/>
            <a:rect l="l" t="t" r="r" b="b"/>
            <a:pathLst>
              <a:path w="1584747" h="1568900">
                <a:moveTo>
                  <a:pt x="0" y="0"/>
                </a:moveTo>
                <a:lnTo>
                  <a:pt x="1584747" y="0"/>
                </a:lnTo>
                <a:lnTo>
                  <a:pt x="1584747" y="1568899"/>
                </a:lnTo>
                <a:lnTo>
                  <a:pt x="0" y="15688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2717009" y="2492286"/>
            <a:ext cx="4235206" cy="3409341"/>
          </a:xfrm>
          <a:custGeom>
            <a:avLst/>
            <a:gdLst/>
            <a:ahLst/>
            <a:cxnLst/>
            <a:rect l="l" t="t" r="r" b="b"/>
            <a:pathLst>
              <a:path w="4235206" h="3409341">
                <a:moveTo>
                  <a:pt x="0" y="0"/>
                </a:moveTo>
                <a:lnTo>
                  <a:pt x="4235206" y="0"/>
                </a:lnTo>
                <a:lnTo>
                  <a:pt x="4235206" y="3409340"/>
                </a:lnTo>
                <a:lnTo>
                  <a:pt x="0" y="34093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28700" y="1471001"/>
            <a:ext cx="14662630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glanhau?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303168" y="7350143"/>
            <a:ext cx="12649047" cy="85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3"/>
              </a:lnSpc>
              <a:spcBef>
                <a:spcPct val="0"/>
              </a:spcBef>
            </a:pPr>
            <a:r>
              <a:rPr lang="en-US" sz="49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Ydw, rydw i’n mwynhau glanhau.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15122347" cy="2927171"/>
            <a:chOff x="0" y="0"/>
            <a:chExt cx="5244154" cy="10150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44154" cy="1015089"/>
            </a:xfrm>
            <a:custGeom>
              <a:avLst/>
              <a:gdLst/>
              <a:ahLst/>
              <a:cxnLst/>
              <a:rect l="l" t="t" r="r" b="b"/>
              <a:pathLst>
                <a:path w="5244154" h="1015089">
                  <a:moveTo>
                    <a:pt x="5167954" y="0"/>
                  </a:moveTo>
                  <a:cubicBezTo>
                    <a:pt x="5206054" y="0"/>
                    <a:pt x="5244154" y="25400"/>
                    <a:pt x="5244154" y="63500"/>
                  </a:cubicBezTo>
                  <a:lnTo>
                    <a:pt x="5244154" y="811890"/>
                  </a:lnTo>
                  <a:cubicBezTo>
                    <a:pt x="5244154" y="849989"/>
                    <a:pt x="5206054" y="888089"/>
                    <a:pt x="5167954" y="888089"/>
                  </a:cubicBezTo>
                  <a:lnTo>
                    <a:pt x="266700" y="888089"/>
                  </a:lnTo>
                  <a:lnTo>
                    <a:pt x="127000" y="1015089"/>
                  </a:lnTo>
                  <a:lnTo>
                    <a:pt x="127000" y="888089"/>
                  </a:lnTo>
                  <a:lnTo>
                    <a:pt x="76200" y="888089"/>
                  </a:lnTo>
                  <a:cubicBezTo>
                    <a:pt x="38100" y="888089"/>
                    <a:pt x="0" y="849989"/>
                    <a:pt x="0" y="81189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167954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5117154" cy="799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807" y="6566140"/>
            <a:ext cx="15704493" cy="2777490"/>
            <a:chOff x="0" y="0"/>
            <a:chExt cx="3231377" cy="5715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31377" cy="571500"/>
            </a:xfrm>
            <a:custGeom>
              <a:avLst/>
              <a:gdLst/>
              <a:ahLst/>
              <a:cxnLst/>
              <a:rect l="l" t="t" r="r" b="b"/>
              <a:pathLst>
                <a:path w="3231377" h="571500">
                  <a:moveTo>
                    <a:pt x="3155177" y="0"/>
                  </a:moveTo>
                  <a:cubicBezTo>
                    <a:pt x="3193277" y="0"/>
                    <a:pt x="3231377" y="25400"/>
                    <a:pt x="3231377" y="63500"/>
                  </a:cubicBezTo>
                  <a:lnTo>
                    <a:pt x="3231377" y="368300"/>
                  </a:lnTo>
                  <a:cubicBezTo>
                    <a:pt x="3231377" y="406400"/>
                    <a:pt x="3193277" y="444500"/>
                    <a:pt x="3155177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3155177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3104377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3918619" y="944381"/>
            <a:ext cx="2232427" cy="3472490"/>
          </a:xfrm>
          <a:custGeom>
            <a:avLst/>
            <a:gdLst/>
            <a:ahLst/>
            <a:cxnLst/>
            <a:rect l="l" t="t" r="r" b="b"/>
            <a:pathLst>
              <a:path w="3242805" h="5272854">
                <a:moveTo>
                  <a:pt x="0" y="0"/>
                </a:moveTo>
                <a:lnTo>
                  <a:pt x="3242805" y="0"/>
                </a:lnTo>
                <a:lnTo>
                  <a:pt x="3242805" y="5272853"/>
                </a:lnTo>
                <a:lnTo>
                  <a:pt x="0" y="52728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028700" y="1471001"/>
            <a:ext cx="11906611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cerdded?</a:t>
            </a:r>
          </a:p>
        </p:txBody>
      </p:sp>
      <p:sp>
        <p:nvSpPr>
          <p:cNvPr id="13" name="Freeform 13"/>
          <p:cNvSpPr/>
          <p:nvPr/>
        </p:nvSpPr>
        <p:spPr>
          <a:xfrm>
            <a:off x="2039352" y="7075784"/>
            <a:ext cx="1584747" cy="1568900"/>
          </a:xfrm>
          <a:custGeom>
            <a:avLst/>
            <a:gdLst/>
            <a:ahLst/>
            <a:cxnLst/>
            <a:rect l="l" t="t" r="r" b="b"/>
            <a:pathLst>
              <a:path w="1584747" h="1568900">
                <a:moveTo>
                  <a:pt x="0" y="0"/>
                </a:moveTo>
                <a:lnTo>
                  <a:pt x="1584747" y="0"/>
                </a:lnTo>
                <a:lnTo>
                  <a:pt x="1584747" y="1568899"/>
                </a:lnTo>
                <a:lnTo>
                  <a:pt x="0" y="15688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4303168" y="7350143"/>
            <a:ext cx="11847879" cy="85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3"/>
              </a:lnSpc>
              <a:spcBef>
                <a:spcPct val="0"/>
              </a:spcBef>
            </a:pPr>
            <a:r>
              <a:rPr lang="en-US" sz="49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Ydw, rydw i’n mwynhau cerdded.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15122347" cy="2927171"/>
            <a:chOff x="0" y="0"/>
            <a:chExt cx="5244154" cy="10150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44154" cy="1015089"/>
            </a:xfrm>
            <a:custGeom>
              <a:avLst/>
              <a:gdLst/>
              <a:ahLst/>
              <a:cxnLst/>
              <a:rect l="l" t="t" r="r" b="b"/>
              <a:pathLst>
                <a:path w="5244154" h="1015089">
                  <a:moveTo>
                    <a:pt x="5167954" y="0"/>
                  </a:moveTo>
                  <a:cubicBezTo>
                    <a:pt x="5206054" y="0"/>
                    <a:pt x="5244154" y="25400"/>
                    <a:pt x="5244154" y="63500"/>
                  </a:cubicBezTo>
                  <a:lnTo>
                    <a:pt x="5244154" y="811890"/>
                  </a:lnTo>
                  <a:cubicBezTo>
                    <a:pt x="5244154" y="849989"/>
                    <a:pt x="5206054" y="888089"/>
                    <a:pt x="5167954" y="888089"/>
                  </a:cubicBezTo>
                  <a:lnTo>
                    <a:pt x="266700" y="888089"/>
                  </a:lnTo>
                  <a:lnTo>
                    <a:pt x="127000" y="1015089"/>
                  </a:lnTo>
                  <a:lnTo>
                    <a:pt x="127000" y="888089"/>
                  </a:lnTo>
                  <a:lnTo>
                    <a:pt x="76200" y="888089"/>
                  </a:lnTo>
                  <a:cubicBezTo>
                    <a:pt x="38100" y="888089"/>
                    <a:pt x="0" y="849989"/>
                    <a:pt x="0" y="81189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167954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5117154" cy="799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807" y="6566140"/>
            <a:ext cx="15704493" cy="2777490"/>
            <a:chOff x="0" y="0"/>
            <a:chExt cx="3231377" cy="5715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31377" cy="571500"/>
            </a:xfrm>
            <a:custGeom>
              <a:avLst/>
              <a:gdLst/>
              <a:ahLst/>
              <a:cxnLst/>
              <a:rect l="l" t="t" r="r" b="b"/>
              <a:pathLst>
                <a:path w="3231377" h="571500">
                  <a:moveTo>
                    <a:pt x="3155177" y="0"/>
                  </a:moveTo>
                  <a:cubicBezTo>
                    <a:pt x="3193277" y="0"/>
                    <a:pt x="3231377" y="25400"/>
                    <a:pt x="3231377" y="63500"/>
                  </a:cubicBezTo>
                  <a:lnTo>
                    <a:pt x="3231377" y="368300"/>
                  </a:lnTo>
                  <a:cubicBezTo>
                    <a:pt x="3231377" y="406400"/>
                    <a:pt x="3193277" y="444500"/>
                    <a:pt x="3155177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3155177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3104377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39352" y="7075784"/>
            <a:ext cx="1584747" cy="1568900"/>
          </a:xfrm>
          <a:custGeom>
            <a:avLst/>
            <a:gdLst/>
            <a:ahLst/>
            <a:cxnLst/>
            <a:rect l="l" t="t" r="r" b="b"/>
            <a:pathLst>
              <a:path w="1584747" h="1568900">
                <a:moveTo>
                  <a:pt x="0" y="0"/>
                </a:moveTo>
                <a:lnTo>
                  <a:pt x="1584747" y="0"/>
                </a:lnTo>
                <a:lnTo>
                  <a:pt x="1584747" y="1568899"/>
                </a:lnTo>
                <a:lnTo>
                  <a:pt x="0" y="15688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3165550" y="2039507"/>
            <a:ext cx="4289235" cy="4289235"/>
          </a:xfrm>
          <a:custGeom>
            <a:avLst/>
            <a:gdLst/>
            <a:ahLst/>
            <a:cxnLst/>
            <a:rect l="l" t="t" r="r" b="b"/>
            <a:pathLst>
              <a:path w="4289235" h="4289235">
                <a:moveTo>
                  <a:pt x="0" y="0"/>
                </a:moveTo>
                <a:lnTo>
                  <a:pt x="4289235" y="0"/>
                </a:lnTo>
                <a:lnTo>
                  <a:pt x="4289235" y="4289235"/>
                </a:lnTo>
                <a:lnTo>
                  <a:pt x="0" y="42892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2013485">
            <a:off x="13846083" y="5039115"/>
            <a:ext cx="745861" cy="1323035"/>
          </a:xfrm>
          <a:custGeom>
            <a:avLst/>
            <a:gdLst/>
            <a:ahLst/>
            <a:cxnLst/>
            <a:rect l="l" t="t" r="r" b="b"/>
            <a:pathLst>
              <a:path w="745861" h="1323035">
                <a:moveTo>
                  <a:pt x="0" y="0"/>
                </a:moveTo>
                <a:lnTo>
                  <a:pt x="745861" y="0"/>
                </a:lnTo>
                <a:lnTo>
                  <a:pt x="745861" y="1323034"/>
                </a:lnTo>
                <a:lnTo>
                  <a:pt x="0" y="13230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028700" y="1471001"/>
            <a:ext cx="14662630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gwylio’r teledu?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303168" y="7350143"/>
            <a:ext cx="12649047" cy="85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3"/>
              </a:lnSpc>
              <a:spcBef>
                <a:spcPct val="0"/>
              </a:spcBef>
            </a:pPr>
            <a:r>
              <a:rPr lang="en-US" sz="49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Ydw, rydw i’n mwynhau gwylio’r teledu.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0167" y="833034"/>
            <a:ext cx="16231317" cy="2771010"/>
            <a:chOff x="0" y="0"/>
            <a:chExt cx="5099682" cy="87061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099682" cy="870618"/>
            </a:xfrm>
            <a:custGeom>
              <a:avLst/>
              <a:gdLst/>
              <a:ahLst/>
              <a:cxnLst/>
              <a:rect l="l" t="t" r="r" b="b"/>
              <a:pathLst>
                <a:path w="5099682" h="870618">
                  <a:moveTo>
                    <a:pt x="5023482" y="0"/>
                  </a:moveTo>
                  <a:cubicBezTo>
                    <a:pt x="5061582" y="0"/>
                    <a:pt x="5099682" y="25400"/>
                    <a:pt x="5099682" y="63500"/>
                  </a:cubicBezTo>
                  <a:lnTo>
                    <a:pt x="5099682" y="667418"/>
                  </a:lnTo>
                  <a:cubicBezTo>
                    <a:pt x="5099682" y="705518"/>
                    <a:pt x="5061582" y="743618"/>
                    <a:pt x="5023482" y="743618"/>
                  </a:cubicBezTo>
                  <a:lnTo>
                    <a:pt x="266700" y="743618"/>
                  </a:lnTo>
                  <a:lnTo>
                    <a:pt x="127000" y="870618"/>
                  </a:lnTo>
                  <a:lnTo>
                    <a:pt x="127000" y="743618"/>
                  </a:lnTo>
                  <a:lnTo>
                    <a:pt x="76200" y="743618"/>
                  </a:lnTo>
                  <a:cubicBezTo>
                    <a:pt x="38100" y="743618"/>
                    <a:pt x="0" y="705518"/>
                    <a:pt x="0" y="667418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02348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4972682" cy="654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25867" y="6182860"/>
            <a:ext cx="16554621" cy="3952989"/>
            <a:chOff x="0" y="0"/>
            <a:chExt cx="2425649" cy="5792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425649" cy="579208"/>
            </a:xfrm>
            <a:custGeom>
              <a:avLst/>
              <a:gdLst/>
              <a:ahLst/>
              <a:cxnLst/>
              <a:rect l="l" t="t" r="r" b="b"/>
              <a:pathLst>
                <a:path w="2425649" h="579208">
                  <a:moveTo>
                    <a:pt x="2349449" y="0"/>
                  </a:moveTo>
                  <a:cubicBezTo>
                    <a:pt x="2387549" y="0"/>
                    <a:pt x="2425649" y="25400"/>
                    <a:pt x="2425649" y="63500"/>
                  </a:cubicBezTo>
                  <a:lnTo>
                    <a:pt x="2425649" y="376008"/>
                  </a:lnTo>
                  <a:cubicBezTo>
                    <a:pt x="2425649" y="414108"/>
                    <a:pt x="2387549" y="452208"/>
                    <a:pt x="2349449" y="452208"/>
                  </a:cubicBezTo>
                  <a:lnTo>
                    <a:pt x="266700" y="452208"/>
                  </a:lnTo>
                  <a:lnTo>
                    <a:pt x="127000" y="579208"/>
                  </a:lnTo>
                  <a:lnTo>
                    <a:pt x="127000" y="452208"/>
                  </a:lnTo>
                  <a:lnTo>
                    <a:pt x="76200" y="452208"/>
                  </a:lnTo>
                  <a:cubicBezTo>
                    <a:pt x="38100" y="452208"/>
                    <a:pt x="0" y="414108"/>
                    <a:pt x="0" y="376008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349449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2298649" cy="3633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573489" y="6535240"/>
            <a:ext cx="1623680" cy="1799092"/>
          </a:xfrm>
          <a:custGeom>
            <a:avLst/>
            <a:gdLst/>
            <a:ahLst/>
            <a:cxnLst/>
            <a:rect l="l" t="t" r="r" b="b"/>
            <a:pathLst>
              <a:path w="1623680" h="1799092">
                <a:moveTo>
                  <a:pt x="0" y="0"/>
                </a:moveTo>
                <a:lnTo>
                  <a:pt x="1623680" y="0"/>
                </a:lnTo>
                <a:lnTo>
                  <a:pt x="1623680" y="1799092"/>
                </a:lnTo>
                <a:lnTo>
                  <a:pt x="0" y="17990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2884639" y="2218539"/>
            <a:ext cx="4879322" cy="3415526"/>
          </a:xfrm>
          <a:custGeom>
            <a:avLst/>
            <a:gdLst/>
            <a:ahLst/>
            <a:cxnLst/>
            <a:rect l="l" t="t" r="r" b="b"/>
            <a:pathLst>
              <a:path w="4879322" h="3415526">
                <a:moveTo>
                  <a:pt x="0" y="0"/>
                </a:moveTo>
                <a:lnTo>
                  <a:pt x="4879323" y="0"/>
                </a:lnTo>
                <a:lnTo>
                  <a:pt x="4879323" y="3415526"/>
                </a:lnTo>
                <a:lnTo>
                  <a:pt x="0" y="34155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87836" y="1310768"/>
            <a:ext cx="13701228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cadw’n heini?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86001" y="7480187"/>
            <a:ext cx="15477962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6"/>
              </a:lnSpc>
              <a:spcBef>
                <a:spcPct val="0"/>
              </a:spcBef>
            </a:pP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cadw’n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heini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15122347" cy="2927171"/>
            <a:chOff x="0" y="0"/>
            <a:chExt cx="5244154" cy="10150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44154" cy="1015089"/>
            </a:xfrm>
            <a:custGeom>
              <a:avLst/>
              <a:gdLst/>
              <a:ahLst/>
              <a:cxnLst/>
              <a:rect l="l" t="t" r="r" b="b"/>
              <a:pathLst>
                <a:path w="5244154" h="1015089">
                  <a:moveTo>
                    <a:pt x="5167954" y="0"/>
                  </a:moveTo>
                  <a:cubicBezTo>
                    <a:pt x="5206054" y="0"/>
                    <a:pt x="5244154" y="25400"/>
                    <a:pt x="5244154" y="63500"/>
                  </a:cubicBezTo>
                  <a:lnTo>
                    <a:pt x="5244154" y="811890"/>
                  </a:lnTo>
                  <a:cubicBezTo>
                    <a:pt x="5244154" y="849989"/>
                    <a:pt x="5206054" y="888089"/>
                    <a:pt x="5167954" y="888089"/>
                  </a:cubicBezTo>
                  <a:lnTo>
                    <a:pt x="266700" y="888089"/>
                  </a:lnTo>
                  <a:lnTo>
                    <a:pt x="127000" y="1015089"/>
                  </a:lnTo>
                  <a:lnTo>
                    <a:pt x="127000" y="888089"/>
                  </a:lnTo>
                  <a:lnTo>
                    <a:pt x="76200" y="888089"/>
                  </a:lnTo>
                  <a:cubicBezTo>
                    <a:pt x="38100" y="888089"/>
                    <a:pt x="0" y="849989"/>
                    <a:pt x="0" y="81189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167954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5117154" cy="799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807" y="6566140"/>
            <a:ext cx="15704493" cy="2777490"/>
            <a:chOff x="0" y="0"/>
            <a:chExt cx="3231377" cy="5715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31377" cy="571500"/>
            </a:xfrm>
            <a:custGeom>
              <a:avLst/>
              <a:gdLst/>
              <a:ahLst/>
              <a:cxnLst/>
              <a:rect l="l" t="t" r="r" b="b"/>
              <a:pathLst>
                <a:path w="3231377" h="571500">
                  <a:moveTo>
                    <a:pt x="3155177" y="0"/>
                  </a:moveTo>
                  <a:cubicBezTo>
                    <a:pt x="3193277" y="0"/>
                    <a:pt x="3231377" y="25400"/>
                    <a:pt x="3231377" y="63500"/>
                  </a:cubicBezTo>
                  <a:lnTo>
                    <a:pt x="3231377" y="368300"/>
                  </a:lnTo>
                  <a:cubicBezTo>
                    <a:pt x="3231377" y="406400"/>
                    <a:pt x="3193277" y="444500"/>
                    <a:pt x="3155177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3155177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3104377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797816" y="6817158"/>
            <a:ext cx="1623680" cy="1799092"/>
          </a:xfrm>
          <a:custGeom>
            <a:avLst/>
            <a:gdLst/>
            <a:ahLst/>
            <a:cxnLst/>
            <a:rect l="l" t="t" r="r" b="b"/>
            <a:pathLst>
              <a:path w="1623680" h="1799092">
                <a:moveTo>
                  <a:pt x="0" y="0"/>
                </a:moveTo>
                <a:lnTo>
                  <a:pt x="1623680" y="0"/>
                </a:lnTo>
                <a:lnTo>
                  <a:pt x="1623680" y="1799092"/>
                </a:lnTo>
                <a:lnTo>
                  <a:pt x="0" y="17990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2935311" y="1255309"/>
            <a:ext cx="4323989" cy="3217768"/>
          </a:xfrm>
          <a:custGeom>
            <a:avLst/>
            <a:gdLst/>
            <a:ahLst/>
            <a:cxnLst/>
            <a:rect l="l" t="t" r="r" b="b"/>
            <a:pathLst>
              <a:path w="4323989" h="3217768">
                <a:moveTo>
                  <a:pt x="0" y="0"/>
                </a:moveTo>
                <a:lnTo>
                  <a:pt x="4323989" y="0"/>
                </a:lnTo>
                <a:lnTo>
                  <a:pt x="4323989" y="3217768"/>
                </a:lnTo>
                <a:lnTo>
                  <a:pt x="0" y="32177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28700" y="1471001"/>
            <a:ext cx="11906611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darllen?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71801" y="7480187"/>
            <a:ext cx="13963090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6"/>
              </a:lnSpc>
              <a:spcBef>
                <a:spcPct val="0"/>
              </a:spcBef>
            </a:pP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15122347" cy="2927171"/>
            <a:chOff x="0" y="0"/>
            <a:chExt cx="5244154" cy="10150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44154" cy="1015089"/>
            </a:xfrm>
            <a:custGeom>
              <a:avLst/>
              <a:gdLst/>
              <a:ahLst/>
              <a:cxnLst/>
              <a:rect l="l" t="t" r="r" b="b"/>
              <a:pathLst>
                <a:path w="5244154" h="1015089">
                  <a:moveTo>
                    <a:pt x="5167954" y="0"/>
                  </a:moveTo>
                  <a:cubicBezTo>
                    <a:pt x="5206054" y="0"/>
                    <a:pt x="5244154" y="25400"/>
                    <a:pt x="5244154" y="63500"/>
                  </a:cubicBezTo>
                  <a:lnTo>
                    <a:pt x="5244154" y="811890"/>
                  </a:lnTo>
                  <a:cubicBezTo>
                    <a:pt x="5244154" y="849989"/>
                    <a:pt x="5206054" y="888089"/>
                    <a:pt x="5167954" y="888089"/>
                  </a:cubicBezTo>
                  <a:lnTo>
                    <a:pt x="266700" y="888089"/>
                  </a:lnTo>
                  <a:lnTo>
                    <a:pt x="127000" y="1015089"/>
                  </a:lnTo>
                  <a:lnTo>
                    <a:pt x="127000" y="888089"/>
                  </a:lnTo>
                  <a:lnTo>
                    <a:pt x="76200" y="888089"/>
                  </a:lnTo>
                  <a:cubicBezTo>
                    <a:pt x="38100" y="888089"/>
                    <a:pt x="0" y="849989"/>
                    <a:pt x="0" y="81189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5167954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3500" y="25400"/>
              <a:ext cx="5117154" cy="799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807" y="6566140"/>
            <a:ext cx="15704493" cy="2777490"/>
            <a:chOff x="0" y="0"/>
            <a:chExt cx="3231377" cy="5715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31377" cy="571500"/>
            </a:xfrm>
            <a:custGeom>
              <a:avLst/>
              <a:gdLst/>
              <a:ahLst/>
              <a:cxnLst/>
              <a:rect l="l" t="t" r="r" b="b"/>
              <a:pathLst>
                <a:path w="3231377" h="571500">
                  <a:moveTo>
                    <a:pt x="3155177" y="0"/>
                  </a:moveTo>
                  <a:cubicBezTo>
                    <a:pt x="3193277" y="0"/>
                    <a:pt x="3231377" y="25400"/>
                    <a:pt x="3231377" y="63500"/>
                  </a:cubicBezTo>
                  <a:lnTo>
                    <a:pt x="3231377" y="368300"/>
                  </a:lnTo>
                  <a:cubicBezTo>
                    <a:pt x="3231377" y="406400"/>
                    <a:pt x="3193277" y="444500"/>
                    <a:pt x="3155177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3155177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3104377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797816" y="6817158"/>
            <a:ext cx="1623680" cy="1799092"/>
          </a:xfrm>
          <a:custGeom>
            <a:avLst/>
            <a:gdLst/>
            <a:ahLst/>
            <a:cxnLst/>
            <a:rect l="l" t="t" r="r" b="b"/>
            <a:pathLst>
              <a:path w="1623680" h="1799092">
                <a:moveTo>
                  <a:pt x="0" y="0"/>
                </a:moveTo>
                <a:lnTo>
                  <a:pt x="1623680" y="0"/>
                </a:lnTo>
                <a:lnTo>
                  <a:pt x="1623680" y="1799092"/>
                </a:lnTo>
                <a:lnTo>
                  <a:pt x="0" y="17990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2935311" y="1028700"/>
            <a:ext cx="3215736" cy="4096478"/>
          </a:xfrm>
          <a:custGeom>
            <a:avLst/>
            <a:gdLst/>
            <a:ahLst/>
            <a:cxnLst/>
            <a:rect l="l" t="t" r="r" b="b"/>
            <a:pathLst>
              <a:path w="3215736" h="4096478">
                <a:moveTo>
                  <a:pt x="0" y="0"/>
                </a:moveTo>
                <a:lnTo>
                  <a:pt x="3215736" y="0"/>
                </a:lnTo>
                <a:lnTo>
                  <a:pt x="3215736" y="4096478"/>
                </a:lnTo>
                <a:lnTo>
                  <a:pt x="0" y="40964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28700" y="1471001"/>
            <a:ext cx="11906611" cy="1032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52"/>
              </a:lnSpc>
              <a:spcBef>
                <a:spcPct val="0"/>
              </a:spcBef>
            </a:pPr>
            <a:r>
              <a:rPr lang="en-US" sz="618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coginio?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124201" y="7480187"/>
            <a:ext cx="13833808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6"/>
              </a:lnSpc>
              <a:spcBef>
                <a:spcPct val="0"/>
              </a:spcBef>
            </a:pP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99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  <a:r>
              <a:rPr lang="en-US" sz="499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915" y="2443932"/>
            <a:ext cx="7453380" cy="1525533"/>
            <a:chOff x="0" y="0"/>
            <a:chExt cx="1985571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5571" cy="406400"/>
            </a:xfrm>
            <a:custGeom>
              <a:avLst/>
              <a:gdLst/>
              <a:ahLst/>
              <a:cxnLst/>
              <a:rect l="l" t="t" r="r" b="b"/>
              <a:pathLst>
                <a:path w="1985571" h="406400">
                  <a:moveTo>
                    <a:pt x="0" y="0"/>
                  </a:moveTo>
                  <a:lnTo>
                    <a:pt x="1782371" y="0"/>
                  </a:lnTo>
                  <a:lnTo>
                    <a:pt x="1985571" y="203200"/>
                  </a:lnTo>
                  <a:lnTo>
                    <a:pt x="178237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77800" y="-38100"/>
              <a:ext cx="173157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3415" y="176651"/>
            <a:ext cx="8754979" cy="2272038"/>
            <a:chOff x="0" y="0"/>
            <a:chExt cx="1676192" cy="43499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76192" cy="434995"/>
            </a:xfrm>
            <a:custGeom>
              <a:avLst/>
              <a:gdLst/>
              <a:ahLst/>
              <a:cxnLst/>
              <a:rect l="l" t="t" r="r" b="b"/>
              <a:pathLst>
                <a:path w="1676192" h="434995">
                  <a:moveTo>
                    <a:pt x="1599992" y="0"/>
                  </a:moveTo>
                  <a:cubicBezTo>
                    <a:pt x="1638092" y="0"/>
                    <a:pt x="1676192" y="25400"/>
                    <a:pt x="1676192" y="63500"/>
                  </a:cubicBezTo>
                  <a:lnTo>
                    <a:pt x="1676192" y="231795"/>
                  </a:lnTo>
                  <a:cubicBezTo>
                    <a:pt x="1676192" y="269895"/>
                    <a:pt x="1638092" y="307995"/>
                    <a:pt x="1599992" y="307995"/>
                  </a:cubicBezTo>
                  <a:lnTo>
                    <a:pt x="266700" y="307995"/>
                  </a:lnTo>
                  <a:lnTo>
                    <a:pt x="127000" y="434995"/>
                  </a:lnTo>
                  <a:lnTo>
                    <a:pt x="127000" y="307995"/>
                  </a:lnTo>
                  <a:lnTo>
                    <a:pt x="76200" y="307995"/>
                  </a:lnTo>
                  <a:cubicBezTo>
                    <a:pt x="38100" y="307995"/>
                    <a:pt x="0" y="269895"/>
                    <a:pt x="0" y="231795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59999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1549192" cy="2190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09548" y="7988492"/>
            <a:ext cx="8127747" cy="2118782"/>
            <a:chOff x="0" y="0"/>
            <a:chExt cx="2192301" cy="5715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92301" cy="571500"/>
            </a:xfrm>
            <a:custGeom>
              <a:avLst/>
              <a:gdLst/>
              <a:ahLst/>
              <a:cxnLst/>
              <a:rect l="l" t="t" r="r" b="b"/>
              <a:pathLst>
                <a:path w="2192301" h="571500">
                  <a:moveTo>
                    <a:pt x="2116101" y="0"/>
                  </a:moveTo>
                  <a:cubicBezTo>
                    <a:pt x="2154201" y="0"/>
                    <a:pt x="2192301" y="25400"/>
                    <a:pt x="2192301" y="63500"/>
                  </a:cubicBezTo>
                  <a:lnTo>
                    <a:pt x="2192301" y="368300"/>
                  </a:lnTo>
                  <a:cubicBezTo>
                    <a:pt x="2192301" y="406400"/>
                    <a:pt x="2154201" y="444500"/>
                    <a:pt x="2116101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116101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63500" y="25400"/>
              <a:ext cx="2065301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7626" y="7988492"/>
            <a:ext cx="8992862" cy="2147357"/>
            <a:chOff x="0" y="0"/>
            <a:chExt cx="2425649" cy="57920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425649" cy="579208"/>
            </a:xfrm>
            <a:custGeom>
              <a:avLst/>
              <a:gdLst/>
              <a:ahLst/>
              <a:cxnLst/>
              <a:rect l="l" t="t" r="r" b="b"/>
              <a:pathLst>
                <a:path w="2425649" h="579208">
                  <a:moveTo>
                    <a:pt x="2349449" y="0"/>
                  </a:moveTo>
                  <a:cubicBezTo>
                    <a:pt x="2387549" y="0"/>
                    <a:pt x="2425649" y="25400"/>
                    <a:pt x="2425649" y="63500"/>
                  </a:cubicBezTo>
                  <a:lnTo>
                    <a:pt x="2425649" y="376008"/>
                  </a:lnTo>
                  <a:cubicBezTo>
                    <a:pt x="2425649" y="414108"/>
                    <a:pt x="2387549" y="452208"/>
                    <a:pt x="2349449" y="452208"/>
                  </a:cubicBezTo>
                  <a:lnTo>
                    <a:pt x="266700" y="452208"/>
                  </a:lnTo>
                  <a:lnTo>
                    <a:pt x="127000" y="579208"/>
                  </a:lnTo>
                  <a:lnTo>
                    <a:pt x="127000" y="452208"/>
                  </a:lnTo>
                  <a:lnTo>
                    <a:pt x="76200" y="452208"/>
                  </a:lnTo>
                  <a:cubicBezTo>
                    <a:pt x="38100" y="452208"/>
                    <a:pt x="0" y="414108"/>
                    <a:pt x="0" y="376008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349449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63500" y="25400"/>
              <a:ext cx="2298649" cy="3633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798930" y="2601422"/>
            <a:ext cx="1839386" cy="1368043"/>
          </a:xfrm>
          <a:custGeom>
            <a:avLst/>
            <a:gdLst/>
            <a:ahLst/>
            <a:cxnLst/>
            <a:rect l="l" t="t" r="r" b="b"/>
            <a:pathLst>
              <a:path w="1839386" h="1368043">
                <a:moveTo>
                  <a:pt x="0" y="0"/>
                </a:moveTo>
                <a:lnTo>
                  <a:pt x="1839386" y="0"/>
                </a:lnTo>
                <a:lnTo>
                  <a:pt x="1839386" y="1368043"/>
                </a:lnTo>
                <a:lnTo>
                  <a:pt x="0" y="1368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789529" y="8410009"/>
            <a:ext cx="1009401" cy="999307"/>
          </a:xfrm>
          <a:custGeom>
            <a:avLst/>
            <a:gdLst/>
            <a:ahLst/>
            <a:cxnLst/>
            <a:rect l="l" t="t" r="r" b="b"/>
            <a:pathLst>
              <a:path w="1009401" h="999307">
                <a:moveTo>
                  <a:pt x="0" y="0"/>
                </a:moveTo>
                <a:lnTo>
                  <a:pt x="1009401" y="0"/>
                </a:lnTo>
                <a:lnTo>
                  <a:pt x="1009401" y="999307"/>
                </a:lnTo>
                <a:lnTo>
                  <a:pt x="0" y="9993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144000" y="8333058"/>
            <a:ext cx="882022" cy="977309"/>
          </a:xfrm>
          <a:custGeom>
            <a:avLst/>
            <a:gdLst/>
            <a:ahLst/>
            <a:cxnLst/>
            <a:rect l="l" t="t" r="r" b="b"/>
            <a:pathLst>
              <a:path w="882022" h="977309">
                <a:moveTo>
                  <a:pt x="0" y="0"/>
                </a:moveTo>
                <a:lnTo>
                  <a:pt x="882022" y="0"/>
                </a:lnTo>
                <a:lnTo>
                  <a:pt x="882022" y="977309"/>
                </a:lnTo>
                <a:lnTo>
                  <a:pt x="0" y="9773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111660" y="176651"/>
            <a:ext cx="1786839" cy="2670547"/>
          </a:xfrm>
          <a:custGeom>
            <a:avLst/>
            <a:gdLst/>
            <a:ahLst/>
            <a:cxnLst/>
            <a:rect l="l" t="t" r="r" b="b"/>
            <a:pathLst>
              <a:path w="1786839" h="2670547">
                <a:moveTo>
                  <a:pt x="0" y="0"/>
                </a:moveTo>
                <a:lnTo>
                  <a:pt x="1786839" y="0"/>
                </a:lnTo>
                <a:lnTo>
                  <a:pt x="1786839" y="2670548"/>
                </a:lnTo>
                <a:lnTo>
                  <a:pt x="0" y="26705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9144000" y="2443932"/>
            <a:ext cx="7531342" cy="1525533"/>
            <a:chOff x="0" y="0"/>
            <a:chExt cx="2006340" cy="406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28700" y="4325644"/>
            <a:ext cx="7408595" cy="1525533"/>
            <a:chOff x="0" y="0"/>
            <a:chExt cx="1973640" cy="4064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9144000" y="4325644"/>
            <a:ext cx="7531342" cy="1525533"/>
            <a:chOff x="0" y="0"/>
            <a:chExt cx="2006340" cy="4064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28700" y="6098474"/>
            <a:ext cx="7408595" cy="1525533"/>
            <a:chOff x="0" y="0"/>
            <a:chExt cx="1973640" cy="4064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144000" y="6098474"/>
            <a:ext cx="7531342" cy="1525533"/>
            <a:chOff x="0" y="0"/>
            <a:chExt cx="2006340" cy="4064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3164404" y="4360898"/>
            <a:ext cx="846010" cy="1375626"/>
          </a:xfrm>
          <a:custGeom>
            <a:avLst/>
            <a:gdLst/>
            <a:ahLst/>
            <a:cxnLst/>
            <a:rect l="l" t="t" r="r" b="b"/>
            <a:pathLst>
              <a:path w="846010" h="1375626">
                <a:moveTo>
                  <a:pt x="0" y="0"/>
                </a:moveTo>
                <a:lnTo>
                  <a:pt x="846010" y="0"/>
                </a:lnTo>
                <a:lnTo>
                  <a:pt x="846010" y="1375626"/>
                </a:lnTo>
                <a:lnTo>
                  <a:pt x="0" y="13756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7" name="Freeform 37"/>
          <p:cNvSpPr/>
          <p:nvPr/>
        </p:nvSpPr>
        <p:spPr>
          <a:xfrm>
            <a:off x="1921436" y="6174749"/>
            <a:ext cx="1372983" cy="1372983"/>
          </a:xfrm>
          <a:custGeom>
            <a:avLst/>
            <a:gdLst/>
            <a:ahLst/>
            <a:cxnLst/>
            <a:rect l="l" t="t" r="r" b="b"/>
            <a:pathLst>
              <a:path w="1372983" h="1372983">
                <a:moveTo>
                  <a:pt x="0" y="0"/>
                </a:moveTo>
                <a:lnTo>
                  <a:pt x="1372983" y="0"/>
                </a:lnTo>
                <a:lnTo>
                  <a:pt x="1372983" y="1372983"/>
                </a:lnTo>
                <a:lnTo>
                  <a:pt x="0" y="137298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38" name="Freeform 38"/>
          <p:cNvSpPr/>
          <p:nvPr/>
        </p:nvSpPr>
        <p:spPr>
          <a:xfrm rot="2865792">
            <a:off x="1957717" y="6861240"/>
            <a:ext cx="435007" cy="771630"/>
          </a:xfrm>
          <a:custGeom>
            <a:avLst/>
            <a:gdLst/>
            <a:ahLst/>
            <a:cxnLst/>
            <a:rect l="l" t="t" r="r" b="b"/>
            <a:pathLst>
              <a:path w="435007" h="771630">
                <a:moveTo>
                  <a:pt x="0" y="0"/>
                </a:moveTo>
                <a:lnTo>
                  <a:pt x="435006" y="0"/>
                </a:lnTo>
                <a:lnTo>
                  <a:pt x="435006" y="771631"/>
                </a:lnTo>
                <a:lnTo>
                  <a:pt x="0" y="77163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10292425" y="4516236"/>
            <a:ext cx="1552698" cy="1249922"/>
          </a:xfrm>
          <a:custGeom>
            <a:avLst/>
            <a:gdLst/>
            <a:ahLst/>
            <a:cxnLst/>
            <a:rect l="l" t="t" r="r" b="b"/>
            <a:pathLst>
              <a:path w="1552698" h="1249922">
                <a:moveTo>
                  <a:pt x="0" y="0"/>
                </a:moveTo>
                <a:lnTo>
                  <a:pt x="1552697" y="0"/>
                </a:lnTo>
                <a:lnTo>
                  <a:pt x="1552697" y="1249922"/>
                </a:lnTo>
                <a:lnTo>
                  <a:pt x="0" y="124992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10447583" y="2211965"/>
            <a:ext cx="1397539" cy="1780305"/>
          </a:xfrm>
          <a:custGeom>
            <a:avLst/>
            <a:gdLst/>
            <a:ahLst/>
            <a:cxnLst/>
            <a:rect l="l" t="t" r="r" b="b"/>
            <a:pathLst>
              <a:path w="1397539" h="1780305">
                <a:moveTo>
                  <a:pt x="0" y="0"/>
                </a:moveTo>
                <a:lnTo>
                  <a:pt x="1397539" y="0"/>
                </a:lnTo>
                <a:lnTo>
                  <a:pt x="1397539" y="1780304"/>
                </a:lnTo>
                <a:lnTo>
                  <a:pt x="0" y="178030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xmlns="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0026022" y="6203602"/>
            <a:ext cx="1871586" cy="1310110"/>
          </a:xfrm>
          <a:custGeom>
            <a:avLst/>
            <a:gdLst/>
            <a:ahLst/>
            <a:cxnLst/>
            <a:rect l="l" t="t" r="r" b="b"/>
            <a:pathLst>
              <a:path w="1871586" h="1310110">
                <a:moveTo>
                  <a:pt x="0" y="0"/>
                </a:moveTo>
                <a:lnTo>
                  <a:pt x="1871585" y="0"/>
                </a:lnTo>
                <a:lnTo>
                  <a:pt x="1871585" y="1310110"/>
                </a:lnTo>
                <a:lnTo>
                  <a:pt x="0" y="1310110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1742099" y="6460777"/>
            <a:ext cx="4304807" cy="872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90"/>
              </a:lnSpc>
              <a:spcBef>
                <a:spcPct val="0"/>
              </a:spcBef>
            </a:pPr>
            <a:r>
              <a:rPr lang="en-US" sz="513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cadw’n heini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83915" y="387939"/>
            <a:ext cx="6856189" cy="955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6"/>
              </a:lnSpc>
              <a:spcBef>
                <a:spcPct val="0"/>
              </a:spcBef>
            </a:pPr>
            <a:r>
              <a:rPr lang="en-US" sz="560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mwynhau...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601201" y="8687823"/>
            <a:ext cx="808418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89"/>
              </a:lnSpc>
              <a:spcBef>
                <a:spcPct val="0"/>
              </a:spcBef>
            </a:pP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98931" y="8687823"/>
            <a:ext cx="6166672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3"/>
              </a:lnSpc>
              <a:spcBef>
                <a:spcPct val="0"/>
              </a:spcBef>
            </a:pP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i’n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....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0659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06591" y="4674058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cerdded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2161921" y="456969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glanhau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216192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77974" y="6451252"/>
            <a:ext cx="4578357" cy="85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0"/>
              </a:lnSpc>
              <a:spcBef>
                <a:spcPct val="0"/>
              </a:spcBef>
            </a:pPr>
            <a:r>
              <a:rPr lang="en-US" sz="495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gwylio’r teledu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257023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4997" y="523964"/>
            <a:ext cx="16484303" cy="9059516"/>
            <a:chOff x="0" y="0"/>
            <a:chExt cx="4341545" cy="23860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41545" cy="2386045"/>
            </a:xfrm>
            <a:custGeom>
              <a:avLst/>
              <a:gdLst/>
              <a:ahLst/>
              <a:cxnLst/>
              <a:rect l="l" t="t" r="r" b="b"/>
              <a:pathLst>
                <a:path w="4341545" h="2386045">
                  <a:moveTo>
                    <a:pt x="23952" y="0"/>
                  </a:moveTo>
                  <a:lnTo>
                    <a:pt x="4317592" y="0"/>
                  </a:lnTo>
                  <a:cubicBezTo>
                    <a:pt x="4330821" y="0"/>
                    <a:pt x="4341545" y="10724"/>
                    <a:pt x="4341545" y="23952"/>
                  </a:cubicBezTo>
                  <a:lnTo>
                    <a:pt x="4341545" y="2362093"/>
                  </a:lnTo>
                  <a:cubicBezTo>
                    <a:pt x="4341545" y="2375321"/>
                    <a:pt x="4330821" y="2386045"/>
                    <a:pt x="4317592" y="2386045"/>
                  </a:cubicBezTo>
                  <a:lnTo>
                    <a:pt x="23952" y="2386045"/>
                  </a:lnTo>
                  <a:cubicBezTo>
                    <a:pt x="10724" y="2386045"/>
                    <a:pt x="0" y="2375321"/>
                    <a:pt x="0" y="2362093"/>
                  </a:cubicBezTo>
                  <a:lnTo>
                    <a:pt x="0" y="23952"/>
                  </a:lnTo>
                  <a:cubicBezTo>
                    <a:pt x="0" y="10724"/>
                    <a:pt x="10724" y="0"/>
                    <a:pt x="2395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341545" cy="24241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319896" y="5362486"/>
            <a:ext cx="3320165" cy="3413253"/>
          </a:xfrm>
          <a:custGeom>
            <a:avLst/>
            <a:gdLst/>
            <a:ahLst/>
            <a:cxnLst/>
            <a:rect l="l" t="t" r="r" b="b"/>
            <a:pathLst>
              <a:path w="3320165" h="3413253">
                <a:moveTo>
                  <a:pt x="0" y="0"/>
                </a:moveTo>
                <a:lnTo>
                  <a:pt x="3320164" y="0"/>
                </a:lnTo>
                <a:lnTo>
                  <a:pt x="3320164" y="3413254"/>
                </a:lnTo>
                <a:lnTo>
                  <a:pt x="0" y="34132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666430" y="1323530"/>
            <a:ext cx="3566801" cy="3566801"/>
          </a:xfrm>
          <a:custGeom>
            <a:avLst/>
            <a:gdLst/>
            <a:ahLst/>
            <a:cxnLst/>
            <a:rect l="l" t="t" r="r" b="b"/>
            <a:pathLst>
              <a:path w="3566801" h="3566801">
                <a:moveTo>
                  <a:pt x="0" y="0"/>
                </a:moveTo>
                <a:lnTo>
                  <a:pt x="3566801" y="0"/>
                </a:lnTo>
                <a:lnTo>
                  <a:pt x="3566801" y="3566801"/>
                </a:lnTo>
                <a:lnTo>
                  <a:pt x="0" y="35668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66430" y="5826095"/>
            <a:ext cx="3255948" cy="3255948"/>
          </a:xfrm>
          <a:custGeom>
            <a:avLst/>
            <a:gdLst/>
            <a:ahLst/>
            <a:cxnLst/>
            <a:rect l="l" t="t" r="r" b="b"/>
            <a:pathLst>
              <a:path w="3255948" h="3255948">
                <a:moveTo>
                  <a:pt x="0" y="0"/>
                </a:moveTo>
                <a:lnTo>
                  <a:pt x="3255948" y="0"/>
                </a:lnTo>
                <a:lnTo>
                  <a:pt x="3255948" y="3255948"/>
                </a:lnTo>
                <a:lnTo>
                  <a:pt x="0" y="325594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576251" y="7425227"/>
            <a:ext cx="1083179" cy="1083179"/>
          </a:xfrm>
          <a:custGeom>
            <a:avLst/>
            <a:gdLst/>
            <a:ahLst/>
            <a:cxnLst/>
            <a:rect l="l" t="t" r="r" b="b"/>
            <a:pathLst>
              <a:path w="1083179" h="1083179">
                <a:moveTo>
                  <a:pt x="0" y="0"/>
                </a:moveTo>
                <a:lnTo>
                  <a:pt x="1083180" y="0"/>
                </a:lnTo>
                <a:lnTo>
                  <a:pt x="1083180" y="1083179"/>
                </a:lnTo>
                <a:lnTo>
                  <a:pt x="0" y="10831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3855200" y="5826095"/>
            <a:ext cx="1374805" cy="1374805"/>
          </a:xfrm>
          <a:custGeom>
            <a:avLst/>
            <a:gdLst/>
            <a:ahLst/>
            <a:cxnLst/>
            <a:rect l="l" t="t" r="r" b="b"/>
            <a:pathLst>
              <a:path w="1374805" h="1374805">
                <a:moveTo>
                  <a:pt x="0" y="0"/>
                </a:moveTo>
                <a:lnTo>
                  <a:pt x="1374804" y="0"/>
                </a:lnTo>
                <a:lnTo>
                  <a:pt x="1374804" y="1374805"/>
                </a:lnTo>
                <a:lnTo>
                  <a:pt x="0" y="13748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5625781" y="6513498"/>
            <a:ext cx="687402" cy="687402"/>
          </a:xfrm>
          <a:custGeom>
            <a:avLst/>
            <a:gdLst/>
            <a:ahLst/>
            <a:cxnLst/>
            <a:rect l="l" t="t" r="r" b="b"/>
            <a:pathLst>
              <a:path w="687402" h="687402">
                <a:moveTo>
                  <a:pt x="0" y="0"/>
                </a:moveTo>
                <a:lnTo>
                  <a:pt x="687403" y="0"/>
                </a:lnTo>
                <a:lnTo>
                  <a:pt x="687403" y="687402"/>
                </a:lnTo>
                <a:lnTo>
                  <a:pt x="0" y="6874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4922378" y="6983388"/>
            <a:ext cx="6850861" cy="757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geirfa wythnos diwethaf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544675" y="2685454"/>
            <a:ext cx="4005746" cy="757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geirfa newydd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372218" y="1555985"/>
            <a:ext cx="5067181" cy="807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 dirty="0">
                <a:solidFill>
                  <a:srgbClr val="2CA05A"/>
                </a:solidFill>
                <a:latin typeface="Canva Sans"/>
                <a:ea typeface="Canva Sans"/>
                <a:cs typeface="Canva Sans"/>
                <a:sym typeface="Canva Sans"/>
              </a:rPr>
              <a:t>dis </a:t>
            </a:r>
            <a:r>
              <a:rPr lang="en-US" sz="4474" dirty="0" err="1">
                <a:solidFill>
                  <a:srgbClr val="2CA05A"/>
                </a:solidFill>
                <a:latin typeface="Canva Sans"/>
                <a:ea typeface="Canva Sans"/>
                <a:cs typeface="Canva Sans"/>
                <a:sym typeface="Canva Sans"/>
              </a:rPr>
              <a:t>gwyrdd</a:t>
            </a:r>
            <a:r>
              <a:rPr lang="en-US" sz="4474" dirty="0">
                <a:solidFill>
                  <a:srgbClr val="2CA05A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474" dirty="0" err="1">
                <a:solidFill>
                  <a:srgbClr val="2CA05A"/>
                </a:solidFill>
                <a:latin typeface="Canva Sans"/>
                <a:ea typeface="Canva Sans"/>
                <a:cs typeface="Canva Sans"/>
                <a:sym typeface="Canva Sans"/>
              </a:rPr>
              <a:t>yw</a:t>
            </a:r>
            <a:r>
              <a:rPr lang="en-US" sz="4474" dirty="0">
                <a:solidFill>
                  <a:srgbClr val="2CA05A"/>
                </a:solidFill>
                <a:latin typeface="Canva Sans"/>
                <a:ea typeface="Canva Sans"/>
                <a:cs typeface="Canva Sans"/>
                <a:sym typeface="Canva Sans"/>
              </a:rPr>
              <a:t> 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62200" y="4967998"/>
            <a:ext cx="1445366" cy="807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neu</a:t>
            </a:r>
            <a:endParaRPr lang="en-US" sz="4474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5478661" y="6099970"/>
            <a:ext cx="4137776" cy="757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>
                <a:solidFill>
                  <a:srgbClr val="FFAA00"/>
                </a:solidFill>
                <a:latin typeface="Canva Sans"/>
                <a:ea typeface="Canva Sans"/>
                <a:cs typeface="Canva Sans"/>
                <a:sym typeface="Canva Sans"/>
              </a:rPr>
              <a:t>dis melyn yw y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543768" y="3601106"/>
            <a:ext cx="3372473" cy="1542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4"/>
              </a:lnSpc>
            </a:pPr>
            <a:r>
              <a:rPr lang="en-US" sz="447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 </a:t>
            </a:r>
            <a:r>
              <a:rPr lang="en-US" sz="447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447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47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neu</a:t>
            </a:r>
            <a:r>
              <a:rPr lang="en-US" sz="447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6264"/>
              </a:lnSpc>
              <a:spcBef>
                <a:spcPct val="0"/>
              </a:spcBef>
            </a:pPr>
            <a:r>
              <a:rPr lang="en-US" sz="447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447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47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endParaRPr lang="en-US" sz="4474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915" y="2443932"/>
            <a:ext cx="7453380" cy="1525533"/>
            <a:chOff x="0" y="0"/>
            <a:chExt cx="1985571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5571" cy="406400"/>
            </a:xfrm>
            <a:custGeom>
              <a:avLst/>
              <a:gdLst/>
              <a:ahLst/>
              <a:cxnLst/>
              <a:rect l="l" t="t" r="r" b="b"/>
              <a:pathLst>
                <a:path w="1985571" h="406400">
                  <a:moveTo>
                    <a:pt x="0" y="0"/>
                  </a:moveTo>
                  <a:lnTo>
                    <a:pt x="1782371" y="0"/>
                  </a:lnTo>
                  <a:lnTo>
                    <a:pt x="1985571" y="203200"/>
                  </a:lnTo>
                  <a:lnTo>
                    <a:pt x="178237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77800" y="-38100"/>
              <a:ext cx="173157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3415" y="176651"/>
            <a:ext cx="8754979" cy="2272038"/>
            <a:chOff x="0" y="0"/>
            <a:chExt cx="1676192" cy="43499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76192" cy="434995"/>
            </a:xfrm>
            <a:custGeom>
              <a:avLst/>
              <a:gdLst/>
              <a:ahLst/>
              <a:cxnLst/>
              <a:rect l="l" t="t" r="r" b="b"/>
              <a:pathLst>
                <a:path w="1676192" h="434995">
                  <a:moveTo>
                    <a:pt x="1599992" y="0"/>
                  </a:moveTo>
                  <a:cubicBezTo>
                    <a:pt x="1638092" y="0"/>
                    <a:pt x="1676192" y="25400"/>
                    <a:pt x="1676192" y="63500"/>
                  </a:cubicBezTo>
                  <a:lnTo>
                    <a:pt x="1676192" y="231795"/>
                  </a:lnTo>
                  <a:cubicBezTo>
                    <a:pt x="1676192" y="269895"/>
                    <a:pt x="1638092" y="307995"/>
                    <a:pt x="1599992" y="307995"/>
                  </a:cubicBezTo>
                  <a:lnTo>
                    <a:pt x="266700" y="307995"/>
                  </a:lnTo>
                  <a:lnTo>
                    <a:pt x="127000" y="434995"/>
                  </a:lnTo>
                  <a:lnTo>
                    <a:pt x="127000" y="307995"/>
                  </a:lnTo>
                  <a:lnTo>
                    <a:pt x="76200" y="307995"/>
                  </a:lnTo>
                  <a:cubicBezTo>
                    <a:pt x="38100" y="307995"/>
                    <a:pt x="0" y="269895"/>
                    <a:pt x="0" y="231795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59999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1549192" cy="2190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09548" y="7988492"/>
            <a:ext cx="8127747" cy="2118782"/>
            <a:chOff x="0" y="0"/>
            <a:chExt cx="2192301" cy="5715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92301" cy="571500"/>
            </a:xfrm>
            <a:custGeom>
              <a:avLst/>
              <a:gdLst/>
              <a:ahLst/>
              <a:cxnLst/>
              <a:rect l="l" t="t" r="r" b="b"/>
              <a:pathLst>
                <a:path w="2192301" h="571500">
                  <a:moveTo>
                    <a:pt x="2116101" y="0"/>
                  </a:moveTo>
                  <a:cubicBezTo>
                    <a:pt x="2154201" y="0"/>
                    <a:pt x="2192301" y="25400"/>
                    <a:pt x="2192301" y="63500"/>
                  </a:cubicBezTo>
                  <a:lnTo>
                    <a:pt x="2192301" y="368300"/>
                  </a:lnTo>
                  <a:cubicBezTo>
                    <a:pt x="2192301" y="406400"/>
                    <a:pt x="2154201" y="444500"/>
                    <a:pt x="2116101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116101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63500" y="25400"/>
              <a:ext cx="2065301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7626" y="7988492"/>
            <a:ext cx="8992862" cy="2147357"/>
            <a:chOff x="0" y="0"/>
            <a:chExt cx="2425649" cy="57920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425649" cy="579208"/>
            </a:xfrm>
            <a:custGeom>
              <a:avLst/>
              <a:gdLst/>
              <a:ahLst/>
              <a:cxnLst/>
              <a:rect l="l" t="t" r="r" b="b"/>
              <a:pathLst>
                <a:path w="2425649" h="579208">
                  <a:moveTo>
                    <a:pt x="2349449" y="0"/>
                  </a:moveTo>
                  <a:cubicBezTo>
                    <a:pt x="2387549" y="0"/>
                    <a:pt x="2425649" y="25400"/>
                    <a:pt x="2425649" y="63500"/>
                  </a:cubicBezTo>
                  <a:lnTo>
                    <a:pt x="2425649" y="376008"/>
                  </a:lnTo>
                  <a:cubicBezTo>
                    <a:pt x="2425649" y="414108"/>
                    <a:pt x="2387549" y="452208"/>
                    <a:pt x="2349449" y="452208"/>
                  </a:cubicBezTo>
                  <a:lnTo>
                    <a:pt x="266700" y="452208"/>
                  </a:lnTo>
                  <a:lnTo>
                    <a:pt x="127000" y="579208"/>
                  </a:lnTo>
                  <a:lnTo>
                    <a:pt x="127000" y="452208"/>
                  </a:lnTo>
                  <a:lnTo>
                    <a:pt x="76200" y="452208"/>
                  </a:lnTo>
                  <a:cubicBezTo>
                    <a:pt x="38100" y="452208"/>
                    <a:pt x="0" y="414108"/>
                    <a:pt x="0" y="376008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349449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63500" y="25400"/>
              <a:ext cx="2298649" cy="3633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798930" y="2601422"/>
            <a:ext cx="1839386" cy="1368043"/>
          </a:xfrm>
          <a:custGeom>
            <a:avLst/>
            <a:gdLst/>
            <a:ahLst/>
            <a:cxnLst/>
            <a:rect l="l" t="t" r="r" b="b"/>
            <a:pathLst>
              <a:path w="1839386" h="1368043">
                <a:moveTo>
                  <a:pt x="0" y="0"/>
                </a:moveTo>
                <a:lnTo>
                  <a:pt x="1839386" y="0"/>
                </a:lnTo>
                <a:lnTo>
                  <a:pt x="1839386" y="1368043"/>
                </a:lnTo>
                <a:lnTo>
                  <a:pt x="0" y="1368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789529" y="8410009"/>
            <a:ext cx="1009401" cy="999307"/>
          </a:xfrm>
          <a:custGeom>
            <a:avLst/>
            <a:gdLst/>
            <a:ahLst/>
            <a:cxnLst/>
            <a:rect l="l" t="t" r="r" b="b"/>
            <a:pathLst>
              <a:path w="1009401" h="999307">
                <a:moveTo>
                  <a:pt x="0" y="0"/>
                </a:moveTo>
                <a:lnTo>
                  <a:pt x="1009401" y="0"/>
                </a:lnTo>
                <a:lnTo>
                  <a:pt x="1009401" y="999307"/>
                </a:lnTo>
                <a:lnTo>
                  <a:pt x="0" y="9993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144000" y="8333058"/>
            <a:ext cx="882022" cy="977309"/>
          </a:xfrm>
          <a:custGeom>
            <a:avLst/>
            <a:gdLst/>
            <a:ahLst/>
            <a:cxnLst/>
            <a:rect l="l" t="t" r="r" b="b"/>
            <a:pathLst>
              <a:path w="882022" h="977309">
                <a:moveTo>
                  <a:pt x="0" y="0"/>
                </a:moveTo>
                <a:lnTo>
                  <a:pt x="882022" y="0"/>
                </a:lnTo>
                <a:lnTo>
                  <a:pt x="882022" y="977309"/>
                </a:lnTo>
                <a:lnTo>
                  <a:pt x="0" y="9773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111660" y="176651"/>
            <a:ext cx="1786839" cy="2670547"/>
          </a:xfrm>
          <a:custGeom>
            <a:avLst/>
            <a:gdLst/>
            <a:ahLst/>
            <a:cxnLst/>
            <a:rect l="l" t="t" r="r" b="b"/>
            <a:pathLst>
              <a:path w="1786839" h="2670547">
                <a:moveTo>
                  <a:pt x="0" y="0"/>
                </a:moveTo>
                <a:lnTo>
                  <a:pt x="1786839" y="0"/>
                </a:lnTo>
                <a:lnTo>
                  <a:pt x="1786839" y="2670548"/>
                </a:lnTo>
                <a:lnTo>
                  <a:pt x="0" y="26705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9144000" y="2443932"/>
            <a:ext cx="7531342" cy="1525533"/>
            <a:chOff x="0" y="0"/>
            <a:chExt cx="2006340" cy="406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28700" y="4325644"/>
            <a:ext cx="7408595" cy="1525533"/>
            <a:chOff x="0" y="0"/>
            <a:chExt cx="1973640" cy="4064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9144000" y="4325644"/>
            <a:ext cx="7531342" cy="1525533"/>
            <a:chOff x="0" y="0"/>
            <a:chExt cx="2006340" cy="4064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28700" y="6098474"/>
            <a:ext cx="7408595" cy="1525533"/>
            <a:chOff x="0" y="0"/>
            <a:chExt cx="1973640" cy="4064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144000" y="6098474"/>
            <a:ext cx="7531342" cy="1525533"/>
            <a:chOff x="0" y="0"/>
            <a:chExt cx="2006340" cy="4064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3164404" y="4360898"/>
            <a:ext cx="846010" cy="1375626"/>
          </a:xfrm>
          <a:custGeom>
            <a:avLst/>
            <a:gdLst/>
            <a:ahLst/>
            <a:cxnLst/>
            <a:rect l="l" t="t" r="r" b="b"/>
            <a:pathLst>
              <a:path w="846010" h="1375626">
                <a:moveTo>
                  <a:pt x="0" y="0"/>
                </a:moveTo>
                <a:lnTo>
                  <a:pt x="846010" y="0"/>
                </a:lnTo>
                <a:lnTo>
                  <a:pt x="846010" y="1375626"/>
                </a:lnTo>
                <a:lnTo>
                  <a:pt x="0" y="13756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7" name="Freeform 37"/>
          <p:cNvSpPr/>
          <p:nvPr/>
        </p:nvSpPr>
        <p:spPr>
          <a:xfrm>
            <a:off x="1921436" y="6174749"/>
            <a:ext cx="1372983" cy="1372983"/>
          </a:xfrm>
          <a:custGeom>
            <a:avLst/>
            <a:gdLst/>
            <a:ahLst/>
            <a:cxnLst/>
            <a:rect l="l" t="t" r="r" b="b"/>
            <a:pathLst>
              <a:path w="1372983" h="1372983">
                <a:moveTo>
                  <a:pt x="0" y="0"/>
                </a:moveTo>
                <a:lnTo>
                  <a:pt x="1372983" y="0"/>
                </a:lnTo>
                <a:lnTo>
                  <a:pt x="1372983" y="1372983"/>
                </a:lnTo>
                <a:lnTo>
                  <a:pt x="0" y="137298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38" name="Freeform 38"/>
          <p:cNvSpPr/>
          <p:nvPr/>
        </p:nvSpPr>
        <p:spPr>
          <a:xfrm rot="2865792">
            <a:off x="1957717" y="6861240"/>
            <a:ext cx="435007" cy="771630"/>
          </a:xfrm>
          <a:custGeom>
            <a:avLst/>
            <a:gdLst/>
            <a:ahLst/>
            <a:cxnLst/>
            <a:rect l="l" t="t" r="r" b="b"/>
            <a:pathLst>
              <a:path w="435007" h="771630">
                <a:moveTo>
                  <a:pt x="0" y="0"/>
                </a:moveTo>
                <a:lnTo>
                  <a:pt x="435006" y="0"/>
                </a:lnTo>
                <a:lnTo>
                  <a:pt x="435006" y="771631"/>
                </a:lnTo>
                <a:lnTo>
                  <a:pt x="0" y="77163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10292425" y="4516236"/>
            <a:ext cx="1552698" cy="1249922"/>
          </a:xfrm>
          <a:custGeom>
            <a:avLst/>
            <a:gdLst/>
            <a:ahLst/>
            <a:cxnLst/>
            <a:rect l="l" t="t" r="r" b="b"/>
            <a:pathLst>
              <a:path w="1552698" h="1249922">
                <a:moveTo>
                  <a:pt x="0" y="0"/>
                </a:moveTo>
                <a:lnTo>
                  <a:pt x="1552697" y="0"/>
                </a:lnTo>
                <a:lnTo>
                  <a:pt x="1552697" y="1249922"/>
                </a:lnTo>
                <a:lnTo>
                  <a:pt x="0" y="124992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10447583" y="2211965"/>
            <a:ext cx="1397539" cy="1780305"/>
          </a:xfrm>
          <a:custGeom>
            <a:avLst/>
            <a:gdLst/>
            <a:ahLst/>
            <a:cxnLst/>
            <a:rect l="l" t="t" r="r" b="b"/>
            <a:pathLst>
              <a:path w="1397539" h="1780305">
                <a:moveTo>
                  <a:pt x="0" y="0"/>
                </a:moveTo>
                <a:lnTo>
                  <a:pt x="1397539" y="0"/>
                </a:lnTo>
                <a:lnTo>
                  <a:pt x="1397539" y="1780304"/>
                </a:lnTo>
                <a:lnTo>
                  <a:pt x="0" y="178030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xmlns="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0026022" y="6203602"/>
            <a:ext cx="1871586" cy="1310110"/>
          </a:xfrm>
          <a:custGeom>
            <a:avLst/>
            <a:gdLst/>
            <a:ahLst/>
            <a:cxnLst/>
            <a:rect l="l" t="t" r="r" b="b"/>
            <a:pathLst>
              <a:path w="1871586" h="1310110">
                <a:moveTo>
                  <a:pt x="0" y="0"/>
                </a:moveTo>
                <a:lnTo>
                  <a:pt x="1871585" y="0"/>
                </a:lnTo>
                <a:lnTo>
                  <a:pt x="1871585" y="1310110"/>
                </a:lnTo>
                <a:lnTo>
                  <a:pt x="0" y="1310110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1742099" y="6460777"/>
            <a:ext cx="4304807" cy="872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90"/>
              </a:lnSpc>
              <a:spcBef>
                <a:spcPct val="0"/>
              </a:spcBef>
            </a:pPr>
            <a:r>
              <a:rPr lang="en-US" sz="513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cadw’n heini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83915" y="387939"/>
            <a:ext cx="6856189" cy="955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6"/>
              </a:lnSpc>
              <a:spcBef>
                <a:spcPct val="0"/>
              </a:spcBef>
            </a:pPr>
            <a:r>
              <a:rPr lang="en-US" sz="560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mwynhau...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717251" y="8586552"/>
            <a:ext cx="823658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89"/>
              </a:lnSpc>
              <a:spcBef>
                <a:spcPct val="0"/>
              </a:spcBef>
            </a:pP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043491" y="8586552"/>
            <a:ext cx="5922111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3"/>
              </a:lnSpc>
              <a:spcBef>
                <a:spcPct val="0"/>
              </a:spcBef>
            </a:pP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i’n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....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0659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06591" y="4674058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cerdded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2161921" y="456969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glanhau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216192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77974" y="6451252"/>
            <a:ext cx="4578357" cy="85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0"/>
              </a:lnSpc>
              <a:spcBef>
                <a:spcPct val="0"/>
              </a:spcBef>
            </a:pPr>
            <a:r>
              <a:rPr lang="en-US" sz="495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gwylio’r teledu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00834" y="-1509942"/>
            <a:ext cx="21766775" cy="11987614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983212" y="1028700"/>
            <a:ext cx="8025710" cy="8229600"/>
            <a:chOff x="0" y="0"/>
            <a:chExt cx="2113767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13767" cy="2167467"/>
            </a:xfrm>
            <a:custGeom>
              <a:avLst/>
              <a:gdLst/>
              <a:ahLst/>
              <a:cxnLst/>
              <a:rect l="l" t="t" r="r" b="b"/>
              <a:pathLst>
                <a:path w="2113767" h="2167467">
                  <a:moveTo>
                    <a:pt x="49197" y="0"/>
                  </a:moveTo>
                  <a:lnTo>
                    <a:pt x="2064571" y="0"/>
                  </a:lnTo>
                  <a:cubicBezTo>
                    <a:pt x="2091741" y="0"/>
                    <a:pt x="2113767" y="22026"/>
                    <a:pt x="2113767" y="49197"/>
                  </a:cubicBezTo>
                  <a:lnTo>
                    <a:pt x="2113767" y="2118270"/>
                  </a:lnTo>
                  <a:cubicBezTo>
                    <a:pt x="2113767" y="2145441"/>
                    <a:pt x="2091741" y="2167467"/>
                    <a:pt x="2064571" y="2167467"/>
                  </a:cubicBezTo>
                  <a:lnTo>
                    <a:pt x="49197" y="2167467"/>
                  </a:lnTo>
                  <a:cubicBezTo>
                    <a:pt x="36149" y="2167467"/>
                    <a:pt x="23636" y="2162284"/>
                    <a:pt x="14409" y="2153057"/>
                  </a:cubicBezTo>
                  <a:cubicBezTo>
                    <a:pt x="5183" y="2143831"/>
                    <a:pt x="0" y="2131318"/>
                    <a:pt x="0" y="2118270"/>
                  </a:cubicBezTo>
                  <a:lnTo>
                    <a:pt x="0" y="49197"/>
                  </a:lnTo>
                  <a:cubicBezTo>
                    <a:pt x="0" y="36149"/>
                    <a:pt x="5183" y="23636"/>
                    <a:pt x="14409" y="14409"/>
                  </a:cubicBezTo>
                  <a:cubicBezTo>
                    <a:pt x="23636" y="5183"/>
                    <a:pt x="36149" y="0"/>
                    <a:pt x="4919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13767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549888" y="5143500"/>
            <a:ext cx="4645579" cy="5056118"/>
          </a:xfrm>
          <a:custGeom>
            <a:avLst/>
            <a:gdLst/>
            <a:ahLst/>
            <a:cxnLst/>
            <a:rect l="l" t="t" r="r" b="b"/>
            <a:pathLst>
              <a:path w="4645579" h="5056118">
                <a:moveTo>
                  <a:pt x="0" y="0"/>
                </a:moveTo>
                <a:lnTo>
                  <a:pt x="4645578" y="0"/>
                </a:lnTo>
                <a:lnTo>
                  <a:pt x="4645578" y="5056118"/>
                </a:lnTo>
                <a:lnTo>
                  <a:pt x="0" y="50561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622478" y="219204"/>
            <a:ext cx="7386444" cy="9848592"/>
          </a:xfrm>
          <a:custGeom>
            <a:avLst/>
            <a:gdLst/>
            <a:ahLst/>
            <a:cxnLst/>
            <a:rect l="l" t="t" r="r" b="b"/>
            <a:pathLst>
              <a:path w="7386444" h="9848592">
                <a:moveTo>
                  <a:pt x="0" y="0"/>
                </a:moveTo>
                <a:lnTo>
                  <a:pt x="7386444" y="0"/>
                </a:lnTo>
                <a:lnTo>
                  <a:pt x="7386444" y="9848592"/>
                </a:lnTo>
                <a:lnTo>
                  <a:pt x="0" y="98485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4501654" y="6152092"/>
            <a:ext cx="2039895" cy="2238568"/>
          </a:xfrm>
          <a:custGeom>
            <a:avLst/>
            <a:gdLst/>
            <a:ahLst/>
            <a:cxnLst/>
            <a:rect l="l" t="t" r="r" b="b"/>
            <a:pathLst>
              <a:path w="2039895" h="2238568">
                <a:moveTo>
                  <a:pt x="0" y="0"/>
                </a:moveTo>
                <a:lnTo>
                  <a:pt x="2039896" y="0"/>
                </a:lnTo>
                <a:lnTo>
                  <a:pt x="2039896" y="2238568"/>
                </a:lnTo>
                <a:lnTo>
                  <a:pt x="0" y="2238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098490" y="7671559"/>
            <a:ext cx="6321620" cy="4114800"/>
          </a:xfrm>
          <a:custGeom>
            <a:avLst/>
            <a:gdLst/>
            <a:ahLst/>
            <a:cxnLst/>
            <a:rect l="l" t="t" r="r" b="b"/>
            <a:pathLst>
              <a:path w="6321620" h="4114800">
                <a:moveTo>
                  <a:pt x="0" y="0"/>
                </a:moveTo>
                <a:lnTo>
                  <a:pt x="6321620" y="0"/>
                </a:lnTo>
                <a:lnTo>
                  <a:pt x="63216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412022" y="635195"/>
            <a:ext cx="7566888" cy="1547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38"/>
              </a:lnSpc>
              <a:spcBef>
                <a:spcPct val="0"/>
              </a:spcBef>
            </a:pPr>
            <a:r>
              <a:rPr lang="en-US" sz="917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91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CANU!</a:t>
            </a:r>
          </a:p>
        </p:txBody>
      </p:sp>
      <p:sp>
        <p:nvSpPr>
          <p:cNvPr id="13" name="Freeform 13"/>
          <p:cNvSpPr/>
          <p:nvPr/>
        </p:nvSpPr>
        <p:spPr>
          <a:xfrm>
            <a:off x="-2132110" y="1749919"/>
            <a:ext cx="6321620" cy="4114800"/>
          </a:xfrm>
          <a:custGeom>
            <a:avLst/>
            <a:gdLst/>
            <a:ahLst/>
            <a:cxnLst/>
            <a:rect l="l" t="t" r="r" b="b"/>
            <a:pathLst>
              <a:path w="6321620" h="4114800">
                <a:moveTo>
                  <a:pt x="0" y="0"/>
                </a:moveTo>
                <a:lnTo>
                  <a:pt x="6321620" y="0"/>
                </a:lnTo>
                <a:lnTo>
                  <a:pt x="63216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9557292" y="0"/>
            <a:ext cx="2520376" cy="2717386"/>
          </a:xfrm>
          <a:custGeom>
            <a:avLst/>
            <a:gdLst/>
            <a:ahLst/>
            <a:cxnLst/>
            <a:rect l="l" t="t" r="r" b="b"/>
            <a:pathLst>
              <a:path w="2520376" h="2717386">
                <a:moveTo>
                  <a:pt x="0" y="0"/>
                </a:moveTo>
                <a:lnTo>
                  <a:pt x="2520376" y="0"/>
                </a:lnTo>
                <a:lnTo>
                  <a:pt x="2520376" y="2717386"/>
                </a:lnTo>
                <a:lnTo>
                  <a:pt x="0" y="271738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5767736" y="7763922"/>
            <a:ext cx="4249825" cy="10900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522"/>
              </a:lnSpc>
              <a:spcBef>
                <a:spcPct val="0"/>
              </a:spcBef>
            </a:pPr>
            <a:r>
              <a:rPr lang="en-US" sz="608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608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608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gyntaf</a:t>
            </a:r>
            <a:endParaRPr lang="en-US" sz="6087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271233" y="8969447"/>
            <a:ext cx="6818652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28"/>
              </a:lnSpc>
              <a:spcBef>
                <a:spcPct val="0"/>
              </a:spcBef>
            </a:pPr>
            <a:r>
              <a:rPr lang="en-US" sz="5591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gwrandewch</a:t>
            </a:r>
            <a:r>
              <a:rPr lang="en-US" sz="5591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591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arna</a:t>
            </a:r>
            <a:r>
              <a:rPr lang="en-US" sz="5591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591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endParaRPr lang="en-US" sz="5591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4996" y="523964"/>
            <a:ext cx="17082149" cy="9467279"/>
            <a:chOff x="0" y="0"/>
            <a:chExt cx="4448744" cy="249344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448744" cy="2493440"/>
            </a:xfrm>
            <a:custGeom>
              <a:avLst/>
              <a:gdLst/>
              <a:ahLst/>
              <a:cxnLst/>
              <a:rect l="l" t="t" r="r" b="b"/>
              <a:pathLst>
                <a:path w="4448744" h="2493440">
                  <a:moveTo>
                    <a:pt x="23375" y="0"/>
                  </a:moveTo>
                  <a:lnTo>
                    <a:pt x="4425369" y="0"/>
                  </a:lnTo>
                  <a:cubicBezTo>
                    <a:pt x="4438279" y="0"/>
                    <a:pt x="4448744" y="10465"/>
                    <a:pt x="4448744" y="23375"/>
                  </a:cubicBezTo>
                  <a:lnTo>
                    <a:pt x="4448744" y="2470065"/>
                  </a:lnTo>
                  <a:cubicBezTo>
                    <a:pt x="4448744" y="2476264"/>
                    <a:pt x="4446282" y="2482210"/>
                    <a:pt x="4441898" y="2486593"/>
                  </a:cubicBezTo>
                  <a:cubicBezTo>
                    <a:pt x="4437514" y="2490977"/>
                    <a:pt x="4431569" y="2493440"/>
                    <a:pt x="4425369" y="2493440"/>
                  </a:cubicBezTo>
                  <a:lnTo>
                    <a:pt x="23375" y="2493440"/>
                  </a:lnTo>
                  <a:cubicBezTo>
                    <a:pt x="10465" y="2493440"/>
                    <a:pt x="0" y="2482974"/>
                    <a:pt x="0" y="2470065"/>
                  </a:cubicBezTo>
                  <a:lnTo>
                    <a:pt x="0" y="23375"/>
                  </a:lnTo>
                  <a:cubicBezTo>
                    <a:pt x="0" y="10465"/>
                    <a:pt x="10465" y="0"/>
                    <a:pt x="2337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448744" cy="25315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093813" y="2093844"/>
            <a:ext cx="1309176" cy="973699"/>
          </a:xfrm>
          <a:custGeom>
            <a:avLst/>
            <a:gdLst/>
            <a:ahLst/>
            <a:cxnLst/>
            <a:rect l="l" t="t" r="r" b="b"/>
            <a:pathLst>
              <a:path w="1309176" h="973699">
                <a:moveTo>
                  <a:pt x="0" y="0"/>
                </a:moveTo>
                <a:lnTo>
                  <a:pt x="1309175" y="0"/>
                </a:lnTo>
                <a:lnTo>
                  <a:pt x="1309175" y="973699"/>
                </a:lnTo>
                <a:lnTo>
                  <a:pt x="0" y="9736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8881509"/>
            <a:ext cx="1009401" cy="999307"/>
          </a:xfrm>
          <a:custGeom>
            <a:avLst/>
            <a:gdLst/>
            <a:ahLst/>
            <a:cxnLst/>
            <a:rect l="l" t="t" r="r" b="b"/>
            <a:pathLst>
              <a:path w="1009401" h="999307">
                <a:moveTo>
                  <a:pt x="0" y="0"/>
                </a:moveTo>
                <a:lnTo>
                  <a:pt x="1009401" y="0"/>
                </a:lnTo>
                <a:lnTo>
                  <a:pt x="1009401" y="999307"/>
                </a:lnTo>
                <a:lnTo>
                  <a:pt x="0" y="9993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133600" y="9075701"/>
            <a:ext cx="882022" cy="977309"/>
          </a:xfrm>
          <a:custGeom>
            <a:avLst/>
            <a:gdLst/>
            <a:ahLst/>
            <a:cxnLst/>
            <a:rect l="l" t="t" r="r" b="b"/>
            <a:pathLst>
              <a:path w="882022" h="977309">
                <a:moveTo>
                  <a:pt x="0" y="0"/>
                </a:moveTo>
                <a:lnTo>
                  <a:pt x="882021" y="0"/>
                </a:lnTo>
                <a:lnTo>
                  <a:pt x="882021" y="977309"/>
                </a:lnTo>
                <a:lnTo>
                  <a:pt x="0" y="9773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0253574" y="1979703"/>
            <a:ext cx="669022" cy="1087840"/>
          </a:xfrm>
          <a:custGeom>
            <a:avLst/>
            <a:gdLst/>
            <a:ahLst/>
            <a:cxnLst/>
            <a:rect l="l" t="t" r="r" b="b"/>
            <a:pathLst>
              <a:path w="669022" h="1087840">
                <a:moveTo>
                  <a:pt x="0" y="0"/>
                </a:moveTo>
                <a:lnTo>
                  <a:pt x="669022" y="0"/>
                </a:lnTo>
                <a:lnTo>
                  <a:pt x="669022" y="1087840"/>
                </a:lnTo>
                <a:lnTo>
                  <a:pt x="0" y="10878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12794181" y="1979703"/>
            <a:ext cx="1226566" cy="1180409"/>
            <a:chOff x="0" y="0"/>
            <a:chExt cx="1635421" cy="1573879"/>
          </a:xfrm>
        </p:grpSpPr>
        <p:sp>
          <p:nvSpPr>
            <p:cNvPr id="13" name="Freeform 13"/>
            <p:cNvSpPr/>
            <p:nvPr/>
          </p:nvSpPr>
          <p:spPr>
            <a:xfrm>
              <a:off x="187754" y="0"/>
              <a:ext cx="1447667" cy="1447667"/>
            </a:xfrm>
            <a:custGeom>
              <a:avLst/>
              <a:gdLst/>
              <a:ahLst/>
              <a:cxnLst/>
              <a:rect l="l" t="t" r="r" b="b"/>
              <a:pathLst>
                <a:path w="1447667" h="1447667">
                  <a:moveTo>
                    <a:pt x="0" y="0"/>
                  </a:moveTo>
                  <a:lnTo>
                    <a:pt x="1447667" y="0"/>
                  </a:lnTo>
                  <a:lnTo>
                    <a:pt x="1447667" y="1447667"/>
                  </a:lnTo>
                  <a:lnTo>
                    <a:pt x="0" y="14476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xmlns="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Freeform 14"/>
            <p:cNvSpPr/>
            <p:nvPr/>
          </p:nvSpPr>
          <p:spPr>
            <a:xfrm rot="2865792">
              <a:off x="226008" y="723833"/>
              <a:ext cx="458669" cy="813604"/>
            </a:xfrm>
            <a:custGeom>
              <a:avLst/>
              <a:gdLst/>
              <a:ahLst/>
              <a:cxnLst/>
              <a:rect l="l" t="t" r="r" b="b"/>
              <a:pathLst>
                <a:path w="458669" h="813604">
                  <a:moveTo>
                    <a:pt x="0" y="0"/>
                  </a:moveTo>
                  <a:lnTo>
                    <a:pt x="458669" y="0"/>
                  </a:lnTo>
                  <a:lnTo>
                    <a:pt x="458669" y="813604"/>
                  </a:lnTo>
                  <a:lnTo>
                    <a:pt x="0" y="8136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xmlns="" r:embed="rId13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5" name="Freeform 15"/>
          <p:cNvSpPr/>
          <p:nvPr/>
        </p:nvSpPr>
        <p:spPr>
          <a:xfrm>
            <a:off x="9811736" y="5382869"/>
            <a:ext cx="1552698" cy="1249922"/>
          </a:xfrm>
          <a:custGeom>
            <a:avLst/>
            <a:gdLst/>
            <a:ahLst/>
            <a:cxnLst/>
            <a:rect l="l" t="t" r="r" b="b"/>
            <a:pathLst>
              <a:path w="1552698" h="1249922">
                <a:moveTo>
                  <a:pt x="0" y="0"/>
                </a:moveTo>
                <a:lnTo>
                  <a:pt x="1552698" y="0"/>
                </a:lnTo>
                <a:lnTo>
                  <a:pt x="1552698" y="1249922"/>
                </a:lnTo>
                <a:lnTo>
                  <a:pt x="0" y="124992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7093813" y="5382869"/>
            <a:ext cx="1201557" cy="1530646"/>
          </a:xfrm>
          <a:custGeom>
            <a:avLst/>
            <a:gdLst/>
            <a:ahLst/>
            <a:cxnLst/>
            <a:rect l="l" t="t" r="r" b="b"/>
            <a:pathLst>
              <a:path w="1201557" h="1530646">
                <a:moveTo>
                  <a:pt x="0" y="0"/>
                </a:moveTo>
                <a:lnTo>
                  <a:pt x="1201557" y="0"/>
                </a:lnTo>
                <a:lnTo>
                  <a:pt x="1201557" y="1530646"/>
                </a:lnTo>
                <a:lnTo>
                  <a:pt x="0" y="153064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2471671" y="5322681"/>
            <a:ext cx="1871586" cy="1310110"/>
          </a:xfrm>
          <a:custGeom>
            <a:avLst/>
            <a:gdLst/>
            <a:ahLst/>
            <a:cxnLst/>
            <a:rect l="l" t="t" r="r" b="b"/>
            <a:pathLst>
              <a:path w="1871586" h="1310110">
                <a:moveTo>
                  <a:pt x="0" y="0"/>
                </a:moveTo>
                <a:lnTo>
                  <a:pt x="1871586" y="0"/>
                </a:lnTo>
                <a:lnTo>
                  <a:pt x="1871586" y="1310110"/>
                </a:lnTo>
                <a:lnTo>
                  <a:pt x="0" y="131011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8011043" y="6874595"/>
            <a:ext cx="1616389" cy="1616389"/>
          </a:xfrm>
          <a:custGeom>
            <a:avLst/>
            <a:gdLst/>
            <a:ahLst/>
            <a:cxnLst/>
            <a:rect l="l" t="t" r="r" b="b"/>
            <a:pathLst>
              <a:path w="1616389" h="1616389">
                <a:moveTo>
                  <a:pt x="0" y="0"/>
                </a:moveTo>
                <a:lnTo>
                  <a:pt x="1616389" y="0"/>
                </a:lnTo>
                <a:lnTo>
                  <a:pt x="1616389" y="1616389"/>
                </a:lnTo>
                <a:lnTo>
                  <a:pt x="0" y="1616389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xmlns="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627432" y="8881509"/>
            <a:ext cx="1252283" cy="1211299"/>
          </a:xfrm>
          <a:custGeom>
            <a:avLst/>
            <a:gdLst/>
            <a:ahLst/>
            <a:cxnLst/>
            <a:rect l="l" t="t" r="r" b="b"/>
            <a:pathLst>
              <a:path w="1252283" h="1211299">
                <a:moveTo>
                  <a:pt x="0" y="0"/>
                </a:moveTo>
                <a:lnTo>
                  <a:pt x="1252284" y="0"/>
                </a:lnTo>
                <a:lnTo>
                  <a:pt x="1252284" y="1211300"/>
                </a:lnTo>
                <a:lnTo>
                  <a:pt x="0" y="121130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xmlns="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20" name="TextBox 20"/>
          <p:cNvSpPr txBox="1"/>
          <p:nvPr/>
        </p:nvSpPr>
        <p:spPr>
          <a:xfrm>
            <a:off x="2840824" y="9250541"/>
            <a:ext cx="669127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89"/>
              </a:lnSpc>
              <a:spcBef>
                <a:spcPct val="0"/>
              </a:spcBef>
            </a:pP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28700" y="886728"/>
            <a:ext cx="16142348" cy="84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57"/>
              </a:lnSpc>
              <a:spcBef>
                <a:spcPct val="0"/>
              </a:spcBef>
            </a:pPr>
            <a:r>
              <a:rPr lang="en-US" sz="496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darllen, cerdded a gwylio’r teledu?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74997" y="4145500"/>
            <a:ext cx="15965070" cy="84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57"/>
              </a:lnSpc>
              <a:spcBef>
                <a:spcPct val="0"/>
              </a:spcBef>
            </a:pPr>
            <a:r>
              <a:rPr lang="en-US" sz="496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 ti’n mwynhau coginio, glanhau a cadw’n heini?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922596" y="9172595"/>
            <a:ext cx="6934549" cy="648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38"/>
              </a:lnSpc>
              <a:spcBef>
                <a:spcPct val="0"/>
              </a:spcBef>
            </a:pP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813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813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-1"/>
            <a:ext cx="18288000" cy="10287001"/>
            <a:chOff x="0" y="0"/>
            <a:chExt cx="5732813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32813" cy="3157232"/>
            </a:xfrm>
            <a:custGeom>
              <a:avLst/>
              <a:gdLst/>
              <a:ahLst/>
              <a:cxnLst/>
              <a:rect l="l" t="t" r="r" b="b"/>
              <a:pathLst>
                <a:path w="5732813" h="3157232">
                  <a:moveTo>
                    <a:pt x="0" y="0"/>
                  </a:moveTo>
                  <a:lnTo>
                    <a:pt x="5732813" y="0"/>
                  </a:lnTo>
                  <a:lnTo>
                    <a:pt x="5732813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732813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419100"/>
            <a:ext cx="7696200" cy="96202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0" y="876300"/>
            <a:ext cx="7315200" cy="896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07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419100"/>
            <a:ext cx="7255764" cy="891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730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94755" y="679733"/>
            <a:ext cx="7498493" cy="5577005"/>
          </a:xfrm>
          <a:custGeom>
            <a:avLst/>
            <a:gdLst/>
            <a:ahLst/>
            <a:cxnLst/>
            <a:rect l="l" t="t" r="r" b="b"/>
            <a:pathLst>
              <a:path w="7498493" h="5577004">
                <a:moveTo>
                  <a:pt x="0" y="0"/>
                </a:moveTo>
                <a:lnTo>
                  <a:pt x="7498494" y="0"/>
                </a:lnTo>
                <a:lnTo>
                  <a:pt x="7498494" y="5577004"/>
                </a:lnTo>
                <a:lnTo>
                  <a:pt x="0" y="55770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6395880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94755" y="679733"/>
            <a:ext cx="7498493" cy="5577005"/>
          </a:xfrm>
          <a:custGeom>
            <a:avLst/>
            <a:gdLst/>
            <a:ahLst/>
            <a:cxnLst/>
            <a:rect l="l" t="t" r="r" b="b"/>
            <a:pathLst>
              <a:path w="7498493" h="5577004">
                <a:moveTo>
                  <a:pt x="0" y="0"/>
                </a:moveTo>
                <a:lnTo>
                  <a:pt x="7498494" y="0"/>
                </a:lnTo>
                <a:lnTo>
                  <a:pt x="7498494" y="5577004"/>
                </a:lnTo>
                <a:lnTo>
                  <a:pt x="0" y="55770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742282" y="6905891"/>
            <a:ext cx="8803439" cy="2039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5938"/>
              </a:lnSpc>
              <a:spcBef>
                <a:spcPct val="0"/>
              </a:spcBef>
            </a:pPr>
            <a:r>
              <a:rPr lang="en-US" sz="1138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</a:p>
        </p:txBody>
      </p:sp>
    </p:spTree>
    <p:extLst>
      <p:ext uri="{BB962C8B-B14F-4D97-AF65-F5344CB8AC3E}">
        <p14:creationId xmlns:p14="http://schemas.microsoft.com/office/powerpoint/2010/main" val="2660489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22598" y="627446"/>
            <a:ext cx="3242805" cy="5272854"/>
          </a:xfrm>
          <a:custGeom>
            <a:avLst/>
            <a:gdLst/>
            <a:ahLst/>
            <a:cxnLst/>
            <a:rect l="l" t="t" r="r" b="b"/>
            <a:pathLst>
              <a:path w="3242805" h="5272854">
                <a:moveTo>
                  <a:pt x="0" y="0"/>
                </a:moveTo>
                <a:lnTo>
                  <a:pt x="3242806" y="0"/>
                </a:lnTo>
                <a:lnTo>
                  <a:pt x="3242806" y="5272853"/>
                </a:lnTo>
                <a:lnTo>
                  <a:pt x="0" y="52728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7053254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22598" y="627446"/>
            <a:ext cx="3242805" cy="5272854"/>
          </a:xfrm>
          <a:custGeom>
            <a:avLst/>
            <a:gdLst/>
            <a:ahLst/>
            <a:cxnLst/>
            <a:rect l="l" t="t" r="r" b="b"/>
            <a:pathLst>
              <a:path w="3242805" h="5272854">
                <a:moveTo>
                  <a:pt x="0" y="0"/>
                </a:moveTo>
                <a:lnTo>
                  <a:pt x="3242806" y="0"/>
                </a:lnTo>
                <a:lnTo>
                  <a:pt x="3242806" y="5272853"/>
                </a:lnTo>
                <a:lnTo>
                  <a:pt x="0" y="52728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139026" y="6785405"/>
            <a:ext cx="9262994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6770"/>
              </a:lnSpc>
              <a:spcBef>
                <a:spcPct val="0"/>
              </a:spcBef>
            </a:pPr>
            <a:r>
              <a:rPr lang="en-US" sz="119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cerdded</a:t>
            </a:r>
          </a:p>
        </p:txBody>
      </p:sp>
    </p:spTree>
    <p:extLst>
      <p:ext uri="{BB962C8B-B14F-4D97-AF65-F5344CB8AC3E}">
        <p14:creationId xmlns:p14="http://schemas.microsoft.com/office/powerpoint/2010/main" val="22617609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36986" y="1028700"/>
            <a:ext cx="7795007" cy="6274980"/>
          </a:xfrm>
          <a:custGeom>
            <a:avLst/>
            <a:gdLst/>
            <a:ahLst/>
            <a:cxnLst/>
            <a:rect l="l" t="t" r="r" b="b"/>
            <a:pathLst>
              <a:path w="7795006" h="6274980">
                <a:moveTo>
                  <a:pt x="0" y="0"/>
                </a:moveTo>
                <a:lnTo>
                  <a:pt x="7795006" y="0"/>
                </a:lnTo>
                <a:lnTo>
                  <a:pt x="7795006" y="6274980"/>
                </a:lnTo>
                <a:lnTo>
                  <a:pt x="0" y="62749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261130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62442" y="737695"/>
            <a:ext cx="7563119" cy="6088310"/>
          </a:xfrm>
          <a:custGeom>
            <a:avLst/>
            <a:gdLst/>
            <a:ahLst/>
            <a:cxnLst/>
            <a:rect l="l" t="t" r="r" b="b"/>
            <a:pathLst>
              <a:path w="7563118" h="6088310">
                <a:moveTo>
                  <a:pt x="0" y="0"/>
                </a:moveTo>
                <a:lnTo>
                  <a:pt x="7563118" y="0"/>
                </a:lnTo>
                <a:lnTo>
                  <a:pt x="7563118" y="6088310"/>
                </a:lnTo>
                <a:lnTo>
                  <a:pt x="0" y="60883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058958" y="7215435"/>
            <a:ext cx="10170084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8413"/>
              </a:lnSpc>
              <a:spcBef>
                <a:spcPct val="0"/>
              </a:spcBef>
            </a:pPr>
            <a:r>
              <a:rPr lang="en-US" sz="13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glanhau</a:t>
            </a:r>
          </a:p>
        </p:txBody>
      </p:sp>
    </p:spTree>
    <p:extLst>
      <p:ext uri="{BB962C8B-B14F-4D97-AF65-F5344CB8AC3E}">
        <p14:creationId xmlns:p14="http://schemas.microsoft.com/office/powerpoint/2010/main" val="8127280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610653" y="668852"/>
            <a:ext cx="5066697" cy="6454391"/>
          </a:xfrm>
          <a:custGeom>
            <a:avLst/>
            <a:gdLst/>
            <a:ahLst/>
            <a:cxnLst/>
            <a:rect l="l" t="t" r="r" b="b"/>
            <a:pathLst>
              <a:path w="5066697" h="6454391">
                <a:moveTo>
                  <a:pt x="0" y="0"/>
                </a:moveTo>
                <a:lnTo>
                  <a:pt x="5066696" y="0"/>
                </a:lnTo>
                <a:lnTo>
                  <a:pt x="5066696" y="6454391"/>
                </a:lnTo>
                <a:lnTo>
                  <a:pt x="0" y="64543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648982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610653" y="668852"/>
            <a:ext cx="5066697" cy="6454391"/>
          </a:xfrm>
          <a:custGeom>
            <a:avLst/>
            <a:gdLst/>
            <a:ahLst/>
            <a:cxnLst/>
            <a:rect l="l" t="t" r="r" b="b"/>
            <a:pathLst>
              <a:path w="5066697" h="6454391">
                <a:moveTo>
                  <a:pt x="0" y="0"/>
                </a:moveTo>
                <a:lnTo>
                  <a:pt x="5066696" y="0"/>
                </a:lnTo>
                <a:lnTo>
                  <a:pt x="5066696" y="6454391"/>
                </a:lnTo>
                <a:lnTo>
                  <a:pt x="0" y="64543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058958" y="7215435"/>
            <a:ext cx="10170084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8413"/>
              </a:lnSpc>
              <a:spcBef>
                <a:spcPct val="0"/>
              </a:spcBef>
            </a:pPr>
            <a:r>
              <a:rPr lang="en-US" sz="13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</a:p>
        </p:txBody>
      </p:sp>
    </p:spTree>
    <p:extLst>
      <p:ext uri="{BB962C8B-B14F-4D97-AF65-F5344CB8AC3E}">
        <p14:creationId xmlns:p14="http://schemas.microsoft.com/office/powerpoint/2010/main" val="2605215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36024" y="1028701"/>
            <a:ext cx="8597097" cy="6017969"/>
          </a:xfrm>
          <a:custGeom>
            <a:avLst/>
            <a:gdLst/>
            <a:ahLst/>
            <a:cxnLst/>
            <a:rect l="l" t="t" r="r" b="b"/>
            <a:pathLst>
              <a:path w="8597097" h="6017968">
                <a:moveTo>
                  <a:pt x="0" y="0"/>
                </a:moveTo>
                <a:lnTo>
                  <a:pt x="8597097" y="0"/>
                </a:lnTo>
                <a:lnTo>
                  <a:pt x="8597097" y="6017968"/>
                </a:lnTo>
                <a:lnTo>
                  <a:pt x="0" y="60179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3654063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36024" y="1028701"/>
            <a:ext cx="8597097" cy="6017969"/>
          </a:xfrm>
          <a:custGeom>
            <a:avLst/>
            <a:gdLst/>
            <a:ahLst/>
            <a:cxnLst/>
            <a:rect l="l" t="t" r="r" b="b"/>
            <a:pathLst>
              <a:path w="8597097" h="6017968">
                <a:moveTo>
                  <a:pt x="0" y="0"/>
                </a:moveTo>
                <a:lnTo>
                  <a:pt x="8597097" y="0"/>
                </a:lnTo>
                <a:lnTo>
                  <a:pt x="8597097" y="6017968"/>
                </a:lnTo>
                <a:lnTo>
                  <a:pt x="0" y="60179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058958" y="7215436"/>
            <a:ext cx="10170084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8413"/>
              </a:lnSpc>
              <a:spcBef>
                <a:spcPct val="0"/>
              </a:spcBef>
            </a:pPr>
            <a:r>
              <a:rPr lang="en-US" sz="13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cadw’n heini</a:t>
            </a:r>
          </a:p>
        </p:txBody>
      </p:sp>
    </p:spTree>
    <p:extLst>
      <p:ext uri="{BB962C8B-B14F-4D97-AF65-F5344CB8AC3E}">
        <p14:creationId xmlns:p14="http://schemas.microsoft.com/office/powerpoint/2010/main" val="21820818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268860" y="-173745"/>
            <a:ext cx="7381745" cy="7381745"/>
          </a:xfrm>
          <a:custGeom>
            <a:avLst/>
            <a:gdLst/>
            <a:ahLst/>
            <a:cxnLst/>
            <a:rect l="l" t="t" r="r" b="b"/>
            <a:pathLst>
              <a:path w="7381744" h="7381744">
                <a:moveTo>
                  <a:pt x="0" y="0"/>
                </a:moveTo>
                <a:lnTo>
                  <a:pt x="7381745" y="0"/>
                </a:lnTo>
                <a:lnTo>
                  <a:pt x="7381745" y="7381745"/>
                </a:lnTo>
                <a:lnTo>
                  <a:pt x="0" y="73817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437915">
            <a:off x="3093994" y="4947747"/>
            <a:ext cx="1491722" cy="2646069"/>
          </a:xfrm>
          <a:custGeom>
            <a:avLst/>
            <a:gdLst/>
            <a:ahLst/>
            <a:cxnLst/>
            <a:rect l="l" t="t" r="r" b="b"/>
            <a:pathLst>
              <a:path w="1491721" h="2646069">
                <a:moveTo>
                  <a:pt x="0" y="0"/>
                </a:moveTo>
                <a:lnTo>
                  <a:pt x="1491722" y="0"/>
                </a:lnTo>
                <a:lnTo>
                  <a:pt x="1491722" y="2646069"/>
                </a:lnTo>
                <a:lnTo>
                  <a:pt x="0" y="264606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8042458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268860" y="-173745"/>
            <a:ext cx="7381745" cy="7381745"/>
          </a:xfrm>
          <a:custGeom>
            <a:avLst/>
            <a:gdLst/>
            <a:ahLst/>
            <a:cxnLst/>
            <a:rect l="l" t="t" r="r" b="b"/>
            <a:pathLst>
              <a:path w="7381744" h="7381744">
                <a:moveTo>
                  <a:pt x="0" y="0"/>
                </a:moveTo>
                <a:lnTo>
                  <a:pt x="7381745" y="0"/>
                </a:lnTo>
                <a:lnTo>
                  <a:pt x="7381745" y="7381745"/>
                </a:lnTo>
                <a:lnTo>
                  <a:pt x="0" y="73817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437915">
            <a:off x="3093994" y="4947747"/>
            <a:ext cx="1491722" cy="2646069"/>
          </a:xfrm>
          <a:custGeom>
            <a:avLst/>
            <a:gdLst/>
            <a:ahLst/>
            <a:cxnLst/>
            <a:rect l="l" t="t" r="r" b="b"/>
            <a:pathLst>
              <a:path w="1491721" h="2646069">
                <a:moveTo>
                  <a:pt x="0" y="0"/>
                </a:moveTo>
                <a:lnTo>
                  <a:pt x="1491722" y="0"/>
                </a:lnTo>
                <a:lnTo>
                  <a:pt x="1491722" y="2646069"/>
                </a:lnTo>
                <a:lnTo>
                  <a:pt x="0" y="264606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78452" y="7011568"/>
            <a:ext cx="12156981" cy="4719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5">
              <a:lnSpc>
                <a:spcPts val="18413"/>
              </a:lnSpc>
              <a:spcBef>
                <a:spcPct val="0"/>
              </a:spcBef>
            </a:pPr>
            <a:r>
              <a:rPr lang="en-US" sz="13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Gwylio’r teledu</a:t>
            </a:r>
          </a:p>
        </p:txBody>
      </p:sp>
    </p:spTree>
    <p:extLst>
      <p:ext uri="{BB962C8B-B14F-4D97-AF65-F5344CB8AC3E}">
        <p14:creationId xmlns:p14="http://schemas.microsoft.com/office/powerpoint/2010/main" val="17042444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5056" y="-756287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915" y="2443932"/>
            <a:ext cx="7453380" cy="1525533"/>
            <a:chOff x="0" y="0"/>
            <a:chExt cx="1985571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5571" cy="406400"/>
            </a:xfrm>
            <a:custGeom>
              <a:avLst/>
              <a:gdLst/>
              <a:ahLst/>
              <a:cxnLst/>
              <a:rect l="l" t="t" r="r" b="b"/>
              <a:pathLst>
                <a:path w="1985571" h="406400">
                  <a:moveTo>
                    <a:pt x="0" y="0"/>
                  </a:moveTo>
                  <a:lnTo>
                    <a:pt x="1782371" y="0"/>
                  </a:lnTo>
                  <a:lnTo>
                    <a:pt x="1985571" y="203200"/>
                  </a:lnTo>
                  <a:lnTo>
                    <a:pt x="178237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77800" y="-38100"/>
              <a:ext cx="173157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3415" y="176651"/>
            <a:ext cx="8754979" cy="2272038"/>
            <a:chOff x="0" y="0"/>
            <a:chExt cx="1676192" cy="43499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76192" cy="434995"/>
            </a:xfrm>
            <a:custGeom>
              <a:avLst/>
              <a:gdLst/>
              <a:ahLst/>
              <a:cxnLst/>
              <a:rect l="l" t="t" r="r" b="b"/>
              <a:pathLst>
                <a:path w="1676192" h="434995">
                  <a:moveTo>
                    <a:pt x="1599992" y="0"/>
                  </a:moveTo>
                  <a:cubicBezTo>
                    <a:pt x="1638092" y="0"/>
                    <a:pt x="1676192" y="25400"/>
                    <a:pt x="1676192" y="63500"/>
                  </a:cubicBezTo>
                  <a:lnTo>
                    <a:pt x="1676192" y="231795"/>
                  </a:lnTo>
                  <a:cubicBezTo>
                    <a:pt x="1676192" y="269895"/>
                    <a:pt x="1638092" y="307995"/>
                    <a:pt x="1599992" y="307995"/>
                  </a:cubicBezTo>
                  <a:lnTo>
                    <a:pt x="266700" y="307995"/>
                  </a:lnTo>
                  <a:lnTo>
                    <a:pt x="127000" y="434995"/>
                  </a:lnTo>
                  <a:lnTo>
                    <a:pt x="127000" y="307995"/>
                  </a:lnTo>
                  <a:lnTo>
                    <a:pt x="76200" y="307995"/>
                  </a:lnTo>
                  <a:cubicBezTo>
                    <a:pt x="38100" y="307995"/>
                    <a:pt x="0" y="269895"/>
                    <a:pt x="0" y="231795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1599992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63500" y="25400"/>
              <a:ext cx="1549192" cy="2190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09548" y="7988492"/>
            <a:ext cx="8127747" cy="2118782"/>
            <a:chOff x="0" y="0"/>
            <a:chExt cx="2192301" cy="5715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92301" cy="571500"/>
            </a:xfrm>
            <a:custGeom>
              <a:avLst/>
              <a:gdLst/>
              <a:ahLst/>
              <a:cxnLst/>
              <a:rect l="l" t="t" r="r" b="b"/>
              <a:pathLst>
                <a:path w="2192301" h="571500">
                  <a:moveTo>
                    <a:pt x="2116101" y="0"/>
                  </a:moveTo>
                  <a:cubicBezTo>
                    <a:pt x="2154201" y="0"/>
                    <a:pt x="2192301" y="25400"/>
                    <a:pt x="2192301" y="63500"/>
                  </a:cubicBezTo>
                  <a:lnTo>
                    <a:pt x="2192301" y="368300"/>
                  </a:lnTo>
                  <a:cubicBezTo>
                    <a:pt x="2192301" y="406400"/>
                    <a:pt x="2154201" y="444500"/>
                    <a:pt x="2116101" y="444500"/>
                  </a:cubicBezTo>
                  <a:lnTo>
                    <a:pt x="266700" y="444500"/>
                  </a:lnTo>
                  <a:lnTo>
                    <a:pt x="127000" y="571500"/>
                  </a:lnTo>
                  <a:lnTo>
                    <a:pt x="127000" y="444500"/>
                  </a:lnTo>
                  <a:lnTo>
                    <a:pt x="76200" y="444500"/>
                  </a:lnTo>
                  <a:cubicBezTo>
                    <a:pt x="38100" y="444500"/>
                    <a:pt x="0" y="406400"/>
                    <a:pt x="0" y="368300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116101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63500" y="25400"/>
              <a:ext cx="2065301" cy="35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7626" y="7988492"/>
            <a:ext cx="8992862" cy="2147357"/>
            <a:chOff x="0" y="0"/>
            <a:chExt cx="2425649" cy="57920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425649" cy="579208"/>
            </a:xfrm>
            <a:custGeom>
              <a:avLst/>
              <a:gdLst/>
              <a:ahLst/>
              <a:cxnLst/>
              <a:rect l="l" t="t" r="r" b="b"/>
              <a:pathLst>
                <a:path w="2425649" h="579208">
                  <a:moveTo>
                    <a:pt x="2349449" y="0"/>
                  </a:moveTo>
                  <a:cubicBezTo>
                    <a:pt x="2387549" y="0"/>
                    <a:pt x="2425649" y="25400"/>
                    <a:pt x="2425649" y="63500"/>
                  </a:cubicBezTo>
                  <a:lnTo>
                    <a:pt x="2425649" y="376008"/>
                  </a:lnTo>
                  <a:cubicBezTo>
                    <a:pt x="2425649" y="414108"/>
                    <a:pt x="2387549" y="452208"/>
                    <a:pt x="2349449" y="452208"/>
                  </a:cubicBezTo>
                  <a:lnTo>
                    <a:pt x="266700" y="452208"/>
                  </a:lnTo>
                  <a:lnTo>
                    <a:pt x="127000" y="579208"/>
                  </a:lnTo>
                  <a:lnTo>
                    <a:pt x="127000" y="452208"/>
                  </a:lnTo>
                  <a:lnTo>
                    <a:pt x="76200" y="452208"/>
                  </a:lnTo>
                  <a:cubicBezTo>
                    <a:pt x="38100" y="452208"/>
                    <a:pt x="0" y="414108"/>
                    <a:pt x="0" y="376008"/>
                  </a:cubicBezTo>
                  <a:lnTo>
                    <a:pt x="0" y="63500"/>
                  </a:lnTo>
                  <a:cubicBezTo>
                    <a:pt x="0" y="25400"/>
                    <a:pt x="38100" y="0"/>
                    <a:pt x="76200" y="0"/>
                  </a:cubicBezTo>
                  <a:lnTo>
                    <a:pt x="2349449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63500" y="25400"/>
              <a:ext cx="2298649" cy="3633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798930" y="2601422"/>
            <a:ext cx="1839386" cy="1368043"/>
          </a:xfrm>
          <a:custGeom>
            <a:avLst/>
            <a:gdLst/>
            <a:ahLst/>
            <a:cxnLst/>
            <a:rect l="l" t="t" r="r" b="b"/>
            <a:pathLst>
              <a:path w="1839386" h="1368043">
                <a:moveTo>
                  <a:pt x="0" y="0"/>
                </a:moveTo>
                <a:lnTo>
                  <a:pt x="1839386" y="0"/>
                </a:lnTo>
                <a:lnTo>
                  <a:pt x="1839386" y="1368043"/>
                </a:lnTo>
                <a:lnTo>
                  <a:pt x="0" y="1368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789529" y="8410009"/>
            <a:ext cx="1009401" cy="999307"/>
          </a:xfrm>
          <a:custGeom>
            <a:avLst/>
            <a:gdLst/>
            <a:ahLst/>
            <a:cxnLst/>
            <a:rect l="l" t="t" r="r" b="b"/>
            <a:pathLst>
              <a:path w="1009401" h="999307">
                <a:moveTo>
                  <a:pt x="0" y="0"/>
                </a:moveTo>
                <a:lnTo>
                  <a:pt x="1009401" y="0"/>
                </a:lnTo>
                <a:lnTo>
                  <a:pt x="1009401" y="999307"/>
                </a:lnTo>
                <a:lnTo>
                  <a:pt x="0" y="9993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144000" y="8333058"/>
            <a:ext cx="882022" cy="977309"/>
          </a:xfrm>
          <a:custGeom>
            <a:avLst/>
            <a:gdLst/>
            <a:ahLst/>
            <a:cxnLst/>
            <a:rect l="l" t="t" r="r" b="b"/>
            <a:pathLst>
              <a:path w="882022" h="977309">
                <a:moveTo>
                  <a:pt x="0" y="0"/>
                </a:moveTo>
                <a:lnTo>
                  <a:pt x="882022" y="0"/>
                </a:lnTo>
                <a:lnTo>
                  <a:pt x="882022" y="977309"/>
                </a:lnTo>
                <a:lnTo>
                  <a:pt x="0" y="9773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111660" y="176651"/>
            <a:ext cx="1786839" cy="2670547"/>
          </a:xfrm>
          <a:custGeom>
            <a:avLst/>
            <a:gdLst/>
            <a:ahLst/>
            <a:cxnLst/>
            <a:rect l="l" t="t" r="r" b="b"/>
            <a:pathLst>
              <a:path w="1786839" h="2670547">
                <a:moveTo>
                  <a:pt x="0" y="0"/>
                </a:moveTo>
                <a:lnTo>
                  <a:pt x="1786839" y="0"/>
                </a:lnTo>
                <a:lnTo>
                  <a:pt x="1786839" y="2670548"/>
                </a:lnTo>
                <a:lnTo>
                  <a:pt x="0" y="26705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9144000" y="2443932"/>
            <a:ext cx="7531342" cy="1525533"/>
            <a:chOff x="0" y="0"/>
            <a:chExt cx="2006340" cy="4064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28700" y="4325644"/>
            <a:ext cx="7408595" cy="1525533"/>
            <a:chOff x="0" y="0"/>
            <a:chExt cx="1973640" cy="4064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9144000" y="4325644"/>
            <a:ext cx="7531342" cy="1525533"/>
            <a:chOff x="0" y="0"/>
            <a:chExt cx="2006340" cy="4064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28700" y="6098474"/>
            <a:ext cx="7408595" cy="1525533"/>
            <a:chOff x="0" y="0"/>
            <a:chExt cx="1973640" cy="4064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973640" cy="406400"/>
            </a:xfrm>
            <a:custGeom>
              <a:avLst/>
              <a:gdLst/>
              <a:ahLst/>
              <a:cxnLst/>
              <a:rect l="l" t="t" r="r" b="b"/>
              <a:pathLst>
                <a:path w="1973640" h="406400">
                  <a:moveTo>
                    <a:pt x="0" y="0"/>
                  </a:moveTo>
                  <a:lnTo>
                    <a:pt x="1770440" y="0"/>
                  </a:lnTo>
                  <a:lnTo>
                    <a:pt x="1973640" y="203200"/>
                  </a:lnTo>
                  <a:lnTo>
                    <a:pt x="17704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177800" y="-38100"/>
              <a:ext cx="17196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144000" y="6098474"/>
            <a:ext cx="7531342" cy="1525533"/>
            <a:chOff x="0" y="0"/>
            <a:chExt cx="2006340" cy="4064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006340" cy="406400"/>
            </a:xfrm>
            <a:custGeom>
              <a:avLst/>
              <a:gdLst/>
              <a:ahLst/>
              <a:cxnLst/>
              <a:rect l="l" t="t" r="r" b="b"/>
              <a:pathLst>
                <a:path w="2006340" h="406400">
                  <a:moveTo>
                    <a:pt x="0" y="0"/>
                  </a:moveTo>
                  <a:lnTo>
                    <a:pt x="1803140" y="0"/>
                  </a:lnTo>
                  <a:lnTo>
                    <a:pt x="2006340" y="203200"/>
                  </a:lnTo>
                  <a:lnTo>
                    <a:pt x="180314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177800" y="-38100"/>
              <a:ext cx="1752340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3164404" y="4360898"/>
            <a:ext cx="846010" cy="1375626"/>
          </a:xfrm>
          <a:custGeom>
            <a:avLst/>
            <a:gdLst/>
            <a:ahLst/>
            <a:cxnLst/>
            <a:rect l="l" t="t" r="r" b="b"/>
            <a:pathLst>
              <a:path w="846010" h="1375626">
                <a:moveTo>
                  <a:pt x="0" y="0"/>
                </a:moveTo>
                <a:lnTo>
                  <a:pt x="846010" y="0"/>
                </a:lnTo>
                <a:lnTo>
                  <a:pt x="846010" y="1375626"/>
                </a:lnTo>
                <a:lnTo>
                  <a:pt x="0" y="13756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7" name="Freeform 37"/>
          <p:cNvSpPr/>
          <p:nvPr/>
        </p:nvSpPr>
        <p:spPr>
          <a:xfrm>
            <a:off x="1921436" y="6174749"/>
            <a:ext cx="1372983" cy="1372983"/>
          </a:xfrm>
          <a:custGeom>
            <a:avLst/>
            <a:gdLst/>
            <a:ahLst/>
            <a:cxnLst/>
            <a:rect l="l" t="t" r="r" b="b"/>
            <a:pathLst>
              <a:path w="1372983" h="1372983">
                <a:moveTo>
                  <a:pt x="0" y="0"/>
                </a:moveTo>
                <a:lnTo>
                  <a:pt x="1372983" y="0"/>
                </a:lnTo>
                <a:lnTo>
                  <a:pt x="1372983" y="1372983"/>
                </a:lnTo>
                <a:lnTo>
                  <a:pt x="0" y="137298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38" name="Freeform 38"/>
          <p:cNvSpPr/>
          <p:nvPr/>
        </p:nvSpPr>
        <p:spPr>
          <a:xfrm rot="2865792">
            <a:off x="1957717" y="6861240"/>
            <a:ext cx="435007" cy="771630"/>
          </a:xfrm>
          <a:custGeom>
            <a:avLst/>
            <a:gdLst/>
            <a:ahLst/>
            <a:cxnLst/>
            <a:rect l="l" t="t" r="r" b="b"/>
            <a:pathLst>
              <a:path w="435007" h="771630">
                <a:moveTo>
                  <a:pt x="0" y="0"/>
                </a:moveTo>
                <a:lnTo>
                  <a:pt x="435006" y="0"/>
                </a:lnTo>
                <a:lnTo>
                  <a:pt x="435006" y="771631"/>
                </a:lnTo>
                <a:lnTo>
                  <a:pt x="0" y="77163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10292425" y="4516236"/>
            <a:ext cx="1552698" cy="1249922"/>
          </a:xfrm>
          <a:custGeom>
            <a:avLst/>
            <a:gdLst/>
            <a:ahLst/>
            <a:cxnLst/>
            <a:rect l="l" t="t" r="r" b="b"/>
            <a:pathLst>
              <a:path w="1552698" h="1249922">
                <a:moveTo>
                  <a:pt x="0" y="0"/>
                </a:moveTo>
                <a:lnTo>
                  <a:pt x="1552697" y="0"/>
                </a:lnTo>
                <a:lnTo>
                  <a:pt x="1552697" y="1249922"/>
                </a:lnTo>
                <a:lnTo>
                  <a:pt x="0" y="124992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10447583" y="2211965"/>
            <a:ext cx="1397539" cy="1780305"/>
          </a:xfrm>
          <a:custGeom>
            <a:avLst/>
            <a:gdLst/>
            <a:ahLst/>
            <a:cxnLst/>
            <a:rect l="l" t="t" r="r" b="b"/>
            <a:pathLst>
              <a:path w="1397539" h="1780305">
                <a:moveTo>
                  <a:pt x="0" y="0"/>
                </a:moveTo>
                <a:lnTo>
                  <a:pt x="1397539" y="0"/>
                </a:lnTo>
                <a:lnTo>
                  <a:pt x="1397539" y="1780304"/>
                </a:lnTo>
                <a:lnTo>
                  <a:pt x="0" y="178030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xmlns="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0026022" y="6203602"/>
            <a:ext cx="1871586" cy="1310110"/>
          </a:xfrm>
          <a:custGeom>
            <a:avLst/>
            <a:gdLst/>
            <a:ahLst/>
            <a:cxnLst/>
            <a:rect l="l" t="t" r="r" b="b"/>
            <a:pathLst>
              <a:path w="1871586" h="1310110">
                <a:moveTo>
                  <a:pt x="0" y="0"/>
                </a:moveTo>
                <a:lnTo>
                  <a:pt x="1871585" y="0"/>
                </a:lnTo>
                <a:lnTo>
                  <a:pt x="1871585" y="1310110"/>
                </a:lnTo>
                <a:lnTo>
                  <a:pt x="0" y="1310110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1742099" y="6460777"/>
            <a:ext cx="4304807" cy="872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90"/>
              </a:lnSpc>
              <a:spcBef>
                <a:spcPct val="0"/>
              </a:spcBef>
            </a:pPr>
            <a:r>
              <a:rPr lang="en-US" sz="513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cadw’n heini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83915" y="387939"/>
            <a:ext cx="6856189" cy="955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46"/>
              </a:lnSpc>
              <a:spcBef>
                <a:spcPct val="0"/>
              </a:spcBef>
            </a:pPr>
            <a:r>
              <a:rPr lang="en-US" sz="560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</a:t>
            </a:r>
            <a:r>
              <a:rPr lang="en-US" sz="560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60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ti’n</a:t>
            </a:r>
            <a:r>
              <a:rPr lang="en-US" sz="560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560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560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601201" y="8687823"/>
            <a:ext cx="808418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89"/>
              </a:lnSpc>
              <a:spcBef>
                <a:spcPct val="0"/>
              </a:spcBef>
            </a:pP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Nac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dydw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42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42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98931" y="8687823"/>
            <a:ext cx="6166672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3"/>
              </a:lnSpc>
              <a:spcBef>
                <a:spcPct val="0"/>
              </a:spcBef>
            </a:pP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i’n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339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....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0659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06591" y="4674058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cerdded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2161921" y="456969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glanhau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2161921" y="2742424"/>
            <a:ext cx="3949740" cy="877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50"/>
              </a:lnSpc>
              <a:spcBef>
                <a:spcPct val="0"/>
              </a:spcBef>
            </a:pPr>
            <a:r>
              <a:rPr lang="en-US" sz="510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77974" y="6451252"/>
            <a:ext cx="4578357" cy="854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0"/>
              </a:lnSpc>
              <a:spcBef>
                <a:spcPct val="0"/>
              </a:spcBef>
            </a:pPr>
            <a:r>
              <a:rPr lang="en-US" sz="495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gwylio’r teledu</a:t>
            </a:r>
          </a:p>
        </p:txBody>
      </p:sp>
    </p:spTree>
    <p:extLst>
      <p:ext uri="{BB962C8B-B14F-4D97-AF65-F5344CB8AC3E}">
        <p14:creationId xmlns:p14="http://schemas.microsoft.com/office/powerpoint/2010/main" val="330498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57200" y="-627582"/>
            <a:ext cx="19660134" cy="11987614"/>
            <a:chOff x="0" y="0"/>
            <a:chExt cx="5177978" cy="31572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7978" cy="3157232"/>
            </a:xfrm>
            <a:custGeom>
              <a:avLst/>
              <a:gdLst/>
              <a:ahLst/>
              <a:cxnLst/>
              <a:rect l="l" t="t" r="r" b="b"/>
              <a:pathLst>
                <a:path w="5177978" h="3157232">
                  <a:moveTo>
                    <a:pt x="0" y="0"/>
                  </a:moveTo>
                  <a:lnTo>
                    <a:pt x="5177978" y="0"/>
                  </a:lnTo>
                  <a:lnTo>
                    <a:pt x="5177978" y="3157232"/>
                  </a:lnTo>
                  <a:lnTo>
                    <a:pt x="0" y="3157232"/>
                  </a:lnTo>
                  <a:close/>
                </a:path>
              </a:pathLst>
            </a:custGeom>
            <a:gradFill rotWithShape="1">
              <a:gsLst>
                <a:gs pos="0">
                  <a:srgbClr val="8C52FF">
                    <a:alpha val="100000"/>
                  </a:srgbClr>
                </a:gs>
                <a:gs pos="100000">
                  <a:srgbClr val="5CE1E6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77978" cy="31953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44000" y="4331780"/>
            <a:ext cx="6940770" cy="1439084"/>
            <a:chOff x="0" y="0"/>
            <a:chExt cx="1960087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91371" y="6177354"/>
            <a:ext cx="7023717" cy="1439084"/>
            <a:chOff x="0" y="0"/>
            <a:chExt cx="1983511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983511" cy="406400"/>
            </a:xfrm>
            <a:custGeom>
              <a:avLst/>
              <a:gdLst/>
              <a:ahLst/>
              <a:cxnLst/>
              <a:rect l="l" t="t" r="r" b="b"/>
              <a:pathLst>
                <a:path w="1983511" h="406400">
                  <a:moveTo>
                    <a:pt x="0" y="0"/>
                  </a:moveTo>
                  <a:lnTo>
                    <a:pt x="1780311" y="0"/>
                  </a:lnTo>
                  <a:lnTo>
                    <a:pt x="1983511" y="203200"/>
                  </a:lnTo>
                  <a:lnTo>
                    <a:pt x="178031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177800" y="-38100"/>
              <a:ext cx="1729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144000" y="6208569"/>
            <a:ext cx="6940770" cy="1439084"/>
            <a:chOff x="0" y="0"/>
            <a:chExt cx="1960087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91371" y="4295969"/>
            <a:ext cx="7023717" cy="1439084"/>
            <a:chOff x="0" y="0"/>
            <a:chExt cx="1983511" cy="40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983511" cy="406400"/>
            </a:xfrm>
            <a:custGeom>
              <a:avLst/>
              <a:gdLst/>
              <a:ahLst/>
              <a:cxnLst/>
              <a:rect l="l" t="t" r="r" b="b"/>
              <a:pathLst>
                <a:path w="1983511" h="406400">
                  <a:moveTo>
                    <a:pt x="0" y="0"/>
                  </a:moveTo>
                  <a:lnTo>
                    <a:pt x="1780311" y="0"/>
                  </a:lnTo>
                  <a:lnTo>
                    <a:pt x="1983511" y="203200"/>
                  </a:lnTo>
                  <a:lnTo>
                    <a:pt x="1780311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177800" y="-38100"/>
              <a:ext cx="1729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99216" y="8031709"/>
            <a:ext cx="7115873" cy="1439084"/>
            <a:chOff x="0" y="0"/>
            <a:chExt cx="2009536" cy="4064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009536" cy="406400"/>
            </a:xfrm>
            <a:custGeom>
              <a:avLst/>
              <a:gdLst/>
              <a:ahLst/>
              <a:cxnLst/>
              <a:rect l="l" t="t" r="r" b="b"/>
              <a:pathLst>
                <a:path w="2009536" h="406400">
                  <a:moveTo>
                    <a:pt x="0" y="0"/>
                  </a:moveTo>
                  <a:lnTo>
                    <a:pt x="1806336" y="0"/>
                  </a:lnTo>
                  <a:lnTo>
                    <a:pt x="2009536" y="203200"/>
                  </a:lnTo>
                  <a:lnTo>
                    <a:pt x="1806336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177800" y="-38100"/>
              <a:ext cx="175553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144000" y="8068383"/>
            <a:ext cx="6940770" cy="1439084"/>
            <a:chOff x="0" y="0"/>
            <a:chExt cx="1960087" cy="406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960087" cy="406400"/>
            </a:xfrm>
            <a:custGeom>
              <a:avLst/>
              <a:gdLst/>
              <a:ahLst/>
              <a:cxnLst/>
              <a:rect l="l" t="t" r="r" b="b"/>
              <a:pathLst>
                <a:path w="1960087" h="406400">
                  <a:moveTo>
                    <a:pt x="0" y="0"/>
                  </a:moveTo>
                  <a:lnTo>
                    <a:pt x="1756887" y="0"/>
                  </a:lnTo>
                  <a:lnTo>
                    <a:pt x="1960087" y="203200"/>
                  </a:lnTo>
                  <a:lnTo>
                    <a:pt x="1756887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177800" y="-38100"/>
              <a:ext cx="1706087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838846" y="3913372"/>
            <a:ext cx="1890460" cy="1907148"/>
          </a:xfrm>
          <a:custGeom>
            <a:avLst/>
            <a:gdLst/>
            <a:ahLst/>
            <a:cxnLst/>
            <a:rect l="l" t="t" r="r" b="b"/>
            <a:pathLst>
              <a:path w="1890460" h="1907148">
                <a:moveTo>
                  <a:pt x="0" y="0"/>
                </a:moveTo>
                <a:lnTo>
                  <a:pt x="1890460" y="0"/>
                </a:lnTo>
                <a:lnTo>
                  <a:pt x="1890460" y="1907147"/>
                </a:lnTo>
                <a:lnTo>
                  <a:pt x="0" y="19071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0025964" y="8018980"/>
            <a:ext cx="1498718" cy="1833294"/>
          </a:xfrm>
          <a:custGeom>
            <a:avLst/>
            <a:gdLst/>
            <a:ahLst/>
            <a:cxnLst/>
            <a:rect l="l" t="t" r="r" b="b"/>
            <a:pathLst>
              <a:path w="1498718" h="1833294">
                <a:moveTo>
                  <a:pt x="0" y="0"/>
                </a:moveTo>
                <a:lnTo>
                  <a:pt x="1498717" y="0"/>
                </a:lnTo>
                <a:lnTo>
                  <a:pt x="1498717" y="1833294"/>
                </a:lnTo>
                <a:lnTo>
                  <a:pt x="0" y="18332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10025964" y="5925132"/>
            <a:ext cx="1801888" cy="1896724"/>
          </a:xfrm>
          <a:custGeom>
            <a:avLst/>
            <a:gdLst/>
            <a:ahLst/>
            <a:cxnLst/>
            <a:rect l="l" t="t" r="r" b="b"/>
            <a:pathLst>
              <a:path w="1801888" h="1896724">
                <a:moveTo>
                  <a:pt x="0" y="0"/>
                </a:moveTo>
                <a:lnTo>
                  <a:pt x="1801887" y="0"/>
                </a:lnTo>
                <a:lnTo>
                  <a:pt x="1801887" y="1896724"/>
                </a:lnTo>
                <a:lnTo>
                  <a:pt x="0" y="18967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0293376" y="4469057"/>
            <a:ext cx="1755280" cy="1265995"/>
          </a:xfrm>
          <a:custGeom>
            <a:avLst/>
            <a:gdLst/>
            <a:ahLst/>
            <a:cxnLst/>
            <a:rect l="l" t="t" r="r" b="b"/>
            <a:pathLst>
              <a:path w="1755280" h="1265995">
                <a:moveTo>
                  <a:pt x="0" y="0"/>
                </a:moveTo>
                <a:lnTo>
                  <a:pt x="1755279" y="0"/>
                </a:lnTo>
                <a:lnTo>
                  <a:pt x="1755279" y="1265995"/>
                </a:lnTo>
                <a:lnTo>
                  <a:pt x="0" y="126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1838846" y="6208569"/>
            <a:ext cx="1200780" cy="1429500"/>
          </a:xfrm>
          <a:custGeom>
            <a:avLst/>
            <a:gdLst/>
            <a:ahLst/>
            <a:cxnLst/>
            <a:rect l="l" t="t" r="r" b="b"/>
            <a:pathLst>
              <a:path w="1200780" h="1429500">
                <a:moveTo>
                  <a:pt x="0" y="0"/>
                </a:moveTo>
                <a:lnTo>
                  <a:pt x="1200780" y="0"/>
                </a:lnTo>
                <a:lnTo>
                  <a:pt x="1200780" y="1429500"/>
                </a:lnTo>
                <a:lnTo>
                  <a:pt x="0" y="14295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1838846" y="8031709"/>
            <a:ext cx="2110023" cy="1512432"/>
          </a:xfrm>
          <a:custGeom>
            <a:avLst/>
            <a:gdLst/>
            <a:ahLst/>
            <a:cxnLst/>
            <a:rect l="l" t="t" r="r" b="b"/>
            <a:pathLst>
              <a:path w="2110023" h="1512432">
                <a:moveTo>
                  <a:pt x="0" y="0"/>
                </a:moveTo>
                <a:lnTo>
                  <a:pt x="2110022" y="0"/>
                </a:lnTo>
                <a:lnTo>
                  <a:pt x="2110022" y="1512432"/>
                </a:lnTo>
                <a:lnTo>
                  <a:pt x="0" y="15124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 r="-40316"/>
            </a:stretch>
          </a:blipFill>
        </p:spPr>
      </p:sp>
      <p:sp>
        <p:nvSpPr>
          <p:cNvPr id="32" name="TextBox 32"/>
          <p:cNvSpPr txBox="1"/>
          <p:nvPr/>
        </p:nvSpPr>
        <p:spPr>
          <a:xfrm>
            <a:off x="3408099" y="6411879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garddio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408099" y="4491441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canu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54451" y="4566305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nofio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554451" y="6388477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rhedeg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524681" y="8383516"/>
            <a:ext cx="3984769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pêl droed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039626" y="8266234"/>
            <a:ext cx="5586257" cy="874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14"/>
              </a:lnSpc>
              <a:spcBef>
                <a:spcPct val="0"/>
              </a:spcBef>
            </a:pPr>
            <a:r>
              <a:rPr lang="en-US" sz="515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dawnsio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80537" y="2612740"/>
            <a:ext cx="10021991" cy="81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8"/>
              </a:lnSpc>
              <a:spcBef>
                <a:spcPct val="0"/>
              </a:spcBef>
            </a:pPr>
            <a:r>
              <a:rPr lang="en-US" sz="487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4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87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4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87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dysgon</a:t>
            </a:r>
            <a:r>
              <a:rPr lang="en-US" sz="4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487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ni</a:t>
            </a:r>
            <a:r>
              <a:rPr lang="en-US" sz="4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...</a:t>
            </a:r>
          </a:p>
        </p:txBody>
      </p:sp>
      <p:sp>
        <p:nvSpPr>
          <p:cNvPr id="41" name="Freeform 10"/>
          <p:cNvSpPr/>
          <p:nvPr/>
        </p:nvSpPr>
        <p:spPr>
          <a:xfrm>
            <a:off x="1323795" y="1665434"/>
            <a:ext cx="2230882" cy="2157992"/>
          </a:xfrm>
          <a:custGeom>
            <a:avLst/>
            <a:gdLst/>
            <a:ahLst/>
            <a:cxnLst/>
            <a:rect l="l" t="t" r="r" b="b"/>
            <a:pathLst>
              <a:path w="3255948" h="3255948">
                <a:moveTo>
                  <a:pt x="0" y="0"/>
                </a:moveTo>
                <a:lnTo>
                  <a:pt x="3255948" y="0"/>
                </a:lnTo>
                <a:lnTo>
                  <a:pt x="3255948" y="3255948"/>
                </a:lnTo>
                <a:lnTo>
                  <a:pt x="0" y="3255948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19794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276766" y="364409"/>
          <a:ext cx="7696911" cy="1783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7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Targedau Iaith Personol:</a:t>
                      </a:r>
                    </a:p>
                    <a:p>
                      <a:endParaRPr lang="cy-GB" sz="2700" b="0" dirty="0"/>
                    </a:p>
                    <a:p>
                      <a:r>
                        <a:rPr lang="cy-GB" sz="2700" b="0" dirty="0" smtClean="0"/>
                        <a:t>Ti/ chi- gorchmynion </a:t>
                      </a:r>
                      <a:endParaRPr lang="cy-GB" sz="2700" b="0" dirty="0"/>
                    </a:p>
                    <a:p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600716" y="353693"/>
            <a:ext cx="10576589" cy="1800493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r>
              <a:rPr lang="cy-GB" sz="2700" dirty="0"/>
              <a:t>Enw:	</a:t>
            </a:r>
            <a:r>
              <a:rPr lang="cy-GB" sz="2700" dirty="0"/>
              <a:t>Emilija Kaijaks-Davies</a:t>
            </a:r>
            <a:r>
              <a:rPr lang="cy-GB" sz="2700" dirty="0"/>
              <a:t>	</a:t>
            </a:r>
          </a:p>
          <a:p>
            <a:r>
              <a:rPr lang="cy-GB" sz="2700" dirty="0"/>
              <a:t>Teitl y </a:t>
            </a:r>
            <a:r>
              <a:rPr lang="cy-GB" sz="2700" dirty="0"/>
              <a:t>wers: Mwynhau</a:t>
            </a:r>
            <a:endParaRPr lang="cy-GB" sz="2700" dirty="0"/>
          </a:p>
          <a:p>
            <a:r>
              <a:rPr lang="cy-GB" sz="2700" dirty="0"/>
              <a:t>Nod y wers</a:t>
            </a:r>
            <a:r>
              <a:rPr lang="cy-GB" sz="2700" dirty="0"/>
              <a:t>:</a:t>
            </a:r>
            <a:r>
              <a:rPr lang="cy-GB" sz="2700" dirty="0"/>
              <a:t> </a:t>
            </a:r>
            <a:r>
              <a:rPr lang="cy-GB" sz="2700" dirty="0"/>
              <a:t>gofyn ac ateb ‘Wyt ti’n mwynhau..?</a:t>
            </a:r>
            <a:endParaRPr lang="cy-GB" sz="2700" dirty="0"/>
          </a:p>
          <a:p>
            <a:r>
              <a:rPr lang="cy-GB" sz="2700" dirty="0"/>
              <a:t>Blwyddyn</a:t>
            </a:r>
            <a:r>
              <a:rPr lang="cy-GB" sz="2700" dirty="0"/>
              <a:t>: 4</a:t>
            </a:r>
            <a:endParaRPr lang="cy-GB" sz="27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772651" y="2339912"/>
          <a:ext cx="8201027" cy="74572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01027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087633">
                <a:tc>
                  <a:txBody>
                    <a:bodyPr/>
                    <a:lstStyle/>
                    <a:p>
                      <a:r>
                        <a:rPr lang="cy-GB" sz="2700" b="1" dirty="0"/>
                        <a:t>Gweithgareddau:</a:t>
                      </a:r>
                    </a:p>
                    <a:p>
                      <a:r>
                        <a:rPr lang="cy-GB" sz="2700" dirty="0" smtClean="0"/>
                        <a:t>Ymarfer gwybodaeth</a:t>
                      </a:r>
                      <a:r>
                        <a:rPr lang="cy-GB" sz="2700" baseline="0" dirty="0" smtClean="0"/>
                        <a:t> flaenorol.</a:t>
                      </a:r>
                      <a:endParaRPr lang="cy-GB" sz="2700" dirty="0"/>
                    </a:p>
                    <a:p>
                      <a:r>
                        <a:rPr lang="cy-GB" sz="2700" dirty="0" smtClean="0"/>
                        <a:t>Drilio</a:t>
                      </a:r>
                      <a:r>
                        <a:rPr lang="cy-GB" sz="2700" baseline="0" dirty="0" smtClean="0"/>
                        <a:t> geirfa newydd. </a:t>
                      </a:r>
                    </a:p>
                    <a:p>
                      <a:r>
                        <a:rPr lang="cy-GB" sz="2700" dirty="0" smtClean="0"/>
                        <a:t>Drilio</a:t>
                      </a:r>
                      <a:r>
                        <a:rPr lang="cy-GB" sz="2700" baseline="0" dirty="0" smtClean="0"/>
                        <a:t> ffocws iaith ‘Wyt ti’n mwynhau...? Ac ateb </a:t>
                      </a:r>
                      <a:r>
                        <a:rPr lang="cy-GB" sz="2700" b="0" dirty="0" smtClean="0"/>
                        <a:t>Ydw,</a:t>
                      </a:r>
                      <a:r>
                        <a:rPr lang="cy-GB" sz="2700" b="0" baseline="0" dirty="0" smtClean="0"/>
                        <a:t> rydw i’n mwyhnau...a Nac ydw, dydw i ddim yn mwynhau...</a:t>
                      </a:r>
                      <a:endParaRPr lang="cy-GB" sz="2700" b="0" dirty="0" smtClean="0"/>
                    </a:p>
                    <a:p>
                      <a:endParaRPr lang="cy-GB" sz="2700" dirty="0"/>
                    </a:p>
                    <a:p>
                      <a:r>
                        <a:rPr lang="cy-GB" sz="2700" dirty="0" smtClean="0"/>
                        <a:t>Nesaf,</a:t>
                      </a:r>
                      <a:r>
                        <a:rPr lang="cy-GB" sz="2700" baseline="0" dirty="0" smtClean="0"/>
                        <a:t> chwaraewch g</a:t>
                      </a:r>
                      <a:r>
                        <a:rPr lang="cy-GB" sz="2700" b="0" baseline="0" dirty="0" smtClean="0"/>
                        <a:t>êm mewn parau. </a:t>
                      </a:r>
                    </a:p>
                    <a:p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Gwyrdd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heddiw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Geirfa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neu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felyn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ymarfer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gerifa</a:t>
                      </a:r>
                      <a:r>
                        <a:rPr lang="en-GB" sz="27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dis. </a:t>
                      </a:r>
                      <a:r>
                        <a:rPr lang="en-GB" sz="27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Chwaraeon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tafla’r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dis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geirfa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Chwaraewr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gofyna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gwestiwn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7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chwaraewr</a:t>
                      </a:r>
                      <a:r>
                        <a:rPr lang="en-GB" sz="27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 </a:t>
                      </a:r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369600">
                <a:tc>
                  <a:txBody>
                    <a:bodyPr/>
                    <a:lstStyle/>
                    <a:p>
                      <a:r>
                        <a:rPr lang="cy-GB" sz="2700" b="1" dirty="0"/>
                        <a:t>Geirfa:</a:t>
                      </a:r>
                    </a:p>
                    <a:p>
                      <a:r>
                        <a:rPr lang="cy-GB" sz="2700" dirty="0" smtClean="0"/>
                        <a:t>Darllen, cerdded, Gwylio’r teledu</a:t>
                      </a:r>
                    </a:p>
                    <a:p>
                      <a:r>
                        <a:rPr lang="cy-GB" sz="2700" dirty="0" smtClean="0"/>
                        <a:t>Coginio,</a:t>
                      </a:r>
                      <a:r>
                        <a:rPr lang="cy-GB" sz="2700" baseline="0" dirty="0" smtClean="0"/>
                        <a:t> </a:t>
                      </a:r>
                      <a:r>
                        <a:rPr lang="cy-GB" sz="2700" dirty="0" smtClean="0"/>
                        <a:t>Glanhau,</a:t>
                      </a:r>
                      <a:r>
                        <a:rPr lang="cy-GB" sz="2700" baseline="0" dirty="0" smtClean="0"/>
                        <a:t> </a:t>
                      </a:r>
                      <a:r>
                        <a:rPr lang="cy-GB" sz="2700" dirty="0" smtClean="0"/>
                        <a:t>Cadw’n heini</a:t>
                      </a:r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0716" y="2339910"/>
          <a:ext cx="8543285" cy="77691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Ffocws Iaith / Patrymau:</a:t>
                      </a:r>
                    </a:p>
                    <a:p>
                      <a:endParaRPr lang="cy-GB" sz="2700" b="1" dirty="0"/>
                    </a:p>
                    <a:p>
                      <a:r>
                        <a:rPr lang="cy-GB" sz="2700" b="0" dirty="0" smtClean="0"/>
                        <a:t>Wyt ti’n mwynhau....?</a:t>
                      </a:r>
                    </a:p>
                    <a:p>
                      <a:r>
                        <a:rPr lang="cy-GB" sz="2700" b="0" dirty="0" smtClean="0"/>
                        <a:t>Ydw,</a:t>
                      </a:r>
                      <a:r>
                        <a:rPr lang="cy-GB" sz="2700" b="0" baseline="0" dirty="0" smtClean="0"/>
                        <a:t> rydw i’n mwyhnau...</a:t>
                      </a:r>
                    </a:p>
                    <a:p>
                      <a:r>
                        <a:rPr lang="cy-GB" sz="2700" b="0" baseline="0" dirty="0" smtClean="0"/>
                        <a:t>Nac ydw, dydw i ddim yn mwynhau...</a:t>
                      </a:r>
                      <a:endParaRPr lang="cy-GB" sz="2700" b="0" dirty="0"/>
                    </a:p>
                    <a:p>
                      <a:endParaRPr lang="cy-GB" sz="2700" b="1" dirty="0"/>
                    </a:p>
                    <a:p>
                      <a:endParaRPr lang="cy-GB" sz="2700" b="1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4751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7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dirty="0" smtClean="0"/>
                        <a:t>Wyt</a:t>
                      </a:r>
                      <a:r>
                        <a:rPr lang="cy-GB" sz="2700" b="0" baseline="0" dirty="0" smtClean="0"/>
                        <a:t> ti’n hoffi...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Canu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Garddio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Nofio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Dawnsio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Rhedeg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Pêl droed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baseline="0" dirty="0" smtClean="0"/>
                        <a:t>?</a:t>
                      </a:r>
                      <a:endParaRPr lang="cy-GB" sz="2700" b="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5420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1707</TotalTime>
  <Words>465</Words>
  <Application>Microsoft Office PowerPoint</Application>
  <PresentationFormat>Custom</PresentationFormat>
  <Paragraphs>115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Canva Sans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Rydw i’n mwynhau darllen</dc:title>
  <dc:creator>Emily Kaijaks</dc:creator>
  <cp:lastModifiedBy>E Kaijaks (Pembroke Dock Community School)</cp:lastModifiedBy>
  <cp:revision>7</cp:revision>
  <cp:lastPrinted>2025-10-16T16:38:14Z</cp:lastPrinted>
  <dcterms:created xsi:type="dcterms:W3CDTF">2006-08-16T00:00:00Z</dcterms:created>
  <dcterms:modified xsi:type="dcterms:W3CDTF">2025-10-16T19:07:20Z</dcterms:modified>
  <dc:identifier>DAG0vP1XbOo</dc:identifier>
</cp:coreProperties>
</file>