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7" r:id="rId5"/>
    <p:sldId id="268" r:id="rId6"/>
    <p:sldId id="259" r:id="rId7"/>
    <p:sldId id="269" r:id="rId8"/>
    <p:sldId id="260" r:id="rId9"/>
    <p:sldId id="270" r:id="rId10"/>
    <p:sldId id="271" r:id="rId11"/>
    <p:sldId id="284" r:id="rId12"/>
    <p:sldId id="286" r:id="rId13"/>
    <p:sldId id="287" r:id="rId14"/>
    <p:sldId id="288" r:id="rId15"/>
    <p:sldId id="289" r:id="rId16"/>
    <p:sldId id="290" r:id="rId17"/>
    <p:sldId id="291" r:id="rId18"/>
    <p:sldId id="272" r:id="rId19"/>
    <p:sldId id="292" r:id="rId20"/>
    <p:sldId id="294" r:id="rId21"/>
    <p:sldId id="293" r:id="rId22"/>
    <p:sldId id="295" r:id="rId23"/>
    <p:sldId id="261" r:id="rId24"/>
    <p:sldId id="296" r:id="rId25"/>
    <p:sldId id="297" r:id="rId26"/>
    <p:sldId id="298" r:id="rId27"/>
    <p:sldId id="299" r:id="rId28"/>
    <p:sldId id="300" r:id="rId29"/>
    <p:sldId id="301" r:id="rId30"/>
    <p:sldId id="302" r:id="rId31"/>
    <p:sldId id="303" r:id="rId32"/>
    <p:sldId id="262" r:id="rId33"/>
    <p:sldId id="304" r:id="rId34"/>
    <p:sldId id="264" r:id="rId35"/>
    <p:sldId id="305" r:id="rId36"/>
    <p:sldId id="306" r:id="rId37"/>
    <p:sldId id="307" r:id="rId38"/>
    <p:sldId id="309" r:id="rId39"/>
    <p:sldId id="266" r:id="rId40"/>
    <p:sldId id="30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B728D5-3F71-C987-E10A-10304FC86883}" v="44" dt="2024-12-01T19:38:03.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92B728D5-3F71-C987-E10A-10304FC86883}"/>
    <pc:docChg chg="addSld modSld">
      <pc:chgData name="Corey Edwards" userId="S::corey.edwards@uwtsd.ac.uk::7a967df3-e232-40a5-b10c-dee8f912d80a" providerId="AD" clId="Web-{92B728D5-3F71-C987-E10A-10304FC86883}" dt="2024-12-01T19:38:03.319" v="42" actId="20577"/>
      <pc:docMkLst>
        <pc:docMk/>
      </pc:docMkLst>
      <pc:sldChg chg="modSp new">
        <pc:chgData name="Corey Edwards" userId="S::corey.edwards@uwtsd.ac.uk::7a967df3-e232-40a5-b10c-dee8f912d80a" providerId="AD" clId="Web-{92B728D5-3F71-C987-E10A-10304FC86883}" dt="2024-12-01T19:38:03.319" v="42" actId="20577"/>
        <pc:sldMkLst>
          <pc:docMk/>
          <pc:sldMk cId="2363488" sldId="309"/>
        </pc:sldMkLst>
        <pc:spChg chg="mod">
          <ac:chgData name="Corey Edwards" userId="S::corey.edwards@uwtsd.ac.uk::7a967df3-e232-40a5-b10c-dee8f912d80a" providerId="AD" clId="Web-{92B728D5-3F71-C987-E10A-10304FC86883}" dt="2024-12-01T19:37:51.131" v="15" actId="20577"/>
          <ac:spMkLst>
            <pc:docMk/>
            <pc:sldMk cId="2363488" sldId="309"/>
            <ac:spMk id="2" creationId="{3D19F885-6073-2F90-B823-13FA9C488249}"/>
          </ac:spMkLst>
        </pc:spChg>
        <pc:spChg chg="mod">
          <ac:chgData name="Corey Edwards" userId="S::corey.edwards@uwtsd.ac.uk::7a967df3-e232-40a5-b10c-dee8f912d80a" providerId="AD" clId="Web-{92B728D5-3F71-C987-E10A-10304FC86883}" dt="2024-12-01T19:38:03.319" v="42" actId="20577"/>
          <ac:spMkLst>
            <pc:docMk/>
            <pc:sldMk cId="2363488" sldId="309"/>
            <ac:spMk id="3" creationId="{1AA31EE0-E007-9136-1091-B04868442C7D}"/>
          </ac:spMkLst>
        </pc:spChg>
      </pc:sldChg>
    </pc:docChg>
  </pc:docChgLst>
  <pc:docChgLst>
    <pc:chgData name="Corey Edwards" userId="S::corey.edwards@uwtsd.ac.uk::7a967df3-e232-40a5-b10c-dee8f912d80a" providerId="AD" clId="Web-{63AA58C5-3D2B-9C4D-79A0-BDD5EFFF7592}"/>
    <pc:docChg chg="addSld modSld">
      <pc:chgData name="Corey Edwards" userId="S::corey.edwards@uwtsd.ac.uk::7a967df3-e232-40a5-b10c-dee8f912d80a" providerId="AD" clId="Web-{63AA58C5-3D2B-9C4D-79A0-BDD5EFFF7592}" dt="2024-09-17T10:01:21.064" v="43" actId="20577"/>
      <pc:docMkLst>
        <pc:docMk/>
      </pc:docMkLst>
      <pc:sldChg chg="modSp">
        <pc:chgData name="Corey Edwards" userId="S::corey.edwards@uwtsd.ac.uk::7a967df3-e232-40a5-b10c-dee8f912d80a" providerId="AD" clId="Web-{63AA58C5-3D2B-9C4D-79A0-BDD5EFFF7592}" dt="2024-09-17T10:01:13.111" v="36" actId="20577"/>
        <pc:sldMkLst>
          <pc:docMk/>
          <pc:sldMk cId="1544511956" sldId="266"/>
        </pc:sldMkLst>
        <pc:spChg chg="mod">
          <ac:chgData name="Corey Edwards" userId="S::corey.edwards@uwtsd.ac.uk::7a967df3-e232-40a5-b10c-dee8f912d80a" providerId="AD" clId="Web-{63AA58C5-3D2B-9C4D-79A0-BDD5EFFF7592}" dt="2024-09-17T10:01:13.111" v="36" actId="20577"/>
          <ac:spMkLst>
            <pc:docMk/>
            <pc:sldMk cId="1544511956" sldId="266"/>
            <ac:spMk id="3" creationId="{EFECF5C4-45E1-82DE-1E51-894C879BD527}"/>
          </ac:spMkLst>
        </pc:spChg>
      </pc:sldChg>
      <pc:sldChg chg="modSp new">
        <pc:chgData name="Corey Edwards" userId="S::corey.edwards@uwtsd.ac.uk::7a967df3-e232-40a5-b10c-dee8f912d80a" providerId="AD" clId="Web-{63AA58C5-3D2B-9C4D-79A0-BDD5EFFF7592}" dt="2024-09-17T10:01:21.064" v="43" actId="20577"/>
        <pc:sldMkLst>
          <pc:docMk/>
          <pc:sldMk cId="2793864971" sldId="308"/>
        </pc:sldMkLst>
        <pc:spChg chg="mod">
          <ac:chgData name="Corey Edwards" userId="S::corey.edwards@uwtsd.ac.uk::7a967df3-e232-40a5-b10c-dee8f912d80a" providerId="AD" clId="Web-{63AA58C5-3D2B-9C4D-79A0-BDD5EFFF7592}" dt="2024-09-17T10:01:15.736" v="38" actId="20577"/>
          <ac:spMkLst>
            <pc:docMk/>
            <pc:sldMk cId="2793864971" sldId="308"/>
            <ac:spMk id="2" creationId="{5F090230-C18C-C880-911F-45E42602A9CE}"/>
          </ac:spMkLst>
        </pc:spChg>
        <pc:spChg chg="mod">
          <ac:chgData name="Corey Edwards" userId="S::corey.edwards@uwtsd.ac.uk::7a967df3-e232-40a5-b10c-dee8f912d80a" providerId="AD" clId="Web-{63AA58C5-3D2B-9C4D-79A0-BDD5EFFF7592}" dt="2024-09-17T10:01:21.064" v="43" actId="20577"/>
          <ac:spMkLst>
            <pc:docMk/>
            <pc:sldMk cId="2793864971" sldId="308"/>
            <ac:spMk id="3" creationId="{E079381A-A420-E3BD-1337-8DBC3DFCF858}"/>
          </ac:spMkLst>
        </pc:spChg>
      </pc:sldChg>
    </pc:docChg>
  </pc:docChgLst>
  <pc:docChgLst>
    <pc:chgData name="Corey Edwards" userId="S::corey.edwards@uwtsd.ac.uk::7a967df3-e232-40a5-b10c-dee8f912d80a" providerId="AD" clId="Web-{46973038-AE07-190F-DDD1-F0B2043EB2CE}"/>
    <pc:docChg chg="addSld delSld modSld sldOrd addMainMaster delMainMaster">
      <pc:chgData name="Corey Edwards" userId="S::corey.edwards@uwtsd.ac.uk::7a967df3-e232-40a5-b10c-dee8f912d80a" providerId="AD" clId="Web-{46973038-AE07-190F-DDD1-F0B2043EB2CE}" dt="2024-09-12T15:39:20.449" v="475"/>
      <pc:docMkLst>
        <pc:docMk/>
      </pc:docMkLst>
      <pc:sldChg chg="addSp modSp mod setBg modClrScheme chgLayout">
        <pc:chgData name="Corey Edwards" userId="S::corey.edwards@uwtsd.ac.uk::7a967df3-e232-40a5-b10c-dee8f912d80a" providerId="AD" clId="Web-{46973038-AE07-190F-DDD1-F0B2043EB2CE}" dt="2024-09-12T11:02:38.735" v="8"/>
        <pc:sldMkLst>
          <pc:docMk/>
          <pc:sldMk cId="109857222" sldId="256"/>
        </pc:sldMkLst>
        <pc:spChg chg="mod">
          <ac:chgData name="Corey Edwards" userId="S::corey.edwards@uwtsd.ac.uk::7a967df3-e232-40a5-b10c-dee8f912d80a" providerId="AD" clId="Web-{46973038-AE07-190F-DDD1-F0B2043EB2CE}" dt="2024-09-12T11:02:38.735" v="8"/>
          <ac:spMkLst>
            <pc:docMk/>
            <pc:sldMk cId="109857222" sldId="256"/>
            <ac:spMk id="2" creationId="{00000000-0000-0000-0000-000000000000}"/>
          </ac:spMkLst>
        </pc:spChg>
        <pc:spChg chg="mod">
          <ac:chgData name="Corey Edwards" userId="S::corey.edwards@uwtsd.ac.uk::7a967df3-e232-40a5-b10c-dee8f912d80a" providerId="AD" clId="Web-{46973038-AE07-190F-DDD1-F0B2043EB2CE}" dt="2024-09-12T11:02:38.735" v="8"/>
          <ac:spMkLst>
            <pc:docMk/>
            <pc:sldMk cId="109857222" sldId="256"/>
            <ac:spMk id="3" creationId="{00000000-0000-0000-0000-000000000000}"/>
          </ac:spMkLst>
        </pc:spChg>
        <pc:spChg chg="add">
          <ac:chgData name="Corey Edwards" userId="S::corey.edwards@uwtsd.ac.uk::7a967df3-e232-40a5-b10c-dee8f912d80a" providerId="AD" clId="Web-{46973038-AE07-190F-DDD1-F0B2043EB2CE}" dt="2024-09-12T11:02:38.735" v="8"/>
          <ac:spMkLst>
            <pc:docMk/>
            <pc:sldMk cId="109857222" sldId="256"/>
            <ac:spMk id="8" creationId="{1DB043B4-68C6-45B9-82AC-A5800EADB8DB}"/>
          </ac:spMkLst>
        </pc:spChg>
        <pc:spChg chg="add">
          <ac:chgData name="Corey Edwards" userId="S::corey.edwards@uwtsd.ac.uk::7a967df3-e232-40a5-b10c-dee8f912d80a" providerId="AD" clId="Web-{46973038-AE07-190F-DDD1-F0B2043EB2CE}" dt="2024-09-12T11:02:38.735" v="8"/>
          <ac:spMkLst>
            <pc:docMk/>
            <pc:sldMk cId="109857222" sldId="256"/>
            <ac:spMk id="10" creationId="{74033C2F-EE38-427C-97E3-08EAC8822A13}"/>
          </ac:spMkLst>
        </pc:spChg>
        <pc:grpChg chg="add">
          <ac:chgData name="Corey Edwards" userId="S::corey.edwards@uwtsd.ac.uk::7a967df3-e232-40a5-b10c-dee8f912d80a" providerId="AD" clId="Web-{46973038-AE07-190F-DDD1-F0B2043EB2CE}" dt="2024-09-12T11:02:38.735" v="8"/>
          <ac:grpSpMkLst>
            <pc:docMk/>
            <pc:sldMk cId="109857222" sldId="256"/>
            <ac:grpSpMk id="12" creationId="{22940903-7865-4026-879C-CC1ADF9116B1}"/>
          </ac:grpSpMkLst>
        </pc:grpChg>
        <pc:grpChg chg="add">
          <ac:chgData name="Corey Edwards" userId="S::corey.edwards@uwtsd.ac.uk::7a967df3-e232-40a5-b10c-dee8f912d80a" providerId="AD" clId="Web-{46973038-AE07-190F-DDD1-F0B2043EB2CE}" dt="2024-09-12T11:02:38.735" v="8"/>
          <ac:grpSpMkLst>
            <pc:docMk/>
            <pc:sldMk cId="109857222" sldId="256"/>
            <ac:grpSpMk id="16" creationId="{E82CFC28-5F56-4F2C-A953-AB57C1CE5CE5}"/>
          </ac:grpSpMkLst>
        </pc:grpChg>
      </pc:sldChg>
      <pc:sldChg chg="addSp delSp modSp new mod setBg">
        <pc:chgData name="Corey Edwards" userId="S::corey.edwards@uwtsd.ac.uk::7a967df3-e232-40a5-b10c-dee8f912d80a" providerId="AD" clId="Web-{46973038-AE07-190F-DDD1-F0B2043EB2CE}" dt="2024-09-12T13:35:56.953" v="400"/>
        <pc:sldMkLst>
          <pc:docMk/>
          <pc:sldMk cId="3234718165" sldId="257"/>
        </pc:sldMkLst>
        <pc:spChg chg="mod">
          <ac:chgData name="Corey Edwards" userId="S::corey.edwards@uwtsd.ac.uk::7a967df3-e232-40a5-b10c-dee8f912d80a" providerId="AD" clId="Web-{46973038-AE07-190F-DDD1-F0B2043EB2CE}" dt="2024-09-12T13:35:56.953" v="400"/>
          <ac:spMkLst>
            <pc:docMk/>
            <pc:sldMk cId="3234718165" sldId="257"/>
            <ac:spMk id="2" creationId="{AD6D8771-234F-9AC0-1BF5-00ADB0CADEBF}"/>
          </ac:spMkLst>
        </pc:spChg>
        <pc:spChg chg="del mod">
          <ac:chgData name="Corey Edwards" userId="S::corey.edwards@uwtsd.ac.uk::7a967df3-e232-40a5-b10c-dee8f912d80a" providerId="AD" clId="Web-{46973038-AE07-190F-DDD1-F0B2043EB2CE}" dt="2024-09-12T13:35:56.953" v="400"/>
          <ac:spMkLst>
            <pc:docMk/>
            <pc:sldMk cId="3234718165" sldId="257"/>
            <ac:spMk id="3" creationId="{1B831603-C998-BB8A-0C14-C0EED5DF8EE8}"/>
          </ac:spMkLst>
        </pc:spChg>
        <pc:spChg chg="add">
          <ac:chgData name="Corey Edwards" userId="S::corey.edwards@uwtsd.ac.uk::7a967df3-e232-40a5-b10c-dee8f912d80a" providerId="AD" clId="Web-{46973038-AE07-190F-DDD1-F0B2043EB2CE}" dt="2024-09-12T13:35:56.953" v="400"/>
          <ac:spMkLst>
            <pc:docMk/>
            <pc:sldMk cId="3234718165" sldId="257"/>
            <ac:spMk id="9" creationId="{60B7752B-728D-4CA3-8923-C4F7F77029E3}"/>
          </ac:spMkLst>
        </pc:spChg>
        <pc:spChg chg="add">
          <ac:chgData name="Corey Edwards" userId="S::corey.edwards@uwtsd.ac.uk::7a967df3-e232-40a5-b10c-dee8f912d80a" providerId="AD" clId="Web-{46973038-AE07-190F-DDD1-F0B2043EB2CE}" dt="2024-09-12T13:35:56.953" v="400"/>
          <ac:spMkLst>
            <pc:docMk/>
            <pc:sldMk cId="3234718165" sldId="257"/>
            <ac:spMk id="11" creationId="{429899A3-416E-4DB5-846D-023526052013}"/>
          </ac:spMkLst>
        </pc:spChg>
        <pc:graphicFrameChg chg="add">
          <ac:chgData name="Corey Edwards" userId="S::corey.edwards@uwtsd.ac.uk::7a967df3-e232-40a5-b10c-dee8f912d80a" providerId="AD" clId="Web-{46973038-AE07-190F-DDD1-F0B2043EB2CE}" dt="2024-09-12T13:35:56.953" v="400"/>
          <ac:graphicFrameMkLst>
            <pc:docMk/>
            <pc:sldMk cId="3234718165" sldId="257"/>
            <ac:graphicFrameMk id="5" creationId="{75D2DF75-689D-B1B4-013E-236885B63230}"/>
          </ac:graphicFrameMkLst>
        </pc:graphicFrameChg>
      </pc:sldChg>
      <pc:sldChg chg="addSp modSp new mod setBg">
        <pc:chgData name="Corey Edwards" userId="S::corey.edwards@uwtsd.ac.uk::7a967df3-e232-40a5-b10c-dee8f912d80a" providerId="AD" clId="Web-{46973038-AE07-190F-DDD1-F0B2043EB2CE}" dt="2024-09-12T13:36:01.375" v="401"/>
        <pc:sldMkLst>
          <pc:docMk/>
          <pc:sldMk cId="3540985063" sldId="258"/>
        </pc:sldMkLst>
        <pc:spChg chg="mod">
          <ac:chgData name="Corey Edwards" userId="S::corey.edwards@uwtsd.ac.uk::7a967df3-e232-40a5-b10c-dee8f912d80a" providerId="AD" clId="Web-{46973038-AE07-190F-DDD1-F0B2043EB2CE}" dt="2024-09-12T13:36:01.375" v="401"/>
          <ac:spMkLst>
            <pc:docMk/>
            <pc:sldMk cId="3540985063" sldId="258"/>
            <ac:spMk id="2" creationId="{BD424246-9A34-556E-977B-98BA76A0864F}"/>
          </ac:spMkLst>
        </pc:spChg>
        <pc:spChg chg="mod">
          <ac:chgData name="Corey Edwards" userId="S::corey.edwards@uwtsd.ac.uk::7a967df3-e232-40a5-b10c-dee8f912d80a" providerId="AD" clId="Web-{46973038-AE07-190F-DDD1-F0B2043EB2CE}" dt="2024-09-12T13:36:01.375" v="401"/>
          <ac:spMkLst>
            <pc:docMk/>
            <pc:sldMk cId="3540985063" sldId="258"/>
            <ac:spMk id="3" creationId="{162F3810-8016-6B7E-0B8C-2B836EF0C32A}"/>
          </ac:spMkLst>
        </pc:spChg>
        <pc:spChg chg="add">
          <ac:chgData name="Corey Edwards" userId="S::corey.edwards@uwtsd.ac.uk::7a967df3-e232-40a5-b10c-dee8f912d80a" providerId="AD" clId="Web-{46973038-AE07-190F-DDD1-F0B2043EB2CE}" dt="2024-09-12T13:36:01.375" v="401"/>
          <ac:spMkLst>
            <pc:docMk/>
            <pc:sldMk cId="3540985063" sldId="258"/>
            <ac:spMk id="9" creationId="{82184FF4-7029-4ED7-813A-192E60608764}"/>
          </ac:spMkLst>
        </pc:spChg>
        <pc:spChg chg="add">
          <ac:chgData name="Corey Edwards" userId="S::corey.edwards@uwtsd.ac.uk::7a967df3-e232-40a5-b10c-dee8f912d80a" providerId="AD" clId="Web-{46973038-AE07-190F-DDD1-F0B2043EB2CE}" dt="2024-09-12T13:36:01.375" v="401"/>
          <ac:spMkLst>
            <pc:docMk/>
            <pc:sldMk cId="3540985063" sldId="258"/>
            <ac:spMk id="11" creationId="{AAA7AB09-557C-41AD-9113-FF9F68FA1035}"/>
          </ac:spMkLst>
        </pc:spChg>
        <pc:spChg chg="add">
          <ac:chgData name="Corey Edwards" userId="S::corey.edwards@uwtsd.ac.uk::7a967df3-e232-40a5-b10c-dee8f912d80a" providerId="AD" clId="Web-{46973038-AE07-190F-DDD1-F0B2043EB2CE}" dt="2024-09-12T13:36:01.375" v="401"/>
          <ac:spMkLst>
            <pc:docMk/>
            <pc:sldMk cId="3540985063" sldId="258"/>
            <ac:spMk id="13" creationId="{EF99ECAA-1F11-4937-BBA6-51935AB44C9D}"/>
          </ac:spMkLst>
        </pc:spChg>
        <pc:spChg chg="add">
          <ac:chgData name="Corey Edwards" userId="S::corey.edwards@uwtsd.ac.uk::7a967df3-e232-40a5-b10c-dee8f912d80a" providerId="AD" clId="Web-{46973038-AE07-190F-DDD1-F0B2043EB2CE}" dt="2024-09-12T13:36:01.375" v="401"/>
          <ac:spMkLst>
            <pc:docMk/>
            <pc:sldMk cId="3540985063" sldId="258"/>
            <ac:spMk id="21" creationId="{1DB043B4-68C6-45B9-82AC-A5800EADB8DB}"/>
          </ac:spMkLst>
        </pc:spChg>
        <pc:spChg chg="add">
          <ac:chgData name="Corey Edwards" userId="S::corey.edwards@uwtsd.ac.uk::7a967df3-e232-40a5-b10c-dee8f912d80a" providerId="AD" clId="Web-{46973038-AE07-190F-DDD1-F0B2043EB2CE}" dt="2024-09-12T13:36:01.375" v="401"/>
          <ac:spMkLst>
            <pc:docMk/>
            <pc:sldMk cId="3540985063" sldId="258"/>
            <ac:spMk id="23" creationId="{AD4EA4DF-0E7C-4098-86F6-7D0ACAEFC0BF}"/>
          </ac:spMkLst>
        </pc:spChg>
        <pc:spChg chg="add">
          <ac:chgData name="Corey Edwards" userId="S::corey.edwards@uwtsd.ac.uk::7a967df3-e232-40a5-b10c-dee8f912d80a" providerId="AD" clId="Web-{46973038-AE07-190F-DDD1-F0B2043EB2CE}" dt="2024-09-12T13:36:01.375" v="401"/>
          <ac:spMkLst>
            <pc:docMk/>
            <pc:sldMk cId="3540985063" sldId="258"/>
            <ac:spMk id="25" creationId="{FE05BC49-0F00-4C85-9AF5-A0CC5B39C8D2}"/>
          </ac:spMkLst>
        </pc:spChg>
        <pc:grpChg chg="add">
          <ac:chgData name="Corey Edwards" userId="S::corey.edwards@uwtsd.ac.uk::7a967df3-e232-40a5-b10c-dee8f912d80a" providerId="AD" clId="Web-{46973038-AE07-190F-DDD1-F0B2043EB2CE}" dt="2024-09-12T13:36:01.375" v="401"/>
          <ac:grpSpMkLst>
            <pc:docMk/>
            <pc:sldMk cId="3540985063" sldId="258"/>
            <ac:grpSpMk id="15" creationId="{79DE9FAB-6BBA-4CFE-B67D-77B47F01ECA4}"/>
          </ac:grpSpMkLst>
        </pc:grpChg>
        <pc:picChg chg="add">
          <ac:chgData name="Corey Edwards" userId="S::corey.edwards@uwtsd.ac.uk::7a967df3-e232-40a5-b10c-dee8f912d80a" providerId="AD" clId="Web-{46973038-AE07-190F-DDD1-F0B2043EB2CE}" dt="2024-09-12T13:36:01.375" v="401"/>
          <ac:picMkLst>
            <pc:docMk/>
            <pc:sldMk cId="3540985063" sldId="258"/>
            <ac:picMk id="5" creationId="{70E60704-B65E-D41B-7F22-C797002BEFF7}"/>
          </ac:picMkLst>
        </pc:picChg>
      </pc:sldChg>
      <pc:sldChg chg="addSp modSp new mod setBg">
        <pc:chgData name="Corey Edwards" userId="S::corey.edwards@uwtsd.ac.uk::7a967df3-e232-40a5-b10c-dee8f912d80a" providerId="AD" clId="Web-{46973038-AE07-190F-DDD1-F0B2043EB2CE}" dt="2024-09-12T13:37:19.142" v="404"/>
        <pc:sldMkLst>
          <pc:docMk/>
          <pc:sldMk cId="1104268354" sldId="259"/>
        </pc:sldMkLst>
        <pc:spChg chg="mod">
          <ac:chgData name="Corey Edwards" userId="S::corey.edwards@uwtsd.ac.uk::7a967df3-e232-40a5-b10c-dee8f912d80a" providerId="AD" clId="Web-{46973038-AE07-190F-DDD1-F0B2043EB2CE}" dt="2024-09-12T13:37:19.142" v="404"/>
          <ac:spMkLst>
            <pc:docMk/>
            <pc:sldMk cId="1104268354" sldId="259"/>
            <ac:spMk id="2" creationId="{45922405-4934-D908-0D5B-A3667347E574}"/>
          </ac:spMkLst>
        </pc:spChg>
        <pc:spChg chg="mod">
          <ac:chgData name="Corey Edwards" userId="S::corey.edwards@uwtsd.ac.uk::7a967df3-e232-40a5-b10c-dee8f912d80a" providerId="AD" clId="Web-{46973038-AE07-190F-DDD1-F0B2043EB2CE}" dt="2024-09-12T13:37:19.142" v="404"/>
          <ac:spMkLst>
            <pc:docMk/>
            <pc:sldMk cId="1104268354" sldId="259"/>
            <ac:spMk id="3" creationId="{60B55707-9664-E440-3EC2-B6AEC7EEAA24}"/>
          </ac:spMkLst>
        </pc:spChg>
        <pc:spChg chg="add">
          <ac:chgData name="Corey Edwards" userId="S::corey.edwards@uwtsd.ac.uk::7a967df3-e232-40a5-b10c-dee8f912d80a" providerId="AD" clId="Web-{46973038-AE07-190F-DDD1-F0B2043EB2CE}" dt="2024-09-12T13:37:19.142" v="404"/>
          <ac:spMkLst>
            <pc:docMk/>
            <pc:sldMk cId="1104268354" sldId="259"/>
            <ac:spMk id="9" creationId="{82184FF4-7029-4ED7-813A-192E60608764}"/>
          </ac:spMkLst>
        </pc:spChg>
        <pc:spChg chg="add">
          <ac:chgData name="Corey Edwards" userId="S::corey.edwards@uwtsd.ac.uk::7a967df3-e232-40a5-b10c-dee8f912d80a" providerId="AD" clId="Web-{46973038-AE07-190F-DDD1-F0B2043EB2CE}" dt="2024-09-12T13:37:19.142" v="404"/>
          <ac:spMkLst>
            <pc:docMk/>
            <pc:sldMk cId="1104268354" sldId="259"/>
            <ac:spMk id="11" creationId="{AAA7AB09-557C-41AD-9113-FF9F68FA1035}"/>
          </ac:spMkLst>
        </pc:spChg>
        <pc:spChg chg="add">
          <ac:chgData name="Corey Edwards" userId="S::corey.edwards@uwtsd.ac.uk::7a967df3-e232-40a5-b10c-dee8f912d80a" providerId="AD" clId="Web-{46973038-AE07-190F-DDD1-F0B2043EB2CE}" dt="2024-09-12T13:37:19.142" v="404"/>
          <ac:spMkLst>
            <pc:docMk/>
            <pc:sldMk cId="1104268354" sldId="259"/>
            <ac:spMk id="13" creationId="{EF99ECAA-1F11-4937-BBA6-51935AB44C9D}"/>
          </ac:spMkLst>
        </pc:spChg>
        <pc:spChg chg="add">
          <ac:chgData name="Corey Edwards" userId="S::corey.edwards@uwtsd.ac.uk::7a967df3-e232-40a5-b10c-dee8f912d80a" providerId="AD" clId="Web-{46973038-AE07-190F-DDD1-F0B2043EB2CE}" dt="2024-09-12T13:37:19.142" v="404"/>
          <ac:spMkLst>
            <pc:docMk/>
            <pc:sldMk cId="1104268354" sldId="259"/>
            <ac:spMk id="21" creationId="{1DB043B4-68C6-45B9-82AC-A5800EADB8DB}"/>
          </ac:spMkLst>
        </pc:spChg>
        <pc:spChg chg="add">
          <ac:chgData name="Corey Edwards" userId="S::corey.edwards@uwtsd.ac.uk::7a967df3-e232-40a5-b10c-dee8f912d80a" providerId="AD" clId="Web-{46973038-AE07-190F-DDD1-F0B2043EB2CE}" dt="2024-09-12T13:37:19.142" v="404"/>
          <ac:spMkLst>
            <pc:docMk/>
            <pc:sldMk cId="1104268354" sldId="259"/>
            <ac:spMk id="23" creationId="{AD4EA4DF-0E7C-4098-86F6-7D0ACAEFC0BF}"/>
          </ac:spMkLst>
        </pc:spChg>
        <pc:spChg chg="add">
          <ac:chgData name="Corey Edwards" userId="S::corey.edwards@uwtsd.ac.uk::7a967df3-e232-40a5-b10c-dee8f912d80a" providerId="AD" clId="Web-{46973038-AE07-190F-DDD1-F0B2043EB2CE}" dt="2024-09-12T13:37:19.142" v="404"/>
          <ac:spMkLst>
            <pc:docMk/>
            <pc:sldMk cId="1104268354" sldId="259"/>
            <ac:spMk id="25" creationId="{FE05BC49-0F00-4C85-9AF5-A0CC5B39C8D2}"/>
          </ac:spMkLst>
        </pc:spChg>
        <pc:grpChg chg="add">
          <ac:chgData name="Corey Edwards" userId="S::corey.edwards@uwtsd.ac.uk::7a967df3-e232-40a5-b10c-dee8f912d80a" providerId="AD" clId="Web-{46973038-AE07-190F-DDD1-F0B2043EB2CE}" dt="2024-09-12T13:37:19.142" v="404"/>
          <ac:grpSpMkLst>
            <pc:docMk/>
            <pc:sldMk cId="1104268354" sldId="259"/>
            <ac:grpSpMk id="15" creationId="{79DE9FAB-6BBA-4CFE-B67D-77B47F01ECA4}"/>
          </ac:grpSpMkLst>
        </pc:grpChg>
        <pc:picChg chg="add">
          <ac:chgData name="Corey Edwards" userId="S::corey.edwards@uwtsd.ac.uk::7a967df3-e232-40a5-b10c-dee8f912d80a" providerId="AD" clId="Web-{46973038-AE07-190F-DDD1-F0B2043EB2CE}" dt="2024-09-12T13:37:19.142" v="404"/>
          <ac:picMkLst>
            <pc:docMk/>
            <pc:sldMk cId="1104268354" sldId="259"/>
            <ac:picMk id="5" creationId="{53FAB1CE-E3E7-BCC0-BD0C-F26D981B7753}"/>
          </ac:picMkLst>
        </pc:picChg>
      </pc:sldChg>
      <pc:sldChg chg="addSp delSp modSp new mod setBg">
        <pc:chgData name="Corey Edwards" userId="S::corey.edwards@uwtsd.ac.uk::7a967df3-e232-40a5-b10c-dee8f912d80a" providerId="AD" clId="Web-{46973038-AE07-190F-DDD1-F0B2043EB2CE}" dt="2024-09-12T13:37:32.064" v="406"/>
        <pc:sldMkLst>
          <pc:docMk/>
          <pc:sldMk cId="3933790796" sldId="260"/>
        </pc:sldMkLst>
        <pc:spChg chg="mod">
          <ac:chgData name="Corey Edwards" userId="S::corey.edwards@uwtsd.ac.uk::7a967df3-e232-40a5-b10c-dee8f912d80a" providerId="AD" clId="Web-{46973038-AE07-190F-DDD1-F0B2043EB2CE}" dt="2024-09-12T13:37:32.064" v="406"/>
          <ac:spMkLst>
            <pc:docMk/>
            <pc:sldMk cId="3933790796" sldId="260"/>
            <ac:spMk id="2" creationId="{F606F744-A96D-81E6-F9D1-68826B855AF2}"/>
          </ac:spMkLst>
        </pc:spChg>
        <pc:spChg chg="del mod">
          <ac:chgData name="Corey Edwards" userId="S::corey.edwards@uwtsd.ac.uk::7a967df3-e232-40a5-b10c-dee8f912d80a" providerId="AD" clId="Web-{46973038-AE07-190F-DDD1-F0B2043EB2CE}" dt="2024-09-12T13:37:32.064" v="406"/>
          <ac:spMkLst>
            <pc:docMk/>
            <pc:sldMk cId="3933790796" sldId="260"/>
            <ac:spMk id="3" creationId="{2F0990FE-47C9-9CE7-1A86-99C57C1DE897}"/>
          </ac:spMkLst>
        </pc:spChg>
        <pc:spChg chg="add">
          <ac:chgData name="Corey Edwards" userId="S::corey.edwards@uwtsd.ac.uk::7a967df3-e232-40a5-b10c-dee8f912d80a" providerId="AD" clId="Web-{46973038-AE07-190F-DDD1-F0B2043EB2CE}" dt="2024-09-12T13:37:32.064" v="406"/>
          <ac:spMkLst>
            <pc:docMk/>
            <pc:sldMk cId="3933790796" sldId="260"/>
            <ac:spMk id="9" creationId="{60B7752B-728D-4CA3-8923-C4F7F77029E3}"/>
          </ac:spMkLst>
        </pc:spChg>
        <pc:spChg chg="add">
          <ac:chgData name="Corey Edwards" userId="S::corey.edwards@uwtsd.ac.uk::7a967df3-e232-40a5-b10c-dee8f912d80a" providerId="AD" clId="Web-{46973038-AE07-190F-DDD1-F0B2043EB2CE}" dt="2024-09-12T13:37:32.064" v="406"/>
          <ac:spMkLst>
            <pc:docMk/>
            <pc:sldMk cId="3933790796" sldId="260"/>
            <ac:spMk id="15" creationId="{52D58DC7-20C8-4471-BAA7-B296A2AEC3F6}"/>
          </ac:spMkLst>
        </pc:spChg>
        <pc:spChg chg="add">
          <ac:chgData name="Corey Edwards" userId="S::corey.edwards@uwtsd.ac.uk::7a967df3-e232-40a5-b10c-dee8f912d80a" providerId="AD" clId="Web-{46973038-AE07-190F-DDD1-F0B2043EB2CE}" dt="2024-09-12T13:37:32.064" v="406"/>
          <ac:spMkLst>
            <pc:docMk/>
            <pc:sldMk cId="3933790796" sldId="260"/>
            <ac:spMk id="17" creationId="{8E4AABAC-100B-437F-86D3-981412859411}"/>
          </ac:spMkLst>
        </pc:spChg>
        <pc:spChg chg="add">
          <ac:chgData name="Corey Edwards" userId="S::corey.edwards@uwtsd.ac.uk::7a967df3-e232-40a5-b10c-dee8f912d80a" providerId="AD" clId="Web-{46973038-AE07-190F-DDD1-F0B2043EB2CE}" dt="2024-09-12T13:37:32.064" v="406"/>
          <ac:spMkLst>
            <pc:docMk/>
            <pc:sldMk cId="3933790796" sldId="260"/>
            <ac:spMk id="19" creationId="{1DFD33E0-4D46-4176-BAE2-6AED15231C59}"/>
          </ac:spMkLst>
        </pc:spChg>
        <pc:spChg chg="add">
          <ac:chgData name="Corey Edwards" userId="S::corey.edwards@uwtsd.ac.uk::7a967df3-e232-40a5-b10c-dee8f912d80a" providerId="AD" clId="Web-{46973038-AE07-190F-DDD1-F0B2043EB2CE}" dt="2024-09-12T13:37:32.064" v="406"/>
          <ac:spMkLst>
            <pc:docMk/>
            <pc:sldMk cId="3933790796" sldId="260"/>
            <ac:spMk id="21" creationId="{022B5D87-7689-4E7F-B03A-7F803B5DF799}"/>
          </ac:spMkLst>
        </pc:spChg>
        <pc:grpChg chg="add">
          <ac:chgData name="Corey Edwards" userId="S::corey.edwards@uwtsd.ac.uk::7a967df3-e232-40a5-b10c-dee8f912d80a" providerId="AD" clId="Web-{46973038-AE07-190F-DDD1-F0B2043EB2CE}" dt="2024-09-12T13:37:32.064" v="406"/>
          <ac:grpSpMkLst>
            <pc:docMk/>
            <pc:sldMk cId="3933790796" sldId="260"/>
            <ac:grpSpMk id="11" creationId="{20205E53-D75C-4F15-A4A3-21DA0826FCE9}"/>
          </ac:grpSpMkLst>
        </pc:grpChg>
        <pc:graphicFrameChg chg="add">
          <ac:chgData name="Corey Edwards" userId="S::corey.edwards@uwtsd.ac.uk::7a967df3-e232-40a5-b10c-dee8f912d80a" providerId="AD" clId="Web-{46973038-AE07-190F-DDD1-F0B2043EB2CE}" dt="2024-09-12T13:37:32.064" v="406"/>
          <ac:graphicFrameMkLst>
            <pc:docMk/>
            <pc:sldMk cId="3933790796" sldId="260"/>
            <ac:graphicFrameMk id="5" creationId="{99D9EB20-C21A-B8AF-88D5-F115DD9A445B}"/>
          </ac:graphicFrameMkLst>
        </pc:graphicFrameChg>
      </pc:sldChg>
      <pc:sldChg chg="modSp new">
        <pc:chgData name="Corey Edwards" userId="S::corey.edwards@uwtsd.ac.uk::7a967df3-e232-40a5-b10c-dee8f912d80a" providerId="AD" clId="Web-{46973038-AE07-190F-DDD1-F0B2043EB2CE}" dt="2024-09-12T11:40:49.669" v="87" actId="20577"/>
        <pc:sldMkLst>
          <pc:docMk/>
          <pc:sldMk cId="1721317236" sldId="261"/>
        </pc:sldMkLst>
        <pc:spChg chg="mod">
          <ac:chgData name="Corey Edwards" userId="S::corey.edwards@uwtsd.ac.uk::7a967df3-e232-40a5-b10c-dee8f912d80a" providerId="AD" clId="Web-{46973038-AE07-190F-DDD1-F0B2043EB2CE}" dt="2024-09-12T11:40:49.669" v="87" actId="20577"/>
          <ac:spMkLst>
            <pc:docMk/>
            <pc:sldMk cId="1721317236" sldId="261"/>
            <ac:spMk id="2" creationId="{88FE7D58-3623-C370-9131-5AE7D48FAB9B}"/>
          </ac:spMkLst>
        </pc:spChg>
      </pc:sldChg>
      <pc:sldChg chg="modSp new">
        <pc:chgData name="Corey Edwards" userId="S::corey.edwards@uwtsd.ac.uk::7a967df3-e232-40a5-b10c-dee8f912d80a" providerId="AD" clId="Web-{46973038-AE07-190F-DDD1-F0B2043EB2CE}" dt="2024-09-12T11:40:56.310" v="91" actId="20577"/>
        <pc:sldMkLst>
          <pc:docMk/>
          <pc:sldMk cId="2243310504" sldId="262"/>
        </pc:sldMkLst>
        <pc:spChg chg="mod">
          <ac:chgData name="Corey Edwards" userId="S::corey.edwards@uwtsd.ac.uk::7a967df3-e232-40a5-b10c-dee8f912d80a" providerId="AD" clId="Web-{46973038-AE07-190F-DDD1-F0B2043EB2CE}" dt="2024-09-12T11:40:56.310" v="91" actId="20577"/>
          <ac:spMkLst>
            <pc:docMk/>
            <pc:sldMk cId="2243310504" sldId="262"/>
            <ac:spMk id="2" creationId="{048D5ED8-2488-C0BD-5E60-3F3CB85AEC11}"/>
          </ac:spMkLst>
        </pc:spChg>
      </pc:sldChg>
      <pc:sldChg chg="modSp new">
        <pc:chgData name="Corey Edwards" userId="S::corey.edwards@uwtsd.ac.uk::7a967df3-e232-40a5-b10c-dee8f912d80a" providerId="AD" clId="Web-{46973038-AE07-190F-DDD1-F0B2043EB2CE}" dt="2024-09-12T11:41:05.139" v="100" actId="20577"/>
        <pc:sldMkLst>
          <pc:docMk/>
          <pc:sldMk cId="23548337" sldId="263"/>
        </pc:sldMkLst>
        <pc:spChg chg="mod">
          <ac:chgData name="Corey Edwards" userId="S::corey.edwards@uwtsd.ac.uk::7a967df3-e232-40a5-b10c-dee8f912d80a" providerId="AD" clId="Web-{46973038-AE07-190F-DDD1-F0B2043EB2CE}" dt="2024-09-12T11:41:05.139" v="100" actId="20577"/>
          <ac:spMkLst>
            <pc:docMk/>
            <pc:sldMk cId="23548337" sldId="263"/>
            <ac:spMk id="2" creationId="{9082C19E-18F1-F06F-FD72-BFBF3515615B}"/>
          </ac:spMkLst>
        </pc:spChg>
      </pc:sldChg>
      <pc:sldChg chg="modSp new">
        <pc:chgData name="Corey Edwards" userId="S::corey.edwards@uwtsd.ac.uk::7a967df3-e232-40a5-b10c-dee8f912d80a" providerId="AD" clId="Web-{46973038-AE07-190F-DDD1-F0B2043EB2CE}" dt="2024-09-12T11:41:15.998" v="105" actId="20577"/>
        <pc:sldMkLst>
          <pc:docMk/>
          <pc:sldMk cId="3737936199" sldId="264"/>
        </pc:sldMkLst>
        <pc:spChg chg="mod">
          <ac:chgData name="Corey Edwards" userId="S::corey.edwards@uwtsd.ac.uk::7a967df3-e232-40a5-b10c-dee8f912d80a" providerId="AD" clId="Web-{46973038-AE07-190F-DDD1-F0B2043EB2CE}" dt="2024-09-12T11:41:15.998" v="105" actId="20577"/>
          <ac:spMkLst>
            <pc:docMk/>
            <pc:sldMk cId="3737936199" sldId="264"/>
            <ac:spMk id="2" creationId="{61A84E8C-5698-44B7-D470-2DC66FB56452}"/>
          </ac:spMkLst>
        </pc:spChg>
      </pc:sldChg>
      <pc:sldChg chg="modSp new">
        <pc:chgData name="Corey Edwards" userId="S::corey.edwards@uwtsd.ac.uk::7a967df3-e232-40a5-b10c-dee8f912d80a" providerId="AD" clId="Web-{46973038-AE07-190F-DDD1-F0B2043EB2CE}" dt="2024-09-12T11:41:19.108" v="109" actId="20577"/>
        <pc:sldMkLst>
          <pc:docMk/>
          <pc:sldMk cId="2469855442" sldId="265"/>
        </pc:sldMkLst>
        <pc:spChg chg="mod">
          <ac:chgData name="Corey Edwards" userId="S::corey.edwards@uwtsd.ac.uk::7a967df3-e232-40a5-b10c-dee8f912d80a" providerId="AD" clId="Web-{46973038-AE07-190F-DDD1-F0B2043EB2CE}" dt="2024-09-12T11:41:19.108" v="109" actId="20577"/>
          <ac:spMkLst>
            <pc:docMk/>
            <pc:sldMk cId="2469855442" sldId="265"/>
            <ac:spMk id="2" creationId="{63492720-C2B9-56C2-7E7C-C8924B90FA87}"/>
          </ac:spMkLst>
        </pc:spChg>
      </pc:sldChg>
      <pc:sldChg chg="modSp new">
        <pc:chgData name="Corey Edwards" userId="S::corey.edwards@uwtsd.ac.uk::7a967df3-e232-40a5-b10c-dee8f912d80a" providerId="AD" clId="Web-{46973038-AE07-190F-DDD1-F0B2043EB2CE}" dt="2024-09-12T13:08:13.358" v="337" actId="20577"/>
        <pc:sldMkLst>
          <pc:docMk/>
          <pc:sldMk cId="1544511956" sldId="266"/>
        </pc:sldMkLst>
        <pc:spChg chg="mod">
          <ac:chgData name="Corey Edwards" userId="S::corey.edwards@uwtsd.ac.uk::7a967df3-e232-40a5-b10c-dee8f912d80a" providerId="AD" clId="Web-{46973038-AE07-190F-DDD1-F0B2043EB2CE}" dt="2024-09-12T11:47:02.820" v="167" actId="20577"/>
          <ac:spMkLst>
            <pc:docMk/>
            <pc:sldMk cId="1544511956" sldId="266"/>
            <ac:spMk id="2" creationId="{6308212B-F567-329B-2576-8048EDDE9B96}"/>
          </ac:spMkLst>
        </pc:spChg>
        <pc:spChg chg="mod">
          <ac:chgData name="Corey Edwards" userId="S::corey.edwards@uwtsd.ac.uk::7a967df3-e232-40a5-b10c-dee8f912d80a" providerId="AD" clId="Web-{46973038-AE07-190F-DDD1-F0B2043EB2CE}" dt="2024-09-12T13:08:13.358" v="337" actId="20577"/>
          <ac:spMkLst>
            <pc:docMk/>
            <pc:sldMk cId="1544511956" sldId="266"/>
            <ac:spMk id="3" creationId="{EFECF5C4-45E1-82DE-1E51-894C879BD527}"/>
          </ac:spMkLst>
        </pc:spChg>
      </pc:sldChg>
      <pc:sldChg chg="addSp delSp modSp new mod setBg">
        <pc:chgData name="Corey Edwards" userId="S::corey.edwards@uwtsd.ac.uk::7a967df3-e232-40a5-b10c-dee8f912d80a" providerId="AD" clId="Web-{46973038-AE07-190F-DDD1-F0B2043EB2CE}" dt="2024-09-12T13:37:07.689" v="402"/>
        <pc:sldMkLst>
          <pc:docMk/>
          <pc:sldMk cId="3197876182" sldId="267"/>
        </pc:sldMkLst>
        <pc:spChg chg="mod">
          <ac:chgData name="Corey Edwards" userId="S::corey.edwards@uwtsd.ac.uk::7a967df3-e232-40a5-b10c-dee8f912d80a" providerId="AD" clId="Web-{46973038-AE07-190F-DDD1-F0B2043EB2CE}" dt="2024-09-12T13:37:07.689" v="402"/>
          <ac:spMkLst>
            <pc:docMk/>
            <pc:sldMk cId="3197876182" sldId="267"/>
            <ac:spMk id="2" creationId="{9430E988-9B83-96FE-C5D5-A90235C57C3F}"/>
          </ac:spMkLst>
        </pc:spChg>
        <pc:spChg chg="del mod">
          <ac:chgData name="Corey Edwards" userId="S::corey.edwards@uwtsd.ac.uk::7a967df3-e232-40a5-b10c-dee8f912d80a" providerId="AD" clId="Web-{46973038-AE07-190F-DDD1-F0B2043EB2CE}" dt="2024-09-12T13:37:07.689" v="402"/>
          <ac:spMkLst>
            <pc:docMk/>
            <pc:sldMk cId="3197876182" sldId="267"/>
            <ac:spMk id="3" creationId="{3FBBA5EA-910D-CB01-D935-51A8E6AB4B35}"/>
          </ac:spMkLst>
        </pc:spChg>
        <pc:spChg chg="add">
          <ac:chgData name="Corey Edwards" userId="S::corey.edwards@uwtsd.ac.uk::7a967df3-e232-40a5-b10c-dee8f912d80a" providerId="AD" clId="Web-{46973038-AE07-190F-DDD1-F0B2043EB2CE}" dt="2024-09-12T13:37:07.689" v="402"/>
          <ac:spMkLst>
            <pc:docMk/>
            <pc:sldMk cId="3197876182" sldId="267"/>
            <ac:spMk id="9" creationId="{60B7752B-728D-4CA3-8923-C4F7F77029E3}"/>
          </ac:spMkLst>
        </pc:spChg>
        <pc:spChg chg="add">
          <ac:chgData name="Corey Edwards" userId="S::corey.edwards@uwtsd.ac.uk::7a967df3-e232-40a5-b10c-dee8f912d80a" providerId="AD" clId="Web-{46973038-AE07-190F-DDD1-F0B2043EB2CE}" dt="2024-09-12T13:37:07.689" v="402"/>
          <ac:spMkLst>
            <pc:docMk/>
            <pc:sldMk cId="3197876182" sldId="267"/>
            <ac:spMk id="11" creationId="{429899A3-416E-4DB5-846D-023526052013}"/>
          </ac:spMkLst>
        </pc:spChg>
        <pc:graphicFrameChg chg="add">
          <ac:chgData name="Corey Edwards" userId="S::corey.edwards@uwtsd.ac.uk::7a967df3-e232-40a5-b10c-dee8f912d80a" providerId="AD" clId="Web-{46973038-AE07-190F-DDD1-F0B2043EB2CE}" dt="2024-09-12T13:37:07.689" v="402"/>
          <ac:graphicFrameMkLst>
            <pc:docMk/>
            <pc:sldMk cId="3197876182" sldId="267"/>
            <ac:graphicFrameMk id="5" creationId="{47540232-B619-4CCC-C101-2C8F6CE10EE1}"/>
          </ac:graphicFrameMkLst>
        </pc:graphicFrameChg>
      </pc:sldChg>
      <pc:sldChg chg="addSp delSp modSp new mod setBg">
        <pc:chgData name="Corey Edwards" userId="S::corey.edwards@uwtsd.ac.uk::7a967df3-e232-40a5-b10c-dee8f912d80a" providerId="AD" clId="Web-{46973038-AE07-190F-DDD1-F0B2043EB2CE}" dt="2024-09-12T13:37:12.454" v="403"/>
        <pc:sldMkLst>
          <pc:docMk/>
          <pc:sldMk cId="2308326522" sldId="268"/>
        </pc:sldMkLst>
        <pc:spChg chg="mod">
          <ac:chgData name="Corey Edwards" userId="S::corey.edwards@uwtsd.ac.uk::7a967df3-e232-40a5-b10c-dee8f912d80a" providerId="AD" clId="Web-{46973038-AE07-190F-DDD1-F0B2043EB2CE}" dt="2024-09-12T13:37:12.454" v="403"/>
          <ac:spMkLst>
            <pc:docMk/>
            <pc:sldMk cId="2308326522" sldId="268"/>
            <ac:spMk id="2" creationId="{847EE5BE-DC13-960C-8397-71E4DEF8E8C6}"/>
          </ac:spMkLst>
        </pc:spChg>
        <pc:spChg chg="del mod">
          <ac:chgData name="Corey Edwards" userId="S::corey.edwards@uwtsd.ac.uk::7a967df3-e232-40a5-b10c-dee8f912d80a" providerId="AD" clId="Web-{46973038-AE07-190F-DDD1-F0B2043EB2CE}" dt="2024-09-12T13:37:12.454" v="403"/>
          <ac:spMkLst>
            <pc:docMk/>
            <pc:sldMk cId="2308326522" sldId="268"/>
            <ac:spMk id="3" creationId="{49C553A7-D1B2-29B1-3CCA-86762C6273F4}"/>
          </ac:spMkLst>
        </pc:spChg>
        <pc:spChg chg="add">
          <ac:chgData name="Corey Edwards" userId="S::corey.edwards@uwtsd.ac.uk::7a967df3-e232-40a5-b10c-dee8f912d80a" providerId="AD" clId="Web-{46973038-AE07-190F-DDD1-F0B2043EB2CE}" dt="2024-09-12T13:37:12.454" v="403"/>
          <ac:spMkLst>
            <pc:docMk/>
            <pc:sldMk cId="2308326522" sldId="268"/>
            <ac:spMk id="9" creationId="{60B7752B-728D-4CA3-8923-C4F7F77029E3}"/>
          </ac:spMkLst>
        </pc:spChg>
        <pc:spChg chg="add">
          <ac:chgData name="Corey Edwards" userId="S::corey.edwards@uwtsd.ac.uk::7a967df3-e232-40a5-b10c-dee8f912d80a" providerId="AD" clId="Web-{46973038-AE07-190F-DDD1-F0B2043EB2CE}" dt="2024-09-12T13:37:12.454" v="403"/>
          <ac:spMkLst>
            <pc:docMk/>
            <pc:sldMk cId="2308326522" sldId="268"/>
            <ac:spMk id="11" creationId="{429899A3-416E-4DB5-846D-023526052013}"/>
          </ac:spMkLst>
        </pc:spChg>
        <pc:graphicFrameChg chg="add">
          <ac:chgData name="Corey Edwards" userId="S::corey.edwards@uwtsd.ac.uk::7a967df3-e232-40a5-b10c-dee8f912d80a" providerId="AD" clId="Web-{46973038-AE07-190F-DDD1-F0B2043EB2CE}" dt="2024-09-12T13:37:12.454" v="403"/>
          <ac:graphicFrameMkLst>
            <pc:docMk/>
            <pc:sldMk cId="2308326522" sldId="268"/>
            <ac:graphicFrameMk id="5" creationId="{25EA630B-73D5-B971-DF27-8CA959C7A3EC}"/>
          </ac:graphicFrameMkLst>
        </pc:graphicFrameChg>
      </pc:sldChg>
      <pc:sldChg chg="addSp delSp modSp new mod setBg">
        <pc:chgData name="Corey Edwards" userId="S::corey.edwards@uwtsd.ac.uk::7a967df3-e232-40a5-b10c-dee8f912d80a" providerId="AD" clId="Web-{46973038-AE07-190F-DDD1-F0B2043EB2CE}" dt="2024-09-12T13:37:24.470" v="405"/>
        <pc:sldMkLst>
          <pc:docMk/>
          <pc:sldMk cId="4211634198" sldId="269"/>
        </pc:sldMkLst>
        <pc:spChg chg="mod">
          <ac:chgData name="Corey Edwards" userId="S::corey.edwards@uwtsd.ac.uk::7a967df3-e232-40a5-b10c-dee8f912d80a" providerId="AD" clId="Web-{46973038-AE07-190F-DDD1-F0B2043EB2CE}" dt="2024-09-12T13:37:24.470" v="405"/>
          <ac:spMkLst>
            <pc:docMk/>
            <pc:sldMk cId="4211634198" sldId="269"/>
            <ac:spMk id="2" creationId="{2ADF2C1F-9383-2153-8500-1F52710C33F1}"/>
          </ac:spMkLst>
        </pc:spChg>
        <pc:spChg chg="del mod">
          <ac:chgData name="Corey Edwards" userId="S::corey.edwards@uwtsd.ac.uk::7a967df3-e232-40a5-b10c-dee8f912d80a" providerId="AD" clId="Web-{46973038-AE07-190F-DDD1-F0B2043EB2CE}" dt="2024-09-12T13:37:24.470" v="405"/>
          <ac:spMkLst>
            <pc:docMk/>
            <pc:sldMk cId="4211634198" sldId="269"/>
            <ac:spMk id="3" creationId="{42EB25B3-0942-4708-03EB-93077657227C}"/>
          </ac:spMkLst>
        </pc:spChg>
        <pc:spChg chg="add">
          <ac:chgData name="Corey Edwards" userId="S::corey.edwards@uwtsd.ac.uk::7a967df3-e232-40a5-b10c-dee8f912d80a" providerId="AD" clId="Web-{46973038-AE07-190F-DDD1-F0B2043EB2CE}" dt="2024-09-12T13:37:24.470" v="405"/>
          <ac:spMkLst>
            <pc:docMk/>
            <pc:sldMk cId="4211634198" sldId="269"/>
            <ac:spMk id="9" creationId="{60B7752B-728D-4CA3-8923-C4F7F77029E3}"/>
          </ac:spMkLst>
        </pc:spChg>
        <pc:spChg chg="add">
          <ac:chgData name="Corey Edwards" userId="S::corey.edwards@uwtsd.ac.uk::7a967df3-e232-40a5-b10c-dee8f912d80a" providerId="AD" clId="Web-{46973038-AE07-190F-DDD1-F0B2043EB2CE}" dt="2024-09-12T13:37:24.470" v="405"/>
          <ac:spMkLst>
            <pc:docMk/>
            <pc:sldMk cId="4211634198" sldId="269"/>
            <ac:spMk id="15" creationId="{52D58DC7-20C8-4471-BAA7-B296A2AEC3F6}"/>
          </ac:spMkLst>
        </pc:spChg>
        <pc:spChg chg="add">
          <ac:chgData name="Corey Edwards" userId="S::corey.edwards@uwtsd.ac.uk::7a967df3-e232-40a5-b10c-dee8f912d80a" providerId="AD" clId="Web-{46973038-AE07-190F-DDD1-F0B2043EB2CE}" dt="2024-09-12T13:37:24.470" v="405"/>
          <ac:spMkLst>
            <pc:docMk/>
            <pc:sldMk cId="4211634198" sldId="269"/>
            <ac:spMk id="17" creationId="{8E4AABAC-100B-437F-86D3-981412859411}"/>
          </ac:spMkLst>
        </pc:spChg>
        <pc:spChg chg="add">
          <ac:chgData name="Corey Edwards" userId="S::corey.edwards@uwtsd.ac.uk::7a967df3-e232-40a5-b10c-dee8f912d80a" providerId="AD" clId="Web-{46973038-AE07-190F-DDD1-F0B2043EB2CE}" dt="2024-09-12T13:37:24.470" v="405"/>
          <ac:spMkLst>
            <pc:docMk/>
            <pc:sldMk cId="4211634198" sldId="269"/>
            <ac:spMk id="19" creationId="{1DFD33E0-4D46-4176-BAE2-6AED15231C59}"/>
          </ac:spMkLst>
        </pc:spChg>
        <pc:spChg chg="add">
          <ac:chgData name="Corey Edwards" userId="S::corey.edwards@uwtsd.ac.uk::7a967df3-e232-40a5-b10c-dee8f912d80a" providerId="AD" clId="Web-{46973038-AE07-190F-DDD1-F0B2043EB2CE}" dt="2024-09-12T13:37:24.470" v="405"/>
          <ac:spMkLst>
            <pc:docMk/>
            <pc:sldMk cId="4211634198" sldId="269"/>
            <ac:spMk id="21" creationId="{022B5D87-7689-4E7F-B03A-7F803B5DF799}"/>
          </ac:spMkLst>
        </pc:spChg>
        <pc:grpChg chg="add">
          <ac:chgData name="Corey Edwards" userId="S::corey.edwards@uwtsd.ac.uk::7a967df3-e232-40a5-b10c-dee8f912d80a" providerId="AD" clId="Web-{46973038-AE07-190F-DDD1-F0B2043EB2CE}" dt="2024-09-12T13:37:24.470" v="405"/>
          <ac:grpSpMkLst>
            <pc:docMk/>
            <pc:sldMk cId="4211634198" sldId="269"/>
            <ac:grpSpMk id="11" creationId="{20205E53-D75C-4F15-A4A3-21DA0826FCE9}"/>
          </ac:grpSpMkLst>
        </pc:grpChg>
        <pc:graphicFrameChg chg="add">
          <ac:chgData name="Corey Edwards" userId="S::corey.edwards@uwtsd.ac.uk::7a967df3-e232-40a5-b10c-dee8f912d80a" providerId="AD" clId="Web-{46973038-AE07-190F-DDD1-F0B2043EB2CE}" dt="2024-09-12T13:37:24.470" v="405"/>
          <ac:graphicFrameMkLst>
            <pc:docMk/>
            <pc:sldMk cId="4211634198" sldId="269"/>
            <ac:graphicFrameMk id="5" creationId="{F72E36C0-2E2A-5EEC-8F09-DFC35256BEC3}"/>
          </ac:graphicFrameMkLst>
        </pc:graphicFrameChg>
      </pc:sldChg>
      <pc:sldChg chg="addSp delSp modSp new mod setBg">
        <pc:chgData name="Corey Edwards" userId="S::corey.edwards@uwtsd.ac.uk::7a967df3-e232-40a5-b10c-dee8f912d80a" providerId="AD" clId="Web-{46973038-AE07-190F-DDD1-F0B2043EB2CE}" dt="2024-09-12T15:39:20.449" v="475"/>
        <pc:sldMkLst>
          <pc:docMk/>
          <pc:sldMk cId="1051423165" sldId="270"/>
        </pc:sldMkLst>
        <pc:spChg chg="mod">
          <ac:chgData name="Corey Edwards" userId="S::corey.edwards@uwtsd.ac.uk::7a967df3-e232-40a5-b10c-dee8f912d80a" providerId="AD" clId="Web-{46973038-AE07-190F-DDD1-F0B2043EB2CE}" dt="2024-09-12T15:39:20.449" v="475"/>
          <ac:spMkLst>
            <pc:docMk/>
            <pc:sldMk cId="1051423165" sldId="270"/>
            <ac:spMk id="2" creationId="{C6FC9641-761F-303E-3F29-190D48519E86}"/>
          </ac:spMkLst>
        </pc:spChg>
        <pc:spChg chg="del mod">
          <ac:chgData name="Corey Edwards" userId="S::corey.edwards@uwtsd.ac.uk::7a967df3-e232-40a5-b10c-dee8f912d80a" providerId="AD" clId="Web-{46973038-AE07-190F-DDD1-F0B2043EB2CE}" dt="2024-09-12T15:39:20.449" v="475"/>
          <ac:spMkLst>
            <pc:docMk/>
            <pc:sldMk cId="1051423165" sldId="270"/>
            <ac:spMk id="3" creationId="{33B5298C-5F5B-CB47-ACFE-932651098A7C}"/>
          </ac:spMkLst>
        </pc:spChg>
        <pc:spChg chg="add">
          <ac:chgData name="Corey Edwards" userId="S::corey.edwards@uwtsd.ac.uk::7a967df3-e232-40a5-b10c-dee8f912d80a" providerId="AD" clId="Web-{46973038-AE07-190F-DDD1-F0B2043EB2CE}" dt="2024-09-12T15:39:20.449" v="475"/>
          <ac:spMkLst>
            <pc:docMk/>
            <pc:sldMk cId="1051423165" sldId="270"/>
            <ac:spMk id="9" creationId="{60B7752B-728D-4CA3-8923-C4F7F77029E3}"/>
          </ac:spMkLst>
        </pc:spChg>
        <pc:spChg chg="add">
          <ac:chgData name="Corey Edwards" userId="S::corey.edwards@uwtsd.ac.uk::7a967df3-e232-40a5-b10c-dee8f912d80a" providerId="AD" clId="Web-{46973038-AE07-190F-DDD1-F0B2043EB2CE}" dt="2024-09-12T15:39:20.449" v="475"/>
          <ac:spMkLst>
            <pc:docMk/>
            <pc:sldMk cId="1051423165" sldId="270"/>
            <ac:spMk id="11" creationId="{429899A3-416E-4DB5-846D-023526052013}"/>
          </ac:spMkLst>
        </pc:spChg>
        <pc:graphicFrameChg chg="add">
          <ac:chgData name="Corey Edwards" userId="S::corey.edwards@uwtsd.ac.uk::7a967df3-e232-40a5-b10c-dee8f912d80a" providerId="AD" clId="Web-{46973038-AE07-190F-DDD1-F0B2043EB2CE}" dt="2024-09-12T15:39:20.449" v="475"/>
          <ac:graphicFrameMkLst>
            <pc:docMk/>
            <pc:sldMk cId="1051423165" sldId="270"/>
            <ac:graphicFrameMk id="5" creationId="{315DBC09-053B-C604-A759-AE2F4914532B}"/>
          </ac:graphicFrameMkLst>
        </pc:graphicFrameChg>
      </pc:sldChg>
      <pc:sldChg chg="addSp delSp modSp new mod setBg">
        <pc:chgData name="Corey Edwards" userId="S::corey.edwards@uwtsd.ac.uk::7a967df3-e232-40a5-b10c-dee8f912d80a" providerId="AD" clId="Web-{46973038-AE07-190F-DDD1-F0B2043EB2CE}" dt="2024-09-12T15:39:16.527" v="474"/>
        <pc:sldMkLst>
          <pc:docMk/>
          <pc:sldMk cId="2321762243" sldId="271"/>
        </pc:sldMkLst>
        <pc:spChg chg="mod">
          <ac:chgData name="Corey Edwards" userId="S::corey.edwards@uwtsd.ac.uk::7a967df3-e232-40a5-b10c-dee8f912d80a" providerId="AD" clId="Web-{46973038-AE07-190F-DDD1-F0B2043EB2CE}" dt="2024-09-12T15:39:16.527" v="474"/>
          <ac:spMkLst>
            <pc:docMk/>
            <pc:sldMk cId="2321762243" sldId="271"/>
            <ac:spMk id="2" creationId="{A5E2A12A-5C11-4FAE-A374-5ADEE22711A5}"/>
          </ac:spMkLst>
        </pc:spChg>
        <pc:spChg chg="del mod">
          <ac:chgData name="Corey Edwards" userId="S::corey.edwards@uwtsd.ac.uk::7a967df3-e232-40a5-b10c-dee8f912d80a" providerId="AD" clId="Web-{46973038-AE07-190F-DDD1-F0B2043EB2CE}" dt="2024-09-12T15:39:16.527" v="474"/>
          <ac:spMkLst>
            <pc:docMk/>
            <pc:sldMk cId="2321762243" sldId="271"/>
            <ac:spMk id="3" creationId="{FEA1BF90-64F9-66D2-88E4-3B78A552E87D}"/>
          </ac:spMkLst>
        </pc:spChg>
        <pc:spChg chg="add">
          <ac:chgData name="Corey Edwards" userId="S::corey.edwards@uwtsd.ac.uk::7a967df3-e232-40a5-b10c-dee8f912d80a" providerId="AD" clId="Web-{46973038-AE07-190F-DDD1-F0B2043EB2CE}" dt="2024-09-12T15:39:16.527" v="474"/>
          <ac:spMkLst>
            <pc:docMk/>
            <pc:sldMk cId="2321762243" sldId="271"/>
            <ac:spMk id="9" creationId="{60B7752B-728D-4CA3-8923-C4F7F77029E3}"/>
          </ac:spMkLst>
        </pc:spChg>
        <pc:spChg chg="add">
          <ac:chgData name="Corey Edwards" userId="S::corey.edwards@uwtsd.ac.uk::7a967df3-e232-40a5-b10c-dee8f912d80a" providerId="AD" clId="Web-{46973038-AE07-190F-DDD1-F0B2043EB2CE}" dt="2024-09-12T15:39:16.527" v="474"/>
          <ac:spMkLst>
            <pc:docMk/>
            <pc:sldMk cId="2321762243" sldId="271"/>
            <ac:spMk id="11" creationId="{429899A3-416E-4DB5-846D-023526052013}"/>
          </ac:spMkLst>
        </pc:spChg>
        <pc:graphicFrameChg chg="add">
          <ac:chgData name="Corey Edwards" userId="S::corey.edwards@uwtsd.ac.uk::7a967df3-e232-40a5-b10c-dee8f912d80a" providerId="AD" clId="Web-{46973038-AE07-190F-DDD1-F0B2043EB2CE}" dt="2024-09-12T15:39:16.527" v="474"/>
          <ac:graphicFrameMkLst>
            <pc:docMk/>
            <pc:sldMk cId="2321762243" sldId="271"/>
            <ac:graphicFrameMk id="5" creationId="{4E83C7BB-E8D5-CE3E-9D3E-C0005B6B42E4}"/>
          </ac:graphicFrameMkLst>
        </pc:graphicFrameChg>
      </pc:sldChg>
      <pc:sldChg chg="modSp new">
        <pc:chgData name="Corey Edwards" userId="S::corey.edwards@uwtsd.ac.uk::7a967df3-e232-40a5-b10c-dee8f912d80a" providerId="AD" clId="Web-{46973038-AE07-190F-DDD1-F0B2043EB2CE}" dt="2024-09-12T15:36:24.195" v="455" actId="20577"/>
        <pc:sldMkLst>
          <pc:docMk/>
          <pc:sldMk cId="1197097416" sldId="272"/>
        </pc:sldMkLst>
        <pc:spChg chg="mod">
          <ac:chgData name="Corey Edwards" userId="S::corey.edwards@uwtsd.ac.uk::7a967df3-e232-40a5-b10c-dee8f912d80a" providerId="AD" clId="Web-{46973038-AE07-190F-DDD1-F0B2043EB2CE}" dt="2024-09-12T15:33:52.942" v="428" actId="20577"/>
          <ac:spMkLst>
            <pc:docMk/>
            <pc:sldMk cId="1197097416" sldId="272"/>
            <ac:spMk id="2" creationId="{8BDF80D3-0867-689B-3593-4FE2ABE2C3BA}"/>
          </ac:spMkLst>
        </pc:spChg>
        <pc:spChg chg="mod">
          <ac:chgData name="Corey Edwards" userId="S::corey.edwards@uwtsd.ac.uk::7a967df3-e232-40a5-b10c-dee8f912d80a" providerId="AD" clId="Web-{46973038-AE07-190F-DDD1-F0B2043EB2CE}" dt="2024-09-12T15:36:24.195" v="455" actId="20577"/>
          <ac:spMkLst>
            <pc:docMk/>
            <pc:sldMk cId="1197097416" sldId="272"/>
            <ac:spMk id="3" creationId="{DA6D7F85-932C-CD6C-3C44-0B79EA9687CF}"/>
          </ac:spMkLst>
        </pc:spChg>
      </pc:sldChg>
      <pc:sldChg chg="new del ord">
        <pc:chgData name="Corey Edwards" userId="S::corey.edwards@uwtsd.ac.uk::7a967df3-e232-40a5-b10c-dee8f912d80a" providerId="AD" clId="Web-{46973038-AE07-190F-DDD1-F0B2043EB2CE}" dt="2024-09-12T15:37:56.963" v="465"/>
        <pc:sldMkLst>
          <pc:docMk/>
          <pc:sldMk cId="3186301080" sldId="273"/>
        </pc:sldMkLst>
      </pc:sldChg>
      <pc:sldChg chg="add">
        <pc:chgData name="Corey Edwards" userId="S::corey.edwards@uwtsd.ac.uk::7a967df3-e232-40a5-b10c-dee8f912d80a" providerId="AD" clId="Web-{46973038-AE07-190F-DDD1-F0B2043EB2CE}" dt="2024-09-12T15:37:53.572" v="458"/>
        <pc:sldMkLst>
          <pc:docMk/>
          <pc:sldMk cId="2243854330" sldId="284"/>
        </pc:sldMkLst>
      </pc:sldChg>
      <pc:sldChg chg="add">
        <pc:chgData name="Corey Edwards" userId="S::corey.edwards@uwtsd.ac.uk::7a967df3-e232-40a5-b10c-dee8f912d80a" providerId="AD" clId="Web-{46973038-AE07-190F-DDD1-F0B2043EB2CE}" dt="2024-09-12T15:37:53.588" v="459"/>
        <pc:sldMkLst>
          <pc:docMk/>
          <pc:sldMk cId="681173659" sldId="286"/>
        </pc:sldMkLst>
      </pc:sldChg>
      <pc:sldChg chg="add">
        <pc:chgData name="Corey Edwards" userId="S::corey.edwards@uwtsd.ac.uk::7a967df3-e232-40a5-b10c-dee8f912d80a" providerId="AD" clId="Web-{46973038-AE07-190F-DDD1-F0B2043EB2CE}" dt="2024-09-12T15:37:53.604" v="460"/>
        <pc:sldMkLst>
          <pc:docMk/>
          <pc:sldMk cId="1326949461" sldId="287"/>
        </pc:sldMkLst>
      </pc:sldChg>
      <pc:sldChg chg="add">
        <pc:chgData name="Corey Edwards" userId="S::corey.edwards@uwtsd.ac.uk::7a967df3-e232-40a5-b10c-dee8f912d80a" providerId="AD" clId="Web-{46973038-AE07-190F-DDD1-F0B2043EB2CE}" dt="2024-09-12T15:37:53.635" v="461"/>
        <pc:sldMkLst>
          <pc:docMk/>
          <pc:sldMk cId="1395936591" sldId="288"/>
        </pc:sldMkLst>
      </pc:sldChg>
      <pc:sldChg chg="add">
        <pc:chgData name="Corey Edwards" userId="S::corey.edwards@uwtsd.ac.uk::7a967df3-e232-40a5-b10c-dee8f912d80a" providerId="AD" clId="Web-{46973038-AE07-190F-DDD1-F0B2043EB2CE}" dt="2024-09-12T15:37:53.682" v="462"/>
        <pc:sldMkLst>
          <pc:docMk/>
          <pc:sldMk cId="2214504773" sldId="289"/>
        </pc:sldMkLst>
      </pc:sldChg>
      <pc:sldChg chg="add">
        <pc:chgData name="Corey Edwards" userId="S::corey.edwards@uwtsd.ac.uk::7a967df3-e232-40a5-b10c-dee8f912d80a" providerId="AD" clId="Web-{46973038-AE07-190F-DDD1-F0B2043EB2CE}" dt="2024-09-12T15:37:53.713" v="463"/>
        <pc:sldMkLst>
          <pc:docMk/>
          <pc:sldMk cId="3417675156" sldId="290"/>
        </pc:sldMkLst>
      </pc:sldChg>
      <pc:sldChg chg="add">
        <pc:chgData name="Corey Edwards" userId="S::corey.edwards@uwtsd.ac.uk::7a967df3-e232-40a5-b10c-dee8f912d80a" providerId="AD" clId="Web-{46973038-AE07-190F-DDD1-F0B2043EB2CE}" dt="2024-09-12T15:37:53.729" v="464"/>
        <pc:sldMkLst>
          <pc:docMk/>
          <pc:sldMk cId="2309300367" sldId="291"/>
        </pc:sldMkLst>
      </pc:sldChg>
      <pc:sldChg chg="modSp new">
        <pc:chgData name="Corey Edwards" userId="S::corey.edwards@uwtsd.ac.uk::7a967df3-e232-40a5-b10c-dee8f912d80a" providerId="AD" clId="Web-{46973038-AE07-190F-DDD1-F0B2043EB2CE}" dt="2024-09-12T15:38:29.933" v="471" actId="20577"/>
        <pc:sldMkLst>
          <pc:docMk/>
          <pc:sldMk cId="1862744128" sldId="292"/>
        </pc:sldMkLst>
        <pc:spChg chg="mod">
          <ac:chgData name="Corey Edwards" userId="S::corey.edwards@uwtsd.ac.uk::7a967df3-e232-40a5-b10c-dee8f912d80a" providerId="AD" clId="Web-{46973038-AE07-190F-DDD1-F0B2043EB2CE}" dt="2024-09-12T15:38:29.933" v="471" actId="20577"/>
          <ac:spMkLst>
            <pc:docMk/>
            <pc:sldMk cId="1862744128" sldId="292"/>
            <ac:spMk id="2" creationId="{4E22BD34-A4A8-5723-A7AA-EA3729AD88AC}"/>
          </ac:spMkLst>
        </pc:spChg>
      </pc:sldChg>
      <pc:sldChg chg="modSp new">
        <pc:chgData name="Corey Edwards" userId="S::corey.edwards@uwtsd.ac.uk::7a967df3-e232-40a5-b10c-dee8f912d80a" providerId="AD" clId="Web-{46973038-AE07-190F-DDD1-F0B2043EB2CE}" dt="2024-09-12T15:38:40.120" v="473" actId="20577"/>
        <pc:sldMkLst>
          <pc:docMk/>
          <pc:sldMk cId="1910912112" sldId="293"/>
        </pc:sldMkLst>
        <pc:spChg chg="mod">
          <ac:chgData name="Corey Edwards" userId="S::corey.edwards@uwtsd.ac.uk::7a967df3-e232-40a5-b10c-dee8f912d80a" providerId="AD" clId="Web-{46973038-AE07-190F-DDD1-F0B2043EB2CE}" dt="2024-09-12T15:38:40.120" v="473" actId="20577"/>
          <ac:spMkLst>
            <pc:docMk/>
            <pc:sldMk cId="1910912112" sldId="293"/>
            <ac:spMk id="2" creationId="{584ECECB-88CC-301C-90AC-2C71B8E62B06}"/>
          </ac:spMkLst>
        </pc:spChg>
      </pc:sldChg>
      <pc:sldMasterChg chg="del delSldLayout">
        <pc:chgData name="Corey Edwards" userId="S::corey.edwards@uwtsd.ac.uk::7a967df3-e232-40a5-b10c-dee8f912d80a" providerId="AD" clId="Web-{46973038-AE07-190F-DDD1-F0B2043EB2CE}" dt="2024-09-12T11:02:38.735" v="8"/>
        <pc:sldMasterMkLst>
          <pc:docMk/>
          <pc:sldMasterMk cId="2460954070" sldId="2147483660"/>
        </pc:sldMasterMkLst>
        <pc:sldLayoutChg chg="del">
          <pc:chgData name="Corey Edwards" userId="S::corey.edwards@uwtsd.ac.uk::7a967df3-e232-40a5-b10c-dee8f912d80a" providerId="AD" clId="Web-{46973038-AE07-190F-DDD1-F0B2043EB2CE}" dt="2024-09-12T11:02:38.735" v="8"/>
          <pc:sldLayoutMkLst>
            <pc:docMk/>
            <pc:sldMasterMk cId="2460954070" sldId="2147483660"/>
            <pc:sldLayoutMk cId="2385387890" sldId="2147483661"/>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949138452" sldId="2147483662"/>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2591524520" sldId="2147483663"/>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1203092039" sldId="2147483664"/>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3733172339" sldId="2147483665"/>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3210312558" sldId="2147483666"/>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3146388984" sldId="2147483667"/>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3171841454" sldId="2147483668"/>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1718958274" sldId="2147483669"/>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2202905451" sldId="2147483670"/>
          </pc:sldLayoutMkLst>
        </pc:sldLayoutChg>
        <pc:sldLayoutChg chg="del">
          <pc:chgData name="Corey Edwards" userId="S::corey.edwards@uwtsd.ac.uk::7a967df3-e232-40a5-b10c-dee8f912d80a" providerId="AD" clId="Web-{46973038-AE07-190F-DDD1-F0B2043EB2CE}" dt="2024-09-12T11:02:38.735" v="8"/>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46973038-AE07-190F-DDD1-F0B2043EB2CE}" dt="2024-09-12T11:02:38.735" v="8"/>
        <pc:sldMasterMkLst>
          <pc:docMk/>
          <pc:sldMasterMk cId="2184642060" sldId="2147483711"/>
        </pc:sldMasterMkLst>
        <pc:sldLayoutChg chg="add">
          <pc:chgData name="Corey Edwards" userId="S::corey.edwards@uwtsd.ac.uk::7a967df3-e232-40a5-b10c-dee8f912d80a" providerId="AD" clId="Web-{46973038-AE07-190F-DDD1-F0B2043EB2CE}" dt="2024-09-12T11:02:38.735" v="8"/>
          <pc:sldLayoutMkLst>
            <pc:docMk/>
            <pc:sldMasterMk cId="2184642060" sldId="2147483711"/>
            <pc:sldLayoutMk cId="3623247397" sldId="2147483700"/>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64309439" sldId="2147483701"/>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3824845796" sldId="2147483702"/>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1342297507" sldId="2147483703"/>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3234308195" sldId="2147483704"/>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2278828384" sldId="2147483705"/>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3626381655" sldId="2147483706"/>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3779470396" sldId="2147483707"/>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2251730593" sldId="2147483708"/>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434453105" sldId="2147483709"/>
          </pc:sldLayoutMkLst>
        </pc:sldLayoutChg>
        <pc:sldLayoutChg chg="add">
          <pc:chgData name="Corey Edwards" userId="S::corey.edwards@uwtsd.ac.uk::7a967df3-e232-40a5-b10c-dee8f912d80a" providerId="AD" clId="Web-{46973038-AE07-190F-DDD1-F0B2043EB2CE}" dt="2024-09-12T11:02:38.735" v="8"/>
          <pc:sldLayoutMkLst>
            <pc:docMk/>
            <pc:sldMasterMk cId="2184642060" sldId="2147483711"/>
            <pc:sldLayoutMk cId="1074287696" sldId="2147483710"/>
          </pc:sldLayoutMkLst>
        </pc:sldLayoutChg>
      </pc:sldMasterChg>
    </pc:docChg>
  </pc:docChgLst>
  <pc:docChgLst>
    <pc:chgData name="Corey Edwards" userId="S::corey.edwards@uwtsd.ac.uk::7a967df3-e232-40a5-b10c-dee8f912d80a" providerId="AD" clId="Web-{FC5EA683-5EE1-EABC-DAEC-ACE681A20AB3}"/>
    <pc:docChg chg="addSld modSld sldOrd">
      <pc:chgData name="Corey Edwards" userId="S::corey.edwards@uwtsd.ac.uk::7a967df3-e232-40a5-b10c-dee8f912d80a" providerId="AD" clId="Web-{FC5EA683-5EE1-EABC-DAEC-ACE681A20AB3}" dt="2024-09-12T15:49:37.138" v="285" actId="20577"/>
      <pc:docMkLst>
        <pc:docMk/>
      </pc:docMkLst>
      <pc:sldChg chg="modSp">
        <pc:chgData name="Corey Edwards" userId="S::corey.edwards@uwtsd.ac.uk::7a967df3-e232-40a5-b10c-dee8f912d80a" providerId="AD" clId="Web-{FC5EA683-5EE1-EABC-DAEC-ACE681A20AB3}" dt="2024-09-12T15:49:37.138" v="285" actId="20577"/>
        <pc:sldMkLst>
          <pc:docMk/>
          <pc:sldMk cId="1544511956" sldId="266"/>
        </pc:sldMkLst>
        <pc:spChg chg="mod">
          <ac:chgData name="Corey Edwards" userId="S::corey.edwards@uwtsd.ac.uk::7a967df3-e232-40a5-b10c-dee8f912d80a" providerId="AD" clId="Web-{FC5EA683-5EE1-EABC-DAEC-ACE681A20AB3}" dt="2024-09-12T15:49:37.138" v="285" actId="20577"/>
          <ac:spMkLst>
            <pc:docMk/>
            <pc:sldMk cId="1544511956" sldId="266"/>
            <ac:spMk id="3" creationId="{EFECF5C4-45E1-82DE-1E51-894C879BD527}"/>
          </ac:spMkLst>
        </pc:spChg>
      </pc:sldChg>
      <pc:sldChg chg="modSp">
        <pc:chgData name="Corey Edwards" userId="S::corey.edwards@uwtsd.ac.uk::7a967df3-e232-40a5-b10c-dee8f912d80a" providerId="AD" clId="Web-{FC5EA683-5EE1-EABC-DAEC-ACE681A20AB3}" dt="2024-09-12T15:40:11.311" v="14" actId="20577"/>
        <pc:sldMkLst>
          <pc:docMk/>
          <pc:sldMk cId="1862744128" sldId="292"/>
        </pc:sldMkLst>
        <pc:spChg chg="mod">
          <ac:chgData name="Corey Edwards" userId="S::corey.edwards@uwtsd.ac.uk::7a967df3-e232-40a5-b10c-dee8f912d80a" providerId="AD" clId="Web-{FC5EA683-5EE1-EABC-DAEC-ACE681A20AB3}" dt="2024-09-12T15:40:11.311" v="14" actId="20577"/>
          <ac:spMkLst>
            <pc:docMk/>
            <pc:sldMk cId="1862744128" sldId="292"/>
            <ac:spMk id="3" creationId="{4BF72CD6-5818-16C6-31DE-8124A6C72B00}"/>
          </ac:spMkLst>
        </pc:spChg>
      </pc:sldChg>
      <pc:sldChg chg="modSp ord">
        <pc:chgData name="Corey Edwards" userId="S::corey.edwards@uwtsd.ac.uk::7a967df3-e232-40a5-b10c-dee8f912d80a" providerId="AD" clId="Web-{FC5EA683-5EE1-EABC-DAEC-ACE681A20AB3}" dt="2024-09-12T15:49:04.965" v="271" actId="20577"/>
        <pc:sldMkLst>
          <pc:docMk/>
          <pc:sldMk cId="1910912112" sldId="293"/>
        </pc:sldMkLst>
        <pc:spChg chg="mod">
          <ac:chgData name="Corey Edwards" userId="S::corey.edwards@uwtsd.ac.uk::7a967df3-e232-40a5-b10c-dee8f912d80a" providerId="AD" clId="Web-{FC5EA683-5EE1-EABC-DAEC-ACE681A20AB3}" dt="2024-09-12T15:49:04.965" v="271" actId="20577"/>
          <ac:spMkLst>
            <pc:docMk/>
            <pc:sldMk cId="1910912112" sldId="293"/>
            <ac:spMk id="3" creationId="{A143504A-164D-1B1D-38B8-4ABE1118401B}"/>
          </ac:spMkLst>
        </pc:spChg>
      </pc:sldChg>
      <pc:sldChg chg="modSp new">
        <pc:chgData name="Corey Edwards" userId="S::corey.edwards@uwtsd.ac.uk::7a967df3-e232-40a5-b10c-dee8f912d80a" providerId="AD" clId="Web-{FC5EA683-5EE1-EABC-DAEC-ACE681A20AB3}" dt="2024-09-12T15:45:53.101" v="189" actId="20577"/>
        <pc:sldMkLst>
          <pc:docMk/>
          <pc:sldMk cId="4102241392" sldId="294"/>
        </pc:sldMkLst>
        <pc:spChg chg="mod">
          <ac:chgData name="Corey Edwards" userId="S::corey.edwards@uwtsd.ac.uk::7a967df3-e232-40a5-b10c-dee8f912d80a" providerId="AD" clId="Web-{FC5EA683-5EE1-EABC-DAEC-ACE681A20AB3}" dt="2024-09-12T15:40:19.545" v="24" actId="20577"/>
          <ac:spMkLst>
            <pc:docMk/>
            <pc:sldMk cId="4102241392" sldId="294"/>
            <ac:spMk id="2" creationId="{6EB5CAB8-C220-4601-8593-81C8DD0EC09B}"/>
          </ac:spMkLst>
        </pc:spChg>
        <pc:spChg chg="mod">
          <ac:chgData name="Corey Edwards" userId="S::corey.edwards@uwtsd.ac.uk::7a967df3-e232-40a5-b10c-dee8f912d80a" providerId="AD" clId="Web-{FC5EA683-5EE1-EABC-DAEC-ACE681A20AB3}" dt="2024-09-12T15:45:53.101" v="189" actId="20577"/>
          <ac:spMkLst>
            <pc:docMk/>
            <pc:sldMk cId="4102241392" sldId="294"/>
            <ac:spMk id="3" creationId="{AC409FD5-94A7-74D2-4C19-F63D57BA8D29}"/>
          </ac:spMkLst>
        </pc:spChg>
      </pc:sldChg>
    </pc:docChg>
  </pc:docChgLst>
  <pc:docChgLst>
    <pc:chgData name="Corey Edwards" userId="S::corey.edwards@uwtsd.ac.uk::7a967df3-e232-40a5-b10c-dee8f912d80a" providerId="AD" clId="Web-{0EA14907-C4C4-8E41-B865-3E91C5BE6C3F}"/>
    <pc:docChg chg="addSld delSld modSld">
      <pc:chgData name="Corey Edwards" userId="S::corey.edwards@uwtsd.ac.uk::7a967df3-e232-40a5-b10c-dee8f912d80a" providerId="AD" clId="Web-{0EA14907-C4C4-8E41-B865-3E91C5BE6C3F}" dt="2024-09-13T09:11:59.491" v="1019"/>
      <pc:docMkLst>
        <pc:docMk/>
      </pc:docMkLst>
      <pc:sldChg chg="addSp modSp mod setBg">
        <pc:chgData name="Corey Edwards" userId="S::corey.edwards@uwtsd.ac.uk::7a967df3-e232-40a5-b10c-dee8f912d80a" providerId="AD" clId="Web-{0EA14907-C4C4-8E41-B865-3E91C5BE6C3F}" dt="2024-09-13T09:10:52.786" v="1001"/>
        <pc:sldMkLst>
          <pc:docMk/>
          <pc:sldMk cId="1721317236" sldId="261"/>
        </pc:sldMkLst>
        <pc:spChg chg="mod">
          <ac:chgData name="Corey Edwards" userId="S::corey.edwards@uwtsd.ac.uk::7a967df3-e232-40a5-b10c-dee8f912d80a" providerId="AD" clId="Web-{0EA14907-C4C4-8E41-B865-3E91C5BE6C3F}" dt="2024-09-13T09:10:52.786" v="1001"/>
          <ac:spMkLst>
            <pc:docMk/>
            <pc:sldMk cId="1721317236" sldId="261"/>
            <ac:spMk id="2" creationId="{88FE7D58-3623-C370-9131-5AE7D48FAB9B}"/>
          </ac:spMkLst>
        </pc:spChg>
        <pc:spChg chg="mod">
          <ac:chgData name="Corey Edwards" userId="S::corey.edwards@uwtsd.ac.uk::7a967df3-e232-40a5-b10c-dee8f912d80a" providerId="AD" clId="Web-{0EA14907-C4C4-8E41-B865-3E91C5BE6C3F}" dt="2024-09-13T09:10:52.786" v="1001"/>
          <ac:spMkLst>
            <pc:docMk/>
            <pc:sldMk cId="1721317236" sldId="261"/>
            <ac:spMk id="3" creationId="{A12844B3-0142-33FA-F5D0-4077C5369872}"/>
          </ac:spMkLst>
        </pc:spChg>
        <pc:spChg chg="add">
          <ac:chgData name="Corey Edwards" userId="S::corey.edwards@uwtsd.ac.uk::7a967df3-e232-40a5-b10c-dee8f912d80a" providerId="AD" clId="Web-{0EA14907-C4C4-8E41-B865-3E91C5BE6C3F}" dt="2024-09-13T09:10:52.786" v="1001"/>
          <ac:spMkLst>
            <pc:docMk/>
            <pc:sldMk cId="1721317236" sldId="261"/>
            <ac:spMk id="9" creationId="{82184FF4-7029-4ED7-813A-192E60608764}"/>
          </ac:spMkLst>
        </pc:spChg>
        <pc:spChg chg="add">
          <ac:chgData name="Corey Edwards" userId="S::corey.edwards@uwtsd.ac.uk::7a967df3-e232-40a5-b10c-dee8f912d80a" providerId="AD" clId="Web-{0EA14907-C4C4-8E41-B865-3E91C5BE6C3F}" dt="2024-09-13T09:10:52.786" v="1001"/>
          <ac:spMkLst>
            <pc:docMk/>
            <pc:sldMk cId="1721317236" sldId="261"/>
            <ac:spMk id="11" creationId="{AAA7AB09-557C-41AD-9113-FF9F68FA1035}"/>
          </ac:spMkLst>
        </pc:spChg>
        <pc:spChg chg="add">
          <ac:chgData name="Corey Edwards" userId="S::corey.edwards@uwtsd.ac.uk::7a967df3-e232-40a5-b10c-dee8f912d80a" providerId="AD" clId="Web-{0EA14907-C4C4-8E41-B865-3E91C5BE6C3F}" dt="2024-09-13T09:10:52.786" v="1001"/>
          <ac:spMkLst>
            <pc:docMk/>
            <pc:sldMk cId="1721317236" sldId="261"/>
            <ac:spMk id="13" creationId="{EF99ECAA-1F11-4937-BBA6-51935AB44C9D}"/>
          </ac:spMkLst>
        </pc:spChg>
        <pc:spChg chg="add">
          <ac:chgData name="Corey Edwards" userId="S::corey.edwards@uwtsd.ac.uk::7a967df3-e232-40a5-b10c-dee8f912d80a" providerId="AD" clId="Web-{0EA14907-C4C4-8E41-B865-3E91C5BE6C3F}" dt="2024-09-13T09:10:52.786" v="1001"/>
          <ac:spMkLst>
            <pc:docMk/>
            <pc:sldMk cId="1721317236" sldId="261"/>
            <ac:spMk id="21" creationId="{1DB043B4-68C6-45B9-82AC-A5800EADB8DB}"/>
          </ac:spMkLst>
        </pc:spChg>
        <pc:spChg chg="add">
          <ac:chgData name="Corey Edwards" userId="S::corey.edwards@uwtsd.ac.uk::7a967df3-e232-40a5-b10c-dee8f912d80a" providerId="AD" clId="Web-{0EA14907-C4C4-8E41-B865-3E91C5BE6C3F}" dt="2024-09-13T09:10:52.786" v="1001"/>
          <ac:spMkLst>
            <pc:docMk/>
            <pc:sldMk cId="1721317236" sldId="261"/>
            <ac:spMk id="23" creationId="{AD4EA4DF-0E7C-4098-86F6-7D0ACAEFC0BF}"/>
          </ac:spMkLst>
        </pc:spChg>
        <pc:spChg chg="add">
          <ac:chgData name="Corey Edwards" userId="S::corey.edwards@uwtsd.ac.uk::7a967df3-e232-40a5-b10c-dee8f912d80a" providerId="AD" clId="Web-{0EA14907-C4C4-8E41-B865-3E91C5BE6C3F}" dt="2024-09-13T09:10:52.786" v="1001"/>
          <ac:spMkLst>
            <pc:docMk/>
            <pc:sldMk cId="1721317236" sldId="261"/>
            <ac:spMk id="25" creationId="{FE05BC49-0F00-4C85-9AF5-A0CC5B39C8D2}"/>
          </ac:spMkLst>
        </pc:spChg>
        <pc:grpChg chg="add">
          <ac:chgData name="Corey Edwards" userId="S::corey.edwards@uwtsd.ac.uk::7a967df3-e232-40a5-b10c-dee8f912d80a" providerId="AD" clId="Web-{0EA14907-C4C4-8E41-B865-3E91C5BE6C3F}" dt="2024-09-13T09:10:52.786" v="1001"/>
          <ac:grpSpMkLst>
            <pc:docMk/>
            <pc:sldMk cId="1721317236" sldId="261"/>
            <ac:grpSpMk id="15" creationId="{79DE9FAB-6BBA-4CFE-B67D-77B47F01ECA4}"/>
          </ac:grpSpMkLst>
        </pc:grpChg>
        <pc:picChg chg="add">
          <ac:chgData name="Corey Edwards" userId="S::corey.edwards@uwtsd.ac.uk::7a967df3-e232-40a5-b10c-dee8f912d80a" providerId="AD" clId="Web-{0EA14907-C4C4-8E41-B865-3E91C5BE6C3F}" dt="2024-09-13T09:10:52.786" v="1001"/>
          <ac:picMkLst>
            <pc:docMk/>
            <pc:sldMk cId="1721317236" sldId="261"/>
            <ac:picMk id="5" creationId="{11EF9E15-58B0-35F7-B94E-CED0E02CEFAE}"/>
          </ac:picMkLst>
        </pc:picChg>
      </pc:sldChg>
      <pc:sldChg chg="addSp modSp mod setBg">
        <pc:chgData name="Corey Edwards" userId="S::corey.edwards@uwtsd.ac.uk::7a967df3-e232-40a5-b10c-dee8f912d80a" providerId="AD" clId="Web-{0EA14907-C4C4-8E41-B865-3E91C5BE6C3F}" dt="2024-09-13T09:11:33.350" v="1012"/>
        <pc:sldMkLst>
          <pc:docMk/>
          <pc:sldMk cId="2243310504" sldId="262"/>
        </pc:sldMkLst>
        <pc:spChg chg="mod">
          <ac:chgData name="Corey Edwards" userId="S::corey.edwards@uwtsd.ac.uk::7a967df3-e232-40a5-b10c-dee8f912d80a" providerId="AD" clId="Web-{0EA14907-C4C4-8E41-B865-3E91C5BE6C3F}" dt="2024-09-13T09:11:33.350" v="1012"/>
          <ac:spMkLst>
            <pc:docMk/>
            <pc:sldMk cId="2243310504" sldId="262"/>
            <ac:spMk id="2" creationId="{048D5ED8-2488-C0BD-5E60-3F3CB85AEC11}"/>
          </ac:spMkLst>
        </pc:spChg>
        <pc:spChg chg="mod">
          <ac:chgData name="Corey Edwards" userId="S::corey.edwards@uwtsd.ac.uk::7a967df3-e232-40a5-b10c-dee8f912d80a" providerId="AD" clId="Web-{0EA14907-C4C4-8E41-B865-3E91C5BE6C3F}" dt="2024-09-13T09:11:33.350" v="1012"/>
          <ac:spMkLst>
            <pc:docMk/>
            <pc:sldMk cId="2243310504" sldId="262"/>
            <ac:spMk id="3" creationId="{A62115E9-E80D-84DC-AD73-A0EEEB6A18AD}"/>
          </ac:spMkLst>
        </pc:spChg>
        <pc:spChg chg="add">
          <ac:chgData name="Corey Edwards" userId="S::corey.edwards@uwtsd.ac.uk::7a967df3-e232-40a5-b10c-dee8f912d80a" providerId="AD" clId="Web-{0EA14907-C4C4-8E41-B865-3E91C5BE6C3F}" dt="2024-09-13T09:11:33.350" v="1012"/>
          <ac:spMkLst>
            <pc:docMk/>
            <pc:sldMk cId="2243310504" sldId="262"/>
            <ac:spMk id="9" creationId="{82184FF4-7029-4ED7-813A-192E60608764}"/>
          </ac:spMkLst>
        </pc:spChg>
        <pc:spChg chg="add">
          <ac:chgData name="Corey Edwards" userId="S::corey.edwards@uwtsd.ac.uk::7a967df3-e232-40a5-b10c-dee8f912d80a" providerId="AD" clId="Web-{0EA14907-C4C4-8E41-B865-3E91C5BE6C3F}" dt="2024-09-13T09:11:33.350" v="1012"/>
          <ac:spMkLst>
            <pc:docMk/>
            <pc:sldMk cId="2243310504" sldId="262"/>
            <ac:spMk id="11" creationId="{AAA7AB09-557C-41AD-9113-FF9F68FA1035}"/>
          </ac:spMkLst>
        </pc:spChg>
        <pc:spChg chg="add">
          <ac:chgData name="Corey Edwards" userId="S::corey.edwards@uwtsd.ac.uk::7a967df3-e232-40a5-b10c-dee8f912d80a" providerId="AD" clId="Web-{0EA14907-C4C4-8E41-B865-3E91C5BE6C3F}" dt="2024-09-13T09:11:33.350" v="1012"/>
          <ac:spMkLst>
            <pc:docMk/>
            <pc:sldMk cId="2243310504" sldId="262"/>
            <ac:spMk id="13" creationId="{EF99ECAA-1F11-4937-BBA6-51935AB44C9D}"/>
          </ac:spMkLst>
        </pc:spChg>
        <pc:spChg chg="add">
          <ac:chgData name="Corey Edwards" userId="S::corey.edwards@uwtsd.ac.uk::7a967df3-e232-40a5-b10c-dee8f912d80a" providerId="AD" clId="Web-{0EA14907-C4C4-8E41-B865-3E91C5BE6C3F}" dt="2024-09-13T09:11:33.350" v="1012"/>
          <ac:spMkLst>
            <pc:docMk/>
            <pc:sldMk cId="2243310504" sldId="262"/>
            <ac:spMk id="21" creationId="{1DB043B4-68C6-45B9-82AC-A5800EADB8DB}"/>
          </ac:spMkLst>
        </pc:spChg>
        <pc:spChg chg="add">
          <ac:chgData name="Corey Edwards" userId="S::corey.edwards@uwtsd.ac.uk::7a967df3-e232-40a5-b10c-dee8f912d80a" providerId="AD" clId="Web-{0EA14907-C4C4-8E41-B865-3E91C5BE6C3F}" dt="2024-09-13T09:11:33.350" v="1012"/>
          <ac:spMkLst>
            <pc:docMk/>
            <pc:sldMk cId="2243310504" sldId="262"/>
            <ac:spMk id="23" creationId="{AD4EA4DF-0E7C-4098-86F6-7D0ACAEFC0BF}"/>
          </ac:spMkLst>
        </pc:spChg>
        <pc:spChg chg="add">
          <ac:chgData name="Corey Edwards" userId="S::corey.edwards@uwtsd.ac.uk::7a967df3-e232-40a5-b10c-dee8f912d80a" providerId="AD" clId="Web-{0EA14907-C4C4-8E41-B865-3E91C5BE6C3F}" dt="2024-09-13T09:11:33.350" v="1012"/>
          <ac:spMkLst>
            <pc:docMk/>
            <pc:sldMk cId="2243310504" sldId="262"/>
            <ac:spMk id="25" creationId="{FE05BC49-0F00-4C85-9AF5-A0CC5B39C8D2}"/>
          </ac:spMkLst>
        </pc:spChg>
        <pc:grpChg chg="add">
          <ac:chgData name="Corey Edwards" userId="S::corey.edwards@uwtsd.ac.uk::7a967df3-e232-40a5-b10c-dee8f912d80a" providerId="AD" clId="Web-{0EA14907-C4C4-8E41-B865-3E91C5BE6C3F}" dt="2024-09-13T09:11:33.350" v="1012"/>
          <ac:grpSpMkLst>
            <pc:docMk/>
            <pc:sldMk cId="2243310504" sldId="262"/>
            <ac:grpSpMk id="15" creationId="{79DE9FAB-6BBA-4CFE-B67D-77B47F01ECA4}"/>
          </ac:grpSpMkLst>
        </pc:grpChg>
        <pc:picChg chg="add">
          <ac:chgData name="Corey Edwards" userId="S::corey.edwards@uwtsd.ac.uk::7a967df3-e232-40a5-b10c-dee8f912d80a" providerId="AD" clId="Web-{0EA14907-C4C4-8E41-B865-3E91C5BE6C3F}" dt="2024-09-13T09:11:33.350" v="1012"/>
          <ac:picMkLst>
            <pc:docMk/>
            <pc:sldMk cId="2243310504" sldId="262"/>
            <ac:picMk id="5" creationId="{EBFDE6F7-5261-AEE1-1F6E-2E3E4E27E220}"/>
          </ac:picMkLst>
        </pc:picChg>
      </pc:sldChg>
      <pc:sldChg chg="del">
        <pc:chgData name="Corey Edwards" userId="S::corey.edwards@uwtsd.ac.uk::7a967df3-e232-40a5-b10c-dee8f912d80a" providerId="AD" clId="Web-{0EA14907-C4C4-8E41-B865-3E91C5BE6C3F}" dt="2024-09-13T09:01:26.296" v="693"/>
        <pc:sldMkLst>
          <pc:docMk/>
          <pc:sldMk cId="23548337" sldId="263"/>
        </pc:sldMkLst>
      </pc:sldChg>
      <pc:sldChg chg="addSp delSp modSp mod setBg">
        <pc:chgData name="Corey Edwards" userId="S::corey.edwards@uwtsd.ac.uk::7a967df3-e232-40a5-b10c-dee8f912d80a" providerId="AD" clId="Web-{0EA14907-C4C4-8E41-B865-3E91C5BE6C3F}" dt="2024-09-13T09:11:42.506" v="1014"/>
        <pc:sldMkLst>
          <pc:docMk/>
          <pc:sldMk cId="3737936199" sldId="264"/>
        </pc:sldMkLst>
        <pc:spChg chg="mod">
          <ac:chgData name="Corey Edwards" userId="S::corey.edwards@uwtsd.ac.uk::7a967df3-e232-40a5-b10c-dee8f912d80a" providerId="AD" clId="Web-{0EA14907-C4C4-8E41-B865-3E91C5BE6C3F}" dt="2024-09-13T09:11:42.506" v="1014"/>
          <ac:spMkLst>
            <pc:docMk/>
            <pc:sldMk cId="3737936199" sldId="264"/>
            <ac:spMk id="2" creationId="{61A84E8C-5698-44B7-D470-2DC66FB56452}"/>
          </ac:spMkLst>
        </pc:spChg>
        <pc:spChg chg="del mod">
          <ac:chgData name="Corey Edwards" userId="S::corey.edwards@uwtsd.ac.uk::7a967df3-e232-40a5-b10c-dee8f912d80a" providerId="AD" clId="Web-{0EA14907-C4C4-8E41-B865-3E91C5BE6C3F}" dt="2024-09-13T09:11:42.506" v="1014"/>
          <ac:spMkLst>
            <pc:docMk/>
            <pc:sldMk cId="3737936199" sldId="264"/>
            <ac:spMk id="3" creationId="{2450B4D8-3BE7-485C-BE37-0C32A042FA8D}"/>
          </ac:spMkLst>
        </pc:spChg>
        <pc:spChg chg="add">
          <ac:chgData name="Corey Edwards" userId="S::corey.edwards@uwtsd.ac.uk::7a967df3-e232-40a5-b10c-dee8f912d80a" providerId="AD" clId="Web-{0EA14907-C4C4-8E41-B865-3E91C5BE6C3F}" dt="2024-09-13T09:11:42.506" v="1014"/>
          <ac:spMkLst>
            <pc:docMk/>
            <pc:sldMk cId="3737936199" sldId="264"/>
            <ac:spMk id="9" creationId="{60B7752B-728D-4CA3-8923-C4F7F77029E3}"/>
          </ac:spMkLst>
        </pc:spChg>
        <pc:spChg chg="add">
          <ac:chgData name="Corey Edwards" userId="S::corey.edwards@uwtsd.ac.uk::7a967df3-e232-40a5-b10c-dee8f912d80a" providerId="AD" clId="Web-{0EA14907-C4C4-8E41-B865-3E91C5BE6C3F}" dt="2024-09-13T09:11:42.506" v="1014"/>
          <ac:spMkLst>
            <pc:docMk/>
            <pc:sldMk cId="3737936199" sldId="264"/>
            <ac:spMk id="11" creationId="{429899A3-416E-4DB5-846D-023526052013}"/>
          </ac:spMkLst>
        </pc:spChg>
        <pc:graphicFrameChg chg="add">
          <ac:chgData name="Corey Edwards" userId="S::corey.edwards@uwtsd.ac.uk::7a967df3-e232-40a5-b10c-dee8f912d80a" providerId="AD" clId="Web-{0EA14907-C4C4-8E41-B865-3E91C5BE6C3F}" dt="2024-09-13T09:11:42.506" v="1014"/>
          <ac:graphicFrameMkLst>
            <pc:docMk/>
            <pc:sldMk cId="3737936199" sldId="264"/>
            <ac:graphicFrameMk id="5" creationId="{060D5B47-0FB8-6028-C7CD-66D9B0C1A003}"/>
          </ac:graphicFrameMkLst>
        </pc:graphicFrameChg>
      </pc:sldChg>
      <pc:sldChg chg="del">
        <pc:chgData name="Corey Edwards" userId="S::corey.edwards@uwtsd.ac.uk::7a967df3-e232-40a5-b10c-dee8f912d80a" providerId="AD" clId="Web-{0EA14907-C4C4-8E41-B865-3E91C5BE6C3F}" dt="2024-09-13T09:06:03.353" v="730"/>
        <pc:sldMkLst>
          <pc:docMk/>
          <pc:sldMk cId="2469855442" sldId="265"/>
        </pc:sldMkLst>
      </pc:sldChg>
      <pc:sldChg chg="addSp delSp modSp mod setBg">
        <pc:chgData name="Corey Edwards" userId="S::corey.edwards@uwtsd.ac.uk::7a967df3-e232-40a5-b10c-dee8f912d80a" providerId="AD" clId="Web-{0EA14907-C4C4-8E41-B865-3E91C5BE6C3F}" dt="2024-09-13T09:10:31.223" v="996"/>
        <pc:sldMkLst>
          <pc:docMk/>
          <pc:sldMk cId="1197097416" sldId="272"/>
        </pc:sldMkLst>
        <pc:spChg chg="mod">
          <ac:chgData name="Corey Edwards" userId="S::corey.edwards@uwtsd.ac.uk::7a967df3-e232-40a5-b10c-dee8f912d80a" providerId="AD" clId="Web-{0EA14907-C4C4-8E41-B865-3E91C5BE6C3F}" dt="2024-09-13T09:10:31.223" v="996"/>
          <ac:spMkLst>
            <pc:docMk/>
            <pc:sldMk cId="1197097416" sldId="272"/>
            <ac:spMk id="2" creationId="{8BDF80D3-0867-689B-3593-4FE2ABE2C3BA}"/>
          </ac:spMkLst>
        </pc:spChg>
        <pc:spChg chg="del">
          <ac:chgData name="Corey Edwards" userId="S::corey.edwards@uwtsd.ac.uk::7a967df3-e232-40a5-b10c-dee8f912d80a" providerId="AD" clId="Web-{0EA14907-C4C4-8E41-B865-3E91C5BE6C3F}" dt="2024-09-13T09:10:31.223" v="996"/>
          <ac:spMkLst>
            <pc:docMk/>
            <pc:sldMk cId="1197097416" sldId="272"/>
            <ac:spMk id="3" creationId="{DA6D7F85-932C-CD6C-3C44-0B79EA9687CF}"/>
          </ac:spMkLst>
        </pc:spChg>
        <pc:spChg chg="add">
          <ac:chgData name="Corey Edwards" userId="S::corey.edwards@uwtsd.ac.uk::7a967df3-e232-40a5-b10c-dee8f912d80a" providerId="AD" clId="Web-{0EA14907-C4C4-8E41-B865-3E91C5BE6C3F}" dt="2024-09-13T09:10:31.223" v="996"/>
          <ac:spMkLst>
            <pc:docMk/>
            <pc:sldMk cId="1197097416" sldId="272"/>
            <ac:spMk id="9" creationId="{60B7752B-728D-4CA3-8923-C4F7F77029E3}"/>
          </ac:spMkLst>
        </pc:spChg>
        <pc:spChg chg="add">
          <ac:chgData name="Corey Edwards" userId="S::corey.edwards@uwtsd.ac.uk::7a967df3-e232-40a5-b10c-dee8f912d80a" providerId="AD" clId="Web-{0EA14907-C4C4-8E41-B865-3E91C5BE6C3F}" dt="2024-09-13T09:10:31.223" v="996"/>
          <ac:spMkLst>
            <pc:docMk/>
            <pc:sldMk cId="1197097416" sldId="272"/>
            <ac:spMk id="11" creationId="{429899A3-416E-4DB5-846D-023526052013}"/>
          </ac:spMkLst>
        </pc:spChg>
        <pc:graphicFrameChg chg="add">
          <ac:chgData name="Corey Edwards" userId="S::corey.edwards@uwtsd.ac.uk::7a967df3-e232-40a5-b10c-dee8f912d80a" providerId="AD" clId="Web-{0EA14907-C4C4-8E41-B865-3E91C5BE6C3F}" dt="2024-09-13T09:10:31.223" v="996"/>
          <ac:graphicFrameMkLst>
            <pc:docMk/>
            <pc:sldMk cId="1197097416" sldId="272"/>
            <ac:graphicFrameMk id="5" creationId="{4CCB153E-8BC1-E4C7-B26F-43A6DEFC746C}"/>
          </ac:graphicFrameMkLst>
        </pc:graphicFrameChg>
      </pc:sldChg>
      <pc:sldChg chg="addSp modSp mod setBg">
        <pc:chgData name="Corey Edwards" userId="S::corey.edwards@uwtsd.ac.uk::7a967df3-e232-40a5-b10c-dee8f912d80a" providerId="AD" clId="Web-{0EA14907-C4C4-8E41-B865-3E91C5BE6C3F}" dt="2024-09-13T09:10:35.176" v="997"/>
        <pc:sldMkLst>
          <pc:docMk/>
          <pc:sldMk cId="1862744128" sldId="292"/>
        </pc:sldMkLst>
        <pc:spChg chg="mod">
          <ac:chgData name="Corey Edwards" userId="S::corey.edwards@uwtsd.ac.uk::7a967df3-e232-40a5-b10c-dee8f912d80a" providerId="AD" clId="Web-{0EA14907-C4C4-8E41-B865-3E91C5BE6C3F}" dt="2024-09-13T09:10:35.176" v="997"/>
          <ac:spMkLst>
            <pc:docMk/>
            <pc:sldMk cId="1862744128" sldId="292"/>
            <ac:spMk id="2" creationId="{4E22BD34-A4A8-5723-A7AA-EA3729AD88AC}"/>
          </ac:spMkLst>
        </pc:spChg>
        <pc:spChg chg="mod">
          <ac:chgData name="Corey Edwards" userId="S::corey.edwards@uwtsd.ac.uk::7a967df3-e232-40a5-b10c-dee8f912d80a" providerId="AD" clId="Web-{0EA14907-C4C4-8E41-B865-3E91C5BE6C3F}" dt="2024-09-13T09:10:35.176" v="997"/>
          <ac:spMkLst>
            <pc:docMk/>
            <pc:sldMk cId="1862744128" sldId="292"/>
            <ac:spMk id="3" creationId="{4BF72CD6-5818-16C6-31DE-8124A6C72B00}"/>
          </ac:spMkLst>
        </pc:spChg>
        <pc:spChg chg="add">
          <ac:chgData name="Corey Edwards" userId="S::corey.edwards@uwtsd.ac.uk::7a967df3-e232-40a5-b10c-dee8f912d80a" providerId="AD" clId="Web-{0EA14907-C4C4-8E41-B865-3E91C5BE6C3F}" dt="2024-09-13T09:10:35.176" v="997"/>
          <ac:spMkLst>
            <pc:docMk/>
            <pc:sldMk cId="1862744128" sldId="292"/>
            <ac:spMk id="9" creationId="{82184FF4-7029-4ED7-813A-192E60608764}"/>
          </ac:spMkLst>
        </pc:spChg>
        <pc:spChg chg="add">
          <ac:chgData name="Corey Edwards" userId="S::corey.edwards@uwtsd.ac.uk::7a967df3-e232-40a5-b10c-dee8f912d80a" providerId="AD" clId="Web-{0EA14907-C4C4-8E41-B865-3E91C5BE6C3F}" dt="2024-09-13T09:10:35.176" v="997"/>
          <ac:spMkLst>
            <pc:docMk/>
            <pc:sldMk cId="1862744128" sldId="292"/>
            <ac:spMk id="11" creationId="{AAA7AB09-557C-41AD-9113-FF9F68FA1035}"/>
          </ac:spMkLst>
        </pc:spChg>
        <pc:spChg chg="add">
          <ac:chgData name="Corey Edwards" userId="S::corey.edwards@uwtsd.ac.uk::7a967df3-e232-40a5-b10c-dee8f912d80a" providerId="AD" clId="Web-{0EA14907-C4C4-8E41-B865-3E91C5BE6C3F}" dt="2024-09-13T09:10:35.176" v="997"/>
          <ac:spMkLst>
            <pc:docMk/>
            <pc:sldMk cId="1862744128" sldId="292"/>
            <ac:spMk id="13" creationId="{EF99ECAA-1F11-4937-BBA6-51935AB44C9D}"/>
          </ac:spMkLst>
        </pc:spChg>
        <pc:spChg chg="add">
          <ac:chgData name="Corey Edwards" userId="S::corey.edwards@uwtsd.ac.uk::7a967df3-e232-40a5-b10c-dee8f912d80a" providerId="AD" clId="Web-{0EA14907-C4C4-8E41-B865-3E91C5BE6C3F}" dt="2024-09-13T09:10:35.176" v="997"/>
          <ac:spMkLst>
            <pc:docMk/>
            <pc:sldMk cId="1862744128" sldId="292"/>
            <ac:spMk id="21" creationId="{1DB043B4-68C6-45B9-82AC-A5800EADB8DB}"/>
          </ac:spMkLst>
        </pc:spChg>
        <pc:spChg chg="add">
          <ac:chgData name="Corey Edwards" userId="S::corey.edwards@uwtsd.ac.uk::7a967df3-e232-40a5-b10c-dee8f912d80a" providerId="AD" clId="Web-{0EA14907-C4C4-8E41-B865-3E91C5BE6C3F}" dt="2024-09-13T09:10:35.176" v="997"/>
          <ac:spMkLst>
            <pc:docMk/>
            <pc:sldMk cId="1862744128" sldId="292"/>
            <ac:spMk id="23" creationId="{AD4EA4DF-0E7C-4098-86F6-7D0ACAEFC0BF}"/>
          </ac:spMkLst>
        </pc:spChg>
        <pc:spChg chg="add">
          <ac:chgData name="Corey Edwards" userId="S::corey.edwards@uwtsd.ac.uk::7a967df3-e232-40a5-b10c-dee8f912d80a" providerId="AD" clId="Web-{0EA14907-C4C4-8E41-B865-3E91C5BE6C3F}" dt="2024-09-13T09:10:35.176" v="997"/>
          <ac:spMkLst>
            <pc:docMk/>
            <pc:sldMk cId="1862744128" sldId="292"/>
            <ac:spMk id="25" creationId="{FE05BC49-0F00-4C85-9AF5-A0CC5B39C8D2}"/>
          </ac:spMkLst>
        </pc:spChg>
        <pc:grpChg chg="add">
          <ac:chgData name="Corey Edwards" userId="S::corey.edwards@uwtsd.ac.uk::7a967df3-e232-40a5-b10c-dee8f912d80a" providerId="AD" clId="Web-{0EA14907-C4C4-8E41-B865-3E91C5BE6C3F}" dt="2024-09-13T09:10:35.176" v="997"/>
          <ac:grpSpMkLst>
            <pc:docMk/>
            <pc:sldMk cId="1862744128" sldId="292"/>
            <ac:grpSpMk id="15" creationId="{79DE9FAB-6BBA-4CFE-B67D-77B47F01ECA4}"/>
          </ac:grpSpMkLst>
        </pc:grpChg>
        <pc:picChg chg="add">
          <ac:chgData name="Corey Edwards" userId="S::corey.edwards@uwtsd.ac.uk::7a967df3-e232-40a5-b10c-dee8f912d80a" providerId="AD" clId="Web-{0EA14907-C4C4-8E41-B865-3E91C5BE6C3F}" dt="2024-09-13T09:10:35.176" v="997"/>
          <ac:picMkLst>
            <pc:docMk/>
            <pc:sldMk cId="1862744128" sldId="292"/>
            <ac:picMk id="5" creationId="{46C15312-EAF8-F660-D494-6A0CF077F64C}"/>
          </ac:picMkLst>
        </pc:picChg>
      </pc:sldChg>
      <pc:sldChg chg="addSp delSp modSp mod setBg">
        <pc:chgData name="Corey Edwards" userId="S::corey.edwards@uwtsd.ac.uk::7a967df3-e232-40a5-b10c-dee8f912d80a" providerId="AD" clId="Web-{0EA14907-C4C4-8E41-B865-3E91C5BE6C3F}" dt="2024-09-13T09:10:44.692" v="999"/>
        <pc:sldMkLst>
          <pc:docMk/>
          <pc:sldMk cId="1910912112" sldId="293"/>
        </pc:sldMkLst>
        <pc:spChg chg="mod">
          <ac:chgData name="Corey Edwards" userId="S::corey.edwards@uwtsd.ac.uk::7a967df3-e232-40a5-b10c-dee8f912d80a" providerId="AD" clId="Web-{0EA14907-C4C4-8E41-B865-3E91C5BE6C3F}" dt="2024-09-13T09:10:44.692" v="999"/>
          <ac:spMkLst>
            <pc:docMk/>
            <pc:sldMk cId="1910912112" sldId="293"/>
            <ac:spMk id="2" creationId="{584ECECB-88CC-301C-90AC-2C71B8E62B06}"/>
          </ac:spMkLst>
        </pc:spChg>
        <pc:spChg chg="del">
          <ac:chgData name="Corey Edwards" userId="S::corey.edwards@uwtsd.ac.uk::7a967df3-e232-40a5-b10c-dee8f912d80a" providerId="AD" clId="Web-{0EA14907-C4C4-8E41-B865-3E91C5BE6C3F}" dt="2024-09-13T09:10:44.692" v="999"/>
          <ac:spMkLst>
            <pc:docMk/>
            <pc:sldMk cId="1910912112" sldId="293"/>
            <ac:spMk id="3" creationId="{A143504A-164D-1B1D-38B8-4ABE1118401B}"/>
          </ac:spMkLst>
        </pc:spChg>
        <pc:spChg chg="add">
          <ac:chgData name="Corey Edwards" userId="S::corey.edwards@uwtsd.ac.uk::7a967df3-e232-40a5-b10c-dee8f912d80a" providerId="AD" clId="Web-{0EA14907-C4C4-8E41-B865-3E91C5BE6C3F}" dt="2024-09-13T09:10:44.692" v="999"/>
          <ac:spMkLst>
            <pc:docMk/>
            <pc:sldMk cId="1910912112" sldId="293"/>
            <ac:spMk id="9" creationId="{60B7752B-728D-4CA3-8923-C4F7F77029E3}"/>
          </ac:spMkLst>
        </pc:spChg>
        <pc:spChg chg="add">
          <ac:chgData name="Corey Edwards" userId="S::corey.edwards@uwtsd.ac.uk::7a967df3-e232-40a5-b10c-dee8f912d80a" providerId="AD" clId="Web-{0EA14907-C4C4-8E41-B865-3E91C5BE6C3F}" dt="2024-09-13T09:10:44.692" v="999"/>
          <ac:spMkLst>
            <pc:docMk/>
            <pc:sldMk cId="1910912112" sldId="293"/>
            <ac:spMk id="15" creationId="{52D58DC7-20C8-4471-BAA7-B296A2AEC3F6}"/>
          </ac:spMkLst>
        </pc:spChg>
        <pc:spChg chg="add">
          <ac:chgData name="Corey Edwards" userId="S::corey.edwards@uwtsd.ac.uk::7a967df3-e232-40a5-b10c-dee8f912d80a" providerId="AD" clId="Web-{0EA14907-C4C4-8E41-B865-3E91C5BE6C3F}" dt="2024-09-13T09:10:44.692" v="999"/>
          <ac:spMkLst>
            <pc:docMk/>
            <pc:sldMk cId="1910912112" sldId="293"/>
            <ac:spMk id="17" creationId="{8E4AABAC-100B-437F-86D3-981412859411}"/>
          </ac:spMkLst>
        </pc:spChg>
        <pc:spChg chg="add">
          <ac:chgData name="Corey Edwards" userId="S::corey.edwards@uwtsd.ac.uk::7a967df3-e232-40a5-b10c-dee8f912d80a" providerId="AD" clId="Web-{0EA14907-C4C4-8E41-B865-3E91C5BE6C3F}" dt="2024-09-13T09:10:44.692" v="999"/>
          <ac:spMkLst>
            <pc:docMk/>
            <pc:sldMk cId="1910912112" sldId="293"/>
            <ac:spMk id="19" creationId="{1DFD33E0-4D46-4176-BAE2-6AED15231C59}"/>
          </ac:spMkLst>
        </pc:spChg>
        <pc:spChg chg="add">
          <ac:chgData name="Corey Edwards" userId="S::corey.edwards@uwtsd.ac.uk::7a967df3-e232-40a5-b10c-dee8f912d80a" providerId="AD" clId="Web-{0EA14907-C4C4-8E41-B865-3E91C5BE6C3F}" dt="2024-09-13T09:10:44.692" v="999"/>
          <ac:spMkLst>
            <pc:docMk/>
            <pc:sldMk cId="1910912112" sldId="293"/>
            <ac:spMk id="21" creationId="{022B5D87-7689-4E7F-B03A-7F803B5DF799}"/>
          </ac:spMkLst>
        </pc:spChg>
        <pc:grpChg chg="add">
          <ac:chgData name="Corey Edwards" userId="S::corey.edwards@uwtsd.ac.uk::7a967df3-e232-40a5-b10c-dee8f912d80a" providerId="AD" clId="Web-{0EA14907-C4C4-8E41-B865-3E91C5BE6C3F}" dt="2024-09-13T09:10:44.692" v="999"/>
          <ac:grpSpMkLst>
            <pc:docMk/>
            <pc:sldMk cId="1910912112" sldId="293"/>
            <ac:grpSpMk id="11" creationId="{20205E53-D75C-4F15-A4A3-21DA0826FCE9}"/>
          </ac:grpSpMkLst>
        </pc:grpChg>
        <pc:graphicFrameChg chg="add">
          <ac:chgData name="Corey Edwards" userId="S::corey.edwards@uwtsd.ac.uk::7a967df3-e232-40a5-b10c-dee8f912d80a" providerId="AD" clId="Web-{0EA14907-C4C4-8E41-B865-3E91C5BE6C3F}" dt="2024-09-13T09:10:44.692" v="999"/>
          <ac:graphicFrameMkLst>
            <pc:docMk/>
            <pc:sldMk cId="1910912112" sldId="293"/>
            <ac:graphicFrameMk id="5" creationId="{9BE7F03F-04A5-CBBD-4057-A3B7135219A4}"/>
          </ac:graphicFrameMkLst>
        </pc:graphicFrameChg>
      </pc:sldChg>
      <pc:sldChg chg="addSp delSp modSp mod setBg">
        <pc:chgData name="Corey Edwards" userId="S::corey.edwards@uwtsd.ac.uk::7a967df3-e232-40a5-b10c-dee8f912d80a" providerId="AD" clId="Web-{0EA14907-C4C4-8E41-B865-3E91C5BE6C3F}" dt="2024-09-13T09:10:39.457" v="998"/>
        <pc:sldMkLst>
          <pc:docMk/>
          <pc:sldMk cId="4102241392" sldId="294"/>
        </pc:sldMkLst>
        <pc:spChg chg="mod">
          <ac:chgData name="Corey Edwards" userId="S::corey.edwards@uwtsd.ac.uk::7a967df3-e232-40a5-b10c-dee8f912d80a" providerId="AD" clId="Web-{0EA14907-C4C4-8E41-B865-3E91C5BE6C3F}" dt="2024-09-13T09:10:39.457" v="998"/>
          <ac:spMkLst>
            <pc:docMk/>
            <pc:sldMk cId="4102241392" sldId="294"/>
            <ac:spMk id="2" creationId="{6EB5CAB8-C220-4601-8593-81C8DD0EC09B}"/>
          </ac:spMkLst>
        </pc:spChg>
        <pc:spChg chg="del">
          <ac:chgData name="Corey Edwards" userId="S::corey.edwards@uwtsd.ac.uk::7a967df3-e232-40a5-b10c-dee8f912d80a" providerId="AD" clId="Web-{0EA14907-C4C4-8E41-B865-3E91C5BE6C3F}" dt="2024-09-13T09:10:39.457" v="998"/>
          <ac:spMkLst>
            <pc:docMk/>
            <pc:sldMk cId="4102241392" sldId="294"/>
            <ac:spMk id="3" creationId="{AC409FD5-94A7-74D2-4C19-F63D57BA8D29}"/>
          </ac:spMkLst>
        </pc:spChg>
        <pc:spChg chg="add">
          <ac:chgData name="Corey Edwards" userId="S::corey.edwards@uwtsd.ac.uk::7a967df3-e232-40a5-b10c-dee8f912d80a" providerId="AD" clId="Web-{0EA14907-C4C4-8E41-B865-3E91C5BE6C3F}" dt="2024-09-13T09:10:39.457" v="998"/>
          <ac:spMkLst>
            <pc:docMk/>
            <pc:sldMk cId="4102241392" sldId="294"/>
            <ac:spMk id="9" creationId="{60B7752B-728D-4CA3-8923-C4F7F77029E3}"/>
          </ac:spMkLst>
        </pc:spChg>
        <pc:spChg chg="add">
          <ac:chgData name="Corey Edwards" userId="S::corey.edwards@uwtsd.ac.uk::7a967df3-e232-40a5-b10c-dee8f912d80a" providerId="AD" clId="Web-{0EA14907-C4C4-8E41-B865-3E91C5BE6C3F}" dt="2024-09-13T09:10:39.457" v="998"/>
          <ac:spMkLst>
            <pc:docMk/>
            <pc:sldMk cId="4102241392" sldId="294"/>
            <ac:spMk id="15" creationId="{52D58DC7-20C8-4471-BAA7-B296A2AEC3F6}"/>
          </ac:spMkLst>
        </pc:spChg>
        <pc:spChg chg="add">
          <ac:chgData name="Corey Edwards" userId="S::corey.edwards@uwtsd.ac.uk::7a967df3-e232-40a5-b10c-dee8f912d80a" providerId="AD" clId="Web-{0EA14907-C4C4-8E41-B865-3E91C5BE6C3F}" dt="2024-09-13T09:10:39.457" v="998"/>
          <ac:spMkLst>
            <pc:docMk/>
            <pc:sldMk cId="4102241392" sldId="294"/>
            <ac:spMk id="17" creationId="{8E4AABAC-100B-437F-86D3-981412859411}"/>
          </ac:spMkLst>
        </pc:spChg>
        <pc:spChg chg="add">
          <ac:chgData name="Corey Edwards" userId="S::corey.edwards@uwtsd.ac.uk::7a967df3-e232-40a5-b10c-dee8f912d80a" providerId="AD" clId="Web-{0EA14907-C4C4-8E41-B865-3E91C5BE6C3F}" dt="2024-09-13T09:10:39.457" v="998"/>
          <ac:spMkLst>
            <pc:docMk/>
            <pc:sldMk cId="4102241392" sldId="294"/>
            <ac:spMk id="19" creationId="{1DFD33E0-4D46-4176-BAE2-6AED15231C59}"/>
          </ac:spMkLst>
        </pc:spChg>
        <pc:spChg chg="add">
          <ac:chgData name="Corey Edwards" userId="S::corey.edwards@uwtsd.ac.uk::7a967df3-e232-40a5-b10c-dee8f912d80a" providerId="AD" clId="Web-{0EA14907-C4C4-8E41-B865-3E91C5BE6C3F}" dt="2024-09-13T09:10:39.457" v="998"/>
          <ac:spMkLst>
            <pc:docMk/>
            <pc:sldMk cId="4102241392" sldId="294"/>
            <ac:spMk id="21" creationId="{022B5D87-7689-4E7F-B03A-7F803B5DF799}"/>
          </ac:spMkLst>
        </pc:spChg>
        <pc:grpChg chg="add">
          <ac:chgData name="Corey Edwards" userId="S::corey.edwards@uwtsd.ac.uk::7a967df3-e232-40a5-b10c-dee8f912d80a" providerId="AD" clId="Web-{0EA14907-C4C4-8E41-B865-3E91C5BE6C3F}" dt="2024-09-13T09:10:39.457" v="998"/>
          <ac:grpSpMkLst>
            <pc:docMk/>
            <pc:sldMk cId="4102241392" sldId="294"/>
            <ac:grpSpMk id="11" creationId="{20205E53-D75C-4F15-A4A3-21DA0826FCE9}"/>
          </ac:grpSpMkLst>
        </pc:grpChg>
        <pc:graphicFrameChg chg="add">
          <ac:chgData name="Corey Edwards" userId="S::corey.edwards@uwtsd.ac.uk::7a967df3-e232-40a5-b10c-dee8f912d80a" providerId="AD" clId="Web-{0EA14907-C4C4-8E41-B865-3E91C5BE6C3F}" dt="2024-09-13T09:10:39.457" v="998"/>
          <ac:graphicFrameMkLst>
            <pc:docMk/>
            <pc:sldMk cId="4102241392" sldId="294"/>
            <ac:graphicFrameMk id="5" creationId="{08A94A3C-6FF4-0F77-AF22-81AA9A1F88E1}"/>
          </ac:graphicFrameMkLst>
        </pc:graphicFrameChg>
      </pc:sldChg>
      <pc:sldChg chg="addSp delSp modSp new mod setBg">
        <pc:chgData name="Corey Edwards" userId="S::corey.edwards@uwtsd.ac.uk::7a967df3-e232-40a5-b10c-dee8f912d80a" providerId="AD" clId="Web-{0EA14907-C4C4-8E41-B865-3E91C5BE6C3F}" dt="2024-09-13T09:10:48.708" v="1000"/>
        <pc:sldMkLst>
          <pc:docMk/>
          <pc:sldMk cId="1245817250" sldId="295"/>
        </pc:sldMkLst>
        <pc:spChg chg="mod">
          <ac:chgData name="Corey Edwards" userId="S::corey.edwards@uwtsd.ac.uk::7a967df3-e232-40a5-b10c-dee8f912d80a" providerId="AD" clId="Web-{0EA14907-C4C4-8E41-B865-3E91C5BE6C3F}" dt="2024-09-13T09:10:48.708" v="1000"/>
          <ac:spMkLst>
            <pc:docMk/>
            <pc:sldMk cId="1245817250" sldId="295"/>
            <ac:spMk id="2" creationId="{200D4328-03DB-0B57-459D-64274F098F70}"/>
          </ac:spMkLst>
        </pc:spChg>
        <pc:spChg chg="del mod">
          <ac:chgData name="Corey Edwards" userId="S::corey.edwards@uwtsd.ac.uk::7a967df3-e232-40a5-b10c-dee8f912d80a" providerId="AD" clId="Web-{0EA14907-C4C4-8E41-B865-3E91C5BE6C3F}" dt="2024-09-13T09:10:48.708" v="1000"/>
          <ac:spMkLst>
            <pc:docMk/>
            <pc:sldMk cId="1245817250" sldId="295"/>
            <ac:spMk id="3" creationId="{81F0E635-BA9E-C861-4880-B39942F1659F}"/>
          </ac:spMkLst>
        </pc:spChg>
        <pc:spChg chg="add">
          <ac:chgData name="Corey Edwards" userId="S::corey.edwards@uwtsd.ac.uk::7a967df3-e232-40a5-b10c-dee8f912d80a" providerId="AD" clId="Web-{0EA14907-C4C4-8E41-B865-3E91C5BE6C3F}" dt="2024-09-13T09:10:48.708" v="1000"/>
          <ac:spMkLst>
            <pc:docMk/>
            <pc:sldMk cId="1245817250" sldId="295"/>
            <ac:spMk id="9" creationId="{60B7752B-728D-4CA3-8923-C4F7F77029E3}"/>
          </ac:spMkLst>
        </pc:spChg>
        <pc:spChg chg="add">
          <ac:chgData name="Corey Edwards" userId="S::corey.edwards@uwtsd.ac.uk::7a967df3-e232-40a5-b10c-dee8f912d80a" providerId="AD" clId="Web-{0EA14907-C4C4-8E41-B865-3E91C5BE6C3F}" dt="2024-09-13T09:10:48.708" v="1000"/>
          <ac:spMkLst>
            <pc:docMk/>
            <pc:sldMk cId="1245817250" sldId="295"/>
            <ac:spMk id="15" creationId="{52D58DC7-20C8-4471-BAA7-B296A2AEC3F6}"/>
          </ac:spMkLst>
        </pc:spChg>
        <pc:spChg chg="add">
          <ac:chgData name="Corey Edwards" userId="S::corey.edwards@uwtsd.ac.uk::7a967df3-e232-40a5-b10c-dee8f912d80a" providerId="AD" clId="Web-{0EA14907-C4C4-8E41-B865-3E91C5BE6C3F}" dt="2024-09-13T09:10:48.708" v="1000"/>
          <ac:spMkLst>
            <pc:docMk/>
            <pc:sldMk cId="1245817250" sldId="295"/>
            <ac:spMk id="17" creationId="{8E4AABAC-100B-437F-86D3-981412859411}"/>
          </ac:spMkLst>
        </pc:spChg>
        <pc:spChg chg="add">
          <ac:chgData name="Corey Edwards" userId="S::corey.edwards@uwtsd.ac.uk::7a967df3-e232-40a5-b10c-dee8f912d80a" providerId="AD" clId="Web-{0EA14907-C4C4-8E41-B865-3E91C5BE6C3F}" dt="2024-09-13T09:10:48.708" v="1000"/>
          <ac:spMkLst>
            <pc:docMk/>
            <pc:sldMk cId="1245817250" sldId="295"/>
            <ac:spMk id="19" creationId="{1DFD33E0-4D46-4176-BAE2-6AED15231C59}"/>
          </ac:spMkLst>
        </pc:spChg>
        <pc:spChg chg="add">
          <ac:chgData name="Corey Edwards" userId="S::corey.edwards@uwtsd.ac.uk::7a967df3-e232-40a5-b10c-dee8f912d80a" providerId="AD" clId="Web-{0EA14907-C4C4-8E41-B865-3E91C5BE6C3F}" dt="2024-09-13T09:10:48.708" v="1000"/>
          <ac:spMkLst>
            <pc:docMk/>
            <pc:sldMk cId="1245817250" sldId="295"/>
            <ac:spMk id="21" creationId="{022B5D87-7689-4E7F-B03A-7F803B5DF799}"/>
          </ac:spMkLst>
        </pc:spChg>
        <pc:grpChg chg="add">
          <ac:chgData name="Corey Edwards" userId="S::corey.edwards@uwtsd.ac.uk::7a967df3-e232-40a5-b10c-dee8f912d80a" providerId="AD" clId="Web-{0EA14907-C4C4-8E41-B865-3E91C5BE6C3F}" dt="2024-09-13T09:10:48.708" v="1000"/>
          <ac:grpSpMkLst>
            <pc:docMk/>
            <pc:sldMk cId="1245817250" sldId="295"/>
            <ac:grpSpMk id="11" creationId="{20205E53-D75C-4F15-A4A3-21DA0826FCE9}"/>
          </ac:grpSpMkLst>
        </pc:grpChg>
        <pc:graphicFrameChg chg="add">
          <ac:chgData name="Corey Edwards" userId="S::corey.edwards@uwtsd.ac.uk::7a967df3-e232-40a5-b10c-dee8f912d80a" providerId="AD" clId="Web-{0EA14907-C4C4-8E41-B865-3E91C5BE6C3F}" dt="2024-09-13T09:10:48.708" v="1000"/>
          <ac:graphicFrameMkLst>
            <pc:docMk/>
            <pc:sldMk cId="1245817250" sldId="295"/>
            <ac:graphicFrameMk id="5" creationId="{9EF539C3-29D7-C5D2-98F9-3A8F7FC71743}"/>
          </ac:graphicFrameMkLst>
        </pc:graphicFrameChg>
      </pc:sldChg>
      <pc:sldChg chg="addSp delSp modSp new mod setBg">
        <pc:chgData name="Corey Edwards" userId="S::corey.edwards@uwtsd.ac.uk::7a967df3-e232-40a5-b10c-dee8f912d80a" providerId="AD" clId="Web-{0EA14907-C4C4-8E41-B865-3E91C5BE6C3F}" dt="2024-09-13T09:10:57.270" v="1002"/>
        <pc:sldMkLst>
          <pc:docMk/>
          <pc:sldMk cId="3822839913" sldId="296"/>
        </pc:sldMkLst>
        <pc:spChg chg="mod">
          <ac:chgData name="Corey Edwards" userId="S::corey.edwards@uwtsd.ac.uk::7a967df3-e232-40a5-b10c-dee8f912d80a" providerId="AD" clId="Web-{0EA14907-C4C4-8E41-B865-3E91C5BE6C3F}" dt="2024-09-13T09:10:57.270" v="1002"/>
          <ac:spMkLst>
            <pc:docMk/>
            <pc:sldMk cId="3822839913" sldId="296"/>
            <ac:spMk id="2" creationId="{1C4773ED-6E45-56F0-2DC0-964AB33E1739}"/>
          </ac:spMkLst>
        </pc:spChg>
        <pc:spChg chg="del mod">
          <ac:chgData name="Corey Edwards" userId="S::corey.edwards@uwtsd.ac.uk::7a967df3-e232-40a5-b10c-dee8f912d80a" providerId="AD" clId="Web-{0EA14907-C4C4-8E41-B865-3E91C5BE6C3F}" dt="2024-09-13T09:10:57.270" v="1002"/>
          <ac:spMkLst>
            <pc:docMk/>
            <pc:sldMk cId="3822839913" sldId="296"/>
            <ac:spMk id="3" creationId="{D7B24E29-ADEF-A366-A019-8F58C11740AF}"/>
          </ac:spMkLst>
        </pc:spChg>
        <pc:spChg chg="add">
          <ac:chgData name="Corey Edwards" userId="S::corey.edwards@uwtsd.ac.uk::7a967df3-e232-40a5-b10c-dee8f912d80a" providerId="AD" clId="Web-{0EA14907-C4C4-8E41-B865-3E91C5BE6C3F}" dt="2024-09-13T09:10:57.270" v="1002"/>
          <ac:spMkLst>
            <pc:docMk/>
            <pc:sldMk cId="3822839913" sldId="296"/>
            <ac:spMk id="9" creationId="{60B7752B-728D-4CA3-8923-C4F7F77029E3}"/>
          </ac:spMkLst>
        </pc:spChg>
        <pc:graphicFrameChg chg="add">
          <ac:chgData name="Corey Edwards" userId="S::corey.edwards@uwtsd.ac.uk::7a967df3-e232-40a5-b10c-dee8f912d80a" providerId="AD" clId="Web-{0EA14907-C4C4-8E41-B865-3E91C5BE6C3F}" dt="2024-09-13T09:10:57.270" v="1002"/>
          <ac:graphicFrameMkLst>
            <pc:docMk/>
            <pc:sldMk cId="3822839913" sldId="296"/>
            <ac:graphicFrameMk id="5" creationId="{D6030795-51E7-E6E3-D4D4-8739E814D60B}"/>
          </ac:graphicFrameMkLst>
        </pc:graphicFrameChg>
      </pc:sldChg>
      <pc:sldChg chg="addSp delSp modSp new mod setBg">
        <pc:chgData name="Corey Edwards" userId="S::corey.edwards@uwtsd.ac.uk::7a967df3-e232-40a5-b10c-dee8f912d80a" providerId="AD" clId="Web-{0EA14907-C4C4-8E41-B865-3E91C5BE6C3F}" dt="2024-09-13T09:11:01.380" v="1003"/>
        <pc:sldMkLst>
          <pc:docMk/>
          <pc:sldMk cId="3713247229" sldId="297"/>
        </pc:sldMkLst>
        <pc:spChg chg="mod">
          <ac:chgData name="Corey Edwards" userId="S::corey.edwards@uwtsd.ac.uk::7a967df3-e232-40a5-b10c-dee8f912d80a" providerId="AD" clId="Web-{0EA14907-C4C4-8E41-B865-3E91C5BE6C3F}" dt="2024-09-13T09:11:01.380" v="1003"/>
          <ac:spMkLst>
            <pc:docMk/>
            <pc:sldMk cId="3713247229" sldId="297"/>
            <ac:spMk id="2" creationId="{A09F56B2-C222-337F-738F-51A29E84878C}"/>
          </ac:spMkLst>
        </pc:spChg>
        <pc:spChg chg="del mod">
          <ac:chgData name="Corey Edwards" userId="S::corey.edwards@uwtsd.ac.uk::7a967df3-e232-40a5-b10c-dee8f912d80a" providerId="AD" clId="Web-{0EA14907-C4C4-8E41-B865-3E91C5BE6C3F}" dt="2024-09-13T09:11:01.380" v="1003"/>
          <ac:spMkLst>
            <pc:docMk/>
            <pc:sldMk cId="3713247229" sldId="297"/>
            <ac:spMk id="3" creationId="{1B7868F7-2993-DB9B-E93B-C90C131A07B1}"/>
          </ac:spMkLst>
        </pc:spChg>
        <pc:spChg chg="add">
          <ac:chgData name="Corey Edwards" userId="S::corey.edwards@uwtsd.ac.uk::7a967df3-e232-40a5-b10c-dee8f912d80a" providerId="AD" clId="Web-{0EA14907-C4C4-8E41-B865-3E91C5BE6C3F}" dt="2024-09-13T09:11:01.380" v="1003"/>
          <ac:spMkLst>
            <pc:docMk/>
            <pc:sldMk cId="3713247229" sldId="297"/>
            <ac:spMk id="9" creationId="{60B7752B-728D-4CA3-8923-C4F7F77029E3}"/>
          </ac:spMkLst>
        </pc:spChg>
        <pc:spChg chg="add">
          <ac:chgData name="Corey Edwards" userId="S::corey.edwards@uwtsd.ac.uk::7a967df3-e232-40a5-b10c-dee8f912d80a" providerId="AD" clId="Web-{0EA14907-C4C4-8E41-B865-3E91C5BE6C3F}" dt="2024-09-13T09:11:01.380" v="1003"/>
          <ac:spMkLst>
            <pc:docMk/>
            <pc:sldMk cId="3713247229" sldId="297"/>
            <ac:spMk id="11" creationId="{429899A3-416E-4DB5-846D-023526052013}"/>
          </ac:spMkLst>
        </pc:spChg>
        <pc:graphicFrameChg chg="add">
          <ac:chgData name="Corey Edwards" userId="S::corey.edwards@uwtsd.ac.uk::7a967df3-e232-40a5-b10c-dee8f912d80a" providerId="AD" clId="Web-{0EA14907-C4C4-8E41-B865-3E91C5BE6C3F}" dt="2024-09-13T09:11:01.380" v="1003"/>
          <ac:graphicFrameMkLst>
            <pc:docMk/>
            <pc:sldMk cId="3713247229" sldId="297"/>
            <ac:graphicFrameMk id="5" creationId="{25128B59-AC1D-CB1A-DBDC-01C93C30E2F1}"/>
          </ac:graphicFrameMkLst>
        </pc:graphicFrameChg>
      </pc:sldChg>
      <pc:sldChg chg="addSp modSp new mod setBg">
        <pc:chgData name="Corey Edwards" userId="S::corey.edwards@uwtsd.ac.uk::7a967df3-e232-40a5-b10c-dee8f912d80a" providerId="AD" clId="Web-{0EA14907-C4C4-8E41-B865-3E91C5BE6C3F}" dt="2024-09-13T09:11:05.083" v="1004"/>
        <pc:sldMkLst>
          <pc:docMk/>
          <pc:sldMk cId="2221992325" sldId="298"/>
        </pc:sldMkLst>
        <pc:spChg chg="mod">
          <ac:chgData name="Corey Edwards" userId="S::corey.edwards@uwtsd.ac.uk::7a967df3-e232-40a5-b10c-dee8f912d80a" providerId="AD" clId="Web-{0EA14907-C4C4-8E41-B865-3E91C5BE6C3F}" dt="2024-09-13T09:11:05.083" v="1004"/>
          <ac:spMkLst>
            <pc:docMk/>
            <pc:sldMk cId="2221992325" sldId="298"/>
            <ac:spMk id="2" creationId="{41CDFB09-4760-F7EF-69E0-88AE730AC647}"/>
          </ac:spMkLst>
        </pc:spChg>
        <pc:spChg chg="mod">
          <ac:chgData name="Corey Edwards" userId="S::corey.edwards@uwtsd.ac.uk::7a967df3-e232-40a5-b10c-dee8f912d80a" providerId="AD" clId="Web-{0EA14907-C4C4-8E41-B865-3E91C5BE6C3F}" dt="2024-09-13T09:11:05.083" v="1004"/>
          <ac:spMkLst>
            <pc:docMk/>
            <pc:sldMk cId="2221992325" sldId="298"/>
            <ac:spMk id="3" creationId="{08377363-175B-0130-A2CF-37163E9EF367}"/>
          </ac:spMkLst>
        </pc:spChg>
        <pc:spChg chg="add">
          <ac:chgData name="Corey Edwards" userId="S::corey.edwards@uwtsd.ac.uk::7a967df3-e232-40a5-b10c-dee8f912d80a" providerId="AD" clId="Web-{0EA14907-C4C4-8E41-B865-3E91C5BE6C3F}" dt="2024-09-13T09:11:05.083" v="1004"/>
          <ac:spMkLst>
            <pc:docMk/>
            <pc:sldMk cId="2221992325" sldId="298"/>
            <ac:spMk id="8" creationId="{82184FF4-7029-4ED7-813A-192E60608764}"/>
          </ac:spMkLst>
        </pc:spChg>
        <pc:spChg chg="add">
          <ac:chgData name="Corey Edwards" userId="S::corey.edwards@uwtsd.ac.uk::7a967df3-e232-40a5-b10c-dee8f912d80a" providerId="AD" clId="Web-{0EA14907-C4C4-8E41-B865-3E91C5BE6C3F}" dt="2024-09-13T09:11:05.083" v="1004"/>
          <ac:spMkLst>
            <pc:docMk/>
            <pc:sldMk cId="2221992325" sldId="298"/>
            <ac:spMk id="10" creationId="{AAA7AB09-557C-41AD-9113-FF9F68FA1035}"/>
          </ac:spMkLst>
        </pc:spChg>
        <pc:spChg chg="add">
          <ac:chgData name="Corey Edwards" userId="S::corey.edwards@uwtsd.ac.uk::7a967df3-e232-40a5-b10c-dee8f912d80a" providerId="AD" clId="Web-{0EA14907-C4C4-8E41-B865-3E91C5BE6C3F}" dt="2024-09-13T09:11:05.083" v="1004"/>
          <ac:spMkLst>
            <pc:docMk/>
            <pc:sldMk cId="2221992325" sldId="298"/>
            <ac:spMk id="12" creationId="{EF99ECAA-1F11-4937-BBA6-51935AB44C9D}"/>
          </ac:spMkLst>
        </pc:spChg>
        <pc:spChg chg="add">
          <ac:chgData name="Corey Edwards" userId="S::corey.edwards@uwtsd.ac.uk::7a967df3-e232-40a5-b10c-dee8f912d80a" providerId="AD" clId="Web-{0EA14907-C4C4-8E41-B865-3E91C5BE6C3F}" dt="2024-09-13T09:11:05.083" v="1004"/>
          <ac:spMkLst>
            <pc:docMk/>
            <pc:sldMk cId="2221992325" sldId="298"/>
            <ac:spMk id="20" creationId="{940082A1-24A5-4276-83A4-39E993BD691B}"/>
          </ac:spMkLst>
        </pc:spChg>
        <pc:spChg chg="add">
          <ac:chgData name="Corey Edwards" userId="S::corey.edwards@uwtsd.ac.uk::7a967df3-e232-40a5-b10c-dee8f912d80a" providerId="AD" clId="Web-{0EA14907-C4C4-8E41-B865-3E91C5BE6C3F}" dt="2024-09-13T09:11:05.083" v="1004"/>
          <ac:spMkLst>
            <pc:docMk/>
            <pc:sldMk cId="2221992325" sldId="298"/>
            <ac:spMk id="22" creationId="{6D840B21-A957-4CFE-AA5B-9711DF6D3305}"/>
          </ac:spMkLst>
        </pc:spChg>
        <pc:grpChg chg="add">
          <ac:chgData name="Corey Edwards" userId="S::corey.edwards@uwtsd.ac.uk::7a967df3-e232-40a5-b10c-dee8f912d80a" providerId="AD" clId="Web-{0EA14907-C4C4-8E41-B865-3E91C5BE6C3F}" dt="2024-09-13T09:11:05.083" v="1004"/>
          <ac:grpSpMkLst>
            <pc:docMk/>
            <pc:sldMk cId="2221992325" sldId="298"/>
            <ac:grpSpMk id="14" creationId="{79DE9FAB-6BBA-4CFE-B67D-77B47F01ECA4}"/>
          </ac:grpSpMkLst>
        </pc:grpChg>
        <pc:grpChg chg="add">
          <ac:chgData name="Corey Edwards" userId="S::corey.edwards@uwtsd.ac.uk::7a967df3-e232-40a5-b10c-dee8f912d80a" providerId="AD" clId="Web-{0EA14907-C4C4-8E41-B865-3E91C5BE6C3F}" dt="2024-09-13T09:11:05.083" v="1004"/>
          <ac:grpSpMkLst>
            <pc:docMk/>
            <pc:sldMk cId="2221992325" sldId="298"/>
            <ac:grpSpMk id="24" creationId="{DBFD4376-13D5-43C1-86D8-8133A9D886E1}"/>
          </ac:grpSpMkLst>
        </pc:grpChg>
      </pc:sldChg>
      <pc:sldChg chg="addSp delSp modSp new mod setBg">
        <pc:chgData name="Corey Edwards" userId="S::corey.edwards@uwtsd.ac.uk::7a967df3-e232-40a5-b10c-dee8f912d80a" providerId="AD" clId="Web-{0EA14907-C4C4-8E41-B865-3E91C5BE6C3F}" dt="2024-09-13T09:11:09.115" v="1005"/>
        <pc:sldMkLst>
          <pc:docMk/>
          <pc:sldMk cId="4020405321" sldId="299"/>
        </pc:sldMkLst>
        <pc:spChg chg="mod">
          <ac:chgData name="Corey Edwards" userId="S::corey.edwards@uwtsd.ac.uk::7a967df3-e232-40a5-b10c-dee8f912d80a" providerId="AD" clId="Web-{0EA14907-C4C4-8E41-B865-3E91C5BE6C3F}" dt="2024-09-13T09:11:09.115" v="1005"/>
          <ac:spMkLst>
            <pc:docMk/>
            <pc:sldMk cId="4020405321" sldId="299"/>
            <ac:spMk id="2" creationId="{891EAC08-8920-EC52-04B7-CD2000BD0FFA}"/>
          </ac:spMkLst>
        </pc:spChg>
        <pc:spChg chg="del mod">
          <ac:chgData name="Corey Edwards" userId="S::corey.edwards@uwtsd.ac.uk::7a967df3-e232-40a5-b10c-dee8f912d80a" providerId="AD" clId="Web-{0EA14907-C4C4-8E41-B865-3E91C5BE6C3F}" dt="2024-09-13T09:11:09.115" v="1005"/>
          <ac:spMkLst>
            <pc:docMk/>
            <pc:sldMk cId="4020405321" sldId="299"/>
            <ac:spMk id="3" creationId="{9DA387F2-767B-1317-FC1D-88602D9CBD51}"/>
          </ac:spMkLst>
        </pc:spChg>
        <pc:spChg chg="add">
          <ac:chgData name="Corey Edwards" userId="S::corey.edwards@uwtsd.ac.uk::7a967df3-e232-40a5-b10c-dee8f912d80a" providerId="AD" clId="Web-{0EA14907-C4C4-8E41-B865-3E91C5BE6C3F}" dt="2024-09-13T09:11:09.115" v="1005"/>
          <ac:spMkLst>
            <pc:docMk/>
            <pc:sldMk cId="4020405321" sldId="299"/>
            <ac:spMk id="9" creationId="{60B7752B-728D-4CA3-8923-C4F7F77029E3}"/>
          </ac:spMkLst>
        </pc:spChg>
        <pc:spChg chg="add">
          <ac:chgData name="Corey Edwards" userId="S::corey.edwards@uwtsd.ac.uk::7a967df3-e232-40a5-b10c-dee8f912d80a" providerId="AD" clId="Web-{0EA14907-C4C4-8E41-B865-3E91C5BE6C3F}" dt="2024-09-13T09:11:09.115" v="1005"/>
          <ac:spMkLst>
            <pc:docMk/>
            <pc:sldMk cId="4020405321" sldId="299"/>
            <ac:spMk id="11" creationId="{429899A3-416E-4DB5-846D-023526052013}"/>
          </ac:spMkLst>
        </pc:spChg>
        <pc:graphicFrameChg chg="add">
          <ac:chgData name="Corey Edwards" userId="S::corey.edwards@uwtsd.ac.uk::7a967df3-e232-40a5-b10c-dee8f912d80a" providerId="AD" clId="Web-{0EA14907-C4C4-8E41-B865-3E91C5BE6C3F}" dt="2024-09-13T09:11:09.115" v="1005"/>
          <ac:graphicFrameMkLst>
            <pc:docMk/>
            <pc:sldMk cId="4020405321" sldId="299"/>
            <ac:graphicFrameMk id="5" creationId="{386E2A05-9250-44AA-95F8-7B43B7B68640}"/>
          </ac:graphicFrameMkLst>
        </pc:graphicFrameChg>
      </pc:sldChg>
      <pc:sldChg chg="addSp delSp modSp new">
        <pc:chgData name="Corey Edwards" userId="S::corey.edwards@uwtsd.ac.uk::7a967df3-e232-40a5-b10c-dee8f912d80a" providerId="AD" clId="Web-{0EA14907-C4C4-8E41-B865-3E91C5BE6C3F}" dt="2024-09-13T09:11:13.537" v="1006"/>
        <pc:sldMkLst>
          <pc:docMk/>
          <pc:sldMk cId="3260887017" sldId="300"/>
        </pc:sldMkLst>
        <pc:spChg chg="mod">
          <ac:chgData name="Corey Edwards" userId="S::corey.edwards@uwtsd.ac.uk::7a967df3-e232-40a5-b10c-dee8f912d80a" providerId="AD" clId="Web-{0EA14907-C4C4-8E41-B865-3E91C5BE6C3F}" dt="2024-09-13T08:52:39.980" v="190" actId="20577"/>
          <ac:spMkLst>
            <pc:docMk/>
            <pc:sldMk cId="3260887017" sldId="300"/>
            <ac:spMk id="2" creationId="{9E033FC7-1042-2AA4-C0E9-AF2F36B81C1A}"/>
          </ac:spMkLst>
        </pc:spChg>
        <pc:spChg chg="del mod">
          <ac:chgData name="Corey Edwards" userId="S::corey.edwards@uwtsd.ac.uk::7a967df3-e232-40a5-b10c-dee8f912d80a" providerId="AD" clId="Web-{0EA14907-C4C4-8E41-B865-3E91C5BE6C3F}" dt="2024-09-13T09:11:13.537" v="1006"/>
          <ac:spMkLst>
            <pc:docMk/>
            <pc:sldMk cId="3260887017" sldId="300"/>
            <ac:spMk id="3" creationId="{2C06801D-A1DD-4762-3E78-FB2ABBE84D38}"/>
          </ac:spMkLst>
        </pc:spChg>
        <pc:graphicFrameChg chg="add">
          <ac:chgData name="Corey Edwards" userId="S::corey.edwards@uwtsd.ac.uk::7a967df3-e232-40a5-b10c-dee8f912d80a" providerId="AD" clId="Web-{0EA14907-C4C4-8E41-B865-3E91C5BE6C3F}" dt="2024-09-13T09:11:13.537" v="1006"/>
          <ac:graphicFrameMkLst>
            <pc:docMk/>
            <pc:sldMk cId="3260887017" sldId="300"/>
            <ac:graphicFrameMk id="5" creationId="{3A8D7915-61D0-159F-B3CF-88C77D758383}"/>
          </ac:graphicFrameMkLst>
        </pc:graphicFrameChg>
      </pc:sldChg>
      <pc:sldChg chg="addSp delSp modSp new mod setBg">
        <pc:chgData name="Corey Edwards" userId="S::corey.edwards@uwtsd.ac.uk::7a967df3-e232-40a5-b10c-dee8f912d80a" providerId="AD" clId="Web-{0EA14907-C4C4-8E41-B865-3E91C5BE6C3F}" dt="2024-09-13T09:11:19.224" v="1007"/>
        <pc:sldMkLst>
          <pc:docMk/>
          <pc:sldMk cId="3416832633" sldId="301"/>
        </pc:sldMkLst>
        <pc:spChg chg="mod">
          <ac:chgData name="Corey Edwards" userId="S::corey.edwards@uwtsd.ac.uk::7a967df3-e232-40a5-b10c-dee8f912d80a" providerId="AD" clId="Web-{0EA14907-C4C4-8E41-B865-3E91C5BE6C3F}" dt="2024-09-13T09:11:19.224" v="1007"/>
          <ac:spMkLst>
            <pc:docMk/>
            <pc:sldMk cId="3416832633" sldId="301"/>
            <ac:spMk id="2" creationId="{67E5BD61-33DF-D75C-0722-F9465A763585}"/>
          </ac:spMkLst>
        </pc:spChg>
        <pc:spChg chg="del mod">
          <ac:chgData name="Corey Edwards" userId="S::corey.edwards@uwtsd.ac.uk::7a967df3-e232-40a5-b10c-dee8f912d80a" providerId="AD" clId="Web-{0EA14907-C4C4-8E41-B865-3E91C5BE6C3F}" dt="2024-09-13T09:11:19.224" v="1007"/>
          <ac:spMkLst>
            <pc:docMk/>
            <pc:sldMk cId="3416832633" sldId="301"/>
            <ac:spMk id="3" creationId="{F2B92938-C90C-51DC-019C-D30E0410846D}"/>
          </ac:spMkLst>
        </pc:spChg>
        <pc:spChg chg="add">
          <ac:chgData name="Corey Edwards" userId="S::corey.edwards@uwtsd.ac.uk::7a967df3-e232-40a5-b10c-dee8f912d80a" providerId="AD" clId="Web-{0EA14907-C4C4-8E41-B865-3E91C5BE6C3F}" dt="2024-09-13T09:11:19.224" v="1007"/>
          <ac:spMkLst>
            <pc:docMk/>
            <pc:sldMk cId="3416832633" sldId="301"/>
            <ac:spMk id="9" creationId="{60B7752B-728D-4CA3-8923-C4F7F77029E3}"/>
          </ac:spMkLst>
        </pc:spChg>
        <pc:spChg chg="add">
          <ac:chgData name="Corey Edwards" userId="S::corey.edwards@uwtsd.ac.uk::7a967df3-e232-40a5-b10c-dee8f912d80a" providerId="AD" clId="Web-{0EA14907-C4C4-8E41-B865-3E91C5BE6C3F}" dt="2024-09-13T09:11:19.224" v="1007"/>
          <ac:spMkLst>
            <pc:docMk/>
            <pc:sldMk cId="3416832633" sldId="301"/>
            <ac:spMk id="15" creationId="{52D58DC7-20C8-4471-BAA7-B296A2AEC3F6}"/>
          </ac:spMkLst>
        </pc:spChg>
        <pc:spChg chg="add">
          <ac:chgData name="Corey Edwards" userId="S::corey.edwards@uwtsd.ac.uk::7a967df3-e232-40a5-b10c-dee8f912d80a" providerId="AD" clId="Web-{0EA14907-C4C4-8E41-B865-3E91C5BE6C3F}" dt="2024-09-13T09:11:19.224" v="1007"/>
          <ac:spMkLst>
            <pc:docMk/>
            <pc:sldMk cId="3416832633" sldId="301"/>
            <ac:spMk id="17" creationId="{8E4AABAC-100B-437F-86D3-981412859411}"/>
          </ac:spMkLst>
        </pc:spChg>
        <pc:spChg chg="add">
          <ac:chgData name="Corey Edwards" userId="S::corey.edwards@uwtsd.ac.uk::7a967df3-e232-40a5-b10c-dee8f912d80a" providerId="AD" clId="Web-{0EA14907-C4C4-8E41-B865-3E91C5BE6C3F}" dt="2024-09-13T09:11:19.224" v="1007"/>
          <ac:spMkLst>
            <pc:docMk/>
            <pc:sldMk cId="3416832633" sldId="301"/>
            <ac:spMk id="19" creationId="{1DFD33E0-4D46-4176-BAE2-6AED15231C59}"/>
          </ac:spMkLst>
        </pc:spChg>
        <pc:spChg chg="add">
          <ac:chgData name="Corey Edwards" userId="S::corey.edwards@uwtsd.ac.uk::7a967df3-e232-40a5-b10c-dee8f912d80a" providerId="AD" clId="Web-{0EA14907-C4C4-8E41-B865-3E91C5BE6C3F}" dt="2024-09-13T09:11:19.224" v="1007"/>
          <ac:spMkLst>
            <pc:docMk/>
            <pc:sldMk cId="3416832633" sldId="301"/>
            <ac:spMk id="21" creationId="{022B5D87-7689-4E7F-B03A-7F803B5DF799}"/>
          </ac:spMkLst>
        </pc:spChg>
        <pc:grpChg chg="add">
          <ac:chgData name="Corey Edwards" userId="S::corey.edwards@uwtsd.ac.uk::7a967df3-e232-40a5-b10c-dee8f912d80a" providerId="AD" clId="Web-{0EA14907-C4C4-8E41-B865-3E91C5BE6C3F}" dt="2024-09-13T09:11:19.224" v="1007"/>
          <ac:grpSpMkLst>
            <pc:docMk/>
            <pc:sldMk cId="3416832633" sldId="301"/>
            <ac:grpSpMk id="11" creationId="{20205E53-D75C-4F15-A4A3-21DA0826FCE9}"/>
          </ac:grpSpMkLst>
        </pc:grpChg>
        <pc:graphicFrameChg chg="add">
          <ac:chgData name="Corey Edwards" userId="S::corey.edwards@uwtsd.ac.uk::7a967df3-e232-40a5-b10c-dee8f912d80a" providerId="AD" clId="Web-{0EA14907-C4C4-8E41-B865-3E91C5BE6C3F}" dt="2024-09-13T09:11:19.224" v="1007"/>
          <ac:graphicFrameMkLst>
            <pc:docMk/>
            <pc:sldMk cId="3416832633" sldId="301"/>
            <ac:graphicFrameMk id="5" creationId="{6B5144FD-63FE-A39C-F07B-ED503A2520CB}"/>
          </ac:graphicFrameMkLst>
        </pc:graphicFrameChg>
      </pc:sldChg>
      <pc:sldChg chg="addSp delSp modSp new mod setBg">
        <pc:chgData name="Corey Edwards" userId="S::corey.edwards@uwtsd.ac.uk::7a967df3-e232-40a5-b10c-dee8f912d80a" providerId="AD" clId="Web-{0EA14907-C4C4-8E41-B865-3E91C5BE6C3F}" dt="2024-09-13T09:11:23.740" v="1008"/>
        <pc:sldMkLst>
          <pc:docMk/>
          <pc:sldMk cId="1337795953" sldId="302"/>
        </pc:sldMkLst>
        <pc:spChg chg="mod">
          <ac:chgData name="Corey Edwards" userId="S::corey.edwards@uwtsd.ac.uk::7a967df3-e232-40a5-b10c-dee8f912d80a" providerId="AD" clId="Web-{0EA14907-C4C4-8E41-B865-3E91C5BE6C3F}" dt="2024-09-13T09:11:23.740" v="1008"/>
          <ac:spMkLst>
            <pc:docMk/>
            <pc:sldMk cId="1337795953" sldId="302"/>
            <ac:spMk id="2" creationId="{76557016-8D5B-5C9D-B5C0-327E4E3103C1}"/>
          </ac:spMkLst>
        </pc:spChg>
        <pc:spChg chg="del mod">
          <ac:chgData name="Corey Edwards" userId="S::corey.edwards@uwtsd.ac.uk::7a967df3-e232-40a5-b10c-dee8f912d80a" providerId="AD" clId="Web-{0EA14907-C4C4-8E41-B865-3E91C5BE6C3F}" dt="2024-09-13T09:11:23.740" v="1008"/>
          <ac:spMkLst>
            <pc:docMk/>
            <pc:sldMk cId="1337795953" sldId="302"/>
            <ac:spMk id="3" creationId="{22298811-102E-56A2-3352-B75F86D473E3}"/>
          </ac:spMkLst>
        </pc:spChg>
        <pc:spChg chg="add">
          <ac:chgData name="Corey Edwards" userId="S::corey.edwards@uwtsd.ac.uk::7a967df3-e232-40a5-b10c-dee8f912d80a" providerId="AD" clId="Web-{0EA14907-C4C4-8E41-B865-3E91C5BE6C3F}" dt="2024-09-13T09:11:23.740" v="1008"/>
          <ac:spMkLst>
            <pc:docMk/>
            <pc:sldMk cId="1337795953" sldId="302"/>
            <ac:spMk id="9" creationId="{60B7752B-728D-4CA3-8923-C4F7F77029E3}"/>
          </ac:spMkLst>
        </pc:spChg>
        <pc:spChg chg="add">
          <ac:chgData name="Corey Edwards" userId="S::corey.edwards@uwtsd.ac.uk::7a967df3-e232-40a5-b10c-dee8f912d80a" providerId="AD" clId="Web-{0EA14907-C4C4-8E41-B865-3E91C5BE6C3F}" dt="2024-09-13T09:11:23.740" v="1008"/>
          <ac:spMkLst>
            <pc:docMk/>
            <pc:sldMk cId="1337795953" sldId="302"/>
            <ac:spMk id="11" creationId="{88392DC7-0988-443B-A0D0-E726C7DB622B}"/>
          </ac:spMkLst>
        </pc:spChg>
        <pc:graphicFrameChg chg="add">
          <ac:chgData name="Corey Edwards" userId="S::corey.edwards@uwtsd.ac.uk::7a967df3-e232-40a5-b10c-dee8f912d80a" providerId="AD" clId="Web-{0EA14907-C4C4-8E41-B865-3E91C5BE6C3F}" dt="2024-09-13T09:11:23.740" v="1008"/>
          <ac:graphicFrameMkLst>
            <pc:docMk/>
            <pc:sldMk cId="1337795953" sldId="302"/>
            <ac:graphicFrameMk id="5" creationId="{2251228C-A007-C53C-DAC2-C566F1987762}"/>
          </ac:graphicFrameMkLst>
        </pc:graphicFrameChg>
      </pc:sldChg>
      <pc:sldChg chg="addSp delSp modSp new mod setBg">
        <pc:chgData name="Corey Edwards" userId="S::corey.edwards@uwtsd.ac.uk::7a967df3-e232-40a5-b10c-dee8f912d80a" providerId="AD" clId="Web-{0EA14907-C4C4-8E41-B865-3E91C5BE6C3F}" dt="2024-09-13T09:11:30.100" v="1011"/>
        <pc:sldMkLst>
          <pc:docMk/>
          <pc:sldMk cId="126309073" sldId="303"/>
        </pc:sldMkLst>
        <pc:spChg chg="mod">
          <ac:chgData name="Corey Edwards" userId="S::corey.edwards@uwtsd.ac.uk::7a967df3-e232-40a5-b10c-dee8f912d80a" providerId="AD" clId="Web-{0EA14907-C4C4-8E41-B865-3E91C5BE6C3F}" dt="2024-09-13T09:11:30.100" v="1011"/>
          <ac:spMkLst>
            <pc:docMk/>
            <pc:sldMk cId="126309073" sldId="303"/>
            <ac:spMk id="2" creationId="{7AC23C32-9064-8D33-C257-86B8AE352EA5}"/>
          </ac:spMkLst>
        </pc:spChg>
        <pc:spChg chg="add del mod">
          <ac:chgData name="Corey Edwards" userId="S::corey.edwards@uwtsd.ac.uk::7a967df3-e232-40a5-b10c-dee8f912d80a" providerId="AD" clId="Web-{0EA14907-C4C4-8E41-B865-3E91C5BE6C3F}" dt="2024-09-13T09:11:30.100" v="1011"/>
          <ac:spMkLst>
            <pc:docMk/>
            <pc:sldMk cId="126309073" sldId="303"/>
            <ac:spMk id="3" creationId="{2C46BB3E-510D-2B5A-F54A-C854A7443B4B}"/>
          </ac:spMkLst>
        </pc:spChg>
        <pc:spChg chg="add del">
          <ac:chgData name="Corey Edwards" userId="S::corey.edwards@uwtsd.ac.uk::7a967df3-e232-40a5-b10c-dee8f912d80a" providerId="AD" clId="Web-{0EA14907-C4C4-8E41-B865-3E91C5BE6C3F}" dt="2024-09-13T09:11:30.068" v="1010"/>
          <ac:spMkLst>
            <pc:docMk/>
            <pc:sldMk cId="126309073" sldId="303"/>
            <ac:spMk id="9" creationId="{60B7752B-728D-4CA3-8923-C4F7F77029E3}"/>
          </ac:spMkLst>
        </pc:spChg>
        <pc:spChg chg="add del">
          <ac:chgData name="Corey Edwards" userId="S::corey.edwards@uwtsd.ac.uk::7a967df3-e232-40a5-b10c-dee8f912d80a" providerId="AD" clId="Web-{0EA14907-C4C4-8E41-B865-3E91C5BE6C3F}" dt="2024-09-13T09:11:30.068" v="1010"/>
          <ac:spMkLst>
            <pc:docMk/>
            <pc:sldMk cId="126309073" sldId="303"/>
            <ac:spMk id="11" creationId="{429899A3-416E-4DB5-846D-023526052013}"/>
          </ac:spMkLst>
        </pc:spChg>
        <pc:spChg chg="add">
          <ac:chgData name="Corey Edwards" userId="S::corey.edwards@uwtsd.ac.uk::7a967df3-e232-40a5-b10c-dee8f912d80a" providerId="AD" clId="Web-{0EA14907-C4C4-8E41-B865-3E91C5BE6C3F}" dt="2024-09-13T09:11:30.100" v="1011"/>
          <ac:spMkLst>
            <pc:docMk/>
            <pc:sldMk cId="126309073" sldId="303"/>
            <ac:spMk id="13" creationId="{60B7752B-728D-4CA3-8923-C4F7F77029E3}"/>
          </ac:spMkLst>
        </pc:spChg>
        <pc:spChg chg="add">
          <ac:chgData name="Corey Edwards" userId="S::corey.edwards@uwtsd.ac.uk::7a967df3-e232-40a5-b10c-dee8f912d80a" providerId="AD" clId="Web-{0EA14907-C4C4-8E41-B865-3E91C5BE6C3F}" dt="2024-09-13T09:11:30.100" v="1011"/>
          <ac:spMkLst>
            <pc:docMk/>
            <pc:sldMk cId="126309073" sldId="303"/>
            <ac:spMk id="14" creationId="{88392DC7-0988-443B-A0D0-E726C7DB622B}"/>
          </ac:spMkLst>
        </pc:spChg>
        <pc:graphicFrameChg chg="add del">
          <ac:chgData name="Corey Edwards" userId="S::corey.edwards@uwtsd.ac.uk::7a967df3-e232-40a5-b10c-dee8f912d80a" providerId="AD" clId="Web-{0EA14907-C4C4-8E41-B865-3E91C5BE6C3F}" dt="2024-09-13T09:11:30.068" v="1010"/>
          <ac:graphicFrameMkLst>
            <pc:docMk/>
            <pc:sldMk cId="126309073" sldId="303"/>
            <ac:graphicFrameMk id="5" creationId="{8BB1C09F-B377-637A-F7D4-7417B0141A61}"/>
          </ac:graphicFrameMkLst>
        </pc:graphicFrameChg>
        <pc:graphicFrameChg chg="add">
          <ac:chgData name="Corey Edwards" userId="S::corey.edwards@uwtsd.ac.uk::7a967df3-e232-40a5-b10c-dee8f912d80a" providerId="AD" clId="Web-{0EA14907-C4C4-8E41-B865-3E91C5BE6C3F}" dt="2024-09-13T09:11:30.100" v="1011"/>
          <ac:graphicFrameMkLst>
            <pc:docMk/>
            <pc:sldMk cId="126309073" sldId="303"/>
            <ac:graphicFrameMk id="15" creationId="{D356A1E5-8732-22E0-9CE6-FCF80A8C4694}"/>
          </ac:graphicFrameMkLst>
        </pc:graphicFrameChg>
      </pc:sldChg>
      <pc:sldChg chg="addSp delSp modSp new mod setBg">
        <pc:chgData name="Corey Edwards" userId="S::corey.edwards@uwtsd.ac.uk::7a967df3-e232-40a5-b10c-dee8f912d80a" providerId="AD" clId="Web-{0EA14907-C4C4-8E41-B865-3E91C5BE6C3F}" dt="2024-09-13T09:11:38.131" v="1013"/>
        <pc:sldMkLst>
          <pc:docMk/>
          <pc:sldMk cId="1460115877" sldId="304"/>
        </pc:sldMkLst>
        <pc:spChg chg="mod">
          <ac:chgData name="Corey Edwards" userId="S::corey.edwards@uwtsd.ac.uk::7a967df3-e232-40a5-b10c-dee8f912d80a" providerId="AD" clId="Web-{0EA14907-C4C4-8E41-B865-3E91C5BE6C3F}" dt="2024-09-13T09:11:38.131" v="1013"/>
          <ac:spMkLst>
            <pc:docMk/>
            <pc:sldMk cId="1460115877" sldId="304"/>
            <ac:spMk id="2" creationId="{5B605021-FBA6-6580-F2FD-545FF8264C8C}"/>
          </ac:spMkLst>
        </pc:spChg>
        <pc:spChg chg="del mod">
          <ac:chgData name="Corey Edwards" userId="S::corey.edwards@uwtsd.ac.uk::7a967df3-e232-40a5-b10c-dee8f912d80a" providerId="AD" clId="Web-{0EA14907-C4C4-8E41-B865-3E91C5BE6C3F}" dt="2024-09-13T09:11:38.131" v="1013"/>
          <ac:spMkLst>
            <pc:docMk/>
            <pc:sldMk cId="1460115877" sldId="304"/>
            <ac:spMk id="3" creationId="{F8D26B58-A83A-6C4B-1642-DE92CFD682F7}"/>
          </ac:spMkLst>
        </pc:spChg>
        <pc:spChg chg="add">
          <ac:chgData name="Corey Edwards" userId="S::corey.edwards@uwtsd.ac.uk::7a967df3-e232-40a5-b10c-dee8f912d80a" providerId="AD" clId="Web-{0EA14907-C4C4-8E41-B865-3E91C5BE6C3F}" dt="2024-09-13T09:11:38.131" v="1013"/>
          <ac:spMkLst>
            <pc:docMk/>
            <pc:sldMk cId="1460115877" sldId="304"/>
            <ac:spMk id="9" creationId="{60B7752B-728D-4CA3-8923-C4F7F77029E3}"/>
          </ac:spMkLst>
        </pc:spChg>
        <pc:spChg chg="add">
          <ac:chgData name="Corey Edwards" userId="S::corey.edwards@uwtsd.ac.uk::7a967df3-e232-40a5-b10c-dee8f912d80a" providerId="AD" clId="Web-{0EA14907-C4C4-8E41-B865-3E91C5BE6C3F}" dt="2024-09-13T09:11:38.131" v="1013"/>
          <ac:spMkLst>
            <pc:docMk/>
            <pc:sldMk cId="1460115877" sldId="304"/>
            <ac:spMk id="11" creationId="{429899A3-416E-4DB5-846D-023526052013}"/>
          </ac:spMkLst>
        </pc:spChg>
        <pc:graphicFrameChg chg="add">
          <ac:chgData name="Corey Edwards" userId="S::corey.edwards@uwtsd.ac.uk::7a967df3-e232-40a5-b10c-dee8f912d80a" providerId="AD" clId="Web-{0EA14907-C4C4-8E41-B865-3E91C5BE6C3F}" dt="2024-09-13T09:11:38.131" v="1013"/>
          <ac:graphicFrameMkLst>
            <pc:docMk/>
            <pc:sldMk cId="1460115877" sldId="304"/>
            <ac:graphicFrameMk id="5" creationId="{F31A0AEE-6C4E-98BC-B4AD-ECFCB15D17B0}"/>
          </ac:graphicFrameMkLst>
        </pc:graphicFrameChg>
      </pc:sldChg>
      <pc:sldChg chg="addSp delSp modSp new mod setBg">
        <pc:chgData name="Corey Edwards" userId="S::corey.edwards@uwtsd.ac.uk::7a967df3-e232-40a5-b10c-dee8f912d80a" providerId="AD" clId="Web-{0EA14907-C4C4-8E41-B865-3E91C5BE6C3F}" dt="2024-09-13T09:11:49.444" v="1015"/>
        <pc:sldMkLst>
          <pc:docMk/>
          <pc:sldMk cId="2726069856" sldId="305"/>
        </pc:sldMkLst>
        <pc:spChg chg="mod">
          <ac:chgData name="Corey Edwards" userId="S::corey.edwards@uwtsd.ac.uk::7a967df3-e232-40a5-b10c-dee8f912d80a" providerId="AD" clId="Web-{0EA14907-C4C4-8E41-B865-3E91C5BE6C3F}" dt="2024-09-13T09:11:49.444" v="1015"/>
          <ac:spMkLst>
            <pc:docMk/>
            <pc:sldMk cId="2726069856" sldId="305"/>
            <ac:spMk id="2" creationId="{2404A80E-F33C-F81F-46AF-A13F9D9CB96E}"/>
          </ac:spMkLst>
        </pc:spChg>
        <pc:spChg chg="del mod">
          <ac:chgData name="Corey Edwards" userId="S::corey.edwards@uwtsd.ac.uk::7a967df3-e232-40a5-b10c-dee8f912d80a" providerId="AD" clId="Web-{0EA14907-C4C4-8E41-B865-3E91C5BE6C3F}" dt="2024-09-13T09:11:49.444" v="1015"/>
          <ac:spMkLst>
            <pc:docMk/>
            <pc:sldMk cId="2726069856" sldId="305"/>
            <ac:spMk id="3" creationId="{8D912741-266F-AD74-C7CA-EF89F98807F7}"/>
          </ac:spMkLst>
        </pc:spChg>
        <pc:spChg chg="add">
          <ac:chgData name="Corey Edwards" userId="S::corey.edwards@uwtsd.ac.uk::7a967df3-e232-40a5-b10c-dee8f912d80a" providerId="AD" clId="Web-{0EA14907-C4C4-8E41-B865-3E91C5BE6C3F}" dt="2024-09-13T09:11:49.444" v="1015"/>
          <ac:spMkLst>
            <pc:docMk/>
            <pc:sldMk cId="2726069856" sldId="305"/>
            <ac:spMk id="9" creationId="{60B7752B-728D-4CA3-8923-C4F7F77029E3}"/>
          </ac:spMkLst>
        </pc:spChg>
        <pc:spChg chg="add">
          <ac:chgData name="Corey Edwards" userId="S::corey.edwards@uwtsd.ac.uk::7a967df3-e232-40a5-b10c-dee8f912d80a" providerId="AD" clId="Web-{0EA14907-C4C4-8E41-B865-3E91C5BE6C3F}" dt="2024-09-13T09:11:49.444" v="1015"/>
          <ac:spMkLst>
            <pc:docMk/>
            <pc:sldMk cId="2726069856" sldId="305"/>
            <ac:spMk id="11" creationId="{429899A3-416E-4DB5-846D-023526052013}"/>
          </ac:spMkLst>
        </pc:spChg>
        <pc:graphicFrameChg chg="add">
          <ac:chgData name="Corey Edwards" userId="S::corey.edwards@uwtsd.ac.uk::7a967df3-e232-40a5-b10c-dee8f912d80a" providerId="AD" clId="Web-{0EA14907-C4C4-8E41-B865-3E91C5BE6C3F}" dt="2024-09-13T09:11:49.444" v="1015"/>
          <ac:graphicFrameMkLst>
            <pc:docMk/>
            <pc:sldMk cId="2726069856" sldId="305"/>
            <ac:graphicFrameMk id="5" creationId="{EAC9D393-6D97-57B9-20D2-EEA25F2D0699}"/>
          </ac:graphicFrameMkLst>
        </pc:graphicFrameChg>
      </pc:sldChg>
      <pc:sldChg chg="addSp delSp modSp new mod setBg">
        <pc:chgData name="Corey Edwards" userId="S::corey.edwards@uwtsd.ac.uk::7a967df3-e232-40a5-b10c-dee8f912d80a" providerId="AD" clId="Web-{0EA14907-C4C4-8E41-B865-3E91C5BE6C3F}" dt="2024-09-13T09:11:56.148" v="1018"/>
        <pc:sldMkLst>
          <pc:docMk/>
          <pc:sldMk cId="1954013646" sldId="306"/>
        </pc:sldMkLst>
        <pc:spChg chg="mod">
          <ac:chgData name="Corey Edwards" userId="S::corey.edwards@uwtsd.ac.uk::7a967df3-e232-40a5-b10c-dee8f912d80a" providerId="AD" clId="Web-{0EA14907-C4C4-8E41-B865-3E91C5BE6C3F}" dt="2024-09-13T09:11:56.148" v="1018"/>
          <ac:spMkLst>
            <pc:docMk/>
            <pc:sldMk cId="1954013646" sldId="306"/>
            <ac:spMk id="2" creationId="{0CF703F5-68D4-902A-A2FD-BADF67B21F20}"/>
          </ac:spMkLst>
        </pc:spChg>
        <pc:spChg chg="add del mod">
          <ac:chgData name="Corey Edwards" userId="S::corey.edwards@uwtsd.ac.uk::7a967df3-e232-40a5-b10c-dee8f912d80a" providerId="AD" clId="Web-{0EA14907-C4C4-8E41-B865-3E91C5BE6C3F}" dt="2024-09-13T09:11:56.148" v="1018"/>
          <ac:spMkLst>
            <pc:docMk/>
            <pc:sldMk cId="1954013646" sldId="306"/>
            <ac:spMk id="3" creationId="{7B2E7FCF-29D0-2381-02AC-0B852A9EACEC}"/>
          </ac:spMkLst>
        </pc:spChg>
        <pc:spChg chg="add del">
          <ac:chgData name="Corey Edwards" userId="S::corey.edwards@uwtsd.ac.uk::7a967df3-e232-40a5-b10c-dee8f912d80a" providerId="AD" clId="Web-{0EA14907-C4C4-8E41-B865-3E91C5BE6C3F}" dt="2024-09-13T09:11:56.116" v="1017"/>
          <ac:spMkLst>
            <pc:docMk/>
            <pc:sldMk cId="1954013646" sldId="306"/>
            <ac:spMk id="9" creationId="{60B7752B-728D-4CA3-8923-C4F7F77029E3}"/>
          </ac:spMkLst>
        </pc:spChg>
        <pc:spChg chg="add">
          <ac:chgData name="Corey Edwards" userId="S::corey.edwards@uwtsd.ac.uk::7a967df3-e232-40a5-b10c-dee8f912d80a" providerId="AD" clId="Web-{0EA14907-C4C4-8E41-B865-3E91C5BE6C3F}" dt="2024-09-13T09:11:56.148" v="1018"/>
          <ac:spMkLst>
            <pc:docMk/>
            <pc:sldMk cId="1954013646" sldId="306"/>
            <ac:spMk id="11" creationId="{429899A3-416E-4DB5-846D-023526052013}"/>
          </ac:spMkLst>
        </pc:spChg>
        <pc:spChg chg="add">
          <ac:chgData name="Corey Edwards" userId="S::corey.edwards@uwtsd.ac.uk::7a967df3-e232-40a5-b10c-dee8f912d80a" providerId="AD" clId="Web-{0EA14907-C4C4-8E41-B865-3E91C5BE6C3F}" dt="2024-09-13T09:11:56.148" v="1018"/>
          <ac:spMkLst>
            <pc:docMk/>
            <pc:sldMk cId="1954013646" sldId="306"/>
            <ac:spMk id="12" creationId="{60B7752B-728D-4CA3-8923-C4F7F77029E3}"/>
          </ac:spMkLst>
        </pc:spChg>
        <pc:graphicFrameChg chg="add del">
          <ac:chgData name="Corey Edwards" userId="S::corey.edwards@uwtsd.ac.uk::7a967df3-e232-40a5-b10c-dee8f912d80a" providerId="AD" clId="Web-{0EA14907-C4C4-8E41-B865-3E91C5BE6C3F}" dt="2024-09-13T09:11:56.116" v="1017"/>
          <ac:graphicFrameMkLst>
            <pc:docMk/>
            <pc:sldMk cId="1954013646" sldId="306"/>
            <ac:graphicFrameMk id="5" creationId="{B8FEF721-0980-2346-ECEF-EBBB8D18E880}"/>
          </ac:graphicFrameMkLst>
        </pc:graphicFrameChg>
        <pc:graphicFrameChg chg="add">
          <ac:chgData name="Corey Edwards" userId="S::corey.edwards@uwtsd.ac.uk::7a967df3-e232-40a5-b10c-dee8f912d80a" providerId="AD" clId="Web-{0EA14907-C4C4-8E41-B865-3E91C5BE6C3F}" dt="2024-09-13T09:11:56.148" v="1018"/>
          <ac:graphicFrameMkLst>
            <pc:docMk/>
            <pc:sldMk cId="1954013646" sldId="306"/>
            <ac:graphicFrameMk id="13" creationId="{45F04D02-DDA2-41FD-21AA-81DB779D4B1B}"/>
          </ac:graphicFrameMkLst>
        </pc:graphicFrameChg>
      </pc:sldChg>
      <pc:sldChg chg="addSp delSp modSp new mod setBg">
        <pc:chgData name="Corey Edwards" userId="S::corey.edwards@uwtsd.ac.uk::7a967df3-e232-40a5-b10c-dee8f912d80a" providerId="AD" clId="Web-{0EA14907-C4C4-8E41-B865-3E91C5BE6C3F}" dt="2024-09-13T09:11:59.491" v="1019"/>
        <pc:sldMkLst>
          <pc:docMk/>
          <pc:sldMk cId="3719600803" sldId="307"/>
        </pc:sldMkLst>
        <pc:spChg chg="mod">
          <ac:chgData name="Corey Edwards" userId="S::corey.edwards@uwtsd.ac.uk::7a967df3-e232-40a5-b10c-dee8f912d80a" providerId="AD" clId="Web-{0EA14907-C4C4-8E41-B865-3E91C5BE6C3F}" dt="2024-09-13T09:11:59.491" v="1019"/>
          <ac:spMkLst>
            <pc:docMk/>
            <pc:sldMk cId="3719600803" sldId="307"/>
            <ac:spMk id="2" creationId="{6A596E47-0344-0E5D-0649-656608095506}"/>
          </ac:spMkLst>
        </pc:spChg>
        <pc:spChg chg="del mod">
          <ac:chgData name="Corey Edwards" userId="S::corey.edwards@uwtsd.ac.uk::7a967df3-e232-40a5-b10c-dee8f912d80a" providerId="AD" clId="Web-{0EA14907-C4C4-8E41-B865-3E91C5BE6C3F}" dt="2024-09-13T09:11:59.491" v="1019"/>
          <ac:spMkLst>
            <pc:docMk/>
            <pc:sldMk cId="3719600803" sldId="307"/>
            <ac:spMk id="3" creationId="{ACECD873-22F1-1C79-BA7A-C343AC5BA86A}"/>
          </ac:spMkLst>
        </pc:spChg>
        <pc:spChg chg="add">
          <ac:chgData name="Corey Edwards" userId="S::corey.edwards@uwtsd.ac.uk::7a967df3-e232-40a5-b10c-dee8f912d80a" providerId="AD" clId="Web-{0EA14907-C4C4-8E41-B865-3E91C5BE6C3F}" dt="2024-09-13T09:11:59.491" v="1019"/>
          <ac:spMkLst>
            <pc:docMk/>
            <pc:sldMk cId="3719600803" sldId="307"/>
            <ac:spMk id="9" creationId="{60B7752B-728D-4CA3-8923-C4F7F77029E3}"/>
          </ac:spMkLst>
        </pc:spChg>
        <pc:spChg chg="add">
          <ac:chgData name="Corey Edwards" userId="S::corey.edwards@uwtsd.ac.uk::7a967df3-e232-40a5-b10c-dee8f912d80a" providerId="AD" clId="Web-{0EA14907-C4C4-8E41-B865-3E91C5BE6C3F}" dt="2024-09-13T09:11:59.491" v="1019"/>
          <ac:spMkLst>
            <pc:docMk/>
            <pc:sldMk cId="3719600803" sldId="307"/>
            <ac:spMk id="11" creationId="{429899A3-416E-4DB5-846D-023526052013}"/>
          </ac:spMkLst>
        </pc:spChg>
        <pc:graphicFrameChg chg="add">
          <ac:chgData name="Corey Edwards" userId="S::corey.edwards@uwtsd.ac.uk::7a967df3-e232-40a5-b10c-dee8f912d80a" providerId="AD" clId="Web-{0EA14907-C4C4-8E41-B865-3E91C5BE6C3F}" dt="2024-09-13T09:11:59.491" v="1019"/>
          <ac:graphicFrameMkLst>
            <pc:docMk/>
            <pc:sldMk cId="3719600803" sldId="307"/>
            <ac:graphicFrameMk id="5" creationId="{41AE1452-67E8-ABF6-EBA0-7B057FEA3824}"/>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ED94FB-66CB-41C1-BD5A-7DB8138FE0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F9B914-B222-4781-B7CC-20E52F815068}">
      <dgm:prSet/>
      <dgm:spPr/>
      <dgm:t>
        <a:bodyPr/>
        <a:lstStyle/>
        <a:p>
          <a:r>
            <a:rPr lang="en-US"/>
            <a:t>Aim: To discuss the concept of mental health literacy and its importance.</a:t>
          </a:r>
        </a:p>
      </dgm:t>
    </dgm:pt>
    <dgm:pt modelId="{AD8542C6-3295-4CE3-BC3A-895B88C43DEA}" type="parTrans" cxnId="{EFD17A97-D1E4-43E8-8CD4-6C98A52BFC97}">
      <dgm:prSet/>
      <dgm:spPr/>
      <dgm:t>
        <a:bodyPr/>
        <a:lstStyle/>
        <a:p>
          <a:endParaRPr lang="en-US"/>
        </a:p>
      </dgm:t>
    </dgm:pt>
    <dgm:pt modelId="{2CB615BD-1285-4D6C-B8A2-EC44EC501B1F}" type="sibTrans" cxnId="{EFD17A97-D1E4-43E8-8CD4-6C98A52BFC97}">
      <dgm:prSet/>
      <dgm:spPr/>
      <dgm:t>
        <a:bodyPr/>
        <a:lstStyle/>
        <a:p>
          <a:endParaRPr lang="en-US"/>
        </a:p>
      </dgm:t>
    </dgm:pt>
    <dgm:pt modelId="{34E0D589-9805-400A-AFAE-463BEA31C461}">
      <dgm:prSet/>
      <dgm:spPr/>
      <dgm:t>
        <a:bodyPr/>
        <a:lstStyle/>
        <a:p>
          <a:r>
            <a:rPr lang="en-US"/>
            <a:t>Define mental health literacy and resilience.</a:t>
          </a:r>
        </a:p>
      </dgm:t>
    </dgm:pt>
    <dgm:pt modelId="{A867C25C-3B83-4FD8-A6C8-04B303B5F6A4}" type="parTrans" cxnId="{83249A89-EF9A-4824-9849-3D11A2A1C5F1}">
      <dgm:prSet/>
      <dgm:spPr/>
      <dgm:t>
        <a:bodyPr/>
        <a:lstStyle/>
        <a:p>
          <a:endParaRPr lang="en-US"/>
        </a:p>
      </dgm:t>
    </dgm:pt>
    <dgm:pt modelId="{79729FD1-7065-4D47-8DAA-3E6F653858D1}" type="sibTrans" cxnId="{83249A89-EF9A-4824-9849-3D11A2A1C5F1}">
      <dgm:prSet/>
      <dgm:spPr/>
      <dgm:t>
        <a:bodyPr/>
        <a:lstStyle/>
        <a:p>
          <a:endParaRPr lang="en-US"/>
        </a:p>
      </dgm:t>
    </dgm:pt>
    <dgm:pt modelId="{96FC15ED-2223-42ED-BE4A-08472AFE607C}">
      <dgm:prSet/>
      <dgm:spPr/>
      <dgm:t>
        <a:bodyPr/>
        <a:lstStyle/>
        <a:p>
          <a:r>
            <a:rPr lang="en-US"/>
            <a:t>Discuss components of mental health literacy. </a:t>
          </a:r>
        </a:p>
      </dgm:t>
    </dgm:pt>
    <dgm:pt modelId="{A1026E08-CD3D-4DA9-9797-2AF7325A3972}" type="parTrans" cxnId="{5269A8B4-34A9-425D-94E2-37FEBB5CE0F2}">
      <dgm:prSet/>
      <dgm:spPr/>
      <dgm:t>
        <a:bodyPr/>
        <a:lstStyle/>
        <a:p>
          <a:endParaRPr lang="en-US"/>
        </a:p>
      </dgm:t>
    </dgm:pt>
    <dgm:pt modelId="{5C2B94E7-BB04-477F-9DE6-F406A851D388}" type="sibTrans" cxnId="{5269A8B4-34A9-425D-94E2-37FEBB5CE0F2}">
      <dgm:prSet/>
      <dgm:spPr/>
      <dgm:t>
        <a:bodyPr/>
        <a:lstStyle/>
        <a:p>
          <a:endParaRPr lang="en-US"/>
        </a:p>
      </dgm:t>
    </dgm:pt>
    <dgm:pt modelId="{00C02F95-1814-44BD-961A-24E00A46E389}">
      <dgm:prSet/>
      <dgm:spPr/>
      <dgm:t>
        <a:bodyPr/>
        <a:lstStyle/>
        <a:p>
          <a:r>
            <a:rPr lang="en-US"/>
            <a:t>Discuss factors affecting resilience. </a:t>
          </a:r>
        </a:p>
      </dgm:t>
    </dgm:pt>
    <dgm:pt modelId="{2FA9131F-6EEC-45D0-89F9-7CBAD85892F0}" type="parTrans" cxnId="{178FD261-3BBE-4E7A-B5C8-FB3E4F87F281}">
      <dgm:prSet/>
      <dgm:spPr/>
      <dgm:t>
        <a:bodyPr/>
        <a:lstStyle/>
        <a:p>
          <a:endParaRPr lang="en-US"/>
        </a:p>
      </dgm:t>
    </dgm:pt>
    <dgm:pt modelId="{B8DB5B89-1308-46C0-8F08-3310AD009FFF}" type="sibTrans" cxnId="{178FD261-3BBE-4E7A-B5C8-FB3E4F87F281}">
      <dgm:prSet/>
      <dgm:spPr/>
      <dgm:t>
        <a:bodyPr/>
        <a:lstStyle/>
        <a:p>
          <a:endParaRPr lang="en-US"/>
        </a:p>
      </dgm:t>
    </dgm:pt>
    <dgm:pt modelId="{C8650BE0-1619-47E7-BC4F-D7AA95E3EA6C}" type="pres">
      <dgm:prSet presAssocID="{65ED94FB-66CB-41C1-BD5A-7DB8138FE097}" presName="root" presStyleCnt="0">
        <dgm:presLayoutVars>
          <dgm:dir/>
          <dgm:resizeHandles val="exact"/>
        </dgm:presLayoutVars>
      </dgm:prSet>
      <dgm:spPr/>
    </dgm:pt>
    <dgm:pt modelId="{1CB6041C-2EDC-4F53-BADE-F449C8657111}" type="pres">
      <dgm:prSet presAssocID="{FDF9B914-B222-4781-B7CC-20E52F815068}" presName="compNode" presStyleCnt="0"/>
      <dgm:spPr/>
    </dgm:pt>
    <dgm:pt modelId="{9AA3499B-FEEF-4735-8E77-2AC3A2061888}" type="pres">
      <dgm:prSet presAssocID="{FDF9B914-B222-4781-B7CC-20E52F815068}" presName="bgRect" presStyleLbl="bgShp" presStyleIdx="0" presStyleCnt="4"/>
      <dgm:spPr/>
    </dgm:pt>
    <dgm:pt modelId="{24BF6033-33E4-436F-9C06-7E52DF6F93D5}" type="pres">
      <dgm:prSet presAssocID="{FDF9B914-B222-4781-B7CC-20E52F81506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9891CCB2-4D08-4D37-AE6F-FDFCF8200EB7}" type="pres">
      <dgm:prSet presAssocID="{FDF9B914-B222-4781-B7CC-20E52F815068}" presName="spaceRect" presStyleCnt="0"/>
      <dgm:spPr/>
    </dgm:pt>
    <dgm:pt modelId="{C0232BC4-FEC4-4C76-BC21-0A085CA276E1}" type="pres">
      <dgm:prSet presAssocID="{FDF9B914-B222-4781-B7CC-20E52F815068}" presName="parTx" presStyleLbl="revTx" presStyleIdx="0" presStyleCnt="4">
        <dgm:presLayoutVars>
          <dgm:chMax val="0"/>
          <dgm:chPref val="0"/>
        </dgm:presLayoutVars>
      </dgm:prSet>
      <dgm:spPr/>
    </dgm:pt>
    <dgm:pt modelId="{F8AE95E3-4C41-4ECB-A68D-8D59321A61B5}" type="pres">
      <dgm:prSet presAssocID="{2CB615BD-1285-4D6C-B8A2-EC44EC501B1F}" presName="sibTrans" presStyleCnt="0"/>
      <dgm:spPr/>
    </dgm:pt>
    <dgm:pt modelId="{40B27047-11F4-4231-ADAF-600CFFC1FB19}" type="pres">
      <dgm:prSet presAssocID="{34E0D589-9805-400A-AFAE-463BEA31C461}" presName="compNode" presStyleCnt="0"/>
      <dgm:spPr/>
    </dgm:pt>
    <dgm:pt modelId="{B0FA211F-6B12-4DCD-B98D-2CDD0BED5AF1}" type="pres">
      <dgm:prSet presAssocID="{34E0D589-9805-400A-AFAE-463BEA31C461}" presName="bgRect" presStyleLbl="bgShp" presStyleIdx="1" presStyleCnt="4"/>
      <dgm:spPr/>
    </dgm:pt>
    <dgm:pt modelId="{383931F9-7C26-4CCD-B45A-8801600E9B3E}" type="pres">
      <dgm:prSet presAssocID="{34E0D589-9805-400A-AFAE-463BEA31C4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0794FD5-836F-489E-9649-2A31F9209E09}" type="pres">
      <dgm:prSet presAssocID="{34E0D589-9805-400A-AFAE-463BEA31C461}" presName="spaceRect" presStyleCnt="0"/>
      <dgm:spPr/>
    </dgm:pt>
    <dgm:pt modelId="{EDDF0A81-5778-4FED-AE3E-5B292CEE74E7}" type="pres">
      <dgm:prSet presAssocID="{34E0D589-9805-400A-AFAE-463BEA31C461}" presName="parTx" presStyleLbl="revTx" presStyleIdx="1" presStyleCnt="4">
        <dgm:presLayoutVars>
          <dgm:chMax val="0"/>
          <dgm:chPref val="0"/>
        </dgm:presLayoutVars>
      </dgm:prSet>
      <dgm:spPr/>
    </dgm:pt>
    <dgm:pt modelId="{E3DC2BDC-7F10-4A18-92D7-6256EFD67439}" type="pres">
      <dgm:prSet presAssocID="{79729FD1-7065-4D47-8DAA-3E6F653858D1}" presName="sibTrans" presStyleCnt="0"/>
      <dgm:spPr/>
    </dgm:pt>
    <dgm:pt modelId="{5714FB44-9707-4E35-B971-D41D7D031A7D}" type="pres">
      <dgm:prSet presAssocID="{96FC15ED-2223-42ED-BE4A-08472AFE607C}" presName="compNode" presStyleCnt="0"/>
      <dgm:spPr/>
    </dgm:pt>
    <dgm:pt modelId="{2B8B447C-F164-43D8-9B24-A681B3374801}" type="pres">
      <dgm:prSet presAssocID="{96FC15ED-2223-42ED-BE4A-08472AFE607C}" presName="bgRect" presStyleLbl="bgShp" presStyleIdx="2" presStyleCnt="4"/>
      <dgm:spPr/>
    </dgm:pt>
    <dgm:pt modelId="{1F7ED834-B1DF-4858-8379-6775CFC79041}" type="pres">
      <dgm:prSet presAssocID="{96FC15ED-2223-42ED-BE4A-08472AFE607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FD105FC-2F4D-4107-8FC5-9BD6BB9A837E}" type="pres">
      <dgm:prSet presAssocID="{96FC15ED-2223-42ED-BE4A-08472AFE607C}" presName="spaceRect" presStyleCnt="0"/>
      <dgm:spPr/>
    </dgm:pt>
    <dgm:pt modelId="{4DFCF406-A888-4D39-BEE0-FAD20D6D6138}" type="pres">
      <dgm:prSet presAssocID="{96FC15ED-2223-42ED-BE4A-08472AFE607C}" presName="parTx" presStyleLbl="revTx" presStyleIdx="2" presStyleCnt="4">
        <dgm:presLayoutVars>
          <dgm:chMax val="0"/>
          <dgm:chPref val="0"/>
        </dgm:presLayoutVars>
      </dgm:prSet>
      <dgm:spPr/>
    </dgm:pt>
    <dgm:pt modelId="{EE716F6F-EDCD-486A-B304-0460408FF737}" type="pres">
      <dgm:prSet presAssocID="{5C2B94E7-BB04-477F-9DE6-F406A851D388}" presName="sibTrans" presStyleCnt="0"/>
      <dgm:spPr/>
    </dgm:pt>
    <dgm:pt modelId="{69CF5A3A-05FA-439C-9BC3-1BF25ECDDA27}" type="pres">
      <dgm:prSet presAssocID="{00C02F95-1814-44BD-961A-24E00A46E389}" presName="compNode" presStyleCnt="0"/>
      <dgm:spPr/>
    </dgm:pt>
    <dgm:pt modelId="{AE18F338-D8AF-4BCA-8EA8-89D41B32844C}" type="pres">
      <dgm:prSet presAssocID="{00C02F95-1814-44BD-961A-24E00A46E389}" presName="bgRect" presStyleLbl="bgShp" presStyleIdx="3" presStyleCnt="4"/>
      <dgm:spPr/>
    </dgm:pt>
    <dgm:pt modelId="{F571A908-3FCA-4FF6-810B-60A4E04D70BA}" type="pres">
      <dgm:prSet presAssocID="{00C02F95-1814-44BD-961A-24E00A46E3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oking"/>
        </a:ext>
      </dgm:extLst>
    </dgm:pt>
    <dgm:pt modelId="{9F7098D4-69C6-4312-8150-3A46A5E197D1}" type="pres">
      <dgm:prSet presAssocID="{00C02F95-1814-44BD-961A-24E00A46E389}" presName="spaceRect" presStyleCnt="0"/>
      <dgm:spPr/>
    </dgm:pt>
    <dgm:pt modelId="{6CF57181-6069-4172-8985-5704FD925634}" type="pres">
      <dgm:prSet presAssocID="{00C02F95-1814-44BD-961A-24E00A46E389}" presName="parTx" presStyleLbl="revTx" presStyleIdx="3" presStyleCnt="4">
        <dgm:presLayoutVars>
          <dgm:chMax val="0"/>
          <dgm:chPref val="0"/>
        </dgm:presLayoutVars>
      </dgm:prSet>
      <dgm:spPr/>
    </dgm:pt>
  </dgm:ptLst>
  <dgm:cxnLst>
    <dgm:cxn modelId="{5F929217-FC3D-4C82-9517-A4E3F01115BF}" type="presOf" srcId="{96FC15ED-2223-42ED-BE4A-08472AFE607C}" destId="{4DFCF406-A888-4D39-BEE0-FAD20D6D6138}" srcOrd="0" destOrd="0" presId="urn:microsoft.com/office/officeart/2018/2/layout/IconVerticalSolidList"/>
    <dgm:cxn modelId="{A87D362C-6AD1-4B0A-B41B-2F46480C640A}" type="presOf" srcId="{FDF9B914-B222-4781-B7CC-20E52F815068}" destId="{C0232BC4-FEC4-4C76-BC21-0A085CA276E1}" srcOrd="0" destOrd="0" presId="urn:microsoft.com/office/officeart/2018/2/layout/IconVerticalSolidList"/>
    <dgm:cxn modelId="{178FD261-3BBE-4E7A-B5C8-FB3E4F87F281}" srcId="{65ED94FB-66CB-41C1-BD5A-7DB8138FE097}" destId="{00C02F95-1814-44BD-961A-24E00A46E389}" srcOrd="3" destOrd="0" parTransId="{2FA9131F-6EEC-45D0-89F9-7CBAD85892F0}" sibTransId="{B8DB5B89-1308-46C0-8F08-3310AD009FFF}"/>
    <dgm:cxn modelId="{1CB3C67D-BAA3-4F9D-A9D1-3D25D9E0C651}" type="presOf" srcId="{34E0D589-9805-400A-AFAE-463BEA31C461}" destId="{EDDF0A81-5778-4FED-AE3E-5B292CEE74E7}" srcOrd="0" destOrd="0" presId="urn:microsoft.com/office/officeart/2018/2/layout/IconVerticalSolidList"/>
    <dgm:cxn modelId="{76F48684-C744-46E3-A5BD-CDC3126F04BA}" type="presOf" srcId="{00C02F95-1814-44BD-961A-24E00A46E389}" destId="{6CF57181-6069-4172-8985-5704FD925634}" srcOrd="0" destOrd="0" presId="urn:microsoft.com/office/officeart/2018/2/layout/IconVerticalSolidList"/>
    <dgm:cxn modelId="{98FE4888-5531-4C4A-87A1-87B5D603FA24}" type="presOf" srcId="{65ED94FB-66CB-41C1-BD5A-7DB8138FE097}" destId="{C8650BE0-1619-47E7-BC4F-D7AA95E3EA6C}" srcOrd="0" destOrd="0" presId="urn:microsoft.com/office/officeart/2018/2/layout/IconVerticalSolidList"/>
    <dgm:cxn modelId="{83249A89-EF9A-4824-9849-3D11A2A1C5F1}" srcId="{65ED94FB-66CB-41C1-BD5A-7DB8138FE097}" destId="{34E0D589-9805-400A-AFAE-463BEA31C461}" srcOrd="1" destOrd="0" parTransId="{A867C25C-3B83-4FD8-A6C8-04B303B5F6A4}" sibTransId="{79729FD1-7065-4D47-8DAA-3E6F653858D1}"/>
    <dgm:cxn modelId="{EFD17A97-D1E4-43E8-8CD4-6C98A52BFC97}" srcId="{65ED94FB-66CB-41C1-BD5A-7DB8138FE097}" destId="{FDF9B914-B222-4781-B7CC-20E52F815068}" srcOrd="0" destOrd="0" parTransId="{AD8542C6-3295-4CE3-BC3A-895B88C43DEA}" sibTransId="{2CB615BD-1285-4D6C-B8A2-EC44EC501B1F}"/>
    <dgm:cxn modelId="{5269A8B4-34A9-425D-94E2-37FEBB5CE0F2}" srcId="{65ED94FB-66CB-41C1-BD5A-7DB8138FE097}" destId="{96FC15ED-2223-42ED-BE4A-08472AFE607C}" srcOrd="2" destOrd="0" parTransId="{A1026E08-CD3D-4DA9-9797-2AF7325A3972}" sibTransId="{5C2B94E7-BB04-477F-9DE6-F406A851D388}"/>
    <dgm:cxn modelId="{6E2D1109-7195-4129-A056-602EE9FF4A64}" type="presParOf" srcId="{C8650BE0-1619-47E7-BC4F-D7AA95E3EA6C}" destId="{1CB6041C-2EDC-4F53-BADE-F449C8657111}" srcOrd="0" destOrd="0" presId="urn:microsoft.com/office/officeart/2018/2/layout/IconVerticalSolidList"/>
    <dgm:cxn modelId="{39B9371C-5C78-46B9-B8FE-94C581FFA680}" type="presParOf" srcId="{1CB6041C-2EDC-4F53-BADE-F449C8657111}" destId="{9AA3499B-FEEF-4735-8E77-2AC3A2061888}" srcOrd="0" destOrd="0" presId="urn:microsoft.com/office/officeart/2018/2/layout/IconVerticalSolidList"/>
    <dgm:cxn modelId="{FAFD60E4-C3D2-4A53-B364-787596C898F9}" type="presParOf" srcId="{1CB6041C-2EDC-4F53-BADE-F449C8657111}" destId="{24BF6033-33E4-436F-9C06-7E52DF6F93D5}" srcOrd="1" destOrd="0" presId="urn:microsoft.com/office/officeart/2018/2/layout/IconVerticalSolidList"/>
    <dgm:cxn modelId="{3838D421-CA2B-4FE9-95A0-F22495DF164A}" type="presParOf" srcId="{1CB6041C-2EDC-4F53-BADE-F449C8657111}" destId="{9891CCB2-4D08-4D37-AE6F-FDFCF8200EB7}" srcOrd="2" destOrd="0" presId="urn:microsoft.com/office/officeart/2018/2/layout/IconVerticalSolidList"/>
    <dgm:cxn modelId="{E9B83A7C-1939-459B-AAC3-DAE2825F600B}" type="presParOf" srcId="{1CB6041C-2EDC-4F53-BADE-F449C8657111}" destId="{C0232BC4-FEC4-4C76-BC21-0A085CA276E1}" srcOrd="3" destOrd="0" presId="urn:microsoft.com/office/officeart/2018/2/layout/IconVerticalSolidList"/>
    <dgm:cxn modelId="{5F358036-35D3-4F4A-9602-D056201413A6}" type="presParOf" srcId="{C8650BE0-1619-47E7-BC4F-D7AA95E3EA6C}" destId="{F8AE95E3-4C41-4ECB-A68D-8D59321A61B5}" srcOrd="1" destOrd="0" presId="urn:microsoft.com/office/officeart/2018/2/layout/IconVerticalSolidList"/>
    <dgm:cxn modelId="{BCBC6F67-C4CE-41B3-A612-4CC799FE3CFF}" type="presParOf" srcId="{C8650BE0-1619-47E7-BC4F-D7AA95E3EA6C}" destId="{40B27047-11F4-4231-ADAF-600CFFC1FB19}" srcOrd="2" destOrd="0" presId="urn:microsoft.com/office/officeart/2018/2/layout/IconVerticalSolidList"/>
    <dgm:cxn modelId="{7FA2DBFB-2673-4EF7-A816-2CA1A3D083CC}" type="presParOf" srcId="{40B27047-11F4-4231-ADAF-600CFFC1FB19}" destId="{B0FA211F-6B12-4DCD-B98D-2CDD0BED5AF1}" srcOrd="0" destOrd="0" presId="urn:microsoft.com/office/officeart/2018/2/layout/IconVerticalSolidList"/>
    <dgm:cxn modelId="{6C9B0868-7487-491C-8B76-3EB784FDB032}" type="presParOf" srcId="{40B27047-11F4-4231-ADAF-600CFFC1FB19}" destId="{383931F9-7C26-4CCD-B45A-8801600E9B3E}" srcOrd="1" destOrd="0" presId="urn:microsoft.com/office/officeart/2018/2/layout/IconVerticalSolidList"/>
    <dgm:cxn modelId="{B1E15BAC-4ED0-477A-BD2C-E04EECC88F6A}" type="presParOf" srcId="{40B27047-11F4-4231-ADAF-600CFFC1FB19}" destId="{00794FD5-836F-489E-9649-2A31F9209E09}" srcOrd="2" destOrd="0" presId="urn:microsoft.com/office/officeart/2018/2/layout/IconVerticalSolidList"/>
    <dgm:cxn modelId="{7F7BB7F6-922A-49CA-BF6A-1DBF60203A69}" type="presParOf" srcId="{40B27047-11F4-4231-ADAF-600CFFC1FB19}" destId="{EDDF0A81-5778-4FED-AE3E-5B292CEE74E7}" srcOrd="3" destOrd="0" presId="urn:microsoft.com/office/officeart/2018/2/layout/IconVerticalSolidList"/>
    <dgm:cxn modelId="{59751CB8-A24F-4CED-B22F-67A2B6DF8ECF}" type="presParOf" srcId="{C8650BE0-1619-47E7-BC4F-D7AA95E3EA6C}" destId="{E3DC2BDC-7F10-4A18-92D7-6256EFD67439}" srcOrd="3" destOrd="0" presId="urn:microsoft.com/office/officeart/2018/2/layout/IconVerticalSolidList"/>
    <dgm:cxn modelId="{1878E11F-88B7-49B4-9E5C-4B3E5C518947}" type="presParOf" srcId="{C8650BE0-1619-47E7-BC4F-D7AA95E3EA6C}" destId="{5714FB44-9707-4E35-B971-D41D7D031A7D}" srcOrd="4" destOrd="0" presId="urn:microsoft.com/office/officeart/2018/2/layout/IconVerticalSolidList"/>
    <dgm:cxn modelId="{59AAA21C-7983-40C4-A698-93ED509CB9E4}" type="presParOf" srcId="{5714FB44-9707-4E35-B971-D41D7D031A7D}" destId="{2B8B447C-F164-43D8-9B24-A681B3374801}" srcOrd="0" destOrd="0" presId="urn:microsoft.com/office/officeart/2018/2/layout/IconVerticalSolidList"/>
    <dgm:cxn modelId="{D0CD95BE-1D62-4E98-8DD5-564146C21E06}" type="presParOf" srcId="{5714FB44-9707-4E35-B971-D41D7D031A7D}" destId="{1F7ED834-B1DF-4858-8379-6775CFC79041}" srcOrd="1" destOrd="0" presId="urn:microsoft.com/office/officeart/2018/2/layout/IconVerticalSolidList"/>
    <dgm:cxn modelId="{852C65D2-748D-4888-B6E2-D7338428B925}" type="presParOf" srcId="{5714FB44-9707-4E35-B971-D41D7D031A7D}" destId="{FFD105FC-2F4D-4107-8FC5-9BD6BB9A837E}" srcOrd="2" destOrd="0" presId="urn:microsoft.com/office/officeart/2018/2/layout/IconVerticalSolidList"/>
    <dgm:cxn modelId="{810AAEBC-C7D4-406C-9146-26FBF85A6B32}" type="presParOf" srcId="{5714FB44-9707-4E35-B971-D41D7D031A7D}" destId="{4DFCF406-A888-4D39-BEE0-FAD20D6D6138}" srcOrd="3" destOrd="0" presId="urn:microsoft.com/office/officeart/2018/2/layout/IconVerticalSolidList"/>
    <dgm:cxn modelId="{66502E81-EC42-4603-98E5-AD2A59B4D429}" type="presParOf" srcId="{C8650BE0-1619-47E7-BC4F-D7AA95E3EA6C}" destId="{EE716F6F-EDCD-486A-B304-0460408FF737}" srcOrd="5" destOrd="0" presId="urn:microsoft.com/office/officeart/2018/2/layout/IconVerticalSolidList"/>
    <dgm:cxn modelId="{AAE21F4C-8271-46DB-BEBD-1EEF6B2D7DBA}" type="presParOf" srcId="{C8650BE0-1619-47E7-BC4F-D7AA95E3EA6C}" destId="{69CF5A3A-05FA-439C-9BC3-1BF25ECDDA27}" srcOrd="6" destOrd="0" presId="urn:microsoft.com/office/officeart/2018/2/layout/IconVerticalSolidList"/>
    <dgm:cxn modelId="{4ADAEDC0-D0C5-4D3A-A903-3A1F400B4658}" type="presParOf" srcId="{69CF5A3A-05FA-439C-9BC3-1BF25ECDDA27}" destId="{AE18F338-D8AF-4BCA-8EA8-89D41B32844C}" srcOrd="0" destOrd="0" presId="urn:microsoft.com/office/officeart/2018/2/layout/IconVerticalSolidList"/>
    <dgm:cxn modelId="{098D65B3-8EFF-49CD-A4FB-FC71F69B898A}" type="presParOf" srcId="{69CF5A3A-05FA-439C-9BC3-1BF25ECDDA27}" destId="{F571A908-3FCA-4FF6-810B-60A4E04D70BA}" srcOrd="1" destOrd="0" presId="urn:microsoft.com/office/officeart/2018/2/layout/IconVerticalSolidList"/>
    <dgm:cxn modelId="{10145B91-450B-4323-B0D9-EB2A35255C50}" type="presParOf" srcId="{69CF5A3A-05FA-439C-9BC3-1BF25ECDDA27}" destId="{9F7098D4-69C6-4312-8150-3A46A5E197D1}" srcOrd="2" destOrd="0" presId="urn:microsoft.com/office/officeart/2018/2/layout/IconVerticalSolidList"/>
    <dgm:cxn modelId="{DCCFC73B-AC2B-4DEB-B760-C0CCA82111AD}" type="presParOf" srcId="{69CF5A3A-05FA-439C-9BC3-1BF25ECDDA27}" destId="{6CF57181-6069-4172-8985-5704FD9256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4CB25B-E33C-4FD2-9C5E-FA0963048DC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E5FD27-703A-42A0-8DC9-3D1205BFA6F1}">
      <dgm:prSet/>
      <dgm:spPr/>
      <dgm:t>
        <a:bodyPr/>
        <a:lstStyle/>
        <a:p>
          <a:r>
            <a:rPr lang="en-US"/>
            <a:t>This term goes back to 1997, where it was defined as: </a:t>
          </a:r>
        </a:p>
      </dgm:t>
    </dgm:pt>
    <dgm:pt modelId="{84047FFE-A7A9-4C8D-B53C-B9324AE36E53}" type="parTrans" cxnId="{3A291C40-C774-47F3-99DE-F0C7B1E009D6}">
      <dgm:prSet/>
      <dgm:spPr/>
      <dgm:t>
        <a:bodyPr/>
        <a:lstStyle/>
        <a:p>
          <a:endParaRPr lang="en-US"/>
        </a:p>
      </dgm:t>
    </dgm:pt>
    <dgm:pt modelId="{CD36B5B6-8C6D-4752-9398-703D03EAA56E}" type="sibTrans" cxnId="{3A291C40-C774-47F3-99DE-F0C7B1E009D6}">
      <dgm:prSet/>
      <dgm:spPr/>
      <dgm:t>
        <a:bodyPr/>
        <a:lstStyle/>
        <a:p>
          <a:endParaRPr lang="en-US"/>
        </a:p>
      </dgm:t>
    </dgm:pt>
    <dgm:pt modelId="{12434C92-D733-4E72-ABC8-6A4E99B35BC6}">
      <dgm:prSet/>
      <dgm:spPr/>
      <dgm:t>
        <a:bodyPr/>
        <a:lstStyle/>
        <a:p>
          <a:r>
            <a:rPr lang="en-US"/>
            <a:t>Knowledge and beliefs about mental disorders which aid their recognition, management or prevention (Jorm et al., 1997)</a:t>
          </a:r>
        </a:p>
      </dgm:t>
    </dgm:pt>
    <dgm:pt modelId="{105C664B-8E9A-4CE0-82D0-91B8BDC4116E}" type="parTrans" cxnId="{0053AE58-E6E0-4207-9B85-29CB507AEBD5}">
      <dgm:prSet/>
      <dgm:spPr/>
      <dgm:t>
        <a:bodyPr/>
        <a:lstStyle/>
        <a:p>
          <a:endParaRPr lang="en-US"/>
        </a:p>
      </dgm:t>
    </dgm:pt>
    <dgm:pt modelId="{91D048B6-2FDA-48B7-BA6A-CC0D67ACA313}" type="sibTrans" cxnId="{0053AE58-E6E0-4207-9B85-29CB507AEBD5}">
      <dgm:prSet/>
      <dgm:spPr/>
      <dgm:t>
        <a:bodyPr/>
        <a:lstStyle/>
        <a:p>
          <a:endParaRPr lang="en-US"/>
        </a:p>
      </dgm:t>
    </dgm:pt>
    <dgm:pt modelId="{BE039DDA-B062-4022-9F19-CD56ABCBDDA5}">
      <dgm:prSet/>
      <dgm:spPr/>
      <dgm:t>
        <a:bodyPr/>
        <a:lstStyle/>
        <a:p>
          <a:r>
            <a:rPr lang="en-US"/>
            <a:t>It has expanded since!</a:t>
          </a:r>
        </a:p>
      </dgm:t>
    </dgm:pt>
    <dgm:pt modelId="{0A3EABF5-9595-4320-9855-7E409EADC305}" type="parTrans" cxnId="{576D2256-1C83-45BE-9843-E04EA52B5996}">
      <dgm:prSet/>
      <dgm:spPr/>
      <dgm:t>
        <a:bodyPr/>
        <a:lstStyle/>
        <a:p>
          <a:endParaRPr lang="en-US"/>
        </a:p>
      </dgm:t>
    </dgm:pt>
    <dgm:pt modelId="{C8829914-33AF-4CFE-AD2F-4479B887CB4F}" type="sibTrans" cxnId="{576D2256-1C83-45BE-9843-E04EA52B5996}">
      <dgm:prSet/>
      <dgm:spPr/>
      <dgm:t>
        <a:bodyPr/>
        <a:lstStyle/>
        <a:p>
          <a:endParaRPr lang="en-US"/>
        </a:p>
      </dgm:t>
    </dgm:pt>
    <dgm:pt modelId="{2322E9D4-C90B-4E8E-8308-8A5C4D47F5BA}" type="pres">
      <dgm:prSet presAssocID="{ED4CB25B-E33C-4FD2-9C5E-FA0963048DCE}" presName="root" presStyleCnt="0">
        <dgm:presLayoutVars>
          <dgm:dir/>
          <dgm:resizeHandles val="exact"/>
        </dgm:presLayoutVars>
      </dgm:prSet>
      <dgm:spPr/>
    </dgm:pt>
    <dgm:pt modelId="{44DD6955-36FB-4534-AA49-89D9F15F0FA3}" type="pres">
      <dgm:prSet presAssocID="{C9E5FD27-703A-42A0-8DC9-3D1205BFA6F1}" presName="compNode" presStyleCnt="0"/>
      <dgm:spPr/>
    </dgm:pt>
    <dgm:pt modelId="{22C7FA50-E20C-40E5-934E-AD5F102D6CAE}" type="pres">
      <dgm:prSet presAssocID="{C9E5FD27-703A-42A0-8DC9-3D1205BFA6F1}" presName="bgRect" presStyleLbl="bgShp" presStyleIdx="0" presStyleCnt="3"/>
      <dgm:spPr/>
    </dgm:pt>
    <dgm:pt modelId="{96627E03-4F57-42C9-9134-90DA4DD1DB0D}" type="pres">
      <dgm:prSet presAssocID="{C9E5FD27-703A-42A0-8DC9-3D1205BFA6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2BE95685-13E1-461C-AE71-7E812E54186B}" type="pres">
      <dgm:prSet presAssocID="{C9E5FD27-703A-42A0-8DC9-3D1205BFA6F1}" presName="spaceRect" presStyleCnt="0"/>
      <dgm:spPr/>
    </dgm:pt>
    <dgm:pt modelId="{7627CF0E-67A7-4CE2-83C1-6DD409AC93B2}" type="pres">
      <dgm:prSet presAssocID="{C9E5FD27-703A-42A0-8DC9-3D1205BFA6F1}" presName="parTx" presStyleLbl="revTx" presStyleIdx="0" presStyleCnt="3">
        <dgm:presLayoutVars>
          <dgm:chMax val="0"/>
          <dgm:chPref val="0"/>
        </dgm:presLayoutVars>
      </dgm:prSet>
      <dgm:spPr/>
    </dgm:pt>
    <dgm:pt modelId="{1BE3CD29-8535-4384-B239-67864C972717}" type="pres">
      <dgm:prSet presAssocID="{CD36B5B6-8C6D-4752-9398-703D03EAA56E}" presName="sibTrans" presStyleCnt="0"/>
      <dgm:spPr/>
    </dgm:pt>
    <dgm:pt modelId="{B81847EB-75AF-4A3F-8F46-0651AD8C6581}" type="pres">
      <dgm:prSet presAssocID="{12434C92-D733-4E72-ABC8-6A4E99B35BC6}" presName="compNode" presStyleCnt="0"/>
      <dgm:spPr/>
    </dgm:pt>
    <dgm:pt modelId="{BE65E8AD-D2DD-4E1B-A074-27FD86DC738F}" type="pres">
      <dgm:prSet presAssocID="{12434C92-D733-4E72-ABC8-6A4E99B35BC6}" presName="bgRect" presStyleLbl="bgShp" presStyleIdx="1" presStyleCnt="3"/>
      <dgm:spPr/>
    </dgm:pt>
    <dgm:pt modelId="{7353565E-E01C-48FF-84CA-6A4FD5066393}" type="pres">
      <dgm:prSet presAssocID="{12434C92-D733-4E72-ABC8-6A4E99B35B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B5D76C6-266C-4483-94C0-11FF230E78BC}" type="pres">
      <dgm:prSet presAssocID="{12434C92-D733-4E72-ABC8-6A4E99B35BC6}" presName="spaceRect" presStyleCnt="0"/>
      <dgm:spPr/>
    </dgm:pt>
    <dgm:pt modelId="{219C3C23-FB6A-4A1A-B4BC-61055270F62E}" type="pres">
      <dgm:prSet presAssocID="{12434C92-D733-4E72-ABC8-6A4E99B35BC6}" presName="parTx" presStyleLbl="revTx" presStyleIdx="1" presStyleCnt="3">
        <dgm:presLayoutVars>
          <dgm:chMax val="0"/>
          <dgm:chPref val="0"/>
        </dgm:presLayoutVars>
      </dgm:prSet>
      <dgm:spPr/>
    </dgm:pt>
    <dgm:pt modelId="{0A8E4970-012C-440C-B835-7691969DC57F}" type="pres">
      <dgm:prSet presAssocID="{91D048B6-2FDA-48B7-BA6A-CC0D67ACA313}" presName="sibTrans" presStyleCnt="0"/>
      <dgm:spPr/>
    </dgm:pt>
    <dgm:pt modelId="{11DC5376-A866-40AB-8B37-664F7C406602}" type="pres">
      <dgm:prSet presAssocID="{BE039DDA-B062-4022-9F19-CD56ABCBDDA5}" presName="compNode" presStyleCnt="0"/>
      <dgm:spPr/>
    </dgm:pt>
    <dgm:pt modelId="{E149E67B-64A2-4E49-A293-34752CA4C187}" type="pres">
      <dgm:prSet presAssocID="{BE039DDA-B062-4022-9F19-CD56ABCBDDA5}" presName="bgRect" presStyleLbl="bgShp" presStyleIdx="2" presStyleCnt="3"/>
      <dgm:spPr/>
    </dgm:pt>
    <dgm:pt modelId="{F573E8E8-8BE0-4117-BA24-311F34207D8D}" type="pres">
      <dgm:prSet presAssocID="{BE039DDA-B062-4022-9F19-CD56ABCBDD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760ABC4C-915C-4A65-97D1-9C0590E197C3}" type="pres">
      <dgm:prSet presAssocID="{BE039DDA-B062-4022-9F19-CD56ABCBDDA5}" presName="spaceRect" presStyleCnt="0"/>
      <dgm:spPr/>
    </dgm:pt>
    <dgm:pt modelId="{573CE1F1-E992-4E61-ADC4-7E0E30CB029A}" type="pres">
      <dgm:prSet presAssocID="{BE039DDA-B062-4022-9F19-CD56ABCBDDA5}" presName="parTx" presStyleLbl="revTx" presStyleIdx="2" presStyleCnt="3">
        <dgm:presLayoutVars>
          <dgm:chMax val="0"/>
          <dgm:chPref val="0"/>
        </dgm:presLayoutVars>
      </dgm:prSet>
      <dgm:spPr/>
    </dgm:pt>
  </dgm:ptLst>
  <dgm:cxnLst>
    <dgm:cxn modelId="{3A291C40-C774-47F3-99DE-F0C7B1E009D6}" srcId="{ED4CB25B-E33C-4FD2-9C5E-FA0963048DCE}" destId="{C9E5FD27-703A-42A0-8DC9-3D1205BFA6F1}" srcOrd="0" destOrd="0" parTransId="{84047FFE-A7A9-4C8D-B53C-B9324AE36E53}" sibTransId="{CD36B5B6-8C6D-4752-9398-703D03EAA56E}"/>
    <dgm:cxn modelId="{72837E5C-B45F-44EC-8368-8823274E932B}" type="presOf" srcId="{BE039DDA-B062-4022-9F19-CD56ABCBDDA5}" destId="{573CE1F1-E992-4E61-ADC4-7E0E30CB029A}" srcOrd="0" destOrd="0" presId="urn:microsoft.com/office/officeart/2018/2/layout/IconVerticalSolidList"/>
    <dgm:cxn modelId="{576D2256-1C83-45BE-9843-E04EA52B5996}" srcId="{ED4CB25B-E33C-4FD2-9C5E-FA0963048DCE}" destId="{BE039DDA-B062-4022-9F19-CD56ABCBDDA5}" srcOrd="2" destOrd="0" parTransId="{0A3EABF5-9595-4320-9855-7E409EADC305}" sibTransId="{C8829914-33AF-4CFE-AD2F-4479B887CB4F}"/>
    <dgm:cxn modelId="{0053AE58-E6E0-4207-9B85-29CB507AEBD5}" srcId="{ED4CB25B-E33C-4FD2-9C5E-FA0963048DCE}" destId="{12434C92-D733-4E72-ABC8-6A4E99B35BC6}" srcOrd="1" destOrd="0" parTransId="{105C664B-8E9A-4CE0-82D0-91B8BDC4116E}" sibTransId="{91D048B6-2FDA-48B7-BA6A-CC0D67ACA313}"/>
    <dgm:cxn modelId="{74BC8090-992F-459C-B7DC-4D378A0805C3}" type="presOf" srcId="{C9E5FD27-703A-42A0-8DC9-3D1205BFA6F1}" destId="{7627CF0E-67A7-4CE2-83C1-6DD409AC93B2}" srcOrd="0" destOrd="0" presId="urn:microsoft.com/office/officeart/2018/2/layout/IconVerticalSolidList"/>
    <dgm:cxn modelId="{DCA3EBB1-370B-4617-AE3A-FE4A77D0E4B9}" type="presOf" srcId="{12434C92-D733-4E72-ABC8-6A4E99B35BC6}" destId="{219C3C23-FB6A-4A1A-B4BC-61055270F62E}" srcOrd="0" destOrd="0" presId="urn:microsoft.com/office/officeart/2018/2/layout/IconVerticalSolidList"/>
    <dgm:cxn modelId="{801A83E0-479E-4143-BB01-E999E1CB7A2E}" type="presOf" srcId="{ED4CB25B-E33C-4FD2-9C5E-FA0963048DCE}" destId="{2322E9D4-C90B-4E8E-8308-8A5C4D47F5BA}" srcOrd="0" destOrd="0" presId="urn:microsoft.com/office/officeart/2018/2/layout/IconVerticalSolidList"/>
    <dgm:cxn modelId="{7C9474E8-FD57-47D9-A071-03106C70D8A7}" type="presParOf" srcId="{2322E9D4-C90B-4E8E-8308-8A5C4D47F5BA}" destId="{44DD6955-36FB-4534-AA49-89D9F15F0FA3}" srcOrd="0" destOrd="0" presId="urn:microsoft.com/office/officeart/2018/2/layout/IconVerticalSolidList"/>
    <dgm:cxn modelId="{4DC7C3DB-CE62-45DB-B811-C2DFDC20DA9E}" type="presParOf" srcId="{44DD6955-36FB-4534-AA49-89D9F15F0FA3}" destId="{22C7FA50-E20C-40E5-934E-AD5F102D6CAE}" srcOrd="0" destOrd="0" presId="urn:microsoft.com/office/officeart/2018/2/layout/IconVerticalSolidList"/>
    <dgm:cxn modelId="{2A9686F8-3E79-40F9-9C96-883764C4FC2D}" type="presParOf" srcId="{44DD6955-36FB-4534-AA49-89D9F15F0FA3}" destId="{96627E03-4F57-42C9-9134-90DA4DD1DB0D}" srcOrd="1" destOrd="0" presId="urn:microsoft.com/office/officeart/2018/2/layout/IconVerticalSolidList"/>
    <dgm:cxn modelId="{8A454A1C-C097-4B0B-9862-6003DF7E924A}" type="presParOf" srcId="{44DD6955-36FB-4534-AA49-89D9F15F0FA3}" destId="{2BE95685-13E1-461C-AE71-7E812E54186B}" srcOrd="2" destOrd="0" presId="urn:microsoft.com/office/officeart/2018/2/layout/IconVerticalSolidList"/>
    <dgm:cxn modelId="{4BC1002C-0696-4454-8D9E-3B4AAAD0EFB1}" type="presParOf" srcId="{44DD6955-36FB-4534-AA49-89D9F15F0FA3}" destId="{7627CF0E-67A7-4CE2-83C1-6DD409AC93B2}" srcOrd="3" destOrd="0" presId="urn:microsoft.com/office/officeart/2018/2/layout/IconVerticalSolidList"/>
    <dgm:cxn modelId="{BEFF8120-E60E-408D-A5F1-300329A3E264}" type="presParOf" srcId="{2322E9D4-C90B-4E8E-8308-8A5C4D47F5BA}" destId="{1BE3CD29-8535-4384-B239-67864C972717}" srcOrd="1" destOrd="0" presId="urn:microsoft.com/office/officeart/2018/2/layout/IconVerticalSolidList"/>
    <dgm:cxn modelId="{2C68DE34-06CA-432B-92AF-E56E21727DC8}" type="presParOf" srcId="{2322E9D4-C90B-4E8E-8308-8A5C4D47F5BA}" destId="{B81847EB-75AF-4A3F-8F46-0651AD8C6581}" srcOrd="2" destOrd="0" presId="urn:microsoft.com/office/officeart/2018/2/layout/IconVerticalSolidList"/>
    <dgm:cxn modelId="{96F05858-444D-45A5-8CC8-84834FEB563C}" type="presParOf" srcId="{B81847EB-75AF-4A3F-8F46-0651AD8C6581}" destId="{BE65E8AD-D2DD-4E1B-A074-27FD86DC738F}" srcOrd="0" destOrd="0" presId="urn:microsoft.com/office/officeart/2018/2/layout/IconVerticalSolidList"/>
    <dgm:cxn modelId="{6BE0220C-FCCD-4F5E-8D87-2C3A40174C8D}" type="presParOf" srcId="{B81847EB-75AF-4A3F-8F46-0651AD8C6581}" destId="{7353565E-E01C-48FF-84CA-6A4FD5066393}" srcOrd="1" destOrd="0" presId="urn:microsoft.com/office/officeart/2018/2/layout/IconVerticalSolidList"/>
    <dgm:cxn modelId="{AD5739DC-9375-42B3-9D22-5C576AAD80EE}" type="presParOf" srcId="{B81847EB-75AF-4A3F-8F46-0651AD8C6581}" destId="{EB5D76C6-266C-4483-94C0-11FF230E78BC}" srcOrd="2" destOrd="0" presId="urn:microsoft.com/office/officeart/2018/2/layout/IconVerticalSolidList"/>
    <dgm:cxn modelId="{09C91E7E-BC73-4C5A-B4FF-CE95CFEF450B}" type="presParOf" srcId="{B81847EB-75AF-4A3F-8F46-0651AD8C6581}" destId="{219C3C23-FB6A-4A1A-B4BC-61055270F62E}" srcOrd="3" destOrd="0" presId="urn:microsoft.com/office/officeart/2018/2/layout/IconVerticalSolidList"/>
    <dgm:cxn modelId="{83CDB618-80DD-4B62-85E0-A2B49C05E489}" type="presParOf" srcId="{2322E9D4-C90B-4E8E-8308-8A5C4D47F5BA}" destId="{0A8E4970-012C-440C-B835-7691969DC57F}" srcOrd="3" destOrd="0" presId="urn:microsoft.com/office/officeart/2018/2/layout/IconVerticalSolidList"/>
    <dgm:cxn modelId="{FC40D2C9-DB11-43B9-93F8-E1F904A03B40}" type="presParOf" srcId="{2322E9D4-C90B-4E8E-8308-8A5C4D47F5BA}" destId="{11DC5376-A866-40AB-8B37-664F7C406602}" srcOrd="4" destOrd="0" presId="urn:microsoft.com/office/officeart/2018/2/layout/IconVerticalSolidList"/>
    <dgm:cxn modelId="{A3FC7F33-65DC-4825-BBDD-F02B0BC14B06}" type="presParOf" srcId="{11DC5376-A866-40AB-8B37-664F7C406602}" destId="{E149E67B-64A2-4E49-A293-34752CA4C187}" srcOrd="0" destOrd="0" presId="urn:microsoft.com/office/officeart/2018/2/layout/IconVerticalSolidList"/>
    <dgm:cxn modelId="{CBCE3475-575C-4EF4-BEEB-4BC8EEE4176C}" type="presParOf" srcId="{11DC5376-A866-40AB-8B37-664F7C406602}" destId="{F573E8E8-8BE0-4117-BA24-311F34207D8D}" srcOrd="1" destOrd="0" presId="urn:microsoft.com/office/officeart/2018/2/layout/IconVerticalSolidList"/>
    <dgm:cxn modelId="{9E42080C-2467-4516-8DA4-8B82084426B2}" type="presParOf" srcId="{11DC5376-A866-40AB-8B37-664F7C406602}" destId="{760ABC4C-915C-4A65-97D1-9C0590E197C3}" srcOrd="2" destOrd="0" presId="urn:microsoft.com/office/officeart/2018/2/layout/IconVerticalSolidList"/>
    <dgm:cxn modelId="{C1496C9A-1C3D-4748-A066-49EE71E74F3F}" type="presParOf" srcId="{11DC5376-A866-40AB-8B37-664F7C406602}" destId="{573CE1F1-E992-4E61-ADC4-7E0E30CB02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447D59-5531-4799-B4E8-8BD74866B84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9674EE6-13A8-411C-BD42-5E276F2C4A27}">
      <dgm:prSet/>
      <dgm:spPr/>
      <dgm:t>
        <a:bodyPr/>
        <a:lstStyle/>
        <a:p>
          <a:r>
            <a:rPr lang="en-US"/>
            <a:t>(a) the ability to recognise specific disorders of types of psychological distress</a:t>
          </a:r>
        </a:p>
      </dgm:t>
    </dgm:pt>
    <dgm:pt modelId="{E7B9EFAB-5B7C-4F2B-B85B-A2BDD12A5646}" type="parTrans" cxnId="{0E694D8E-33C4-47EB-A66C-483517F8C340}">
      <dgm:prSet/>
      <dgm:spPr/>
      <dgm:t>
        <a:bodyPr/>
        <a:lstStyle/>
        <a:p>
          <a:endParaRPr lang="en-US"/>
        </a:p>
      </dgm:t>
    </dgm:pt>
    <dgm:pt modelId="{AF4E9425-F178-4449-BC02-B198247FBEAA}" type="sibTrans" cxnId="{0E694D8E-33C4-47EB-A66C-483517F8C340}">
      <dgm:prSet/>
      <dgm:spPr/>
      <dgm:t>
        <a:bodyPr/>
        <a:lstStyle/>
        <a:p>
          <a:endParaRPr lang="en-US"/>
        </a:p>
      </dgm:t>
    </dgm:pt>
    <dgm:pt modelId="{48C51E7A-B3B0-4A48-A3CD-8EFBB53A3729}">
      <dgm:prSet/>
      <dgm:spPr/>
      <dgm:t>
        <a:bodyPr/>
        <a:lstStyle/>
        <a:p>
          <a:r>
            <a:rPr lang="en-US"/>
            <a:t>(b) knowledge and beliefs about risk factors and causes</a:t>
          </a:r>
        </a:p>
      </dgm:t>
    </dgm:pt>
    <dgm:pt modelId="{AD72CA60-4F03-4772-87A6-67E97069DD7D}" type="parTrans" cxnId="{0AB37DD9-A0AF-4CCA-92F9-3DBE897AA43A}">
      <dgm:prSet/>
      <dgm:spPr/>
      <dgm:t>
        <a:bodyPr/>
        <a:lstStyle/>
        <a:p>
          <a:endParaRPr lang="en-US"/>
        </a:p>
      </dgm:t>
    </dgm:pt>
    <dgm:pt modelId="{05EA9922-A80B-4B7B-A0E2-BB06CBD476A5}" type="sibTrans" cxnId="{0AB37DD9-A0AF-4CCA-92F9-3DBE897AA43A}">
      <dgm:prSet/>
      <dgm:spPr/>
      <dgm:t>
        <a:bodyPr/>
        <a:lstStyle/>
        <a:p>
          <a:endParaRPr lang="en-US"/>
        </a:p>
      </dgm:t>
    </dgm:pt>
    <dgm:pt modelId="{2E1820D9-71E0-4411-A06E-3BA367501D7B}">
      <dgm:prSet/>
      <dgm:spPr/>
      <dgm:t>
        <a:bodyPr/>
        <a:lstStyle/>
        <a:p>
          <a:r>
            <a:rPr lang="en-US"/>
            <a:t>(c) knowledge and beliefs about self-help interventions</a:t>
          </a:r>
        </a:p>
      </dgm:t>
    </dgm:pt>
    <dgm:pt modelId="{277A5A00-7AD7-4654-80D1-E79D46CB378E}" type="parTrans" cxnId="{9EB6DA53-EA78-4060-A317-945A3EF8DFD9}">
      <dgm:prSet/>
      <dgm:spPr/>
      <dgm:t>
        <a:bodyPr/>
        <a:lstStyle/>
        <a:p>
          <a:endParaRPr lang="en-US"/>
        </a:p>
      </dgm:t>
    </dgm:pt>
    <dgm:pt modelId="{9256D2D1-5029-47B8-A174-FF0900ED4874}" type="sibTrans" cxnId="{9EB6DA53-EA78-4060-A317-945A3EF8DFD9}">
      <dgm:prSet/>
      <dgm:spPr/>
      <dgm:t>
        <a:bodyPr/>
        <a:lstStyle/>
        <a:p>
          <a:endParaRPr lang="en-US"/>
        </a:p>
      </dgm:t>
    </dgm:pt>
    <dgm:pt modelId="{DBE56732-1DAE-4618-B947-9A362FEF25D1}">
      <dgm:prSet/>
      <dgm:spPr/>
      <dgm:t>
        <a:bodyPr/>
        <a:lstStyle/>
        <a:p>
          <a:r>
            <a:rPr lang="en-US"/>
            <a:t>(d) knowledge and beliefs about professional help available</a:t>
          </a:r>
        </a:p>
      </dgm:t>
    </dgm:pt>
    <dgm:pt modelId="{0E64DC68-C609-433B-98C3-7A4112500C26}" type="parTrans" cxnId="{86878CF8-1001-4013-AE11-1755C9CC8DB8}">
      <dgm:prSet/>
      <dgm:spPr/>
      <dgm:t>
        <a:bodyPr/>
        <a:lstStyle/>
        <a:p>
          <a:endParaRPr lang="en-US"/>
        </a:p>
      </dgm:t>
    </dgm:pt>
    <dgm:pt modelId="{C2EFFE41-D729-4943-8969-80F5B21EC868}" type="sibTrans" cxnId="{86878CF8-1001-4013-AE11-1755C9CC8DB8}">
      <dgm:prSet/>
      <dgm:spPr/>
      <dgm:t>
        <a:bodyPr/>
        <a:lstStyle/>
        <a:p>
          <a:endParaRPr lang="en-US"/>
        </a:p>
      </dgm:t>
    </dgm:pt>
    <dgm:pt modelId="{B8C9CB81-DA47-47B4-BFA6-9D9B840B20D8}">
      <dgm:prSet/>
      <dgm:spPr/>
      <dgm:t>
        <a:bodyPr/>
        <a:lstStyle/>
        <a:p>
          <a:r>
            <a:rPr lang="en-US"/>
            <a:t>(e) attitudes which facilitate recognition and appropriate help-seeking</a:t>
          </a:r>
        </a:p>
      </dgm:t>
    </dgm:pt>
    <dgm:pt modelId="{57256422-BE41-4870-8B7B-9BB0C169C194}" type="parTrans" cxnId="{218CD7B0-7778-4EB8-BCFA-37760A590967}">
      <dgm:prSet/>
      <dgm:spPr/>
      <dgm:t>
        <a:bodyPr/>
        <a:lstStyle/>
        <a:p>
          <a:endParaRPr lang="en-US"/>
        </a:p>
      </dgm:t>
    </dgm:pt>
    <dgm:pt modelId="{ECBCC412-4D87-4DDB-8C82-1883013786E5}" type="sibTrans" cxnId="{218CD7B0-7778-4EB8-BCFA-37760A590967}">
      <dgm:prSet/>
      <dgm:spPr/>
      <dgm:t>
        <a:bodyPr/>
        <a:lstStyle/>
        <a:p>
          <a:endParaRPr lang="en-US"/>
        </a:p>
      </dgm:t>
    </dgm:pt>
    <dgm:pt modelId="{64FDF3EE-24C6-4318-A987-515667C2CBD7}">
      <dgm:prSet/>
      <dgm:spPr/>
      <dgm:t>
        <a:bodyPr/>
        <a:lstStyle/>
        <a:p>
          <a:r>
            <a:rPr lang="en-US"/>
            <a:t>(f) knowledge of how to seek mental health information</a:t>
          </a:r>
        </a:p>
      </dgm:t>
    </dgm:pt>
    <dgm:pt modelId="{94631D24-FF43-41E4-A8BB-FDA703E14EE0}" type="parTrans" cxnId="{66C28F06-33D0-4D2E-964F-EAD08891E9F7}">
      <dgm:prSet/>
      <dgm:spPr/>
      <dgm:t>
        <a:bodyPr/>
        <a:lstStyle/>
        <a:p>
          <a:endParaRPr lang="en-US"/>
        </a:p>
      </dgm:t>
    </dgm:pt>
    <dgm:pt modelId="{14787EB8-7F82-4829-BB9D-3F1C6DD42B85}" type="sibTrans" cxnId="{66C28F06-33D0-4D2E-964F-EAD08891E9F7}">
      <dgm:prSet/>
      <dgm:spPr/>
      <dgm:t>
        <a:bodyPr/>
        <a:lstStyle/>
        <a:p>
          <a:endParaRPr lang="en-US"/>
        </a:p>
      </dgm:t>
    </dgm:pt>
    <dgm:pt modelId="{55B3DEB8-F6DA-40BF-9057-280583C87519}" type="pres">
      <dgm:prSet presAssocID="{3E447D59-5531-4799-B4E8-8BD74866B840}" presName="vert0" presStyleCnt="0">
        <dgm:presLayoutVars>
          <dgm:dir/>
          <dgm:animOne val="branch"/>
          <dgm:animLvl val="lvl"/>
        </dgm:presLayoutVars>
      </dgm:prSet>
      <dgm:spPr/>
    </dgm:pt>
    <dgm:pt modelId="{1ACCF8CF-714B-41CB-9F33-DBF6A6A698CD}" type="pres">
      <dgm:prSet presAssocID="{D9674EE6-13A8-411C-BD42-5E276F2C4A27}" presName="thickLine" presStyleLbl="alignNode1" presStyleIdx="0" presStyleCnt="6"/>
      <dgm:spPr/>
    </dgm:pt>
    <dgm:pt modelId="{CA5DC87D-5C74-45F2-A0BB-721BF2E3B3C0}" type="pres">
      <dgm:prSet presAssocID="{D9674EE6-13A8-411C-BD42-5E276F2C4A27}" presName="horz1" presStyleCnt="0"/>
      <dgm:spPr/>
    </dgm:pt>
    <dgm:pt modelId="{831B6F45-F007-49FC-A2A3-E9D858399F5E}" type="pres">
      <dgm:prSet presAssocID="{D9674EE6-13A8-411C-BD42-5E276F2C4A27}" presName="tx1" presStyleLbl="revTx" presStyleIdx="0" presStyleCnt="6"/>
      <dgm:spPr/>
    </dgm:pt>
    <dgm:pt modelId="{8C619773-7BDE-45A6-BF2C-E07F28C4B735}" type="pres">
      <dgm:prSet presAssocID="{D9674EE6-13A8-411C-BD42-5E276F2C4A27}" presName="vert1" presStyleCnt="0"/>
      <dgm:spPr/>
    </dgm:pt>
    <dgm:pt modelId="{A465855F-A6F1-4CC9-9889-28076AAA7669}" type="pres">
      <dgm:prSet presAssocID="{48C51E7A-B3B0-4A48-A3CD-8EFBB53A3729}" presName="thickLine" presStyleLbl="alignNode1" presStyleIdx="1" presStyleCnt="6"/>
      <dgm:spPr/>
    </dgm:pt>
    <dgm:pt modelId="{BCF1E470-3FAF-4884-BDE4-45A97AAF5656}" type="pres">
      <dgm:prSet presAssocID="{48C51E7A-B3B0-4A48-A3CD-8EFBB53A3729}" presName="horz1" presStyleCnt="0"/>
      <dgm:spPr/>
    </dgm:pt>
    <dgm:pt modelId="{B0765A71-D542-4E40-8617-EA7B76C5F1E7}" type="pres">
      <dgm:prSet presAssocID="{48C51E7A-B3B0-4A48-A3CD-8EFBB53A3729}" presName="tx1" presStyleLbl="revTx" presStyleIdx="1" presStyleCnt="6"/>
      <dgm:spPr/>
    </dgm:pt>
    <dgm:pt modelId="{275F3357-1652-402C-B9F9-2136E1E5473B}" type="pres">
      <dgm:prSet presAssocID="{48C51E7A-B3B0-4A48-A3CD-8EFBB53A3729}" presName="vert1" presStyleCnt="0"/>
      <dgm:spPr/>
    </dgm:pt>
    <dgm:pt modelId="{40A21C83-E3DF-40E9-B5E4-F2FCBC345A07}" type="pres">
      <dgm:prSet presAssocID="{2E1820D9-71E0-4411-A06E-3BA367501D7B}" presName="thickLine" presStyleLbl="alignNode1" presStyleIdx="2" presStyleCnt="6"/>
      <dgm:spPr/>
    </dgm:pt>
    <dgm:pt modelId="{4D352980-6383-460D-9DF6-C321186049E3}" type="pres">
      <dgm:prSet presAssocID="{2E1820D9-71E0-4411-A06E-3BA367501D7B}" presName="horz1" presStyleCnt="0"/>
      <dgm:spPr/>
    </dgm:pt>
    <dgm:pt modelId="{E3E306B7-6758-4E39-87E3-220FC4472FD0}" type="pres">
      <dgm:prSet presAssocID="{2E1820D9-71E0-4411-A06E-3BA367501D7B}" presName="tx1" presStyleLbl="revTx" presStyleIdx="2" presStyleCnt="6"/>
      <dgm:spPr/>
    </dgm:pt>
    <dgm:pt modelId="{D77008F2-4639-404F-A6E4-FC203FFA1C4C}" type="pres">
      <dgm:prSet presAssocID="{2E1820D9-71E0-4411-A06E-3BA367501D7B}" presName="vert1" presStyleCnt="0"/>
      <dgm:spPr/>
    </dgm:pt>
    <dgm:pt modelId="{D384FCE9-78EE-4738-9B87-A36185EE5DD3}" type="pres">
      <dgm:prSet presAssocID="{DBE56732-1DAE-4618-B947-9A362FEF25D1}" presName="thickLine" presStyleLbl="alignNode1" presStyleIdx="3" presStyleCnt="6"/>
      <dgm:spPr/>
    </dgm:pt>
    <dgm:pt modelId="{4B57C169-8A18-489C-95A1-499424BE20CC}" type="pres">
      <dgm:prSet presAssocID="{DBE56732-1DAE-4618-B947-9A362FEF25D1}" presName="horz1" presStyleCnt="0"/>
      <dgm:spPr/>
    </dgm:pt>
    <dgm:pt modelId="{2550BB22-9344-410F-BBE3-283690C85A8B}" type="pres">
      <dgm:prSet presAssocID="{DBE56732-1DAE-4618-B947-9A362FEF25D1}" presName="tx1" presStyleLbl="revTx" presStyleIdx="3" presStyleCnt="6"/>
      <dgm:spPr/>
    </dgm:pt>
    <dgm:pt modelId="{397FC220-CEE4-4FC6-AEF2-1D6D7C0FCD33}" type="pres">
      <dgm:prSet presAssocID="{DBE56732-1DAE-4618-B947-9A362FEF25D1}" presName="vert1" presStyleCnt="0"/>
      <dgm:spPr/>
    </dgm:pt>
    <dgm:pt modelId="{48BDE210-04AC-450E-B311-100167A8E881}" type="pres">
      <dgm:prSet presAssocID="{B8C9CB81-DA47-47B4-BFA6-9D9B840B20D8}" presName="thickLine" presStyleLbl="alignNode1" presStyleIdx="4" presStyleCnt="6"/>
      <dgm:spPr/>
    </dgm:pt>
    <dgm:pt modelId="{9895930F-99C0-45FA-93F7-3EB78B63CB64}" type="pres">
      <dgm:prSet presAssocID="{B8C9CB81-DA47-47B4-BFA6-9D9B840B20D8}" presName="horz1" presStyleCnt="0"/>
      <dgm:spPr/>
    </dgm:pt>
    <dgm:pt modelId="{ACD18C47-E4E3-4012-BBA0-4F0E3E1EE6B2}" type="pres">
      <dgm:prSet presAssocID="{B8C9CB81-DA47-47B4-BFA6-9D9B840B20D8}" presName="tx1" presStyleLbl="revTx" presStyleIdx="4" presStyleCnt="6"/>
      <dgm:spPr/>
    </dgm:pt>
    <dgm:pt modelId="{F1C3D499-0EFC-4A2F-8F2C-8F78B24C070E}" type="pres">
      <dgm:prSet presAssocID="{B8C9CB81-DA47-47B4-BFA6-9D9B840B20D8}" presName="vert1" presStyleCnt="0"/>
      <dgm:spPr/>
    </dgm:pt>
    <dgm:pt modelId="{D0A1B3EE-B372-40CD-A9D0-1B4BB0286718}" type="pres">
      <dgm:prSet presAssocID="{64FDF3EE-24C6-4318-A987-515667C2CBD7}" presName="thickLine" presStyleLbl="alignNode1" presStyleIdx="5" presStyleCnt="6"/>
      <dgm:spPr/>
    </dgm:pt>
    <dgm:pt modelId="{5F1CB21A-4886-46D2-915B-F7382F5E35BF}" type="pres">
      <dgm:prSet presAssocID="{64FDF3EE-24C6-4318-A987-515667C2CBD7}" presName="horz1" presStyleCnt="0"/>
      <dgm:spPr/>
    </dgm:pt>
    <dgm:pt modelId="{8B0F8976-E69A-40B8-935D-F1F323789D22}" type="pres">
      <dgm:prSet presAssocID="{64FDF3EE-24C6-4318-A987-515667C2CBD7}" presName="tx1" presStyleLbl="revTx" presStyleIdx="5" presStyleCnt="6"/>
      <dgm:spPr/>
    </dgm:pt>
    <dgm:pt modelId="{DF54826E-47EF-4B36-B944-DC58D585A8A8}" type="pres">
      <dgm:prSet presAssocID="{64FDF3EE-24C6-4318-A987-515667C2CBD7}" presName="vert1" presStyleCnt="0"/>
      <dgm:spPr/>
    </dgm:pt>
  </dgm:ptLst>
  <dgm:cxnLst>
    <dgm:cxn modelId="{66C28F06-33D0-4D2E-964F-EAD08891E9F7}" srcId="{3E447D59-5531-4799-B4E8-8BD74866B840}" destId="{64FDF3EE-24C6-4318-A987-515667C2CBD7}" srcOrd="5" destOrd="0" parTransId="{94631D24-FF43-41E4-A8BB-FDA703E14EE0}" sibTransId="{14787EB8-7F82-4829-BB9D-3F1C6DD42B85}"/>
    <dgm:cxn modelId="{9EB6DA53-EA78-4060-A317-945A3EF8DFD9}" srcId="{3E447D59-5531-4799-B4E8-8BD74866B840}" destId="{2E1820D9-71E0-4411-A06E-3BA367501D7B}" srcOrd="2" destOrd="0" parTransId="{277A5A00-7AD7-4654-80D1-E79D46CB378E}" sibTransId="{9256D2D1-5029-47B8-A174-FF0900ED4874}"/>
    <dgm:cxn modelId="{0E694D8E-33C4-47EB-A66C-483517F8C340}" srcId="{3E447D59-5531-4799-B4E8-8BD74866B840}" destId="{D9674EE6-13A8-411C-BD42-5E276F2C4A27}" srcOrd="0" destOrd="0" parTransId="{E7B9EFAB-5B7C-4F2B-B85B-A2BDD12A5646}" sibTransId="{AF4E9425-F178-4449-BC02-B198247FBEAA}"/>
    <dgm:cxn modelId="{83F7CE92-E7BE-4115-B7D0-3611E272C847}" type="presOf" srcId="{DBE56732-1DAE-4618-B947-9A362FEF25D1}" destId="{2550BB22-9344-410F-BBE3-283690C85A8B}" srcOrd="0" destOrd="0" presId="urn:microsoft.com/office/officeart/2008/layout/LinedList"/>
    <dgm:cxn modelId="{B2F0B493-5E25-4A28-922F-10A3D354E7F3}" type="presOf" srcId="{48C51E7A-B3B0-4A48-A3CD-8EFBB53A3729}" destId="{B0765A71-D542-4E40-8617-EA7B76C5F1E7}" srcOrd="0" destOrd="0" presId="urn:microsoft.com/office/officeart/2008/layout/LinedList"/>
    <dgm:cxn modelId="{5A3FC498-864B-47BF-B4C5-6F3DCB30D8A5}" type="presOf" srcId="{B8C9CB81-DA47-47B4-BFA6-9D9B840B20D8}" destId="{ACD18C47-E4E3-4012-BBA0-4F0E3E1EE6B2}" srcOrd="0" destOrd="0" presId="urn:microsoft.com/office/officeart/2008/layout/LinedList"/>
    <dgm:cxn modelId="{218CD7B0-7778-4EB8-BCFA-37760A590967}" srcId="{3E447D59-5531-4799-B4E8-8BD74866B840}" destId="{B8C9CB81-DA47-47B4-BFA6-9D9B840B20D8}" srcOrd="4" destOrd="0" parTransId="{57256422-BE41-4870-8B7B-9BB0C169C194}" sibTransId="{ECBCC412-4D87-4DDB-8C82-1883013786E5}"/>
    <dgm:cxn modelId="{1781D0BE-0F2F-4BF9-A81B-70B79E7E90A2}" type="presOf" srcId="{64FDF3EE-24C6-4318-A987-515667C2CBD7}" destId="{8B0F8976-E69A-40B8-935D-F1F323789D22}" srcOrd="0" destOrd="0" presId="urn:microsoft.com/office/officeart/2008/layout/LinedList"/>
    <dgm:cxn modelId="{B38620C6-47FC-463A-8DDE-934C46D2C035}" type="presOf" srcId="{3E447D59-5531-4799-B4E8-8BD74866B840}" destId="{55B3DEB8-F6DA-40BF-9057-280583C87519}" srcOrd="0" destOrd="0" presId="urn:microsoft.com/office/officeart/2008/layout/LinedList"/>
    <dgm:cxn modelId="{336B99CF-AAA9-4B3A-9E20-BA59941E20AD}" type="presOf" srcId="{D9674EE6-13A8-411C-BD42-5E276F2C4A27}" destId="{831B6F45-F007-49FC-A2A3-E9D858399F5E}" srcOrd="0" destOrd="0" presId="urn:microsoft.com/office/officeart/2008/layout/LinedList"/>
    <dgm:cxn modelId="{0AB37DD9-A0AF-4CCA-92F9-3DBE897AA43A}" srcId="{3E447D59-5531-4799-B4E8-8BD74866B840}" destId="{48C51E7A-B3B0-4A48-A3CD-8EFBB53A3729}" srcOrd="1" destOrd="0" parTransId="{AD72CA60-4F03-4772-87A6-67E97069DD7D}" sibTransId="{05EA9922-A80B-4B7B-A0E2-BB06CBD476A5}"/>
    <dgm:cxn modelId="{254F60E6-81AC-4428-BE14-D57C909E032E}" type="presOf" srcId="{2E1820D9-71E0-4411-A06E-3BA367501D7B}" destId="{E3E306B7-6758-4E39-87E3-220FC4472FD0}" srcOrd="0" destOrd="0" presId="urn:microsoft.com/office/officeart/2008/layout/LinedList"/>
    <dgm:cxn modelId="{86878CF8-1001-4013-AE11-1755C9CC8DB8}" srcId="{3E447D59-5531-4799-B4E8-8BD74866B840}" destId="{DBE56732-1DAE-4618-B947-9A362FEF25D1}" srcOrd="3" destOrd="0" parTransId="{0E64DC68-C609-433B-98C3-7A4112500C26}" sibTransId="{C2EFFE41-D729-4943-8969-80F5B21EC868}"/>
    <dgm:cxn modelId="{C3D0224A-03E3-4575-BD13-A20EF958B62A}" type="presParOf" srcId="{55B3DEB8-F6DA-40BF-9057-280583C87519}" destId="{1ACCF8CF-714B-41CB-9F33-DBF6A6A698CD}" srcOrd="0" destOrd="0" presId="urn:microsoft.com/office/officeart/2008/layout/LinedList"/>
    <dgm:cxn modelId="{1E56DD44-0EF9-4A77-BA6B-675D5E049928}" type="presParOf" srcId="{55B3DEB8-F6DA-40BF-9057-280583C87519}" destId="{CA5DC87D-5C74-45F2-A0BB-721BF2E3B3C0}" srcOrd="1" destOrd="0" presId="urn:microsoft.com/office/officeart/2008/layout/LinedList"/>
    <dgm:cxn modelId="{284D321F-3E74-4CA6-B153-3F6A64138FD2}" type="presParOf" srcId="{CA5DC87D-5C74-45F2-A0BB-721BF2E3B3C0}" destId="{831B6F45-F007-49FC-A2A3-E9D858399F5E}" srcOrd="0" destOrd="0" presId="urn:microsoft.com/office/officeart/2008/layout/LinedList"/>
    <dgm:cxn modelId="{89CEE9C0-76F9-4483-A289-935F0ACA433F}" type="presParOf" srcId="{CA5DC87D-5C74-45F2-A0BB-721BF2E3B3C0}" destId="{8C619773-7BDE-45A6-BF2C-E07F28C4B735}" srcOrd="1" destOrd="0" presId="urn:microsoft.com/office/officeart/2008/layout/LinedList"/>
    <dgm:cxn modelId="{960BB541-3321-4C0C-A432-31B12AC28A96}" type="presParOf" srcId="{55B3DEB8-F6DA-40BF-9057-280583C87519}" destId="{A465855F-A6F1-4CC9-9889-28076AAA7669}" srcOrd="2" destOrd="0" presId="urn:microsoft.com/office/officeart/2008/layout/LinedList"/>
    <dgm:cxn modelId="{E3CDAE1D-8631-471B-9DEE-95706F7EC7C1}" type="presParOf" srcId="{55B3DEB8-F6DA-40BF-9057-280583C87519}" destId="{BCF1E470-3FAF-4884-BDE4-45A97AAF5656}" srcOrd="3" destOrd="0" presId="urn:microsoft.com/office/officeart/2008/layout/LinedList"/>
    <dgm:cxn modelId="{95977BF9-FEE2-4A0D-9482-E190CB2399F1}" type="presParOf" srcId="{BCF1E470-3FAF-4884-BDE4-45A97AAF5656}" destId="{B0765A71-D542-4E40-8617-EA7B76C5F1E7}" srcOrd="0" destOrd="0" presId="urn:microsoft.com/office/officeart/2008/layout/LinedList"/>
    <dgm:cxn modelId="{393CAC53-6ACC-4CFE-8827-8A23171C8BAC}" type="presParOf" srcId="{BCF1E470-3FAF-4884-BDE4-45A97AAF5656}" destId="{275F3357-1652-402C-B9F9-2136E1E5473B}" srcOrd="1" destOrd="0" presId="urn:microsoft.com/office/officeart/2008/layout/LinedList"/>
    <dgm:cxn modelId="{357F6019-4327-41D8-90A4-5A686B8963FA}" type="presParOf" srcId="{55B3DEB8-F6DA-40BF-9057-280583C87519}" destId="{40A21C83-E3DF-40E9-B5E4-F2FCBC345A07}" srcOrd="4" destOrd="0" presId="urn:microsoft.com/office/officeart/2008/layout/LinedList"/>
    <dgm:cxn modelId="{63E0D285-78AE-408E-A2A5-75BB8015AC59}" type="presParOf" srcId="{55B3DEB8-F6DA-40BF-9057-280583C87519}" destId="{4D352980-6383-460D-9DF6-C321186049E3}" srcOrd="5" destOrd="0" presId="urn:microsoft.com/office/officeart/2008/layout/LinedList"/>
    <dgm:cxn modelId="{04F7ED32-C042-4040-8255-EE8D5D0EFC0E}" type="presParOf" srcId="{4D352980-6383-460D-9DF6-C321186049E3}" destId="{E3E306B7-6758-4E39-87E3-220FC4472FD0}" srcOrd="0" destOrd="0" presId="urn:microsoft.com/office/officeart/2008/layout/LinedList"/>
    <dgm:cxn modelId="{50565BD6-05E1-44A8-BF91-C08EA4A4DD1D}" type="presParOf" srcId="{4D352980-6383-460D-9DF6-C321186049E3}" destId="{D77008F2-4639-404F-A6E4-FC203FFA1C4C}" srcOrd="1" destOrd="0" presId="urn:microsoft.com/office/officeart/2008/layout/LinedList"/>
    <dgm:cxn modelId="{392B4874-9FBF-49BA-8AD4-EFF7174B8FD0}" type="presParOf" srcId="{55B3DEB8-F6DA-40BF-9057-280583C87519}" destId="{D384FCE9-78EE-4738-9B87-A36185EE5DD3}" srcOrd="6" destOrd="0" presId="urn:microsoft.com/office/officeart/2008/layout/LinedList"/>
    <dgm:cxn modelId="{F37B1892-AC46-4718-8654-13C6E7CD36E3}" type="presParOf" srcId="{55B3DEB8-F6DA-40BF-9057-280583C87519}" destId="{4B57C169-8A18-489C-95A1-499424BE20CC}" srcOrd="7" destOrd="0" presId="urn:microsoft.com/office/officeart/2008/layout/LinedList"/>
    <dgm:cxn modelId="{63BF982A-AE2A-4DCF-B4B7-C640605E5550}" type="presParOf" srcId="{4B57C169-8A18-489C-95A1-499424BE20CC}" destId="{2550BB22-9344-410F-BBE3-283690C85A8B}" srcOrd="0" destOrd="0" presId="urn:microsoft.com/office/officeart/2008/layout/LinedList"/>
    <dgm:cxn modelId="{31C44B6F-082C-478B-8106-8E06DA1C81B8}" type="presParOf" srcId="{4B57C169-8A18-489C-95A1-499424BE20CC}" destId="{397FC220-CEE4-4FC6-AEF2-1D6D7C0FCD33}" srcOrd="1" destOrd="0" presId="urn:microsoft.com/office/officeart/2008/layout/LinedList"/>
    <dgm:cxn modelId="{EEDAEA2C-0670-4579-976D-58C4219F0437}" type="presParOf" srcId="{55B3DEB8-F6DA-40BF-9057-280583C87519}" destId="{48BDE210-04AC-450E-B311-100167A8E881}" srcOrd="8" destOrd="0" presId="urn:microsoft.com/office/officeart/2008/layout/LinedList"/>
    <dgm:cxn modelId="{8C059C12-B663-4F17-A2EE-7FB28C5591AD}" type="presParOf" srcId="{55B3DEB8-F6DA-40BF-9057-280583C87519}" destId="{9895930F-99C0-45FA-93F7-3EB78B63CB64}" srcOrd="9" destOrd="0" presId="urn:microsoft.com/office/officeart/2008/layout/LinedList"/>
    <dgm:cxn modelId="{D141976A-C44D-4A77-8CDE-5EB2A67B1E45}" type="presParOf" srcId="{9895930F-99C0-45FA-93F7-3EB78B63CB64}" destId="{ACD18C47-E4E3-4012-BBA0-4F0E3E1EE6B2}" srcOrd="0" destOrd="0" presId="urn:microsoft.com/office/officeart/2008/layout/LinedList"/>
    <dgm:cxn modelId="{E6970317-21BA-4F0F-9111-6290821A37C7}" type="presParOf" srcId="{9895930F-99C0-45FA-93F7-3EB78B63CB64}" destId="{F1C3D499-0EFC-4A2F-8F2C-8F78B24C070E}" srcOrd="1" destOrd="0" presId="urn:microsoft.com/office/officeart/2008/layout/LinedList"/>
    <dgm:cxn modelId="{6796594B-00D3-4F5F-8C01-C33C948908B0}" type="presParOf" srcId="{55B3DEB8-F6DA-40BF-9057-280583C87519}" destId="{D0A1B3EE-B372-40CD-A9D0-1B4BB0286718}" srcOrd="10" destOrd="0" presId="urn:microsoft.com/office/officeart/2008/layout/LinedList"/>
    <dgm:cxn modelId="{71B712E2-B325-4A32-B85E-EEF49865E67D}" type="presParOf" srcId="{55B3DEB8-F6DA-40BF-9057-280583C87519}" destId="{5F1CB21A-4886-46D2-915B-F7382F5E35BF}" srcOrd="11" destOrd="0" presId="urn:microsoft.com/office/officeart/2008/layout/LinedList"/>
    <dgm:cxn modelId="{5ED35B99-40AF-4E55-BC92-F40736B35FA9}" type="presParOf" srcId="{5F1CB21A-4886-46D2-915B-F7382F5E35BF}" destId="{8B0F8976-E69A-40B8-935D-F1F323789D22}" srcOrd="0" destOrd="0" presId="urn:microsoft.com/office/officeart/2008/layout/LinedList"/>
    <dgm:cxn modelId="{E8801B66-F133-40E6-810E-26D0511E61AB}" type="presParOf" srcId="{5F1CB21A-4886-46D2-915B-F7382F5E35BF}" destId="{DF54826E-47EF-4B36-B944-DC58D585A8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243866-61EC-43E3-BFCB-D6C57C21EFA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36DD936-3CAC-4D32-AACA-1321A3B6B568}">
      <dgm:prSet/>
      <dgm:spPr/>
      <dgm:t>
        <a:bodyPr/>
        <a:lstStyle/>
        <a:p>
          <a:r>
            <a:rPr lang="en-US"/>
            <a:t>Enhancing positive attitudes around mental health (Teixeira et al., 2022).</a:t>
          </a:r>
        </a:p>
      </dgm:t>
    </dgm:pt>
    <dgm:pt modelId="{E5F47E5D-3B0B-4485-A318-34429CAEC711}" type="parTrans" cxnId="{408FB7DC-5E28-4BE2-9252-D702EB0B6F92}">
      <dgm:prSet/>
      <dgm:spPr/>
      <dgm:t>
        <a:bodyPr/>
        <a:lstStyle/>
        <a:p>
          <a:endParaRPr lang="en-US"/>
        </a:p>
      </dgm:t>
    </dgm:pt>
    <dgm:pt modelId="{8C00FA65-DFB2-4AA9-9150-0FCF4A66978D}" type="sibTrans" cxnId="{408FB7DC-5E28-4BE2-9252-D702EB0B6F92}">
      <dgm:prSet/>
      <dgm:spPr/>
      <dgm:t>
        <a:bodyPr/>
        <a:lstStyle/>
        <a:p>
          <a:endParaRPr lang="en-US"/>
        </a:p>
      </dgm:t>
    </dgm:pt>
    <dgm:pt modelId="{A5B46FB7-6953-4B78-9175-C9F2147BC903}">
      <dgm:prSet/>
      <dgm:spPr/>
      <dgm:t>
        <a:bodyPr/>
        <a:lstStyle/>
        <a:p>
          <a:r>
            <a:rPr lang="en-US"/>
            <a:t>Linked directly to the SDG's </a:t>
          </a:r>
        </a:p>
      </dgm:t>
    </dgm:pt>
    <dgm:pt modelId="{BFA39CC4-E620-4D2D-80B4-433CA091E9E5}" type="parTrans" cxnId="{8B538BEE-AACF-4C34-8C5C-13C399467618}">
      <dgm:prSet/>
      <dgm:spPr/>
      <dgm:t>
        <a:bodyPr/>
        <a:lstStyle/>
        <a:p>
          <a:endParaRPr lang="en-US"/>
        </a:p>
      </dgm:t>
    </dgm:pt>
    <dgm:pt modelId="{95D27C93-EDF1-4347-BB9C-8E008C4BD164}" type="sibTrans" cxnId="{8B538BEE-AACF-4C34-8C5C-13C399467618}">
      <dgm:prSet/>
      <dgm:spPr/>
      <dgm:t>
        <a:bodyPr/>
        <a:lstStyle/>
        <a:p>
          <a:endParaRPr lang="en-US"/>
        </a:p>
      </dgm:t>
    </dgm:pt>
    <dgm:pt modelId="{14F11082-934E-4CD3-A467-CF937C9104E7}">
      <dgm:prSet/>
      <dgm:spPr/>
      <dgm:t>
        <a:bodyPr/>
        <a:lstStyle/>
        <a:p>
          <a:r>
            <a:rPr lang="en-US"/>
            <a:t>Good Health and Well-Being and Quality Education</a:t>
          </a:r>
        </a:p>
      </dgm:t>
    </dgm:pt>
    <dgm:pt modelId="{E874357F-4851-4F5E-99EF-3812500CE827}" type="parTrans" cxnId="{6C94FFCC-357F-402B-AE0B-1F375549D639}">
      <dgm:prSet/>
      <dgm:spPr/>
      <dgm:t>
        <a:bodyPr/>
        <a:lstStyle/>
        <a:p>
          <a:endParaRPr lang="en-US"/>
        </a:p>
      </dgm:t>
    </dgm:pt>
    <dgm:pt modelId="{869F18E7-D107-4853-9BDD-F6A8B3DEEFEF}" type="sibTrans" cxnId="{6C94FFCC-357F-402B-AE0B-1F375549D639}">
      <dgm:prSet/>
      <dgm:spPr/>
      <dgm:t>
        <a:bodyPr/>
        <a:lstStyle/>
        <a:p>
          <a:endParaRPr lang="en-US"/>
        </a:p>
      </dgm:t>
    </dgm:pt>
    <dgm:pt modelId="{B435E436-411B-4C07-949E-AD5D1CAAE6B4}">
      <dgm:prSet/>
      <dgm:spPr/>
      <dgm:t>
        <a:bodyPr/>
        <a:lstStyle/>
        <a:p>
          <a:r>
            <a:rPr lang="en-US"/>
            <a:t>Health literacy leads to health outcomes (Kutcher, Wei and Goniglio, 2016)</a:t>
          </a:r>
        </a:p>
      </dgm:t>
    </dgm:pt>
    <dgm:pt modelId="{EA8DC529-0583-4DAA-828F-E73F52B4B2F0}" type="parTrans" cxnId="{5D2AA901-9B9D-4AC8-8E5C-571C93B67423}">
      <dgm:prSet/>
      <dgm:spPr/>
      <dgm:t>
        <a:bodyPr/>
        <a:lstStyle/>
        <a:p>
          <a:endParaRPr lang="en-US"/>
        </a:p>
      </dgm:t>
    </dgm:pt>
    <dgm:pt modelId="{4230595E-1D0A-47D6-B50D-524543D9F989}" type="sibTrans" cxnId="{5D2AA901-9B9D-4AC8-8E5C-571C93B67423}">
      <dgm:prSet/>
      <dgm:spPr/>
      <dgm:t>
        <a:bodyPr/>
        <a:lstStyle/>
        <a:p>
          <a:endParaRPr lang="en-US"/>
        </a:p>
      </dgm:t>
    </dgm:pt>
    <dgm:pt modelId="{923FB10E-8117-4BD2-B7BC-6A387EBB52E9}">
      <dgm:prSet/>
      <dgm:spPr/>
      <dgm:t>
        <a:bodyPr/>
        <a:lstStyle/>
        <a:p>
          <a:r>
            <a:rPr lang="en-US"/>
            <a:t>High prevalence of MHD's, consequences for families and individuals and society. </a:t>
          </a:r>
        </a:p>
      </dgm:t>
    </dgm:pt>
    <dgm:pt modelId="{3570DD32-5995-4E8B-AAF5-5219B21DAD72}" type="parTrans" cxnId="{184CBF4E-39BC-4D92-B97D-F5C1AE0B012E}">
      <dgm:prSet/>
      <dgm:spPr/>
      <dgm:t>
        <a:bodyPr/>
        <a:lstStyle/>
        <a:p>
          <a:endParaRPr lang="en-US"/>
        </a:p>
      </dgm:t>
    </dgm:pt>
    <dgm:pt modelId="{1FF9B99F-4C1D-4F1B-8B59-7E3D9E46B496}" type="sibTrans" cxnId="{184CBF4E-39BC-4D92-B97D-F5C1AE0B012E}">
      <dgm:prSet/>
      <dgm:spPr/>
      <dgm:t>
        <a:bodyPr/>
        <a:lstStyle/>
        <a:p>
          <a:endParaRPr lang="en-US"/>
        </a:p>
      </dgm:t>
    </dgm:pt>
    <dgm:pt modelId="{C004139C-0E98-4350-86DC-B5F26B54CCA2}" type="pres">
      <dgm:prSet presAssocID="{7E243866-61EC-43E3-BFCB-D6C57C21EFAA}" presName="linear" presStyleCnt="0">
        <dgm:presLayoutVars>
          <dgm:animLvl val="lvl"/>
          <dgm:resizeHandles val="exact"/>
        </dgm:presLayoutVars>
      </dgm:prSet>
      <dgm:spPr/>
    </dgm:pt>
    <dgm:pt modelId="{48D36310-B85C-4F2B-B4FC-677328EF0AAF}" type="pres">
      <dgm:prSet presAssocID="{736DD936-3CAC-4D32-AACA-1321A3B6B568}" presName="parentText" presStyleLbl="node1" presStyleIdx="0" presStyleCnt="5">
        <dgm:presLayoutVars>
          <dgm:chMax val="0"/>
          <dgm:bulletEnabled val="1"/>
        </dgm:presLayoutVars>
      </dgm:prSet>
      <dgm:spPr/>
    </dgm:pt>
    <dgm:pt modelId="{960FA100-29CE-4E40-93C7-807813D0591D}" type="pres">
      <dgm:prSet presAssocID="{8C00FA65-DFB2-4AA9-9150-0FCF4A66978D}" presName="spacer" presStyleCnt="0"/>
      <dgm:spPr/>
    </dgm:pt>
    <dgm:pt modelId="{CD6EDF9B-0350-4D1A-A55E-5E20D7A658B4}" type="pres">
      <dgm:prSet presAssocID="{A5B46FB7-6953-4B78-9175-C9F2147BC903}" presName="parentText" presStyleLbl="node1" presStyleIdx="1" presStyleCnt="5">
        <dgm:presLayoutVars>
          <dgm:chMax val="0"/>
          <dgm:bulletEnabled val="1"/>
        </dgm:presLayoutVars>
      </dgm:prSet>
      <dgm:spPr/>
    </dgm:pt>
    <dgm:pt modelId="{2DBB7DBC-16BD-471E-B74C-3A389E3B6B5A}" type="pres">
      <dgm:prSet presAssocID="{95D27C93-EDF1-4347-BB9C-8E008C4BD164}" presName="spacer" presStyleCnt="0"/>
      <dgm:spPr/>
    </dgm:pt>
    <dgm:pt modelId="{E159A2C5-75DF-48AD-8DE0-A19BA1ABBB09}" type="pres">
      <dgm:prSet presAssocID="{14F11082-934E-4CD3-A467-CF937C9104E7}" presName="parentText" presStyleLbl="node1" presStyleIdx="2" presStyleCnt="5">
        <dgm:presLayoutVars>
          <dgm:chMax val="0"/>
          <dgm:bulletEnabled val="1"/>
        </dgm:presLayoutVars>
      </dgm:prSet>
      <dgm:spPr/>
    </dgm:pt>
    <dgm:pt modelId="{BFD31D4B-AC7C-481D-B0E5-A396365196A0}" type="pres">
      <dgm:prSet presAssocID="{869F18E7-D107-4853-9BDD-F6A8B3DEEFEF}" presName="spacer" presStyleCnt="0"/>
      <dgm:spPr/>
    </dgm:pt>
    <dgm:pt modelId="{F0A33FBB-9BF7-43D0-A28B-66D5B757374E}" type="pres">
      <dgm:prSet presAssocID="{B435E436-411B-4C07-949E-AD5D1CAAE6B4}" presName="parentText" presStyleLbl="node1" presStyleIdx="3" presStyleCnt="5">
        <dgm:presLayoutVars>
          <dgm:chMax val="0"/>
          <dgm:bulletEnabled val="1"/>
        </dgm:presLayoutVars>
      </dgm:prSet>
      <dgm:spPr/>
    </dgm:pt>
    <dgm:pt modelId="{34227D0F-0B3D-4512-A39C-28EF2C2CDA29}" type="pres">
      <dgm:prSet presAssocID="{4230595E-1D0A-47D6-B50D-524543D9F989}" presName="spacer" presStyleCnt="0"/>
      <dgm:spPr/>
    </dgm:pt>
    <dgm:pt modelId="{586608D5-1DB9-4F20-B258-D574459249AB}" type="pres">
      <dgm:prSet presAssocID="{923FB10E-8117-4BD2-B7BC-6A387EBB52E9}" presName="parentText" presStyleLbl="node1" presStyleIdx="4" presStyleCnt="5">
        <dgm:presLayoutVars>
          <dgm:chMax val="0"/>
          <dgm:bulletEnabled val="1"/>
        </dgm:presLayoutVars>
      </dgm:prSet>
      <dgm:spPr/>
    </dgm:pt>
  </dgm:ptLst>
  <dgm:cxnLst>
    <dgm:cxn modelId="{5D2AA901-9B9D-4AC8-8E5C-571C93B67423}" srcId="{7E243866-61EC-43E3-BFCB-D6C57C21EFAA}" destId="{B435E436-411B-4C07-949E-AD5D1CAAE6B4}" srcOrd="3" destOrd="0" parTransId="{EA8DC529-0583-4DAA-828F-E73F52B4B2F0}" sibTransId="{4230595E-1D0A-47D6-B50D-524543D9F989}"/>
    <dgm:cxn modelId="{8D9DFC21-A396-42B5-9F03-DC31C34C6F16}" type="presOf" srcId="{B435E436-411B-4C07-949E-AD5D1CAAE6B4}" destId="{F0A33FBB-9BF7-43D0-A28B-66D5B757374E}" srcOrd="0" destOrd="0" presId="urn:microsoft.com/office/officeart/2005/8/layout/vList2"/>
    <dgm:cxn modelId="{184CBF4E-39BC-4D92-B97D-F5C1AE0B012E}" srcId="{7E243866-61EC-43E3-BFCB-D6C57C21EFAA}" destId="{923FB10E-8117-4BD2-B7BC-6A387EBB52E9}" srcOrd="4" destOrd="0" parTransId="{3570DD32-5995-4E8B-AAF5-5219B21DAD72}" sibTransId="{1FF9B99F-4C1D-4F1B-8B59-7E3D9E46B496}"/>
    <dgm:cxn modelId="{91DAF99A-D1F6-4421-A7E7-870F7F690D68}" type="presOf" srcId="{7E243866-61EC-43E3-BFCB-D6C57C21EFAA}" destId="{C004139C-0E98-4350-86DC-B5F26B54CCA2}" srcOrd="0" destOrd="0" presId="urn:microsoft.com/office/officeart/2005/8/layout/vList2"/>
    <dgm:cxn modelId="{B7B8119F-F711-4B87-9D39-F0B3C34C3C6C}" type="presOf" srcId="{736DD936-3CAC-4D32-AACA-1321A3B6B568}" destId="{48D36310-B85C-4F2B-B4FC-677328EF0AAF}" srcOrd="0" destOrd="0" presId="urn:microsoft.com/office/officeart/2005/8/layout/vList2"/>
    <dgm:cxn modelId="{6C94FFCC-357F-402B-AE0B-1F375549D639}" srcId="{7E243866-61EC-43E3-BFCB-D6C57C21EFAA}" destId="{14F11082-934E-4CD3-A467-CF937C9104E7}" srcOrd="2" destOrd="0" parTransId="{E874357F-4851-4F5E-99EF-3812500CE827}" sibTransId="{869F18E7-D107-4853-9BDD-F6A8B3DEEFEF}"/>
    <dgm:cxn modelId="{2E2F94D0-73E3-4FEF-A326-B7FCD4406171}" type="presOf" srcId="{14F11082-934E-4CD3-A467-CF937C9104E7}" destId="{E159A2C5-75DF-48AD-8DE0-A19BA1ABBB09}" srcOrd="0" destOrd="0" presId="urn:microsoft.com/office/officeart/2005/8/layout/vList2"/>
    <dgm:cxn modelId="{408FB7DC-5E28-4BE2-9252-D702EB0B6F92}" srcId="{7E243866-61EC-43E3-BFCB-D6C57C21EFAA}" destId="{736DD936-3CAC-4D32-AACA-1321A3B6B568}" srcOrd="0" destOrd="0" parTransId="{E5F47E5D-3B0B-4485-A318-34429CAEC711}" sibTransId="{8C00FA65-DFB2-4AA9-9150-0FCF4A66978D}"/>
    <dgm:cxn modelId="{8B538BEE-AACF-4C34-8C5C-13C399467618}" srcId="{7E243866-61EC-43E3-BFCB-D6C57C21EFAA}" destId="{A5B46FB7-6953-4B78-9175-C9F2147BC903}" srcOrd="1" destOrd="0" parTransId="{BFA39CC4-E620-4D2D-80B4-433CA091E9E5}" sibTransId="{95D27C93-EDF1-4347-BB9C-8E008C4BD164}"/>
    <dgm:cxn modelId="{4CCB19F7-A4A8-464D-BAD3-A3A42C8FD321}" type="presOf" srcId="{A5B46FB7-6953-4B78-9175-C9F2147BC903}" destId="{CD6EDF9B-0350-4D1A-A55E-5E20D7A658B4}" srcOrd="0" destOrd="0" presId="urn:microsoft.com/office/officeart/2005/8/layout/vList2"/>
    <dgm:cxn modelId="{5D2837F9-7ABA-469D-A7A0-E2930A6ACBD1}" type="presOf" srcId="{923FB10E-8117-4BD2-B7BC-6A387EBB52E9}" destId="{586608D5-1DB9-4F20-B258-D574459249AB}" srcOrd="0" destOrd="0" presId="urn:microsoft.com/office/officeart/2005/8/layout/vList2"/>
    <dgm:cxn modelId="{A9393944-90E6-419A-BB1F-BBB76D5E55B7}" type="presParOf" srcId="{C004139C-0E98-4350-86DC-B5F26B54CCA2}" destId="{48D36310-B85C-4F2B-B4FC-677328EF0AAF}" srcOrd="0" destOrd="0" presId="urn:microsoft.com/office/officeart/2005/8/layout/vList2"/>
    <dgm:cxn modelId="{ED9CA105-9092-4DB1-8C1B-8A8015EBA09A}" type="presParOf" srcId="{C004139C-0E98-4350-86DC-B5F26B54CCA2}" destId="{960FA100-29CE-4E40-93C7-807813D0591D}" srcOrd="1" destOrd="0" presId="urn:microsoft.com/office/officeart/2005/8/layout/vList2"/>
    <dgm:cxn modelId="{B1B805E6-C1D7-4B7B-9F9D-053778172D95}" type="presParOf" srcId="{C004139C-0E98-4350-86DC-B5F26B54CCA2}" destId="{CD6EDF9B-0350-4D1A-A55E-5E20D7A658B4}" srcOrd="2" destOrd="0" presId="urn:microsoft.com/office/officeart/2005/8/layout/vList2"/>
    <dgm:cxn modelId="{AF3F811A-006F-4B59-9893-07DB54F853A4}" type="presParOf" srcId="{C004139C-0E98-4350-86DC-B5F26B54CCA2}" destId="{2DBB7DBC-16BD-471E-B74C-3A389E3B6B5A}" srcOrd="3" destOrd="0" presId="urn:microsoft.com/office/officeart/2005/8/layout/vList2"/>
    <dgm:cxn modelId="{272988CB-408E-4B77-9D3E-F2EFE550652E}" type="presParOf" srcId="{C004139C-0E98-4350-86DC-B5F26B54CCA2}" destId="{E159A2C5-75DF-48AD-8DE0-A19BA1ABBB09}" srcOrd="4" destOrd="0" presId="urn:microsoft.com/office/officeart/2005/8/layout/vList2"/>
    <dgm:cxn modelId="{E769D6A3-0BB3-4C22-A1A3-C87B297470F3}" type="presParOf" srcId="{C004139C-0E98-4350-86DC-B5F26B54CCA2}" destId="{BFD31D4B-AC7C-481D-B0E5-A396365196A0}" srcOrd="5" destOrd="0" presId="urn:microsoft.com/office/officeart/2005/8/layout/vList2"/>
    <dgm:cxn modelId="{CF98C807-1AFB-43E8-A8AA-8B6E7CF2F3DD}" type="presParOf" srcId="{C004139C-0E98-4350-86DC-B5F26B54CCA2}" destId="{F0A33FBB-9BF7-43D0-A28B-66D5B757374E}" srcOrd="6" destOrd="0" presId="urn:microsoft.com/office/officeart/2005/8/layout/vList2"/>
    <dgm:cxn modelId="{EFA14112-3C24-4FD0-A956-4FF2F0B852FF}" type="presParOf" srcId="{C004139C-0E98-4350-86DC-B5F26B54CCA2}" destId="{34227D0F-0B3D-4512-A39C-28EF2C2CDA29}" srcOrd="7" destOrd="0" presId="urn:microsoft.com/office/officeart/2005/8/layout/vList2"/>
    <dgm:cxn modelId="{D691402F-B015-4B49-90B6-B246D1B610D4}" type="presParOf" srcId="{C004139C-0E98-4350-86DC-B5F26B54CCA2}" destId="{586608D5-1DB9-4F20-B258-D574459249A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E1FAB3-DA61-4DFC-BFD6-69B009D107CA}"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E373B677-6AB8-4F15-87B0-8525A6B11AAA}">
      <dgm:prSet/>
      <dgm:spPr/>
      <dgm:t>
        <a:bodyPr/>
        <a:lstStyle/>
        <a:p>
          <a:r>
            <a:rPr lang="en-US"/>
            <a:t>Knowledge</a:t>
          </a:r>
        </a:p>
      </dgm:t>
    </dgm:pt>
    <dgm:pt modelId="{F3CCC339-2C2F-4612-B028-459F1B5CAC0A}" type="parTrans" cxnId="{9BFF49E2-727A-4948-B3EF-27640E9A02C0}">
      <dgm:prSet/>
      <dgm:spPr/>
      <dgm:t>
        <a:bodyPr/>
        <a:lstStyle/>
        <a:p>
          <a:endParaRPr lang="en-US"/>
        </a:p>
      </dgm:t>
    </dgm:pt>
    <dgm:pt modelId="{B20EF684-0583-490C-900C-7E1E34CB9D71}" type="sibTrans" cxnId="{9BFF49E2-727A-4948-B3EF-27640E9A02C0}">
      <dgm:prSet/>
      <dgm:spPr/>
      <dgm:t>
        <a:bodyPr/>
        <a:lstStyle/>
        <a:p>
          <a:endParaRPr lang="en-US"/>
        </a:p>
      </dgm:t>
    </dgm:pt>
    <dgm:pt modelId="{D54AA706-78E1-4AAC-9748-D17067DBCF48}">
      <dgm:prSet/>
      <dgm:spPr/>
      <dgm:t>
        <a:bodyPr/>
        <a:lstStyle/>
        <a:p>
          <a:r>
            <a:rPr lang="en-US"/>
            <a:t>Attitudes</a:t>
          </a:r>
        </a:p>
      </dgm:t>
    </dgm:pt>
    <dgm:pt modelId="{4117D5C5-61F7-403F-8915-0923F0BD65A9}" type="parTrans" cxnId="{5DC8D2CB-DC0D-401F-849E-2D5C3F0DA574}">
      <dgm:prSet/>
      <dgm:spPr/>
      <dgm:t>
        <a:bodyPr/>
        <a:lstStyle/>
        <a:p>
          <a:endParaRPr lang="en-US"/>
        </a:p>
      </dgm:t>
    </dgm:pt>
    <dgm:pt modelId="{ACB369DA-6655-456C-9041-5AD0B7F4D330}" type="sibTrans" cxnId="{5DC8D2CB-DC0D-401F-849E-2D5C3F0DA574}">
      <dgm:prSet/>
      <dgm:spPr/>
      <dgm:t>
        <a:bodyPr/>
        <a:lstStyle/>
        <a:p>
          <a:endParaRPr lang="en-US"/>
        </a:p>
      </dgm:t>
    </dgm:pt>
    <dgm:pt modelId="{E831D48F-51EB-464F-92B7-8568BF0C2B75}">
      <dgm:prSet/>
      <dgm:spPr/>
      <dgm:t>
        <a:bodyPr/>
        <a:lstStyle/>
        <a:p>
          <a:r>
            <a:rPr lang="en-US"/>
            <a:t>Recognition</a:t>
          </a:r>
        </a:p>
      </dgm:t>
    </dgm:pt>
    <dgm:pt modelId="{E8E0A5D4-2D77-43FA-B1BC-D0C2E2BDCE43}" type="parTrans" cxnId="{57C8C44F-CC6E-4DD0-8E0C-9AC1EDE2147E}">
      <dgm:prSet/>
      <dgm:spPr/>
      <dgm:t>
        <a:bodyPr/>
        <a:lstStyle/>
        <a:p>
          <a:endParaRPr lang="en-US"/>
        </a:p>
      </dgm:t>
    </dgm:pt>
    <dgm:pt modelId="{C46EE09E-B5CD-43DB-A0C2-A76E46145C7A}" type="sibTrans" cxnId="{57C8C44F-CC6E-4DD0-8E0C-9AC1EDE2147E}">
      <dgm:prSet/>
      <dgm:spPr/>
      <dgm:t>
        <a:bodyPr/>
        <a:lstStyle/>
        <a:p>
          <a:endParaRPr lang="en-US"/>
        </a:p>
      </dgm:t>
    </dgm:pt>
    <dgm:pt modelId="{511FFF4F-67AB-481F-B60C-4B32596E0489}" type="pres">
      <dgm:prSet presAssocID="{94E1FAB3-DA61-4DFC-BFD6-69B009D107CA}" presName="linear" presStyleCnt="0">
        <dgm:presLayoutVars>
          <dgm:dir/>
          <dgm:animLvl val="lvl"/>
          <dgm:resizeHandles val="exact"/>
        </dgm:presLayoutVars>
      </dgm:prSet>
      <dgm:spPr/>
    </dgm:pt>
    <dgm:pt modelId="{C58D963C-6F52-43B6-AF4D-047C89455728}" type="pres">
      <dgm:prSet presAssocID="{E373B677-6AB8-4F15-87B0-8525A6B11AAA}" presName="parentLin" presStyleCnt="0"/>
      <dgm:spPr/>
    </dgm:pt>
    <dgm:pt modelId="{BFDD0E8C-DFD2-48C2-A112-B4AED12FE985}" type="pres">
      <dgm:prSet presAssocID="{E373B677-6AB8-4F15-87B0-8525A6B11AAA}" presName="parentLeftMargin" presStyleLbl="node1" presStyleIdx="0" presStyleCnt="3"/>
      <dgm:spPr/>
    </dgm:pt>
    <dgm:pt modelId="{1EE9BDAD-5EF1-4096-A62A-048A64A61F0A}" type="pres">
      <dgm:prSet presAssocID="{E373B677-6AB8-4F15-87B0-8525A6B11AAA}" presName="parentText" presStyleLbl="node1" presStyleIdx="0" presStyleCnt="3">
        <dgm:presLayoutVars>
          <dgm:chMax val="0"/>
          <dgm:bulletEnabled val="1"/>
        </dgm:presLayoutVars>
      </dgm:prSet>
      <dgm:spPr/>
    </dgm:pt>
    <dgm:pt modelId="{E6DA2C92-E26F-4E07-B9E7-C8B1EEBC0DBE}" type="pres">
      <dgm:prSet presAssocID="{E373B677-6AB8-4F15-87B0-8525A6B11AAA}" presName="negativeSpace" presStyleCnt="0"/>
      <dgm:spPr/>
    </dgm:pt>
    <dgm:pt modelId="{3792B568-D596-44AB-9164-E87B2E94751A}" type="pres">
      <dgm:prSet presAssocID="{E373B677-6AB8-4F15-87B0-8525A6B11AAA}" presName="childText" presStyleLbl="conFgAcc1" presStyleIdx="0" presStyleCnt="3">
        <dgm:presLayoutVars>
          <dgm:bulletEnabled val="1"/>
        </dgm:presLayoutVars>
      </dgm:prSet>
      <dgm:spPr/>
    </dgm:pt>
    <dgm:pt modelId="{DB72DE04-25B7-4FB0-846E-BD811F55E146}" type="pres">
      <dgm:prSet presAssocID="{B20EF684-0583-490C-900C-7E1E34CB9D71}" presName="spaceBetweenRectangles" presStyleCnt="0"/>
      <dgm:spPr/>
    </dgm:pt>
    <dgm:pt modelId="{0E9AF462-1AB2-44B5-92F1-97475E895A75}" type="pres">
      <dgm:prSet presAssocID="{D54AA706-78E1-4AAC-9748-D17067DBCF48}" presName="parentLin" presStyleCnt="0"/>
      <dgm:spPr/>
    </dgm:pt>
    <dgm:pt modelId="{E03F8CF4-2978-4287-9BED-3DA295D49809}" type="pres">
      <dgm:prSet presAssocID="{D54AA706-78E1-4AAC-9748-D17067DBCF48}" presName="parentLeftMargin" presStyleLbl="node1" presStyleIdx="0" presStyleCnt="3"/>
      <dgm:spPr/>
    </dgm:pt>
    <dgm:pt modelId="{7865057E-1332-4CC1-956D-CF346F511115}" type="pres">
      <dgm:prSet presAssocID="{D54AA706-78E1-4AAC-9748-D17067DBCF48}" presName="parentText" presStyleLbl="node1" presStyleIdx="1" presStyleCnt="3">
        <dgm:presLayoutVars>
          <dgm:chMax val="0"/>
          <dgm:bulletEnabled val="1"/>
        </dgm:presLayoutVars>
      </dgm:prSet>
      <dgm:spPr/>
    </dgm:pt>
    <dgm:pt modelId="{A340E10A-0636-4789-9BF4-579F34644B74}" type="pres">
      <dgm:prSet presAssocID="{D54AA706-78E1-4AAC-9748-D17067DBCF48}" presName="negativeSpace" presStyleCnt="0"/>
      <dgm:spPr/>
    </dgm:pt>
    <dgm:pt modelId="{D7EB2BEE-DD34-4625-9B32-84E9C6B9B0F4}" type="pres">
      <dgm:prSet presAssocID="{D54AA706-78E1-4AAC-9748-D17067DBCF48}" presName="childText" presStyleLbl="conFgAcc1" presStyleIdx="1" presStyleCnt="3">
        <dgm:presLayoutVars>
          <dgm:bulletEnabled val="1"/>
        </dgm:presLayoutVars>
      </dgm:prSet>
      <dgm:spPr/>
    </dgm:pt>
    <dgm:pt modelId="{6F756157-80A5-4ABD-8176-A45D025DCEF0}" type="pres">
      <dgm:prSet presAssocID="{ACB369DA-6655-456C-9041-5AD0B7F4D330}" presName="spaceBetweenRectangles" presStyleCnt="0"/>
      <dgm:spPr/>
    </dgm:pt>
    <dgm:pt modelId="{2713B24A-E775-4862-B76B-23529361855F}" type="pres">
      <dgm:prSet presAssocID="{E831D48F-51EB-464F-92B7-8568BF0C2B75}" presName="parentLin" presStyleCnt="0"/>
      <dgm:spPr/>
    </dgm:pt>
    <dgm:pt modelId="{54A5BB5A-83A6-44E2-903E-7D93821F69CC}" type="pres">
      <dgm:prSet presAssocID="{E831D48F-51EB-464F-92B7-8568BF0C2B75}" presName="parentLeftMargin" presStyleLbl="node1" presStyleIdx="1" presStyleCnt="3"/>
      <dgm:spPr/>
    </dgm:pt>
    <dgm:pt modelId="{D516924B-CE6E-46CF-A6FD-AD059F8BCEF0}" type="pres">
      <dgm:prSet presAssocID="{E831D48F-51EB-464F-92B7-8568BF0C2B75}" presName="parentText" presStyleLbl="node1" presStyleIdx="2" presStyleCnt="3">
        <dgm:presLayoutVars>
          <dgm:chMax val="0"/>
          <dgm:bulletEnabled val="1"/>
        </dgm:presLayoutVars>
      </dgm:prSet>
      <dgm:spPr/>
    </dgm:pt>
    <dgm:pt modelId="{1E71BB26-0216-4DEF-90A2-9A8A551CFE20}" type="pres">
      <dgm:prSet presAssocID="{E831D48F-51EB-464F-92B7-8568BF0C2B75}" presName="negativeSpace" presStyleCnt="0"/>
      <dgm:spPr/>
    </dgm:pt>
    <dgm:pt modelId="{6F6BB9B4-7E49-43AB-9AA3-4119B28F0C70}" type="pres">
      <dgm:prSet presAssocID="{E831D48F-51EB-464F-92B7-8568BF0C2B75}" presName="childText" presStyleLbl="conFgAcc1" presStyleIdx="2" presStyleCnt="3">
        <dgm:presLayoutVars>
          <dgm:bulletEnabled val="1"/>
        </dgm:presLayoutVars>
      </dgm:prSet>
      <dgm:spPr/>
    </dgm:pt>
  </dgm:ptLst>
  <dgm:cxnLst>
    <dgm:cxn modelId="{E099A306-A01E-4694-B441-BB3FC8FC9DC6}" type="presOf" srcId="{E831D48F-51EB-464F-92B7-8568BF0C2B75}" destId="{54A5BB5A-83A6-44E2-903E-7D93821F69CC}" srcOrd="0" destOrd="0" presId="urn:microsoft.com/office/officeart/2005/8/layout/list1"/>
    <dgm:cxn modelId="{A3E3382D-3D90-4BA6-AF2E-EC5110050B3F}" type="presOf" srcId="{E373B677-6AB8-4F15-87B0-8525A6B11AAA}" destId="{BFDD0E8C-DFD2-48C2-A112-B4AED12FE985}" srcOrd="0" destOrd="0" presId="urn:microsoft.com/office/officeart/2005/8/layout/list1"/>
    <dgm:cxn modelId="{57C8C44F-CC6E-4DD0-8E0C-9AC1EDE2147E}" srcId="{94E1FAB3-DA61-4DFC-BFD6-69B009D107CA}" destId="{E831D48F-51EB-464F-92B7-8568BF0C2B75}" srcOrd="2" destOrd="0" parTransId="{E8E0A5D4-2D77-43FA-B1BC-D0C2E2BDCE43}" sibTransId="{C46EE09E-B5CD-43DB-A0C2-A76E46145C7A}"/>
    <dgm:cxn modelId="{04F59973-ACF0-4A00-85D3-E4A7C9F2A364}" type="presOf" srcId="{E373B677-6AB8-4F15-87B0-8525A6B11AAA}" destId="{1EE9BDAD-5EF1-4096-A62A-048A64A61F0A}" srcOrd="1" destOrd="0" presId="urn:microsoft.com/office/officeart/2005/8/layout/list1"/>
    <dgm:cxn modelId="{F243C5A3-C440-41AB-BF9D-D274B683A698}" type="presOf" srcId="{E831D48F-51EB-464F-92B7-8568BF0C2B75}" destId="{D516924B-CE6E-46CF-A6FD-AD059F8BCEF0}" srcOrd="1" destOrd="0" presId="urn:microsoft.com/office/officeart/2005/8/layout/list1"/>
    <dgm:cxn modelId="{642CBEB7-F7DA-4B75-BDFD-DAA1B1E07B04}" type="presOf" srcId="{D54AA706-78E1-4AAC-9748-D17067DBCF48}" destId="{E03F8CF4-2978-4287-9BED-3DA295D49809}" srcOrd="0" destOrd="0" presId="urn:microsoft.com/office/officeart/2005/8/layout/list1"/>
    <dgm:cxn modelId="{172F0AC3-3292-41F2-AAF5-338FF9F8CC00}" type="presOf" srcId="{94E1FAB3-DA61-4DFC-BFD6-69B009D107CA}" destId="{511FFF4F-67AB-481F-B60C-4B32596E0489}" srcOrd="0" destOrd="0" presId="urn:microsoft.com/office/officeart/2005/8/layout/list1"/>
    <dgm:cxn modelId="{5DC8D2CB-DC0D-401F-849E-2D5C3F0DA574}" srcId="{94E1FAB3-DA61-4DFC-BFD6-69B009D107CA}" destId="{D54AA706-78E1-4AAC-9748-D17067DBCF48}" srcOrd="1" destOrd="0" parTransId="{4117D5C5-61F7-403F-8915-0923F0BD65A9}" sibTransId="{ACB369DA-6655-456C-9041-5AD0B7F4D330}"/>
    <dgm:cxn modelId="{9BFF49E2-727A-4948-B3EF-27640E9A02C0}" srcId="{94E1FAB3-DA61-4DFC-BFD6-69B009D107CA}" destId="{E373B677-6AB8-4F15-87B0-8525A6B11AAA}" srcOrd="0" destOrd="0" parTransId="{F3CCC339-2C2F-4612-B028-459F1B5CAC0A}" sibTransId="{B20EF684-0583-490C-900C-7E1E34CB9D71}"/>
    <dgm:cxn modelId="{7A79C4F8-4002-45C6-93A3-A8D4B1D399B1}" type="presOf" srcId="{D54AA706-78E1-4AAC-9748-D17067DBCF48}" destId="{7865057E-1332-4CC1-956D-CF346F511115}" srcOrd="1" destOrd="0" presId="urn:microsoft.com/office/officeart/2005/8/layout/list1"/>
    <dgm:cxn modelId="{E6D18EFD-3DB4-4CC6-8AD3-4A068C72BF50}" type="presParOf" srcId="{511FFF4F-67AB-481F-B60C-4B32596E0489}" destId="{C58D963C-6F52-43B6-AF4D-047C89455728}" srcOrd="0" destOrd="0" presId="urn:microsoft.com/office/officeart/2005/8/layout/list1"/>
    <dgm:cxn modelId="{F442097D-9AA7-49CD-83E1-6B7D153E72CE}" type="presParOf" srcId="{C58D963C-6F52-43B6-AF4D-047C89455728}" destId="{BFDD0E8C-DFD2-48C2-A112-B4AED12FE985}" srcOrd="0" destOrd="0" presId="urn:microsoft.com/office/officeart/2005/8/layout/list1"/>
    <dgm:cxn modelId="{D1719449-1AD6-4DF7-AAF2-8B5CA3625C02}" type="presParOf" srcId="{C58D963C-6F52-43B6-AF4D-047C89455728}" destId="{1EE9BDAD-5EF1-4096-A62A-048A64A61F0A}" srcOrd="1" destOrd="0" presId="urn:microsoft.com/office/officeart/2005/8/layout/list1"/>
    <dgm:cxn modelId="{EB4BF52E-A97E-4F99-8A91-360254F3E8B0}" type="presParOf" srcId="{511FFF4F-67AB-481F-B60C-4B32596E0489}" destId="{E6DA2C92-E26F-4E07-B9E7-C8B1EEBC0DBE}" srcOrd="1" destOrd="0" presId="urn:microsoft.com/office/officeart/2005/8/layout/list1"/>
    <dgm:cxn modelId="{F1229527-8CA7-4E1B-873C-D9D7BCAC82DB}" type="presParOf" srcId="{511FFF4F-67AB-481F-B60C-4B32596E0489}" destId="{3792B568-D596-44AB-9164-E87B2E94751A}" srcOrd="2" destOrd="0" presId="urn:microsoft.com/office/officeart/2005/8/layout/list1"/>
    <dgm:cxn modelId="{23B54DF1-031B-4795-9227-A81B941797D1}" type="presParOf" srcId="{511FFF4F-67AB-481F-B60C-4B32596E0489}" destId="{DB72DE04-25B7-4FB0-846E-BD811F55E146}" srcOrd="3" destOrd="0" presId="urn:microsoft.com/office/officeart/2005/8/layout/list1"/>
    <dgm:cxn modelId="{D38FE8D0-6FF9-41B3-B4F6-5C71008400BA}" type="presParOf" srcId="{511FFF4F-67AB-481F-B60C-4B32596E0489}" destId="{0E9AF462-1AB2-44B5-92F1-97475E895A75}" srcOrd="4" destOrd="0" presId="urn:microsoft.com/office/officeart/2005/8/layout/list1"/>
    <dgm:cxn modelId="{72841165-2734-4141-BFE6-E9DAAAEA7141}" type="presParOf" srcId="{0E9AF462-1AB2-44B5-92F1-97475E895A75}" destId="{E03F8CF4-2978-4287-9BED-3DA295D49809}" srcOrd="0" destOrd="0" presId="urn:microsoft.com/office/officeart/2005/8/layout/list1"/>
    <dgm:cxn modelId="{1E74CCDB-C714-44FE-A86C-7101E334C889}" type="presParOf" srcId="{0E9AF462-1AB2-44B5-92F1-97475E895A75}" destId="{7865057E-1332-4CC1-956D-CF346F511115}" srcOrd="1" destOrd="0" presId="urn:microsoft.com/office/officeart/2005/8/layout/list1"/>
    <dgm:cxn modelId="{4492AFA8-E177-4C78-B1A5-BB6E0E7D87E1}" type="presParOf" srcId="{511FFF4F-67AB-481F-B60C-4B32596E0489}" destId="{A340E10A-0636-4789-9BF4-579F34644B74}" srcOrd="5" destOrd="0" presId="urn:microsoft.com/office/officeart/2005/8/layout/list1"/>
    <dgm:cxn modelId="{13D57FD8-CD8A-4EE6-9F6B-63A110F95193}" type="presParOf" srcId="{511FFF4F-67AB-481F-B60C-4B32596E0489}" destId="{D7EB2BEE-DD34-4625-9B32-84E9C6B9B0F4}" srcOrd="6" destOrd="0" presId="urn:microsoft.com/office/officeart/2005/8/layout/list1"/>
    <dgm:cxn modelId="{C594B29F-02B0-4C48-8B88-39E9156F9661}" type="presParOf" srcId="{511FFF4F-67AB-481F-B60C-4B32596E0489}" destId="{6F756157-80A5-4ABD-8176-A45D025DCEF0}" srcOrd="7" destOrd="0" presId="urn:microsoft.com/office/officeart/2005/8/layout/list1"/>
    <dgm:cxn modelId="{9A9ED387-C9BF-43CE-BA7A-8DF118C88F8B}" type="presParOf" srcId="{511FFF4F-67AB-481F-B60C-4B32596E0489}" destId="{2713B24A-E775-4862-B76B-23529361855F}" srcOrd="8" destOrd="0" presId="urn:microsoft.com/office/officeart/2005/8/layout/list1"/>
    <dgm:cxn modelId="{572D106D-C78E-42EB-99DC-507FA0514524}" type="presParOf" srcId="{2713B24A-E775-4862-B76B-23529361855F}" destId="{54A5BB5A-83A6-44E2-903E-7D93821F69CC}" srcOrd="0" destOrd="0" presId="urn:microsoft.com/office/officeart/2005/8/layout/list1"/>
    <dgm:cxn modelId="{55C4D795-CB19-4BF6-B3E7-C2B97706436E}" type="presParOf" srcId="{2713B24A-E775-4862-B76B-23529361855F}" destId="{D516924B-CE6E-46CF-A6FD-AD059F8BCEF0}" srcOrd="1" destOrd="0" presId="urn:microsoft.com/office/officeart/2005/8/layout/list1"/>
    <dgm:cxn modelId="{4D892DD7-145B-4851-BAD9-7E450E415501}" type="presParOf" srcId="{511FFF4F-67AB-481F-B60C-4B32596E0489}" destId="{1E71BB26-0216-4DEF-90A2-9A8A551CFE20}" srcOrd="9" destOrd="0" presId="urn:microsoft.com/office/officeart/2005/8/layout/list1"/>
    <dgm:cxn modelId="{5E6D1B33-4A30-43ED-AC72-409A0D0C74FE}" type="presParOf" srcId="{511FFF4F-67AB-481F-B60C-4B32596E0489}" destId="{6F6BB9B4-7E49-43AB-9AA3-4119B28F0C70}"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BAF5FC-EB06-4D0C-AEEB-863D7F09684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F2613B1-CC1B-49F8-9258-5C3DFFC245F8}">
      <dgm:prSet/>
      <dgm:spPr/>
      <dgm:t>
        <a:bodyPr/>
        <a:lstStyle/>
        <a:p>
          <a:r>
            <a:rPr lang="en-US"/>
            <a:t>Understanding a MHD</a:t>
          </a:r>
        </a:p>
      </dgm:t>
    </dgm:pt>
    <dgm:pt modelId="{DA379C84-38A3-4D9F-8076-D404F3F9C302}" type="parTrans" cxnId="{88C086C5-AD07-439A-A5E3-0642AA5B9177}">
      <dgm:prSet/>
      <dgm:spPr/>
      <dgm:t>
        <a:bodyPr/>
        <a:lstStyle/>
        <a:p>
          <a:endParaRPr lang="en-US"/>
        </a:p>
      </dgm:t>
    </dgm:pt>
    <dgm:pt modelId="{9562F508-5860-4155-8580-04150B55BA1A}" type="sibTrans" cxnId="{88C086C5-AD07-439A-A5E3-0642AA5B9177}">
      <dgm:prSet/>
      <dgm:spPr/>
      <dgm:t>
        <a:bodyPr/>
        <a:lstStyle/>
        <a:p>
          <a:endParaRPr lang="en-US"/>
        </a:p>
      </dgm:t>
    </dgm:pt>
    <dgm:pt modelId="{CAA14D72-8814-4DD7-A53E-A137A34027AC}">
      <dgm:prSet/>
      <dgm:spPr/>
      <dgm:t>
        <a:bodyPr/>
        <a:lstStyle/>
        <a:p>
          <a:r>
            <a:rPr lang="en-US"/>
            <a:t>Awareness of risk factors</a:t>
          </a:r>
        </a:p>
      </dgm:t>
    </dgm:pt>
    <dgm:pt modelId="{2730F9C4-0045-4E83-9F3F-63467E54D336}" type="parTrans" cxnId="{8A0D0222-C53D-4146-956B-B2196081EA74}">
      <dgm:prSet/>
      <dgm:spPr/>
      <dgm:t>
        <a:bodyPr/>
        <a:lstStyle/>
        <a:p>
          <a:endParaRPr lang="en-US"/>
        </a:p>
      </dgm:t>
    </dgm:pt>
    <dgm:pt modelId="{EA3F1735-DD99-4A37-8218-B2BF3802FC5F}" type="sibTrans" cxnId="{8A0D0222-C53D-4146-956B-B2196081EA74}">
      <dgm:prSet/>
      <dgm:spPr/>
      <dgm:t>
        <a:bodyPr/>
        <a:lstStyle/>
        <a:p>
          <a:endParaRPr lang="en-US"/>
        </a:p>
      </dgm:t>
    </dgm:pt>
    <dgm:pt modelId="{C8542EAD-8F38-4094-A25D-0AC273D1627F}">
      <dgm:prSet/>
      <dgm:spPr/>
      <dgm:t>
        <a:bodyPr/>
        <a:lstStyle/>
        <a:p>
          <a:r>
            <a:rPr lang="en-US"/>
            <a:t>Awareness of causes of MHD's</a:t>
          </a:r>
        </a:p>
      </dgm:t>
    </dgm:pt>
    <dgm:pt modelId="{9A280200-B99E-48E9-9F30-D68837855F99}" type="parTrans" cxnId="{1B477729-AAA5-4702-8361-774CD95AE115}">
      <dgm:prSet/>
      <dgm:spPr/>
      <dgm:t>
        <a:bodyPr/>
        <a:lstStyle/>
        <a:p>
          <a:endParaRPr lang="en-US"/>
        </a:p>
      </dgm:t>
    </dgm:pt>
    <dgm:pt modelId="{2DBAA6FD-52C1-456A-93C0-B11124016925}" type="sibTrans" cxnId="{1B477729-AAA5-4702-8361-774CD95AE115}">
      <dgm:prSet/>
      <dgm:spPr/>
      <dgm:t>
        <a:bodyPr/>
        <a:lstStyle/>
        <a:p>
          <a:endParaRPr lang="en-US"/>
        </a:p>
      </dgm:t>
    </dgm:pt>
    <dgm:pt modelId="{A304B942-6ED6-4F3F-902E-49BD6C6F8C15}">
      <dgm:prSet/>
      <dgm:spPr/>
      <dgm:t>
        <a:bodyPr/>
        <a:lstStyle/>
        <a:p>
          <a:r>
            <a:rPr lang="en-US"/>
            <a:t>Knowledge of assistance and self-help</a:t>
          </a:r>
        </a:p>
      </dgm:t>
    </dgm:pt>
    <dgm:pt modelId="{30C230A7-DD5E-4CCB-9EAB-9357C153E97C}" type="parTrans" cxnId="{F1B6F5B9-81B5-4358-AF51-B667B1ABABD0}">
      <dgm:prSet/>
      <dgm:spPr/>
      <dgm:t>
        <a:bodyPr/>
        <a:lstStyle/>
        <a:p>
          <a:endParaRPr lang="en-US"/>
        </a:p>
      </dgm:t>
    </dgm:pt>
    <dgm:pt modelId="{1ACFED26-42BF-47CA-9850-013DA1AC8E50}" type="sibTrans" cxnId="{F1B6F5B9-81B5-4358-AF51-B667B1ABABD0}">
      <dgm:prSet/>
      <dgm:spPr/>
      <dgm:t>
        <a:bodyPr/>
        <a:lstStyle/>
        <a:p>
          <a:endParaRPr lang="en-US"/>
        </a:p>
      </dgm:t>
    </dgm:pt>
    <dgm:pt modelId="{BEE0D4E0-D3A5-454B-BFAD-1357F290854C}" type="pres">
      <dgm:prSet presAssocID="{25BAF5FC-EB06-4D0C-AEEB-863D7F09684B}" presName="linear" presStyleCnt="0">
        <dgm:presLayoutVars>
          <dgm:animLvl val="lvl"/>
          <dgm:resizeHandles val="exact"/>
        </dgm:presLayoutVars>
      </dgm:prSet>
      <dgm:spPr/>
    </dgm:pt>
    <dgm:pt modelId="{0A56EA04-3CFA-402B-9F6C-B4AE2D64A9DC}" type="pres">
      <dgm:prSet presAssocID="{6F2613B1-CC1B-49F8-9258-5C3DFFC245F8}" presName="parentText" presStyleLbl="node1" presStyleIdx="0" presStyleCnt="4">
        <dgm:presLayoutVars>
          <dgm:chMax val="0"/>
          <dgm:bulletEnabled val="1"/>
        </dgm:presLayoutVars>
      </dgm:prSet>
      <dgm:spPr/>
    </dgm:pt>
    <dgm:pt modelId="{78CFFA08-9DCA-4D5D-97EE-3DFE759EAF4C}" type="pres">
      <dgm:prSet presAssocID="{9562F508-5860-4155-8580-04150B55BA1A}" presName="spacer" presStyleCnt="0"/>
      <dgm:spPr/>
    </dgm:pt>
    <dgm:pt modelId="{407B9CE8-5819-4ABF-9E73-6E0CF5D3A277}" type="pres">
      <dgm:prSet presAssocID="{CAA14D72-8814-4DD7-A53E-A137A34027AC}" presName="parentText" presStyleLbl="node1" presStyleIdx="1" presStyleCnt="4">
        <dgm:presLayoutVars>
          <dgm:chMax val="0"/>
          <dgm:bulletEnabled val="1"/>
        </dgm:presLayoutVars>
      </dgm:prSet>
      <dgm:spPr/>
    </dgm:pt>
    <dgm:pt modelId="{E8DDF61D-9B94-429B-8C49-78068E5AE844}" type="pres">
      <dgm:prSet presAssocID="{EA3F1735-DD99-4A37-8218-B2BF3802FC5F}" presName="spacer" presStyleCnt="0"/>
      <dgm:spPr/>
    </dgm:pt>
    <dgm:pt modelId="{30C06913-40F0-4431-ADF7-ABCD04F2CFC4}" type="pres">
      <dgm:prSet presAssocID="{C8542EAD-8F38-4094-A25D-0AC273D1627F}" presName="parentText" presStyleLbl="node1" presStyleIdx="2" presStyleCnt="4">
        <dgm:presLayoutVars>
          <dgm:chMax val="0"/>
          <dgm:bulletEnabled val="1"/>
        </dgm:presLayoutVars>
      </dgm:prSet>
      <dgm:spPr/>
    </dgm:pt>
    <dgm:pt modelId="{397CB592-9202-4B8D-B415-8B1CA9DF099E}" type="pres">
      <dgm:prSet presAssocID="{2DBAA6FD-52C1-456A-93C0-B11124016925}" presName="spacer" presStyleCnt="0"/>
      <dgm:spPr/>
    </dgm:pt>
    <dgm:pt modelId="{7C821C38-862E-4A3D-A6A4-45C6510F8972}" type="pres">
      <dgm:prSet presAssocID="{A304B942-6ED6-4F3F-902E-49BD6C6F8C15}" presName="parentText" presStyleLbl="node1" presStyleIdx="3" presStyleCnt="4">
        <dgm:presLayoutVars>
          <dgm:chMax val="0"/>
          <dgm:bulletEnabled val="1"/>
        </dgm:presLayoutVars>
      </dgm:prSet>
      <dgm:spPr/>
    </dgm:pt>
  </dgm:ptLst>
  <dgm:cxnLst>
    <dgm:cxn modelId="{8A0D0222-C53D-4146-956B-B2196081EA74}" srcId="{25BAF5FC-EB06-4D0C-AEEB-863D7F09684B}" destId="{CAA14D72-8814-4DD7-A53E-A137A34027AC}" srcOrd="1" destOrd="0" parTransId="{2730F9C4-0045-4E83-9F3F-63467E54D336}" sibTransId="{EA3F1735-DD99-4A37-8218-B2BF3802FC5F}"/>
    <dgm:cxn modelId="{1B477729-AAA5-4702-8361-774CD95AE115}" srcId="{25BAF5FC-EB06-4D0C-AEEB-863D7F09684B}" destId="{C8542EAD-8F38-4094-A25D-0AC273D1627F}" srcOrd="2" destOrd="0" parTransId="{9A280200-B99E-48E9-9F30-D68837855F99}" sibTransId="{2DBAA6FD-52C1-456A-93C0-B11124016925}"/>
    <dgm:cxn modelId="{C7650F42-916E-4DED-9613-19C171898D73}" type="presOf" srcId="{25BAF5FC-EB06-4D0C-AEEB-863D7F09684B}" destId="{BEE0D4E0-D3A5-454B-BFAD-1357F290854C}" srcOrd="0" destOrd="0" presId="urn:microsoft.com/office/officeart/2005/8/layout/vList2"/>
    <dgm:cxn modelId="{0D1EC26A-A4AC-4551-89CA-92D7B739AE74}" type="presOf" srcId="{C8542EAD-8F38-4094-A25D-0AC273D1627F}" destId="{30C06913-40F0-4431-ADF7-ABCD04F2CFC4}" srcOrd="0" destOrd="0" presId="urn:microsoft.com/office/officeart/2005/8/layout/vList2"/>
    <dgm:cxn modelId="{2021E573-1424-4BEC-BABD-4C7E0C57B315}" type="presOf" srcId="{6F2613B1-CC1B-49F8-9258-5C3DFFC245F8}" destId="{0A56EA04-3CFA-402B-9F6C-B4AE2D64A9DC}" srcOrd="0" destOrd="0" presId="urn:microsoft.com/office/officeart/2005/8/layout/vList2"/>
    <dgm:cxn modelId="{BB43E8B8-A7F1-4B2F-AFAB-ABF79DFC1AAF}" type="presOf" srcId="{CAA14D72-8814-4DD7-A53E-A137A34027AC}" destId="{407B9CE8-5819-4ABF-9E73-6E0CF5D3A277}" srcOrd="0" destOrd="0" presId="urn:microsoft.com/office/officeart/2005/8/layout/vList2"/>
    <dgm:cxn modelId="{F1B6F5B9-81B5-4358-AF51-B667B1ABABD0}" srcId="{25BAF5FC-EB06-4D0C-AEEB-863D7F09684B}" destId="{A304B942-6ED6-4F3F-902E-49BD6C6F8C15}" srcOrd="3" destOrd="0" parTransId="{30C230A7-DD5E-4CCB-9EAB-9357C153E97C}" sibTransId="{1ACFED26-42BF-47CA-9850-013DA1AC8E50}"/>
    <dgm:cxn modelId="{88C086C5-AD07-439A-A5E3-0642AA5B9177}" srcId="{25BAF5FC-EB06-4D0C-AEEB-863D7F09684B}" destId="{6F2613B1-CC1B-49F8-9258-5C3DFFC245F8}" srcOrd="0" destOrd="0" parTransId="{DA379C84-38A3-4D9F-8076-D404F3F9C302}" sibTransId="{9562F508-5860-4155-8580-04150B55BA1A}"/>
    <dgm:cxn modelId="{3DC797ED-B24E-4305-92CD-1BE74B89C8F2}" type="presOf" srcId="{A304B942-6ED6-4F3F-902E-49BD6C6F8C15}" destId="{7C821C38-862E-4A3D-A6A4-45C6510F8972}" srcOrd="0" destOrd="0" presId="urn:microsoft.com/office/officeart/2005/8/layout/vList2"/>
    <dgm:cxn modelId="{919B388B-0455-4FFF-BD8F-92A6648975A3}" type="presParOf" srcId="{BEE0D4E0-D3A5-454B-BFAD-1357F290854C}" destId="{0A56EA04-3CFA-402B-9F6C-B4AE2D64A9DC}" srcOrd="0" destOrd="0" presId="urn:microsoft.com/office/officeart/2005/8/layout/vList2"/>
    <dgm:cxn modelId="{BEFC6281-9E9C-4CF3-97A6-6DCF3E0C7645}" type="presParOf" srcId="{BEE0D4E0-D3A5-454B-BFAD-1357F290854C}" destId="{78CFFA08-9DCA-4D5D-97EE-3DFE759EAF4C}" srcOrd="1" destOrd="0" presId="urn:microsoft.com/office/officeart/2005/8/layout/vList2"/>
    <dgm:cxn modelId="{0770DA2D-0D2E-4F41-A9BE-9C88451FBBE9}" type="presParOf" srcId="{BEE0D4E0-D3A5-454B-BFAD-1357F290854C}" destId="{407B9CE8-5819-4ABF-9E73-6E0CF5D3A277}" srcOrd="2" destOrd="0" presId="urn:microsoft.com/office/officeart/2005/8/layout/vList2"/>
    <dgm:cxn modelId="{637B389C-2E31-483C-845F-C5400F6ABC6E}" type="presParOf" srcId="{BEE0D4E0-D3A5-454B-BFAD-1357F290854C}" destId="{E8DDF61D-9B94-429B-8C49-78068E5AE844}" srcOrd="3" destOrd="0" presId="urn:microsoft.com/office/officeart/2005/8/layout/vList2"/>
    <dgm:cxn modelId="{BBAE5B2D-5F1A-4054-B366-7DE63A717C39}" type="presParOf" srcId="{BEE0D4E0-D3A5-454B-BFAD-1357F290854C}" destId="{30C06913-40F0-4431-ADF7-ABCD04F2CFC4}" srcOrd="4" destOrd="0" presId="urn:microsoft.com/office/officeart/2005/8/layout/vList2"/>
    <dgm:cxn modelId="{7695D0ED-D055-4CA1-9EC7-C10B4B131B4E}" type="presParOf" srcId="{BEE0D4E0-D3A5-454B-BFAD-1357F290854C}" destId="{397CB592-9202-4B8D-B415-8B1CA9DF099E}" srcOrd="5" destOrd="0" presId="urn:microsoft.com/office/officeart/2005/8/layout/vList2"/>
    <dgm:cxn modelId="{5BBEA2FE-F8CC-4632-A3D2-5717730600B4}" type="presParOf" srcId="{BEE0D4E0-D3A5-454B-BFAD-1357F290854C}" destId="{7C821C38-862E-4A3D-A6A4-45C6510F897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C7DCAF-1324-46AF-93FF-E7894C80D43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70D3F3-A5EA-4297-8BEA-C7117DCC560F}">
      <dgm:prSet/>
      <dgm:spPr/>
      <dgm:t>
        <a:bodyPr/>
        <a:lstStyle/>
        <a:p>
          <a:pPr>
            <a:defRPr cap="all"/>
          </a:pPr>
          <a:r>
            <a:rPr lang="en-US"/>
            <a:t>Attitudes about mental disorders</a:t>
          </a:r>
        </a:p>
      </dgm:t>
    </dgm:pt>
    <dgm:pt modelId="{9C552729-E52E-4E72-8D75-47AFF8EFFF0E}" type="parTrans" cxnId="{F5A769C5-E402-4377-A73E-66B9F463E2B9}">
      <dgm:prSet/>
      <dgm:spPr/>
      <dgm:t>
        <a:bodyPr/>
        <a:lstStyle/>
        <a:p>
          <a:endParaRPr lang="en-US"/>
        </a:p>
      </dgm:t>
    </dgm:pt>
    <dgm:pt modelId="{76E70008-4AB8-4855-B322-F142A5B94C75}" type="sibTrans" cxnId="{F5A769C5-E402-4377-A73E-66B9F463E2B9}">
      <dgm:prSet/>
      <dgm:spPr/>
      <dgm:t>
        <a:bodyPr/>
        <a:lstStyle/>
        <a:p>
          <a:endParaRPr lang="en-US"/>
        </a:p>
      </dgm:t>
    </dgm:pt>
    <dgm:pt modelId="{EAD3BD9A-00AF-4D65-B194-A49A5D868179}">
      <dgm:prSet/>
      <dgm:spPr/>
      <dgm:t>
        <a:bodyPr/>
        <a:lstStyle/>
        <a:p>
          <a:pPr>
            <a:defRPr cap="all"/>
          </a:pPr>
          <a:r>
            <a:rPr lang="en-US"/>
            <a:t>Attitudes about help-seeking behaviour</a:t>
          </a:r>
        </a:p>
      </dgm:t>
    </dgm:pt>
    <dgm:pt modelId="{D6E5C704-2CA0-4609-B71C-12040870D083}" type="parTrans" cxnId="{33DB3C67-1FC3-4F6E-8EC8-CB0D11F59E29}">
      <dgm:prSet/>
      <dgm:spPr/>
      <dgm:t>
        <a:bodyPr/>
        <a:lstStyle/>
        <a:p>
          <a:endParaRPr lang="en-US"/>
        </a:p>
      </dgm:t>
    </dgm:pt>
    <dgm:pt modelId="{C5664E03-163E-4984-9D0C-F454EF667EBB}" type="sibTrans" cxnId="{33DB3C67-1FC3-4F6E-8EC8-CB0D11F59E29}">
      <dgm:prSet/>
      <dgm:spPr/>
      <dgm:t>
        <a:bodyPr/>
        <a:lstStyle/>
        <a:p>
          <a:endParaRPr lang="en-US"/>
        </a:p>
      </dgm:t>
    </dgm:pt>
    <dgm:pt modelId="{40DA0BC4-6296-4936-8E17-823305BD0B23}" type="pres">
      <dgm:prSet presAssocID="{65C7DCAF-1324-46AF-93FF-E7894C80D430}" presName="root" presStyleCnt="0">
        <dgm:presLayoutVars>
          <dgm:dir/>
          <dgm:resizeHandles val="exact"/>
        </dgm:presLayoutVars>
      </dgm:prSet>
      <dgm:spPr/>
    </dgm:pt>
    <dgm:pt modelId="{3B327971-F2D2-473B-BF00-A71246487F8B}" type="pres">
      <dgm:prSet presAssocID="{C970D3F3-A5EA-4297-8BEA-C7117DCC560F}" presName="compNode" presStyleCnt="0"/>
      <dgm:spPr/>
    </dgm:pt>
    <dgm:pt modelId="{8585BB8A-750C-4430-A867-A99FB8694552}" type="pres">
      <dgm:prSet presAssocID="{C970D3F3-A5EA-4297-8BEA-C7117DCC560F}" presName="iconBgRect" presStyleLbl="bgShp" presStyleIdx="0" presStyleCnt="2"/>
      <dgm:spPr>
        <a:prstGeom prst="round2DiagRect">
          <a:avLst>
            <a:gd name="adj1" fmla="val 29727"/>
            <a:gd name="adj2" fmla="val 0"/>
          </a:avLst>
        </a:prstGeom>
      </dgm:spPr>
    </dgm:pt>
    <dgm:pt modelId="{FEEF33C4-85F4-4903-9D43-8421F5E4EBCA}" type="pres">
      <dgm:prSet presAssocID="{C970D3F3-A5EA-4297-8BEA-C7117DCC56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5922B91-ECD1-4E62-B165-DFF7F8287B02}" type="pres">
      <dgm:prSet presAssocID="{C970D3F3-A5EA-4297-8BEA-C7117DCC560F}" presName="spaceRect" presStyleCnt="0"/>
      <dgm:spPr/>
    </dgm:pt>
    <dgm:pt modelId="{4254AA88-1D7C-49E1-8FA5-D193E47246E5}" type="pres">
      <dgm:prSet presAssocID="{C970D3F3-A5EA-4297-8BEA-C7117DCC560F}" presName="textRect" presStyleLbl="revTx" presStyleIdx="0" presStyleCnt="2">
        <dgm:presLayoutVars>
          <dgm:chMax val="1"/>
          <dgm:chPref val="1"/>
        </dgm:presLayoutVars>
      </dgm:prSet>
      <dgm:spPr/>
    </dgm:pt>
    <dgm:pt modelId="{32C34C74-4C36-4245-9808-115B25B6E115}" type="pres">
      <dgm:prSet presAssocID="{76E70008-4AB8-4855-B322-F142A5B94C75}" presName="sibTrans" presStyleCnt="0"/>
      <dgm:spPr/>
    </dgm:pt>
    <dgm:pt modelId="{BA44596C-8694-4D9D-B83A-E4DACA86C116}" type="pres">
      <dgm:prSet presAssocID="{EAD3BD9A-00AF-4D65-B194-A49A5D868179}" presName="compNode" presStyleCnt="0"/>
      <dgm:spPr/>
    </dgm:pt>
    <dgm:pt modelId="{C511A5DC-2C13-497D-A172-1808BECFAC0C}" type="pres">
      <dgm:prSet presAssocID="{EAD3BD9A-00AF-4D65-B194-A49A5D868179}" presName="iconBgRect" presStyleLbl="bgShp" presStyleIdx="1" presStyleCnt="2"/>
      <dgm:spPr>
        <a:prstGeom prst="round2DiagRect">
          <a:avLst>
            <a:gd name="adj1" fmla="val 29727"/>
            <a:gd name="adj2" fmla="val 0"/>
          </a:avLst>
        </a:prstGeom>
      </dgm:spPr>
    </dgm:pt>
    <dgm:pt modelId="{33EC30DD-5E96-476C-853D-E3626FC880DC}" type="pres">
      <dgm:prSet presAssocID="{EAD3BD9A-00AF-4D65-B194-A49A5D8681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28EE9DD1-0D6D-4340-AAED-625F99EE4096}" type="pres">
      <dgm:prSet presAssocID="{EAD3BD9A-00AF-4D65-B194-A49A5D868179}" presName="spaceRect" presStyleCnt="0"/>
      <dgm:spPr/>
    </dgm:pt>
    <dgm:pt modelId="{BA3BCED5-CD41-4CEB-9C42-9D0DC5811F46}" type="pres">
      <dgm:prSet presAssocID="{EAD3BD9A-00AF-4D65-B194-A49A5D868179}" presName="textRect" presStyleLbl="revTx" presStyleIdx="1" presStyleCnt="2">
        <dgm:presLayoutVars>
          <dgm:chMax val="1"/>
          <dgm:chPref val="1"/>
        </dgm:presLayoutVars>
      </dgm:prSet>
      <dgm:spPr/>
    </dgm:pt>
  </dgm:ptLst>
  <dgm:cxnLst>
    <dgm:cxn modelId="{746ACB02-C1F9-4A79-A398-AEF31F98F100}" type="presOf" srcId="{C970D3F3-A5EA-4297-8BEA-C7117DCC560F}" destId="{4254AA88-1D7C-49E1-8FA5-D193E47246E5}" srcOrd="0" destOrd="0" presId="urn:microsoft.com/office/officeart/2018/5/layout/IconLeafLabelList"/>
    <dgm:cxn modelId="{D4093340-8B2C-4188-AB72-97F542516D7A}" type="presOf" srcId="{EAD3BD9A-00AF-4D65-B194-A49A5D868179}" destId="{BA3BCED5-CD41-4CEB-9C42-9D0DC5811F46}" srcOrd="0" destOrd="0" presId="urn:microsoft.com/office/officeart/2018/5/layout/IconLeafLabelList"/>
    <dgm:cxn modelId="{33DB3C67-1FC3-4F6E-8EC8-CB0D11F59E29}" srcId="{65C7DCAF-1324-46AF-93FF-E7894C80D430}" destId="{EAD3BD9A-00AF-4D65-B194-A49A5D868179}" srcOrd="1" destOrd="0" parTransId="{D6E5C704-2CA0-4609-B71C-12040870D083}" sibTransId="{C5664E03-163E-4984-9D0C-F454EF667EBB}"/>
    <dgm:cxn modelId="{046C2352-78D3-4A58-AA99-D1BA909B3B95}" type="presOf" srcId="{65C7DCAF-1324-46AF-93FF-E7894C80D430}" destId="{40DA0BC4-6296-4936-8E17-823305BD0B23}" srcOrd="0" destOrd="0" presId="urn:microsoft.com/office/officeart/2018/5/layout/IconLeafLabelList"/>
    <dgm:cxn modelId="{F5A769C5-E402-4377-A73E-66B9F463E2B9}" srcId="{65C7DCAF-1324-46AF-93FF-E7894C80D430}" destId="{C970D3F3-A5EA-4297-8BEA-C7117DCC560F}" srcOrd="0" destOrd="0" parTransId="{9C552729-E52E-4E72-8D75-47AFF8EFFF0E}" sibTransId="{76E70008-4AB8-4855-B322-F142A5B94C75}"/>
    <dgm:cxn modelId="{13788658-808E-42EA-AED7-3EBE4DAC9AF3}" type="presParOf" srcId="{40DA0BC4-6296-4936-8E17-823305BD0B23}" destId="{3B327971-F2D2-473B-BF00-A71246487F8B}" srcOrd="0" destOrd="0" presId="urn:microsoft.com/office/officeart/2018/5/layout/IconLeafLabelList"/>
    <dgm:cxn modelId="{3345ECE6-F05F-48D5-B237-B365A07F3C36}" type="presParOf" srcId="{3B327971-F2D2-473B-BF00-A71246487F8B}" destId="{8585BB8A-750C-4430-A867-A99FB8694552}" srcOrd="0" destOrd="0" presId="urn:microsoft.com/office/officeart/2018/5/layout/IconLeafLabelList"/>
    <dgm:cxn modelId="{32CB58E8-AA8F-4BC5-AD93-CAA45EB4EB18}" type="presParOf" srcId="{3B327971-F2D2-473B-BF00-A71246487F8B}" destId="{FEEF33C4-85F4-4903-9D43-8421F5E4EBCA}" srcOrd="1" destOrd="0" presId="urn:microsoft.com/office/officeart/2018/5/layout/IconLeafLabelList"/>
    <dgm:cxn modelId="{7E9C74E7-5027-4F97-A4F7-DC8A8B990704}" type="presParOf" srcId="{3B327971-F2D2-473B-BF00-A71246487F8B}" destId="{35922B91-ECD1-4E62-B165-DFF7F8287B02}" srcOrd="2" destOrd="0" presId="urn:microsoft.com/office/officeart/2018/5/layout/IconLeafLabelList"/>
    <dgm:cxn modelId="{95B4F1E9-6C55-4A09-8C02-B01324850532}" type="presParOf" srcId="{3B327971-F2D2-473B-BF00-A71246487F8B}" destId="{4254AA88-1D7C-49E1-8FA5-D193E47246E5}" srcOrd="3" destOrd="0" presId="urn:microsoft.com/office/officeart/2018/5/layout/IconLeafLabelList"/>
    <dgm:cxn modelId="{14B3EF50-7EC4-445E-A390-3B9B59C36FCE}" type="presParOf" srcId="{40DA0BC4-6296-4936-8E17-823305BD0B23}" destId="{32C34C74-4C36-4245-9808-115B25B6E115}" srcOrd="1" destOrd="0" presId="urn:microsoft.com/office/officeart/2018/5/layout/IconLeafLabelList"/>
    <dgm:cxn modelId="{DDEB8329-7FEB-449B-A832-0B430AAC59CA}" type="presParOf" srcId="{40DA0BC4-6296-4936-8E17-823305BD0B23}" destId="{BA44596C-8694-4D9D-B83A-E4DACA86C116}" srcOrd="2" destOrd="0" presId="urn:microsoft.com/office/officeart/2018/5/layout/IconLeafLabelList"/>
    <dgm:cxn modelId="{8C6A91D9-C2E1-4E41-8B74-EA359B110013}" type="presParOf" srcId="{BA44596C-8694-4D9D-B83A-E4DACA86C116}" destId="{C511A5DC-2C13-497D-A172-1808BECFAC0C}" srcOrd="0" destOrd="0" presId="urn:microsoft.com/office/officeart/2018/5/layout/IconLeafLabelList"/>
    <dgm:cxn modelId="{13B2ABE5-58EF-41DC-BD89-762F52E5E9BC}" type="presParOf" srcId="{BA44596C-8694-4D9D-B83A-E4DACA86C116}" destId="{33EC30DD-5E96-476C-853D-E3626FC880DC}" srcOrd="1" destOrd="0" presId="urn:microsoft.com/office/officeart/2018/5/layout/IconLeafLabelList"/>
    <dgm:cxn modelId="{829768EA-3D1C-41D4-82FC-EB55ABF52F57}" type="presParOf" srcId="{BA44596C-8694-4D9D-B83A-E4DACA86C116}" destId="{28EE9DD1-0D6D-4340-AAED-625F99EE4096}" srcOrd="2" destOrd="0" presId="urn:microsoft.com/office/officeart/2018/5/layout/IconLeafLabelList"/>
    <dgm:cxn modelId="{FB04278A-1499-47B9-87A3-25D340AF7BF3}" type="presParOf" srcId="{BA44596C-8694-4D9D-B83A-E4DACA86C116}" destId="{BA3BCED5-CD41-4CEB-9C42-9D0DC5811F4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CB53C2-819A-4C49-9140-28A01A3391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ACF1FE-43CC-4EB1-81E6-14B8B5629388}">
      <dgm:prSet/>
      <dgm:spPr/>
      <dgm:t>
        <a:bodyPr/>
        <a:lstStyle/>
        <a:p>
          <a:r>
            <a:rPr lang="en-US"/>
            <a:t>What are our attitudes?</a:t>
          </a:r>
        </a:p>
      </dgm:t>
    </dgm:pt>
    <dgm:pt modelId="{25F6CBBE-2E01-471D-B5AF-02FB7D71712C}" type="parTrans" cxnId="{FD4C1699-ED9A-4447-87E1-E14F605A81F7}">
      <dgm:prSet/>
      <dgm:spPr/>
      <dgm:t>
        <a:bodyPr/>
        <a:lstStyle/>
        <a:p>
          <a:endParaRPr lang="en-US"/>
        </a:p>
      </dgm:t>
    </dgm:pt>
    <dgm:pt modelId="{6647A001-3D25-46CC-93EE-70A03A264E35}" type="sibTrans" cxnId="{FD4C1699-ED9A-4447-87E1-E14F605A81F7}">
      <dgm:prSet/>
      <dgm:spPr/>
      <dgm:t>
        <a:bodyPr/>
        <a:lstStyle/>
        <a:p>
          <a:endParaRPr lang="en-US"/>
        </a:p>
      </dgm:t>
    </dgm:pt>
    <dgm:pt modelId="{3B0B563B-184D-4693-9755-A8F83BA36D33}">
      <dgm:prSet/>
      <dgm:spPr/>
      <dgm:t>
        <a:bodyPr/>
        <a:lstStyle/>
        <a:p>
          <a:r>
            <a:rPr lang="en-US"/>
            <a:t>An attitude is “a relatively enduring organisation of beliefs, feelings, and behavioral tendencies towards socially significant objects, groups, events or symbols” (Hogg &amp; Vaughan 2005, p. 150).</a:t>
          </a:r>
        </a:p>
      </dgm:t>
    </dgm:pt>
    <dgm:pt modelId="{40022671-C3A8-4995-A36C-97277A9F5396}" type="parTrans" cxnId="{88711402-F360-42E1-95CC-04C190D633B9}">
      <dgm:prSet/>
      <dgm:spPr/>
      <dgm:t>
        <a:bodyPr/>
        <a:lstStyle/>
        <a:p>
          <a:endParaRPr lang="en-US"/>
        </a:p>
      </dgm:t>
    </dgm:pt>
    <dgm:pt modelId="{1E9F1E1A-4E5D-48A9-A01C-C9223755493C}" type="sibTrans" cxnId="{88711402-F360-42E1-95CC-04C190D633B9}">
      <dgm:prSet/>
      <dgm:spPr/>
      <dgm:t>
        <a:bodyPr/>
        <a:lstStyle/>
        <a:p>
          <a:endParaRPr lang="en-US"/>
        </a:p>
      </dgm:t>
    </dgm:pt>
    <dgm:pt modelId="{674D0939-4736-43C7-A502-599BCAAEA020}">
      <dgm:prSet/>
      <dgm:spPr/>
      <dgm:t>
        <a:bodyPr/>
        <a:lstStyle/>
        <a:p>
          <a:r>
            <a:rPr lang="en-US"/>
            <a:t>They are evaluations!</a:t>
          </a:r>
        </a:p>
      </dgm:t>
    </dgm:pt>
    <dgm:pt modelId="{83994843-E9D2-461A-B25F-0BB549955A1D}" type="parTrans" cxnId="{66AB6E5B-92BD-4B15-959B-E9F984CB95B4}">
      <dgm:prSet/>
      <dgm:spPr/>
      <dgm:t>
        <a:bodyPr/>
        <a:lstStyle/>
        <a:p>
          <a:endParaRPr lang="en-US"/>
        </a:p>
      </dgm:t>
    </dgm:pt>
    <dgm:pt modelId="{5A5FD344-8D6C-43E7-8172-E5499E7B7624}" type="sibTrans" cxnId="{66AB6E5B-92BD-4B15-959B-E9F984CB95B4}">
      <dgm:prSet/>
      <dgm:spPr/>
      <dgm:t>
        <a:bodyPr/>
        <a:lstStyle/>
        <a:p>
          <a:endParaRPr lang="en-US"/>
        </a:p>
      </dgm:t>
    </dgm:pt>
    <dgm:pt modelId="{F9BEAC74-6090-4C6B-9443-900833F83998}">
      <dgm:prSet/>
      <dgm:spPr/>
      <dgm:t>
        <a:bodyPr/>
        <a:lstStyle/>
        <a:p>
          <a:r>
            <a:rPr lang="en-US"/>
            <a:t>Like, love, prefer, dislike, hate.</a:t>
          </a:r>
        </a:p>
      </dgm:t>
    </dgm:pt>
    <dgm:pt modelId="{DE1F4A30-FEC0-4A57-AB8A-336D8E8193F1}" type="parTrans" cxnId="{52C36BBC-9CFA-4A75-976A-C9A439562E5D}">
      <dgm:prSet/>
      <dgm:spPr/>
      <dgm:t>
        <a:bodyPr/>
        <a:lstStyle/>
        <a:p>
          <a:endParaRPr lang="en-US"/>
        </a:p>
      </dgm:t>
    </dgm:pt>
    <dgm:pt modelId="{EE4020C1-F8FC-4019-84AB-980276F51728}" type="sibTrans" cxnId="{52C36BBC-9CFA-4A75-976A-C9A439562E5D}">
      <dgm:prSet/>
      <dgm:spPr/>
      <dgm:t>
        <a:bodyPr/>
        <a:lstStyle/>
        <a:p>
          <a:endParaRPr lang="en-US"/>
        </a:p>
      </dgm:t>
    </dgm:pt>
    <dgm:pt modelId="{C8AC76AE-EFB1-4C2F-9A87-2B87B287B6E4}">
      <dgm:prSet/>
      <dgm:spPr/>
      <dgm:t>
        <a:bodyPr/>
        <a:lstStyle/>
        <a:p>
          <a:r>
            <a:rPr lang="en-US"/>
            <a:t>Research has found that some of our attitudes are inherited, at least in part, via genetic transmission from our parents (Olson, Vernon, Harris, &amp; Jang, 2001)</a:t>
          </a:r>
        </a:p>
      </dgm:t>
    </dgm:pt>
    <dgm:pt modelId="{DC096738-8715-49C8-B3F6-40500A59181A}" type="parTrans" cxnId="{3707A85E-45DE-4664-A557-23B3AC86DBF0}">
      <dgm:prSet/>
      <dgm:spPr/>
      <dgm:t>
        <a:bodyPr/>
        <a:lstStyle/>
        <a:p>
          <a:endParaRPr lang="en-US"/>
        </a:p>
      </dgm:t>
    </dgm:pt>
    <dgm:pt modelId="{9D6CDA9F-57ED-4615-B512-C51B03D7DA14}" type="sibTrans" cxnId="{3707A85E-45DE-4664-A557-23B3AC86DBF0}">
      <dgm:prSet/>
      <dgm:spPr/>
      <dgm:t>
        <a:bodyPr/>
        <a:lstStyle/>
        <a:p>
          <a:endParaRPr lang="en-US"/>
        </a:p>
      </dgm:t>
    </dgm:pt>
    <dgm:pt modelId="{2142CE2E-B4C3-4129-886D-A081CD3431F4}" type="pres">
      <dgm:prSet presAssocID="{5BCB53C2-819A-4C49-9140-28A01A3391F8}" presName="linear" presStyleCnt="0">
        <dgm:presLayoutVars>
          <dgm:animLvl val="lvl"/>
          <dgm:resizeHandles val="exact"/>
        </dgm:presLayoutVars>
      </dgm:prSet>
      <dgm:spPr/>
    </dgm:pt>
    <dgm:pt modelId="{7D84D6A1-1A99-4DC6-98BA-451D3BB19477}" type="pres">
      <dgm:prSet presAssocID="{D7ACF1FE-43CC-4EB1-81E6-14B8B5629388}" presName="parentText" presStyleLbl="node1" presStyleIdx="0" presStyleCnt="5">
        <dgm:presLayoutVars>
          <dgm:chMax val="0"/>
          <dgm:bulletEnabled val="1"/>
        </dgm:presLayoutVars>
      </dgm:prSet>
      <dgm:spPr/>
    </dgm:pt>
    <dgm:pt modelId="{CDA2C1D1-E72C-4841-A0CE-C5E60B162D00}" type="pres">
      <dgm:prSet presAssocID="{6647A001-3D25-46CC-93EE-70A03A264E35}" presName="spacer" presStyleCnt="0"/>
      <dgm:spPr/>
    </dgm:pt>
    <dgm:pt modelId="{05036E19-A744-44FD-8BCC-2FCD19F047B9}" type="pres">
      <dgm:prSet presAssocID="{3B0B563B-184D-4693-9755-A8F83BA36D33}" presName="parentText" presStyleLbl="node1" presStyleIdx="1" presStyleCnt="5">
        <dgm:presLayoutVars>
          <dgm:chMax val="0"/>
          <dgm:bulletEnabled val="1"/>
        </dgm:presLayoutVars>
      </dgm:prSet>
      <dgm:spPr/>
    </dgm:pt>
    <dgm:pt modelId="{E8C13249-9B7B-4CE8-A691-AA4041D424E8}" type="pres">
      <dgm:prSet presAssocID="{1E9F1E1A-4E5D-48A9-A01C-C9223755493C}" presName="spacer" presStyleCnt="0"/>
      <dgm:spPr/>
    </dgm:pt>
    <dgm:pt modelId="{0541B3F9-54AB-4AD9-9042-0494D7595B6D}" type="pres">
      <dgm:prSet presAssocID="{674D0939-4736-43C7-A502-599BCAAEA020}" presName="parentText" presStyleLbl="node1" presStyleIdx="2" presStyleCnt="5">
        <dgm:presLayoutVars>
          <dgm:chMax val="0"/>
          <dgm:bulletEnabled val="1"/>
        </dgm:presLayoutVars>
      </dgm:prSet>
      <dgm:spPr/>
    </dgm:pt>
    <dgm:pt modelId="{C08A5356-7E8D-4B26-9B3B-EB5F52128FF4}" type="pres">
      <dgm:prSet presAssocID="{5A5FD344-8D6C-43E7-8172-E5499E7B7624}" presName="spacer" presStyleCnt="0"/>
      <dgm:spPr/>
    </dgm:pt>
    <dgm:pt modelId="{EF52D345-7580-4F56-8AEE-201AC9E94462}" type="pres">
      <dgm:prSet presAssocID="{F9BEAC74-6090-4C6B-9443-900833F83998}" presName="parentText" presStyleLbl="node1" presStyleIdx="3" presStyleCnt="5">
        <dgm:presLayoutVars>
          <dgm:chMax val="0"/>
          <dgm:bulletEnabled val="1"/>
        </dgm:presLayoutVars>
      </dgm:prSet>
      <dgm:spPr/>
    </dgm:pt>
    <dgm:pt modelId="{58E39A53-B8CD-4726-9590-37D308E5130D}" type="pres">
      <dgm:prSet presAssocID="{EE4020C1-F8FC-4019-84AB-980276F51728}" presName="spacer" presStyleCnt="0"/>
      <dgm:spPr/>
    </dgm:pt>
    <dgm:pt modelId="{1383D6F4-BB44-4BC3-AFA1-19EF8E3928F2}" type="pres">
      <dgm:prSet presAssocID="{C8AC76AE-EFB1-4C2F-9A87-2B87B287B6E4}" presName="parentText" presStyleLbl="node1" presStyleIdx="4" presStyleCnt="5">
        <dgm:presLayoutVars>
          <dgm:chMax val="0"/>
          <dgm:bulletEnabled val="1"/>
        </dgm:presLayoutVars>
      </dgm:prSet>
      <dgm:spPr/>
    </dgm:pt>
  </dgm:ptLst>
  <dgm:cxnLst>
    <dgm:cxn modelId="{88711402-F360-42E1-95CC-04C190D633B9}" srcId="{5BCB53C2-819A-4C49-9140-28A01A3391F8}" destId="{3B0B563B-184D-4693-9755-A8F83BA36D33}" srcOrd="1" destOrd="0" parTransId="{40022671-C3A8-4995-A36C-97277A9F5396}" sibTransId="{1E9F1E1A-4E5D-48A9-A01C-C9223755493C}"/>
    <dgm:cxn modelId="{ED828A05-27F9-405B-A558-0F0CB2DD760D}" type="presOf" srcId="{674D0939-4736-43C7-A502-599BCAAEA020}" destId="{0541B3F9-54AB-4AD9-9042-0494D7595B6D}" srcOrd="0" destOrd="0" presId="urn:microsoft.com/office/officeart/2005/8/layout/vList2"/>
    <dgm:cxn modelId="{FE7D2308-A191-46E5-BA85-679C951730E7}" type="presOf" srcId="{5BCB53C2-819A-4C49-9140-28A01A3391F8}" destId="{2142CE2E-B4C3-4129-886D-A081CD3431F4}" srcOrd="0" destOrd="0" presId="urn:microsoft.com/office/officeart/2005/8/layout/vList2"/>
    <dgm:cxn modelId="{7E4A3532-82CF-4847-BB4C-5EFB1728DA31}" type="presOf" srcId="{D7ACF1FE-43CC-4EB1-81E6-14B8B5629388}" destId="{7D84D6A1-1A99-4DC6-98BA-451D3BB19477}" srcOrd="0" destOrd="0" presId="urn:microsoft.com/office/officeart/2005/8/layout/vList2"/>
    <dgm:cxn modelId="{66AB6E5B-92BD-4B15-959B-E9F984CB95B4}" srcId="{5BCB53C2-819A-4C49-9140-28A01A3391F8}" destId="{674D0939-4736-43C7-A502-599BCAAEA020}" srcOrd="2" destOrd="0" parTransId="{83994843-E9D2-461A-B25F-0BB549955A1D}" sibTransId="{5A5FD344-8D6C-43E7-8172-E5499E7B7624}"/>
    <dgm:cxn modelId="{3707A85E-45DE-4664-A557-23B3AC86DBF0}" srcId="{5BCB53C2-819A-4C49-9140-28A01A3391F8}" destId="{C8AC76AE-EFB1-4C2F-9A87-2B87B287B6E4}" srcOrd="4" destOrd="0" parTransId="{DC096738-8715-49C8-B3F6-40500A59181A}" sibTransId="{9D6CDA9F-57ED-4615-B512-C51B03D7DA14}"/>
    <dgm:cxn modelId="{FD4C1699-ED9A-4447-87E1-E14F605A81F7}" srcId="{5BCB53C2-819A-4C49-9140-28A01A3391F8}" destId="{D7ACF1FE-43CC-4EB1-81E6-14B8B5629388}" srcOrd="0" destOrd="0" parTransId="{25F6CBBE-2E01-471D-B5AF-02FB7D71712C}" sibTransId="{6647A001-3D25-46CC-93EE-70A03A264E35}"/>
    <dgm:cxn modelId="{8D551CA8-0637-485C-BE35-2947F651075A}" type="presOf" srcId="{C8AC76AE-EFB1-4C2F-9A87-2B87B287B6E4}" destId="{1383D6F4-BB44-4BC3-AFA1-19EF8E3928F2}" srcOrd="0" destOrd="0" presId="urn:microsoft.com/office/officeart/2005/8/layout/vList2"/>
    <dgm:cxn modelId="{52C36BBC-9CFA-4A75-976A-C9A439562E5D}" srcId="{5BCB53C2-819A-4C49-9140-28A01A3391F8}" destId="{F9BEAC74-6090-4C6B-9443-900833F83998}" srcOrd="3" destOrd="0" parTransId="{DE1F4A30-FEC0-4A57-AB8A-336D8E8193F1}" sibTransId="{EE4020C1-F8FC-4019-84AB-980276F51728}"/>
    <dgm:cxn modelId="{A392C9E7-EE48-400E-B206-18C6EE2BF72E}" type="presOf" srcId="{3B0B563B-184D-4693-9755-A8F83BA36D33}" destId="{05036E19-A744-44FD-8BCC-2FCD19F047B9}" srcOrd="0" destOrd="0" presId="urn:microsoft.com/office/officeart/2005/8/layout/vList2"/>
    <dgm:cxn modelId="{6A0847F2-F7FF-4A95-99FD-466EC073C531}" type="presOf" srcId="{F9BEAC74-6090-4C6B-9443-900833F83998}" destId="{EF52D345-7580-4F56-8AEE-201AC9E94462}" srcOrd="0" destOrd="0" presId="urn:microsoft.com/office/officeart/2005/8/layout/vList2"/>
    <dgm:cxn modelId="{161E34C9-D352-4E44-827C-16A5B85D22AB}" type="presParOf" srcId="{2142CE2E-B4C3-4129-886D-A081CD3431F4}" destId="{7D84D6A1-1A99-4DC6-98BA-451D3BB19477}" srcOrd="0" destOrd="0" presId="urn:microsoft.com/office/officeart/2005/8/layout/vList2"/>
    <dgm:cxn modelId="{F71F225F-6F68-4EEE-9A23-1AF2D33B1402}" type="presParOf" srcId="{2142CE2E-B4C3-4129-886D-A081CD3431F4}" destId="{CDA2C1D1-E72C-4841-A0CE-C5E60B162D00}" srcOrd="1" destOrd="0" presId="urn:microsoft.com/office/officeart/2005/8/layout/vList2"/>
    <dgm:cxn modelId="{AA351638-1EF8-4D5A-A424-71894A40EEC4}" type="presParOf" srcId="{2142CE2E-B4C3-4129-886D-A081CD3431F4}" destId="{05036E19-A744-44FD-8BCC-2FCD19F047B9}" srcOrd="2" destOrd="0" presId="urn:microsoft.com/office/officeart/2005/8/layout/vList2"/>
    <dgm:cxn modelId="{D68DA4D0-AD9F-4EF4-8591-A2F70F2F1543}" type="presParOf" srcId="{2142CE2E-B4C3-4129-886D-A081CD3431F4}" destId="{E8C13249-9B7B-4CE8-A691-AA4041D424E8}" srcOrd="3" destOrd="0" presId="urn:microsoft.com/office/officeart/2005/8/layout/vList2"/>
    <dgm:cxn modelId="{7ADC10D7-2F3C-4DE6-A195-91C9DEF2AA3A}" type="presParOf" srcId="{2142CE2E-B4C3-4129-886D-A081CD3431F4}" destId="{0541B3F9-54AB-4AD9-9042-0494D7595B6D}" srcOrd="4" destOrd="0" presId="urn:microsoft.com/office/officeart/2005/8/layout/vList2"/>
    <dgm:cxn modelId="{5C081236-956C-4DC4-8DD4-76BC3758A684}" type="presParOf" srcId="{2142CE2E-B4C3-4129-886D-A081CD3431F4}" destId="{C08A5356-7E8D-4B26-9B3B-EB5F52128FF4}" srcOrd="5" destOrd="0" presId="urn:microsoft.com/office/officeart/2005/8/layout/vList2"/>
    <dgm:cxn modelId="{DADBE866-1371-4ED3-AD08-E00DBC59C251}" type="presParOf" srcId="{2142CE2E-B4C3-4129-886D-A081CD3431F4}" destId="{EF52D345-7580-4F56-8AEE-201AC9E94462}" srcOrd="6" destOrd="0" presId="urn:microsoft.com/office/officeart/2005/8/layout/vList2"/>
    <dgm:cxn modelId="{A059839F-ACF1-407D-A188-3B624A6E1444}" type="presParOf" srcId="{2142CE2E-B4C3-4129-886D-A081CD3431F4}" destId="{58E39A53-B8CD-4726-9590-37D308E5130D}" srcOrd="7" destOrd="0" presId="urn:microsoft.com/office/officeart/2005/8/layout/vList2"/>
    <dgm:cxn modelId="{CC034BED-DF18-4FBA-B572-C0894269B8D6}" type="presParOf" srcId="{2142CE2E-B4C3-4129-886D-A081CD3431F4}" destId="{1383D6F4-BB44-4BC3-AFA1-19EF8E3928F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8E8744-F224-41D5-AEA0-246E287E5DE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0C6ED84-F4AB-40BD-90F6-FEB1AB50A1EF}">
      <dgm:prSet/>
      <dgm:spPr/>
      <dgm:t>
        <a:bodyPr/>
        <a:lstStyle/>
        <a:p>
          <a:r>
            <a:rPr lang="en-US"/>
            <a:t>Affective Component – How it makes you feel</a:t>
          </a:r>
        </a:p>
      </dgm:t>
    </dgm:pt>
    <dgm:pt modelId="{F4646DE3-A7FB-4D3C-858D-F871FD1C5CCA}" type="parTrans" cxnId="{0FCE82E9-833C-4AF0-8528-F71A6B9D9925}">
      <dgm:prSet/>
      <dgm:spPr/>
      <dgm:t>
        <a:bodyPr/>
        <a:lstStyle/>
        <a:p>
          <a:endParaRPr lang="en-US"/>
        </a:p>
      </dgm:t>
    </dgm:pt>
    <dgm:pt modelId="{9A9A8369-23B4-4038-B251-6D52140B6680}" type="sibTrans" cxnId="{0FCE82E9-833C-4AF0-8528-F71A6B9D9925}">
      <dgm:prSet/>
      <dgm:spPr/>
      <dgm:t>
        <a:bodyPr/>
        <a:lstStyle/>
        <a:p>
          <a:endParaRPr lang="en-US"/>
        </a:p>
      </dgm:t>
    </dgm:pt>
    <dgm:pt modelId="{48D621DA-C4AF-401D-A36A-7F2DDB80E862}">
      <dgm:prSet/>
      <dgm:spPr/>
      <dgm:t>
        <a:bodyPr/>
        <a:lstStyle/>
        <a:p>
          <a:r>
            <a:rPr lang="en-US"/>
            <a:t>Behavioural Component – How it influences your behaviour</a:t>
          </a:r>
        </a:p>
      </dgm:t>
    </dgm:pt>
    <dgm:pt modelId="{0B0EBD4E-1C89-4232-A4BF-E3453A394652}" type="parTrans" cxnId="{AA8875A9-211A-4091-8F50-3804BB9BFA33}">
      <dgm:prSet/>
      <dgm:spPr/>
      <dgm:t>
        <a:bodyPr/>
        <a:lstStyle/>
        <a:p>
          <a:endParaRPr lang="en-US"/>
        </a:p>
      </dgm:t>
    </dgm:pt>
    <dgm:pt modelId="{6C6C3D1C-1947-4E38-824E-4DB0562F7D1F}" type="sibTrans" cxnId="{AA8875A9-211A-4091-8F50-3804BB9BFA33}">
      <dgm:prSet/>
      <dgm:spPr/>
      <dgm:t>
        <a:bodyPr/>
        <a:lstStyle/>
        <a:p>
          <a:endParaRPr lang="en-US"/>
        </a:p>
      </dgm:t>
    </dgm:pt>
    <dgm:pt modelId="{C41FEDA1-808D-4A71-953E-241D17543D82}">
      <dgm:prSet/>
      <dgm:spPr/>
      <dgm:t>
        <a:bodyPr/>
        <a:lstStyle/>
        <a:p>
          <a:r>
            <a:rPr lang="en-US"/>
            <a:t>Cognitive Component – What it makes you think</a:t>
          </a:r>
        </a:p>
      </dgm:t>
    </dgm:pt>
    <dgm:pt modelId="{4B544773-B7DF-45B8-8EF9-B76468544666}" type="parTrans" cxnId="{35F390D5-888B-4170-A80C-D88529B5CDC0}">
      <dgm:prSet/>
      <dgm:spPr/>
      <dgm:t>
        <a:bodyPr/>
        <a:lstStyle/>
        <a:p>
          <a:endParaRPr lang="en-US"/>
        </a:p>
      </dgm:t>
    </dgm:pt>
    <dgm:pt modelId="{C8D5CE7E-DAE8-458D-A8B9-6BF1E7DBBCC5}" type="sibTrans" cxnId="{35F390D5-888B-4170-A80C-D88529B5CDC0}">
      <dgm:prSet/>
      <dgm:spPr/>
      <dgm:t>
        <a:bodyPr/>
        <a:lstStyle/>
        <a:p>
          <a:endParaRPr lang="en-US"/>
        </a:p>
      </dgm:t>
    </dgm:pt>
    <dgm:pt modelId="{4AC0474D-FF31-4B77-8CB2-0AC2B5CFCE7B}" type="pres">
      <dgm:prSet presAssocID="{6B8E8744-F224-41D5-AEA0-246E287E5DE0}" presName="hierChild1" presStyleCnt="0">
        <dgm:presLayoutVars>
          <dgm:chPref val="1"/>
          <dgm:dir/>
          <dgm:animOne val="branch"/>
          <dgm:animLvl val="lvl"/>
          <dgm:resizeHandles/>
        </dgm:presLayoutVars>
      </dgm:prSet>
      <dgm:spPr/>
    </dgm:pt>
    <dgm:pt modelId="{835F08BE-DC04-4282-BD43-E46AAC6DAE40}" type="pres">
      <dgm:prSet presAssocID="{70C6ED84-F4AB-40BD-90F6-FEB1AB50A1EF}" presName="hierRoot1" presStyleCnt="0"/>
      <dgm:spPr/>
    </dgm:pt>
    <dgm:pt modelId="{89043C21-0BF1-45F3-B5FF-6CFDF50BE57F}" type="pres">
      <dgm:prSet presAssocID="{70C6ED84-F4AB-40BD-90F6-FEB1AB50A1EF}" presName="composite" presStyleCnt="0"/>
      <dgm:spPr/>
    </dgm:pt>
    <dgm:pt modelId="{5146A6B7-5D00-4572-AEB9-C5EE9C305364}" type="pres">
      <dgm:prSet presAssocID="{70C6ED84-F4AB-40BD-90F6-FEB1AB50A1EF}" presName="background" presStyleLbl="node0" presStyleIdx="0" presStyleCnt="3"/>
      <dgm:spPr/>
    </dgm:pt>
    <dgm:pt modelId="{7608216E-C758-41EA-9208-0D50BD3871F6}" type="pres">
      <dgm:prSet presAssocID="{70C6ED84-F4AB-40BD-90F6-FEB1AB50A1EF}" presName="text" presStyleLbl="fgAcc0" presStyleIdx="0" presStyleCnt="3">
        <dgm:presLayoutVars>
          <dgm:chPref val="3"/>
        </dgm:presLayoutVars>
      </dgm:prSet>
      <dgm:spPr/>
    </dgm:pt>
    <dgm:pt modelId="{7C1614F2-4B6B-43CE-BB45-19AABF784A17}" type="pres">
      <dgm:prSet presAssocID="{70C6ED84-F4AB-40BD-90F6-FEB1AB50A1EF}" presName="hierChild2" presStyleCnt="0"/>
      <dgm:spPr/>
    </dgm:pt>
    <dgm:pt modelId="{4CE0ED3B-B08E-44E2-9916-0B82CFAAC078}" type="pres">
      <dgm:prSet presAssocID="{48D621DA-C4AF-401D-A36A-7F2DDB80E862}" presName="hierRoot1" presStyleCnt="0"/>
      <dgm:spPr/>
    </dgm:pt>
    <dgm:pt modelId="{BF1BE25C-CCA4-447E-9E2A-ABAC5B9F505F}" type="pres">
      <dgm:prSet presAssocID="{48D621DA-C4AF-401D-A36A-7F2DDB80E862}" presName="composite" presStyleCnt="0"/>
      <dgm:spPr/>
    </dgm:pt>
    <dgm:pt modelId="{1B187AB5-4959-4CBB-BBF0-624E7249A791}" type="pres">
      <dgm:prSet presAssocID="{48D621DA-C4AF-401D-A36A-7F2DDB80E862}" presName="background" presStyleLbl="node0" presStyleIdx="1" presStyleCnt="3"/>
      <dgm:spPr/>
    </dgm:pt>
    <dgm:pt modelId="{C469DB8A-A2AE-4C8E-929B-F02905CC4C4F}" type="pres">
      <dgm:prSet presAssocID="{48D621DA-C4AF-401D-A36A-7F2DDB80E862}" presName="text" presStyleLbl="fgAcc0" presStyleIdx="1" presStyleCnt="3">
        <dgm:presLayoutVars>
          <dgm:chPref val="3"/>
        </dgm:presLayoutVars>
      </dgm:prSet>
      <dgm:spPr/>
    </dgm:pt>
    <dgm:pt modelId="{0668317D-82E9-424F-818E-8724D5A8FDE4}" type="pres">
      <dgm:prSet presAssocID="{48D621DA-C4AF-401D-A36A-7F2DDB80E862}" presName="hierChild2" presStyleCnt="0"/>
      <dgm:spPr/>
    </dgm:pt>
    <dgm:pt modelId="{B247008C-1059-48FC-B685-2EFB556922CB}" type="pres">
      <dgm:prSet presAssocID="{C41FEDA1-808D-4A71-953E-241D17543D82}" presName="hierRoot1" presStyleCnt="0"/>
      <dgm:spPr/>
    </dgm:pt>
    <dgm:pt modelId="{3C0185A6-A7FC-4374-90EA-E60BF61671F3}" type="pres">
      <dgm:prSet presAssocID="{C41FEDA1-808D-4A71-953E-241D17543D82}" presName="composite" presStyleCnt="0"/>
      <dgm:spPr/>
    </dgm:pt>
    <dgm:pt modelId="{A34349CD-5621-4BBB-A992-D6479D4293FB}" type="pres">
      <dgm:prSet presAssocID="{C41FEDA1-808D-4A71-953E-241D17543D82}" presName="background" presStyleLbl="node0" presStyleIdx="2" presStyleCnt="3"/>
      <dgm:spPr/>
    </dgm:pt>
    <dgm:pt modelId="{59269B8E-5E2F-4D45-B883-1D8AE7D5E29A}" type="pres">
      <dgm:prSet presAssocID="{C41FEDA1-808D-4A71-953E-241D17543D82}" presName="text" presStyleLbl="fgAcc0" presStyleIdx="2" presStyleCnt="3">
        <dgm:presLayoutVars>
          <dgm:chPref val="3"/>
        </dgm:presLayoutVars>
      </dgm:prSet>
      <dgm:spPr/>
    </dgm:pt>
    <dgm:pt modelId="{8FFE2419-66EE-4A2E-ADA0-6C08F3F1A2C1}" type="pres">
      <dgm:prSet presAssocID="{C41FEDA1-808D-4A71-953E-241D17543D82}" presName="hierChild2" presStyleCnt="0"/>
      <dgm:spPr/>
    </dgm:pt>
  </dgm:ptLst>
  <dgm:cxnLst>
    <dgm:cxn modelId="{07D5321A-BFD9-4A63-9447-F33F8158341C}" type="presOf" srcId="{70C6ED84-F4AB-40BD-90F6-FEB1AB50A1EF}" destId="{7608216E-C758-41EA-9208-0D50BD3871F6}" srcOrd="0" destOrd="0" presId="urn:microsoft.com/office/officeart/2005/8/layout/hierarchy1"/>
    <dgm:cxn modelId="{EC123849-D63F-4C37-BCC1-3CD68C5C8AF2}" type="presOf" srcId="{48D621DA-C4AF-401D-A36A-7F2DDB80E862}" destId="{C469DB8A-A2AE-4C8E-929B-F02905CC4C4F}" srcOrd="0" destOrd="0" presId="urn:microsoft.com/office/officeart/2005/8/layout/hierarchy1"/>
    <dgm:cxn modelId="{AA8875A9-211A-4091-8F50-3804BB9BFA33}" srcId="{6B8E8744-F224-41D5-AEA0-246E287E5DE0}" destId="{48D621DA-C4AF-401D-A36A-7F2DDB80E862}" srcOrd="1" destOrd="0" parTransId="{0B0EBD4E-1C89-4232-A4BF-E3453A394652}" sibTransId="{6C6C3D1C-1947-4E38-824E-4DB0562F7D1F}"/>
    <dgm:cxn modelId="{2088B8BA-F0A2-446A-B2C3-7D1FF282F30C}" type="presOf" srcId="{6B8E8744-F224-41D5-AEA0-246E287E5DE0}" destId="{4AC0474D-FF31-4B77-8CB2-0AC2B5CFCE7B}" srcOrd="0" destOrd="0" presId="urn:microsoft.com/office/officeart/2005/8/layout/hierarchy1"/>
    <dgm:cxn modelId="{35F390D5-888B-4170-A80C-D88529B5CDC0}" srcId="{6B8E8744-F224-41D5-AEA0-246E287E5DE0}" destId="{C41FEDA1-808D-4A71-953E-241D17543D82}" srcOrd="2" destOrd="0" parTransId="{4B544773-B7DF-45B8-8EF9-B76468544666}" sibTransId="{C8D5CE7E-DAE8-458D-A8B9-6BF1E7DBBCC5}"/>
    <dgm:cxn modelId="{0FCE82E9-833C-4AF0-8528-F71A6B9D9925}" srcId="{6B8E8744-F224-41D5-AEA0-246E287E5DE0}" destId="{70C6ED84-F4AB-40BD-90F6-FEB1AB50A1EF}" srcOrd="0" destOrd="0" parTransId="{F4646DE3-A7FB-4D3C-858D-F871FD1C5CCA}" sibTransId="{9A9A8369-23B4-4038-B251-6D52140B6680}"/>
    <dgm:cxn modelId="{B18319FD-E6F6-416E-9A25-0BE643DA6E08}" type="presOf" srcId="{C41FEDA1-808D-4A71-953E-241D17543D82}" destId="{59269B8E-5E2F-4D45-B883-1D8AE7D5E29A}" srcOrd="0" destOrd="0" presId="urn:microsoft.com/office/officeart/2005/8/layout/hierarchy1"/>
    <dgm:cxn modelId="{33A08054-6B26-4563-B143-6ACCE15A752A}" type="presParOf" srcId="{4AC0474D-FF31-4B77-8CB2-0AC2B5CFCE7B}" destId="{835F08BE-DC04-4282-BD43-E46AAC6DAE40}" srcOrd="0" destOrd="0" presId="urn:microsoft.com/office/officeart/2005/8/layout/hierarchy1"/>
    <dgm:cxn modelId="{D586CF9E-7B35-4A7E-AF2D-9A5398F29C67}" type="presParOf" srcId="{835F08BE-DC04-4282-BD43-E46AAC6DAE40}" destId="{89043C21-0BF1-45F3-B5FF-6CFDF50BE57F}" srcOrd="0" destOrd="0" presId="urn:microsoft.com/office/officeart/2005/8/layout/hierarchy1"/>
    <dgm:cxn modelId="{203150AD-48F5-468C-9C6E-2A02934B615D}" type="presParOf" srcId="{89043C21-0BF1-45F3-B5FF-6CFDF50BE57F}" destId="{5146A6B7-5D00-4572-AEB9-C5EE9C305364}" srcOrd="0" destOrd="0" presId="urn:microsoft.com/office/officeart/2005/8/layout/hierarchy1"/>
    <dgm:cxn modelId="{E7BDC3BE-95B9-481D-ABBF-0132F1D255EE}" type="presParOf" srcId="{89043C21-0BF1-45F3-B5FF-6CFDF50BE57F}" destId="{7608216E-C758-41EA-9208-0D50BD3871F6}" srcOrd="1" destOrd="0" presId="urn:microsoft.com/office/officeart/2005/8/layout/hierarchy1"/>
    <dgm:cxn modelId="{7B373F53-554D-4DA8-9549-9BBBB0A7D640}" type="presParOf" srcId="{835F08BE-DC04-4282-BD43-E46AAC6DAE40}" destId="{7C1614F2-4B6B-43CE-BB45-19AABF784A17}" srcOrd="1" destOrd="0" presId="urn:microsoft.com/office/officeart/2005/8/layout/hierarchy1"/>
    <dgm:cxn modelId="{765CC205-F9FE-4CE6-9E3F-A925E01D7C9C}" type="presParOf" srcId="{4AC0474D-FF31-4B77-8CB2-0AC2B5CFCE7B}" destId="{4CE0ED3B-B08E-44E2-9916-0B82CFAAC078}" srcOrd="1" destOrd="0" presId="urn:microsoft.com/office/officeart/2005/8/layout/hierarchy1"/>
    <dgm:cxn modelId="{B78B30DE-936C-42D6-9ECC-47893F14AF0C}" type="presParOf" srcId="{4CE0ED3B-B08E-44E2-9916-0B82CFAAC078}" destId="{BF1BE25C-CCA4-447E-9E2A-ABAC5B9F505F}" srcOrd="0" destOrd="0" presId="urn:microsoft.com/office/officeart/2005/8/layout/hierarchy1"/>
    <dgm:cxn modelId="{DD531B67-435B-4B98-8F05-67BE1B0C863B}" type="presParOf" srcId="{BF1BE25C-CCA4-447E-9E2A-ABAC5B9F505F}" destId="{1B187AB5-4959-4CBB-BBF0-624E7249A791}" srcOrd="0" destOrd="0" presId="urn:microsoft.com/office/officeart/2005/8/layout/hierarchy1"/>
    <dgm:cxn modelId="{054583B9-A959-48B8-BB5C-862462026114}" type="presParOf" srcId="{BF1BE25C-CCA4-447E-9E2A-ABAC5B9F505F}" destId="{C469DB8A-A2AE-4C8E-929B-F02905CC4C4F}" srcOrd="1" destOrd="0" presId="urn:microsoft.com/office/officeart/2005/8/layout/hierarchy1"/>
    <dgm:cxn modelId="{6DE01AD4-3EC1-4E8B-8904-390E96A24121}" type="presParOf" srcId="{4CE0ED3B-B08E-44E2-9916-0B82CFAAC078}" destId="{0668317D-82E9-424F-818E-8724D5A8FDE4}" srcOrd="1" destOrd="0" presId="urn:microsoft.com/office/officeart/2005/8/layout/hierarchy1"/>
    <dgm:cxn modelId="{E0114278-F336-4EE3-B263-08DF20C6A196}" type="presParOf" srcId="{4AC0474D-FF31-4B77-8CB2-0AC2B5CFCE7B}" destId="{B247008C-1059-48FC-B685-2EFB556922CB}" srcOrd="2" destOrd="0" presId="urn:microsoft.com/office/officeart/2005/8/layout/hierarchy1"/>
    <dgm:cxn modelId="{D81CEDB2-3588-43BB-8B69-0FEA52000979}" type="presParOf" srcId="{B247008C-1059-48FC-B685-2EFB556922CB}" destId="{3C0185A6-A7FC-4374-90EA-E60BF61671F3}" srcOrd="0" destOrd="0" presId="urn:microsoft.com/office/officeart/2005/8/layout/hierarchy1"/>
    <dgm:cxn modelId="{F82D3ABB-B3D6-4F63-B7C7-1D90C204D61E}" type="presParOf" srcId="{3C0185A6-A7FC-4374-90EA-E60BF61671F3}" destId="{A34349CD-5621-4BBB-A992-D6479D4293FB}" srcOrd="0" destOrd="0" presId="urn:microsoft.com/office/officeart/2005/8/layout/hierarchy1"/>
    <dgm:cxn modelId="{D4B7D68E-76F4-4743-BDBF-313E349EDC82}" type="presParOf" srcId="{3C0185A6-A7FC-4374-90EA-E60BF61671F3}" destId="{59269B8E-5E2F-4D45-B883-1D8AE7D5E29A}" srcOrd="1" destOrd="0" presId="urn:microsoft.com/office/officeart/2005/8/layout/hierarchy1"/>
    <dgm:cxn modelId="{E9BED9E9-AAF1-41CB-8A58-B2CA3185A66D}" type="presParOf" srcId="{B247008C-1059-48FC-B685-2EFB556922CB}" destId="{8FFE2419-66EE-4A2E-ADA0-6C08F3F1A2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B69C338-D0C6-477C-A8D8-2981EEB025D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DDE784-3FEB-49E7-9580-95E98545DE83}">
      <dgm:prSet/>
      <dgm:spPr/>
      <dgm:t>
        <a:bodyPr/>
        <a:lstStyle/>
        <a:p>
          <a:r>
            <a:rPr lang="en-US"/>
            <a:t>Media (Hargreaves &amp; Tiggemann, 2003; Levina, Waldo, &amp; Fitzgerald, 2000)</a:t>
          </a:r>
        </a:p>
      </dgm:t>
    </dgm:pt>
    <dgm:pt modelId="{25FE029F-1F74-41E7-A3F1-2619940E1B3F}" type="parTrans" cxnId="{57441CE2-82CA-4AD6-9C7E-838A50044848}">
      <dgm:prSet/>
      <dgm:spPr/>
      <dgm:t>
        <a:bodyPr/>
        <a:lstStyle/>
        <a:p>
          <a:endParaRPr lang="en-US"/>
        </a:p>
      </dgm:t>
    </dgm:pt>
    <dgm:pt modelId="{44EFE725-AD70-47B9-99C2-0E880A576090}" type="sibTrans" cxnId="{57441CE2-82CA-4AD6-9C7E-838A50044848}">
      <dgm:prSet/>
      <dgm:spPr/>
      <dgm:t>
        <a:bodyPr/>
        <a:lstStyle/>
        <a:p>
          <a:endParaRPr lang="en-US"/>
        </a:p>
      </dgm:t>
    </dgm:pt>
    <dgm:pt modelId="{F238797B-5519-40C8-B0CB-C38D819B56BE}">
      <dgm:prSet/>
      <dgm:spPr/>
      <dgm:t>
        <a:bodyPr/>
        <a:lstStyle/>
        <a:p>
          <a:r>
            <a:rPr lang="en-US"/>
            <a:t>Genetic transmission from our parents (Olson, Vernon, Harris, &amp; Jang, 2001).</a:t>
          </a:r>
        </a:p>
      </dgm:t>
    </dgm:pt>
    <dgm:pt modelId="{F772463B-7307-4948-BECB-ACC8F642AB25}" type="parTrans" cxnId="{33D412A4-C208-414C-A5FA-09E707AE178B}">
      <dgm:prSet/>
      <dgm:spPr/>
      <dgm:t>
        <a:bodyPr/>
        <a:lstStyle/>
        <a:p>
          <a:endParaRPr lang="en-US"/>
        </a:p>
      </dgm:t>
    </dgm:pt>
    <dgm:pt modelId="{15583510-8EAC-44A5-9064-9D99655A7582}" type="sibTrans" cxnId="{33D412A4-C208-414C-A5FA-09E707AE178B}">
      <dgm:prSet/>
      <dgm:spPr/>
      <dgm:t>
        <a:bodyPr/>
        <a:lstStyle/>
        <a:p>
          <a:endParaRPr lang="en-US"/>
        </a:p>
      </dgm:t>
    </dgm:pt>
    <dgm:pt modelId="{69526943-CE41-4110-9AC3-C80F6314DF5A}">
      <dgm:prSet/>
      <dgm:spPr/>
      <dgm:t>
        <a:bodyPr/>
        <a:lstStyle/>
        <a:p>
          <a:r>
            <a:rPr lang="en-US"/>
            <a:t>The attitude objects (De Houwer, Thomas, &amp; Baeyens, 2001)</a:t>
          </a:r>
        </a:p>
      </dgm:t>
    </dgm:pt>
    <dgm:pt modelId="{4A0E6009-55D0-4D12-9847-35C92F339CDC}" type="parTrans" cxnId="{B1D25724-5B15-4F24-B7E7-51128BADDF92}">
      <dgm:prSet/>
      <dgm:spPr/>
      <dgm:t>
        <a:bodyPr/>
        <a:lstStyle/>
        <a:p>
          <a:endParaRPr lang="en-US"/>
        </a:p>
      </dgm:t>
    </dgm:pt>
    <dgm:pt modelId="{FD5BDFBC-1482-4856-A57B-FC3136E56FCC}" type="sibTrans" cxnId="{B1D25724-5B15-4F24-B7E7-51128BADDF92}">
      <dgm:prSet/>
      <dgm:spPr/>
      <dgm:t>
        <a:bodyPr/>
        <a:lstStyle/>
        <a:p>
          <a:endParaRPr lang="en-US"/>
        </a:p>
      </dgm:t>
    </dgm:pt>
    <dgm:pt modelId="{7093DAFD-5561-4A71-B021-AF49BEA65DB8}">
      <dgm:prSet/>
      <dgm:spPr/>
      <dgm:t>
        <a:bodyPr/>
        <a:lstStyle/>
        <a:p>
          <a:r>
            <a:rPr lang="en-US"/>
            <a:t>Interactions with friends (Poteat, 2007)</a:t>
          </a:r>
        </a:p>
      </dgm:t>
    </dgm:pt>
    <dgm:pt modelId="{38BDD43F-B31E-4774-9E3A-7027EF9A3B05}" type="parTrans" cxnId="{2BD383D4-35FD-4F81-88ED-30E33AC49986}">
      <dgm:prSet/>
      <dgm:spPr/>
      <dgm:t>
        <a:bodyPr/>
        <a:lstStyle/>
        <a:p>
          <a:endParaRPr lang="en-US"/>
        </a:p>
      </dgm:t>
    </dgm:pt>
    <dgm:pt modelId="{DB7E3AED-25E1-414C-BE25-A3B60C553CCC}" type="sibTrans" cxnId="{2BD383D4-35FD-4F81-88ED-30E33AC49986}">
      <dgm:prSet/>
      <dgm:spPr/>
      <dgm:t>
        <a:bodyPr/>
        <a:lstStyle/>
        <a:p>
          <a:endParaRPr lang="en-US"/>
        </a:p>
      </dgm:t>
    </dgm:pt>
    <dgm:pt modelId="{AC02932F-006A-48EA-BEA2-97030BB19164}" type="pres">
      <dgm:prSet presAssocID="{DB69C338-D0C6-477C-A8D8-2981EEB025D1}" presName="vert0" presStyleCnt="0">
        <dgm:presLayoutVars>
          <dgm:dir/>
          <dgm:animOne val="branch"/>
          <dgm:animLvl val="lvl"/>
        </dgm:presLayoutVars>
      </dgm:prSet>
      <dgm:spPr/>
    </dgm:pt>
    <dgm:pt modelId="{CE185666-F5C9-4EDD-8038-9BD243E9C855}" type="pres">
      <dgm:prSet presAssocID="{4DDDE784-3FEB-49E7-9580-95E98545DE83}" presName="thickLine" presStyleLbl="alignNode1" presStyleIdx="0" presStyleCnt="4"/>
      <dgm:spPr/>
    </dgm:pt>
    <dgm:pt modelId="{A7D6D3C0-457D-4ACC-A165-9E7069656B66}" type="pres">
      <dgm:prSet presAssocID="{4DDDE784-3FEB-49E7-9580-95E98545DE83}" presName="horz1" presStyleCnt="0"/>
      <dgm:spPr/>
    </dgm:pt>
    <dgm:pt modelId="{87FE8BDD-06F0-454C-A397-39233BF25CEC}" type="pres">
      <dgm:prSet presAssocID="{4DDDE784-3FEB-49E7-9580-95E98545DE83}" presName="tx1" presStyleLbl="revTx" presStyleIdx="0" presStyleCnt="4"/>
      <dgm:spPr/>
    </dgm:pt>
    <dgm:pt modelId="{A33E63AD-0D1B-4769-B276-FB42A3B7D80B}" type="pres">
      <dgm:prSet presAssocID="{4DDDE784-3FEB-49E7-9580-95E98545DE83}" presName="vert1" presStyleCnt="0"/>
      <dgm:spPr/>
    </dgm:pt>
    <dgm:pt modelId="{7E38CE2B-5F55-4F1B-B736-BD870AA69B59}" type="pres">
      <dgm:prSet presAssocID="{F238797B-5519-40C8-B0CB-C38D819B56BE}" presName="thickLine" presStyleLbl="alignNode1" presStyleIdx="1" presStyleCnt="4"/>
      <dgm:spPr/>
    </dgm:pt>
    <dgm:pt modelId="{88416968-43A7-49EC-AE01-1C00B5A4B285}" type="pres">
      <dgm:prSet presAssocID="{F238797B-5519-40C8-B0CB-C38D819B56BE}" presName="horz1" presStyleCnt="0"/>
      <dgm:spPr/>
    </dgm:pt>
    <dgm:pt modelId="{651957D3-AB92-4246-91B0-6D5681929CB0}" type="pres">
      <dgm:prSet presAssocID="{F238797B-5519-40C8-B0CB-C38D819B56BE}" presName="tx1" presStyleLbl="revTx" presStyleIdx="1" presStyleCnt="4"/>
      <dgm:spPr/>
    </dgm:pt>
    <dgm:pt modelId="{B400DB64-14BD-40AE-A618-E1559FEB1211}" type="pres">
      <dgm:prSet presAssocID="{F238797B-5519-40C8-B0CB-C38D819B56BE}" presName="vert1" presStyleCnt="0"/>
      <dgm:spPr/>
    </dgm:pt>
    <dgm:pt modelId="{0C775255-5668-4D0B-B813-5B256B46119C}" type="pres">
      <dgm:prSet presAssocID="{69526943-CE41-4110-9AC3-C80F6314DF5A}" presName="thickLine" presStyleLbl="alignNode1" presStyleIdx="2" presStyleCnt="4"/>
      <dgm:spPr/>
    </dgm:pt>
    <dgm:pt modelId="{D59934F0-C96D-42B3-A406-B1EC408629E7}" type="pres">
      <dgm:prSet presAssocID="{69526943-CE41-4110-9AC3-C80F6314DF5A}" presName="horz1" presStyleCnt="0"/>
      <dgm:spPr/>
    </dgm:pt>
    <dgm:pt modelId="{F14717AC-5CF4-4426-9ED2-4066E70BBD02}" type="pres">
      <dgm:prSet presAssocID="{69526943-CE41-4110-9AC3-C80F6314DF5A}" presName="tx1" presStyleLbl="revTx" presStyleIdx="2" presStyleCnt="4"/>
      <dgm:spPr/>
    </dgm:pt>
    <dgm:pt modelId="{EFC68B52-7D62-476F-8973-78796092CD47}" type="pres">
      <dgm:prSet presAssocID="{69526943-CE41-4110-9AC3-C80F6314DF5A}" presName="vert1" presStyleCnt="0"/>
      <dgm:spPr/>
    </dgm:pt>
    <dgm:pt modelId="{6878D375-198B-4413-A240-23B9669CCBC3}" type="pres">
      <dgm:prSet presAssocID="{7093DAFD-5561-4A71-B021-AF49BEA65DB8}" presName="thickLine" presStyleLbl="alignNode1" presStyleIdx="3" presStyleCnt="4"/>
      <dgm:spPr/>
    </dgm:pt>
    <dgm:pt modelId="{DD3CCFEF-043A-4BFB-9E38-C5EA4EBFA11D}" type="pres">
      <dgm:prSet presAssocID="{7093DAFD-5561-4A71-B021-AF49BEA65DB8}" presName="horz1" presStyleCnt="0"/>
      <dgm:spPr/>
    </dgm:pt>
    <dgm:pt modelId="{1D12B8FC-CB3F-4894-B781-99BF0B9DA340}" type="pres">
      <dgm:prSet presAssocID="{7093DAFD-5561-4A71-B021-AF49BEA65DB8}" presName="tx1" presStyleLbl="revTx" presStyleIdx="3" presStyleCnt="4"/>
      <dgm:spPr/>
    </dgm:pt>
    <dgm:pt modelId="{20C43797-0BCE-4271-BAF2-CD78A2C1631E}" type="pres">
      <dgm:prSet presAssocID="{7093DAFD-5561-4A71-B021-AF49BEA65DB8}" presName="vert1" presStyleCnt="0"/>
      <dgm:spPr/>
    </dgm:pt>
  </dgm:ptLst>
  <dgm:cxnLst>
    <dgm:cxn modelId="{B1D25724-5B15-4F24-B7E7-51128BADDF92}" srcId="{DB69C338-D0C6-477C-A8D8-2981EEB025D1}" destId="{69526943-CE41-4110-9AC3-C80F6314DF5A}" srcOrd="2" destOrd="0" parTransId="{4A0E6009-55D0-4D12-9847-35C92F339CDC}" sibTransId="{FD5BDFBC-1482-4856-A57B-FC3136E56FCC}"/>
    <dgm:cxn modelId="{AC18CB6E-2A30-4331-AE57-354BEE351917}" type="presOf" srcId="{69526943-CE41-4110-9AC3-C80F6314DF5A}" destId="{F14717AC-5CF4-4426-9ED2-4066E70BBD02}" srcOrd="0" destOrd="0" presId="urn:microsoft.com/office/officeart/2008/layout/LinedList"/>
    <dgm:cxn modelId="{5E57F14F-75BE-4630-B83F-E20FF12A9A4C}" type="presOf" srcId="{7093DAFD-5561-4A71-B021-AF49BEA65DB8}" destId="{1D12B8FC-CB3F-4894-B781-99BF0B9DA340}" srcOrd="0" destOrd="0" presId="urn:microsoft.com/office/officeart/2008/layout/LinedList"/>
    <dgm:cxn modelId="{71FF8C91-C692-4208-BC31-182595A24E33}" type="presOf" srcId="{F238797B-5519-40C8-B0CB-C38D819B56BE}" destId="{651957D3-AB92-4246-91B0-6D5681929CB0}" srcOrd="0" destOrd="0" presId="urn:microsoft.com/office/officeart/2008/layout/LinedList"/>
    <dgm:cxn modelId="{5D20AF9D-D878-4308-AD3A-62C19A699A6C}" type="presOf" srcId="{4DDDE784-3FEB-49E7-9580-95E98545DE83}" destId="{87FE8BDD-06F0-454C-A397-39233BF25CEC}" srcOrd="0" destOrd="0" presId="urn:microsoft.com/office/officeart/2008/layout/LinedList"/>
    <dgm:cxn modelId="{33D412A4-C208-414C-A5FA-09E707AE178B}" srcId="{DB69C338-D0C6-477C-A8D8-2981EEB025D1}" destId="{F238797B-5519-40C8-B0CB-C38D819B56BE}" srcOrd="1" destOrd="0" parTransId="{F772463B-7307-4948-BECB-ACC8F642AB25}" sibTransId="{15583510-8EAC-44A5-9064-9D99655A7582}"/>
    <dgm:cxn modelId="{2BD383D4-35FD-4F81-88ED-30E33AC49986}" srcId="{DB69C338-D0C6-477C-A8D8-2981EEB025D1}" destId="{7093DAFD-5561-4A71-B021-AF49BEA65DB8}" srcOrd="3" destOrd="0" parTransId="{38BDD43F-B31E-4774-9E3A-7027EF9A3B05}" sibTransId="{DB7E3AED-25E1-414C-BE25-A3B60C553CCC}"/>
    <dgm:cxn modelId="{57441CE2-82CA-4AD6-9C7E-838A50044848}" srcId="{DB69C338-D0C6-477C-A8D8-2981EEB025D1}" destId="{4DDDE784-3FEB-49E7-9580-95E98545DE83}" srcOrd="0" destOrd="0" parTransId="{25FE029F-1F74-41E7-A3F1-2619940E1B3F}" sibTransId="{44EFE725-AD70-47B9-99C2-0E880A576090}"/>
    <dgm:cxn modelId="{0C2C41FC-3FE7-40A1-9FC8-40A92E1FC5AB}" type="presOf" srcId="{DB69C338-D0C6-477C-A8D8-2981EEB025D1}" destId="{AC02932F-006A-48EA-BEA2-97030BB19164}" srcOrd="0" destOrd="0" presId="urn:microsoft.com/office/officeart/2008/layout/LinedList"/>
    <dgm:cxn modelId="{CAB2B7B8-419B-47A4-990B-320377B22F57}" type="presParOf" srcId="{AC02932F-006A-48EA-BEA2-97030BB19164}" destId="{CE185666-F5C9-4EDD-8038-9BD243E9C855}" srcOrd="0" destOrd="0" presId="urn:microsoft.com/office/officeart/2008/layout/LinedList"/>
    <dgm:cxn modelId="{279C1C1A-4F4E-4D4D-9245-2FEC1F819CB6}" type="presParOf" srcId="{AC02932F-006A-48EA-BEA2-97030BB19164}" destId="{A7D6D3C0-457D-4ACC-A165-9E7069656B66}" srcOrd="1" destOrd="0" presId="urn:microsoft.com/office/officeart/2008/layout/LinedList"/>
    <dgm:cxn modelId="{2838869C-4C53-48DC-B92E-24571E87AC9F}" type="presParOf" srcId="{A7D6D3C0-457D-4ACC-A165-9E7069656B66}" destId="{87FE8BDD-06F0-454C-A397-39233BF25CEC}" srcOrd="0" destOrd="0" presId="urn:microsoft.com/office/officeart/2008/layout/LinedList"/>
    <dgm:cxn modelId="{AB96DA28-BAE2-443C-AEC9-296DF8E25D1B}" type="presParOf" srcId="{A7D6D3C0-457D-4ACC-A165-9E7069656B66}" destId="{A33E63AD-0D1B-4769-B276-FB42A3B7D80B}" srcOrd="1" destOrd="0" presId="urn:microsoft.com/office/officeart/2008/layout/LinedList"/>
    <dgm:cxn modelId="{4F0B2720-2CC0-453C-B57E-16DB7010B1E6}" type="presParOf" srcId="{AC02932F-006A-48EA-BEA2-97030BB19164}" destId="{7E38CE2B-5F55-4F1B-B736-BD870AA69B59}" srcOrd="2" destOrd="0" presId="urn:microsoft.com/office/officeart/2008/layout/LinedList"/>
    <dgm:cxn modelId="{6412737E-8E8F-4BFF-9DF0-798530808D3B}" type="presParOf" srcId="{AC02932F-006A-48EA-BEA2-97030BB19164}" destId="{88416968-43A7-49EC-AE01-1C00B5A4B285}" srcOrd="3" destOrd="0" presId="urn:microsoft.com/office/officeart/2008/layout/LinedList"/>
    <dgm:cxn modelId="{CCE68AA5-1813-4629-A6B4-019962CB09BE}" type="presParOf" srcId="{88416968-43A7-49EC-AE01-1C00B5A4B285}" destId="{651957D3-AB92-4246-91B0-6D5681929CB0}" srcOrd="0" destOrd="0" presId="urn:microsoft.com/office/officeart/2008/layout/LinedList"/>
    <dgm:cxn modelId="{69F9941E-7FF3-43FC-8C02-B839738AF5A6}" type="presParOf" srcId="{88416968-43A7-49EC-AE01-1C00B5A4B285}" destId="{B400DB64-14BD-40AE-A618-E1559FEB1211}" srcOrd="1" destOrd="0" presId="urn:microsoft.com/office/officeart/2008/layout/LinedList"/>
    <dgm:cxn modelId="{7815EB58-50D5-4130-BD2E-FDE28B9A165C}" type="presParOf" srcId="{AC02932F-006A-48EA-BEA2-97030BB19164}" destId="{0C775255-5668-4D0B-B813-5B256B46119C}" srcOrd="4" destOrd="0" presId="urn:microsoft.com/office/officeart/2008/layout/LinedList"/>
    <dgm:cxn modelId="{632F5293-DC20-443D-9EFB-D946A777142E}" type="presParOf" srcId="{AC02932F-006A-48EA-BEA2-97030BB19164}" destId="{D59934F0-C96D-42B3-A406-B1EC408629E7}" srcOrd="5" destOrd="0" presId="urn:microsoft.com/office/officeart/2008/layout/LinedList"/>
    <dgm:cxn modelId="{BC90B4E3-4DC9-43C6-8B4D-48B8EEBE2A61}" type="presParOf" srcId="{D59934F0-C96D-42B3-A406-B1EC408629E7}" destId="{F14717AC-5CF4-4426-9ED2-4066E70BBD02}" srcOrd="0" destOrd="0" presId="urn:microsoft.com/office/officeart/2008/layout/LinedList"/>
    <dgm:cxn modelId="{0FB5D55A-B83D-465B-85DC-E8AE62E38738}" type="presParOf" srcId="{D59934F0-C96D-42B3-A406-B1EC408629E7}" destId="{EFC68B52-7D62-476F-8973-78796092CD47}" srcOrd="1" destOrd="0" presId="urn:microsoft.com/office/officeart/2008/layout/LinedList"/>
    <dgm:cxn modelId="{51E5A5D5-FF09-4288-A47C-57782F07527D}" type="presParOf" srcId="{AC02932F-006A-48EA-BEA2-97030BB19164}" destId="{6878D375-198B-4413-A240-23B9669CCBC3}" srcOrd="6" destOrd="0" presId="urn:microsoft.com/office/officeart/2008/layout/LinedList"/>
    <dgm:cxn modelId="{CBCE8D28-8E0A-4726-951F-80BCF9A93C74}" type="presParOf" srcId="{AC02932F-006A-48EA-BEA2-97030BB19164}" destId="{DD3CCFEF-043A-4BFB-9E38-C5EA4EBFA11D}" srcOrd="7" destOrd="0" presId="urn:microsoft.com/office/officeart/2008/layout/LinedList"/>
    <dgm:cxn modelId="{5A40B3ED-C902-4995-BFF1-BCC633021F9A}" type="presParOf" srcId="{DD3CCFEF-043A-4BFB-9E38-C5EA4EBFA11D}" destId="{1D12B8FC-CB3F-4894-B781-99BF0B9DA340}" srcOrd="0" destOrd="0" presId="urn:microsoft.com/office/officeart/2008/layout/LinedList"/>
    <dgm:cxn modelId="{0FDB9846-5FC6-4838-9F5E-E0F20820DE98}" type="presParOf" srcId="{DD3CCFEF-043A-4BFB-9E38-C5EA4EBFA11D}" destId="{20C43797-0BCE-4271-BAF2-CD78A2C163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668390-0205-4EAD-A3E6-A17EC19B43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6BF11B-505C-4FB4-BE71-4AC711EDF610}">
      <dgm:prSet/>
      <dgm:spPr/>
      <dgm:t>
        <a:bodyPr/>
        <a:lstStyle/>
        <a:p>
          <a:r>
            <a:rPr lang="en-US"/>
            <a:t>Some attitudes are stronger than others, determined by the speed of access.</a:t>
          </a:r>
        </a:p>
      </dgm:t>
    </dgm:pt>
    <dgm:pt modelId="{29DF963B-16E1-490B-8F14-AA7FA06AE328}" type="parTrans" cxnId="{BC45EE48-F6EE-49EE-81CB-B2CA6D85E345}">
      <dgm:prSet/>
      <dgm:spPr/>
      <dgm:t>
        <a:bodyPr/>
        <a:lstStyle/>
        <a:p>
          <a:endParaRPr lang="en-US"/>
        </a:p>
      </dgm:t>
    </dgm:pt>
    <dgm:pt modelId="{7CBC3B98-688B-49BD-AA9D-0AEA11F99968}" type="sibTrans" cxnId="{BC45EE48-F6EE-49EE-81CB-B2CA6D85E345}">
      <dgm:prSet/>
      <dgm:spPr/>
      <dgm:t>
        <a:bodyPr/>
        <a:lstStyle/>
        <a:p>
          <a:endParaRPr lang="en-US"/>
        </a:p>
      </dgm:t>
    </dgm:pt>
    <dgm:pt modelId="{4DBAE382-3D02-4D5C-A697-837B2BEE64FA}">
      <dgm:prSet/>
      <dgm:spPr/>
      <dgm:t>
        <a:bodyPr/>
        <a:lstStyle/>
        <a:p>
          <a:r>
            <a:rPr lang="en-US"/>
            <a:t>Stronger attitudes guide actions, sometimes unconsciously!</a:t>
          </a:r>
        </a:p>
      </dgm:t>
    </dgm:pt>
    <dgm:pt modelId="{17BA2CFA-F895-404E-8FAF-C7D1BDDE251F}" type="parTrans" cxnId="{BE9AA00F-6194-4FAB-AE74-32595BAC548F}">
      <dgm:prSet/>
      <dgm:spPr/>
      <dgm:t>
        <a:bodyPr/>
        <a:lstStyle/>
        <a:p>
          <a:endParaRPr lang="en-US"/>
        </a:p>
      </dgm:t>
    </dgm:pt>
    <dgm:pt modelId="{1BFA315F-4130-40EE-8EFE-7DB6243871A4}" type="sibTrans" cxnId="{BE9AA00F-6194-4FAB-AE74-32595BAC548F}">
      <dgm:prSet/>
      <dgm:spPr/>
      <dgm:t>
        <a:bodyPr/>
        <a:lstStyle/>
        <a:p>
          <a:endParaRPr lang="en-US"/>
        </a:p>
      </dgm:t>
    </dgm:pt>
    <dgm:pt modelId="{C533655E-6091-4FC2-8F98-AC68A88E5EE1}">
      <dgm:prSet/>
      <dgm:spPr/>
      <dgm:t>
        <a:bodyPr/>
        <a:lstStyle/>
        <a:p>
          <a:r>
            <a:rPr lang="en-US"/>
            <a:t>What could make an attitude stronger/weaker?</a:t>
          </a:r>
        </a:p>
      </dgm:t>
    </dgm:pt>
    <dgm:pt modelId="{A6EC0A18-198D-4422-99F4-747556A8242C}" type="parTrans" cxnId="{AA8C1884-35A5-4BA9-998E-9F4A17BC28F0}">
      <dgm:prSet/>
      <dgm:spPr/>
      <dgm:t>
        <a:bodyPr/>
        <a:lstStyle/>
        <a:p>
          <a:endParaRPr lang="en-US"/>
        </a:p>
      </dgm:t>
    </dgm:pt>
    <dgm:pt modelId="{3D41F5D9-D743-4378-93B9-8DE4FF8DF73D}" type="sibTrans" cxnId="{AA8C1884-35A5-4BA9-998E-9F4A17BC28F0}">
      <dgm:prSet/>
      <dgm:spPr/>
      <dgm:t>
        <a:bodyPr/>
        <a:lstStyle/>
        <a:p>
          <a:endParaRPr lang="en-US"/>
        </a:p>
      </dgm:t>
    </dgm:pt>
    <dgm:pt modelId="{D5D1D30E-9734-4F46-AA5A-A0EBE072639A}" type="pres">
      <dgm:prSet presAssocID="{7A668390-0205-4EAD-A3E6-A17EC19B43CA}" presName="linear" presStyleCnt="0">
        <dgm:presLayoutVars>
          <dgm:animLvl val="lvl"/>
          <dgm:resizeHandles val="exact"/>
        </dgm:presLayoutVars>
      </dgm:prSet>
      <dgm:spPr/>
    </dgm:pt>
    <dgm:pt modelId="{01E56220-1FF3-42BB-9B7D-1C6450928B7F}" type="pres">
      <dgm:prSet presAssocID="{D76BF11B-505C-4FB4-BE71-4AC711EDF610}" presName="parentText" presStyleLbl="node1" presStyleIdx="0" presStyleCnt="3">
        <dgm:presLayoutVars>
          <dgm:chMax val="0"/>
          <dgm:bulletEnabled val="1"/>
        </dgm:presLayoutVars>
      </dgm:prSet>
      <dgm:spPr/>
    </dgm:pt>
    <dgm:pt modelId="{C7BE7E01-2A8A-4685-8D2D-1A1C7BB70777}" type="pres">
      <dgm:prSet presAssocID="{7CBC3B98-688B-49BD-AA9D-0AEA11F99968}" presName="spacer" presStyleCnt="0"/>
      <dgm:spPr/>
    </dgm:pt>
    <dgm:pt modelId="{D48488DC-608D-4174-AB74-4B3700A6F7FA}" type="pres">
      <dgm:prSet presAssocID="{4DBAE382-3D02-4D5C-A697-837B2BEE64FA}" presName="parentText" presStyleLbl="node1" presStyleIdx="1" presStyleCnt="3">
        <dgm:presLayoutVars>
          <dgm:chMax val="0"/>
          <dgm:bulletEnabled val="1"/>
        </dgm:presLayoutVars>
      </dgm:prSet>
      <dgm:spPr/>
    </dgm:pt>
    <dgm:pt modelId="{7CCC594A-48EA-46DB-A045-5F4F966E63CC}" type="pres">
      <dgm:prSet presAssocID="{1BFA315F-4130-40EE-8EFE-7DB6243871A4}" presName="spacer" presStyleCnt="0"/>
      <dgm:spPr/>
    </dgm:pt>
    <dgm:pt modelId="{02135639-BB68-4653-A3FB-6CEC6CFCE45B}" type="pres">
      <dgm:prSet presAssocID="{C533655E-6091-4FC2-8F98-AC68A88E5EE1}" presName="parentText" presStyleLbl="node1" presStyleIdx="2" presStyleCnt="3">
        <dgm:presLayoutVars>
          <dgm:chMax val="0"/>
          <dgm:bulletEnabled val="1"/>
        </dgm:presLayoutVars>
      </dgm:prSet>
      <dgm:spPr/>
    </dgm:pt>
  </dgm:ptLst>
  <dgm:cxnLst>
    <dgm:cxn modelId="{7CEB8802-31CB-413D-A6B1-1EE273580231}" type="presOf" srcId="{4DBAE382-3D02-4D5C-A697-837B2BEE64FA}" destId="{D48488DC-608D-4174-AB74-4B3700A6F7FA}" srcOrd="0" destOrd="0" presId="urn:microsoft.com/office/officeart/2005/8/layout/vList2"/>
    <dgm:cxn modelId="{BE9AA00F-6194-4FAB-AE74-32595BAC548F}" srcId="{7A668390-0205-4EAD-A3E6-A17EC19B43CA}" destId="{4DBAE382-3D02-4D5C-A697-837B2BEE64FA}" srcOrd="1" destOrd="0" parTransId="{17BA2CFA-F895-404E-8FAF-C7D1BDDE251F}" sibTransId="{1BFA315F-4130-40EE-8EFE-7DB6243871A4}"/>
    <dgm:cxn modelId="{51E35715-8CE5-49F9-A840-01A580E0F15C}" type="presOf" srcId="{C533655E-6091-4FC2-8F98-AC68A88E5EE1}" destId="{02135639-BB68-4653-A3FB-6CEC6CFCE45B}" srcOrd="0" destOrd="0" presId="urn:microsoft.com/office/officeart/2005/8/layout/vList2"/>
    <dgm:cxn modelId="{BC45EE48-F6EE-49EE-81CB-B2CA6D85E345}" srcId="{7A668390-0205-4EAD-A3E6-A17EC19B43CA}" destId="{D76BF11B-505C-4FB4-BE71-4AC711EDF610}" srcOrd="0" destOrd="0" parTransId="{29DF963B-16E1-490B-8F14-AA7FA06AE328}" sibTransId="{7CBC3B98-688B-49BD-AA9D-0AEA11F99968}"/>
    <dgm:cxn modelId="{AA8C1884-35A5-4BA9-998E-9F4A17BC28F0}" srcId="{7A668390-0205-4EAD-A3E6-A17EC19B43CA}" destId="{C533655E-6091-4FC2-8F98-AC68A88E5EE1}" srcOrd="2" destOrd="0" parTransId="{A6EC0A18-198D-4422-99F4-747556A8242C}" sibTransId="{3D41F5D9-D743-4378-93B9-8DE4FF8DF73D}"/>
    <dgm:cxn modelId="{73F6F0A6-9B5D-4DB1-A670-CA329274422C}" type="presOf" srcId="{7A668390-0205-4EAD-A3E6-A17EC19B43CA}" destId="{D5D1D30E-9734-4F46-AA5A-A0EBE072639A}" srcOrd="0" destOrd="0" presId="urn:microsoft.com/office/officeart/2005/8/layout/vList2"/>
    <dgm:cxn modelId="{FBD146C6-80BB-4567-AFE7-CB21C92B908E}" type="presOf" srcId="{D76BF11B-505C-4FB4-BE71-4AC711EDF610}" destId="{01E56220-1FF3-42BB-9B7D-1C6450928B7F}" srcOrd="0" destOrd="0" presId="urn:microsoft.com/office/officeart/2005/8/layout/vList2"/>
    <dgm:cxn modelId="{41BA37E8-69BD-46E0-863A-844857B40DEB}" type="presParOf" srcId="{D5D1D30E-9734-4F46-AA5A-A0EBE072639A}" destId="{01E56220-1FF3-42BB-9B7D-1C6450928B7F}" srcOrd="0" destOrd="0" presId="urn:microsoft.com/office/officeart/2005/8/layout/vList2"/>
    <dgm:cxn modelId="{DF63041F-53EE-499C-BB43-D4883B20FEB5}" type="presParOf" srcId="{D5D1D30E-9734-4F46-AA5A-A0EBE072639A}" destId="{C7BE7E01-2A8A-4685-8D2D-1A1C7BB70777}" srcOrd="1" destOrd="0" presId="urn:microsoft.com/office/officeart/2005/8/layout/vList2"/>
    <dgm:cxn modelId="{F48E3E46-3626-4298-883C-CA9593C39032}" type="presParOf" srcId="{D5D1D30E-9734-4F46-AA5A-A0EBE072639A}" destId="{D48488DC-608D-4174-AB74-4B3700A6F7FA}" srcOrd="2" destOrd="0" presId="urn:microsoft.com/office/officeart/2005/8/layout/vList2"/>
    <dgm:cxn modelId="{4D373B76-7790-4848-99A4-0A28A6EEBD0D}" type="presParOf" srcId="{D5D1D30E-9734-4F46-AA5A-A0EBE072639A}" destId="{7CCC594A-48EA-46DB-A045-5F4F966E63CC}" srcOrd="3" destOrd="0" presId="urn:microsoft.com/office/officeart/2005/8/layout/vList2"/>
    <dgm:cxn modelId="{D30B1BA9-A3F4-4A1E-BFFA-D384640A0B46}" type="presParOf" srcId="{D5D1D30E-9734-4F46-AA5A-A0EBE072639A}" destId="{02135639-BB68-4653-A3FB-6CEC6CFCE4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8DC19B6-4767-4302-9929-FC78D7BA0DB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F073E21-1ED5-4B8C-8B40-D64907AC911D}">
      <dgm:prSet/>
      <dgm:spPr/>
      <dgm:t>
        <a:bodyPr/>
        <a:lstStyle/>
        <a:p>
          <a:r>
            <a:rPr lang="en-US"/>
            <a:t>Positive/negative experiences with the attitude source.</a:t>
          </a:r>
        </a:p>
      </dgm:t>
    </dgm:pt>
    <dgm:pt modelId="{37EB31C8-1CE6-488D-8C0F-47C0F78A34AE}" type="parTrans" cxnId="{1E8C785F-B7F3-4F2D-BCA9-1F71282C4095}">
      <dgm:prSet/>
      <dgm:spPr/>
      <dgm:t>
        <a:bodyPr/>
        <a:lstStyle/>
        <a:p>
          <a:endParaRPr lang="en-US"/>
        </a:p>
      </dgm:t>
    </dgm:pt>
    <dgm:pt modelId="{A4B33A5F-B0D1-4BA2-9316-9A93855A5E6B}" type="sibTrans" cxnId="{1E8C785F-B7F3-4F2D-BCA9-1F71282C4095}">
      <dgm:prSet/>
      <dgm:spPr/>
      <dgm:t>
        <a:bodyPr/>
        <a:lstStyle/>
        <a:p>
          <a:endParaRPr lang="en-US"/>
        </a:p>
      </dgm:t>
    </dgm:pt>
    <dgm:pt modelId="{BFCE94C0-D7A3-45FC-8964-F7A93687058C}">
      <dgm:prSet/>
      <dgm:spPr/>
      <dgm:t>
        <a:bodyPr/>
        <a:lstStyle/>
        <a:p>
          <a:r>
            <a:rPr lang="en-US"/>
            <a:t>Expressing attitudes, making them cognitively accessible.</a:t>
          </a:r>
        </a:p>
      </dgm:t>
    </dgm:pt>
    <dgm:pt modelId="{5AD8F96F-59AB-46FF-BA92-935079DCF29E}" type="parTrans" cxnId="{948CE4F3-A302-4476-9BF1-1E269939FC55}">
      <dgm:prSet/>
      <dgm:spPr/>
      <dgm:t>
        <a:bodyPr/>
        <a:lstStyle/>
        <a:p>
          <a:endParaRPr lang="en-US"/>
        </a:p>
      </dgm:t>
    </dgm:pt>
    <dgm:pt modelId="{A8ADA603-E4DF-4E88-92AD-198AFB5DFC93}" type="sibTrans" cxnId="{948CE4F3-A302-4476-9BF1-1E269939FC55}">
      <dgm:prSet/>
      <dgm:spPr/>
      <dgm:t>
        <a:bodyPr/>
        <a:lstStyle/>
        <a:p>
          <a:endParaRPr lang="en-US"/>
        </a:p>
      </dgm:t>
    </dgm:pt>
    <dgm:pt modelId="{89DA25FF-696A-4473-85DB-77AA2761FA23}">
      <dgm:prSet/>
      <dgm:spPr/>
      <dgm:t>
        <a:bodyPr/>
        <a:lstStyle/>
        <a:p>
          <a:r>
            <a:rPr lang="en-US"/>
            <a:t>When ABC align consistently e.g. Your country or exercise.</a:t>
          </a:r>
        </a:p>
      </dgm:t>
    </dgm:pt>
    <dgm:pt modelId="{A65B8341-E299-469B-8BF7-779285604917}" type="parTrans" cxnId="{0F85F899-8EEC-4822-8BFB-A5BF256F7EA9}">
      <dgm:prSet/>
      <dgm:spPr/>
      <dgm:t>
        <a:bodyPr/>
        <a:lstStyle/>
        <a:p>
          <a:endParaRPr lang="en-US"/>
        </a:p>
      </dgm:t>
    </dgm:pt>
    <dgm:pt modelId="{1A9DE7B7-B773-4877-AE8B-1C7E9D2AF851}" type="sibTrans" cxnId="{0F85F899-8EEC-4822-8BFB-A5BF256F7EA9}">
      <dgm:prSet/>
      <dgm:spPr/>
      <dgm:t>
        <a:bodyPr/>
        <a:lstStyle/>
        <a:p>
          <a:endParaRPr lang="en-US"/>
        </a:p>
      </dgm:t>
    </dgm:pt>
    <dgm:pt modelId="{19CFB1CF-8F12-4AC7-B044-DA117A4AB6B2}" type="pres">
      <dgm:prSet presAssocID="{68DC19B6-4767-4302-9929-FC78D7BA0DBF}" presName="vert0" presStyleCnt="0">
        <dgm:presLayoutVars>
          <dgm:dir/>
          <dgm:animOne val="branch"/>
          <dgm:animLvl val="lvl"/>
        </dgm:presLayoutVars>
      </dgm:prSet>
      <dgm:spPr/>
    </dgm:pt>
    <dgm:pt modelId="{35FFB154-0AFC-4F20-BD7F-440BDB84B0BD}" type="pres">
      <dgm:prSet presAssocID="{FF073E21-1ED5-4B8C-8B40-D64907AC911D}" presName="thickLine" presStyleLbl="alignNode1" presStyleIdx="0" presStyleCnt="3"/>
      <dgm:spPr/>
    </dgm:pt>
    <dgm:pt modelId="{E54C839F-D783-4074-9EF1-D692CF993532}" type="pres">
      <dgm:prSet presAssocID="{FF073E21-1ED5-4B8C-8B40-D64907AC911D}" presName="horz1" presStyleCnt="0"/>
      <dgm:spPr/>
    </dgm:pt>
    <dgm:pt modelId="{5C0A002B-6DCC-4ADF-BC5C-909FACDD9599}" type="pres">
      <dgm:prSet presAssocID="{FF073E21-1ED5-4B8C-8B40-D64907AC911D}" presName="tx1" presStyleLbl="revTx" presStyleIdx="0" presStyleCnt="3"/>
      <dgm:spPr/>
    </dgm:pt>
    <dgm:pt modelId="{F7B52AF1-2BD5-4088-85E5-DE68D7771A8D}" type="pres">
      <dgm:prSet presAssocID="{FF073E21-1ED5-4B8C-8B40-D64907AC911D}" presName="vert1" presStyleCnt="0"/>
      <dgm:spPr/>
    </dgm:pt>
    <dgm:pt modelId="{0F120DC3-B9A7-49EB-9769-3C14606AA264}" type="pres">
      <dgm:prSet presAssocID="{BFCE94C0-D7A3-45FC-8964-F7A93687058C}" presName="thickLine" presStyleLbl="alignNode1" presStyleIdx="1" presStyleCnt="3"/>
      <dgm:spPr/>
    </dgm:pt>
    <dgm:pt modelId="{81C30764-AC40-49B1-BD0B-0177C0787A11}" type="pres">
      <dgm:prSet presAssocID="{BFCE94C0-D7A3-45FC-8964-F7A93687058C}" presName="horz1" presStyleCnt="0"/>
      <dgm:spPr/>
    </dgm:pt>
    <dgm:pt modelId="{801EB235-D4A3-4343-81E8-621555AFF941}" type="pres">
      <dgm:prSet presAssocID="{BFCE94C0-D7A3-45FC-8964-F7A93687058C}" presName="tx1" presStyleLbl="revTx" presStyleIdx="1" presStyleCnt="3"/>
      <dgm:spPr/>
    </dgm:pt>
    <dgm:pt modelId="{30A0189B-36B7-430F-9256-6F255A9C32F9}" type="pres">
      <dgm:prSet presAssocID="{BFCE94C0-D7A3-45FC-8964-F7A93687058C}" presName="vert1" presStyleCnt="0"/>
      <dgm:spPr/>
    </dgm:pt>
    <dgm:pt modelId="{76207348-7DBD-4164-BC70-50500B2F973F}" type="pres">
      <dgm:prSet presAssocID="{89DA25FF-696A-4473-85DB-77AA2761FA23}" presName="thickLine" presStyleLbl="alignNode1" presStyleIdx="2" presStyleCnt="3"/>
      <dgm:spPr/>
    </dgm:pt>
    <dgm:pt modelId="{885FBDC3-6FEC-423C-A492-C7146C5A2D73}" type="pres">
      <dgm:prSet presAssocID="{89DA25FF-696A-4473-85DB-77AA2761FA23}" presName="horz1" presStyleCnt="0"/>
      <dgm:spPr/>
    </dgm:pt>
    <dgm:pt modelId="{04712EBD-0CA8-48AD-A1B6-D7DB28930231}" type="pres">
      <dgm:prSet presAssocID="{89DA25FF-696A-4473-85DB-77AA2761FA23}" presName="tx1" presStyleLbl="revTx" presStyleIdx="2" presStyleCnt="3"/>
      <dgm:spPr/>
    </dgm:pt>
    <dgm:pt modelId="{7E3F92FB-9F28-43F6-8CA3-0E83FA9366D8}" type="pres">
      <dgm:prSet presAssocID="{89DA25FF-696A-4473-85DB-77AA2761FA23}" presName="vert1" presStyleCnt="0"/>
      <dgm:spPr/>
    </dgm:pt>
  </dgm:ptLst>
  <dgm:cxnLst>
    <dgm:cxn modelId="{8047DC12-DB54-4AD9-9D1E-5305DB832FFB}" type="presOf" srcId="{89DA25FF-696A-4473-85DB-77AA2761FA23}" destId="{04712EBD-0CA8-48AD-A1B6-D7DB28930231}" srcOrd="0" destOrd="0" presId="urn:microsoft.com/office/officeart/2008/layout/LinedList"/>
    <dgm:cxn modelId="{9C72263B-3633-459E-90E0-31FD338FC671}" type="presOf" srcId="{BFCE94C0-D7A3-45FC-8964-F7A93687058C}" destId="{801EB235-D4A3-4343-81E8-621555AFF941}" srcOrd="0" destOrd="0" presId="urn:microsoft.com/office/officeart/2008/layout/LinedList"/>
    <dgm:cxn modelId="{1E8C785F-B7F3-4F2D-BCA9-1F71282C4095}" srcId="{68DC19B6-4767-4302-9929-FC78D7BA0DBF}" destId="{FF073E21-1ED5-4B8C-8B40-D64907AC911D}" srcOrd="0" destOrd="0" parTransId="{37EB31C8-1CE6-488D-8C0F-47C0F78A34AE}" sibTransId="{A4B33A5F-B0D1-4BA2-9316-9A93855A5E6B}"/>
    <dgm:cxn modelId="{0F85F899-8EEC-4822-8BFB-A5BF256F7EA9}" srcId="{68DC19B6-4767-4302-9929-FC78D7BA0DBF}" destId="{89DA25FF-696A-4473-85DB-77AA2761FA23}" srcOrd="2" destOrd="0" parTransId="{A65B8341-E299-469B-8BF7-779285604917}" sibTransId="{1A9DE7B7-B773-4877-AE8B-1C7E9D2AF851}"/>
    <dgm:cxn modelId="{E7031FC7-073D-41F3-865C-839567C71F26}" type="presOf" srcId="{68DC19B6-4767-4302-9929-FC78D7BA0DBF}" destId="{19CFB1CF-8F12-4AC7-B044-DA117A4AB6B2}" srcOrd="0" destOrd="0" presId="urn:microsoft.com/office/officeart/2008/layout/LinedList"/>
    <dgm:cxn modelId="{F980F6EA-72F9-4CE9-911C-184B1F55ED5E}" type="presOf" srcId="{FF073E21-1ED5-4B8C-8B40-D64907AC911D}" destId="{5C0A002B-6DCC-4ADF-BC5C-909FACDD9599}" srcOrd="0" destOrd="0" presId="urn:microsoft.com/office/officeart/2008/layout/LinedList"/>
    <dgm:cxn modelId="{948CE4F3-A302-4476-9BF1-1E269939FC55}" srcId="{68DC19B6-4767-4302-9929-FC78D7BA0DBF}" destId="{BFCE94C0-D7A3-45FC-8964-F7A93687058C}" srcOrd="1" destOrd="0" parTransId="{5AD8F96F-59AB-46FF-BA92-935079DCF29E}" sibTransId="{A8ADA603-E4DF-4E88-92AD-198AFB5DFC93}"/>
    <dgm:cxn modelId="{429E6C35-D559-4548-A388-11C97BC8D61A}" type="presParOf" srcId="{19CFB1CF-8F12-4AC7-B044-DA117A4AB6B2}" destId="{35FFB154-0AFC-4F20-BD7F-440BDB84B0BD}" srcOrd="0" destOrd="0" presId="urn:microsoft.com/office/officeart/2008/layout/LinedList"/>
    <dgm:cxn modelId="{770141BC-F793-46E9-9217-F5BF1D6DFE7A}" type="presParOf" srcId="{19CFB1CF-8F12-4AC7-B044-DA117A4AB6B2}" destId="{E54C839F-D783-4074-9EF1-D692CF993532}" srcOrd="1" destOrd="0" presId="urn:microsoft.com/office/officeart/2008/layout/LinedList"/>
    <dgm:cxn modelId="{F717C9E6-AF54-4CA2-9E08-BA8D0B0E291B}" type="presParOf" srcId="{E54C839F-D783-4074-9EF1-D692CF993532}" destId="{5C0A002B-6DCC-4ADF-BC5C-909FACDD9599}" srcOrd="0" destOrd="0" presId="urn:microsoft.com/office/officeart/2008/layout/LinedList"/>
    <dgm:cxn modelId="{59A87A79-8346-415A-9281-C1D3368BD7CD}" type="presParOf" srcId="{E54C839F-D783-4074-9EF1-D692CF993532}" destId="{F7B52AF1-2BD5-4088-85E5-DE68D7771A8D}" srcOrd="1" destOrd="0" presId="urn:microsoft.com/office/officeart/2008/layout/LinedList"/>
    <dgm:cxn modelId="{28E8F7E0-53A1-42A5-A334-700956D9CC19}" type="presParOf" srcId="{19CFB1CF-8F12-4AC7-B044-DA117A4AB6B2}" destId="{0F120DC3-B9A7-49EB-9769-3C14606AA264}" srcOrd="2" destOrd="0" presId="urn:microsoft.com/office/officeart/2008/layout/LinedList"/>
    <dgm:cxn modelId="{878BD364-9549-4D20-A40D-06EEDCA397E7}" type="presParOf" srcId="{19CFB1CF-8F12-4AC7-B044-DA117A4AB6B2}" destId="{81C30764-AC40-49B1-BD0B-0177C0787A11}" srcOrd="3" destOrd="0" presId="urn:microsoft.com/office/officeart/2008/layout/LinedList"/>
    <dgm:cxn modelId="{1EB86E2D-8574-4533-A7BF-C5921BD0D05E}" type="presParOf" srcId="{81C30764-AC40-49B1-BD0B-0177C0787A11}" destId="{801EB235-D4A3-4343-81E8-621555AFF941}" srcOrd="0" destOrd="0" presId="urn:microsoft.com/office/officeart/2008/layout/LinedList"/>
    <dgm:cxn modelId="{C8B626EB-AF5E-4D5E-B814-766636D195C9}" type="presParOf" srcId="{81C30764-AC40-49B1-BD0B-0177C0787A11}" destId="{30A0189B-36B7-430F-9256-6F255A9C32F9}" srcOrd="1" destOrd="0" presId="urn:microsoft.com/office/officeart/2008/layout/LinedList"/>
    <dgm:cxn modelId="{60A254C8-BDDE-49E7-9090-F51BF749AE02}" type="presParOf" srcId="{19CFB1CF-8F12-4AC7-B044-DA117A4AB6B2}" destId="{76207348-7DBD-4164-BC70-50500B2F973F}" srcOrd="4" destOrd="0" presId="urn:microsoft.com/office/officeart/2008/layout/LinedList"/>
    <dgm:cxn modelId="{3AFDE762-0653-4612-BF1C-5C797563F789}" type="presParOf" srcId="{19CFB1CF-8F12-4AC7-B044-DA117A4AB6B2}" destId="{885FBDC3-6FEC-423C-A492-C7146C5A2D73}" srcOrd="5" destOrd="0" presId="urn:microsoft.com/office/officeart/2008/layout/LinedList"/>
    <dgm:cxn modelId="{361C5CD6-5E9D-47DE-B421-8EDC7E66D435}" type="presParOf" srcId="{885FBDC3-6FEC-423C-A492-C7146C5A2D73}" destId="{04712EBD-0CA8-48AD-A1B6-D7DB28930231}" srcOrd="0" destOrd="0" presId="urn:microsoft.com/office/officeart/2008/layout/LinedList"/>
    <dgm:cxn modelId="{759F1FB1-7B14-4830-BF27-7492F0E6E8A2}" type="presParOf" srcId="{885FBDC3-6FEC-423C-A492-C7146C5A2D73}" destId="{7E3F92FB-9F28-43F6-8CA3-0E83FA9366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88D7F3E-7334-46EC-83F5-4C0FF925CAC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C0AF71-BB8C-458C-B509-B9EF0C451768}">
      <dgm:prSet/>
      <dgm:spPr/>
      <dgm:t>
        <a:bodyPr/>
        <a:lstStyle/>
        <a:p>
          <a:r>
            <a:rPr lang="en-US"/>
            <a:t>Illness recognition</a:t>
          </a:r>
        </a:p>
      </dgm:t>
    </dgm:pt>
    <dgm:pt modelId="{A1D4DBB6-9C75-4545-8E84-82A18045CA8D}" type="parTrans" cxnId="{E2CA513B-C359-4E25-8509-D291BC32BE72}">
      <dgm:prSet/>
      <dgm:spPr/>
      <dgm:t>
        <a:bodyPr/>
        <a:lstStyle/>
        <a:p>
          <a:endParaRPr lang="en-US"/>
        </a:p>
      </dgm:t>
    </dgm:pt>
    <dgm:pt modelId="{A972EAFF-03E9-4607-A7CC-EB8D9019C7FA}" type="sibTrans" cxnId="{E2CA513B-C359-4E25-8509-D291BC32BE72}">
      <dgm:prSet/>
      <dgm:spPr/>
      <dgm:t>
        <a:bodyPr/>
        <a:lstStyle/>
        <a:p>
          <a:endParaRPr lang="en-US"/>
        </a:p>
      </dgm:t>
    </dgm:pt>
    <dgm:pt modelId="{36FCE31F-D2F3-43A0-8C0C-41FE9211A863}">
      <dgm:prSet/>
      <dgm:spPr/>
      <dgm:t>
        <a:bodyPr/>
        <a:lstStyle/>
        <a:p>
          <a:r>
            <a:rPr lang="en-US"/>
            <a:t>Symptom recognition</a:t>
          </a:r>
        </a:p>
      </dgm:t>
    </dgm:pt>
    <dgm:pt modelId="{B0CE0F3F-22BF-44A6-ABF6-9AEF148F54C3}" type="parTrans" cxnId="{CA3B0373-355F-4912-868B-F7E8CFB603F6}">
      <dgm:prSet/>
      <dgm:spPr/>
      <dgm:t>
        <a:bodyPr/>
        <a:lstStyle/>
        <a:p>
          <a:endParaRPr lang="en-US"/>
        </a:p>
      </dgm:t>
    </dgm:pt>
    <dgm:pt modelId="{B7B098B1-BC27-4482-88C5-15D82F711CE1}" type="sibTrans" cxnId="{CA3B0373-355F-4912-868B-F7E8CFB603F6}">
      <dgm:prSet/>
      <dgm:spPr/>
      <dgm:t>
        <a:bodyPr/>
        <a:lstStyle/>
        <a:p>
          <a:endParaRPr lang="en-US"/>
        </a:p>
      </dgm:t>
    </dgm:pt>
    <dgm:pt modelId="{C16E298D-66E9-4181-A708-EBD7C4385362}">
      <dgm:prSet/>
      <dgm:spPr/>
      <dgm:t>
        <a:bodyPr/>
        <a:lstStyle/>
        <a:p>
          <a:r>
            <a:rPr lang="en-US"/>
            <a:t>Symptom recognition is the ability to detect beliefs, behaviors, and other physical manifestations of mental illness, without knowing explicitly which disorder they link to. </a:t>
          </a:r>
        </a:p>
      </dgm:t>
    </dgm:pt>
    <dgm:pt modelId="{1DC19968-F917-4BD6-8F4E-8259527BB20E}" type="parTrans" cxnId="{40CCE8A3-E4BC-435B-98E8-F346482198B0}">
      <dgm:prSet/>
      <dgm:spPr/>
      <dgm:t>
        <a:bodyPr/>
        <a:lstStyle/>
        <a:p>
          <a:endParaRPr lang="en-US"/>
        </a:p>
      </dgm:t>
    </dgm:pt>
    <dgm:pt modelId="{78E563BA-C00E-402D-8ED1-BAC545382855}" type="sibTrans" cxnId="{40CCE8A3-E4BC-435B-98E8-F346482198B0}">
      <dgm:prSet/>
      <dgm:spPr/>
      <dgm:t>
        <a:bodyPr/>
        <a:lstStyle/>
        <a:p>
          <a:endParaRPr lang="en-US"/>
        </a:p>
      </dgm:t>
    </dgm:pt>
    <dgm:pt modelId="{0921BBB2-01D1-4185-A372-65EE94F045B3}">
      <dgm:prSet/>
      <dgm:spPr/>
      <dgm:t>
        <a:bodyPr/>
        <a:lstStyle/>
        <a:p>
          <a:r>
            <a:rPr lang="en-US"/>
            <a:t>Specific illness recognition is the ability to identify the presentation of a disorder, such as major depressive disorder.</a:t>
          </a:r>
        </a:p>
      </dgm:t>
    </dgm:pt>
    <dgm:pt modelId="{75D7AB12-8854-4188-91FF-CE4E518194E6}" type="parTrans" cxnId="{06824C33-E3A6-4B2D-B742-F64B438CCA3D}">
      <dgm:prSet/>
      <dgm:spPr/>
      <dgm:t>
        <a:bodyPr/>
        <a:lstStyle/>
        <a:p>
          <a:endParaRPr lang="en-US"/>
        </a:p>
      </dgm:t>
    </dgm:pt>
    <dgm:pt modelId="{0A886B44-A8DA-4387-A89D-8A9AAE28630F}" type="sibTrans" cxnId="{06824C33-E3A6-4B2D-B742-F64B438CCA3D}">
      <dgm:prSet/>
      <dgm:spPr/>
      <dgm:t>
        <a:bodyPr/>
        <a:lstStyle/>
        <a:p>
          <a:endParaRPr lang="en-US"/>
        </a:p>
      </dgm:t>
    </dgm:pt>
    <dgm:pt modelId="{0F3BED7F-41B1-42A5-9046-226C9D533328}" type="pres">
      <dgm:prSet presAssocID="{788D7F3E-7334-46EC-83F5-4C0FF925CAC9}" presName="vert0" presStyleCnt="0">
        <dgm:presLayoutVars>
          <dgm:dir/>
          <dgm:animOne val="branch"/>
          <dgm:animLvl val="lvl"/>
        </dgm:presLayoutVars>
      </dgm:prSet>
      <dgm:spPr/>
    </dgm:pt>
    <dgm:pt modelId="{FF6E2BCD-D727-4EAD-8AB7-F8CB4E4AEF8D}" type="pres">
      <dgm:prSet presAssocID="{B1C0AF71-BB8C-458C-B509-B9EF0C451768}" presName="thickLine" presStyleLbl="alignNode1" presStyleIdx="0" presStyleCnt="4"/>
      <dgm:spPr/>
    </dgm:pt>
    <dgm:pt modelId="{F4330678-9470-4C05-B9C5-3ADE432DA0C4}" type="pres">
      <dgm:prSet presAssocID="{B1C0AF71-BB8C-458C-B509-B9EF0C451768}" presName="horz1" presStyleCnt="0"/>
      <dgm:spPr/>
    </dgm:pt>
    <dgm:pt modelId="{674D0A5E-E8B8-4DCE-B6DC-F906E0D349AA}" type="pres">
      <dgm:prSet presAssocID="{B1C0AF71-BB8C-458C-B509-B9EF0C451768}" presName="tx1" presStyleLbl="revTx" presStyleIdx="0" presStyleCnt="4"/>
      <dgm:spPr/>
    </dgm:pt>
    <dgm:pt modelId="{1EED5D84-4815-4AFC-B09A-A44F334347E6}" type="pres">
      <dgm:prSet presAssocID="{B1C0AF71-BB8C-458C-B509-B9EF0C451768}" presName="vert1" presStyleCnt="0"/>
      <dgm:spPr/>
    </dgm:pt>
    <dgm:pt modelId="{8AF75FD7-C551-4EAC-9EEF-CF766C5D4715}" type="pres">
      <dgm:prSet presAssocID="{36FCE31F-D2F3-43A0-8C0C-41FE9211A863}" presName="thickLine" presStyleLbl="alignNode1" presStyleIdx="1" presStyleCnt="4"/>
      <dgm:spPr/>
    </dgm:pt>
    <dgm:pt modelId="{21C94FA7-4926-408B-95E9-3711A7352405}" type="pres">
      <dgm:prSet presAssocID="{36FCE31F-D2F3-43A0-8C0C-41FE9211A863}" presName="horz1" presStyleCnt="0"/>
      <dgm:spPr/>
    </dgm:pt>
    <dgm:pt modelId="{C2B1D018-4BC1-4EF2-A7B6-599EC9FE428A}" type="pres">
      <dgm:prSet presAssocID="{36FCE31F-D2F3-43A0-8C0C-41FE9211A863}" presName="tx1" presStyleLbl="revTx" presStyleIdx="1" presStyleCnt="4"/>
      <dgm:spPr/>
    </dgm:pt>
    <dgm:pt modelId="{5F299E3F-9F2D-4D9B-9BEE-9F8E741B4970}" type="pres">
      <dgm:prSet presAssocID="{36FCE31F-D2F3-43A0-8C0C-41FE9211A863}" presName="vert1" presStyleCnt="0"/>
      <dgm:spPr/>
    </dgm:pt>
    <dgm:pt modelId="{E666A5B5-CA41-4703-ABBF-17113927CFD4}" type="pres">
      <dgm:prSet presAssocID="{C16E298D-66E9-4181-A708-EBD7C4385362}" presName="thickLine" presStyleLbl="alignNode1" presStyleIdx="2" presStyleCnt="4"/>
      <dgm:spPr/>
    </dgm:pt>
    <dgm:pt modelId="{53CDB874-25B7-4D18-9CE8-E6D0E5FAD766}" type="pres">
      <dgm:prSet presAssocID="{C16E298D-66E9-4181-A708-EBD7C4385362}" presName="horz1" presStyleCnt="0"/>
      <dgm:spPr/>
    </dgm:pt>
    <dgm:pt modelId="{242A849C-76F6-4A30-B2A4-8A0206B3E619}" type="pres">
      <dgm:prSet presAssocID="{C16E298D-66E9-4181-A708-EBD7C4385362}" presName="tx1" presStyleLbl="revTx" presStyleIdx="2" presStyleCnt="4"/>
      <dgm:spPr/>
    </dgm:pt>
    <dgm:pt modelId="{C79FDDE8-1783-4265-8B57-96D9DE6BAA9E}" type="pres">
      <dgm:prSet presAssocID="{C16E298D-66E9-4181-A708-EBD7C4385362}" presName="vert1" presStyleCnt="0"/>
      <dgm:spPr/>
    </dgm:pt>
    <dgm:pt modelId="{8E48DDFF-44A2-45ED-B61D-29B6D8B210F1}" type="pres">
      <dgm:prSet presAssocID="{0921BBB2-01D1-4185-A372-65EE94F045B3}" presName="thickLine" presStyleLbl="alignNode1" presStyleIdx="3" presStyleCnt="4"/>
      <dgm:spPr/>
    </dgm:pt>
    <dgm:pt modelId="{F9303ED6-0313-4D29-9DF8-EE3CE4F9F920}" type="pres">
      <dgm:prSet presAssocID="{0921BBB2-01D1-4185-A372-65EE94F045B3}" presName="horz1" presStyleCnt="0"/>
      <dgm:spPr/>
    </dgm:pt>
    <dgm:pt modelId="{ADB8E779-D627-450D-8569-7552C711E9E8}" type="pres">
      <dgm:prSet presAssocID="{0921BBB2-01D1-4185-A372-65EE94F045B3}" presName="tx1" presStyleLbl="revTx" presStyleIdx="3" presStyleCnt="4"/>
      <dgm:spPr/>
    </dgm:pt>
    <dgm:pt modelId="{838989FC-7F2E-4905-92D5-429E919C9287}" type="pres">
      <dgm:prSet presAssocID="{0921BBB2-01D1-4185-A372-65EE94F045B3}" presName="vert1" presStyleCnt="0"/>
      <dgm:spPr/>
    </dgm:pt>
  </dgm:ptLst>
  <dgm:cxnLst>
    <dgm:cxn modelId="{F17E4822-E9A4-4B07-B0F2-404E0F1F135D}" type="presOf" srcId="{0921BBB2-01D1-4185-A372-65EE94F045B3}" destId="{ADB8E779-D627-450D-8569-7552C711E9E8}" srcOrd="0" destOrd="0" presId="urn:microsoft.com/office/officeart/2008/layout/LinedList"/>
    <dgm:cxn modelId="{06824C33-E3A6-4B2D-B742-F64B438CCA3D}" srcId="{788D7F3E-7334-46EC-83F5-4C0FF925CAC9}" destId="{0921BBB2-01D1-4185-A372-65EE94F045B3}" srcOrd="3" destOrd="0" parTransId="{75D7AB12-8854-4188-91FF-CE4E518194E6}" sibTransId="{0A886B44-A8DA-4387-A89D-8A9AAE28630F}"/>
    <dgm:cxn modelId="{47EFC436-9D64-4A23-8123-71E94B90A450}" type="presOf" srcId="{C16E298D-66E9-4181-A708-EBD7C4385362}" destId="{242A849C-76F6-4A30-B2A4-8A0206B3E619}" srcOrd="0" destOrd="0" presId="urn:microsoft.com/office/officeart/2008/layout/LinedList"/>
    <dgm:cxn modelId="{E2CA513B-C359-4E25-8509-D291BC32BE72}" srcId="{788D7F3E-7334-46EC-83F5-4C0FF925CAC9}" destId="{B1C0AF71-BB8C-458C-B509-B9EF0C451768}" srcOrd="0" destOrd="0" parTransId="{A1D4DBB6-9C75-4545-8E84-82A18045CA8D}" sibTransId="{A972EAFF-03E9-4607-A7CC-EB8D9019C7FA}"/>
    <dgm:cxn modelId="{CA3B0373-355F-4912-868B-F7E8CFB603F6}" srcId="{788D7F3E-7334-46EC-83F5-4C0FF925CAC9}" destId="{36FCE31F-D2F3-43A0-8C0C-41FE9211A863}" srcOrd="1" destOrd="0" parTransId="{B0CE0F3F-22BF-44A6-ABF6-9AEF148F54C3}" sibTransId="{B7B098B1-BC27-4482-88C5-15D82F711CE1}"/>
    <dgm:cxn modelId="{86DF3596-F941-4D06-83C1-EB5AA41770D1}" type="presOf" srcId="{788D7F3E-7334-46EC-83F5-4C0FF925CAC9}" destId="{0F3BED7F-41B1-42A5-9046-226C9D533328}" srcOrd="0" destOrd="0" presId="urn:microsoft.com/office/officeart/2008/layout/LinedList"/>
    <dgm:cxn modelId="{40CCE8A3-E4BC-435B-98E8-F346482198B0}" srcId="{788D7F3E-7334-46EC-83F5-4C0FF925CAC9}" destId="{C16E298D-66E9-4181-A708-EBD7C4385362}" srcOrd="2" destOrd="0" parTransId="{1DC19968-F917-4BD6-8F4E-8259527BB20E}" sibTransId="{78E563BA-C00E-402D-8ED1-BAC545382855}"/>
    <dgm:cxn modelId="{2AF2CAED-1FE1-47CD-9D71-402CE92C18F2}" type="presOf" srcId="{B1C0AF71-BB8C-458C-B509-B9EF0C451768}" destId="{674D0A5E-E8B8-4DCE-B6DC-F906E0D349AA}" srcOrd="0" destOrd="0" presId="urn:microsoft.com/office/officeart/2008/layout/LinedList"/>
    <dgm:cxn modelId="{D5EDB3F8-1EF9-49F1-93C7-E2C5DC27A54A}" type="presOf" srcId="{36FCE31F-D2F3-43A0-8C0C-41FE9211A863}" destId="{C2B1D018-4BC1-4EF2-A7B6-599EC9FE428A}" srcOrd="0" destOrd="0" presId="urn:microsoft.com/office/officeart/2008/layout/LinedList"/>
    <dgm:cxn modelId="{0F0CD315-706A-4EE7-9CED-7FD5CEE6CBD3}" type="presParOf" srcId="{0F3BED7F-41B1-42A5-9046-226C9D533328}" destId="{FF6E2BCD-D727-4EAD-8AB7-F8CB4E4AEF8D}" srcOrd="0" destOrd="0" presId="urn:microsoft.com/office/officeart/2008/layout/LinedList"/>
    <dgm:cxn modelId="{FAF6997D-FA8C-458D-883B-CE88F2EA3CFD}" type="presParOf" srcId="{0F3BED7F-41B1-42A5-9046-226C9D533328}" destId="{F4330678-9470-4C05-B9C5-3ADE432DA0C4}" srcOrd="1" destOrd="0" presId="urn:microsoft.com/office/officeart/2008/layout/LinedList"/>
    <dgm:cxn modelId="{B31D38EE-7997-4302-A9B6-1467CE61A581}" type="presParOf" srcId="{F4330678-9470-4C05-B9C5-3ADE432DA0C4}" destId="{674D0A5E-E8B8-4DCE-B6DC-F906E0D349AA}" srcOrd="0" destOrd="0" presId="urn:microsoft.com/office/officeart/2008/layout/LinedList"/>
    <dgm:cxn modelId="{A2EB2556-7C2E-4302-872D-9816DB87B031}" type="presParOf" srcId="{F4330678-9470-4C05-B9C5-3ADE432DA0C4}" destId="{1EED5D84-4815-4AFC-B09A-A44F334347E6}" srcOrd="1" destOrd="0" presId="urn:microsoft.com/office/officeart/2008/layout/LinedList"/>
    <dgm:cxn modelId="{C6859B7B-DC6E-484D-83BE-2594D642F43F}" type="presParOf" srcId="{0F3BED7F-41B1-42A5-9046-226C9D533328}" destId="{8AF75FD7-C551-4EAC-9EEF-CF766C5D4715}" srcOrd="2" destOrd="0" presId="urn:microsoft.com/office/officeart/2008/layout/LinedList"/>
    <dgm:cxn modelId="{38C466D1-0070-459D-A5AB-EBC161566781}" type="presParOf" srcId="{0F3BED7F-41B1-42A5-9046-226C9D533328}" destId="{21C94FA7-4926-408B-95E9-3711A7352405}" srcOrd="3" destOrd="0" presId="urn:microsoft.com/office/officeart/2008/layout/LinedList"/>
    <dgm:cxn modelId="{FEC56005-561A-463C-8933-3BBFFBE48971}" type="presParOf" srcId="{21C94FA7-4926-408B-95E9-3711A7352405}" destId="{C2B1D018-4BC1-4EF2-A7B6-599EC9FE428A}" srcOrd="0" destOrd="0" presId="urn:microsoft.com/office/officeart/2008/layout/LinedList"/>
    <dgm:cxn modelId="{935349AD-1074-4C71-B2B6-41BBE17003AD}" type="presParOf" srcId="{21C94FA7-4926-408B-95E9-3711A7352405}" destId="{5F299E3F-9F2D-4D9B-9BEE-9F8E741B4970}" srcOrd="1" destOrd="0" presId="urn:microsoft.com/office/officeart/2008/layout/LinedList"/>
    <dgm:cxn modelId="{D1EB37E1-DC5A-4DCA-9B97-52B3D8D02D9F}" type="presParOf" srcId="{0F3BED7F-41B1-42A5-9046-226C9D533328}" destId="{E666A5B5-CA41-4703-ABBF-17113927CFD4}" srcOrd="4" destOrd="0" presId="urn:microsoft.com/office/officeart/2008/layout/LinedList"/>
    <dgm:cxn modelId="{14FFBEF4-4976-451E-B04C-7B45ECC376D5}" type="presParOf" srcId="{0F3BED7F-41B1-42A5-9046-226C9D533328}" destId="{53CDB874-25B7-4D18-9CE8-E6D0E5FAD766}" srcOrd="5" destOrd="0" presId="urn:microsoft.com/office/officeart/2008/layout/LinedList"/>
    <dgm:cxn modelId="{87361F39-0A9B-4F61-912B-B01DDE358E33}" type="presParOf" srcId="{53CDB874-25B7-4D18-9CE8-E6D0E5FAD766}" destId="{242A849C-76F6-4A30-B2A4-8A0206B3E619}" srcOrd="0" destOrd="0" presId="urn:microsoft.com/office/officeart/2008/layout/LinedList"/>
    <dgm:cxn modelId="{54ABC50C-6F8D-4D8E-9988-0B90CCFD8AE7}" type="presParOf" srcId="{53CDB874-25B7-4D18-9CE8-E6D0E5FAD766}" destId="{C79FDDE8-1783-4265-8B57-96D9DE6BAA9E}" srcOrd="1" destOrd="0" presId="urn:microsoft.com/office/officeart/2008/layout/LinedList"/>
    <dgm:cxn modelId="{9956BABA-343A-4C5A-9365-2ACF2A5FCDB8}" type="presParOf" srcId="{0F3BED7F-41B1-42A5-9046-226C9D533328}" destId="{8E48DDFF-44A2-45ED-B61D-29B6D8B210F1}" srcOrd="6" destOrd="0" presId="urn:microsoft.com/office/officeart/2008/layout/LinedList"/>
    <dgm:cxn modelId="{3A3C9B30-2FFA-4742-88D6-4205023DB81C}" type="presParOf" srcId="{0F3BED7F-41B1-42A5-9046-226C9D533328}" destId="{F9303ED6-0313-4D29-9DF8-EE3CE4F9F920}" srcOrd="7" destOrd="0" presId="urn:microsoft.com/office/officeart/2008/layout/LinedList"/>
    <dgm:cxn modelId="{80FE9B95-09D2-4DE5-9BB2-6A42A36BAA5C}" type="presParOf" srcId="{F9303ED6-0313-4D29-9DF8-EE3CE4F9F920}" destId="{ADB8E779-D627-450D-8569-7552C711E9E8}" srcOrd="0" destOrd="0" presId="urn:microsoft.com/office/officeart/2008/layout/LinedList"/>
    <dgm:cxn modelId="{D7EA8B6D-E232-45E5-A03E-3AFF1834F32D}" type="presParOf" srcId="{F9303ED6-0313-4D29-9DF8-EE3CE4F9F920}" destId="{838989FC-7F2E-4905-92D5-429E919C92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CAF69F9-7ED2-4994-B57E-0234FBB2CE0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ED1D778-2B22-4A01-B2DE-44AC8C582426}">
      <dgm:prSet/>
      <dgm:spPr/>
      <dgm:t>
        <a:bodyPr/>
        <a:lstStyle/>
        <a:p>
          <a:r>
            <a:rPr lang="en-US"/>
            <a:t>Recognition predicts a preference for recommending or intending to seek help from professional sources (Yap, Reavley and Jorm, 2014) (adolescents).</a:t>
          </a:r>
        </a:p>
      </dgm:t>
    </dgm:pt>
    <dgm:pt modelId="{EF5A2EC2-42C2-41F8-9CDC-A03F18D9AF18}" type="parTrans" cxnId="{843A52AB-A30D-4B35-A0D8-18EB9F28DFED}">
      <dgm:prSet/>
      <dgm:spPr/>
      <dgm:t>
        <a:bodyPr/>
        <a:lstStyle/>
        <a:p>
          <a:endParaRPr lang="en-US"/>
        </a:p>
      </dgm:t>
    </dgm:pt>
    <dgm:pt modelId="{EC47269F-3308-4442-A8D8-3652D0972CAB}" type="sibTrans" cxnId="{843A52AB-A30D-4B35-A0D8-18EB9F28DFED}">
      <dgm:prSet/>
      <dgm:spPr/>
      <dgm:t>
        <a:bodyPr/>
        <a:lstStyle/>
        <a:p>
          <a:endParaRPr lang="en-US"/>
        </a:p>
      </dgm:t>
    </dgm:pt>
    <dgm:pt modelId="{95846D80-602D-43B2-9B69-5EE1BE6C5AEC}">
      <dgm:prSet/>
      <dgm:spPr/>
      <dgm:t>
        <a:bodyPr/>
        <a:lstStyle/>
        <a:p>
          <a:r>
            <a:rPr lang="en-US"/>
            <a:t>Less is known about OCD and alcoholism, much more around depression, schizophrenia and social phobia (Picco et al., 2018).</a:t>
          </a:r>
        </a:p>
      </dgm:t>
    </dgm:pt>
    <dgm:pt modelId="{EDA1663B-00DE-42CA-834A-1CF12E8AA00C}" type="parTrans" cxnId="{1A83D382-23AC-4937-9D0B-6B779B9F60D9}">
      <dgm:prSet/>
      <dgm:spPr/>
      <dgm:t>
        <a:bodyPr/>
        <a:lstStyle/>
        <a:p>
          <a:endParaRPr lang="en-US"/>
        </a:p>
      </dgm:t>
    </dgm:pt>
    <dgm:pt modelId="{9A41C3D4-C31C-4EA6-A3F9-99821F35CEC6}" type="sibTrans" cxnId="{1A83D382-23AC-4937-9D0B-6B779B9F60D9}">
      <dgm:prSet/>
      <dgm:spPr/>
      <dgm:t>
        <a:bodyPr/>
        <a:lstStyle/>
        <a:p>
          <a:endParaRPr lang="en-US"/>
        </a:p>
      </dgm:t>
    </dgm:pt>
    <dgm:pt modelId="{9656A549-DD8F-4E72-B076-D6BF6E3A41A8}">
      <dgm:prSet/>
      <dgm:spPr/>
      <dgm:t>
        <a:bodyPr/>
        <a:lstStyle/>
        <a:p>
          <a:r>
            <a:rPr lang="en-US"/>
            <a:t>Recognition influences and affects when and where help comes from, but it is related to stigma. </a:t>
          </a:r>
        </a:p>
      </dgm:t>
    </dgm:pt>
    <dgm:pt modelId="{0CEDD5B3-40E5-4197-ABDD-D99D13EAA092}" type="parTrans" cxnId="{A1DF41AF-2F34-41CF-A4DE-4D0CC9EB6246}">
      <dgm:prSet/>
      <dgm:spPr/>
      <dgm:t>
        <a:bodyPr/>
        <a:lstStyle/>
        <a:p>
          <a:endParaRPr lang="en-US"/>
        </a:p>
      </dgm:t>
    </dgm:pt>
    <dgm:pt modelId="{FA56324A-5A0B-44C5-9CEB-00CB50089B82}" type="sibTrans" cxnId="{A1DF41AF-2F34-41CF-A4DE-4D0CC9EB6246}">
      <dgm:prSet/>
      <dgm:spPr/>
      <dgm:t>
        <a:bodyPr/>
        <a:lstStyle/>
        <a:p>
          <a:endParaRPr lang="en-US"/>
        </a:p>
      </dgm:t>
    </dgm:pt>
    <dgm:pt modelId="{23057585-BCDD-4900-AA8F-2B029CF8D01C}" type="pres">
      <dgm:prSet presAssocID="{6CAF69F9-7ED2-4994-B57E-0234FBB2CE0C}" presName="linear" presStyleCnt="0">
        <dgm:presLayoutVars>
          <dgm:animLvl val="lvl"/>
          <dgm:resizeHandles val="exact"/>
        </dgm:presLayoutVars>
      </dgm:prSet>
      <dgm:spPr/>
    </dgm:pt>
    <dgm:pt modelId="{4B88FB14-F9F3-474A-95C2-4AC11CDB1F41}" type="pres">
      <dgm:prSet presAssocID="{5ED1D778-2B22-4A01-B2DE-44AC8C582426}" presName="parentText" presStyleLbl="node1" presStyleIdx="0" presStyleCnt="3">
        <dgm:presLayoutVars>
          <dgm:chMax val="0"/>
          <dgm:bulletEnabled val="1"/>
        </dgm:presLayoutVars>
      </dgm:prSet>
      <dgm:spPr/>
    </dgm:pt>
    <dgm:pt modelId="{3EC1FDED-AF30-434C-8063-9C0A36412D1E}" type="pres">
      <dgm:prSet presAssocID="{EC47269F-3308-4442-A8D8-3652D0972CAB}" presName="spacer" presStyleCnt="0"/>
      <dgm:spPr/>
    </dgm:pt>
    <dgm:pt modelId="{C55BCD78-E0A2-4E4D-9C33-93DBE0AD5E70}" type="pres">
      <dgm:prSet presAssocID="{95846D80-602D-43B2-9B69-5EE1BE6C5AEC}" presName="parentText" presStyleLbl="node1" presStyleIdx="1" presStyleCnt="3">
        <dgm:presLayoutVars>
          <dgm:chMax val="0"/>
          <dgm:bulletEnabled val="1"/>
        </dgm:presLayoutVars>
      </dgm:prSet>
      <dgm:spPr/>
    </dgm:pt>
    <dgm:pt modelId="{DC827B5F-A2B9-4659-9860-00E59DD22490}" type="pres">
      <dgm:prSet presAssocID="{9A41C3D4-C31C-4EA6-A3F9-99821F35CEC6}" presName="spacer" presStyleCnt="0"/>
      <dgm:spPr/>
    </dgm:pt>
    <dgm:pt modelId="{9776A8C8-1C1B-46E0-9305-D09CE092E7D3}" type="pres">
      <dgm:prSet presAssocID="{9656A549-DD8F-4E72-B076-D6BF6E3A41A8}" presName="parentText" presStyleLbl="node1" presStyleIdx="2" presStyleCnt="3">
        <dgm:presLayoutVars>
          <dgm:chMax val="0"/>
          <dgm:bulletEnabled val="1"/>
        </dgm:presLayoutVars>
      </dgm:prSet>
      <dgm:spPr/>
    </dgm:pt>
  </dgm:ptLst>
  <dgm:cxnLst>
    <dgm:cxn modelId="{1937963E-E161-4DBD-B453-DE54E85BE5B6}" type="presOf" srcId="{5ED1D778-2B22-4A01-B2DE-44AC8C582426}" destId="{4B88FB14-F9F3-474A-95C2-4AC11CDB1F41}" srcOrd="0" destOrd="0" presId="urn:microsoft.com/office/officeart/2005/8/layout/vList2"/>
    <dgm:cxn modelId="{2BD4C950-E98C-4C37-B98E-090BCBD34F77}" type="presOf" srcId="{95846D80-602D-43B2-9B69-5EE1BE6C5AEC}" destId="{C55BCD78-E0A2-4E4D-9C33-93DBE0AD5E70}" srcOrd="0" destOrd="0" presId="urn:microsoft.com/office/officeart/2005/8/layout/vList2"/>
    <dgm:cxn modelId="{4ED44371-E57C-4F7D-99AC-CD8BE6876505}" type="presOf" srcId="{6CAF69F9-7ED2-4994-B57E-0234FBB2CE0C}" destId="{23057585-BCDD-4900-AA8F-2B029CF8D01C}" srcOrd="0" destOrd="0" presId="urn:microsoft.com/office/officeart/2005/8/layout/vList2"/>
    <dgm:cxn modelId="{1A83D382-23AC-4937-9D0B-6B779B9F60D9}" srcId="{6CAF69F9-7ED2-4994-B57E-0234FBB2CE0C}" destId="{95846D80-602D-43B2-9B69-5EE1BE6C5AEC}" srcOrd="1" destOrd="0" parTransId="{EDA1663B-00DE-42CA-834A-1CF12E8AA00C}" sibTransId="{9A41C3D4-C31C-4EA6-A3F9-99821F35CEC6}"/>
    <dgm:cxn modelId="{843A52AB-A30D-4B35-A0D8-18EB9F28DFED}" srcId="{6CAF69F9-7ED2-4994-B57E-0234FBB2CE0C}" destId="{5ED1D778-2B22-4A01-B2DE-44AC8C582426}" srcOrd="0" destOrd="0" parTransId="{EF5A2EC2-42C2-41F8-9CDC-A03F18D9AF18}" sibTransId="{EC47269F-3308-4442-A8D8-3652D0972CAB}"/>
    <dgm:cxn modelId="{A1DF41AF-2F34-41CF-A4DE-4D0CC9EB6246}" srcId="{6CAF69F9-7ED2-4994-B57E-0234FBB2CE0C}" destId="{9656A549-DD8F-4E72-B076-D6BF6E3A41A8}" srcOrd="2" destOrd="0" parTransId="{0CEDD5B3-40E5-4197-ABDD-D99D13EAA092}" sibTransId="{FA56324A-5A0B-44C5-9CEB-00CB50089B82}"/>
    <dgm:cxn modelId="{06453EC4-B458-40C4-93DD-61A0A9C82271}" type="presOf" srcId="{9656A549-DD8F-4E72-B076-D6BF6E3A41A8}" destId="{9776A8C8-1C1B-46E0-9305-D09CE092E7D3}" srcOrd="0" destOrd="0" presId="urn:microsoft.com/office/officeart/2005/8/layout/vList2"/>
    <dgm:cxn modelId="{CD47F104-1223-496D-ABE4-E1999502CB1A}" type="presParOf" srcId="{23057585-BCDD-4900-AA8F-2B029CF8D01C}" destId="{4B88FB14-F9F3-474A-95C2-4AC11CDB1F41}" srcOrd="0" destOrd="0" presId="urn:microsoft.com/office/officeart/2005/8/layout/vList2"/>
    <dgm:cxn modelId="{A4DC40E8-1A39-45B1-A2BC-1F50B9665CB0}" type="presParOf" srcId="{23057585-BCDD-4900-AA8F-2B029CF8D01C}" destId="{3EC1FDED-AF30-434C-8063-9C0A36412D1E}" srcOrd="1" destOrd="0" presId="urn:microsoft.com/office/officeart/2005/8/layout/vList2"/>
    <dgm:cxn modelId="{31650622-B777-4B76-AF1A-973F27213307}" type="presParOf" srcId="{23057585-BCDD-4900-AA8F-2B029CF8D01C}" destId="{C55BCD78-E0A2-4E4D-9C33-93DBE0AD5E70}" srcOrd="2" destOrd="0" presId="urn:microsoft.com/office/officeart/2005/8/layout/vList2"/>
    <dgm:cxn modelId="{3C89F70B-25A9-45F4-8165-ACE3B4C67D3A}" type="presParOf" srcId="{23057585-BCDD-4900-AA8F-2B029CF8D01C}" destId="{DC827B5F-A2B9-4659-9860-00E59DD22490}" srcOrd="3" destOrd="0" presId="urn:microsoft.com/office/officeart/2005/8/layout/vList2"/>
    <dgm:cxn modelId="{FEC3F4E4-50F5-4F13-943D-5AEA3B05F599}" type="presParOf" srcId="{23057585-BCDD-4900-AA8F-2B029CF8D01C}" destId="{9776A8C8-1C1B-46E0-9305-D09CE092E7D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D952EB5-54B9-415E-89F2-E0F7EC1B320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BBD925F-8215-4E93-97E5-4E9810281586}">
      <dgm:prSet/>
      <dgm:spPr/>
      <dgm:t>
        <a:bodyPr/>
        <a:lstStyle/>
        <a:p>
          <a:r>
            <a:rPr lang="en-US"/>
            <a:t>Stigma and mental health go hand in hand, sadly. </a:t>
          </a:r>
        </a:p>
      </dgm:t>
    </dgm:pt>
    <dgm:pt modelId="{8D0E6129-3F55-4438-847E-263C1A83954D}" type="parTrans" cxnId="{81C47263-D3E2-4702-8B12-2B426D497139}">
      <dgm:prSet/>
      <dgm:spPr/>
      <dgm:t>
        <a:bodyPr/>
        <a:lstStyle/>
        <a:p>
          <a:endParaRPr lang="en-US"/>
        </a:p>
      </dgm:t>
    </dgm:pt>
    <dgm:pt modelId="{1D24EBF4-04CF-4525-9A3C-AEC4F4BB0E4F}" type="sibTrans" cxnId="{81C47263-D3E2-4702-8B12-2B426D497139}">
      <dgm:prSet/>
      <dgm:spPr/>
      <dgm:t>
        <a:bodyPr/>
        <a:lstStyle/>
        <a:p>
          <a:endParaRPr lang="en-US"/>
        </a:p>
      </dgm:t>
    </dgm:pt>
    <dgm:pt modelId="{D6BF29A4-D6B5-46C3-8DCF-3F11208FA6D9}">
      <dgm:prSet/>
      <dgm:spPr/>
      <dgm:t>
        <a:bodyPr/>
        <a:lstStyle/>
        <a:p>
          <a:r>
            <a:rPr lang="en-US"/>
            <a:t>Stigma can act as a barrier to help-seeking and service use (Clement et al., 2015).</a:t>
          </a:r>
        </a:p>
      </dgm:t>
    </dgm:pt>
    <dgm:pt modelId="{A6D5561E-CBD7-4415-93EB-BFE402EF58CD}" type="parTrans" cxnId="{7D1EBB4C-0F30-4CD3-AE86-ED651161BA8E}">
      <dgm:prSet/>
      <dgm:spPr/>
      <dgm:t>
        <a:bodyPr/>
        <a:lstStyle/>
        <a:p>
          <a:endParaRPr lang="en-US"/>
        </a:p>
      </dgm:t>
    </dgm:pt>
    <dgm:pt modelId="{60F1D392-DB82-4949-A0BB-99B0789A8C28}" type="sibTrans" cxnId="{7D1EBB4C-0F30-4CD3-AE86-ED651161BA8E}">
      <dgm:prSet/>
      <dgm:spPr/>
      <dgm:t>
        <a:bodyPr/>
        <a:lstStyle/>
        <a:p>
          <a:endParaRPr lang="en-US"/>
        </a:p>
      </dgm:t>
    </dgm:pt>
    <dgm:pt modelId="{92902AEC-A669-4391-9CF2-7BF0ED62571C}">
      <dgm:prSet/>
      <dgm:spPr/>
      <dgm:t>
        <a:bodyPr/>
        <a:lstStyle/>
        <a:p>
          <a:r>
            <a:rPr lang="en-US"/>
            <a:t>Mental health literacy interventions have been found to reduce stigma, with some studies finding those with greater knowledge of mental illness, were less likely to hold stigmatising attitudes (Kitchener and Jorm, 2006). </a:t>
          </a:r>
        </a:p>
      </dgm:t>
    </dgm:pt>
    <dgm:pt modelId="{21392E11-9E7D-4CAE-A803-B9D91A915286}" type="parTrans" cxnId="{C420F238-71E7-40BB-8DFD-5D1A891F6C11}">
      <dgm:prSet/>
      <dgm:spPr/>
      <dgm:t>
        <a:bodyPr/>
        <a:lstStyle/>
        <a:p>
          <a:endParaRPr lang="en-US"/>
        </a:p>
      </dgm:t>
    </dgm:pt>
    <dgm:pt modelId="{59356EB1-64F6-4978-B809-2E160343A192}" type="sibTrans" cxnId="{C420F238-71E7-40BB-8DFD-5D1A891F6C11}">
      <dgm:prSet/>
      <dgm:spPr/>
      <dgm:t>
        <a:bodyPr/>
        <a:lstStyle/>
        <a:p>
          <a:endParaRPr lang="en-US"/>
        </a:p>
      </dgm:t>
    </dgm:pt>
    <dgm:pt modelId="{B8366726-C3E8-4A9C-9CCD-D250760E803C}">
      <dgm:prSet/>
      <dgm:spPr/>
      <dgm:t>
        <a:bodyPr/>
        <a:lstStyle/>
        <a:p>
          <a:r>
            <a:rPr lang="en-US"/>
            <a:t>However, other researchers have found those with more knowledge to label someone as mentally ill is associated with increased stigma (Hengartner et al., 2013). </a:t>
          </a:r>
        </a:p>
      </dgm:t>
    </dgm:pt>
    <dgm:pt modelId="{8792ECB8-861C-46CA-96B3-42171E718F0A}" type="parTrans" cxnId="{E4E259BC-5B10-4678-82B8-F615BC5C26E7}">
      <dgm:prSet/>
      <dgm:spPr/>
      <dgm:t>
        <a:bodyPr/>
        <a:lstStyle/>
        <a:p>
          <a:endParaRPr lang="en-US"/>
        </a:p>
      </dgm:t>
    </dgm:pt>
    <dgm:pt modelId="{BDB7BAAC-7610-4F33-80ED-36CDE7217C8F}" type="sibTrans" cxnId="{E4E259BC-5B10-4678-82B8-F615BC5C26E7}">
      <dgm:prSet/>
      <dgm:spPr/>
      <dgm:t>
        <a:bodyPr/>
        <a:lstStyle/>
        <a:p>
          <a:endParaRPr lang="en-US"/>
        </a:p>
      </dgm:t>
    </dgm:pt>
    <dgm:pt modelId="{82266710-AF43-4C96-9891-56774A899D22}" type="pres">
      <dgm:prSet presAssocID="{AD952EB5-54B9-415E-89F2-E0F7EC1B3208}" presName="linear" presStyleCnt="0">
        <dgm:presLayoutVars>
          <dgm:animLvl val="lvl"/>
          <dgm:resizeHandles val="exact"/>
        </dgm:presLayoutVars>
      </dgm:prSet>
      <dgm:spPr/>
    </dgm:pt>
    <dgm:pt modelId="{1EE0FAB8-D419-4576-998C-32F33D33DB90}" type="pres">
      <dgm:prSet presAssocID="{8BBD925F-8215-4E93-97E5-4E9810281586}" presName="parentText" presStyleLbl="node1" presStyleIdx="0" presStyleCnt="4">
        <dgm:presLayoutVars>
          <dgm:chMax val="0"/>
          <dgm:bulletEnabled val="1"/>
        </dgm:presLayoutVars>
      </dgm:prSet>
      <dgm:spPr/>
    </dgm:pt>
    <dgm:pt modelId="{6A6BCDA3-7895-40B9-8EEA-41EE7192C8C6}" type="pres">
      <dgm:prSet presAssocID="{1D24EBF4-04CF-4525-9A3C-AEC4F4BB0E4F}" presName="spacer" presStyleCnt="0"/>
      <dgm:spPr/>
    </dgm:pt>
    <dgm:pt modelId="{EAC2664B-B526-479B-8373-B3BEC68EDB5F}" type="pres">
      <dgm:prSet presAssocID="{D6BF29A4-D6B5-46C3-8DCF-3F11208FA6D9}" presName="parentText" presStyleLbl="node1" presStyleIdx="1" presStyleCnt="4">
        <dgm:presLayoutVars>
          <dgm:chMax val="0"/>
          <dgm:bulletEnabled val="1"/>
        </dgm:presLayoutVars>
      </dgm:prSet>
      <dgm:spPr/>
    </dgm:pt>
    <dgm:pt modelId="{E26E8B4D-48E2-4448-8714-65A6FEA914E2}" type="pres">
      <dgm:prSet presAssocID="{60F1D392-DB82-4949-A0BB-99B0789A8C28}" presName="spacer" presStyleCnt="0"/>
      <dgm:spPr/>
    </dgm:pt>
    <dgm:pt modelId="{4E47013B-3E4F-436A-A863-115E5F55AD19}" type="pres">
      <dgm:prSet presAssocID="{92902AEC-A669-4391-9CF2-7BF0ED62571C}" presName="parentText" presStyleLbl="node1" presStyleIdx="2" presStyleCnt="4">
        <dgm:presLayoutVars>
          <dgm:chMax val="0"/>
          <dgm:bulletEnabled val="1"/>
        </dgm:presLayoutVars>
      </dgm:prSet>
      <dgm:spPr/>
    </dgm:pt>
    <dgm:pt modelId="{545A1072-E1DB-41D0-A9E2-6228BBCCB0E8}" type="pres">
      <dgm:prSet presAssocID="{59356EB1-64F6-4978-B809-2E160343A192}" presName="spacer" presStyleCnt="0"/>
      <dgm:spPr/>
    </dgm:pt>
    <dgm:pt modelId="{39917C31-37BB-4A6D-B38D-B89335B5D27F}" type="pres">
      <dgm:prSet presAssocID="{B8366726-C3E8-4A9C-9CCD-D250760E803C}" presName="parentText" presStyleLbl="node1" presStyleIdx="3" presStyleCnt="4">
        <dgm:presLayoutVars>
          <dgm:chMax val="0"/>
          <dgm:bulletEnabled val="1"/>
        </dgm:presLayoutVars>
      </dgm:prSet>
      <dgm:spPr/>
    </dgm:pt>
  </dgm:ptLst>
  <dgm:cxnLst>
    <dgm:cxn modelId="{CFA4140A-17FD-4B03-896A-03D9AC258F29}" type="presOf" srcId="{92902AEC-A669-4391-9CF2-7BF0ED62571C}" destId="{4E47013B-3E4F-436A-A863-115E5F55AD19}" srcOrd="0" destOrd="0" presId="urn:microsoft.com/office/officeart/2005/8/layout/vList2"/>
    <dgm:cxn modelId="{C420F238-71E7-40BB-8DFD-5D1A891F6C11}" srcId="{AD952EB5-54B9-415E-89F2-E0F7EC1B3208}" destId="{92902AEC-A669-4391-9CF2-7BF0ED62571C}" srcOrd="2" destOrd="0" parTransId="{21392E11-9E7D-4CAE-A803-B9D91A915286}" sibTransId="{59356EB1-64F6-4978-B809-2E160343A192}"/>
    <dgm:cxn modelId="{81C47263-D3E2-4702-8B12-2B426D497139}" srcId="{AD952EB5-54B9-415E-89F2-E0F7EC1B3208}" destId="{8BBD925F-8215-4E93-97E5-4E9810281586}" srcOrd="0" destOrd="0" parTransId="{8D0E6129-3F55-4438-847E-263C1A83954D}" sibTransId="{1D24EBF4-04CF-4525-9A3C-AEC4F4BB0E4F}"/>
    <dgm:cxn modelId="{7D1EBB4C-0F30-4CD3-AE86-ED651161BA8E}" srcId="{AD952EB5-54B9-415E-89F2-E0F7EC1B3208}" destId="{D6BF29A4-D6B5-46C3-8DCF-3F11208FA6D9}" srcOrd="1" destOrd="0" parTransId="{A6D5561E-CBD7-4415-93EB-BFE402EF58CD}" sibTransId="{60F1D392-DB82-4949-A0BB-99B0789A8C28}"/>
    <dgm:cxn modelId="{B5ABB478-9FE0-4CA9-A8CA-4FCCFC519AFF}" type="presOf" srcId="{B8366726-C3E8-4A9C-9CCD-D250760E803C}" destId="{39917C31-37BB-4A6D-B38D-B89335B5D27F}" srcOrd="0" destOrd="0" presId="urn:microsoft.com/office/officeart/2005/8/layout/vList2"/>
    <dgm:cxn modelId="{6C7E6B88-5564-485C-9201-A7F2D8DCECA9}" type="presOf" srcId="{AD952EB5-54B9-415E-89F2-E0F7EC1B3208}" destId="{82266710-AF43-4C96-9891-56774A899D22}" srcOrd="0" destOrd="0" presId="urn:microsoft.com/office/officeart/2005/8/layout/vList2"/>
    <dgm:cxn modelId="{E4E259BC-5B10-4678-82B8-F615BC5C26E7}" srcId="{AD952EB5-54B9-415E-89F2-E0F7EC1B3208}" destId="{B8366726-C3E8-4A9C-9CCD-D250760E803C}" srcOrd="3" destOrd="0" parTransId="{8792ECB8-861C-46CA-96B3-42171E718F0A}" sibTransId="{BDB7BAAC-7610-4F33-80ED-36CDE7217C8F}"/>
    <dgm:cxn modelId="{AA4324BD-C73E-4179-ACD1-E6481CDAB215}" type="presOf" srcId="{8BBD925F-8215-4E93-97E5-4E9810281586}" destId="{1EE0FAB8-D419-4576-998C-32F33D33DB90}" srcOrd="0" destOrd="0" presId="urn:microsoft.com/office/officeart/2005/8/layout/vList2"/>
    <dgm:cxn modelId="{432AB9E7-B9A2-41E9-851D-7E73481B32DD}" type="presOf" srcId="{D6BF29A4-D6B5-46C3-8DCF-3F11208FA6D9}" destId="{EAC2664B-B526-479B-8373-B3BEC68EDB5F}" srcOrd="0" destOrd="0" presId="urn:microsoft.com/office/officeart/2005/8/layout/vList2"/>
    <dgm:cxn modelId="{A5630453-F289-4A74-8F93-04846920FDBB}" type="presParOf" srcId="{82266710-AF43-4C96-9891-56774A899D22}" destId="{1EE0FAB8-D419-4576-998C-32F33D33DB90}" srcOrd="0" destOrd="0" presId="urn:microsoft.com/office/officeart/2005/8/layout/vList2"/>
    <dgm:cxn modelId="{0B150188-FD52-4C0F-B725-241A415561DF}" type="presParOf" srcId="{82266710-AF43-4C96-9891-56774A899D22}" destId="{6A6BCDA3-7895-40B9-8EEA-41EE7192C8C6}" srcOrd="1" destOrd="0" presId="urn:microsoft.com/office/officeart/2005/8/layout/vList2"/>
    <dgm:cxn modelId="{E62AE2BC-E88D-4E50-A237-0C1CFDCBD8CF}" type="presParOf" srcId="{82266710-AF43-4C96-9891-56774A899D22}" destId="{EAC2664B-B526-479B-8373-B3BEC68EDB5F}" srcOrd="2" destOrd="0" presId="urn:microsoft.com/office/officeart/2005/8/layout/vList2"/>
    <dgm:cxn modelId="{95EE474C-4B9A-4DB9-8B39-96760932959B}" type="presParOf" srcId="{82266710-AF43-4C96-9891-56774A899D22}" destId="{E26E8B4D-48E2-4448-8714-65A6FEA914E2}" srcOrd="3" destOrd="0" presId="urn:microsoft.com/office/officeart/2005/8/layout/vList2"/>
    <dgm:cxn modelId="{D5FCF3D9-D69E-49ED-B5E8-870AB46BAB2D}" type="presParOf" srcId="{82266710-AF43-4C96-9891-56774A899D22}" destId="{4E47013B-3E4F-436A-A863-115E5F55AD19}" srcOrd="4" destOrd="0" presId="urn:microsoft.com/office/officeart/2005/8/layout/vList2"/>
    <dgm:cxn modelId="{4D20B36C-AFB9-41C8-8993-F39CAF60CA50}" type="presParOf" srcId="{82266710-AF43-4C96-9891-56774A899D22}" destId="{545A1072-E1DB-41D0-A9E2-6228BBCCB0E8}" srcOrd="5" destOrd="0" presId="urn:microsoft.com/office/officeart/2005/8/layout/vList2"/>
    <dgm:cxn modelId="{B29C6125-8E43-4F00-B733-D7BBF4F52263}" type="presParOf" srcId="{82266710-AF43-4C96-9891-56774A899D22}" destId="{39917C31-37BB-4A6D-B38D-B89335B5D2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1AFBF15-2BF5-451A-A782-A3DE0115E7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50E182C-D636-4BFF-B0B9-352CF9FD83DF}">
      <dgm:prSet/>
      <dgm:spPr/>
      <dgm:t>
        <a:bodyPr/>
        <a:lstStyle/>
        <a:p>
          <a:r>
            <a:rPr lang="en-US"/>
            <a:t>What are some examples of stigma surrounding mental health?</a:t>
          </a:r>
        </a:p>
      </dgm:t>
    </dgm:pt>
    <dgm:pt modelId="{8CA6C507-3726-432F-8CB3-8A804DFB2F78}" type="parTrans" cxnId="{1926DBBE-77DA-4F59-8C7B-AE843B954C08}">
      <dgm:prSet/>
      <dgm:spPr/>
      <dgm:t>
        <a:bodyPr/>
        <a:lstStyle/>
        <a:p>
          <a:endParaRPr lang="en-US"/>
        </a:p>
      </dgm:t>
    </dgm:pt>
    <dgm:pt modelId="{34A6DB3A-417E-452D-9ACD-CC2100C962A0}" type="sibTrans" cxnId="{1926DBBE-77DA-4F59-8C7B-AE843B954C08}">
      <dgm:prSet/>
      <dgm:spPr/>
      <dgm:t>
        <a:bodyPr/>
        <a:lstStyle/>
        <a:p>
          <a:endParaRPr lang="en-US"/>
        </a:p>
      </dgm:t>
    </dgm:pt>
    <dgm:pt modelId="{82FFCAAF-2ABA-4E13-B07B-11ABB60FA1DD}">
      <dgm:prSet/>
      <dgm:spPr/>
      <dgm:t>
        <a:bodyPr/>
        <a:lstStyle/>
        <a:p>
          <a:r>
            <a:rPr lang="en-US"/>
            <a:t>Terminology?</a:t>
          </a:r>
        </a:p>
      </dgm:t>
    </dgm:pt>
    <dgm:pt modelId="{84B5631A-EF18-468D-A5A1-88F80E396F1E}" type="parTrans" cxnId="{6072FAE4-7708-46B5-A279-CB9797BED5E4}">
      <dgm:prSet/>
      <dgm:spPr/>
      <dgm:t>
        <a:bodyPr/>
        <a:lstStyle/>
        <a:p>
          <a:endParaRPr lang="en-US"/>
        </a:p>
      </dgm:t>
    </dgm:pt>
    <dgm:pt modelId="{83579103-F4A5-404C-9562-45562FC42A51}" type="sibTrans" cxnId="{6072FAE4-7708-46B5-A279-CB9797BED5E4}">
      <dgm:prSet/>
      <dgm:spPr/>
      <dgm:t>
        <a:bodyPr/>
        <a:lstStyle/>
        <a:p>
          <a:endParaRPr lang="en-US"/>
        </a:p>
      </dgm:t>
    </dgm:pt>
    <dgm:pt modelId="{153C37DB-BCED-41B6-83E4-7E8053C2E0AB}">
      <dgm:prSet/>
      <dgm:spPr/>
      <dgm:t>
        <a:bodyPr/>
        <a:lstStyle/>
        <a:p>
          <a:r>
            <a:rPr lang="en-US"/>
            <a:t>Expectations?</a:t>
          </a:r>
        </a:p>
      </dgm:t>
    </dgm:pt>
    <dgm:pt modelId="{03753332-BE96-4DD6-BADF-FC679A42332E}" type="parTrans" cxnId="{B1E8BD97-A27B-4217-BB7B-ED91757724B4}">
      <dgm:prSet/>
      <dgm:spPr/>
      <dgm:t>
        <a:bodyPr/>
        <a:lstStyle/>
        <a:p>
          <a:endParaRPr lang="en-US"/>
        </a:p>
      </dgm:t>
    </dgm:pt>
    <dgm:pt modelId="{1319803F-0E01-477E-A872-3CED684D286A}" type="sibTrans" cxnId="{B1E8BD97-A27B-4217-BB7B-ED91757724B4}">
      <dgm:prSet/>
      <dgm:spPr/>
      <dgm:t>
        <a:bodyPr/>
        <a:lstStyle/>
        <a:p>
          <a:endParaRPr lang="en-US"/>
        </a:p>
      </dgm:t>
    </dgm:pt>
    <dgm:pt modelId="{FA2CAEC2-328B-4606-8C69-50052DFDAB4D}">
      <dgm:prSet/>
      <dgm:spPr/>
      <dgm:t>
        <a:bodyPr/>
        <a:lstStyle/>
        <a:p>
          <a:r>
            <a:rPr lang="en-US"/>
            <a:t>Fear?</a:t>
          </a:r>
        </a:p>
      </dgm:t>
    </dgm:pt>
    <dgm:pt modelId="{C1A25CC3-0D96-423C-85EA-F7DD6AA08F52}" type="parTrans" cxnId="{DAE37EEB-F9C4-4E19-BF66-DFB0436E2DE2}">
      <dgm:prSet/>
      <dgm:spPr/>
      <dgm:t>
        <a:bodyPr/>
        <a:lstStyle/>
        <a:p>
          <a:endParaRPr lang="en-US"/>
        </a:p>
      </dgm:t>
    </dgm:pt>
    <dgm:pt modelId="{527F1CA7-5139-450B-8D44-B2D03EB240BB}" type="sibTrans" cxnId="{DAE37EEB-F9C4-4E19-BF66-DFB0436E2DE2}">
      <dgm:prSet/>
      <dgm:spPr/>
      <dgm:t>
        <a:bodyPr/>
        <a:lstStyle/>
        <a:p>
          <a:endParaRPr lang="en-US"/>
        </a:p>
      </dgm:t>
    </dgm:pt>
    <dgm:pt modelId="{4ECEA316-8387-4C16-89C1-2769690B8BAB}" type="pres">
      <dgm:prSet presAssocID="{A1AFBF15-2BF5-451A-A782-A3DE0115E796}" presName="linear" presStyleCnt="0">
        <dgm:presLayoutVars>
          <dgm:animLvl val="lvl"/>
          <dgm:resizeHandles val="exact"/>
        </dgm:presLayoutVars>
      </dgm:prSet>
      <dgm:spPr/>
    </dgm:pt>
    <dgm:pt modelId="{30327913-8DD4-4BD5-BCB0-A8E80623CEC3}" type="pres">
      <dgm:prSet presAssocID="{150E182C-D636-4BFF-B0B9-352CF9FD83DF}" presName="parentText" presStyleLbl="node1" presStyleIdx="0" presStyleCnt="4">
        <dgm:presLayoutVars>
          <dgm:chMax val="0"/>
          <dgm:bulletEnabled val="1"/>
        </dgm:presLayoutVars>
      </dgm:prSet>
      <dgm:spPr/>
    </dgm:pt>
    <dgm:pt modelId="{0F8F7B61-47C5-4D1F-9744-8D6E3F242261}" type="pres">
      <dgm:prSet presAssocID="{34A6DB3A-417E-452D-9ACD-CC2100C962A0}" presName="spacer" presStyleCnt="0"/>
      <dgm:spPr/>
    </dgm:pt>
    <dgm:pt modelId="{D5A21917-C73B-4AB9-9B2A-39DB63A2FB1B}" type="pres">
      <dgm:prSet presAssocID="{82FFCAAF-2ABA-4E13-B07B-11ABB60FA1DD}" presName="parentText" presStyleLbl="node1" presStyleIdx="1" presStyleCnt="4">
        <dgm:presLayoutVars>
          <dgm:chMax val="0"/>
          <dgm:bulletEnabled val="1"/>
        </dgm:presLayoutVars>
      </dgm:prSet>
      <dgm:spPr/>
    </dgm:pt>
    <dgm:pt modelId="{45330840-8AE8-436A-BE19-B7CFDD98BA07}" type="pres">
      <dgm:prSet presAssocID="{83579103-F4A5-404C-9562-45562FC42A51}" presName="spacer" presStyleCnt="0"/>
      <dgm:spPr/>
    </dgm:pt>
    <dgm:pt modelId="{A8624A91-F223-4B44-97D7-3E7A23750B5C}" type="pres">
      <dgm:prSet presAssocID="{153C37DB-BCED-41B6-83E4-7E8053C2E0AB}" presName="parentText" presStyleLbl="node1" presStyleIdx="2" presStyleCnt="4">
        <dgm:presLayoutVars>
          <dgm:chMax val="0"/>
          <dgm:bulletEnabled val="1"/>
        </dgm:presLayoutVars>
      </dgm:prSet>
      <dgm:spPr/>
    </dgm:pt>
    <dgm:pt modelId="{D14A0EC6-FB4E-4C95-8D28-D53A39F5A1A5}" type="pres">
      <dgm:prSet presAssocID="{1319803F-0E01-477E-A872-3CED684D286A}" presName="spacer" presStyleCnt="0"/>
      <dgm:spPr/>
    </dgm:pt>
    <dgm:pt modelId="{E1F4DCAC-C6F1-4BAF-9D0E-EDCCB8AA9AB1}" type="pres">
      <dgm:prSet presAssocID="{FA2CAEC2-328B-4606-8C69-50052DFDAB4D}" presName="parentText" presStyleLbl="node1" presStyleIdx="3" presStyleCnt="4">
        <dgm:presLayoutVars>
          <dgm:chMax val="0"/>
          <dgm:bulletEnabled val="1"/>
        </dgm:presLayoutVars>
      </dgm:prSet>
      <dgm:spPr/>
    </dgm:pt>
  </dgm:ptLst>
  <dgm:cxnLst>
    <dgm:cxn modelId="{31142A0F-0876-4C3D-835F-E4CAE0773A91}" type="presOf" srcId="{A1AFBF15-2BF5-451A-A782-A3DE0115E796}" destId="{4ECEA316-8387-4C16-89C1-2769690B8BAB}" srcOrd="0" destOrd="0" presId="urn:microsoft.com/office/officeart/2005/8/layout/vList2"/>
    <dgm:cxn modelId="{F800E85D-BE3E-4729-99E9-C2DC10417423}" type="presOf" srcId="{150E182C-D636-4BFF-B0B9-352CF9FD83DF}" destId="{30327913-8DD4-4BD5-BCB0-A8E80623CEC3}" srcOrd="0" destOrd="0" presId="urn:microsoft.com/office/officeart/2005/8/layout/vList2"/>
    <dgm:cxn modelId="{3EAD5272-B756-4F45-A2D4-42C59AD23657}" type="presOf" srcId="{FA2CAEC2-328B-4606-8C69-50052DFDAB4D}" destId="{E1F4DCAC-C6F1-4BAF-9D0E-EDCCB8AA9AB1}" srcOrd="0" destOrd="0" presId="urn:microsoft.com/office/officeart/2005/8/layout/vList2"/>
    <dgm:cxn modelId="{B1E8BD97-A27B-4217-BB7B-ED91757724B4}" srcId="{A1AFBF15-2BF5-451A-A782-A3DE0115E796}" destId="{153C37DB-BCED-41B6-83E4-7E8053C2E0AB}" srcOrd="2" destOrd="0" parTransId="{03753332-BE96-4DD6-BADF-FC679A42332E}" sibTransId="{1319803F-0E01-477E-A872-3CED684D286A}"/>
    <dgm:cxn modelId="{7ADAD0AB-17E4-4131-89AA-43CEEF902081}" type="presOf" srcId="{153C37DB-BCED-41B6-83E4-7E8053C2E0AB}" destId="{A8624A91-F223-4B44-97D7-3E7A23750B5C}" srcOrd="0" destOrd="0" presId="urn:microsoft.com/office/officeart/2005/8/layout/vList2"/>
    <dgm:cxn modelId="{1926DBBE-77DA-4F59-8C7B-AE843B954C08}" srcId="{A1AFBF15-2BF5-451A-A782-A3DE0115E796}" destId="{150E182C-D636-4BFF-B0B9-352CF9FD83DF}" srcOrd="0" destOrd="0" parTransId="{8CA6C507-3726-432F-8CB3-8A804DFB2F78}" sibTransId="{34A6DB3A-417E-452D-9ACD-CC2100C962A0}"/>
    <dgm:cxn modelId="{ECFD16CD-5D20-4372-8E15-1025205C24FA}" type="presOf" srcId="{82FFCAAF-2ABA-4E13-B07B-11ABB60FA1DD}" destId="{D5A21917-C73B-4AB9-9B2A-39DB63A2FB1B}" srcOrd="0" destOrd="0" presId="urn:microsoft.com/office/officeart/2005/8/layout/vList2"/>
    <dgm:cxn modelId="{6072FAE4-7708-46B5-A279-CB9797BED5E4}" srcId="{A1AFBF15-2BF5-451A-A782-A3DE0115E796}" destId="{82FFCAAF-2ABA-4E13-B07B-11ABB60FA1DD}" srcOrd="1" destOrd="0" parTransId="{84B5631A-EF18-468D-A5A1-88F80E396F1E}" sibTransId="{83579103-F4A5-404C-9562-45562FC42A51}"/>
    <dgm:cxn modelId="{DAE37EEB-F9C4-4E19-BF66-DFB0436E2DE2}" srcId="{A1AFBF15-2BF5-451A-A782-A3DE0115E796}" destId="{FA2CAEC2-328B-4606-8C69-50052DFDAB4D}" srcOrd="3" destOrd="0" parTransId="{C1A25CC3-0D96-423C-85EA-F7DD6AA08F52}" sibTransId="{527F1CA7-5139-450B-8D44-B2D03EB240BB}"/>
    <dgm:cxn modelId="{B737EB65-5835-4C2A-8E45-F485940A2F18}" type="presParOf" srcId="{4ECEA316-8387-4C16-89C1-2769690B8BAB}" destId="{30327913-8DD4-4BD5-BCB0-A8E80623CEC3}" srcOrd="0" destOrd="0" presId="urn:microsoft.com/office/officeart/2005/8/layout/vList2"/>
    <dgm:cxn modelId="{9CBD9251-DDD0-4E61-A6CC-BE29CAB3ACB5}" type="presParOf" srcId="{4ECEA316-8387-4C16-89C1-2769690B8BAB}" destId="{0F8F7B61-47C5-4D1F-9744-8D6E3F242261}" srcOrd="1" destOrd="0" presId="urn:microsoft.com/office/officeart/2005/8/layout/vList2"/>
    <dgm:cxn modelId="{BC3666F1-81CB-4360-8902-D74AD26AEF3E}" type="presParOf" srcId="{4ECEA316-8387-4C16-89C1-2769690B8BAB}" destId="{D5A21917-C73B-4AB9-9B2A-39DB63A2FB1B}" srcOrd="2" destOrd="0" presId="urn:microsoft.com/office/officeart/2005/8/layout/vList2"/>
    <dgm:cxn modelId="{06584399-66D1-4057-A7F2-20997D8E80B5}" type="presParOf" srcId="{4ECEA316-8387-4C16-89C1-2769690B8BAB}" destId="{45330840-8AE8-436A-BE19-B7CFDD98BA07}" srcOrd="3" destOrd="0" presId="urn:microsoft.com/office/officeart/2005/8/layout/vList2"/>
    <dgm:cxn modelId="{CAAB4E46-CDD8-44C6-A742-86F181D2F374}" type="presParOf" srcId="{4ECEA316-8387-4C16-89C1-2769690B8BAB}" destId="{A8624A91-F223-4B44-97D7-3E7A23750B5C}" srcOrd="4" destOrd="0" presId="urn:microsoft.com/office/officeart/2005/8/layout/vList2"/>
    <dgm:cxn modelId="{1702EE50-96F4-4734-9182-43448F31BBA5}" type="presParOf" srcId="{4ECEA316-8387-4C16-89C1-2769690B8BAB}" destId="{D14A0EC6-FB4E-4C95-8D28-D53A39F5A1A5}" srcOrd="5" destOrd="0" presId="urn:microsoft.com/office/officeart/2005/8/layout/vList2"/>
    <dgm:cxn modelId="{FC66E626-9F93-49F8-A4CB-21D54AD55820}" type="presParOf" srcId="{4ECEA316-8387-4C16-89C1-2769690B8BAB}" destId="{E1F4DCAC-C6F1-4BAF-9D0E-EDCCB8AA9AB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49C73A7-507D-4F82-87E9-18229AB6DF9C}" type="doc">
      <dgm:prSet loTypeId="urn:microsoft.com/office/officeart/2009/3/layout/HorizontalOrganizationChart" loCatId="hierarchy" qsTypeId="urn:microsoft.com/office/officeart/2005/8/quickstyle/simple1" qsCatId="simple" csTypeId="urn:microsoft.com/office/officeart/2005/8/colors/accent2_2" csCatId="accent2"/>
      <dgm:spPr/>
      <dgm:t>
        <a:bodyPr/>
        <a:lstStyle/>
        <a:p>
          <a:endParaRPr lang="en-US"/>
        </a:p>
      </dgm:t>
    </dgm:pt>
    <dgm:pt modelId="{02DD226F-6E28-469A-A9D8-5254DB1CEB49}">
      <dgm:prSet/>
      <dgm:spPr/>
      <dgm:t>
        <a:bodyPr/>
        <a:lstStyle/>
        <a:p>
          <a:r>
            <a:rPr lang="en-US"/>
            <a:t>Positive adaptation</a:t>
          </a:r>
        </a:p>
      </dgm:t>
    </dgm:pt>
    <dgm:pt modelId="{EDD15FBF-F0AC-437C-8610-694DECA606DC}" type="parTrans" cxnId="{BC2B7276-1DB4-4430-99C6-D1F387172C85}">
      <dgm:prSet/>
      <dgm:spPr/>
      <dgm:t>
        <a:bodyPr/>
        <a:lstStyle/>
        <a:p>
          <a:endParaRPr lang="en-US"/>
        </a:p>
      </dgm:t>
    </dgm:pt>
    <dgm:pt modelId="{B6173189-C2CD-4493-98FF-AD8AC87DC2B2}" type="sibTrans" cxnId="{BC2B7276-1DB4-4430-99C6-D1F387172C85}">
      <dgm:prSet/>
      <dgm:spPr/>
      <dgm:t>
        <a:bodyPr/>
        <a:lstStyle/>
        <a:p>
          <a:endParaRPr lang="en-US"/>
        </a:p>
      </dgm:t>
    </dgm:pt>
    <dgm:pt modelId="{9679F437-6B61-455E-B060-32870B615E24}">
      <dgm:prSet/>
      <dgm:spPr/>
      <dgm:t>
        <a:bodyPr/>
        <a:lstStyle/>
        <a:p>
          <a:r>
            <a:rPr lang="en-US"/>
            <a:t>Maintaining or regaining mental health</a:t>
          </a:r>
        </a:p>
      </dgm:t>
    </dgm:pt>
    <dgm:pt modelId="{462389B0-4AFC-455C-AA0B-2ACEF205842D}" type="parTrans" cxnId="{42A1B71A-81F8-4F35-8C7C-B7FD9127B0D0}">
      <dgm:prSet/>
      <dgm:spPr/>
      <dgm:t>
        <a:bodyPr/>
        <a:lstStyle/>
        <a:p>
          <a:endParaRPr lang="en-US"/>
        </a:p>
      </dgm:t>
    </dgm:pt>
    <dgm:pt modelId="{AC86ADB6-ADCB-4B1A-B135-023080739B88}" type="sibTrans" cxnId="{42A1B71A-81F8-4F35-8C7C-B7FD9127B0D0}">
      <dgm:prSet/>
      <dgm:spPr/>
      <dgm:t>
        <a:bodyPr/>
        <a:lstStyle/>
        <a:p>
          <a:endParaRPr lang="en-US"/>
        </a:p>
      </dgm:t>
    </dgm:pt>
    <dgm:pt modelId="{5AC18FFD-EA8E-42CF-BEE7-3EB10BD9B09B}">
      <dgm:prSet/>
      <dgm:spPr/>
      <dgm:t>
        <a:bodyPr/>
        <a:lstStyle/>
        <a:p>
          <a:r>
            <a:rPr lang="en-US"/>
            <a:t>No set definition but some main components</a:t>
          </a:r>
        </a:p>
      </dgm:t>
    </dgm:pt>
    <dgm:pt modelId="{932873B2-6E1E-4ABF-87B1-7C39164E59D7}" type="parTrans" cxnId="{C6B0981C-2E86-4DE0-9E0E-7DC34E1BCFF2}">
      <dgm:prSet/>
      <dgm:spPr/>
      <dgm:t>
        <a:bodyPr/>
        <a:lstStyle/>
        <a:p>
          <a:endParaRPr lang="en-US"/>
        </a:p>
      </dgm:t>
    </dgm:pt>
    <dgm:pt modelId="{54D1599C-FA9C-46AD-9C8F-1D6856A42DFA}" type="sibTrans" cxnId="{C6B0981C-2E86-4DE0-9E0E-7DC34E1BCFF2}">
      <dgm:prSet/>
      <dgm:spPr/>
      <dgm:t>
        <a:bodyPr/>
        <a:lstStyle/>
        <a:p>
          <a:endParaRPr lang="en-US"/>
        </a:p>
      </dgm:t>
    </dgm:pt>
    <dgm:pt modelId="{DB1CEC59-16E7-4FD3-9B5F-D00916E7BEA6}" type="pres">
      <dgm:prSet presAssocID="{249C73A7-507D-4F82-87E9-18229AB6DF9C}" presName="hierChild1" presStyleCnt="0">
        <dgm:presLayoutVars>
          <dgm:orgChart val="1"/>
          <dgm:chPref val="1"/>
          <dgm:dir/>
          <dgm:animOne val="branch"/>
          <dgm:animLvl val="lvl"/>
          <dgm:resizeHandles/>
        </dgm:presLayoutVars>
      </dgm:prSet>
      <dgm:spPr/>
    </dgm:pt>
    <dgm:pt modelId="{5929D907-4458-4A9F-8B35-95357875293C}" type="pres">
      <dgm:prSet presAssocID="{02DD226F-6E28-469A-A9D8-5254DB1CEB49}" presName="hierRoot1" presStyleCnt="0">
        <dgm:presLayoutVars>
          <dgm:hierBranch val="init"/>
        </dgm:presLayoutVars>
      </dgm:prSet>
      <dgm:spPr/>
    </dgm:pt>
    <dgm:pt modelId="{2101FFA1-09A1-46B4-9596-AAF269B54AAF}" type="pres">
      <dgm:prSet presAssocID="{02DD226F-6E28-469A-A9D8-5254DB1CEB49}" presName="rootComposite1" presStyleCnt="0"/>
      <dgm:spPr/>
    </dgm:pt>
    <dgm:pt modelId="{1166AE5D-01BA-4644-8482-B5397C2D76DF}" type="pres">
      <dgm:prSet presAssocID="{02DD226F-6E28-469A-A9D8-5254DB1CEB49}" presName="rootText1" presStyleLbl="node0" presStyleIdx="0" presStyleCnt="3">
        <dgm:presLayoutVars>
          <dgm:chPref val="3"/>
        </dgm:presLayoutVars>
      </dgm:prSet>
      <dgm:spPr/>
    </dgm:pt>
    <dgm:pt modelId="{C4737AD8-3159-4354-BCAB-B22034E4FB2A}" type="pres">
      <dgm:prSet presAssocID="{02DD226F-6E28-469A-A9D8-5254DB1CEB49}" presName="rootConnector1" presStyleLbl="node1" presStyleIdx="0" presStyleCnt="0"/>
      <dgm:spPr/>
    </dgm:pt>
    <dgm:pt modelId="{EB423C9F-AE8A-4883-B80C-60A7D16A9E60}" type="pres">
      <dgm:prSet presAssocID="{02DD226F-6E28-469A-A9D8-5254DB1CEB49}" presName="hierChild2" presStyleCnt="0"/>
      <dgm:spPr/>
    </dgm:pt>
    <dgm:pt modelId="{B7DE3717-2DBE-4962-B13D-04B06DBDAE1C}" type="pres">
      <dgm:prSet presAssocID="{02DD226F-6E28-469A-A9D8-5254DB1CEB49}" presName="hierChild3" presStyleCnt="0"/>
      <dgm:spPr/>
    </dgm:pt>
    <dgm:pt modelId="{99C81613-DE26-4277-8115-BB6EDFC7B009}" type="pres">
      <dgm:prSet presAssocID="{9679F437-6B61-455E-B060-32870B615E24}" presName="hierRoot1" presStyleCnt="0">
        <dgm:presLayoutVars>
          <dgm:hierBranch val="init"/>
        </dgm:presLayoutVars>
      </dgm:prSet>
      <dgm:spPr/>
    </dgm:pt>
    <dgm:pt modelId="{1AAE5911-67C6-40B7-9288-3986956D99A1}" type="pres">
      <dgm:prSet presAssocID="{9679F437-6B61-455E-B060-32870B615E24}" presName="rootComposite1" presStyleCnt="0"/>
      <dgm:spPr/>
    </dgm:pt>
    <dgm:pt modelId="{8DB59FD5-A71C-401B-9600-9F906CCFF4C0}" type="pres">
      <dgm:prSet presAssocID="{9679F437-6B61-455E-B060-32870B615E24}" presName="rootText1" presStyleLbl="node0" presStyleIdx="1" presStyleCnt="3">
        <dgm:presLayoutVars>
          <dgm:chPref val="3"/>
        </dgm:presLayoutVars>
      </dgm:prSet>
      <dgm:spPr/>
    </dgm:pt>
    <dgm:pt modelId="{ACC1F88B-7A93-47EF-9464-C27E7C2B65C0}" type="pres">
      <dgm:prSet presAssocID="{9679F437-6B61-455E-B060-32870B615E24}" presName="rootConnector1" presStyleLbl="node1" presStyleIdx="0" presStyleCnt="0"/>
      <dgm:spPr/>
    </dgm:pt>
    <dgm:pt modelId="{DDDC6B88-FB38-47E3-B4CB-A860FB533A75}" type="pres">
      <dgm:prSet presAssocID="{9679F437-6B61-455E-B060-32870B615E24}" presName="hierChild2" presStyleCnt="0"/>
      <dgm:spPr/>
    </dgm:pt>
    <dgm:pt modelId="{E2F47389-86DF-4BCB-BC39-87EF83E91D1D}" type="pres">
      <dgm:prSet presAssocID="{9679F437-6B61-455E-B060-32870B615E24}" presName="hierChild3" presStyleCnt="0"/>
      <dgm:spPr/>
    </dgm:pt>
    <dgm:pt modelId="{84A8C05B-E5FB-419E-A236-8ECC74A3D534}" type="pres">
      <dgm:prSet presAssocID="{5AC18FFD-EA8E-42CF-BEE7-3EB10BD9B09B}" presName="hierRoot1" presStyleCnt="0">
        <dgm:presLayoutVars>
          <dgm:hierBranch val="init"/>
        </dgm:presLayoutVars>
      </dgm:prSet>
      <dgm:spPr/>
    </dgm:pt>
    <dgm:pt modelId="{8E0EF6E9-2498-49D8-9A7F-72CAE14F5B77}" type="pres">
      <dgm:prSet presAssocID="{5AC18FFD-EA8E-42CF-BEE7-3EB10BD9B09B}" presName="rootComposite1" presStyleCnt="0"/>
      <dgm:spPr/>
    </dgm:pt>
    <dgm:pt modelId="{AD746A5E-1E97-41AC-AC72-4A499E358C8A}" type="pres">
      <dgm:prSet presAssocID="{5AC18FFD-EA8E-42CF-BEE7-3EB10BD9B09B}" presName="rootText1" presStyleLbl="node0" presStyleIdx="2" presStyleCnt="3">
        <dgm:presLayoutVars>
          <dgm:chPref val="3"/>
        </dgm:presLayoutVars>
      </dgm:prSet>
      <dgm:spPr/>
    </dgm:pt>
    <dgm:pt modelId="{E37DA508-27F5-49D4-9DB4-A0455A9E9204}" type="pres">
      <dgm:prSet presAssocID="{5AC18FFD-EA8E-42CF-BEE7-3EB10BD9B09B}" presName="rootConnector1" presStyleLbl="node1" presStyleIdx="0" presStyleCnt="0"/>
      <dgm:spPr/>
    </dgm:pt>
    <dgm:pt modelId="{44E1677A-9443-4B01-91E2-75973571006F}" type="pres">
      <dgm:prSet presAssocID="{5AC18FFD-EA8E-42CF-BEE7-3EB10BD9B09B}" presName="hierChild2" presStyleCnt="0"/>
      <dgm:spPr/>
    </dgm:pt>
    <dgm:pt modelId="{B297BADC-64CA-4551-8AFD-2590257F89AD}" type="pres">
      <dgm:prSet presAssocID="{5AC18FFD-EA8E-42CF-BEE7-3EB10BD9B09B}" presName="hierChild3" presStyleCnt="0"/>
      <dgm:spPr/>
    </dgm:pt>
  </dgm:ptLst>
  <dgm:cxnLst>
    <dgm:cxn modelId="{42A1B71A-81F8-4F35-8C7C-B7FD9127B0D0}" srcId="{249C73A7-507D-4F82-87E9-18229AB6DF9C}" destId="{9679F437-6B61-455E-B060-32870B615E24}" srcOrd="1" destOrd="0" parTransId="{462389B0-4AFC-455C-AA0B-2ACEF205842D}" sibTransId="{AC86ADB6-ADCB-4B1A-B135-023080739B88}"/>
    <dgm:cxn modelId="{6E528F1B-ED86-41E9-AC64-38F4CEE4C71C}" type="presOf" srcId="{9679F437-6B61-455E-B060-32870B615E24}" destId="{ACC1F88B-7A93-47EF-9464-C27E7C2B65C0}" srcOrd="1" destOrd="0" presId="urn:microsoft.com/office/officeart/2009/3/layout/HorizontalOrganizationChart"/>
    <dgm:cxn modelId="{C6B0981C-2E86-4DE0-9E0E-7DC34E1BCFF2}" srcId="{249C73A7-507D-4F82-87E9-18229AB6DF9C}" destId="{5AC18FFD-EA8E-42CF-BEE7-3EB10BD9B09B}" srcOrd="2" destOrd="0" parTransId="{932873B2-6E1E-4ABF-87B1-7C39164E59D7}" sibTransId="{54D1599C-FA9C-46AD-9C8F-1D6856A42DFA}"/>
    <dgm:cxn modelId="{75903321-E7C5-4232-84D9-B8CB12AD04B4}" type="presOf" srcId="{249C73A7-507D-4F82-87E9-18229AB6DF9C}" destId="{DB1CEC59-16E7-4FD3-9B5F-D00916E7BEA6}" srcOrd="0" destOrd="0" presId="urn:microsoft.com/office/officeart/2009/3/layout/HorizontalOrganizationChart"/>
    <dgm:cxn modelId="{BC2B7276-1DB4-4430-99C6-D1F387172C85}" srcId="{249C73A7-507D-4F82-87E9-18229AB6DF9C}" destId="{02DD226F-6E28-469A-A9D8-5254DB1CEB49}" srcOrd="0" destOrd="0" parTransId="{EDD15FBF-F0AC-437C-8610-694DECA606DC}" sibTransId="{B6173189-C2CD-4493-98FF-AD8AC87DC2B2}"/>
    <dgm:cxn modelId="{48CDF98D-82BD-4F6E-BA41-04F28EE025E3}" type="presOf" srcId="{5AC18FFD-EA8E-42CF-BEE7-3EB10BD9B09B}" destId="{E37DA508-27F5-49D4-9DB4-A0455A9E9204}" srcOrd="1" destOrd="0" presId="urn:microsoft.com/office/officeart/2009/3/layout/HorizontalOrganizationChart"/>
    <dgm:cxn modelId="{4B45C19F-3831-4AFB-B76F-9429A2EF9335}" type="presOf" srcId="{5AC18FFD-EA8E-42CF-BEE7-3EB10BD9B09B}" destId="{AD746A5E-1E97-41AC-AC72-4A499E358C8A}" srcOrd="0" destOrd="0" presId="urn:microsoft.com/office/officeart/2009/3/layout/HorizontalOrganizationChart"/>
    <dgm:cxn modelId="{9E0145AC-56BB-457B-B8F6-BAB56D47B3F9}" type="presOf" srcId="{02DD226F-6E28-469A-A9D8-5254DB1CEB49}" destId="{C4737AD8-3159-4354-BCAB-B22034E4FB2A}" srcOrd="1" destOrd="0" presId="urn:microsoft.com/office/officeart/2009/3/layout/HorizontalOrganizationChart"/>
    <dgm:cxn modelId="{EFD5BEBE-C969-4EF5-8EBE-BD8762E7963F}" type="presOf" srcId="{9679F437-6B61-455E-B060-32870B615E24}" destId="{8DB59FD5-A71C-401B-9600-9F906CCFF4C0}" srcOrd="0" destOrd="0" presId="urn:microsoft.com/office/officeart/2009/3/layout/HorizontalOrganizationChart"/>
    <dgm:cxn modelId="{A43E9EED-05C0-4492-A843-5D93B24B2F3B}" type="presOf" srcId="{02DD226F-6E28-469A-A9D8-5254DB1CEB49}" destId="{1166AE5D-01BA-4644-8482-B5397C2D76DF}" srcOrd="0" destOrd="0" presId="urn:microsoft.com/office/officeart/2009/3/layout/HorizontalOrganizationChart"/>
    <dgm:cxn modelId="{2AF2F2B4-7D96-4C01-8B86-23388704626B}" type="presParOf" srcId="{DB1CEC59-16E7-4FD3-9B5F-D00916E7BEA6}" destId="{5929D907-4458-4A9F-8B35-95357875293C}" srcOrd="0" destOrd="0" presId="urn:microsoft.com/office/officeart/2009/3/layout/HorizontalOrganizationChart"/>
    <dgm:cxn modelId="{9287FB59-F748-46BC-BF70-842E997F8071}" type="presParOf" srcId="{5929D907-4458-4A9F-8B35-95357875293C}" destId="{2101FFA1-09A1-46B4-9596-AAF269B54AAF}" srcOrd="0" destOrd="0" presId="urn:microsoft.com/office/officeart/2009/3/layout/HorizontalOrganizationChart"/>
    <dgm:cxn modelId="{7B60333A-E068-4DD7-9D8A-2BED767120F3}" type="presParOf" srcId="{2101FFA1-09A1-46B4-9596-AAF269B54AAF}" destId="{1166AE5D-01BA-4644-8482-B5397C2D76DF}" srcOrd="0" destOrd="0" presId="urn:microsoft.com/office/officeart/2009/3/layout/HorizontalOrganizationChart"/>
    <dgm:cxn modelId="{A8DA8260-30E6-4B24-83CE-A674A4686347}" type="presParOf" srcId="{2101FFA1-09A1-46B4-9596-AAF269B54AAF}" destId="{C4737AD8-3159-4354-BCAB-B22034E4FB2A}" srcOrd="1" destOrd="0" presId="urn:microsoft.com/office/officeart/2009/3/layout/HorizontalOrganizationChart"/>
    <dgm:cxn modelId="{D10E7AAB-9190-4A20-8D4B-C0B9A9235F45}" type="presParOf" srcId="{5929D907-4458-4A9F-8B35-95357875293C}" destId="{EB423C9F-AE8A-4883-B80C-60A7D16A9E60}" srcOrd="1" destOrd="0" presId="urn:microsoft.com/office/officeart/2009/3/layout/HorizontalOrganizationChart"/>
    <dgm:cxn modelId="{8C6FAAF3-A477-4B36-9CC3-C1F7B9C38B42}" type="presParOf" srcId="{5929D907-4458-4A9F-8B35-95357875293C}" destId="{B7DE3717-2DBE-4962-B13D-04B06DBDAE1C}" srcOrd="2" destOrd="0" presId="urn:microsoft.com/office/officeart/2009/3/layout/HorizontalOrganizationChart"/>
    <dgm:cxn modelId="{6E256D48-15E4-4045-AA9F-6245453C9B29}" type="presParOf" srcId="{DB1CEC59-16E7-4FD3-9B5F-D00916E7BEA6}" destId="{99C81613-DE26-4277-8115-BB6EDFC7B009}" srcOrd="1" destOrd="0" presId="urn:microsoft.com/office/officeart/2009/3/layout/HorizontalOrganizationChart"/>
    <dgm:cxn modelId="{E9D0E68B-F238-45C4-A68A-013462F45C48}" type="presParOf" srcId="{99C81613-DE26-4277-8115-BB6EDFC7B009}" destId="{1AAE5911-67C6-40B7-9288-3986956D99A1}" srcOrd="0" destOrd="0" presId="urn:microsoft.com/office/officeart/2009/3/layout/HorizontalOrganizationChart"/>
    <dgm:cxn modelId="{53C105FE-4A95-4B00-BDD9-48449B8A1F7A}" type="presParOf" srcId="{1AAE5911-67C6-40B7-9288-3986956D99A1}" destId="{8DB59FD5-A71C-401B-9600-9F906CCFF4C0}" srcOrd="0" destOrd="0" presId="urn:microsoft.com/office/officeart/2009/3/layout/HorizontalOrganizationChart"/>
    <dgm:cxn modelId="{13D1094D-2F46-43DE-847B-BD547C662248}" type="presParOf" srcId="{1AAE5911-67C6-40B7-9288-3986956D99A1}" destId="{ACC1F88B-7A93-47EF-9464-C27E7C2B65C0}" srcOrd="1" destOrd="0" presId="urn:microsoft.com/office/officeart/2009/3/layout/HorizontalOrganizationChart"/>
    <dgm:cxn modelId="{7D180CBD-0930-4417-A82A-05E6DADC4A7C}" type="presParOf" srcId="{99C81613-DE26-4277-8115-BB6EDFC7B009}" destId="{DDDC6B88-FB38-47E3-B4CB-A860FB533A75}" srcOrd="1" destOrd="0" presId="urn:microsoft.com/office/officeart/2009/3/layout/HorizontalOrganizationChart"/>
    <dgm:cxn modelId="{0795AAFA-CA8F-4D7B-9551-9A74BF71B9C8}" type="presParOf" srcId="{99C81613-DE26-4277-8115-BB6EDFC7B009}" destId="{E2F47389-86DF-4BCB-BC39-87EF83E91D1D}" srcOrd="2" destOrd="0" presId="urn:microsoft.com/office/officeart/2009/3/layout/HorizontalOrganizationChart"/>
    <dgm:cxn modelId="{B971453B-291B-42D1-8F58-BB7D6CC67A27}" type="presParOf" srcId="{DB1CEC59-16E7-4FD3-9B5F-D00916E7BEA6}" destId="{84A8C05B-E5FB-419E-A236-8ECC74A3D534}" srcOrd="2" destOrd="0" presId="urn:microsoft.com/office/officeart/2009/3/layout/HorizontalOrganizationChart"/>
    <dgm:cxn modelId="{3F9D81D2-12C9-423A-B3D0-2676A82B4CFD}" type="presParOf" srcId="{84A8C05B-E5FB-419E-A236-8ECC74A3D534}" destId="{8E0EF6E9-2498-49D8-9A7F-72CAE14F5B77}" srcOrd="0" destOrd="0" presId="urn:microsoft.com/office/officeart/2009/3/layout/HorizontalOrganizationChart"/>
    <dgm:cxn modelId="{8A9D1E23-723E-48C0-BF50-243F76F9C561}" type="presParOf" srcId="{8E0EF6E9-2498-49D8-9A7F-72CAE14F5B77}" destId="{AD746A5E-1E97-41AC-AC72-4A499E358C8A}" srcOrd="0" destOrd="0" presId="urn:microsoft.com/office/officeart/2009/3/layout/HorizontalOrganizationChart"/>
    <dgm:cxn modelId="{D7951DA4-3DC1-4081-B4AE-DD514A1CB8B2}" type="presParOf" srcId="{8E0EF6E9-2498-49D8-9A7F-72CAE14F5B77}" destId="{E37DA508-27F5-49D4-9DB4-A0455A9E9204}" srcOrd="1" destOrd="0" presId="urn:microsoft.com/office/officeart/2009/3/layout/HorizontalOrganizationChart"/>
    <dgm:cxn modelId="{188782D2-A825-445A-9009-FB69A99BEB44}" type="presParOf" srcId="{84A8C05B-E5FB-419E-A236-8ECC74A3D534}" destId="{44E1677A-9443-4B01-91E2-75973571006F}" srcOrd="1" destOrd="0" presId="urn:microsoft.com/office/officeart/2009/3/layout/HorizontalOrganizationChart"/>
    <dgm:cxn modelId="{E69C1B59-1405-4789-8E6D-7B2F48C86400}" type="presParOf" srcId="{84A8C05B-E5FB-419E-A236-8ECC74A3D534}" destId="{B297BADC-64CA-4551-8AFD-2590257F89A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BEFB09F-847F-47F6-9B66-67DE6610F11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6BE2FD-DCDE-459D-B23A-ECDE586F7E1D}">
      <dgm:prSet/>
      <dgm:spPr/>
      <dgm:t>
        <a:bodyPr/>
        <a:lstStyle/>
        <a:p>
          <a:r>
            <a:rPr lang="en-US"/>
            <a:t>Is it a personal trait or dynamic process?</a:t>
          </a:r>
        </a:p>
      </dgm:t>
    </dgm:pt>
    <dgm:pt modelId="{233DB49A-B102-4423-8A44-12CBC75B85DB}" type="parTrans" cxnId="{309525C5-45E2-40E5-8914-760F523B5EF3}">
      <dgm:prSet/>
      <dgm:spPr/>
      <dgm:t>
        <a:bodyPr/>
        <a:lstStyle/>
        <a:p>
          <a:endParaRPr lang="en-US"/>
        </a:p>
      </dgm:t>
    </dgm:pt>
    <dgm:pt modelId="{03E41A4A-DE2A-4277-A682-066EB0FCFE48}" type="sibTrans" cxnId="{309525C5-45E2-40E5-8914-760F523B5EF3}">
      <dgm:prSet/>
      <dgm:spPr/>
      <dgm:t>
        <a:bodyPr/>
        <a:lstStyle/>
        <a:p>
          <a:endParaRPr lang="en-US"/>
        </a:p>
      </dgm:t>
    </dgm:pt>
    <dgm:pt modelId="{AFBC0692-6100-452E-B3B1-F27027512AEC}">
      <dgm:prSet/>
      <dgm:spPr/>
      <dgm:t>
        <a:bodyPr/>
        <a:lstStyle/>
        <a:p>
          <a:r>
            <a:rPr lang="en-US"/>
            <a:t>Early definitions focused on association with intelligence</a:t>
          </a:r>
        </a:p>
      </dgm:t>
    </dgm:pt>
    <dgm:pt modelId="{8F35823D-3729-4487-9BCE-8967A7CF44B4}" type="parTrans" cxnId="{1D2B1095-C1BC-4BBB-8ACA-CFD309FEA398}">
      <dgm:prSet/>
      <dgm:spPr/>
      <dgm:t>
        <a:bodyPr/>
        <a:lstStyle/>
        <a:p>
          <a:endParaRPr lang="en-US"/>
        </a:p>
      </dgm:t>
    </dgm:pt>
    <dgm:pt modelId="{03C9DDC5-E370-434D-897E-6EAB0C75F3C0}" type="sibTrans" cxnId="{1D2B1095-C1BC-4BBB-8ACA-CFD309FEA398}">
      <dgm:prSet/>
      <dgm:spPr/>
      <dgm:t>
        <a:bodyPr/>
        <a:lstStyle/>
        <a:p>
          <a:endParaRPr lang="en-US"/>
        </a:p>
      </dgm:t>
    </dgm:pt>
    <dgm:pt modelId="{1A6D9330-B38D-4FE9-8B0C-FDDB44C28881}">
      <dgm:prSet/>
      <dgm:spPr/>
      <dgm:t>
        <a:bodyPr/>
        <a:lstStyle/>
        <a:p>
          <a:r>
            <a:rPr lang="en-US"/>
            <a:t>Are there protective factors involved?</a:t>
          </a:r>
        </a:p>
      </dgm:t>
    </dgm:pt>
    <dgm:pt modelId="{F6FB86B9-7027-48C5-AED9-B93F8D64ED6A}" type="parTrans" cxnId="{66A1F8BF-25F1-41B1-B43B-1889F06433A0}">
      <dgm:prSet/>
      <dgm:spPr/>
      <dgm:t>
        <a:bodyPr/>
        <a:lstStyle/>
        <a:p>
          <a:endParaRPr lang="en-US"/>
        </a:p>
      </dgm:t>
    </dgm:pt>
    <dgm:pt modelId="{B5055199-8E00-4331-8D1D-3AEEFA26DEAD}" type="sibTrans" cxnId="{66A1F8BF-25F1-41B1-B43B-1889F06433A0}">
      <dgm:prSet/>
      <dgm:spPr/>
      <dgm:t>
        <a:bodyPr/>
        <a:lstStyle/>
        <a:p>
          <a:endParaRPr lang="en-US"/>
        </a:p>
      </dgm:t>
    </dgm:pt>
    <dgm:pt modelId="{B85412B4-47E5-4BB4-B8D5-613D9EED5D13}">
      <dgm:prSet/>
      <dgm:spPr/>
      <dgm:t>
        <a:bodyPr/>
        <a:lstStyle/>
        <a:p>
          <a:r>
            <a:rPr lang="en-US"/>
            <a:t>Is there a breaking point?</a:t>
          </a:r>
        </a:p>
      </dgm:t>
    </dgm:pt>
    <dgm:pt modelId="{87744836-68AA-41B6-9AB5-71434E791F8A}" type="parTrans" cxnId="{39C59D9E-40B0-42BA-B1EF-16195F7E2727}">
      <dgm:prSet/>
      <dgm:spPr/>
      <dgm:t>
        <a:bodyPr/>
        <a:lstStyle/>
        <a:p>
          <a:endParaRPr lang="en-US"/>
        </a:p>
      </dgm:t>
    </dgm:pt>
    <dgm:pt modelId="{38F053CA-EEF8-43F4-99F7-E3CC234D633E}" type="sibTrans" cxnId="{39C59D9E-40B0-42BA-B1EF-16195F7E2727}">
      <dgm:prSet/>
      <dgm:spPr/>
      <dgm:t>
        <a:bodyPr/>
        <a:lstStyle/>
        <a:p>
          <a:endParaRPr lang="en-US"/>
        </a:p>
      </dgm:t>
    </dgm:pt>
    <dgm:pt modelId="{F1ACCC3F-BAA9-449C-B7DB-D42E540A477C}" type="pres">
      <dgm:prSet presAssocID="{3BEFB09F-847F-47F6-9B66-67DE6610F114}" presName="linear" presStyleCnt="0">
        <dgm:presLayoutVars>
          <dgm:animLvl val="lvl"/>
          <dgm:resizeHandles val="exact"/>
        </dgm:presLayoutVars>
      </dgm:prSet>
      <dgm:spPr/>
    </dgm:pt>
    <dgm:pt modelId="{0C1E3A53-201F-489D-B999-47D74B19BEDB}" type="pres">
      <dgm:prSet presAssocID="{D46BE2FD-DCDE-459D-B23A-ECDE586F7E1D}" presName="parentText" presStyleLbl="node1" presStyleIdx="0" presStyleCnt="4">
        <dgm:presLayoutVars>
          <dgm:chMax val="0"/>
          <dgm:bulletEnabled val="1"/>
        </dgm:presLayoutVars>
      </dgm:prSet>
      <dgm:spPr/>
    </dgm:pt>
    <dgm:pt modelId="{6435490F-DC97-4386-B54B-CCC6E0974F7F}" type="pres">
      <dgm:prSet presAssocID="{03E41A4A-DE2A-4277-A682-066EB0FCFE48}" presName="spacer" presStyleCnt="0"/>
      <dgm:spPr/>
    </dgm:pt>
    <dgm:pt modelId="{62DB1E78-B133-4FF1-9A4A-7F6DA6EB6EC0}" type="pres">
      <dgm:prSet presAssocID="{AFBC0692-6100-452E-B3B1-F27027512AEC}" presName="parentText" presStyleLbl="node1" presStyleIdx="1" presStyleCnt="4">
        <dgm:presLayoutVars>
          <dgm:chMax val="0"/>
          <dgm:bulletEnabled val="1"/>
        </dgm:presLayoutVars>
      </dgm:prSet>
      <dgm:spPr/>
    </dgm:pt>
    <dgm:pt modelId="{070ABB25-9E67-4CBF-BF52-1265C4DC1148}" type="pres">
      <dgm:prSet presAssocID="{03C9DDC5-E370-434D-897E-6EAB0C75F3C0}" presName="spacer" presStyleCnt="0"/>
      <dgm:spPr/>
    </dgm:pt>
    <dgm:pt modelId="{E12DA811-DFA9-4B1E-BC99-720A4179D276}" type="pres">
      <dgm:prSet presAssocID="{1A6D9330-B38D-4FE9-8B0C-FDDB44C28881}" presName="parentText" presStyleLbl="node1" presStyleIdx="2" presStyleCnt="4">
        <dgm:presLayoutVars>
          <dgm:chMax val="0"/>
          <dgm:bulletEnabled val="1"/>
        </dgm:presLayoutVars>
      </dgm:prSet>
      <dgm:spPr/>
    </dgm:pt>
    <dgm:pt modelId="{06038B7C-77D1-48A3-AE70-F89C08384306}" type="pres">
      <dgm:prSet presAssocID="{B5055199-8E00-4331-8D1D-3AEEFA26DEAD}" presName="spacer" presStyleCnt="0"/>
      <dgm:spPr/>
    </dgm:pt>
    <dgm:pt modelId="{0AC60964-1AD7-42C0-B698-AEB7C627413C}" type="pres">
      <dgm:prSet presAssocID="{B85412B4-47E5-4BB4-B8D5-613D9EED5D13}" presName="parentText" presStyleLbl="node1" presStyleIdx="3" presStyleCnt="4">
        <dgm:presLayoutVars>
          <dgm:chMax val="0"/>
          <dgm:bulletEnabled val="1"/>
        </dgm:presLayoutVars>
      </dgm:prSet>
      <dgm:spPr/>
    </dgm:pt>
  </dgm:ptLst>
  <dgm:cxnLst>
    <dgm:cxn modelId="{8C1F945C-A13A-4C81-84D0-59FFFD5353A5}" type="presOf" srcId="{D46BE2FD-DCDE-459D-B23A-ECDE586F7E1D}" destId="{0C1E3A53-201F-489D-B999-47D74B19BEDB}" srcOrd="0" destOrd="0" presId="urn:microsoft.com/office/officeart/2005/8/layout/vList2"/>
    <dgm:cxn modelId="{20537260-9DB5-47AA-A286-2D8784A98D1F}" type="presOf" srcId="{3BEFB09F-847F-47F6-9B66-67DE6610F114}" destId="{F1ACCC3F-BAA9-449C-B7DB-D42E540A477C}" srcOrd="0" destOrd="0" presId="urn:microsoft.com/office/officeart/2005/8/layout/vList2"/>
    <dgm:cxn modelId="{1D2B1095-C1BC-4BBB-8ACA-CFD309FEA398}" srcId="{3BEFB09F-847F-47F6-9B66-67DE6610F114}" destId="{AFBC0692-6100-452E-B3B1-F27027512AEC}" srcOrd="1" destOrd="0" parTransId="{8F35823D-3729-4487-9BCE-8967A7CF44B4}" sibTransId="{03C9DDC5-E370-434D-897E-6EAB0C75F3C0}"/>
    <dgm:cxn modelId="{39C59D9E-40B0-42BA-B1EF-16195F7E2727}" srcId="{3BEFB09F-847F-47F6-9B66-67DE6610F114}" destId="{B85412B4-47E5-4BB4-B8D5-613D9EED5D13}" srcOrd="3" destOrd="0" parTransId="{87744836-68AA-41B6-9AB5-71434E791F8A}" sibTransId="{38F053CA-EEF8-43F4-99F7-E3CC234D633E}"/>
    <dgm:cxn modelId="{CEDD02A8-ED72-4031-A20C-87B7E02E2401}" type="presOf" srcId="{AFBC0692-6100-452E-B3B1-F27027512AEC}" destId="{62DB1E78-B133-4FF1-9A4A-7F6DA6EB6EC0}" srcOrd="0" destOrd="0" presId="urn:microsoft.com/office/officeart/2005/8/layout/vList2"/>
    <dgm:cxn modelId="{66A1F8BF-25F1-41B1-B43B-1889F06433A0}" srcId="{3BEFB09F-847F-47F6-9B66-67DE6610F114}" destId="{1A6D9330-B38D-4FE9-8B0C-FDDB44C28881}" srcOrd="2" destOrd="0" parTransId="{F6FB86B9-7027-48C5-AED9-B93F8D64ED6A}" sibTransId="{B5055199-8E00-4331-8D1D-3AEEFA26DEAD}"/>
    <dgm:cxn modelId="{56337EC0-9AF0-49B3-B805-D3A51BF427AF}" type="presOf" srcId="{B85412B4-47E5-4BB4-B8D5-613D9EED5D13}" destId="{0AC60964-1AD7-42C0-B698-AEB7C627413C}" srcOrd="0" destOrd="0" presId="urn:microsoft.com/office/officeart/2005/8/layout/vList2"/>
    <dgm:cxn modelId="{309525C5-45E2-40E5-8914-760F523B5EF3}" srcId="{3BEFB09F-847F-47F6-9B66-67DE6610F114}" destId="{D46BE2FD-DCDE-459D-B23A-ECDE586F7E1D}" srcOrd="0" destOrd="0" parTransId="{233DB49A-B102-4423-8A44-12CBC75B85DB}" sibTransId="{03E41A4A-DE2A-4277-A682-066EB0FCFE48}"/>
    <dgm:cxn modelId="{7008E0D4-E50E-4887-9977-B53FDFC37697}" type="presOf" srcId="{1A6D9330-B38D-4FE9-8B0C-FDDB44C28881}" destId="{E12DA811-DFA9-4B1E-BC99-720A4179D276}" srcOrd="0" destOrd="0" presId="urn:microsoft.com/office/officeart/2005/8/layout/vList2"/>
    <dgm:cxn modelId="{CE895440-FA43-49A6-AD67-0E2A3C476AC9}" type="presParOf" srcId="{F1ACCC3F-BAA9-449C-B7DB-D42E540A477C}" destId="{0C1E3A53-201F-489D-B999-47D74B19BEDB}" srcOrd="0" destOrd="0" presId="urn:microsoft.com/office/officeart/2005/8/layout/vList2"/>
    <dgm:cxn modelId="{A9C98BCB-623D-4349-96DF-B05C17880F29}" type="presParOf" srcId="{F1ACCC3F-BAA9-449C-B7DB-D42E540A477C}" destId="{6435490F-DC97-4386-B54B-CCC6E0974F7F}" srcOrd="1" destOrd="0" presId="urn:microsoft.com/office/officeart/2005/8/layout/vList2"/>
    <dgm:cxn modelId="{28717523-4DA4-4A10-A110-38CC5F9A31EB}" type="presParOf" srcId="{F1ACCC3F-BAA9-449C-B7DB-D42E540A477C}" destId="{62DB1E78-B133-4FF1-9A4A-7F6DA6EB6EC0}" srcOrd="2" destOrd="0" presId="urn:microsoft.com/office/officeart/2005/8/layout/vList2"/>
    <dgm:cxn modelId="{3AA47D39-F10A-4CDB-87BE-705862AB13CD}" type="presParOf" srcId="{F1ACCC3F-BAA9-449C-B7DB-D42E540A477C}" destId="{070ABB25-9E67-4CBF-BF52-1265C4DC1148}" srcOrd="3" destOrd="0" presId="urn:microsoft.com/office/officeart/2005/8/layout/vList2"/>
    <dgm:cxn modelId="{75018AD6-1752-4C5A-996A-1EBB52B875D6}" type="presParOf" srcId="{F1ACCC3F-BAA9-449C-B7DB-D42E540A477C}" destId="{E12DA811-DFA9-4B1E-BC99-720A4179D276}" srcOrd="4" destOrd="0" presId="urn:microsoft.com/office/officeart/2005/8/layout/vList2"/>
    <dgm:cxn modelId="{A63635E1-692F-42FA-BA8B-2DAD41BA616E}" type="presParOf" srcId="{F1ACCC3F-BAA9-449C-B7DB-D42E540A477C}" destId="{06038B7C-77D1-48A3-AE70-F89C08384306}" srcOrd="5" destOrd="0" presId="urn:microsoft.com/office/officeart/2005/8/layout/vList2"/>
    <dgm:cxn modelId="{0859B337-2330-4105-8833-C3B6CB2B8100}" type="presParOf" srcId="{F1ACCC3F-BAA9-449C-B7DB-D42E540A477C}" destId="{0AC60964-1AD7-42C0-B698-AEB7C627413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16AC9D4-2303-430F-B76F-D3E70F90A4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C54828C-8E65-4666-ACB9-4C9394BD1C75}">
      <dgm:prSet/>
      <dgm:spPr/>
      <dgm:t>
        <a:bodyPr/>
        <a:lstStyle/>
        <a:p>
          <a:r>
            <a:rPr lang="en-US"/>
            <a:t>Personal factors</a:t>
          </a:r>
        </a:p>
      </dgm:t>
    </dgm:pt>
    <dgm:pt modelId="{381053B2-7ACC-4118-A428-8865F09D7B1B}" type="parTrans" cxnId="{0CB0D2CD-5045-45ED-84E6-E7DAD4F17054}">
      <dgm:prSet/>
      <dgm:spPr/>
      <dgm:t>
        <a:bodyPr/>
        <a:lstStyle/>
        <a:p>
          <a:endParaRPr lang="en-US"/>
        </a:p>
      </dgm:t>
    </dgm:pt>
    <dgm:pt modelId="{E3F3C538-F6B3-4E8E-A6DB-0C9735127D9A}" type="sibTrans" cxnId="{0CB0D2CD-5045-45ED-84E6-E7DAD4F17054}">
      <dgm:prSet/>
      <dgm:spPr/>
      <dgm:t>
        <a:bodyPr/>
        <a:lstStyle/>
        <a:p>
          <a:endParaRPr lang="en-US"/>
        </a:p>
      </dgm:t>
    </dgm:pt>
    <dgm:pt modelId="{E86B2B51-D1CC-470F-89FE-C90CC44057F9}">
      <dgm:prSet/>
      <dgm:spPr/>
      <dgm:t>
        <a:bodyPr/>
        <a:lstStyle/>
        <a:p>
          <a:r>
            <a:rPr lang="en-US"/>
            <a:t>Biological factors</a:t>
          </a:r>
        </a:p>
      </dgm:t>
    </dgm:pt>
    <dgm:pt modelId="{1E46C534-A2E1-46E6-B307-ABCE74792D6D}" type="parTrans" cxnId="{D00339F1-10E1-4814-BFC0-43AA9AD617E3}">
      <dgm:prSet/>
      <dgm:spPr/>
      <dgm:t>
        <a:bodyPr/>
        <a:lstStyle/>
        <a:p>
          <a:endParaRPr lang="en-US"/>
        </a:p>
      </dgm:t>
    </dgm:pt>
    <dgm:pt modelId="{4FB23E63-28FD-4F71-8C75-0A73374238A9}" type="sibTrans" cxnId="{D00339F1-10E1-4814-BFC0-43AA9AD617E3}">
      <dgm:prSet/>
      <dgm:spPr/>
      <dgm:t>
        <a:bodyPr/>
        <a:lstStyle/>
        <a:p>
          <a:endParaRPr lang="en-US"/>
        </a:p>
      </dgm:t>
    </dgm:pt>
    <dgm:pt modelId="{CBF57762-F755-477C-BFE2-F8141D018542}">
      <dgm:prSet/>
      <dgm:spPr/>
      <dgm:t>
        <a:bodyPr/>
        <a:lstStyle/>
        <a:p>
          <a:r>
            <a:rPr lang="en-US"/>
            <a:t>Environmental-systemic factors</a:t>
          </a:r>
        </a:p>
      </dgm:t>
    </dgm:pt>
    <dgm:pt modelId="{90053F36-E2C3-4409-8653-DBD0E0DAFF29}" type="parTrans" cxnId="{952B5BE3-AB01-48C1-96E6-BCDD69ED2601}">
      <dgm:prSet/>
      <dgm:spPr/>
      <dgm:t>
        <a:bodyPr/>
        <a:lstStyle/>
        <a:p>
          <a:endParaRPr lang="en-US"/>
        </a:p>
      </dgm:t>
    </dgm:pt>
    <dgm:pt modelId="{D7DDA1D5-E8D8-4D6A-8BA0-74924FC34A58}" type="sibTrans" cxnId="{952B5BE3-AB01-48C1-96E6-BCDD69ED2601}">
      <dgm:prSet/>
      <dgm:spPr/>
      <dgm:t>
        <a:bodyPr/>
        <a:lstStyle/>
        <a:p>
          <a:endParaRPr lang="en-US"/>
        </a:p>
      </dgm:t>
    </dgm:pt>
    <dgm:pt modelId="{B9B17754-B877-4609-A641-53E6F98E7132}">
      <dgm:prSet/>
      <dgm:spPr/>
      <dgm:t>
        <a:bodyPr/>
        <a:lstStyle/>
        <a:p>
          <a:r>
            <a:rPr lang="en-US"/>
            <a:t>Interactions between factors?</a:t>
          </a:r>
        </a:p>
      </dgm:t>
    </dgm:pt>
    <dgm:pt modelId="{A0F1D633-EE12-44C3-AA17-4D1A30074908}" type="parTrans" cxnId="{567B5D1B-22F2-417D-AD77-7DEA7A360D8A}">
      <dgm:prSet/>
      <dgm:spPr/>
      <dgm:t>
        <a:bodyPr/>
        <a:lstStyle/>
        <a:p>
          <a:endParaRPr lang="en-US"/>
        </a:p>
      </dgm:t>
    </dgm:pt>
    <dgm:pt modelId="{3D15A871-A6E5-4A41-A5DE-A350576EB4CF}" type="sibTrans" cxnId="{567B5D1B-22F2-417D-AD77-7DEA7A360D8A}">
      <dgm:prSet/>
      <dgm:spPr/>
      <dgm:t>
        <a:bodyPr/>
        <a:lstStyle/>
        <a:p>
          <a:endParaRPr lang="en-US"/>
        </a:p>
      </dgm:t>
    </dgm:pt>
    <dgm:pt modelId="{13CB5C97-3735-4BFB-B4BA-E19EA2057364}" type="pres">
      <dgm:prSet presAssocID="{816AC9D4-2303-430F-B76F-D3E70F90A4A7}" presName="linear" presStyleCnt="0">
        <dgm:presLayoutVars>
          <dgm:animLvl val="lvl"/>
          <dgm:resizeHandles val="exact"/>
        </dgm:presLayoutVars>
      </dgm:prSet>
      <dgm:spPr/>
    </dgm:pt>
    <dgm:pt modelId="{BBC24A69-32CB-4F22-9A05-4DE92461E054}" type="pres">
      <dgm:prSet presAssocID="{4C54828C-8E65-4666-ACB9-4C9394BD1C75}" presName="parentText" presStyleLbl="node1" presStyleIdx="0" presStyleCnt="4">
        <dgm:presLayoutVars>
          <dgm:chMax val="0"/>
          <dgm:bulletEnabled val="1"/>
        </dgm:presLayoutVars>
      </dgm:prSet>
      <dgm:spPr/>
    </dgm:pt>
    <dgm:pt modelId="{8210CBE7-B4C0-4446-A2C8-D95F73CB095E}" type="pres">
      <dgm:prSet presAssocID="{E3F3C538-F6B3-4E8E-A6DB-0C9735127D9A}" presName="spacer" presStyleCnt="0"/>
      <dgm:spPr/>
    </dgm:pt>
    <dgm:pt modelId="{7B03BAA3-414E-4EEF-9DD2-58BF971CEF2F}" type="pres">
      <dgm:prSet presAssocID="{E86B2B51-D1CC-470F-89FE-C90CC44057F9}" presName="parentText" presStyleLbl="node1" presStyleIdx="1" presStyleCnt="4">
        <dgm:presLayoutVars>
          <dgm:chMax val="0"/>
          <dgm:bulletEnabled val="1"/>
        </dgm:presLayoutVars>
      </dgm:prSet>
      <dgm:spPr/>
    </dgm:pt>
    <dgm:pt modelId="{75C4313B-E48C-49E6-86A2-1BDECB8C4A5B}" type="pres">
      <dgm:prSet presAssocID="{4FB23E63-28FD-4F71-8C75-0A73374238A9}" presName="spacer" presStyleCnt="0"/>
      <dgm:spPr/>
    </dgm:pt>
    <dgm:pt modelId="{EC02BCA3-DD49-4FF0-AE31-B7229B1630BB}" type="pres">
      <dgm:prSet presAssocID="{CBF57762-F755-477C-BFE2-F8141D018542}" presName="parentText" presStyleLbl="node1" presStyleIdx="2" presStyleCnt="4">
        <dgm:presLayoutVars>
          <dgm:chMax val="0"/>
          <dgm:bulletEnabled val="1"/>
        </dgm:presLayoutVars>
      </dgm:prSet>
      <dgm:spPr/>
    </dgm:pt>
    <dgm:pt modelId="{DFB9A552-4D58-45F0-AB25-0F05A9B3FDF6}" type="pres">
      <dgm:prSet presAssocID="{D7DDA1D5-E8D8-4D6A-8BA0-74924FC34A58}" presName="spacer" presStyleCnt="0"/>
      <dgm:spPr/>
    </dgm:pt>
    <dgm:pt modelId="{69577DB9-70C8-414F-AF7D-87DA9D62E448}" type="pres">
      <dgm:prSet presAssocID="{B9B17754-B877-4609-A641-53E6F98E7132}" presName="parentText" presStyleLbl="node1" presStyleIdx="3" presStyleCnt="4">
        <dgm:presLayoutVars>
          <dgm:chMax val="0"/>
          <dgm:bulletEnabled val="1"/>
        </dgm:presLayoutVars>
      </dgm:prSet>
      <dgm:spPr/>
    </dgm:pt>
  </dgm:ptLst>
  <dgm:cxnLst>
    <dgm:cxn modelId="{567B5D1B-22F2-417D-AD77-7DEA7A360D8A}" srcId="{816AC9D4-2303-430F-B76F-D3E70F90A4A7}" destId="{B9B17754-B877-4609-A641-53E6F98E7132}" srcOrd="3" destOrd="0" parTransId="{A0F1D633-EE12-44C3-AA17-4D1A30074908}" sibTransId="{3D15A871-A6E5-4A41-A5DE-A350576EB4CF}"/>
    <dgm:cxn modelId="{44083464-0473-43B6-B60D-BFB460119AE8}" type="presOf" srcId="{816AC9D4-2303-430F-B76F-D3E70F90A4A7}" destId="{13CB5C97-3735-4BFB-B4BA-E19EA2057364}" srcOrd="0" destOrd="0" presId="urn:microsoft.com/office/officeart/2005/8/layout/vList2"/>
    <dgm:cxn modelId="{1E28174C-4204-4621-AB19-8D999B30A780}" type="presOf" srcId="{E86B2B51-D1CC-470F-89FE-C90CC44057F9}" destId="{7B03BAA3-414E-4EEF-9DD2-58BF971CEF2F}" srcOrd="0" destOrd="0" presId="urn:microsoft.com/office/officeart/2005/8/layout/vList2"/>
    <dgm:cxn modelId="{1434E176-0855-4C38-8D25-C575B0A54716}" type="presOf" srcId="{CBF57762-F755-477C-BFE2-F8141D018542}" destId="{EC02BCA3-DD49-4FF0-AE31-B7229B1630BB}" srcOrd="0" destOrd="0" presId="urn:microsoft.com/office/officeart/2005/8/layout/vList2"/>
    <dgm:cxn modelId="{02DF4491-613E-499E-A0C3-916FFE9A7C15}" type="presOf" srcId="{4C54828C-8E65-4666-ACB9-4C9394BD1C75}" destId="{BBC24A69-32CB-4F22-9A05-4DE92461E054}" srcOrd="0" destOrd="0" presId="urn:microsoft.com/office/officeart/2005/8/layout/vList2"/>
    <dgm:cxn modelId="{1560C7B0-4803-4B1F-8DC3-BB827BB6EDDA}" type="presOf" srcId="{B9B17754-B877-4609-A641-53E6F98E7132}" destId="{69577DB9-70C8-414F-AF7D-87DA9D62E448}" srcOrd="0" destOrd="0" presId="urn:microsoft.com/office/officeart/2005/8/layout/vList2"/>
    <dgm:cxn modelId="{0CB0D2CD-5045-45ED-84E6-E7DAD4F17054}" srcId="{816AC9D4-2303-430F-B76F-D3E70F90A4A7}" destId="{4C54828C-8E65-4666-ACB9-4C9394BD1C75}" srcOrd="0" destOrd="0" parTransId="{381053B2-7ACC-4118-A428-8865F09D7B1B}" sibTransId="{E3F3C538-F6B3-4E8E-A6DB-0C9735127D9A}"/>
    <dgm:cxn modelId="{952B5BE3-AB01-48C1-96E6-BCDD69ED2601}" srcId="{816AC9D4-2303-430F-B76F-D3E70F90A4A7}" destId="{CBF57762-F755-477C-BFE2-F8141D018542}" srcOrd="2" destOrd="0" parTransId="{90053F36-E2C3-4409-8653-DBD0E0DAFF29}" sibTransId="{D7DDA1D5-E8D8-4D6A-8BA0-74924FC34A58}"/>
    <dgm:cxn modelId="{D00339F1-10E1-4814-BFC0-43AA9AD617E3}" srcId="{816AC9D4-2303-430F-B76F-D3E70F90A4A7}" destId="{E86B2B51-D1CC-470F-89FE-C90CC44057F9}" srcOrd="1" destOrd="0" parTransId="{1E46C534-A2E1-46E6-B307-ABCE74792D6D}" sibTransId="{4FB23E63-28FD-4F71-8C75-0A73374238A9}"/>
    <dgm:cxn modelId="{DCCCA5ED-BD29-4E2D-A398-06A8D60BBA80}" type="presParOf" srcId="{13CB5C97-3735-4BFB-B4BA-E19EA2057364}" destId="{BBC24A69-32CB-4F22-9A05-4DE92461E054}" srcOrd="0" destOrd="0" presId="urn:microsoft.com/office/officeart/2005/8/layout/vList2"/>
    <dgm:cxn modelId="{3DF4966E-AB4E-4EC9-ADD7-CD217E1952B8}" type="presParOf" srcId="{13CB5C97-3735-4BFB-B4BA-E19EA2057364}" destId="{8210CBE7-B4C0-4446-A2C8-D95F73CB095E}" srcOrd="1" destOrd="0" presId="urn:microsoft.com/office/officeart/2005/8/layout/vList2"/>
    <dgm:cxn modelId="{F3232D2B-1223-49A9-9F2D-AFAA44C352B5}" type="presParOf" srcId="{13CB5C97-3735-4BFB-B4BA-E19EA2057364}" destId="{7B03BAA3-414E-4EEF-9DD2-58BF971CEF2F}" srcOrd="2" destOrd="0" presId="urn:microsoft.com/office/officeart/2005/8/layout/vList2"/>
    <dgm:cxn modelId="{DB1EF5CD-AC10-4A6C-95DC-D82753E6C979}" type="presParOf" srcId="{13CB5C97-3735-4BFB-B4BA-E19EA2057364}" destId="{75C4313B-E48C-49E6-86A2-1BDECB8C4A5B}" srcOrd="3" destOrd="0" presId="urn:microsoft.com/office/officeart/2005/8/layout/vList2"/>
    <dgm:cxn modelId="{963B824F-B924-4322-A0E6-2C65B195A470}" type="presParOf" srcId="{13CB5C97-3735-4BFB-B4BA-E19EA2057364}" destId="{EC02BCA3-DD49-4FF0-AE31-B7229B1630BB}" srcOrd="4" destOrd="0" presId="urn:microsoft.com/office/officeart/2005/8/layout/vList2"/>
    <dgm:cxn modelId="{9C8F9659-45EE-4829-8D8D-51060FD4E746}" type="presParOf" srcId="{13CB5C97-3735-4BFB-B4BA-E19EA2057364}" destId="{DFB9A552-4D58-45F0-AB25-0F05A9B3FDF6}" srcOrd="5" destOrd="0" presId="urn:microsoft.com/office/officeart/2005/8/layout/vList2"/>
    <dgm:cxn modelId="{A49DE972-F46A-48D5-8C8F-80DC47B4143A}" type="presParOf" srcId="{13CB5C97-3735-4BFB-B4BA-E19EA2057364}" destId="{69577DB9-70C8-414F-AF7D-87DA9D62E44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5CF6947-7F21-4936-8F1E-60EF1D7B5EB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E5022FC-4F45-4AA4-8191-5B1FB32B8A9D}">
      <dgm:prSet/>
      <dgm:spPr/>
      <dgm:t>
        <a:bodyPr/>
        <a:lstStyle/>
        <a:p>
          <a:r>
            <a:rPr lang="en-US"/>
            <a:t>Personality traits (OCEAN)</a:t>
          </a:r>
        </a:p>
      </dgm:t>
    </dgm:pt>
    <dgm:pt modelId="{7F454C4F-40D9-4E09-95D1-A4DC2FEE48AB}" type="parTrans" cxnId="{055CB945-CA9C-4678-8566-6BFFB81C6359}">
      <dgm:prSet/>
      <dgm:spPr/>
      <dgm:t>
        <a:bodyPr/>
        <a:lstStyle/>
        <a:p>
          <a:endParaRPr lang="en-US"/>
        </a:p>
      </dgm:t>
    </dgm:pt>
    <dgm:pt modelId="{F0CC2EBD-A35F-4CAB-A455-67796FE37EB4}" type="sibTrans" cxnId="{055CB945-CA9C-4678-8566-6BFFB81C6359}">
      <dgm:prSet/>
      <dgm:spPr/>
      <dgm:t>
        <a:bodyPr/>
        <a:lstStyle/>
        <a:p>
          <a:endParaRPr lang="en-US"/>
        </a:p>
      </dgm:t>
    </dgm:pt>
    <dgm:pt modelId="{D6E31F11-2D1C-4036-943E-A17BA2011CAC}">
      <dgm:prSet/>
      <dgm:spPr/>
      <dgm:t>
        <a:bodyPr/>
        <a:lstStyle/>
        <a:p>
          <a:r>
            <a:rPr lang="en-US"/>
            <a:t>Internal locus of control</a:t>
          </a:r>
        </a:p>
      </dgm:t>
    </dgm:pt>
    <dgm:pt modelId="{2FAFB89D-C50F-45AF-96B1-C97A353235F1}" type="parTrans" cxnId="{FB72B2A4-C4BE-4B42-9321-06288BF53E94}">
      <dgm:prSet/>
      <dgm:spPr/>
      <dgm:t>
        <a:bodyPr/>
        <a:lstStyle/>
        <a:p>
          <a:endParaRPr lang="en-US"/>
        </a:p>
      </dgm:t>
    </dgm:pt>
    <dgm:pt modelId="{E6D22C8E-9893-4A7E-94C6-0A138ED63B57}" type="sibTrans" cxnId="{FB72B2A4-C4BE-4B42-9321-06288BF53E94}">
      <dgm:prSet/>
      <dgm:spPr/>
      <dgm:t>
        <a:bodyPr/>
        <a:lstStyle/>
        <a:p>
          <a:endParaRPr lang="en-US"/>
        </a:p>
      </dgm:t>
    </dgm:pt>
    <dgm:pt modelId="{52A31E14-DFF3-404C-BC8F-65615E42458A}">
      <dgm:prSet/>
      <dgm:spPr/>
      <dgm:t>
        <a:bodyPr/>
        <a:lstStyle/>
        <a:p>
          <a:r>
            <a:rPr lang="en-US"/>
            <a:t>Self-efficacy</a:t>
          </a:r>
        </a:p>
      </dgm:t>
    </dgm:pt>
    <dgm:pt modelId="{9F651822-A336-4308-8FA1-52630CC8A671}" type="parTrans" cxnId="{AAC5FF5D-9C1A-45D8-88E8-9C2F64B443AD}">
      <dgm:prSet/>
      <dgm:spPr/>
      <dgm:t>
        <a:bodyPr/>
        <a:lstStyle/>
        <a:p>
          <a:endParaRPr lang="en-US"/>
        </a:p>
      </dgm:t>
    </dgm:pt>
    <dgm:pt modelId="{2FE43AE5-2F6F-4286-9BD8-C753741E50FD}" type="sibTrans" cxnId="{AAC5FF5D-9C1A-45D8-88E8-9C2F64B443AD}">
      <dgm:prSet/>
      <dgm:spPr/>
      <dgm:t>
        <a:bodyPr/>
        <a:lstStyle/>
        <a:p>
          <a:endParaRPr lang="en-US"/>
        </a:p>
      </dgm:t>
    </dgm:pt>
    <dgm:pt modelId="{CE62738F-6C20-4E80-A124-0EA969D4C73D}">
      <dgm:prSet/>
      <dgm:spPr/>
      <dgm:t>
        <a:bodyPr/>
        <a:lstStyle/>
        <a:p>
          <a:r>
            <a:rPr lang="en-US"/>
            <a:t>Self-esteem</a:t>
          </a:r>
        </a:p>
      </dgm:t>
    </dgm:pt>
    <dgm:pt modelId="{CF7CCED0-A9FF-493F-BF2C-0FE55BD78286}" type="parTrans" cxnId="{B3713902-712A-4D3F-8F00-E9E8F89AF927}">
      <dgm:prSet/>
      <dgm:spPr/>
      <dgm:t>
        <a:bodyPr/>
        <a:lstStyle/>
        <a:p>
          <a:endParaRPr lang="en-US"/>
        </a:p>
      </dgm:t>
    </dgm:pt>
    <dgm:pt modelId="{8A0FCD94-4C3D-4578-ADF7-A1B63F3EC66F}" type="sibTrans" cxnId="{B3713902-712A-4D3F-8F00-E9E8F89AF927}">
      <dgm:prSet/>
      <dgm:spPr/>
      <dgm:t>
        <a:bodyPr/>
        <a:lstStyle/>
        <a:p>
          <a:endParaRPr lang="en-US"/>
        </a:p>
      </dgm:t>
    </dgm:pt>
    <dgm:pt modelId="{36F39718-CC6F-4E90-A820-8593E2A3D1FD}">
      <dgm:prSet/>
      <dgm:spPr/>
      <dgm:t>
        <a:bodyPr/>
        <a:lstStyle/>
        <a:p>
          <a:r>
            <a:rPr lang="en-US"/>
            <a:t>Cognitive appraisal of events</a:t>
          </a:r>
        </a:p>
      </dgm:t>
    </dgm:pt>
    <dgm:pt modelId="{A4CC6F44-6DB0-41D9-9871-57FE7A593E4F}" type="parTrans" cxnId="{024CE22A-7389-4F3D-9528-2DD24C32BC39}">
      <dgm:prSet/>
      <dgm:spPr/>
      <dgm:t>
        <a:bodyPr/>
        <a:lstStyle/>
        <a:p>
          <a:endParaRPr lang="en-US"/>
        </a:p>
      </dgm:t>
    </dgm:pt>
    <dgm:pt modelId="{65C3685C-431C-4F79-84A1-E24D1DEE510B}" type="sibTrans" cxnId="{024CE22A-7389-4F3D-9528-2DD24C32BC39}">
      <dgm:prSet/>
      <dgm:spPr/>
      <dgm:t>
        <a:bodyPr/>
        <a:lstStyle/>
        <a:p>
          <a:endParaRPr lang="en-US"/>
        </a:p>
      </dgm:t>
    </dgm:pt>
    <dgm:pt modelId="{304A2236-E657-4FB2-8DF6-99E338CE1C63}">
      <dgm:prSet/>
      <dgm:spPr/>
      <dgm:t>
        <a:bodyPr/>
        <a:lstStyle/>
        <a:p>
          <a:r>
            <a:rPr lang="en-US"/>
            <a:t>Cognitive flexibility</a:t>
          </a:r>
        </a:p>
      </dgm:t>
    </dgm:pt>
    <dgm:pt modelId="{EBE400BC-10C4-47EF-B1AE-5F528CE7155D}" type="parTrans" cxnId="{713FCBC2-847D-47D2-BBB4-B5F21659FB30}">
      <dgm:prSet/>
      <dgm:spPr/>
      <dgm:t>
        <a:bodyPr/>
        <a:lstStyle/>
        <a:p>
          <a:endParaRPr lang="en-US"/>
        </a:p>
      </dgm:t>
    </dgm:pt>
    <dgm:pt modelId="{4C4FE961-EB9B-4FAD-8D08-F31591F5EEED}" type="sibTrans" cxnId="{713FCBC2-847D-47D2-BBB4-B5F21659FB30}">
      <dgm:prSet/>
      <dgm:spPr/>
      <dgm:t>
        <a:bodyPr/>
        <a:lstStyle/>
        <a:p>
          <a:endParaRPr lang="en-US"/>
        </a:p>
      </dgm:t>
    </dgm:pt>
    <dgm:pt modelId="{0E546149-80C8-4249-A461-167E8A1C6FF3}">
      <dgm:prSet/>
      <dgm:spPr/>
      <dgm:t>
        <a:bodyPr/>
        <a:lstStyle/>
        <a:p>
          <a:r>
            <a:rPr lang="en-US"/>
            <a:t>Emotional regulation</a:t>
          </a:r>
        </a:p>
      </dgm:t>
    </dgm:pt>
    <dgm:pt modelId="{FF38A2EF-3584-4186-B79E-8CD6F907B867}" type="parTrans" cxnId="{E75C84FD-C337-4BB3-9049-A77374542FA6}">
      <dgm:prSet/>
      <dgm:spPr/>
      <dgm:t>
        <a:bodyPr/>
        <a:lstStyle/>
        <a:p>
          <a:endParaRPr lang="en-US"/>
        </a:p>
      </dgm:t>
    </dgm:pt>
    <dgm:pt modelId="{27544E3A-1DA9-4BEE-850A-C9E02E82EE8C}" type="sibTrans" cxnId="{E75C84FD-C337-4BB3-9049-A77374542FA6}">
      <dgm:prSet/>
      <dgm:spPr/>
      <dgm:t>
        <a:bodyPr/>
        <a:lstStyle/>
        <a:p>
          <a:endParaRPr lang="en-US"/>
        </a:p>
      </dgm:t>
    </dgm:pt>
    <dgm:pt modelId="{820C309B-662C-4D4E-8DBA-ABE69347CCE2}">
      <dgm:prSet/>
      <dgm:spPr/>
      <dgm:t>
        <a:bodyPr/>
        <a:lstStyle/>
        <a:p>
          <a:r>
            <a:rPr lang="en-US"/>
            <a:t>Active coping</a:t>
          </a:r>
        </a:p>
      </dgm:t>
    </dgm:pt>
    <dgm:pt modelId="{6351ACD6-B65B-450E-AB61-FADF6D401B6D}" type="parTrans" cxnId="{60BB3119-2B17-48C8-A1B4-D4B438B9BE3F}">
      <dgm:prSet/>
      <dgm:spPr/>
      <dgm:t>
        <a:bodyPr/>
        <a:lstStyle/>
        <a:p>
          <a:endParaRPr lang="en-US"/>
        </a:p>
      </dgm:t>
    </dgm:pt>
    <dgm:pt modelId="{3BD19A75-5600-4EDC-927B-FA839D1F909F}" type="sibTrans" cxnId="{60BB3119-2B17-48C8-A1B4-D4B438B9BE3F}">
      <dgm:prSet/>
      <dgm:spPr/>
      <dgm:t>
        <a:bodyPr/>
        <a:lstStyle/>
        <a:p>
          <a:endParaRPr lang="en-US"/>
        </a:p>
      </dgm:t>
    </dgm:pt>
    <dgm:pt modelId="{5FADCB9B-80EF-407A-B551-4871103A8ADF}">
      <dgm:prSet/>
      <dgm:spPr/>
      <dgm:t>
        <a:bodyPr/>
        <a:lstStyle/>
        <a:p>
          <a:r>
            <a:rPr lang="en-US"/>
            <a:t>Optimism</a:t>
          </a:r>
        </a:p>
      </dgm:t>
    </dgm:pt>
    <dgm:pt modelId="{5951AECD-FA34-4014-9271-46B9AE061A3B}" type="parTrans" cxnId="{5BF9A6AC-77D5-4B27-990A-60938C7FE890}">
      <dgm:prSet/>
      <dgm:spPr/>
      <dgm:t>
        <a:bodyPr/>
        <a:lstStyle/>
        <a:p>
          <a:endParaRPr lang="en-US"/>
        </a:p>
      </dgm:t>
    </dgm:pt>
    <dgm:pt modelId="{E809104E-C04E-4361-925F-07DD7941930F}" type="sibTrans" cxnId="{5BF9A6AC-77D5-4B27-990A-60938C7FE890}">
      <dgm:prSet/>
      <dgm:spPr/>
      <dgm:t>
        <a:bodyPr/>
        <a:lstStyle/>
        <a:p>
          <a:endParaRPr lang="en-US"/>
        </a:p>
      </dgm:t>
    </dgm:pt>
    <dgm:pt modelId="{CEB27998-9F87-4986-A724-26B7565D05B5}">
      <dgm:prSet/>
      <dgm:spPr/>
      <dgm:t>
        <a:bodyPr/>
        <a:lstStyle/>
        <a:p>
          <a:r>
            <a:rPr lang="en-US"/>
            <a:t>Hope</a:t>
          </a:r>
        </a:p>
      </dgm:t>
    </dgm:pt>
    <dgm:pt modelId="{454D017B-3FF1-4F95-BEFD-E96366457EC8}" type="parTrans" cxnId="{3E16CC57-B8DD-43B8-B63A-46D2EBAF7E48}">
      <dgm:prSet/>
      <dgm:spPr/>
      <dgm:t>
        <a:bodyPr/>
        <a:lstStyle/>
        <a:p>
          <a:endParaRPr lang="en-US"/>
        </a:p>
      </dgm:t>
    </dgm:pt>
    <dgm:pt modelId="{55A70AF3-6944-4221-8453-204C601839CC}" type="sibTrans" cxnId="{3E16CC57-B8DD-43B8-B63A-46D2EBAF7E48}">
      <dgm:prSet/>
      <dgm:spPr/>
      <dgm:t>
        <a:bodyPr/>
        <a:lstStyle/>
        <a:p>
          <a:endParaRPr lang="en-US"/>
        </a:p>
      </dgm:t>
    </dgm:pt>
    <dgm:pt modelId="{4B4E464C-3DCD-48C8-A943-1C87F7360E77}">
      <dgm:prSet/>
      <dgm:spPr/>
      <dgm:t>
        <a:bodyPr/>
        <a:lstStyle/>
        <a:p>
          <a:r>
            <a:rPr lang="en-US"/>
            <a:t>Demographics</a:t>
          </a:r>
        </a:p>
      </dgm:t>
    </dgm:pt>
    <dgm:pt modelId="{DEF63958-5BD5-48CA-9BA6-0EF4283BD1B2}" type="parTrans" cxnId="{25146777-78C6-4A2D-8CB2-E72680A1F888}">
      <dgm:prSet/>
      <dgm:spPr/>
      <dgm:t>
        <a:bodyPr/>
        <a:lstStyle/>
        <a:p>
          <a:endParaRPr lang="en-US"/>
        </a:p>
      </dgm:t>
    </dgm:pt>
    <dgm:pt modelId="{785A1C27-3A4E-482C-B153-56B6DFBCE448}" type="sibTrans" cxnId="{25146777-78C6-4A2D-8CB2-E72680A1F888}">
      <dgm:prSet/>
      <dgm:spPr/>
      <dgm:t>
        <a:bodyPr/>
        <a:lstStyle/>
        <a:p>
          <a:endParaRPr lang="en-US"/>
        </a:p>
      </dgm:t>
    </dgm:pt>
    <dgm:pt modelId="{45395F4F-3F9E-42AA-8FDF-475FB44EC6F5}" type="pres">
      <dgm:prSet presAssocID="{55CF6947-7F21-4936-8F1E-60EF1D7B5EB0}" presName="diagram" presStyleCnt="0">
        <dgm:presLayoutVars>
          <dgm:dir/>
          <dgm:resizeHandles val="exact"/>
        </dgm:presLayoutVars>
      </dgm:prSet>
      <dgm:spPr/>
    </dgm:pt>
    <dgm:pt modelId="{0D9BED41-8E91-49BC-A21B-87C69657005C}" type="pres">
      <dgm:prSet presAssocID="{8E5022FC-4F45-4AA4-8191-5B1FB32B8A9D}" presName="node" presStyleLbl="node1" presStyleIdx="0" presStyleCnt="11">
        <dgm:presLayoutVars>
          <dgm:bulletEnabled val="1"/>
        </dgm:presLayoutVars>
      </dgm:prSet>
      <dgm:spPr/>
    </dgm:pt>
    <dgm:pt modelId="{09D83E38-6273-4E98-95C9-A5AE19D87443}" type="pres">
      <dgm:prSet presAssocID="{F0CC2EBD-A35F-4CAB-A455-67796FE37EB4}" presName="sibTrans" presStyleCnt="0"/>
      <dgm:spPr/>
    </dgm:pt>
    <dgm:pt modelId="{972B4F1C-E453-411E-B979-518B97F8BB78}" type="pres">
      <dgm:prSet presAssocID="{D6E31F11-2D1C-4036-943E-A17BA2011CAC}" presName="node" presStyleLbl="node1" presStyleIdx="1" presStyleCnt="11">
        <dgm:presLayoutVars>
          <dgm:bulletEnabled val="1"/>
        </dgm:presLayoutVars>
      </dgm:prSet>
      <dgm:spPr/>
    </dgm:pt>
    <dgm:pt modelId="{BC3F3127-A2F5-4803-A180-D9981E23E227}" type="pres">
      <dgm:prSet presAssocID="{E6D22C8E-9893-4A7E-94C6-0A138ED63B57}" presName="sibTrans" presStyleCnt="0"/>
      <dgm:spPr/>
    </dgm:pt>
    <dgm:pt modelId="{E6C3D4AA-3DEB-4BEE-8773-716A21D76312}" type="pres">
      <dgm:prSet presAssocID="{52A31E14-DFF3-404C-BC8F-65615E42458A}" presName="node" presStyleLbl="node1" presStyleIdx="2" presStyleCnt="11">
        <dgm:presLayoutVars>
          <dgm:bulletEnabled val="1"/>
        </dgm:presLayoutVars>
      </dgm:prSet>
      <dgm:spPr/>
    </dgm:pt>
    <dgm:pt modelId="{D3281671-A057-41FA-B178-72A8FC6933F3}" type="pres">
      <dgm:prSet presAssocID="{2FE43AE5-2F6F-4286-9BD8-C753741E50FD}" presName="sibTrans" presStyleCnt="0"/>
      <dgm:spPr/>
    </dgm:pt>
    <dgm:pt modelId="{18DDDF23-3800-469E-8839-8B205366C415}" type="pres">
      <dgm:prSet presAssocID="{CE62738F-6C20-4E80-A124-0EA969D4C73D}" presName="node" presStyleLbl="node1" presStyleIdx="3" presStyleCnt="11">
        <dgm:presLayoutVars>
          <dgm:bulletEnabled val="1"/>
        </dgm:presLayoutVars>
      </dgm:prSet>
      <dgm:spPr/>
    </dgm:pt>
    <dgm:pt modelId="{77882818-9EFF-4F8A-89FB-F61D38725732}" type="pres">
      <dgm:prSet presAssocID="{8A0FCD94-4C3D-4578-ADF7-A1B63F3EC66F}" presName="sibTrans" presStyleCnt="0"/>
      <dgm:spPr/>
    </dgm:pt>
    <dgm:pt modelId="{23E70132-22D1-405B-A927-A5242F2AE84E}" type="pres">
      <dgm:prSet presAssocID="{36F39718-CC6F-4E90-A820-8593E2A3D1FD}" presName="node" presStyleLbl="node1" presStyleIdx="4" presStyleCnt="11">
        <dgm:presLayoutVars>
          <dgm:bulletEnabled val="1"/>
        </dgm:presLayoutVars>
      </dgm:prSet>
      <dgm:spPr/>
    </dgm:pt>
    <dgm:pt modelId="{5B5EC7A7-875F-4870-B33B-FCF68F88641E}" type="pres">
      <dgm:prSet presAssocID="{65C3685C-431C-4F79-84A1-E24D1DEE510B}" presName="sibTrans" presStyleCnt="0"/>
      <dgm:spPr/>
    </dgm:pt>
    <dgm:pt modelId="{51D0AE87-193B-4CD0-B26B-7DD65208A76D}" type="pres">
      <dgm:prSet presAssocID="{304A2236-E657-4FB2-8DF6-99E338CE1C63}" presName="node" presStyleLbl="node1" presStyleIdx="5" presStyleCnt="11">
        <dgm:presLayoutVars>
          <dgm:bulletEnabled val="1"/>
        </dgm:presLayoutVars>
      </dgm:prSet>
      <dgm:spPr/>
    </dgm:pt>
    <dgm:pt modelId="{D647BE20-392D-424B-BEEF-5D9C1EDF3F87}" type="pres">
      <dgm:prSet presAssocID="{4C4FE961-EB9B-4FAD-8D08-F31591F5EEED}" presName="sibTrans" presStyleCnt="0"/>
      <dgm:spPr/>
    </dgm:pt>
    <dgm:pt modelId="{6EF6938C-3FAC-42B1-B086-6C405391108A}" type="pres">
      <dgm:prSet presAssocID="{0E546149-80C8-4249-A461-167E8A1C6FF3}" presName="node" presStyleLbl="node1" presStyleIdx="6" presStyleCnt="11">
        <dgm:presLayoutVars>
          <dgm:bulletEnabled val="1"/>
        </dgm:presLayoutVars>
      </dgm:prSet>
      <dgm:spPr/>
    </dgm:pt>
    <dgm:pt modelId="{2FA40018-E068-4B96-AC8E-3796AC336EA4}" type="pres">
      <dgm:prSet presAssocID="{27544E3A-1DA9-4BEE-850A-C9E02E82EE8C}" presName="sibTrans" presStyleCnt="0"/>
      <dgm:spPr/>
    </dgm:pt>
    <dgm:pt modelId="{620AD1FC-B11B-49EA-94C9-4544138A24A7}" type="pres">
      <dgm:prSet presAssocID="{820C309B-662C-4D4E-8DBA-ABE69347CCE2}" presName="node" presStyleLbl="node1" presStyleIdx="7" presStyleCnt="11">
        <dgm:presLayoutVars>
          <dgm:bulletEnabled val="1"/>
        </dgm:presLayoutVars>
      </dgm:prSet>
      <dgm:spPr/>
    </dgm:pt>
    <dgm:pt modelId="{8A95437D-616A-4B36-90DE-BE3897FE3082}" type="pres">
      <dgm:prSet presAssocID="{3BD19A75-5600-4EDC-927B-FA839D1F909F}" presName="sibTrans" presStyleCnt="0"/>
      <dgm:spPr/>
    </dgm:pt>
    <dgm:pt modelId="{A33AA860-A42B-4A05-855E-D0FF33F36129}" type="pres">
      <dgm:prSet presAssocID="{5FADCB9B-80EF-407A-B551-4871103A8ADF}" presName="node" presStyleLbl="node1" presStyleIdx="8" presStyleCnt="11">
        <dgm:presLayoutVars>
          <dgm:bulletEnabled val="1"/>
        </dgm:presLayoutVars>
      </dgm:prSet>
      <dgm:spPr/>
    </dgm:pt>
    <dgm:pt modelId="{BC3D2D88-5D37-410A-B9DA-16BE70EAD855}" type="pres">
      <dgm:prSet presAssocID="{E809104E-C04E-4361-925F-07DD7941930F}" presName="sibTrans" presStyleCnt="0"/>
      <dgm:spPr/>
    </dgm:pt>
    <dgm:pt modelId="{78137ABC-D0DC-4900-BA5F-BA7CFB0B107E}" type="pres">
      <dgm:prSet presAssocID="{CEB27998-9F87-4986-A724-26B7565D05B5}" presName="node" presStyleLbl="node1" presStyleIdx="9" presStyleCnt="11">
        <dgm:presLayoutVars>
          <dgm:bulletEnabled val="1"/>
        </dgm:presLayoutVars>
      </dgm:prSet>
      <dgm:spPr/>
    </dgm:pt>
    <dgm:pt modelId="{E991A203-61D8-445D-B48D-C543736EAD91}" type="pres">
      <dgm:prSet presAssocID="{55A70AF3-6944-4221-8453-204C601839CC}" presName="sibTrans" presStyleCnt="0"/>
      <dgm:spPr/>
    </dgm:pt>
    <dgm:pt modelId="{1851273E-D232-413A-B831-5C70EB20D6CF}" type="pres">
      <dgm:prSet presAssocID="{4B4E464C-3DCD-48C8-A943-1C87F7360E77}" presName="node" presStyleLbl="node1" presStyleIdx="10" presStyleCnt="11">
        <dgm:presLayoutVars>
          <dgm:bulletEnabled val="1"/>
        </dgm:presLayoutVars>
      </dgm:prSet>
      <dgm:spPr/>
    </dgm:pt>
  </dgm:ptLst>
  <dgm:cxnLst>
    <dgm:cxn modelId="{B3713902-712A-4D3F-8F00-E9E8F89AF927}" srcId="{55CF6947-7F21-4936-8F1E-60EF1D7B5EB0}" destId="{CE62738F-6C20-4E80-A124-0EA969D4C73D}" srcOrd="3" destOrd="0" parTransId="{CF7CCED0-A9FF-493F-BF2C-0FE55BD78286}" sibTransId="{8A0FCD94-4C3D-4578-ADF7-A1B63F3EC66F}"/>
    <dgm:cxn modelId="{CE918A08-33F9-4C5C-B6EB-EC01720268BA}" type="presOf" srcId="{55CF6947-7F21-4936-8F1E-60EF1D7B5EB0}" destId="{45395F4F-3F9E-42AA-8FDF-475FB44EC6F5}" srcOrd="0" destOrd="0" presId="urn:microsoft.com/office/officeart/2005/8/layout/default"/>
    <dgm:cxn modelId="{60BB3119-2B17-48C8-A1B4-D4B438B9BE3F}" srcId="{55CF6947-7F21-4936-8F1E-60EF1D7B5EB0}" destId="{820C309B-662C-4D4E-8DBA-ABE69347CCE2}" srcOrd="7" destOrd="0" parTransId="{6351ACD6-B65B-450E-AB61-FADF6D401B6D}" sibTransId="{3BD19A75-5600-4EDC-927B-FA839D1F909F}"/>
    <dgm:cxn modelId="{4F1F8319-3171-4E7C-9DAD-0D9893FE4DA7}" type="presOf" srcId="{4B4E464C-3DCD-48C8-A943-1C87F7360E77}" destId="{1851273E-D232-413A-B831-5C70EB20D6CF}" srcOrd="0" destOrd="0" presId="urn:microsoft.com/office/officeart/2005/8/layout/default"/>
    <dgm:cxn modelId="{3CA4691B-0AAA-4A6C-9A2E-0A79561FE221}" type="presOf" srcId="{820C309B-662C-4D4E-8DBA-ABE69347CCE2}" destId="{620AD1FC-B11B-49EA-94C9-4544138A24A7}" srcOrd="0" destOrd="0" presId="urn:microsoft.com/office/officeart/2005/8/layout/default"/>
    <dgm:cxn modelId="{024CE22A-7389-4F3D-9528-2DD24C32BC39}" srcId="{55CF6947-7F21-4936-8F1E-60EF1D7B5EB0}" destId="{36F39718-CC6F-4E90-A820-8593E2A3D1FD}" srcOrd="4" destOrd="0" parTransId="{A4CC6F44-6DB0-41D9-9871-57FE7A593E4F}" sibTransId="{65C3685C-431C-4F79-84A1-E24D1DEE510B}"/>
    <dgm:cxn modelId="{20443A40-032D-42C2-AC30-0E96391CBE74}" type="presOf" srcId="{36F39718-CC6F-4E90-A820-8593E2A3D1FD}" destId="{23E70132-22D1-405B-A927-A5242F2AE84E}" srcOrd="0" destOrd="0" presId="urn:microsoft.com/office/officeart/2005/8/layout/default"/>
    <dgm:cxn modelId="{D4175740-83DB-498B-9DDC-747BEE96CAAE}" type="presOf" srcId="{304A2236-E657-4FB2-8DF6-99E338CE1C63}" destId="{51D0AE87-193B-4CD0-B26B-7DD65208A76D}" srcOrd="0" destOrd="0" presId="urn:microsoft.com/office/officeart/2005/8/layout/default"/>
    <dgm:cxn modelId="{AAC5FF5D-9C1A-45D8-88E8-9C2F64B443AD}" srcId="{55CF6947-7F21-4936-8F1E-60EF1D7B5EB0}" destId="{52A31E14-DFF3-404C-BC8F-65615E42458A}" srcOrd="2" destOrd="0" parTransId="{9F651822-A336-4308-8FA1-52630CC8A671}" sibTransId="{2FE43AE5-2F6F-4286-9BD8-C753741E50FD}"/>
    <dgm:cxn modelId="{055CB945-CA9C-4678-8566-6BFFB81C6359}" srcId="{55CF6947-7F21-4936-8F1E-60EF1D7B5EB0}" destId="{8E5022FC-4F45-4AA4-8191-5B1FB32B8A9D}" srcOrd="0" destOrd="0" parTransId="{7F454C4F-40D9-4E09-95D1-A4DC2FEE48AB}" sibTransId="{F0CC2EBD-A35F-4CAB-A455-67796FE37EB4}"/>
    <dgm:cxn modelId="{25146777-78C6-4A2D-8CB2-E72680A1F888}" srcId="{55CF6947-7F21-4936-8F1E-60EF1D7B5EB0}" destId="{4B4E464C-3DCD-48C8-A943-1C87F7360E77}" srcOrd="10" destOrd="0" parTransId="{DEF63958-5BD5-48CA-9BA6-0EF4283BD1B2}" sibTransId="{785A1C27-3A4E-482C-B153-56B6DFBCE448}"/>
    <dgm:cxn modelId="{3E16CC57-B8DD-43B8-B63A-46D2EBAF7E48}" srcId="{55CF6947-7F21-4936-8F1E-60EF1D7B5EB0}" destId="{CEB27998-9F87-4986-A724-26B7565D05B5}" srcOrd="9" destOrd="0" parTransId="{454D017B-3FF1-4F95-BEFD-E96366457EC8}" sibTransId="{55A70AF3-6944-4221-8453-204C601839CC}"/>
    <dgm:cxn modelId="{1EC85098-B4C2-4971-BDEB-C135C93CDD14}" type="presOf" srcId="{52A31E14-DFF3-404C-BC8F-65615E42458A}" destId="{E6C3D4AA-3DEB-4BEE-8773-716A21D76312}" srcOrd="0" destOrd="0" presId="urn:microsoft.com/office/officeart/2005/8/layout/default"/>
    <dgm:cxn modelId="{FB72B2A4-C4BE-4B42-9321-06288BF53E94}" srcId="{55CF6947-7F21-4936-8F1E-60EF1D7B5EB0}" destId="{D6E31F11-2D1C-4036-943E-A17BA2011CAC}" srcOrd="1" destOrd="0" parTransId="{2FAFB89D-C50F-45AF-96B1-C97A353235F1}" sibTransId="{E6D22C8E-9893-4A7E-94C6-0A138ED63B57}"/>
    <dgm:cxn modelId="{5BF9A6AC-77D5-4B27-990A-60938C7FE890}" srcId="{55CF6947-7F21-4936-8F1E-60EF1D7B5EB0}" destId="{5FADCB9B-80EF-407A-B551-4871103A8ADF}" srcOrd="8" destOrd="0" parTransId="{5951AECD-FA34-4014-9271-46B9AE061A3B}" sibTransId="{E809104E-C04E-4361-925F-07DD7941930F}"/>
    <dgm:cxn modelId="{73B7F9B5-8B05-4FAE-B2C7-15B4D66BFFCD}" type="presOf" srcId="{CE62738F-6C20-4E80-A124-0EA969D4C73D}" destId="{18DDDF23-3800-469E-8839-8B205366C415}" srcOrd="0" destOrd="0" presId="urn:microsoft.com/office/officeart/2005/8/layout/default"/>
    <dgm:cxn modelId="{713FCBC2-847D-47D2-BBB4-B5F21659FB30}" srcId="{55CF6947-7F21-4936-8F1E-60EF1D7B5EB0}" destId="{304A2236-E657-4FB2-8DF6-99E338CE1C63}" srcOrd="5" destOrd="0" parTransId="{EBE400BC-10C4-47EF-B1AE-5F528CE7155D}" sibTransId="{4C4FE961-EB9B-4FAD-8D08-F31591F5EEED}"/>
    <dgm:cxn modelId="{405A46CE-B6CF-48B4-8BA7-E4EC884A64F2}" type="presOf" srcId="{CEB27998-9F87-4986-A724-26B7565D05B5}" destId="{78137ABC-D0DC-4900-BA5F-BA7CFB0B107E}" srcOrd="0" destOrd="0" presId="urn:microsoft.com/office/officeart/2005/8/layout/default"/>
    <dgm:cxn modelId="{2B4A84D4-4837-4844-9934-EAF69969C898}" type="presOf" srcId="{5FADCB9B-80EF-407A-B551-4871103A8ADF}" destId="{A33AA860-A42B-4A05-855E-D0FF33F36129}" srcOrd="0" destOrd="0" presId="urn:microsoft.com/office/officeart/2005/8/layout/default"/>
    <dgm:cxn modelId="{5D898CE3-9718-440C-BB26-53BE5FAF4596}" type="presOf" srcId="{0E546149-80C8-4249-A461-167E8A1C6FF3}" destId="{6EF6938C-3FAC-42B1-B086-6C405391108A}" srcOrd="0" destOrd="0" presId="urn:microsoft.com/office/officeart/2005/8/layout/default"/>
    <dgm:cxn modelId="{76C636F8-6501-4918-8130-01D9CDB72E17}" type="presOf" srcId="{D6E31F11-2D1C-4036-943E-A17BA2011CAC}" destId="{972B4F1C-E453-411E-B979-518B97F8BB78}" srcOrd="0" destOrd="0" presId="urn:microsoft.com/office/officeart/2005/8/layout/default"/>
    <dgm:cxn modelId="{1A4838FB-A5DB-4D2F-A540-F761F5226D1E}" type="presOf" srcId="{8E5022FC-4F45-4AA4-8191-5B1FB32B8A9D}" destId="{0D9BED41-8E91-49BC-A21B-87C69657005C}" srcOrd="0" destOrd="0" presId="urn:microsoft.com/office/officeart/2005/8/layout/default"/>
    <dgm:cxn modelId="{E75C84FD-C337-4BB3-9049-A77374542FA6}" srcId="{55CF6947-7F21-4936-8F1E-60EF1D7B5EB0}" destId="{0E546149-80C8-4249-A461-167E8A1C6FF3}" srcOrd="6" destOrd="0" parTransId="{FF38A2EF-3584-4186-B79E-8CD6F907B867}" sibTransId="{27544E3A-1DA9-4BEE-850A-C9E02E82EE8C}"/>
    <dgm:cxn modelId="{89BB8BE6-C5D9-41BF-95EE-47AC4F19D82F}" type="presParOf" srcId="{45395F4F-3F9E-42AA-8FDF-475FB44EC6F5}" destId="{0D9BED41-8E91-49BC-A21B-87C69657005C}" srcOrd="0" destOrd="0" presId="urn:microsoft.com/office/officeart/2005/8/layout/default"/>
    <dgm:cxn modelId="{FEB8980F-4298-4AF2-B0A1-4D9CDCB240A8}" type="presParOf" srcId="{45395F4F-3F9E-42AA-8FDF-475FB44EC6F5}" destId="{09D83E38-6273-4E98-95C9-A5AE19D87443}" srcOrd="1" destOrd="0" presId="urn:microsoft.com/office/officeart/2005/8/layout/default"/>
    <dgm:cxn modelId="{D972E442-8473-4F37-8030-7477932DC5AB}" type="presParOf" srcId="{45395F4F-3F9E-42AA-8FDF-475FB44EC6F5}" destId="{972B4F1C-E453-411E-B979-518B97F8BB78}" srcOrd="2" destOrd="0" presId="urn:microsoft.com/office/officeart/2005/8/layout/default"/>
    <dgm:cxn modelId="{0BDB768C-4EE0-4897-8B20-E067A97F044C}" type="presParOf" srcId="{45395F4F-3F9E-42AA-8FDF-475FB44EC6F5}" destId="{BC3F3127-A2F5-4803-A180-D9981E23E227}" srcOrd="3" destOrd="0" presId="urn:microsoft.com/office/officeart/2005/8/layout/default"/>
    <dgm:cxn modelId="{1C46EFFA-6401-4A24-9C0D-99934508E1F1}" type="presParOf" srcId="{45395F4F-3F9E-42AA-8FDF-475FB44EC6F5}" destId="{E6C3D4AA-3DEB-4BEE-8773-716A21D76312}" srcOrd="4" destOrd="0" presId="urn:microsoft.com/office/officeart/2005/8/layout/default"/>
    <dgm:cxn modelId="{42E5CAC8-D308-47FF-ADEF-342358640446}" type="presParOf" srcId="{45395F4F-3F9E-42AA-8FDF-475FB44EC6F5}" destId="{D3281671-A057-41FA-B178-72A8FC6933F3}" srcOrd="5" destOrd="0" presId="urn:microsoft.com/office/officeart/2005/8/layout/default"/>
    <dgm:cxn modelId="{9C70F171-671B-45AD-9E6B-3031A2604343}" type="presParOf" srcId="{45395F4F-3F9E-42AA-8FDF-475FB44EC6F5}" destId="{18DDDF23-3800-469E-8839-8B205366C415}" srcOrd="6" destOrd="0" presId="urn:microsoft.com/office/officeart/2005/8/layout/default"/>
    <dgm:cxn modelId="{FF12ADDB-BB4E-4AA0-B0FC-CE415651064A}" type="presParOf" srcId="{45395F4F-3F9E-42AA-8FDF-475FB44EC6F5}" destId="{77882818-9EFF-4F8A-89FB-F61D38725732}" srcOrd="7" destOrd="0" presId="urn:microsoft.com/office/officeart/2005/8/layout/default"/>
    <dgm:cxn modelId="{1830E899-B76B-4087-8A17-7217EA32E402}" type="presParOf" srcId="{45395F4F-3F9E-42AA-8FDF-475FB44EC6F5}" destId="{23E70132-22D1-405B-A927-A5242F2AE84E}" srcOrd="8" destOrd="0" presId="urn:microsoft.com/office/officeart/2005/8/layout/default"/>
    <dgm:cxn modelId="{06324ABB-2480-46F6-B16F-3CECAA3003CD}" type="presParOf" srcId="{45395F4F-3F9E-42AA-8FDF-475FB44EC6F5}" destId="{5B5EC7A7-875F-4870-B33B-FCF68F88641E}" srcOrd="9" destOrd="0" presId="urn:microsoft.com/office/officeart/2005/8/layout/default"/>
    <dgm:cxn modelId="{1AD923AF-BF80-49E0-83C2-172422072198}" type="presParOf" srcId="{45395F4F-3F9E-42AA-8FDF-475FB44EC6F5}" destId="{51D0AE87-193B-4CD0-B26B-7DD65208A76D}" srcOrd="10" destOrd="0" presId="urn:microsoft.com/office/officeart/2005/8/layout/default"/>
    <dgm:cxn modelId="{FF0D61E9-791B-49C9-A0DF-2362F1947587}" type="presParOf" srcId="{45395F4F-3F9E-42AA-8FDF-475FB44EC6F5}" destId="{D647BE20-392D-424B-BEEF-5D9C1EDF3F87}" srcOrd="11" destOrd="0" presId="urn:microsoft.com/office/officeart/2005/8/layout/default"/>
    <dgm:cxn modelId="{8B2A22DF-11D8-4550-8278-1A527958CDD8}" type="presParOf" srcId="{45395F4F-3F9E-42AA-8FDF-475FB44EC6F5}" destId="{6EF6938C-3FAC-42B1-B086-6C405391108A}" srcOrd="12" destOrd="0" presId="urn:microsoft.com/office/officeart/2005/8/layout/default"/>
    <dgm:cxn modelId="{3D0B1C43-3CBA-4858-A6FA-4D9738C6246E}" type="presParOf" srcId="{45395F4F-3F9E-42AA-8FDF-475FB44EC6F5}" destId="{2FA40018-E068-4B96-AC8E-3796AC336EA4}" srcOrd="13" destOrd="0" presId="urn:microsoft.com/office/officeart/2005/8/layout/default"/>
    <dgm:cxn modelId="{09CBB974-CE65-4ABD-A909-71ED3C24C67C}" type="presParOf" srcId="{45395F4F-3F9E-42AA-8FDF-475FB44EC6F5}" destId="{620AD1FC-B11B-49EA-94C9-4544138A24A7}" srcOrd="14" destOrd="0" presId="urn:microsoft.com/office/officeart/2005/8/layout/default"/>
    <dgm:cxn modelId="{DF104E3D-24F3-4136-BAE8-C005EB2AA262}" type="presParOf" srcId="{45395F4F-3F9E-42AA-8FDF-475FB44EC6F5}" destId="{8A95437D-616A-4B36-90DE-BE3897FE3082}" srcOrd="15" destOrd="0" presId="urn:microsoft.com/office/officeart/2005/8/layout/default"/>
    <dgm:cxn modelId="{1D0C3738-DE21-4472-BD33-4CF120DB48DD}" type="presParOf" srcId="{45395F4F-3F9E-42AA-8FDF-475FB44EC6F5}" destId="{A33AA860-A42B-4A05-855E-D0FF33F36129}" srcOrd="16" destOrd="0" presId="urn:microsoft.com/office/officeart/2005/8/layout/default"/>
    <dgm:cxn modelId="{ACB9E4A3-E591-43A4-9A64-B6462A9D209E}" type="presParOf" srcId="{45395F4F-3F9E-42AA-8FDF-475FB44EC6F5}" destId="{BC3D2D88-5D37-410A-B9DA-16BE70EAD855}" srcOrd="17" destOrd="0" presId="urn:microsoft.com/office/officeart/2005/8/layout/default"/>
    <dgm:cxn modelId="{218794F3-F66C-450E-ADE2-A528AB52671E}" type="presParOf" srcId="{45395F4F-3F9E-42AA-8FDF-475FB44EC6F5}" destId="{78137ABC-D0DC-4900-BA5F-BA7CFB0B107E}" srcOrd="18" destOrd="0" presId="urn:microsoft.com/office/officeart/2005/8/layout/default"/>
    <dgm:cxn modelId="{72C3FA2E-5394-489F-AE4E-909FDC302EDE}" type="presParOf" srcId="{45395F4F-3F9E-42AA-8FDF-475FB44EC6F5}" destId="{E991A203-61D8-445D-B48D-C543736EAD91}" srcOrd="19" destOrd="0" presId="urn:microsoft.com/office/officeart/2005/8/layout/default"/>
    <dgm:cxn modelId="{D92B1C02-CC9E-4456-963F-34046100C0E8}" type="presParOf" srcId="{45395F4F-3F9E-42AA-8FDF-475FB44EC6F5}" destId="{1851273E-D232-413A-B831-5C70EB20D6CF}"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4A349D2-0E72-47FD-80F9-CDC7102E70E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E74A728-5127-4AC7-A054-6822C3736376}">
      <dgm:prSet/>
      <dgm:spPr/>
      <dgm:t>
        <a:bodyPr/>
        <a:lstStyle/>
        <a:p>
          <a:r>
            <a:rPr lang="en-US"/>
            <a:t>Early adversity is linked to changes in brain structure</a:t>
          </a:r>
        </a:p>
      </dgm:t>
    </dgm:pt>
    <dgm:pt modelId="{E48A8172-AE98-40E9-B84F-A77DF624A4F8}" type="parTrans" cxnId="{62802F4B-F8FB-4EEC-B553-6AC889CAF047}">
      <dgm:prSet/>
      <dgm:spPr/>
      <dgm:t>
        <a:bodyPr/>
        <a:lstStyle/>
        <a:p>
          <a:endParaRPr lang="en-US"/>
        </a:p>
      </dgm:t>
    </dgm:pt>
    <dgm:pt modelId="{6CE31061-9F1C-42DE-B208-F1653CB9CBC3}" type="sibTrans" cxnId="{62802F4B-F8FB-4EEC-B553-6AC889CAF047}">
      <dgm:prSet/>
      <dgm:spPr/>
      <dgm:t>
        <a:bodyPr/>
        <a:lstStyle/>
        <a:p>
          <a:endParaRPr lang="en-US"/>
        </a:p>
      </dgm:t>
    </dgm:pt>
    <dgm:pt modelId="{BEE8FA10-5B11-4118-A7A6-BB3F8EF863ED}">
      <dgm:prSet/>
      <dgm:spPr/>
      <dgm:t>
        <a:bodyPr/>
        <a:lstStyle/>
        <a:p>
          <a:r>
            <a:rPr lang="en-US"/>
            <a:t>Changes in brain size</a:t>
          </a:r>
        </a:p>
      </dgm:t>
    </dgm:pt>
    <dgm:pt modelId="{F6925514-0EC8-46DB-BB36-5D829A7F4FBF}" type="parTrans" cxnId="{A4908010-4065-4CC8-A794-208F7A15DA92}">
      <dgm:prSet/>
      <dgm:spPr/>
      <dgm:t>
        <a:bodyPr/>
        <a:lstStyle/>
        <a:p>
          <a:endParaRPr lang="en-US"/>
        </a:p>
      </dgm:t>
    </dgm:pt>
    <dgm:pt modelId="{02DB8C9C-909E-41E4-8BB5-1D61A5E4CBAA}" type="sibTrans" cxnId="{A4908010-4065-4CC8-A794-208F7A15DA92}">
      <dgm:prSet/>
      <dgm:spPr/>
      <dgm:t>
        <a:bodyPr/>
        <a:lstStyle/>
        <a:p>
          <a:endParaRPr lang="en-US"/>
        </a:p>
      </dgm:t>
    </dgm:pt>
    <dgm:pt modelId="{FA51AA34-54FE-40C9-B331-DAAD534993A8}">
      <dgm:prSet/>
      <dgm:spPr/>
      <dgm:t>
        <a:bodyPr/>
        <a:lstStyle/>
        <a:p>
          <a:r>
            <a:rPr lang="en-US"/>
            <a:t>Differences in neurotransmitter reuptake</a:t>
          </a:r>
        </a:p>
      </dgm:t>
    </dgm:pt>
    <dgm:pt modelId="{2E159F4D-D021-42CC-9BF2-79455E4018B7}" type="parTrans" cxnId="{381BD239-398B-4CC8-9827-E8DFA0185BDF}">
      <dgm:prSet/>
      <dgm:spPr/>
      <dgm:t>
        <a:bodyPr/>
        <a:lstStyle/>
        <a:p>
          <a:endParaRPr lang="en-US"/>
        </a:p>
      </dgm:t>
    </dgm:pt>
    <dgm:pt modelId="{FB20DABB-EEB7-47A6-B19D-FAA079073251}" type="sibTrans" cxnId="{381BD239-398B-4CC8-9827-E8DFA0185BDF}">
      <dgm:prSet/>
      <dgm:spPr/>
      <dgm:t>
        <a:bodyPr/>
        <a:lstStyle/>
        <a:p>
          <a:endParaRPr lang="en-US"/>
        </a:p>
      </dgm:t>
    </dgm:pt>
    <dgm:pt modelId="{64FBF6D7-398D-4979-B6D9-CE01FCEA9F90}">
      <dgm:prSet/>
      <dgm:spPr/>
      <dgm:t>
        <a:bodyPr/>
        <a:lstStyle/>
        <a:p>
          <a:r>
            <a:rPr lang="en-US"/>
            <a:t>Lowered sensitivity of receptors</a:t>
          </a:r>
        </a:p>
      </dgm:t>
    </dgm:pt>
    <dgm:pt modelId="{3514D4D0-BBF0-4F46-B808-6219716E8700}" type="parTrans" cxnId="{652B5782-5EF2-4C91-AD40-C7961D1B4304}">
      <dgm:prSet/>
      <dgm:spPr/>
      <dgm:t>
        <a:bodyPr/>
        <a:lstStyle/>
        <a:p>
          <a:endParaRPr lang="en-US"/>
        </a:p>
      </dgm:t>
    </dgm:pt>
    <dgm:pt modelId="{44581622-3D14-4A89-B92F-F55FD1F8E6AA}" type="sibTrans" cxnId="{652B5782-5EF2-4C91-AD40-C7961D1B4304}">
      <dgm:prSet/>
      <dgm:spPr/>
      <dgm:t>
        <a:bodyPr/>
        <a:lstStyle/>
        <a:p>
          <a:endParaRPr lang="en-US"/>
        </a:p>
      </dgm:t>
    </dgm:pt>
    <dgm:pt modelId="{01F40F08-2FBC-4F0E-A536-F84A99193743}">
      <dgm:prSet/>
      <dgm:spPr/>
      <dgm:t>
        <a:bodyPr/>
        <a:lstStyle/>
        <a:p>
          <a:r>
            <a:rPr lang="en-US"/>
            <a:t>HPA axis sensitivity</a:t>
          </a:r>
        </a:p>
      </dgm:t>
    </dgm:pt>
    <dgm:pt modelId="{324975B9-9FDF-4E4A-8DCF-D17E52264EF7}" type="parTrans" cxnId="{FA3B3628-6177-400F-909A-693550A59291}">
      <dgm:prSet/>
      <dgm:spPr/>
      <dgm:t>
        <a:bodyPr/>
        <a:lstStyle/>
        <a:p>
          <a:endParaRPr lang="en-US"/>
        </a:p>
      </dgm:t>
    </dgm:pt>
    <dgm:pt modelId="{CA3F7912-85F8-4611-9D49-03C54B03B56C}" type="sibTrans" cxnId="{FA3B3628-6177-400F-909A-693550A59291}">
      <dgm:prSet/>
      <dgm:spPr/>
      <dgm:t>
        <a:bodyPr/>
        <a:lstStyle/>
        <a:p>
          <a:endParaRPr lang="en-US"/>
        </a:p>
      </dgm:t>
    </dgm:pt>
    <dgm:pt modelId="{CB534C56-23D5-4FD6-A9D9-B0A0A69DF649}">
      <dgm:prSet/>
      <dgm:spPr/>
      <dgm:t>
        <a:bodyPr/>
        <a:lstStyle/>
        <a:p>
          <a:r>
            <a:rPr lang="en-US"/>
            <a:t>Cortisol levels</a:t>
          </a:r>
        </a:p>
      </dgm:t>
    </dgm:pt>
    <dgm:pt modelId="{58FD54FF-4F6E-478E-9572-CAF83E6FA977}" type="parTrans" cxnId="{8BE3DEA9-52C1-48E7-9D1F-F4A4DEE45161}">
      <dgm:prSet/>
      <dgm:spPr/>
      <dgm:t>
        <a:bodyPr/>
        <a:lstStyle/>
        <a:p>
          <a:endParaRPr lang="en-US"/>
        </a:p>
      </dgm:t>
    </dgm:pt>
    <dgm:pt modelId="{940F9C9A-A29E-492A-8677-06C1D17D7C6D}" type="sibTrans" cxnId="{8BE3DEA9-52C1-48E7-9D1F-F4A4DEE45161}">
      <dgm:prSet/>
      <dgm:spPr/>
      <dgm:t>
        <a:bodyPr/>
        <a:lstStyle/>
        <a:p>
          <a:endParaRPr lang="en-US"/>
        </a:p>
      </dgm:t>
    </dgm:pt>
    <dgm:pt modelId="{86526DA7-69C6-4058-8517-32F4064A07ED}" type="pres">
      <dgm:prSet presAssocID="{D4A349D2-0E72-47FD-80F9-CDC7102E70E6}" presName="diagram" presStyleCnt="0">
        <dgm:presLayoutVars>
          <dgm:dir/>
          <dgm:resizeHandles val="exact"/>
        </dgm:presLayoutVars>
      </dgm:prSet>
      <dgm:spPr/>
    </dgm:pt>
    <dgm:pt modelId="{DA741DF1-7F0F-4A2E-9AE3-4124E40E2DBC}" type="pres">
      <dgm:prSet presAssocID="{5E74A728-5127-4AC7-A054-6822C3736376}" presName="node" presStyleLbl="node1" presStyleIdx="0" presStyleCnt="6">
        <dgm:presLayoutVars>
          <dgm:bulletEnabled val="1"/>
        </dgm:presLayoutVars>
      </dgm:prSet>
      <dgm:spPr/>
    </dgm:pt>
    <dgm:pt modelId="{B76D9FAA-667F-440E-9342-404E002D68A2}" type="pres">
      <dgm:prSet presAssocID="{6CE31061-9F1C-42DE-B208-F1653CB9CBC3}" presName="sibTrans" presStyleCnt="0"/>
      <dgm:spPr/>
    </dgm:pt>
    <dgm:pt modelId="{6FC240B9-FF30-42A3-80F8-853D55C29A51}" type="pres">
      <dgm:prSet presAssocID="{BEE8FA10-5B11-4118-A7A6-BB3F8EF863ED}" presName="node" presStyleLbl="node1" presStyleIdx="1" presStyleCnt="6">
        <dgm:presLayoutVars>
          <dgm:bulletEnabled val="1"/>
        </dgm:presLayoutVars>
      </dgm:prSet>
      <dgm:spPr/>
    </dgm:pt>
    <dgm:pt modelId="{EB590483-440D-41FF-8B5E-ED9AF5E54FA6}" type="pres">
      <dgm:prSet presAssocID="{02DB8C9C-909E-41E4-8BB5-1D61A5E4CBAA}" presName="sibTrans" presStyleCnt="0"/>
      <dgm:spPr/>
    </dgm:pt>
    <dgm:pt modelId="{7672F986-9BB7-4B12-9D09-319530B991E0}" type="pres">
      <dgm:prSet presAssocID="{FA51AA34-54FE-40C9-B331-DAAD534993A8}" presName="node" presStyleLbl="node1" presStyleIdx="2" presStyleCnt="6">
        <dgm:presLayoutVars>
          <dgm:bulletEnabled val="1"/>
        </dgm:presLayoutVars>
      </dgm:prSet>
      <dgm:spPr/>
    </dgm:pt>
    <dgm:pt modelId="{4E522A93-3818-4FBF-8D19-A6323FFF6FE0}" type="pres">
      <dgm:prSet presAssocID="{FB20DABB-EEB7-47A6-B19D-FAA079073251}" presName="sibTrans" presStyleCnt="0"/>
      <dgm:spPr/>
    </dgm:pt>
    <dgm:pt modelId="{8FE600A1-1263-4899-8766-B11DDF2E1843}" type="pres">
      <dgm:prSet presAssocID="{64FBF6D7-398D-4979-B6D9-CE01FCEA9F90}" presName="node" presStyleLbl="node1" presStyleIdx="3" presStyleCnt="6">
        <dgm:presLayoutVars>
          <dgm:bulletEnabled val="1"/>
        </dgm:presLayoutVars>
      </dgm:prSet>
      <dgm:spPr/>
    </dgm:pt>
    <dgm:pt modelId="{A256FB38-9169-4217-B648-CBF420BDDAC0}" type="pres">
      <dgm:prSet presAssocID="{44581622-3D14-4A89-B92F-F55FD1F8E6AA}" presName="sibTrans" presStyleCnt="0"/>
      <dgm:spPr/>
    </dgm:pt>
    <dgm:pt modelId="{B736B6C1-D2DC-4E8E-99EB-5BD2AA170F38}" type="pres">
      <dgm:prSet presAssocID="{01F40F08-2FBC-4F0E-A536-F84A99193743}" presName="node" presStyleLbl="node1" presStyleIdx="4" presStyleCnt="6">
        <dgm:presLayoutVars>
          <dgm:bulletEnabled val="1"/>
        </dgm:presLayoutVars>
      </dgm:prSet>
      <dgm:spPr/>
    </dgm:pt>
    <dgm:pt modelId="{7E36B1DB-7C38-4FB5-A665-E2F1A09CA5E6}" type="pres">
      <dgm:prSet presAssocID="{CA3F7912-85F8-4611-9D49-03C54B03B56C}" presName="sibTrans" presStyleCnt="0"/>
      <dgm:spPr/>
    </dgm:pt>
    <dgm:pt modelId="{2DCEA012-5F36-4925-B1DE-3C3C31EBC58D}" type="pres">
      <dgm:prSet presAssocID="{CB534C56-23D5-4FD6-A9D9-B0A0A69DF649}" presName="node" presStyleLbl="node1" presStyleIdx="5" presStyleCnt="6">
        <dgm:presLayoutVars>
          <dgm:bulletEnabled val="1"/>
        </dgm:presLayoutVars>
      </dgm:prSet>
      <dgm:spPr/>
    </dgm:pt>
  </dgm:ptLst>
  <dgm:cxnLst>
    <dgm:cxn modelId="{0145170C-7D8A-4190-9909-CCAB6154D2C3}" type="presOf" srcId="{CB534C56-23D5-4FD6-A9D9-B0A0A69DF649}" destId="{2DCEA012-5F36-4925-B1DE-3C3C31EBC58D}" srcOrd="0" destOrd="0" presId="urn:microsoft.com/office/officeart/2005/8/layout/default"/>
    <dgm:cxn modelId="{A4908010-4065-4CC8-A794-208F7A15DA92}" srcId="{D4A349D2-0E72-47FD-80F9-CDC7102E70E6}" destId="{BEE8FA10-5B11-4118-A7A6-BB3F8EF863ED}" srcOrd="1" destOrd="0" parTransId="{F6925514-0EC8-46DB-BB36-5D829A7F4FBF}" sibTransId="{02DB8C9C-909E-41E4-8BB5-1D61A5E4CBAA}"/>
    <dgm:cxn modelId="{FA3B3628-6177-400F-909A-693550A59291}" srcId="{D4A349D2-0E72-47FD-80F9-CDC7102E70E6}" destId="{01F40F08-2FBC-4F0E-A536-F84A99193743}" srcOrd="4" destOrd="0" parTransId="{324975B9-9FDF-4E4A-8DCF-D17E52264EF7}" sibTransId="{CA3F7912-85F8-4611-9D49-03C54B03B56C}"/>
    <dgm:cxn modelId="{381BD239-398B-4CC8-9827-E8DFA0185BDF}" srcId="{D4A349D2-0E72-47FD-80F9-CDC7102E70E6}" destId="{FA51AA34-54FE-40C9-B331-DAAD534993A8}" srcOrd="2" destOrd="0" parTransId="{2E159F4D-D021-42CC-9BF2-79455E4018B7}" sibTransId="{FB20DABB-EEB7-47A6-B19D-FAA079073251}"/>
    <dgm:cxn modelId="{4C83D540-8F65-47A2-ABFA-93EA41258E71}" type="presOf" srcId="{5E74A728-5127-4AC7-A054-6822C3736376}" destId="{DA741DF1-7F0F-4A2E-9AE3-4124E40E2DBC}" srcOrd="0" destOrd="0" presId="urn:microsoft.com/office/officeart/2005/8/layout/default"/>
    <dgm:cxn modelId="{62802F4B-F8FB-4EEC-B553-6AC889CAF047}" srcId="{D4A349D2-0E72-47FD-80F9-CDC7102E70E6}" destId="{5E74A728-5127-4AC7-A054-6822C3736376}" srcOrd="0" destOrd="0" parTransId="{E48A8172-AE98-40E9-B84F-A77DF624A4F8}" sibTransId="{6CE31061-9F1C-42DE-B208-F1653CB9CBC3}"/>
    <dgm:cxn modelId="{DE0E754D-4DE3-41F2-94A7-A6F030BC1729}" type="presOf" srcId="{D4A349D2-0E72-47FD-80F9-CDC7102E70E6}" destId="{86526DA7-69C6-4058-8517-32F4064A07ED}" srcOrd="0" destOrd="0" presId="urn:microsoft.com/office/officeart/2005/8/layout/default"/>
    <dgm:cxn modelId="{CAECFB57-9E9C-4ED2-A204-6EB6E3EC78BE}" type="presOf" srcId="{BEE8FA10-5B11-4118-A7A6-BB3F8EF863ED}" destId="{6FC240B9-FF30-42A3-80F8-853D55C29A51}" srcOrd="0" destOrd="0" presId="urn:microsoft.com/office/officeart/2005/8/layout/default"/>
    <dgm:cxn modelId="{652B5782-5EF2-4C91-AD40-C7961D1B4304}" srcId="{D4A349D2-0E72-47FD-80F9-CDC7102E70E6}" destId="{64FBF6D7-398D-4979-B6D9-CE01FCEA9F90}" srcOrd="3" destOrd="0" parTransId="{3514D4D0-BBF0-4F46-B808-6219716E8700}" sibTransId="{44581622-3D14-4A89-B92F-F55FD1F8E6AA}"/>
    <dgm:cxn modelId="{8BE3DEA9-52C1-48E7-9D1F-F4A4DEE45161}" srcId="{D4A349D2-0E72-47FD-80F9-CDC7102E70E6}" destId="{CB534C56-23D5-4FD6-A9D9-B0A0A69DF649}" srcOrd="5" destOrd="0" parTransId="{58FD54FF-4F6E-478E-9572-CAF83E6FA977}" sibTransId="{940F9C9A-A29E-492A-8677-06C1D17D7C6D}"/>
    <dgm:cxn modelId="{F8D4CDD1-B37E-4820-88E6-84542015AE42}" type="presOf" srcId="{FA51AA34-54FE-40C9-B331-DAAD534993A8}" destId="{7672F986-9BB7-4B12-9D09-319530B991E0}" srcOrd="0" destOrd="0" presId="urn:microsoft.com/office/officeart/2005/8/layout/default"/>
    <dgm:cxn modelId="{5ACEA3F2-051F-4D16-96BD-E212D2EF09BF}" type="presOf" srcId="{64FBF6D7-398D-4979-B6D9-CE01FCEA9F90}" destId="{8FE600A1-1263-4899-8766-B11DDF2E1843}" srcOrd="0" destOrd="0" presId="urn:microsoft.com/office/officeart/2005/8/layout/default"/>
    <dgm:cxn modelId="{A75AB4FE-7F77-48EA-A5B1-97EB98830B2B}" type="presOf" srcId="{01F40F08-2FBC-4F0E-A536-F84A99193743}" destId="{B736B6C1-D2DC-4E8E-99EB-5BD2AA170F38}" srcOrd="0" destOrd="0" presId="urn:microsoft.com/office/officeart/2005/8/layout/default"/>
    <dgm:cxn modelId="{93A6B8B1-41DB-4E6C-BD6F-A620B30A2F61}" type="presParOf" srcId="{86526DA7-69C6-4058-8517-32F4064A07ED}" destId="{DA741DF1-7F0F-4A2E-9AE3-4124E40E2DBC}" srcOrd="0" destOrd="0" presId="urn:microsoft.com/office/officeart/2005/8/layout/default"/>
    <dgm:cxn modelId="{320DF57B-F063-4757-B802-3C3484A76A87}" type="presParOf" srcId="{86526DA7-69C6-4058-8517-32F4064A07ED}" destId="{B76D9FAA-667F-440E-9342-404E002D68A2}" srcOrd="1" destOrd="0" presId="urn:microsoft.com/office/officeart/2005/8/layout/default"/>
    <dgm:cxn modelId="{1BC7748E-336A-42FE-8E57-B2ADFB5596FC}" type="presParOf" srcId="{86526DA7-69C6-4058-8517-32F4064A07ED}" destId="{6FC240B9-FF30-42A3-80F8-853D55C29A51}" srcOrd="2" destOrd="0" presId="urn:microsoft.com/office/officeart/2005/8/layout/default"/>
    <dgm:cxn modelId="{450122CC-1025-4ED2-B1A6-ACD1415FEFF6}" type="presParOf" srcId="{86526DA7-69C6-4058-8517-32F4064A07ED}" destId="{EB590483-440D-41FF-8B5E-ED9AF5E54FA6}" srcOrd="3" destOrd="0" presId="urn:microsoft.com/office/officeart/2005/8/layout/default"/>
    <dgm:cxn modelId="{63179C16-C80D-443C-B35D-3FDDFB848172}" type="presParOf" srcId="{86526DA7-69C6-4058-8517-32F4064A07ED}" destId="{7672F986-9BB7-4B12-9D09-319530B991E0}" srcOrd="4" destOrd="0" presId="urn:microsoft.com/office/officeart/2005/8/layout/default"/>
    <dgm:cxn modelId="{21A94D03-1E7A-41AB-B13F-08EF703C3E15}" type="presParOf" srcId="{86526DA7-69C6-4058-8517-32F4064A07ED}" destId="{4E522A93-3818-4FBF-8D19-A6323FFF6FE0}" srcOrd="5" destOrd="0" presId="urn:microsoft.com/office/officeart/2005/8/layout/default"/>
    <dgm:cxn modelId="{03B0148D-7D40-46E0-83FE-393C63901188}" type="presParOf" srcId="{86526DA7-69C6-4058-8517-32F4064A07ED}" destId="{8FE600A1-1263-4899-8766-B11DDF2E1843}" srcOrd="6" destOrd="0" presId="urn:microsoft.com/office/officeart/2005/8/layout/default"/>
    <dgm:cxn modelId="{08755C15-9FED-4C77-BA7D-09B6A3C70A0F}" type="presParOf" srcId="{86526DA7-69C6-4058-8517-32F4064A07ED}" destId="{A256FB38-9169-4217-B648-CBF420BDDAC0}" srcOrd="7" destOrd="0" presId="urn:microsoft.com/office/officeart/2005/8/layout/default"/>
    <dgm:cxn modelId="{5EE3A191-B0E0-41E7-AB8B-F4CD57F06D57}" type="presParOf" srcId="{86526DA7-69C6-4058-8517-32F4064A07ED}" destId="{B736B6C1-D2DC-4E8E-99EB-5BD2AA170F38}" srcOrd="8" destOrd="0" presId="urn:microsoft.com/office/officeart/2005/8/layout/default"/>
    <dgm:cxn modelId="{D2C8778A-119D-471E-89C7-1592C9F530C5}" type="presParOf" srcId="{86526DA7-69C6-4058-8517-32F4064A07ED}" destId="{7E36B1DB-7C38-4FB5-A665-E2F1A09CA5E6}" srcOrd="9" destOrd="0" presId="urn:microsoft.com/office/officeart/2005/8/layout/default"/>
    <dgm:cxn modelId="{1C71E5CB-418F-46CA-A77A-D22C3F1F1183}" type="presParOf" srcId="{86526DA7-69C6-4058-8517-32F4064A07ED}" destId="{2DCEA012-5F36-4925-B1DE-3C3C31EBC58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8F2533E-8475-4963-A01E-51FCA739D6B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5FD31D2-DE65-4543-9E12-7D6E6A1D852B}">
      <dgm:prSet/>
      <dgm:spPr/>
      <dgm:t>
        <a:bodyPr/>
        <a:lstStyle/>
        <a:p>
          <a:r>
            <a:rPr lang="en-US"/>
            <a:t>Social support</a:t>
          </a:r>
        </a:p>
      </dgm:t>
    </dgm:pt>
    <dgm:pt modelId="{3D4BEA6C-9D86-4AA3-9F16-69EC959DD1D3}" type="parTrans" cxnId="{4213786C-F3BC-4C8C-9BAC-5ECADA5306A0}">
      <dgm:prSet/>
      <dgm:spPr/>
      <dgm:t>
        <a:bodyPr/>
        <a:lstStyle/>
        <a:p>
          <a:endParaRPr lang="en-US"/>
        </a:p>
      </dgm:t>
    </dgm:pt>
    <dgm:pt modelId="{F92A445B-3EC9-46E9-B128-F1A1FBF70EBF}" type="sibTrans" cxnId="{4213786C-F3BC-4C8C-9BAC-5ECADA5306A0}">
      <dgm:prSet/>
      <dgm:spPr/>
      <dgm:t>
        <a:bodyPr/>
        <a:lstStyle/>
        <a:p>
          <a:endParaRPr lang="en-US"/>
        </a:p>
      </dgm:t>
    </dgm:pt>
    <dgm:pt modelId="{99AE0483-AF8F-448B-8F16-A1EE130B6386}">
      <dgm:prSet/>
      <dgm:spPr/>
      <dgm:t>
        <a:bodyPr/>
        <a:lstStyle/>
        <a:p>
          <a:r>
            <a:rPr lang="en-US"/>
            <a:t>Family/friends</a:t>
          </a:r>
        </a:p>
      </dgm:t>
    </dgm:pt>
    <dgm:pt modelId="{691ADFA1-E851-4DCF-8815-775C74904AB2}" type="parTrans" cxnId="{0E44BFCB-4C91-4959-A688-CB402C427498}">
      <dgm:prSet/>
      <dgm:spPr/>
      <dgm:t>
        <a:bodyPr/>
        <a:lstStyle/>
        <a:p>
          <a:endParaRPr lang="en-US"/>
        </a:p>
      </dgm:t>
    </dgm:pt>
    <dgm:pt modelId="{57411DA5-C8B4-4D68-BFDF-7B44806A6E3C}" type="sibTrans" cxnId="{0E44BFCB-4C91-4959-A688-CB402C427498}">
      <dgm:prSet/>
      <dgm:spPr/>
      <dgm:t>
        <a:bodyPr/>
        <a:lstStyle/>
        <a:p>
          <a:endParaRPr lang="en-US"/>
        </a:p>
      </dgm:t>
    </dgm:pt>
    <dgm:pt modelId="{1CD9F3EF-C8E6-4ACD-B9D5-EE2D68DFED58}">
      <dgm:prSet/>
      <dgm:spPr/>
      <dgm:t>
        <a:bodyPr/>
        <a:lstStyle/>
        <a:p>
          <a:r>
            <a:rPr lang="en-US"/>
            <a:t>Secure attachments</a:t>
          </a:r>
        </a:p>
      </dgm:t>
    </dgm:pt>
    <dgm:pt modelId="{40A3FCF3-A9A8-4DB2-A1EC-625139F41AFB}" type="parTrans" cxnId="{ABDD2318-225D-47D6-BCE2-11BCEB44E247}">
      <dgm:prSet/>
      <dgm:spPr/>
      <dgm:t>
        <a:bodyPr/>
        <a:lstStyle/>
        <a:p>
          <a:endParaRPr lang="en-US"/>
        </a:p>
      </dgm:t>
    </dgm:pt>
    <dgm:pt modelId="{42DA85D1-B570-4AEC-8444-C68EAF0743CF}" type="sibTrans" cxnId="{ABDD2318-225D-47D6-BCE2-11BCEB44E247}">
      <dgm:prSet/>
      <dgm:spPr/>
      <dgm:t>
        <a:bodyPr/>
        <a:lstStyle/>
        <a:p>
          <a:endParaRPr lang="en-US"/>
        </a:p>
      </dgm:t>
    </dgm:pt>
    <dgm:pt modelId="{A8ECDE49-E827-4F26-AF05-7ED75BE2B29A}">
      <dgm:prSet/>
      <dgm:spPr/>
      <dgm:t>
        <a:bodyPr/>
        <a:lstStyle/>
        <a:p>
          <a:r>
            <a:rPr lang="en-US"/>
            <a:t>Familial MH </a:t>
          </a:r>
        </a:p>
      </dgm:t>
    </dgm:pt>
    <dgm:pt modelId="{AEB0E450-8B45-4C13-920D-0A6855444EFE}" type="parTrans" cxnId="{2CDE7B54-3F42-41E9-969E-E1751FF2EFB8}">
      <dgm:prSet/>
      <dgm:spPr/>
      <dgm:t>
        <a:bodyPr/>
        <a:lstStyle/>
        <a:p>
          <a:endParaRPr lang="en-US"/>
        </a:p>
      </dgm:t>
    </dgm:pt>
    <dgm:pt modelId="{CDEBDD55-FCF2-48BC-B6CB-F03DF57037B3}" type="sibTrans" cxnId="{2CDE7B54-3F42-41E9-969E-E1751FF2EFB8}">
      <dgm:prSet/>
      <dgm:spPr/>
      <dgm:t>
        <a:bodyPr/>
        <a:lstStyle/>
        <a:p>
          <a:endParaRPr lang="en-US"/>
        </a:p>
      </dgm:t>
    </dgm:pt>
    <dgm:pt modelId="{97542A5D-5FB8-4698-881F-E06AC7F152A0}">
      <dgm:prSet/>
      <dgm:spPr/>
      <dgm:t>
        <a:bodyPr/>
        <a:lstStyle/>
        <a:p>
          <a:r>
            <a:rPr lang="en-US"/>
            <a:t>Community factors</a:t>
          </a:r>
        </a:p>
      </dgm:t>
    </dgm:pt>
    <dgm:pt modelId="{A623B272-636B-4287-B0E9-3928040025AA}" type="parTrans" cxnId="{9037E2B7-B206-43C7-BE9E-6257662F96A8}">
      <dgm:prSet/>
      <dgm:spPr/>
      <dgm:t>
        <a:bodyPr/>
        <a:lstStyle/>
        <a:p>
          <a:endParaRPr lang="en-US"/>
        </a:p>
      </dgm:t>
    </dgm:pt>
    <dgm:pt modelId="{C25A4B8F-BE75-44B2-95A3-787C55DB39E8}" type="sibTrans" cxnId="{9037E2B7-B206-43C7-BE9E-6257662F96A8}">
      <dgm:prSet/>
      <dgm:spPr/>
      <dgm:t>
        <a:bodyPr/>
        <a:lstStyle/>
        <a:p>
          <a:endParaRPr lang="en-US"/>
        </a:p>
      </dgm:t>
    </dgm:pt>
    <dgm:pt modelId="{ED4E41FC-B74F-48C7-A19D-E9E160FAB983}">
      <dgm:prSet/>
      <dgm:spPr/>
      <dgm:t>
        <a:bodyPr/>
        <a:lstStyle/>
        <a:p>
          <a:r>
            <a:rPr lang="en-US"/>
            <a:t>Good social policy</a:t>
          </a:r>
        </a:p>
      </dgm:t>
    </dgm:pt>
    <dgm:pt modelId="{A21B7178-9047-485B-A5B1-CA4F40D6730E}" type="parTrans" cxnId="{FEBE1EE5-245A-44B0-81D6-3DA45B45F901}">
      <dgm:prSet/>
      <dgm:spPr/>
      <dgm:t>
        <a:bodyPr/>
        <a:lstStyle/>
        <a:p>
          <a:endParaRPr lang="en-US"/>
        </a:p>
      </dgm:t>
    </dgm:pt>
    <dgm:pt modelId="{6550CD5E-BCC3-498C-AAE3-0C13C4FEA911}" type="sibTrans" cxnId="{FEBE1EE5-245A-44B0-81D6-3DA45B45F901}">
      <dgm:prSet/>
      <dgm:spPr/>
      <dgm:t>
        <a:bodyPr/>
        <a:lstStyle/>
        <a:p>
          <a:endParaRPr lang="en-US"/>
        </a:p>
      </dgm:t>
    </dgm:pt>
    <dgm:pt modelId="{A91354C3-C401-4E01-9DD1-8CA0EB59D545}" type="pres">
      <dgm:prSet presAssocID="{18F2533E-8475-4963-A01E-51FCA739D6BF}" presName="diagram" presStyleCnt="0">
        <dgm:presLayoutVars>
          <dgm:dir/>
          <dgm:resizeHandles val="exact"/>
        </dgm:presLayoutVars>
      </dgm:prSet>
      <dgm:spPr/>
    </dgm:pt>
    <dgm:pt modelId="{8C7F2AA5-C400-43E5-8106-93866B2ECC3B}" type="pres">
      <dgm:prSet presAssocID="{25FD31D2-DE65-4543-9E12-7D6E6A1D852B}" presName="node" presStyleLbl="node1" presStyleIdx="0" presStyleCnt="6">
        <dgm:presLayoutVars>
          <dgm:bulletEnabled val="1"/>
        </dgm:presLayoutVars>
      </dgm:prSet>
      <dgm:spPr/>
    </dgm:pt>
    <dgm:pt modelId="{8C984B42-A0CD-4D66-A8D1-E13A87745D28}" type="pres">
      <dgm:prSet presAssocID="{F92A445B-3EC9-46E9-B128-F1A1FBF70EBF}" presName="sibTrans" presStyleCnt="0"/>
      <dgm:spPr/>
    </dgm:pt>
    <dgm:pt modelId="{24E48EB6-5A3D-4DB1-85AD-A2297F6DEA43}" type="pres">
      <dgm:prSet presAssocID="{99AE0483-AF8F-448B-8F16-A1EE130B6386}" presName="node" presStyleLbl="node1" presStyleIdx="1" presStyleCnt="6">
        <dgm:presLayoutVars>
          <dgm:bulletEnabled val="1"/>
        </dgm:presLayoutVars>
      </dgm:prSet>
      <dgm:spPr/>
    </dgm:pt>
    <dgm:pt modelId="{3A2BCB2E-1322-4466-B011-A58899F80188}" type="pres">
      <dgm:prSet presAssocID="{57411DA5-C8B4-4D68-BFDF-7B44806A6E3C}" presName="sibTrans" presStyleCnt="0"/>
      <dgm:spPr/>
    </dgm:pt>
    <dgm:pt modelId="{7ED95DE0-80E9-4735-9330-A382EDB3494D}" type="pres">
      <dgm:prSet presAssocID="{1CD9F3EF-C8E6-4ACD-B9D5-EE2D68DFED58}" presName="node" presStyleLbl="node1" presStyleIdx="2" presStyleCnt="6">
        <dgm:presLayoutVars>
          <dgm:bulletEnabled val="1"/>
        </dgm:presLayoutVars>
      </dgm:prSet>
      <dgm:spPr/>
    </dgm:pt>
    <dgm:pt modelId="{E4A17FCC-59FC-4DC5-95D6-792E5D691F3C}" type="pres">
      <dgm:prSet presAssocID="{42DA85D1-B570-4AEC-8444-C68EAF0743CF}" presName="sibTrans" presStyleCnt="0"/>
      <dgm:spPr/>
    </dgm:pt>
    <dgm:pt modelId="{71DDED48-86D0-4835-B84D-EF6EA10D0935}" type="pres">
      <dgm:prSet presAssocID="{A8ECDE49-E827-4F26-AF05-7ED75BE2B29A}" presName="node" presStyleLbl="node1" presStyleIdx="3" presStyleCnt="6">
        <dgm:presLayoutVars>
          <dgm:bulletEnabled val="1"/>
        </dgm:presLayoutVars>
      </dgm:prSet>
      <dgm:spPr/>
    </dgm:pt>
    <dgm:pt modelId="{D462AFF5-3FB5-46A8-9B0B-026A80D8797C}" type="pres">
      <dgm:prSet presAssocID="{CDEBDD55-FCF2-48BC-B6CB-F03DF57037B3}" presName="sibTrans" presStyleCnt="0"/>
      <dgm:spPr/>
    </dgm:pt>
    <dgm:pt modelId="{2AE02D49-D69C-4B38-8A8E-C18BF3229CBD}" type="pres">
      <dgm:prSet presAssocID="{97542A5D-5FB8-4698-881F-E06AC7F152A0}" presName="node" presStyleLbl="node1" presStyleIdx="4" presStyleCnt="6">
        <dgm:presLayoutVars>
          <dgm:bulletEnabled val="1"/>
        </dgm:presLayoutVars>
      </dgm:prSet>
      <dgm:spPr/>
    </dgm:pt>
    <dgm:pt modelId="{3AC05775-C6DD-45ED-8D82-B3F15E6F4653}" type="pres">
      <dgm:prSet presAssocID="{C25A4B8F-BE75-44B2-95A3-787C55DB39E8}" presName="sibTrans" presStyleCnt="0"/>
      <dgm:spPr/>
    </dgm:pt>
    <dgm:pt modelId="{34A353D3-CBA6-4DED-90C9-2BE036128EC3}" type="pres">
      <dgm:prSet presAssocID="{ED4E41FC-B74F-48C7-A19D-E9E160FAB983}" presName="node" presStyleLbl="node1" presStyleIdx="5" presStyleCnt="6">
        <dgm:presLayoutVars>
          <dgm:bulletEnabled val="1"/>
        </dgm:presLayoutVars>
      </dgm:prSet>
      <dgm:spPr/>
    </dgm:pt>
  </dgm:ptLst>
  <dgm:cxnLst>
    <dgm:cxn modelId="{16974A03-5651-435C-97E0-6BC184F3C04C}" type="presOf" srcId="{25FD31D2-DE65-4543-9E12-7D6E6A1D852B}" destId="{8C7F2AA5-C400-43E5-8106-93866B2ECC3B}" srcOrd="0" destOrd="0" presId="urn:microsoft.com/office/officeart/2005/8/layout/default"/>
    <dgm:cxn modelId="{8B094815-8A53-4BC3-935C-B153057D0970}" type="presOf" srcId="{97542A5D-5FB8-4698-881F-E06AC7F152A0}" destId="{2AE02D49-D69C-4B38-8A8E-C18BF3229CBD}" srcOrd="0" destOrd="0" presId="urn:microsoft.com/office/officeart/2005/8/layout/default"/>
    <dgm:cxn modelId="{ABDD2318-225D-47D6-BCE2-11BCEB44E247}" srcId="{18F2533E-8475-4963-A01E-51FCA739D6BF}" destId="{1CD9F3EF-C8E6-4ACD-B9D5-EE2D68DFED58}" srcOrd="2" destOrd="0" parTransId="{40A3FCF3-A9A8-4DB2-A1EC-625139F41AFB}" sibTransId="{42DA85D1-B570-4AEC-8444-C68EAF0743CF}"/>
    <dgm:cxn modelId="{284B785D-C5A8-44C2-96A3-8B68793737F8}" type="presOf" srcId="{1CD9F3EF-C8E6-4ACD-B9D5-EE2D68DFED58}" destId="{7ED95DE0-80E9-4735-9330-A382EDB3494D}" srcOrd="0" destOrd="0" presId="urn:microsoft.com/office/officeart/2005/8/layout/default"/>
    <dgm:cxn modelId="{476D3465-3113-4474-A37C-86395BA31169}" type="presOf" srcId="{18F2533E-8475-4963-A01E-51FCA739D6BF}" destId="{A91354C3-C401-4E01-9DD1-8CA0EB59D545}" srcOrd="0" destOrd="0" presId="urn:microsoft.com/office/officeart/2005/8/layout/default"/>
    <dgm:cxn modelId="{4213786C-F3BC-4C8C-9BAC-5ECADA5306A0}" srcId="{18F2533E-8475-4963-A01E-51FCA739D6BF}" destId="{25FD31D2-DE65-4543-9E12-7D6E6A1D852B}" srcOrd="0" destOrd="0" parTransId="{3D4BEA6C-9D86-4AA3-9F16-69EC959DD1D3}" sibTransId="{F92A445B-3EC9-46E9-B128-F1A1FBF70EBF}"/>
    <dgm:cxn modelId="{2CDE7B54-3F42-41E9-969E-E1751FF2EFB8}" srcId="{18F2533E-8475-4963-A01E-51FCA739D6BF}" destId="{A8ECDE49-E827-4F26-AF05-7ED75BE2B29A}" srcOrd="3" destOrd="0" parTransId="{AEB0E450-8B45-4C13-920D-0A6855444EFE}" sibTransId="{CDEBDD55-FCF2-48BC-B6CB-F03DF57037B3}"/>
    <dgm:cxn modelId="{5E75087F-8D4D-4FCD-89D7-184D656ED65A}" type="presOf" srcId="{ED4E41FC-B74F-48C7-A19D-E9E160FAB983}" destId="{34A353D3-CBA6-4DED-90C9-2BE036128EC3}" srcOrd="0" destOrd="0" presId="urn:microsoft.com/office/officeart/2005/8/layout/default"/>
    <dgm:cxn modelId="{E815819C-5751-4325-846F-0B4340A0181F}" type="presOf" srcId="{A8ECDE49-E827-4F26-AF05-7ED75BE2B29A}" destId="{71DDED48-86D0-4835-B84D-EF6EA10D0935}" srcOrd="0" destOrd="0" presId="urn:microsoft.com/office/officeart/2005/8/layout/default"/>
    <dgm:cxn modelId="{9037E2B7-B206-43C7-BE9E-6257662F96A8}" srcId="{18F2533E-8475-4963-A01E-51FCA739D6BF}" destId="{97542A5D-5FB8-4698-881F-E06AC7F152A0}" srcOrd="4" destOrd="0" parTransId="{A623B272-636B-4287-B0E9-3928040025AA}" sibTransId="{C25A4B8F-BE75-44B2-95A3-787C55DB39E8}"/>
    <dgm:cxn modelId="{252B21C2-DF8F-43A8-A6BD-56721A407013}" type="presOf" srcId="{99AE0483-AF8F-448B-8F16-A1EE130B6386}" destId="{24E48EB6-5A3D-4DB1-85AD-A2297F6DEA43}" srcOrd="0" destOrd="0" presId="urn:microsoft.com/office/officeart/2005/8/layout/default"/>
    <dgm:cxn modelId="{0E44BFCB-4C91-4959-A688-CB402C427498}" srcId="{18F2533E-8475-4963-A01E-51FCA739D6BF}" destId="{99AE0483-AF8F-448B-8F16-A1EE130B6386}" srcOrd="1" destOrd="0" parTransId="{691ADFA1-E851-4DCF-8815-775C74904AB2}" sibTransId="{57411DA5-C8B4-4D68-BFDF-7B44806A6E3C}"/>
    <dgm:cxn modelId="{FEBE1EE5-245A-44B0-81D6-3DA45B45F901}" srcId="{18F2533E-8475-4963-A01E-51FCA739D6BF}" destId="{ED4E41FC-B74F-48C7-A19D-E9E160FAB983}" srcOrd="5" destOrd="0" parTransId="{A21B7178-9047-485B-A5B1-CA4F40D6730E}" sibTransId="{6550CD5E-BCC3-498C-AAE3-0C13C4FEA911}"/>
    <dgm:cxn modelId="{23401D1A-0291-4AA4-A1DC-BC6E01FDED2F}" type="presParOf" srcId="{A91354C3-C401-4E01-9DD1-8CA0EB59D545}" destId="{8C7F2AA5-C400-43E5-8106-93866B2ECC3B}" srcOrd="0" destOrd="0" presId="urn:microsoft.com/office/officeart/2005/8/layout/default"/>
    <dgm:cxn modelId="{423E19B3-0E8D-4F66-843F-F678278A29DD}" type="presParOf" srcId="{A91354C3-C401-4E01-9DD1-8CA0EB59D545}" destId="{8C984B42-A0CD-4D66-A8D1-E13A87745D28}" srcOrd="1" destOrd="0" presId="urn:microsoft.com/office/officeart/2005/8/layout/default"/>
    <dgm:cxn modelId="{B6953032-A060-4734-9DFF-33CDD38B53AE}" type="presParOf" srcId="{A91354C3-C401-4E01-9DD1-8CA0EB59D545}" destId="{24E48EB6-5A3D-4DB1-85AD-A2297F6DEA43}" srcOrd="2" destOrd="0" presId="urn:microsoft.com/office/officeart/2005/8/layout/default"/>
    <dgm:cxn modelId="{DAE9EAE3-C527-4E01-827E-C27853F23332}" type="presParOf" srcId="{A91354C3-C401-4E01-9DD1-8CA0EB59D545}" destId="{3A2BCB2E-1322-4466-B011-A58899F80188}" srcOrd="3" destOrd="0" presId="urn:microsoft.com/office/officeart/2005/8/layout/default"/>
    <dgm:cxn modelId="{A62BA18D-51DC-4A19-8134-C917BE639BD4}" type="presParOf" srcId="{A91354C3-C401-4E01-9DD1-8CA0EB59D545}" destId="{7ED95DE0-80E9-4735-9330-A382EDB3494D}" srcOrd="4" destOrd="0" presId="urn:microsoft.com/office/officeart/2005/8/layout/default"/>
    <dgm:cxn modelId="{07B0FFDA-6EA1-4801-BE0D-4AA4683F90E6}" type="presParOf" srcId="{A91354C3-C401-4E01-9DD1-8CA0EB59D545}" destId="{E4A17FCC-59FC-4DC5-95D6-792E5D691F3C}" srcOrd="5" destOrd="0" presId="urn:microsoft.com/office/officeart/2005/8/layout/default"/>
    <dgm:cxn modelId="{3E6975FD-C0F2-4280-98E8-0BA4A0408302}" type="presParOf" srcId="{A91354C3-C401-4E01-9DD1-8CA0EB59D545}" destId="{71DDED48-86D0-4835-B84D-EF6EA10D0935}" srcOrd="6" destOrd="0" presId="urn:microsoft.com/office/officeart/2005/8/layout/default"/>
    <dgm:cxn modelId="{CCB62098-C9E8-47D3-8745-D890E1A9CB30}" type="presParOf" srcId="{A91354C3-C401-4E01-9DD1-8CA0EB59D545}" destId="{D462AFF5-3FB5-46A8-9B0B-026A80D8797C}" srcOrd="7" destOrd="0" presId="urn:microsoft.com/office/officeart/2005/8/layout/default"/>
    <dgm:cxn modelId="{708865B1-CBDA-47A1-8F6C-9DD8069A70CA}" type="presParOf" srcId="{A91354C3-C401-4E01-9DD1-8CA0EB59D545}" destId="{2AE02D49-D69C-4B38-8A8E-C18BF3229CBD}" srcOrd="8" destOrd="0" presId="urn:microsoft.com/office/officeart/2005/8/layout/default"/>
    <dgm:cxn modelId="{7B9B9ADE-87C0-4D9E-BB4C-D470DFDB0338}" type="presParOf" srcId="{A91354C3-C401-4E01-9DD1-8CA0EB59D545}" destId="{3AC05775-C6DD-45ED-8D82-B3F15E6F4653}" srcOrd="9" destOrd="0" presId="urn:microsoft.com/office/officeart/2005/8/layout/default"/>
    <dgm:cxn modelId="{8BA931CE-C561-4895-B8F2-11CB8AD0D689}" type="presParOf" srcId="{A91354C3-C401-4E01-9DD1-8CA0EB59D545}" destId="{34A353D3-CBA6-4DED-90C9-2BE036128EC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16BFBEF-4C63-4E82-A883-87A5460C6210}"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D7EE9B63-D798-404E-9D07-04185982BB8B}">
      <dgm:prSet/>
      <dgm:spPr/>
      <dgm:t>
        <a:bodyPr/>
        <a:lstStyle/>
        <a:p>
          <a:r>
            <a:rPr lang="en-US"/>
            <a:t>Genetic variations – polymorphism in MAOA and neurotransmitters</a:t>
          </a:r>
        </a:p>
      </dgm:t>
    </dgm:pt>
    <dgm:pt modelId="{90EF3A5B-73DB-4060-B84F-524FBBBCDCDE}" type="parTrans" cxnId="{D16DA36C-BC9E-4299-A5AF-E04BD59F2F9A}">
      <dgm:prSet/>
      <dgm:spPr/>
      <dgm:t>
        <a:bodyPr/>
        <a:lstStyle/>
        <a:p>
          <a:endParaRPr lang="en-US"/>
        </a:p>
      </dgm:t>
    </dgm:pt>
    <dgm:pt modelId="{C6D262FE-B359-4D8D-BF16-41056B1713CE}" type="sibTrans" cxnId="{D16DA36C-BC9E-4299-A5AF-E04BD59F2F9A}">
      <dgm:prSet phldrT="01" phldr="0"/>
      <dgm:spPr/>
      <dgm:t>
        <a:bodyPr/>
        <a:lstStyle/>
        <a:p>
          <a:r>
            <a:rPr lang="en-US"/>
            <a:t>01</a:t>
          </a:r>
        </a:p>
      </dgm:t>
    </dgm:pt>
    <dgm:pt modelId="{E8046013-53C0-4FEF-A7DE-1159018B6391}">
      <dgm:prSet/>
      <dgm:spPr/>
      <dgm:t>
        <a:bodyPr/>
        <a:lstStyle/>
        <a:p>
          <a:r>
            <a:rPr lang="en-US"/>
            <a:t>HPA axis polymorphism and exposure to childhood stress</a:t>
          </a:r>
        </a:p>
      </dgm:t>
    </dgm:pt>
    <dgm:pt modelId="{C0475228-26DA-45E6-B763-9E4615F3DE58}" type="parTrans" cxnId="{9988A360-8558-4BB5-917A-E8CBB2179874}">
      <dgm:prSet/>
      <dgm:spPr/>
      <dgm:t>
        <a:bodyPr/>
        <a:lstStyle/>
        <a:p>
          <a:endParaRPr lang="en-US"/>
        </a:p>
      </dgm:t>
    </dgm:pt>
    <dgm:pt modelId="{7BA18517-5C4F-4BFA-BB81-0ED124F0BA88}" type="sibTrans" cxnId="{9988A360-8558-4BB5-917A-E8CBB2179874}">
      <dgm:prSet phldrT="02" phldr="0"/>
      <dgm:spPr/>
      <dgm:t>
        <a:bodyPr/>
        <a:lstStyle/>
        <a:p>
          <a:r>
            <a:rPr lang="en-US"/>
            <a:t>02</a:t>
          </a:r>
        </a:p>
      </dgm:t>
    </dgm:pt>
    <dgm:pt modelId="{5D7B9832-7D0E-4FF7-BA2D-A7E8D44E6439}">
      <dgm:prSet/>
      <dgm:spPr/>
      <dgm:t>
        <a:bodyPr/>
        <a:lstStyle/>
        <a:p>
          <a:r>
            <a:rPr lang="en-US"/>
            <a:t>Genetic heritage, gene-environment interactions, experiences, social support and culture</a:t>
          </a:r>
        </a:p>
      </dgm:t>
    </dgm:pt>
    <dgm:pt modelId="{B4289025-715E-4466-9ADC-95FF02454D23}" type="parTrans" cxnId="{5E4721A4-0C78-4B74-992B-02A90CB48097}">
      <dgm:prSet/>
      <dgm:spPr/>
      <dgm:t>
        <a:bodyPr/>
        <a:lstStyle/>
        <a:p>
          <a:endParaRPr lang="en-US"/>
        </a:p>
      </dgm:t>
    </dgm:pt>
    <dgm:pt modelId="{0FD5142A-6810-404E-BBA5-1DC2151FDD06}" type="sibTrans" cxnId="{5E4721A4-0C78-4B74-992B-02A90CB48097}">
      <dgm:prSet phldrT="03" phldr="0"/>
      <dgm:spPr/>
      <dgm:t>
        <a:bodyPr/>
        <a:lstStyle/>
        <a:p>
          <a:r>
            <a:rPr lang="en-US"/>
            <a:t>03</a:t>
          </a:r>
        </a:p>
      </dgm:t>
    </dgm:pt>
    <dgm:pt modelId="{C4A3AAA4-7FD4-4D1E-A593-87E97DF05980}" type="pres">
      <dgm:prSet presAssocID="{C16BFBEF-4C63-4E82-A883-87A5460C6210}" presName="Name0" presStyleCnt="0">
        <dgm:presLayoutVars>
          <dgm:animLvl val="lvl"/>
          <dgm:resizeHandles val="exact"/>
        </dgm:presLayoutVars>
      </dgm:prSet>
      <dgm:spPr/>
    </dgm:pt>
    <dgm:pt modelId="{AE66D9A8-BAF4-4B8E-8CAE-E3BAE203298C}" type="pres">
      <dgm:prSet presAssocID="{D7EE9B63-D798-404E-9D07-04185982BB8B}" presName="compositeNode" presStyleCnt="0">
        <dgm:presLayoutVars>
          <dgm:bulletEnabled val="1"/>
        </dgm:presLayoutVars>
      </dgm:prSet>
      <dgm:spPr/>
    </dgm:pt>
    <dgm:pt modelId="{1A666EA9-0E66-4917-ACA1-E20203399410}" type="pres">
      <dgm:prSet presAssocID="{D7EE9B63-D798-404E-9D07-04185982BB8B}" presName="bgRect" presStyleLbl="alignNode1" presStyleIdx="0" presStyleCnt="3"/>
      <dgm:spPr/>
    </dgm:pt>
    <dgm:pt modelId="{64DD57E0-53BC-47A3-8F76-CE12739C93F7}" type="pres">
      <dgm:prSet presAssocID="{C6D262FE-B359-4D8D-BF16-41056B1713CE}" presName="sibTransNodeRect" presStyleLbl="alignNode1" presStyleIdx="0" presStyleCnt="3">
        <dgm:presLayoutVars>
          <dgm:chMax val="0"/>
          <dgm:bulletEnabled val="1"/>
        </dgm:presLayoutVars>
      </dgm:prSet>
      <dgm:spPr/>
    </dgm:pt>
    <dgm:pt modelId="{EA9D641B-F5D3-4969-B22B-D5A7CB0DA778}" type="pres">
      <dgm:prSet presAssocID="{D7EE9B63-D798-404E-9D07-04185982BB8B}" presName="nodeRect" presStyleLbl="alignNode1" presStyleIdx="0" presStyleCnt="3">
        <dgm:presLayoutVars>
          <dgm:bulletEnabled val="1"/>
        </dgm:presLayoutVars>
      </dgm:prSet>
      <dgm:spPr/>
    </dgm:pt>
    <dgm:pt modelId="{F4BFCA43-427B-47B9-9113-D6DCFD6F4F0E}" type="pres">
      <dgm:prSet presAssocID="{C6D262FE-B359-4D8D-BF16-41056B1713CE}" presName="sibTrans" presStyleCnt="0"/>
      <dgm:spPr/>
    </dgm:pt>
    <dgm:pt modelId="{2EC464C9-05B2-4D99-BFE7-8B1D297170B1}" type="pres">
      <dgm:prSet presAssocID="{E8046013-53C0-4FEF-A7DE-1159018B6391}" presName="compositeNode" presStyleCnt="0">
        <dgm:presLayoutVars>
          <dgm:bulletEnabled val="1"/>
        </dgm:presLayoutVars>
      </dgm:prSet>
      <dgm:spPr/>
    </dgm:pt>
    <dgm:pt modelId="{53AEED35-3939-4918-8B88-F62D6767296A}" type="pres">
      <dgm:prSet presAssocID="{E8046013-53C0-4FEF-A7DE-1159018B6391}" presName="bgRect" presStyleLbl="alignNode1" presStyleIdx="1" presStyleCnt="3"/>
      <dgm:spPr/>
    </dgm:pt>
    <dgm:pt modelId="{94B7434D-0351-4D54-BD13-F353BB09E1FE}" type="pres">
      <dgm:prSet presAssocID="{7BA18517-5C4F-4BFA-BB81-0ED124F0BA88}" presName="sibTransNodeRect" presStyleLbl="alignNode1" presStyleIdx="1" presStyleCnt="3">
        <dgm:presLayoutVars>
          <dgm:chMax val="0"/>
          <dgm:bulletEnabled val="1"/>
        </dgm:presLayoutVars>
      </dgm:prSet>
      <dgm:spPr/>
    </dgm:pt>
    <dgm:pt modelId="{300B3FDD-4EC1-454F-8C39-FCE32165007A}" type="pres">
      <dgm:prSet presAssocID="{E8046013-53C0-4FEF-A7DE-1159018B6391}" presName="nodeRect" presStyleLbl="alignNode1" presStyleIdx="1" presStyleCnt="3">
        <dgm:presLayoutVars>
          <dgm:bulletEnabled val="1"/>
        </dgm:presLayoutVars>
      </dgm:prSet>
      <dgm:spPr/>
    </dgm:pt>
    <dgm:pt modelId="{C2E2B474-765E-472F-8D96-2132F2A6F434}" type="pres">
      <dgm:prSet presAssocID="{7BA18517-5C4F-4BFA-BB81-0ED124F0BA88}" presName="sibTrans" presStyleCnt="0"/>
      <dgm:spPr/>
    </dgm:pt>
    <dgm:pt modelId="{EB056389-5B3D-4AF9-9858-2674ABA57869}" type="pres">
      <dgm:prSet presAssocID="{5D7B9832-7D0E-4FF7-BA2D-A7E8D44E6439}" presName="compositeNode" presStyleCnt="0">
        <dgm:presLayoutVars>
          <dgm:bulletEnabled val="1"/>
        </dgm:presLayoutVars>
      </dgm:prSet>
      <dgm:spPr/>
    </dgm:pt>
    <dgm:pt modelId="{7D5F49ED-47D6-43C8-B9CE-BA90828D1F1B}" type="pres">
      <dgm:prSet presAssocID="{5D7B9832-7D0E-4FF7-BA2D-A7E8D44E6439}" presName="bgRect" presStyleLbl="alignNode1" presStyleIdx="2" presStyleCnt="3"/>
      <dgm:spPr/>
    </dgm:pt>
    <dgm:pt modelId="{1455009D-14AB-4FB1-BB6D-EE3FDD13B5D7}" type="pres">
      <dgm:prSet presAssocID="{0FD5142A-6810-404E-BBA5-1DC2151FDD06}" presName="sibTransNodeRect" presStyleLbl="alignNode1" presStyleIdx="2" presStyleCnt="3">
        <dgm:presLayoutVars>
          <dgm:chMax val="0"/>
          <dgm:bulletEnabled val="1"/>
        </dgm:presLayoutVars>
      </dgm:prSet>
      <dgm:spPr/>
    </dgm:pt>
    <dgm:pt modelId="{56888DB1-5FF3-4BC5-8D1A-5405F6FB7CE9}" type="pres">
      <dgm:prSet presAssocID="{5D7B9832-7D0E-4FF7-BA2D-A7E8D44E6439}" presName="nodeRect" presStyleLbl="alignNode1" presStyleIdx="2" presStyleCnt="3">
        <dgm:presLayoutVars>
          <dgm:bulletEnabled val="1"/>
        </dgm:presLayoutVars>
      </dgm:prSet>
      <dgm:spPr/>
    </dgm:pt>
  </dgm:ptLst>
  <dgm:cxnLst>
    <dgm:cxn modelId="{81F5C80E-795A-4234-A999-AA9E68B2575C}" type="presOf" srcId="{E8046013-53C0-4FEF-A7DE-1159018B6391}" destId="{53AEED35-3939-4918-8B88-F62D6767296A}" srcOrd="0" destOrd="0" presId="urn:microsoft.com/office/officeart/2016/7/layout/LinearBlockProcessNumbered"/>
    <dgm:cxn modelId="{1CF2542F-DA64-4677-9AF2-3917ADB9A6BE}" type="presOf" srcId="{0FD5142A-6810-404E-BBA5-1DC2151FDD06}" destId="{1455009D-14AB-4FB1-BB6D-EE3FDD13B5D7}" srcOrd="0" destOrd="0" presId="urn:microsoft.com/office/officeart/2016/7/layout/LinearBlockProcessNumbered"/>
    <dgm:cxn modelId="{0C2FD33B-8B7E-4A8A-ACC7-C1B9C9132C93}" type="presOf" srcId="{5D7B9832-7D0E-4FF7-BA2D-A7E8D44E6439}" destId="{56888DB1-5FF3-4BC5-8D1A-5405F6FB7CE9}" srcOrd="1" destOrd="0" presId="urn:microsoft.com/office/officeart/2016/7/layout/LinearBlockProcessNumbered"/>
    <dgm:cxn modelId="{9988A360-8558-4BB5-917A-E8CBB2179874}" srcId="{C16BFBEF-4C63-4E82-A883-87A5460C6210}" destId="{E8046013-53C0-4FEF-A7DE-1159018B6391}" srcOrd="1" destOrd="0" parTransId="{C0475228-26DA-45E6-B763-9E4615F3DE58}" sibTransId="{7BA18517-5C4F-4BFA-BB81-0ED124F0BA88}"/>
    <dgm:cxn modelId="{35CA8567-8D9C-4B25-8689-9F05236F2F82}" type="presOf" srcId="{5D7B9832-7D0E-4FF7-BA2D-A7E8D44E6439}" destId="{7D5F49ED-47D6-43C8-B9CE-BA90828D1F1B}" srcOrd="0" destOrd="0" presId="urn:microsoft.com/office/officeart/2016/7/layout/LinearBlockProcessNumbered"/>
    <dgm:cxn modelId="{D16DA36C-BC9E-4299-A5AF-E04BD59F2F9A}" srcId="{C16BFBEF-4C63-4E82-A883-87A5460C6210}" destId="{D7EE9B63-D798-404E-9D07-04185982BB8B}" srcOrd="0" destOrd="0" parTransId="{90EF3A5B-73DB-4060-B84F-524FBBBCDCDE}" sibTransId="{C6D262FE-B359-4D8D-BF16-41056B1713CE}"/>
    <dgm:cxn modelId="{658EA74F-9FFD-40C4-A7C0-665A9BCCAFB1}" type="presOf" srcId="{D7EE9B63-D798-404E-9D07-04185982BB8B}" destId="{EA9D641B-F5D3-4969-B22B-D5A7CB0DA778}" srcOrd="1" destOrd="0" presId="urn:microsoft.com/office/officeart/2016/7/layout/LinearBlockProcessNumbered"/>
    <dgm:cxn modelId="{F0CE2974-0C9C-446E-9C7A-79699BB8E176}" type="presOf" srcId="{D7EE9B63-D798-404E-9D07-04185982BB8B}" destId="{1A666EA9-0E66-4917-ACA1-E20203399410}" srcOrd="0" destOrd="0" presId="urn:microsoft.com/office/officeart/2016/7/layout/LinearBlockProcessNumbered"/>
    <dgm:cxn modelId="{3E433E5A-EE7C-4C9F-9772-8487E0669494}" type="presOf" srcId="{C16BFBEF-4C63-4E82-A883-87A5460C6210}" destId="{C4A3AAA4-7FD4-4D1E-A593-87E97DF05980}" srcOrd="0" destOrd="0" presId="urn:microsoft.com/office/officeart/2016/7/layout/LinearBlockProcessNumbered"/>
    <dgm:cxn modelId="{A5128B82-D3F4-4702-BE57-D3CD1652C826}" type="presOf" srcId="{C6D262FE-B359-4D8D-BF16-41056B1713CE}" destId="{64DD57E0-53BC-47A3-8F76-CE12739C93F7}" srcOrd="0" destOrd="0" presId="urn:microsoft.com/office/officeart/2016/7/layout/LinearBlockProcessNumbered"/>
    <dgm:cxn modelId="{5E4721A4-0C78-4B74-992B-02A90CB48097}" srcId="{C16BFBEF-4C63-4E82-A883-87A5460C6210}" destId="{5D7B9832-7D0E-4FF7-BA2D-A7E8D44E6439}" srcOrd="2" destOrd="0" parTransId="{B4289025-715E-4466-9ADC-95FF02454D23}" sibTransId="{0FD5142A-6810-404E-BBA5-1DC2151FDD06}"/>
    <dgm:cxn modelId="{42045BB9-A5C1-42EA-BC88-CBB570261CFC}" type="presOf" srcId="{7BA18517-5C4F-4BFA-BB81-0ED124F0BA88}" destId="{94B7434D-0351-4D54-BD13-F353BB09E1FE}" srcOrd="0" destOrd="0" presId="urn:microsoft.com/office/officeart/2016/7/layout/LinearBlockProcessNumbered"/>
    <dgm:cxn modelId="{095C25F7-97D0-4F32-B8F6-7F52BD4E05DB}" type="presOf" srcId="{E8046013-53C0-4FEF-A7DE-1159018B6391}" destId="{300B3FDD-4EC1-454F-8C39-FCE32165007A}" srcOrd="1" destOrd="0" presId="urn:microsoft.com/office/officeart/2016/7/layout/LinearBlockProcessNumbered"/>
    <dgm:cxn modelId="{40BD26B1-7B4A-4E2F-AA1A-89DE3848A2B3}" type="presParOf" srcId="{C4A3AAA4-7FD4-4D1E-A593-87E97DF05980}" destId="{AE66D9A8-BAF4-4B8E-8CAE-E3BAE203298C}" srcOrd="0" destOrd="0" presId="urn:microsoft.com/office/officeart/2016/7/layout/LinearBlockProcessNumbered"/>
    <dgm:cxn modelId="{749FD725-FB4E-4D52-991D-F210E6E435D9}" type="presParOf" srcId="{AE66D9A8-BAF4-4B8E-8CAE-E3BAE203298C}" destId="{1A666EA9-0E66-4917-ACA1-E20203399410}" srcOrd="0" destOrd="0" presId="urn:microsoft.com/office/officeart/2016/7/layout/LinearBlockProcessNumbered"/>
    <dgm:cxn modelId="{BB5B92E5-B4A3-4545-960E-6A103A84E0FD}" type="presParOf" srcId="{AE66D9A8-BAF4-4B8E-8CAE-E3BAE203298C}" destId="{64DD57E0-53BC-47A3-8F76-CE12739C93F7}" srcOrd="1" destOrd="0" presId="urn:microsoft.com/office/officeart/2016/7/layout/LinearBlockProcessNumbered"/>
    <dgm:cxn modelId="{6E16B54A-2CA5-4E3A-B782-7E47029C4B5D}" type="presParOf" srcId="{AE66D9A8-BAF4-4B8E-8CAE-E3BAE203298C}" destId="{EA9D641B-F5D3-4969-B22B-D5A7CB0DA778}" srcOrd="2" destOrd="0" presId="urn:microsoft.com/office/officeart/2016/7/layout/LinearBlockProcessNumbered"/>
    <dgm:cxn modelId="{B933C176-25BF-4F31-8009-E6E02F41056C}" type="presParOf" srcId="{C4A3AAA4-7FD4-4D1E-A593-87E97DF05980}" destId="{F4BFCA43-427B-47B9-9113-D6DCFD6F4F0E}" srcOrd="1" destOrd="0" presId="urn:microsoft.com/office/officeart/2016/7/layout/LinearBlockProcessNumbered"/>
    <dgm:cxn modelId="{0E12F020-E0E9-44B5-B9F8-50DCCE112A92}" type="presParOf" srcId="{C4A3AAA4-7FD4-4D1E-A593-87E97DF05980}" destId="{2EC464C9-05B2-4D99-BFE7-8B1D297170B1}" srcOrd="2" destOrd="0" presId="urn:microsoft.com/office/officeart/2016/7/layout/LinearBlockProcessNumbered"/>
    <dgm:cxn modelId="{4FFB83EE-EB95-4984-8691-44813A0FCC56}" type="presParOf" srcId="{2EC464C9-05B2-4D99-BFE7-8B1D297170B1}" destId="{53AEED35-3939-4918-8B88-F62D6767296A}" srcOrd="0" destOrd="0" presId="urn:microsoft.com/office/officeart/2016/7/layout/LinearBlockProcessNumbered"/>
    <dgm:cxn modelId="{5D0A0493-042C-4CC0-AD8A-101AF023FDE4}" type="presParOf" srcId="{2EC464C9-05B2-4D99-BFE7-8B1D297170B1}" destId="{94B7434D-0351-4D54-BD13-F353BB09E1FE}" srcOrd="1" destOrd="0" presId="urn:microsoft.com/office/officeart/2016/7/layout/LinearBlockProcessNumbered"/>
    <dgm:cxn modelId="{5D18A9A0-C74E-4CAA-9ED4-359766158557}" type="presParOf" srcId="{2EC464C9-05B2-4D99-BFE7-8B1D297170B1}" destId="{300B3FDD-4EC1-454F-8C39-FCE32165007A}" srcOrd="2" destOrd="0" presId="urn:microsoft.com/office/officeart/2016/7/layout/LinearBlockProcessNumbered"/>
    <dgm:cxn modelId="{A34DFB44-A757-4507-A5A2-764B15689DA1}" type="presParOf" srcId="{C4A3AAA4-7FD4-4D1E-A593-87E97DF05980}" destId="{C2E2B474-765E-472F-8D96-2132F2A6F434}" srcOrd="3" destOrd="0" presId="urn:microsoft.com/office/officeart/2016/7/layout/LinearBlockProcessNumbered"/>
    <dgm:cxn modelId="{1CF39778-669F-4E73-B6DA-C19423738BC8}" type="presParOf" srcId="{C4A3AAA4-7FD4-4D1E-A593-87E97DF05980}" destId="{EB056389-5B3D-4AF9-9858-2674ABA57869}" srcOrd="4" destOrd="0" presId="urn:microsoft.com/office/officeart/2016/7/layout/LinearBlockProcessNumbered"/>
    <dgm:cxn modelId="{94610E9A-913E-4C91-84AC-5DAB69BB265E}" type="presParOf" srcId="{EB056389-5B3D-4AF9-9858-2674ABA57869}" destId="{7D5F49ED-47D6-43C8-B9CE-BA90828D1F1B}" srcOrd="0" destOrd="0" presId="urn:microsoft.com/office/officeart/2016/7/layout/LinearBlockProcessNumbered"/>
    <dgm:cxn modelId="{AA896A54-8FE7-49E7-A420-564508D66E5B}" type="presParOf" srcId="{EB056389-5B3D-4AF9-9858-2674ABA57869}" destId="{1455009D-14AB-4FB1-BB6D-EE3FDD13B5D7}" srcOrd="1" destOrd="0" presId="urn:microsoft.com/office/officeart/2016/7/layout/LinearBlockProcessNumbered"/>
    <dgm:cxn modelId="{7D964FB5-5F3C-40E2-8F24-FC8B28C85ACA}" type="presParOf" srcId="{EB056389-5B3D-4AF9-9858-2674ABA57869}" destId="{56888DB1-5FF3-4BC5-8D1A-5405F6FB7CE9}"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14B2123-6D16-4C59-A9A5-1A977716E61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CC33F9D-85ED-46D8-A009-D6E0C9D9E8D9}">
      <dgm:prSet/>
      <dgm:spPr/>
      <dgm:t>
        <a:bodyPr/>
        <a:lstStyle/>
        <a:p>
          <a:r>
            <a:rPr lang="en-US"/>
            <a:t>Reducing health sector load</a:t>
          </a:r>
        </a:p>
      </dgm:t>
    </dgm:pt>
    <dgm:pt modelId="{63E085CA-E241-454F-B1D3-5468A700BF48}" type="parTrans" cxnId="{A4D984EF-6A51-4FEB-8015-A285AA7CD0DE}">
      <dgm:prSet/>
      <dgm:spPr/>
      <dgm:t>
        <a:bodyPr/>
        <a:lstStyle/>
        <a:p>
          <a:endParaRPr lang="en-US"/>
        </a:p>
      </dgm:t>
    </dgm:pt>
    <dgm:pt modelId="{0388AB09-D958-47FB-BCA7-BE0C173226AA}" type="sibTrans" cxnId="{A4D984EF-6A51-4FEB-8015-A285AA7CD0DE}">
      <dgm:prSet/>
      <dgm:spPr/>
      <dgm:t>
        <a:bodyPr/>
        <a:lstStyle/>
        <a:p>
          <a:endParaRPr lang="en-US"/>
        </a:p>
      </dgm:t>
    </dgm:pt>
    <dgm:pt modelId="{01CEFC9C-A326-4660-8C3C-24E53ADBB91C}">
      <dgm:prSet/>
      <dgm:spPr/>
      <dgm:t>
        <a:bodyPr/>
        <a:lstStyle/>
        <a:p>
          <a:r>
            <a:rPr lang="en-US"/>
            <a:t>Reducing intergenerational trauma</a:t>
          </a:r>
        </a:p>
      </dgm:t>
    </dgm:pt>
    <dgm:pt modelId="{57EF5514-0EF4-4B0D-A5C4-33D3968D1019}" type="parTrans" cxnId="{5148B50F-80D1-453E-A3AA-C6E8EDB9E5CF}">
      <dgm:prSet/>
      <dgm:spPr/>
      <dgm:t>
        <a:bodyPr/>
        <a:lstStyle/>
        <a:p>
          <a:endParaRPr lang="en-US"/>
        </a:p>
      </dgm:t>
    </dgm:pt>
    <dgm:pt modelId="{96B2D982-A628-4852-937D-9B513BD531BF}" type="sibTrans" cxnId="{5148B50F-80D1-453E-A3AA-C6E8EDB9E5CF}">
      <dgm:prSet/>
      <dgm:spPr/>
      <dgm:t>
        <a:bodyPr/>
        <a:lstStyle/>
        <a:p>
          <a:endParaRPr lang="en-US"/>
        </a:p>
      </dgm:t>
    </dgm:pt>
    <dgm:pt modelId="{460D5A59-1051-4006-AF42-C53E2284160C}">
      <dgm:prSet/>
      <dgm:spPr/>
      <dgm:t>
        <a:bodyPr/>
        <a:lstStyle/>
        <a:p>
          <a:r>
            <a:rPr lang="en-US"/>
            <a:t>Cognitive reserve for dealing with stressors</a:t>
          </a:r>
        </a:p>
      </dgm:t>
    </dgm:pt>
    <dgm:pt modelId="{183E32F5-AA1E-4B58-B798-818D4F1F38D5}" type="parTrans" cxnId="{F41B545C-FF69-49E1-B58D-2E1A229AFA8B}">
      <dgm:prSet/>
      <dgm:spPr/>
      <dgm:t>
        <a:bodyPr/>
        <a:lstStyle/>
        <a:p>
          <a:endParaRPr lang="en-US"/>
        </a:p>
      </dgm:t>
    </dgm:pt>
    <dgm:pt modelId="{6804E967-F1B6-4771-85AE-217C718D662D}" type="sibTrans" cxnId="{F41B545C-FF69-49E1-B58D-2E1A229AFA8B}">
      <dgm:prSet/>
      <dgm:spPr/>
      <dgm:t>
        <a:bodyPr/>
        <a:lstStyle/>
        <a:p>
          <a:endParaRPr lang="en-US"/>
        </a:p>
      </dgm:t>
    </dgm:pt>
    <dgm:pt modelId="{F3F81822-1C2D-4A99-A842-97234D56FBCC}">
      <dgm:prSet/>
      <dgm:spPr/>
      <dgm:t>
        <a:bodyPr/>
        <a:lstStyle/>
        <a:p>
          <a:r>
            <a:rPr lang="en-US"/>
            <a:t>Protects against mental health issues!</a:t>
          </a:r>
        </a:p>
      </dgm:t>
    </dgm:pt>
    <dgm:pt modelId="{7B51021B-EAE0-46AF-9699-E649A4218DCF}" type="parTrans" cxnId="{DA53B565-178D-4318-B11F-D3CE757C744C}">
      <dgm:prSet/>
      <dgm:spPr/>
      <dgm:t>
        <a:bodyPr/>
        <a:lstStyle/>
        <a:p>
          <a:endParaRPr lang="en-US"/>
        </a:p>
      </dgm:t>
    </dgm:pt>
    <dgm:pt modelId="{E2E58A29-E552-4274-B0B4-24540CBC8665}" type="sibTrans" cxnId="{DA53B565-178D-4318-B11F-D3CE757C744C}">
      <dgm:prSet/>
      <dgm:spPr/>
      <dgm:t>
        <a:bodyPr/>
        <a:lstStyle/>
        <a:p>
          <a:endParaRPr lang="en-US"/>
        </a:p>
      </dgm:t>
    </dgm:pt>
    <dgm:pt modelId="{02629CDE-3D61-4764-9E19-3C9B71D06838}" type="pres">
      <dgm:prSet presAssocID="{F14B2123-6D16-4C59-A9A5-1A977716E61B}" presName="vert0" presStyleCnt="0">
        <dgm:presLayoutVars>
          <dgm:dir/>
          <dgm:animOne val="branch"/>
          <dgm:animLvl val="lvl"/>
        </dgm:presLayoutVars>
      </dgm:prSet>
      <dgm:spPr/>
    </dgm:pt>
    <dgm:pt modelId="{ED696F66-E408-4F5F-9F1E-9F3D1090C626}" type="pres">
      <dgm:prSet presAssocID="{7CC33F9D-85ED-46D8-A009-D6E0C9D9E8D9}" presName="thickLine" presStyleLbl="alignNode1" presStyleIdx="0" presStyleCnt="4"/>
      <dgm:spPr/>
    </dgm:pt>
    <dgm:pt modelId="{3585B67A-1FCB-4F94-9968-5145AEF9A1CB}" type="pres">
      <dgm:prSet presAssocID="{7CC33F9D-85ED-46D8-A009-D6E0C9D9E8D9}" presName="horz1" presStyleCnt="0"/>
      <dgm:spPr/>
    </dgm:pt>
    <dgm:pt modelId="{8947D586-71D9-4614-A892-893CA7DD937C}" type="pres">
      <dgm:prSet presAssocID="{7CC33F9D-85ED-46D8-A009-D6E0C9D9E8D9}" presName="tx1" presStyleLbl="revTx" presStyleIdx="0" presStyleCnt="4"/>
      <dgm:spPr/>
    </dgm:pt>
    <dgm:pt modelId="{ADBD0F00-8A08-4113-8301-A60C26DE7C85}" type="pres">
      <dgm:prSet presAssocID="{7CC33F9D-85ED-46D8-A009-D6E0C9D9E8D9}" presName="vert1" presStyleCnt="0"/>
      <dgm:spPr/>
    </dgm:pt>
    <dgm:pt modelId="{CECA03BC-3824-439A-8EB2-E5D0B9E1AF74}" type="pres">
      <dgm:prSet presAssocID="{01CEFC9C-A326-4660-8C3C-24E53ADBB91C}" presName="thickLine" presStyleLbl="alignNode1" presStyleIdx="1" presStyleCnt="4"/>
      <dgm:spPr/>
    </dgm:pt>
    <dgm:pt modelId="{6D56BF7D-848F-4E0A-94DE-E23864D49664}" type="pres">
      <dgm:prSet presAssocID="{01CEFC9C-A326-4660-8C3C-24E53ADBB91C}" presName="horz1" presStyleCnt="0"/>
      <dgm:spPr/>
    </dgm:pt>
    <dgm:pt modelId="{B450E2FD-D3F2-4B7E-BDAE-6A3461629085}" type="pres">
      <dgm:prSet presAssocID="{01CEFC9C-A326-4660-8C3C-24E53ADBB91C}" presName="tx1" presStyleLbl="revTx" presStyleIdx="1" presStyleCnt="4"/>
      <dgm:spPr/>
    </dgm:pt>
    <dgm:pt modelId="{EA5FAFCB-369A-4CD8-BC48-ADDE57D6BC5D}" type="pres">
      <dgm:prSet presAssocID="{01CEFC9C-A326-4660-8C3C-24E53ADBB91C}" presName="vert1" presStyleCnt="0"/>
      <dgm:spPr/>
    </dgm:pt>
    <dgm:pt modelId="{35FFE7E5-1DA6-42C2-B303-84AC5A8B368B}" type="pres">
      <dgm:prSet presAssocID="{460D5A59-1051-4006-AF42-C53E2284160C}" presName="thickLine" presStyleLbl="alignNode1" presStyleIdx="2" presStyleCnt="4"/>
      <dgm:spPr/>
    </dgm:pt>
    <dgm:pt modelId="{C8E66047-2C1B-4E26-905F-2720B127D2C8}" type="pres">
      <dgm:prSet presAssocID="{460D5A59-1051-4006-AF42-C53E2284160C}" presName="horz1" presStyleCnt="0"/>
      <dgm:spPr/>
    </dgm:pt>
    <dgm:pt modelId="{4A16C620-8C93-4B17-AC9A-3CBA54BED492}" type="pres">
      <dgm:prSet presAssocID="{460D5A59-1051-4006-AF42-C53E2284160C}" presName="tx1" presStyleLbl="revTx" presStyleIdx="2" presStyleCnt="4"/>
      <dgm:spPr/>
    </dgm:pt>
    <dgm:pt modelId="{F220060E-7F6C-496B-B270-0A098DB186E6}" type="pres">
      <dgm:prSet presAssocID="{460D5A59-1051-4006-AF42-C53E2284160C}" presName="vert1" presStyleCnt="0"/>
      <dgm:spPr/>
    </dgm:pt>
    <dgm:pt modelId="{39B6E4C1-A94B-4206-BF23-B5FAABD62D6C}" type="pres">
      <dgm:prSet presAssocID="{F3F81822-1C2D-4A99-A842-97234D56FBCC}" presName="thickLine" presStyleLbl="alignNode1" presStyleIdx="3" presStyleCnt="4"/>
      <dgm:spPr/>
    </dgm:pt>
    <dgm:pt modelId="{691A0604-A91B-46A3-8E13-4CA64517ECE3}" type="pres">
      <dgm:prSet presAssocID="{F3F81822-1C2D-4A99-A842-97234D56FBCC}" presName="horz1" presStyleCnt="0"/>
      <dgm:spPr/>
    </dgm:pt>
    <dgm:pt modelId="{E9A92B2E-D2BB-4E71-80A0-B7643FC3756E}" type="pres">
      <dgm:prSet presAssocID="{F3F81822-1C2D-4A99-A842-97234D56FBCC}" presName="tx1" presStyleLbl="revTx" presStyleIdx="3" presStyleCnt="4"/>
      <dgm:spPr/>
    </dgm:pt>
    <dgm:pt modelId="{3B5D5B11-F639-4EB6-90F8-AAB462998DDD}" type="pres">
      <dgm:prSet presAssocID="{F3F81822-1C2D-4A99-A842-97234D56FBCC}" presName="vert1" presStyleCnt="0"/>
      <dgm:spPr/>
    </dgm:pt>
  </dgm:ptLst>
  <dgm:cxnLst>
    <dgm:cxn modelId="{5148B50F-80D1-453E-A3AA-C6E8EDB9E5CF}" srcId="{F14B2123-6D16-4C59-A9A5-1A977716E61B}" destId="{01CEFC9C-A326-4660-8C3C-24E53ADBB91C}" srcOrd="1" destOrd="0" parTransId="{57EF5514-0EF4-4B0D-A5C4-33D3968D1019}" sibTransId="{96B2D982-A628-4852-937D-9B513BD531BF}"/>
    <dgm:cxn modelId="{E9C0551D-4379-44C8-B810-F1BB7813412C}" type="presOf" srcId="{F3F81822-1C2D-4A99-A842-97234D56FBCC}" destId="{E9A92B2E-D2BB-4E71-80A0-B7643FC3756E}" srcOrd="0" destOrd="0" presId="urn:microsoft.com/office/officeart/2008/layout/LinedList"/>
    <dgm:cxn modelId="{F41B545C-FF69-49E1-B58D-2E1A229AFA8B}" srcId="{F14B2123-6D16-4C59-A9A5-1A977716E61B}" destId="{460D5A59-1051-4006-AF42-C53E2284160C}" srcOrd="2" destOrd="0" parTransId="{183E32F5-AA1E-4B58-B798-818D4F1F38D5}" sibTransId="{6804E967-F1B6-4771-85AE-217C718D662D}"/>
    <dgm:cxn modelId="{1B439241-BA42-4785-A35C-98EFB78FDF0A}" type="presOf" srcId="{7CC33F9D-85ED-46D8-A009-D6E0C9D9E8D9}" destId="{8947D586-71D9-4614-A892-893CA7DD937C}" srcOrd="0" destOrd="0" presId="urn:microsoft.com/office/officeart/2008/layout/LinedList"/>
    <dgm:cxn modelId="{DA53B565-178D-4318-B11F-D3CE757C744C}" srcId="{F14B2123-6D16-4C59-A9A5-1A977716E61B}" destId="{F3F81822-1C2D-4A99-A842-97234D56FBCC}" srcOrd="3" destOrd="0" parTransId="{7B51021B-EAE0-46AF-9699-E649A4218DCF}" sibTransId="{E2E58A29-E552-4274-B0B4-24540CBC8665}"/>
    <dgm:cxn modelId="{15E20FAD-58B3-4C7C-9793-DA0E13DC35E7}" type="presOf" srcId="{01CEFC9C-A326-4660-8C3C-24E53ADBB91C}" destId="{B450E2FD-D3F2-4B7E-BDAE-6A3461629085}" srcOrd="0" destOrd="0" presId="urn:microsoft.com/office/officeart/2008/layout/LinedList"/>
    <dgm:cxn modelId="{E6F79AAF-D187-4E05-8373-36DE90D4EB8E}" type="presOf" srcId="{F14B2123-6D16-4C59-A9A5-1A977716E61B}" destId="{02629CDE-3D61-4764-9E19-3C9B71D06838}" srcOrd="0" destOrd="0" presId="urn:microsoft.com/office/officeart/2008/layout/LinedList"/>
    <dgm:cxn modelId="{43ACF3E3-600E-4083-890C-E792EC31C3D2}" type="presOf" srcId="{460D5A59-1051-4006-AF42-C53E2284160C}" destId="{4A16C620-8C93-4B17-AC9A-3CBA54BED492}" srcOrd="0" destOrd="0" presId="urn:microsoft.com/office/officeart/2008/layout/LinedList"/>
    <dgm:cxn modelId="{A4D984EF-6A51-4FEB-8015-A285AA7CD0DE}" srcId="{F14B2123-6D16-4C59-A9A5-1A977716E61B}" destId="{7CC33F9D-85ED-46D8-A009-D6E0C9D9E8D9}" srcOrd="0" destOrd="0" parTransId="{63E085CA-E241-454F-B1D3-5468A700BF48}" sibTransId="{0388AB09-D958-47FB-BCA7-BE0C173226AA}"/>
    <dgm:cxn modelId="{944A45CF-3D16-4CE0-A2AA-A37AEDDB686E}" type="presParOf" srcId="{02629CDE-3D61-4764-9E19-3C9B71D06838}" destId="{ED696F66-E408-4F5F-9F1E-9F3D1090C626}" srcOrd="0" destOrd="0" presId="urn:microsoft.com/office/officeart/2008/layout/LinedList"/>
    <dgm:cxn modelId="{977109F0-94BE-4BD0-8F41-23BC4C54F30E}" type="presParOf" srcId="{02629CDE-3D61-4764-9E19-3C9B71D06838}" destId="{3585B67A-1FCB-4F94-9968-5145AEF9A1CB}" srcOrd="1" destOrd="0" presId="urn:microsoft.com/office/officeart/2008/layout/LinedList"/>
    <dgm:cxn modelId="{6D8DADC0-DB9B-4D66-9261-F52749671DB2}" type="presParOf" srcId="{3585B67A-1FCB-4F94-9968-5145AEF9A1CB}" destId="{8947D586-71D9-4614-A892-893CA7DD937C}" srcOrd="0" destOrd="0" presId="urn:microsoft.com/office/officeart/2008/layout/LinedList"/>
    <dgm:cxn modelId="{01C3AA17-A2DC-4A19-9711-D757662132EA}" type="presParOf" srcId="{3585B67A-1FCB-4F94-9968-5145AEF9A1CB}" destId="{ADBD0F00-8A08-4113-8301-A60C26DE7C85}" srcOrd="1" destOrd="0" presId="urn:microsoft.com/office/officeart/2008/layout/LinedList"/>
    <dgm:cxn modelId="{3AA41384-9597-4BAC-9A7A-F074847E02C0}" type="presParOf" srcId="{02629CDE-3D61-4764-9E19-3C9B71D06838}" destId="{CECA03BC-3824-439A-8EB2-E5D0B9E1AF74}" srcOrd="2" destOrd="0" presId="urn:microsoft.com/office/officeart/2008/layout/LinedList"/>
    <dgm:cxn modelId="{AED4ABAC-919D-4572-BF3A-C38ACF4318A3}" type="presParOf" srcId="{02629CDE-3D61-4764-9E19-3C9B71D06838}" destId="{6D56BF7D-848F-4E0A-94DE-E23864D49664}" srcOrd="3" destOrd="0" presId="urn:microsoft.com/office/officeart/2008/layout/LinedList"/>
    <dgm:cxn modelId="{2C97AB09-AF8C-4A80-A082-A896E50E38F5}" type="presParOf" srcId="{6D56BF7D-848F-4E0A-94DE-E23864D49664}" destId="{B450E2FD-D3F2-4B7E-BDAE-6A3461629085}" srcOrd="0" destOrd="0" presId="urn:microsoft.com/office/officeart/2008/layout/LinedList"/>
    <dgm:cxn modelId="{18FF1239-B09C-45C9-B066-1755604B1EDC}" type="presParOf" srcId="{6D56BF7D-848F-4E0A-94DE-E23864D49664}" destId="{EA5FAFCB-369A-4CD8-BC48-ADDE57D6BC5D}" srcOrd="1" destOrd="0" presId="urn:microsoft.com/office/officeart/2008/layout/LinedList"/>
    <dgm:cxn modelId="{319CACFC-54EA-461C-AE5C-32756E3864E2}" type="presParOf" srcId="{02629CDE-3D61-4764-9E19-3C9B71D06838}" destId="{35FFE7E5-1DA6-42C2-B303-84AC5A8B368B}" srcOrd="4" destOrd="0" presId="urn:microsoft.com/office/officeart/2008/layout/LinedList"/>
    <dgm:cxn modelId="{71BEE979-A809-4E2D-8181-8AEA3638B969}" type="presParOf" srcId="{02629CDE-3D61-4764-9E19-3C9B71D06838}" destId="{C8E66047-2C1B-4E26-905F-2720B127D2C8}" srcOrd="5" destOrd="0" presId="urn:microsoft.com/office/officeart/2008/layout/LinedList"/>
    <dgm:cxn modelId="{D5C867F2-7457-4552-8A3F-B4E551A428F9}" type="presParOf" srcId="{C8E66047-2C1B-4E26-905F-2720B127D2C8}" destId="{4A16C620-8C93-4B17-AC9A-3CBA54BED492}" srcOrd="0" destOrd="0" presId="urn:microsoft.com/office/officeart/2008/layout/LinedList"/>
    <dgm:cxn modelId="{83650C3B-0799-484A-B770-FA27EB626F14}" type="presParOf" srcId="{C8E66047-2C1B-4E26-905F-2720B127D2C8}" destId="{F220060E-7F6C-496B-B270-0A098DB186E6}" srcOrd="1" destOrd="0" presId="urn:microsoft.com/office/officeart/2008/layout/LinedList"/>
    <dgm:cxn modelId="{9370D52B-264E-4F35-B2C4-AC2A3CFDBCEE}" type="presParOf" srcId="{02629CDE-3D61-4764-9E19-3C9B71D06838}" destId="{39B6E4C1-A94B-4206-BF23-B5FAABD62D6C}" srcOrd="6" destOrd="0" presId="urn:microsoft.com/office/officeart/2008/layout/LinedList"/>
    <dgm:cxn modelId="{84FE1406-55A9-4C2E-9BED-6D435296B5C2}" type="presParOf" srcId="{02629CDE-3D61-4764-9E19-3C9B71D06838}" destId="{691A0604-A91B-46A3-8E13-4CA64517ECE3}" srcOrd="7" destOrd="0" presId="urn:microsoft.com/office/officeart/2008/layout/LinedList"/>
    <dgm:cxn modelId="{2DB77232-C7EB-470E-B135-45617202A4BA}" type="presParOf" srcId="{691A0604-A91B-46A3-8E13-4CA64517ECE3}" destId="{E9A92B2E-D2BB-4E71-80A0-B7643FC3756E}" srcOrd="0" destOrd="0" presId="urn:microsoft.com/office/officeart/2008/layout/LinedList"/>
    <dgm:cxn modelId="{C9861718-1B81-4343-89CA-199B90BD3A9D}" type="presParOf" srcId="{691A0604-A91B-46A3-8E13-4CA64517ECE3}" destId="{3B5D5B11-F639-4EB6-90F8-AAB462998D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C7CDDFC-816A-48F4-90AD-B0F9A11FBD8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4DFD3CF-FB30-444D-84D5-1B7BB83967B7}">
      <dgm:prSet/>
      <dgm:spPr/>
      <dgm:t>
        <a:bodyPr/>
        <a:lstStyle/>
        <a:p>
          <a:r>
            <a:rPr lang="en-US"/>
            <a:t>Promoting both of these concepts is linked to the reduction of stigma. </a:t>
          </a:r>
        </a:p>
      </dgm:t>
    </dgm:pt>
    <dgm:pt modelId="{ADE2049F-5E03-48FC-BB14-69C2FB2AC140}" type="parTrans" cxnId="{D8EBEFCA-DE96-493A-9382-E35A743E57B3}">
      <dgm:prSet/>
      <dgm:spPr/>
      <dgm:t>
        <a:bodyPr/>
        <a:lstStyle/>
        <a:p>
          <a:endParaRPr lang="en-US"/>
        </a:p>
      </dgm:t>
    </dgm:pt>
    <dgm:pt modelId="{E1E36A41-62B1-49BE-916D-11C927961062}" type="sibTrans" cxnId="{D8EBEFCA-DE96-493A-9382-E35A743E57B3}">
      <dgm:prSet/>
      <dgm:spPr/>
      <dgm:t>
        <a:bodyPr/>
        <a:lstStyle/>
        <a:p>
          <a:endParaRPr lang="en-US"/>
        </a:p>
      </dgm:t>
    </dgm:pt>
    <dgm:pt modelId="{70389039-AD06-4DB3-8381-7A6A4F7D346A}">
      <dgm:prSet/>
      <dgm:spPr/>
      <dgm:t>
        <a:bodyPr/>
        <a:lstStyle/>
        <a:p>
          <a:r>
            <a:rPr lang="en-US"/>
            <a:t>It also increases help seeking behaviour.</a:t>
          </a:r>
        </a:p>
      </dgm:t>
    </dgm:pt>
    <dgm:pt modelId="{97746B30-BDE1-470A-BA94-2442612780D6}" type="parTrans" cxnId="{A0AB1188-772A-4102-9ABB-CAFCB74B8752}">
      <dgm:prSet/>
      <dgm:spPr/>
      <dgm:t>
        <a:bodyPr/>
        <a:lstStyle/>
        <a:p>
          <a:endParaRPr lang="en-US"/>
        </a:p>
      </dgm:t>
    </dgm:pt>
    <dgm:pt modelId="{C2B07860-16A8-4BC0-922B-A13A2296B811}" type="sibTrans" cxnId="{A0AB1188-772A-4102-9ABB-CAFCB74B8752}">
      <dgm:prSet/>
      <dgm:spPr/>
      <dgm:t>
        <a:bodyPr/>
        <a:lstStyle/>
        <a:p>
          <a:endParaRPr lang="en-US"/>
        </a:p>
      </dgm:t>
    </dgm:pt>
    <dgm:pt modelId="{EF01700D-955E-4543-92AF-E7CC033608E3}">
      <dgm:prSet/>
      <dgm:spPr/>
      <dgm:t>
        <a:bodyPr/>
        <a:lstStyle/>
        <a:p>
          <a:r>
            <a:rPr lang="en-US"/>
            <a:t>What interventions could be done to promote these concepts?</a:t>
          </a:r>
        </a:p>
      </dgm:t>
    </dgm:pt>
    <dgm:pt modelId="{FC1FF6E2-1DAB-436E-B8CD-BC9CA49F7847}" type="parTrans" cxnId="{F194EBC6-D06F-44D5-A39A-98703F4320FA}">
      <dgm:prSet/>
      <dgm:spPr/>
      <dgm:t>
        <a:bodyPr/>
        <a:lstStyle/>
        <a:p>
          <a:endParaRPr lang="en-US"/>
        </a:p>
      </dgm:t>
    </dgm:pt>
    <dgm:pt modelId="{1DFEC43B-C52A-4F63-A2B8-CBC3BCA1811B}" type="sibTrans" cxnId="{F194EBC6-D06F-44D5-A39A-98703F4320FA}">
      <dgm:prSet/>
      <dgm:spPr/>
      <dgm:t>
        <a:bodyPr/>
        <a:lstStyle/>
        <a:p>
          <a:endParaRPr lang="en-US"/>
        </a:p>
      </dgm:t>
    </dgm:pt>
    <dgm:pt modelId="{745EAD5E-CE36-4996-BE8F-1E2E30A16E49}">
      <dgm:prSet/>
      <dgm:spPr/>
      <dgm:t>
        <a:bodyPr/>
        <a:lstStyle/>
        <a:p>
          <a:r>
            <a:rPr lang="en-US"/>
            <a:t>Schools?</a:t>
          </a:r>
        </a:p>
      </dgm:t>
    </dgm:pt>
    <dgm:pt modelId="{BB9B178F-BD83-4B6C-810C-5E3C0ED3371D}" type="parTrans" cxnId="{B7BD11D3-D2A5-43E0-B26E-6A8E649BD084}">
      <dgm:prSet/>
      <dgm:spPr/>
      <dgm:t>
        <a:bodyPr/>
        <a:lstStyle/>
        <a:p>
          <a:endParaRPr lang="en-US"/>
        </a:p>
      </dgm:t>
    </dgm:pt>
    <dgm:pt modelId="{2723D03C-7250-43B8-8863-94F5DE9B5CB3}" type="sibTrans" cxnId="{B7BD11D3-D2A5-43E0-B26E-6A8E649BD084}">
      <dgm:prSet/>
      <dgm:spPr/>
      <dgm:t>
        <a:bodyPr/>
        <a:lstStyle/>
        <a:p>
          <a:endParaRPr lang="en-US"/>
        </a:p>
      </dgm:t>
    </dgm:pt>
    <dgm:pt modelId="{6747E3E3-44BB-4E72-8550-7FEE1EEC0417}">
      <dgm:prSet/>
      <dgm:spPr/>
      <dgm:t>
        <a:bodyPr/>
        <a:lstStyle/>
        <a:p>
          <a:r>
            <a:rPr lang="en-US"/>
            <a:t>Care settings?</a:t>
          </a:r>
        </a:p>
      </dgm:t>
    </dgm:pt>
    <dgm:pt modelId="{05A61319-3060-4B3E-BD07-D6A2DCCB3905}" type="parTrans" cxnId="{42733CEE-0567-49C0-AB59-49525331A040}">
      <dgm:prSet/>
      <dgm:spPr/>
      <dgm:t>
        <a:bodyPr/>
        <a:lstStyle/>
        <a:p>
          <a:endParaRPr lang="en-US"/>
        </a:p>
      </dgm:t>
    </dgm:pt>
    <dgm:pt modelId="{473694EA-58DB-4339-A542-60E98107EB58}" type="sibTrans" cxnId="{42733CEE-0567-49C0-AB59-49525331A040}">
      <dgm:prSet/>
      <dgm:spPr/>
      <dgm:t>
        <a:bodyPr/>
        <a:lstStyle/>
        <a:p>
          <a:endParaRPr lang="en-US"/>
        </a:p>
      </dgm:t>
    </dgm:pt>
    <dgm:pt modelId="{A9C7323E-D947-4518-98DC-D97DB852BB54}">
      <dgm:prSet/>
      <dgm:spPr/>
      <dgm:t>
        <a:bodyPr/>
        <a:lstStyle/>
        <a:p>
          <a:r>
            <a:rPr lang="en-US"/>
            <a:t>Workplaces?</a:t>
          </a:r>
        </a:p>
      </dgm:t>
    </dgm:pt>
    <dgm:pt modelId="{A84C4399-F483-4CB3-A9AF-8D40720E8C09}" type="parTrans" cxnId="{991013EF-0537-41FF-B7B2-B1ACF34F396B}">
      <dgm:prSet/>
      <dgm:spPr/>
      <dgm:t>
        <a:bodyPr/>
        <a:lstStyle/>
        <a:p>
          <a:endParaRPr lang="en-US"/>
        </a:p>
      </dgm:t>
    </dgm:pt>
    <dgm:pt modelId="{B2E9B1E3-4436-40B9-A103-246B764D3BD7}" type="sibTrans" cxnId="{991013EF-0537-41FF-B7B2-B1ACF34F396B}">
      <dgm:prSet/>
      <dgm:spPr/>
      <dgm:t>
        <a:bodyPr/>
        <a:lstStyle/>
        <a:p>
          <a:endParaRPr lang="en-US"/>
        </a:p>
      </dgm:t>
    </dgm:pt>
    <dgm:pt modelId="{30C9D394-5409-468C-8B47-C86A22C4ED51}" type="pres">
      <dgm:prSet presAssocID="{5C7CDDFC-816A-48F4-90AD-B0F9A11FBD8D}" presName="vert0" presStyleCnt="0">
        <dgm:presLayoutVars>
          <dgm:dir/>
          <dgm:animOne val="branch"/>
          <dgm:animLvl val="lvl"/>
        </dgm:presLayoutVars>
      </dgm:prSet>
      <dgm:spPr/>
    </dgm:pt>
    <dgm:pt modelId="{69AABE67-4029-4054-BAB2-8740271DB1F1}" type="pres">
      <dgm:prSet presAssocID="{A4DFD3CF-FB30-444D-84D5-1B7BB83967B7}" presName="thickLine" presStyleLbl="alignNode1" presStyleIdx="0" presStyleCnt="6"/>
      <dgm:spPr/>
    </dgm:pt>
    <dgm:pt modelId="{9A30C54F-8843-472E-BBBF-90B963E717AB}" type="pres">
      <dgm:prSet presAssocID="{A4DFD3CF-FB30-444D-84D5-1B7BB83967B7}" presName="horz1" presStyleCnt="0"/>
      <dgm:spPr/>
    </dgm:pt>
    <dgm:pt modelId="{EFFBFE89-6D16-429B-AC03-4D27C92D0A1A}" type="pres">
      <dgm:prSet presAssocID="{A4DFD3CF-FB30-444D-84D5-1B7BB83967B7}" presName="tx1" presStyleLbl="revTx" presStyleIdx="0" presStyleCnt="6"/>
      <dgm:spPr/>
    </dgm:pt>
    <dgm:pt modelId="{97F542FC-4D91-472E-905F-D79314BC58A4}" type="pres">
      <dgm:prSet presAssocID="{A4DFD3CF-FB30-444D-84D5-1B7BB83967B7}" presName="vert1" presStyleCnt="0"/>
      <dgm:spPr/>
    </dgm:pt>
    <dgm:pt modelId="{16060FAE-233D-4354-BF73-F0A337140D2C}" type="pres">
      <dgm:prSet presAssocID="{70389039-AD06-4DB3-8381-7A6A4F7D346A}" presName="thickLine" presStyleLbl="alignNode1" presStyleIdx="1" presStyleCnt="6"/>
      <dgm:spPr/>
    </dgm:pt>
    <dgm:pt modelId="{C8399E7B-B5C4-4A83-A7E4-7C656FCB9EE0}" type="pres">
      <dgm:prSet presAssocID="{70389039-AD06-4DB3-8381-7A6A4F7D346A}" presName="horz1" presStyleCnt="0"/>
      <dgm:spPr/>
    </dgm:pt>
    <dgm:pt modelId="{D5DD135A-2ABA-415B-9C51-0F025488FCA1}" type="pres">
      <dgm:prSet presAssocID="{70389039-AD06-4DB3-8381-7A6A4F7D346A}" presName="tx1" presStyleLbl="revTx" presStyleIdx="1" presStyleCnt="6"/>
      <dgm:spPr/>
    </dgm:pt>
    <dgm:pt modelId="{9F022A79-9E46-4F21-995C-1B7FB9C2A6DF}" type="pres">
      <dgm:prSet presAssocID="{70389039-AD06-4DB3-8381-7A6A4F7D346A}" presName="vert1" presStyleCnt="0"/>
      <dgm:spPr/>
    </dgm:pt>
    <dgm:pt modelId="{765CD992-F36C-4788-8B8B-E794FF257E8E}" type="pres">
      <dgm:prSet presAssocID="{EF01700D-955E-4543-92AF-E7CC033608E3}" presName="thickLine" presStyleLbl="alignNode1" presStyleIdx="2" presStyleCnt="6"/>
      <dgm:spPr/>
    </dgm:pt>
    <dgm:pt modelId="{19E5A3E1-E6D8-403D-AD87-4C22CF8ABB52}" type="pres">
      <dgm:prSet presAssocID="{EF01700D-955E-4543-92AF-E7CC033608E3}" presName="horz1" presStyleCnt="0"/>
      <dgm:spPr/>
    </dgm:pt>
    <dgm:pt modelId="{60BC4EF6-2023-4E61-A8FB-E7A05D411EA1}" type="pres">
      <dgm:prSet presAssocID="{EF01700D-955E-4543-92AF-E7CC033608E3}" presName="tx1" presStyleLbl="revTx" presStyleIdx="2" presStyleCnt="6"/>
      <dgm:spPr/>
    </dgm:pt>
    <dgm:pt modelId="{F707F143-DECE-4C52-809B-6B3FF7735D03}" type="pres">
      <dgm:prSet presAssocID="{EF01700D-955E-4543-92AF-E7CC033608E3}" presName="vert1" presStyleCnt="0"/>
      <dgm:spPr/>
    </dgm:pt>
    <dgm:pt modelId="{08A7CE75-44B7-4864-9D70-C6818FC3AB21}" type="pres">
      <dgm:prSet presAssocID="{745EAD5E-CE36-4996-BE8F-1E2E30A16E49}" presName="thickLine" presStyleLbl="alignNode1" presStyleIdx="3" presStyleCnt="6"/>
      <dgm:spPr/>
    </dgm:pt>
    <dgm:pt modelId="{BB35CDB4-6BC7-4D3F-9638-9323906ABE67}" type="pres">
      <dgm:prSet presAssocID="{745EAD5E-CE36-4996-BE8F-1E2E30A16E49}" presName="horz1" presStyleCnt="0"/>
      <dgm:spPr/>
    </dgm:pt>
    <dgm:pt modelId="{884566FD-6EE1-46FD-899B-1D128AA10EF7}" type="pres">
      <dgm:prSet presAssocID="{745EAD5E-CE36-4996-BE8F-1E2E30A16E49}" presName="tx1" presStyleLbl="revTx" presStyleIdx="3" presStyleCnt="6"/>
      <dgm:spPr/>
    </dgm:pt>
    <dgm:pt modelId="{52E249B3-4BDE-4DD4-9FC0-9730B4B3EA71}" type="pres">
      <dgm:prSet presAssocID="{745EAD5E-CE36-4996-BE8F-1E2E30A16E49}" presName="vert1" presStyleCnt="0"/>
      <dgm:spPr/>
    </dgm:pt>
    <dgm:pt modelId="{CE456BAB-067D-400B-BB14-8468F80EB1D7}" type="pres">
      <dgm:prSet presAssocID="{6747E3E3-44BB-4E72-8550-7FEE1EEC0417}" presName="thickLine" presStyleLbl="alignNode1" presStyleIdx="4" presStyleCnt="6"/>
      <dgm:spPr/>
    </dgm:pt>
    <dgm:pt modelId="{4E2C159E-6EA0-40E8-8F61-727A821C23EB}" type="pres">
      <dgm:prSet presAssocID="{6747E3E3-44BB-4E72-8550-7FEE1EEC0417}" presName="horz1" presStyleCnt="0"/>
      <dgm:spPr/>
    </dgm:pt>
    <dgm:pt modelId="{BA60AA8C-A247-48E2-905A-11702AEA2C84}" type="pres">
      <dgm:prSet presAssocID="{6747E3E3-44BB-4E72-8550-7FEE1EEC0417}" presName="tx1" presStyleLbl="revTx" presStyleIdx="4" presStyleCnt="6"/>
      <dgm:spPr/>
    </dgm:pt>
    <dgm:pt modelId="{4DD4C363-856A-4C95-9E9A-3E19E0F5DE0D}" type="pres">
      <dgm:prSet presAssocID="{6747E3E3-44BB-4E72-8550-7FEE1EEC0417}" presName="vert1" presStyleCnt="0"/>
      <dgm:spPr/>
    </dgm:pt>
    <dgm:pt modelId="{AF75F73E-FC75-4779-9217-BE3F9C102C70}" type="pres">
      <dgm:prSet presAssocID="{A9C7323E-D947-4518-98DC-D97DB852BB54}" presName="thickLine" presStyleLbl="alignNode1" presStyleIdx="5" presStyleCnt="6"/>
      <dgm:spPr/>
    </dgm:pt>
    <dgm:pt modelId="{B799C17A-B3D0-4281-9B2F-C15EB3FA0A07}" type="pres">
      <dgm:prSet presAssocID="{A9C7323E-D947-4518-98DC-D97DB852BB54}" presName="horz1" presStyleCnt="0"/>
      <dgm:spPr/>
    </dgm:pt>
    <dgm:pt modelId="{FB2375A0-8D4B-4C0B-B906-CB0F6BEB2B3D}" type="pres">
      <dgm:prSet presAssocID="{A9C7323E-D947-4518-98DC-D97DB852BB54}" presName="tx1" presStyleLbl="revTx" presStyleIdx="5" presStyleCnt="6"/>
      <dgm:spPr/>
    </dgm:pt>
    <dgm:pt modelId="{24157455-ECB4-431F-B0D0-FF4034053BD5}" type="pres">
      <dgm:prSet presAssocID="{A9C7323E-D947-4518-98DC-D97DB852BB54}" presName="vert1" presStyleCnt="0"/>
      <dgm:spPr/>
    </dgm:pt>
  </dgm:ptLst>
  <dgm:cxnLst>
    <dgm:cxn modelId="{FA5F9E0F-9C58-4B76-99BC-B17A56C782C8}" type="presOf" srcId="{5C7CDDFC-816A-48F4-90AD-B0F9A11FBD8D}" destId="{30C9D394-5409-468C-8B47-C86A22C4ED51}" srcOrd="0" destOrd="0" presId="urn:microsoft.com/office/officeart/2008/layout/LinedList"/>
    <dgm:cxn modelId="{1E29523D-CE05-42D4-946F-2645F5673D52}" type="presOf" srcId="{EF01700D-955E-4543-92AF-E7CC033608E3}" destId="{60BC4EF6-2023-4E61-A8FB-E7A05D411EA1}" srcOrd="0" destOrd="0" presId="urn:microsoft.com/office/officeart/2008/layout/LinedList"/>
    <dgm:cxn modelId="{9B75003F-4DEA-4B8A-8224-F7A0773DE106}" type="presOf" srcId="{745EAD5E-CE36-4996-BE8F-1E2E30A16E49}" destId="{884566FD-6EE1-46FD-899B-1D128AA10EF7}" srcOrd="0" destOrd="0" presId="urn:microsoft.com/office/officeart/2008/layout/LinedList"/>
    <dgm:cxn modelId="{6AAE7D47-0228-4891-8F67-8CB5F1B6BD6A}" type="presOf" srcId="{70389039-AD06-4DB3-8381-7A6A4F7D346A}" destId="{D5DD135A-2ABA-415B-9C51-0F025488FCA1}" srcOrd="0" destOrd="0" presId="urn:microsoft.com/office/officeart/2008/layout/LinedList"/>
    <dgm:cxn modelId="{A0AB1188-772A-4102-9ABB-CAFCB74B8752}" srcId="{5C7CDDFC-816A-48F4-90AD-B0F9A11FBD8D}" destId="{70389039-AD06-4DB3-8381-7A6A4F7D346A}" srcOrd="1" destOrd="0" parTransId="{97746B30-BDE1-470A-BA94-2442612780D6}" sibTransId="{C2B07860-16A8-4BC0-922B-A13A2296B811}"/>
    <dgm:cxn modelId="{2C6DE3A7-4E7E-4CEA-9EE0-6FA8506FDC33}" type="presOf" srcId="{6747E3E3-44BB-4E72-8550-7FEE1EEC0417}" destId="{BA60AA8C-A247-48E2-905A-11702AEA2C84}" srcOrd="0" destOrd="0" presId="urn:microsoft.com/office/officeart/2008/layout/LinedList"/>
    <dgm:cxn modelId="{71D6A2BF-246A-415D-B81F-0418AC914D80}" type="presOf" srcId="{A9C7323E-D947-4518-98DC-D97DB852BB54}" destId="{FB2375A0-8D4B-4C0B-B906-CB0F6BEB2B3D}" srcOrd="0" destOrd="0" presId="urn:microsoft.com/office/officeart/2008/layout/LinedList"/>
    <dgm:cxn modelId="{F194EBC6-D06F-44D5-A39A-98703F4320FA}" srcId="{5C7CDDFC-816A-48F4-90AD-B0F9A11FBD8D}" destId="{EF01700D-955E-4543-92AF-E7CC033608E3}" srcOrd="2" destOrd="0" parTransId="{FC1FF6E2-1DAB-436E-B8CD-BC9CA49F7847}" sibTransId="{1DFEC43B-C52A-4F63-A2B8-CBC3BCA1811B}"/>
    <dgm:cxn modelId="{D8EBEFCA-DE96-493A-9382-E35A743E57B3}" srcId="{5C7CDDFC-816A-48F4-90AD-B0F9A11FBD8D}" destId="{A4DFD3CF-FB30-444D-84D5-1B7BB83967B7}" srcOrd="0" destOrd="0" parTransId="{ADE2049F-5E03-48FC-BB14-69C2FB2AC140}" sibTransId="{E1E36A41-62B1-49BE-916D-11C927961062}"/>
    <dgm:cxn modelId="{B7BD11D3-D2A5-43E0-B26E-6A8E649BD084}" srcId="{5C7CDDFC-816A-48F4-90AD-B0F9A11FBD8D}" destId="{745EAD5E-CE36-4996-BE8F-1E2E30A16E49}" srcOrd="3" destOrd="0" parTransId="{BB9B178F-BD83-4B6C-810C-5E3C0ED3371D}" sibTransId="{2723D03C-7250-43B8-8863-94F5DE9B5CB3}"/>
    <dgm:cxn modelId="{797E0BDC-29AC-45A0-8A3E-16A02355974F}" type="presOf" srcId="{A4DFD3CF-FB30-444D-84D5-1B7BB83967B7}" destId="{EFFBFE89-6D16-429B-AC03-4D27C92D0A1A}" srcOrd="0" destOrd="0" presId="urn:microsoft.com/office/officeart/2008/layout/LinedList"/>
    <dgm:cxn modelId="{42733CEE-0567-49C0-AB59-49525331A040}" srcId="{5C7CDDFC-816A-48F4-90AD-B0F9A11FBD8D}" destId="{6747E3E3-44BB-4E72-8550-7FEE1EEC0417}" srcOrd="4" destOrd="0" parTransId="{05A61319-3060-4B3E-BD07-D6A2DCCB3905}" sibTransId="{473694EA-58DB-4339-A542-60E98107EB58}"/>
    <dgm:cxn modelId="{991013EF-0537-41FF-B7B2-B1ACF34F396B}" srcId="{5C7CDDFC-816A-48F4-90AD-B0F9A11FBD8D}" destId="{A9C7323E-D947-4518-98DC-D97DB852BB54}" srcOrd="5" destOrd="0" parTransId="{A84C4399-F483-4CB3-A9AF-8D40720E8C09}" sibTransId="{B2E9B1E3-4436-40B9-A103-246B764D3BD7}"/>
    <dgm:cxn modelId="{498916FD-32DA-45D1-AE4B-7573D0F1495A}" type="presParOf" srcId="{30C9D394-5409-468C-8B47-C86A22C4ED51}" destId="{69AABE67-4029-4054-BAB2-8740271DB1F1}" srcOrd="0" destOrd="0" presId="urn:microsoft.com/office/officeart/2008/layout/LinedList"/>
    <dgm:cxn modelId="{527F9CE7-8C2C-4D4E-B9D7-0FC8765F3C3A}" type="presParOf" srcId="{30C9D394-5409-468C-8B47-C86A22C4ED51}" destId="{9A30C54F-8843-472E-BBBF-90B963E717AB}" srcOrd="1" destOrd="0" presId="urn:microsoft.com/office/officeart/2008/layout/LinedList"/>
    <dgm:cxn modelId="{B4F1F6C4-E618-42E2-83F7-4F2DBB48B636}" type="presParOf" srcId="{9A30C54F-8843-472E-BBBF-90B963E717AB}" destId="{EFFBFE89-6D16-429B-AC03-4D27C92D0A1A}" srcOrd="0" destOrd="0" presId="urn:microsoft.com/office/officeart/2008/layout/LinedList"/>
    <dgm:cxn modelId="{7068FE0C-22C2-42CD-9C4A-0F1DF551CA06}" type="presParOf" srcId="{9A30C54F-8843-472E-BBBF-90B963E717AB}" destId="{97F542FC-4D91-472E-905F-D79314BC58A4}" srcOrd="1" destOrd="0" presId="urn:microsoft.com/office/officeart/2008/layout/LinedList"/>
    <dgm:cxn modelId="{7AD9C8CD-9AB0-4478-BB51-B0FA44CD1F4B}" type="presParOf" srcId="{30C9D394-5409-468C-8B47-C86A22C4ED51}" destId="{16060FAE-233D-4354-BF73-F0A337140D2C}" srcOrd="2" destOrd="0" presId="urn:microsoft.com/office/officeart/2008/layout/LinedList"/>
    <dgm:cxn modelId="{7CD07286-B78F-4296-AAFA-F1351A08BF71}" type="presParOf" srcId="{30C9D394-5409-468C-8B47-C86A22C4ED51}" destId="{C8399E7B-B5C4-4A83-A7E4-7C656FCB9EE0}" srcOrd="3" destOrd="0" presId="urn:microsoft.com/office/officeart/2008/layout/LinedList"/>
    <dgm:cxn modelId="{EC742B42-8220-4A79-8646-DB928E86768B}" type="presParOf" srcId="{C8399E7B-B5C4-4A83-A7E4-7C656FCB9EE0}" destId="{D5DD135A-2ABA-415B-9C51-0F025488FCA1}" srcOrd="0" destOrd="0" presId="urn:microsoft.com/office/officeart/2008/layout/LinedList"/>
    <dgm:cxn modelId="{4162B173-4859-4A5A-A071-1791B3B14764}" type="presParOf" srcId="{C8399E7B-B5C4-4A83-A7E4-7C656FCB9EE0}" destId="{9F022A79-9E46-4F21-995C-1B7FB9C2A6DF}" srcOrd="1" destOrd="0" presId="urn:microsoft.com/office/officeart/2008/layout/LinedList"/>
    <dgm:cxn modelId="{EB527EF8-CAC2-4227-B13A-DF396CD3F665}" type="presParOf" srcId="{30C9D394-5409-468C-8B47-C86A22C4ED51}" destId="{765CD992-F36C-4788-8B8B-E794FF257E8E}" srcOrd="4" destOrd="0" presId="urn:microsoft.com/office/officeart/2008/layout/LinedList"/>
    <dgm:cxn modelId="{E469F98C-F713-4A46-A471-466E91D5E422}" type="presParOf" srcId="{30C9D394-5409-468C-8B47-C86A22C4ED51}" destId="{19E5A3E1-E6D8-403D-AD87-4C22CF8ABB52}" srcOrd="5" destOrd="0" presId="urn:microsoft.com/office/officeart/2008/layout/LinedList"/>
    <dgm:cxn modelId="{ACC4B15B-4F3C-48EB-BDAB-28EE74AB0203}" type="presParOf" srcId="{19E5A3E1-E6D8-403D-AD87-4C22CF8ABB52}" destId="{60BC4EF6-2023-4E61-A8FB-E7A05D411EA1}" srcOrd="0" destOrd="0" presId="urn:microsoft.com/office/officeart/2008/layout/LinedList"/>
    <dgm:cxn modelId="{B156F8E5-9362-425B-A0F5-1284530AECEF}" type="presParOf" srcId="{19E5A3E1-E6D8-403D-AD87-4C22CF8ABB52}" destId="{F707F143-DECE-4C52-809B-6B3FF7735D03}" srcOrd="1" destOrd="0" presId="urn:microsoft.com/office/officeart/2008/layout/LinedList"/>
    <dgm:cxn modelId="{A573C396-6C75-44AD-AC70-3C93342AB1B6}" type="presParOf" srcId="{30C9D394-5409-468C-8B47-C86A22C4ED51}" destId="{08A7CE75-44B7-4864-9D70-C6818FC3AB21}" srcOrd="6" destOrd="0" presId="urn:microsoft.com/office/officeart/2008/layout/LinedList"/>
    <dgm:cxn modelId="{89200ABC-E000-46EB-93F1-668FD12D5AD5}" type="presParOf" srcId="{30C9D394-5409-468C-8B47-C86A22C4ED51}" destId="{BB35CDB4-6BC7-4D3F-9638-9323906ABE67}" srcOrd="7" destOrd="0" presId="urn:microsoft.com/office/officeart/2008/layout/LinedList"/>
    <dgm:cxn modelId="{000B15FE-04B3-4661-B7A2-FA7EF53B1DDF}" type="presParOf" srcId="{BB35CDB4-6BC7-4D3F-9638-9323906ABE67}" destId="{884566FD-6EE1-46FD-899B-1D128AA10EF7}" srcOrd="0" destOrd="0" presId="urn:microsoft.com/office/officeart/2008/layout/LinedList"/>
    <dgm:cxn modelId="{E0B10294-4342-4D7A-908D-99DC3662D012}" type="presParOf" srcId="{BB35CDB4-6BC7-4D3F-9638-9323906ABE67}" destId="{52E249B3-4BDE-4DD4-9FC0-9730B4B3EA71}" srcOrd="1" destOrd="0" presId="urn:microsoft.com/office/officeart/2008/layout/LinedList"/>
    <dgm:cxn modelId="{8BEFF56F-07EC-48D7-8DAA-E1EF63D2D8E7}" type="presParOf" srcId="{30C9D394-5409-468C-8B47-C86A22C4ED51}" destId="{CE456BAB-067D-400B-BB14-8468F80EB1D7}" srcOrd="8" destOrd="0" presId="urn:microsoft.com/office/officeart/2008/layout/LinedList"/>
    <dgm:cxn modelId="{BB65AAFB-3379-43B6-BAA4-9D8158314C6F}" type="presParOf" srcId="{30C9D394-5409-468C-8B47-C86A22C4ED51}" destId="{4E2C159E-6EA0-40E8-8F61-727A821C23EB}" srcOrd="9" destOrd="0" presId="urn:microsoft.com/office/officeart/2008/layout/LinedList"/>
    <dgm:cxn modelId="{EFB8EC8C-FD08-4707-A027-B5C9D3C5999D}" type="presParOf" srcId="{4E2C159E-6EA0-40E8-8F61-727A821C23EB}" destId="{BA60AA8C-A247-48E2-905A-11702AEA2C84}" srcOrd="0" destOrd="0" presId="urn:microsoft.com/office/officeart/2008/layout/LinedList"/>
    <dgm:cxn modelId="{8E4724FF-1089-4925-9ACF-2ABD0DD18679}" type="presParOf" srcId="{4E2C159E-6EA0-40E8-8F61-727A821C23EB}" destId="{4DD4C363-856A-4C95-9E9A-3E19E0F5DE0D}" srcOrd="1" destOrd="0" presId="urn:microsoft.com/office/officeart/2008/layout/LinedList"/>
    <dgm:cxn modelId="{ABE93C65-D82B-423F-B622-1BB706F3116E}" type="presParOf" srcId="{30C9D394-5409-468C-8B47-C86A22C4ED51}" destId="{AF75F73E-FC75-4779-9217-BE3F9C102C70}" srcOrd="10" destOrd="0" presId="urn:microsoft.com/office/officeart/2008/layout/LinedList"/>
    <dgm:cxn modelId="{4731F305-D276-4D01-83A1-AAB7B19AFB26}" type="presParOf" srcId="{30C9D394-5409-468C-8B47-C86A22C4ED51}" destId="{B799C17A-B3D0-4281-9B2F-C15EB3FA0A07}" srcOrd="11" destOrd="0" presId="urn:microsoft.com/office/officeart/2008/layout/LinedList"/>
    <dgm:cxn modelId="{E7770376-704B-4670-A7F6-7D4F4C7D5B51}" type="presParOf" srcId="{B799C17A-B3D0-4281-9B2F-C15EB3FA0A07}" destId="{FB2375A0-8D4B-4C0B-B906-CB0F6BEB2B3D}" srcOrd="0" destOrd="0" presId="urn:microsoft.com/office/officeart/2008/layout/LinedList"/>
    <dgm:cxn modelId="{EC9C31BA-53BB-49D8-A5FE-A6A2CA304FAF}" type="presParOf" srcId="{B799C17A-B3D0-4281-9B2F-C15EB3FA0A07}" destId="{24157455-ECB4-431F-B0D0-FF4034053B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F755E14-05E6-43C9-9718-E7FDCE39D01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17372C0-8D41-4129-86E2-BC18DA0C79BA}">
      <dgm:prSet/>
      <dgm:spPr/>
      <dgm:t>
        <a:bodyPr/>
        <a:lstStyle/>
        <a:p>
          <a:r>
            <a:rPr lang="en-US"/>
            <a:t>Choose a setting</a:t>
          </a:r>
        </a:p>
      </dgm:t>
    </dgm:pt>
    <dgm:pt modelId="{F3BCD341-FC3B-434D-BF10-3C0CB7BDDA4D}" type="parTrans" cxnId="{95D8E3C5-FEEC-432B-BD89-CC75602D7F0C}">
      <dgm:prSet/>
      <dgm:spPr/>
      <dgm:t>
        <a:bodyPr/>
        <a:lstStyle/>
        <a:p>
          <a:endParaRPr lang="en-US"/>
        </a:p>
      </dgm:t>
    </dgm:pt>
    <dgm:pt modelId="{38BD7E04-49CB-4409-B4A2-A64BEB22AC95}" type="sibTrans" cxnId="{95D8E3C5-FEEC-432B-BD89-CC75602D7F0C}">
      <dgm:prSet/>
      <dgm:spPr/>
      <dgm:t>
        <a:bodyPr/>
        <a:lstStyle/>
        <a:p>
          <a:endParaRPr lang="en-US"/>
        </a:p>
      </dgm:t>
    </dgm:pt>
    <dgm:pt modelId="{6100A01A-4832-43A7-8656-3B893FE9CEA3}">
      <dgm:prSet/>
      <dgm:spPr/>
      <dgm:t>
        <a:bodyPr/>
        <a:lstStyle/>
        <a:p>
          <a:r>
            <a:rPr lang="en-US"/>
            <a:t>Research methods to promote literacy and resilience in mental health</a:t>
          </a:r>
        </a:p>
      </dgm:t>
    </dgm:pt>
    <dgm:pt modelId="{2D8B336F-86F0-44AC-A68B-CB771CB959C3}" type="parTrans" cxnId="{59895336-4F19-4929-9553-752A202C3348}">
      <dgm:prSet/>
      <dgm:spPr/>
      <dgm:t>
        <a:bodyPr/>
        <a:lstStyle/>
        <a:p>
          <a:endParaRPr lang="en-US"/>
        </a:p>
      </dgm:t>
    </dgm:pt>
    <dgm:pt modelId="{66395D81-CE0D-4D5D-B021-49F3F947122A}" type="sibTrans" cxnId="{59895336-4F19-4929-9553-752A202C3348}">
      <dgm:prSet/>
      <dgm:spPr/>
      <dgm:t>
        <a:bodyPr/>
        <a:lstStyle/>
        <a:p>
          <a:endParaRPr lang="en-US"/>
        </a:p>
      </dgm:t>
    </dgm:pt>
    <dgm:pt modelId="{4C6C4F4A-C785-4D12-AE35-7C3894A3F3F5}">
      <dgm:prSet/>
      <dgm:spPr/>
      <dgm:t>
        <a:bodyPr/>
        <a:lstStyle/>
        <a:p>
          <a:r>
            <a:rPr lang="en-US"/>
            <a:t>Be prepared to share your findings</a:t>
          </a:r>
        </a:p>
      </dgm:t>
    </dgm:pt>
    <dgm:pt modelId="{26002921-0950-4813-8601-406092A63953}" type="parTrans" cxnId="{39B55667-084A-4BDB-B8CD-0AEFC5004DF4}">
      <dgm:prSet/>
      <dgm:spPr/>
      <dgm:t>
        <a:bodyPr/>
        <a:lstStyle/>
        <a:p>
          <a:endParaRPr lang="en-US"/>
        </a:p>
      </dgm:t>
    </dgm:pt>
    <dgm:pt modelId="{D874C094-C344-4D58-ACAF-554BB9F6AFC7}" type="sibTrans" cxnId="{39B55667-084A-4BDB-B8CD-0AEFC5004DF4}">
      <dgm:prSet/>
      <dgm:spPr/>
      <dgm:t>
        <a:bodyPr/>
        <a:lstStyle/>
        <a:p>
          <a:endParaRPr lang="en-US"/>
        </a:p>
      </dgm:t>
    </dgm:pt>
    <dgm:pt modelId="{E45F8CF1-D7CB-4C2C-84E8-F2961BD502CD}">
      <dgm:prSet/>
      <dgm:spPr/>
      <dgm:t>
        <a:bodyPr/>
        <a:lstStyle/>
        <a:p>
          <a:r>
            <a:rPr lang="en-US"/>
            <a:t>What, who, where, when and how</a:t>
          </a:r>
        </a:p>
      </dgm:t>
    </dgm:pt>
    <dgm:pt modelId="{4BDFF902-06EC-458B-AB40-EB35928BE7BF}" type="parTrans" cxnId="{7C2816E3-2710-4D0A-8D84-2E3B9DCA30DB}">
      <dgm:prSet/>
      <dgm:spPr/>
      <dgm:t>
        <a:bodyPr/>
        <a:lstStyle/>
        <a:p>
          <a:endParaRPr lang="en-US"/>
        </a:p>
      </dgm:t>
    </dgm:pt>
    <dgm:pt modelId="{CBCF39A6-F859-422D-8B6B-F4B710A8025F}" type="sibTrans" cxnId="{7C2816E3-2710-4D0A-8D84-2E3B9DCA30DB}">
      <dgm:prSet/>
      <dgm:spPr/>
      <dgm:t>
        <a:bodyPr/>
        <a:lstStyle/>
        <a:p>
          <a:endParaRPr lang="en-US"/>
        </a:p>
      </dgm:t>
    </dgm:pt>
    <dgm:pt modelId="{4FAE4E2A-F579-45F7-9780-BA501ED0F2CC}">
      <dgm:prSet/>
      <dgm:spPr/>
      <dgm:t>
        <a:bodyPr/>
        <a:lstStyle/>
        <a:p>
          <a:r>
            <a:rPr lang="en-US"/>
            <a:t>(20 mins)</a:t>
          </a:r>
        </a:p>
      </dgm:t>
    </dgm:pt>
    <dgm:pt modelId="{D9E4CDDB-FC02-4AB5-A985-ECC991024E76}" type="parTrans" cxnId="{940122C5-8263-4214-87AE-088183AA73F8}">
      <dgm:prSet/>
      <dgm:spPr/>
      <dgm:t>
        <a:bodyPr/>
        <a:lstStyle/>
        <a:p>
          <a:endParaRPr lang="en-US"/>
        </a:p>
      </dgm:t>
    </dgm:pt>
    <dgm:pt modelId="{72EC1ED0-7A15-4D96-91F0-9CEB007D410B}" type="sibTrans" cxnId="{940122C5-8263-4214-87AE-088183AA73F8}">
      <dgm:prSet/>
      <dgm:spPr/>
      <dgm:t>
        <a:bodyPr/>
        <a:lstStyle/>
        <a:p>
          <a:endParaRPr lang="en-US"/>
        </a:p>
      </dgm:t>
    </dgm:pt>
    <dgm:pt modelId="{BA3CD61B-B237-4D0E-AF28-2738A8A83A68}" type="pres">
      <dgm:prSet presAssocID="{4F755E14-05E6-43C9-9718-E7FDCE39D01B}" presName="vert0" presStyleCnt="0">
        <dgm:presLayoutVars>
          <dgm:dir/>
          <dgm:animOne val="branch"/>
          <dgm:animLvl val="lvl"/>
        </dgm:presLayoutVars>
      </dgm:prSet>
      <dgm:spPr/>
    </dgm:pt>
    <dgm:pt modelId="{11F919D2-67AD-4180-8623-5DC3E58C27D2}" type="pres">
      <dgm:prSet presAssocID="{D17372C0-8D41-4129-86E2-BC18DA0C79BA}" presName="thickLine" presStyleLbl="alignNode1" presStyleIdx="0" presStyleCnt="5"/>
      <dgm:spPr/>
    </dgm:pt>
    <dgm:pt modelId="{43E326B5-9F3E-413D-AAEF-6ECD06C1AA77}" type="pres">
      <dgm:prSet presAssocID="{D17372C0-8D41-4129-86E2-BC18DA0C79BA}" presName="horz1" presStyleCnt="0"/>
      <dgm:spPr/>
    </dgm:pt>
    <dgm:pt modelId="{3617BB47-2015-4C43-B000-281CF293A872}" type="pres">
      <dgm:prSet presAssocID="{D17372C0-8D41-4129-86E2-BC18DA0C79BA}" presName="tx1" presStyleLbl="revTx" presStyleIdx="0" presStyleCnt="5"/>
      <dgm:spPr/>
    </dgm:pt>
    <dgm:pt modelId="{78CA11FE-F009-4937-A9DD-DAA87B7D4E3D}" type="pres">
      <dgm:prSet presAssocID="{D17372C0-8D41-4129-86E2-BC18DA0C79BA}" presName="vert1" presStyleCnt="0"/>
      <dgm:spPr/>
    </dgm:pt>
    <dgm:pt modelId="{384AA5B6-7BA3-48D4-98C9-61B2E0B24535}" type="pres">
      <dgm:prSet presAssocID="{6100A01A-4832-43A7-8656-3B893FE9CEA3}" presName="thickLine" presStyleLbl="alignNode1" presStyleIdx="1" presStyleCnt="5"/>
      <dgm:spPr/>
    </dgm:pt>
    <dgm:pt modelId="{F44AE827-D079-4990-A9F4-7BFB47A71511}" type="pres">
      <dgm:prSet presAssocID="{6100A01A-4832-43A7-8656-3B893FE9CEA3}" presName="horz1" presStyleCnt="0"/>
      <dgm:spPr/>
    </dgm:pt>
    <dgm:pt modelId="{8ED5D55E-FCCC-413B-A80D-BB7DE80EA3A5}" type="pres">
      <dgm:prSet presAssocID="{6100A01A-4832-43A7-8656-3B893FE9CEA3}" presName="tx1" presStyleLbl="revTx" presStyleIdx="1" presStyleCnt="5"/>
      <dgm:spPr/>
    </dgm:pt>
    <dgm:pt modelId="{04045471-73C4-4965-90C7-C0EA2A2B2804}" type="pres">
      <dgm:prSet presAssocID="{6100A01A-4832-43A7-8656-3B893FE9CEA3}" presName="vert1" presStyleCnt="0"/>
      <dgm:spPr/>
    </dgm:pt>
    <dgm:pt modelId="{C3B69276-92E4-42EA-9AC8-388B26CE11BD}" type="pres">
      <dgm:prSet presAssocID="{4C6C4F4A-C785-4D12-AE35-7C3894A3F3F5}" presName="thickLine" presStyleLbl="alignNode1" presStyleIdx="2" presStyleCnt="5"/>
      <dgm:spPr/>
    </dgm:pt>
    <dgm:pt modelId="{E653112D-8DCF-4220-AD09-F431A8350BC2}" type="pres">
      <dgm:prSet presAssocID="{4C6C4F4A-C785-4D12-AE35-7C3894A3F3F5}" presName="horz1" presStyleCnt="0"/>
      <dgm:spPr/>
    </dgm:pt>
    <dgm:pt modelId="{CF460A18-88F5-4C0E-9617-86850DB4BE34}" type="pres">
      <dgm:prSet presAssocID="{4C6C4F4A-C785-4D12-AE35-7C3894A3F3F5}" presName="tx1" presStyleLbl="revTx" presStyleIdx="2" presStyleCnt="5"/>
      <dgm:spPr/>
    </dgm:pt>
    <dgm:pt modelId="{9665A5F9-88DE-4E4F-A4CA-7E44614D0311}" type="pres">
      <dgm:prSet presAssocID="{4C6C4F4A-C785-4D12-AE35-7C3894A3F3F5}" presName="vert1" presStyleCnt="0"/>
      <dgm:spPr/>
    </dgm:pt>
    <dgm:pt modelId="{3CC2FA33-2455-49C5-88FF-AF58AC7DA311}" type="pres">
      <dgm:prSet presAssocID="{E45F8CF1-D7CB-4C2C-84E8-F2961BD502CD}" presName="thickLine" presStyleLbl="alignNode1" presStyleIdx="3" presStyleCnt="5"/>
      <dgm:spPr/>
    </dgm:pt>
    <dgm:pt modelId="{9F8184C3-AD77-4E70-BDDD-DEA83666E78D}" type="pres">
      <dgm:prSet presAssocID="{E45F8CF1-D7CB-4C2C-84E8-F2961BD502CD}" presName="horz1" presStyleCnt="0"/>
      <dgm:spPr/>
    </dgm:pt>
    <dgm:pt modelId="{4507CD6C-5461-481E-8263-9C9324143606}" type="pres">
      <dgm:prSet presAssocID="{E45F8CF1-D7CB-4C2C-84E8-F2961BD502CD}" presName="tx1" presStyleLbl="revTx" presStyleIdx="3" presStyleCnt="5"/>
      <dgm:spPr/>
    </dgm:pt>
    <dgm:pt modelId="{14D8F5C4-D342-4C31-A74A-A545F9F440AE}" type="pres">
      <dgm:prSet presAssocID="{E45F8CF1-D7CB-4C2C-84E8-F2961BD502CD}" presName="vert1" presStyleCnt="0"/>
      <dgm:spPr/>
    </dgm:pt>
    <dgm:pt modelId="{0627B17E-19D3-4DF4-A64A-48DD80D86451}" type="pres">
      <dgm:prSet presAssocID="{4FAE4E2A-F579-45F7-9780-BA501ED0F2CC}" presName="thickLine" presStyleLbl="alignNode1" presStyleIdx="4" presStyleCnt="5"/>
      <dgm:spPr/>
    </dgm:pt>
    <dgm:pt modelId="{1C2D9FFE-C301-4CEB-B122-8B726928FFC1}" type="pres">
      <dgm:prSet presAssocID="{4FAE4E2A-F579-45F7-9780-BA501ED0F2CC}" presName="horz1" presStyleCnt="0"/>
      <dgm:spPr/>
    </dgm:pt>
    <dgm:pt modelId="{68DB5AC5-CA38-4F37-B8A8-E566CF8B3345}" type="pres">
      <dgm:prSet presAssocID="{4FAE4E2A-F579-45F7-9780-BA501ED0F2CC}" presName="tx1" presStyleLbl="revTx" presStyleIdx="4" presStyleCnt="5"/>
      <dgm:spPr/>
    </dgm:pt>
    <dgm:pt modelId="{CF7D9EE2-0302-4E03-97FE-8BD952DFB3B0}" type="pres">
      <dgm:prSet presAssocID="{4FAE4E2A-F579-45F7-9780-BA501ED0F2CC}" presName="vert1" presStyleCnt="0"/>
      <dgm:spPr/>
    </dgm:pt>
  </dgm:ptLst>
  <dgm:cxnLst>
    <dgm:cxn modelId="{FB27EE0A-CF99-400C-B5CF-79FB906B0EE2}" type="presOf" srcId="{4F755E14-05E6-43C9-9718-E7FDCE39D01B}" destId="{BA3CD61B-B237-4D0E-AF28-2738A8A83A68}" srcOrd="0" destOrd="0" presId="urn:microsoft.com/office/officeart/2008/layout/LinedList"/>
    <dgm:cxn modelId="{59895336-4F19-4929-9553-752A202C3348}" srcId="{4F755E14-05E6-43C9-9718-E7FDCE39D01B}" destId="{6100A01A-4832-43A7-8656-3B893FE9CEA3}" srcOrd="1" destOrd="0" parTransId="{2D8B336F-86F0-44AC-A68B-CB771CB959C3}" sibTransId="{66395D81-CE0D-4D5D-B021-49F3F947122A}"/>
    <dgm:cxn modelId="{79A0A538-850A-4926-AE33-4A835D1F551B}" type="presOf" srcId="{4C6C4F4A-C785-4D12-AE35-7C3894A3F3F5}" destId="{CF460A18-88F5-4C0E-9617-86850DB4BE34}" srcOrd="0" destOrd="0" presId="urn:microsoft.com/office/officeart/2008/layout/LinedList"/>
    <dgm:cxn modelId="{39B55667-084A-4BDB-B8CD-0AEFC5004DF4}" srcId="{4F755E14-05E6-43C9-9718-E7FDCE39D01B}" destId="{4C6C4F4A-C785-4D12-AE35-7C3894A3F3F5}" srcOrd="2" destOrd="0" parTransId="{26002921-0950-4813-8601-406092A63953}" sibTransId="{D874C094-C344-4D58-ACAF-554BB9F6AFC7}"/>
    <dgm:cxn modelId="{954AF59C-F8D4-41C9-8330-DF6AD259C913}" type="presOf" srcId="{4FAE4E2A-F579-45F7-9780-BA501ED0F2CC}" destId="{68DB5AC5-CA38-4F37-B8A8-E566CF8B3345}" srcOrd="0" destOrd="0" presId="urn:microsoft.com/office/officeart/2008/layout/LinedList"/>
    <dgm:cxn modelId="{1EF43D9D-8214-4C53-9BC1-45170585E2F9}" type="presOf" srcId="{E45F8CF1-D7CB-4C2C-84E8-F2961BD502CD}" destId="{4507CD6C-5461-481E-8263-9C9324143606}" srcOrd="0" destOrd="0" presId="urn:microsoft.com/office/officeart/2008/layout/LinedList"/>
    <dgm:cxn modelId="{BEDCA6A8-BAF4-4436-9C47-1666432E423B}" type="presOf" srcId="{6100A01A-4832-43A7-8656-3B893FE9CEA3}" destId="{8ED5D55E-FCCC-413B-A80D-BB7DE80EA3A5}" srcOrd="0" destOrd="0" presId="urn:microsoft.com/office/officeart/2008/layout/LinedList"/>
    <dgm:cxn modelId="{BDA65CB2-3E50-4337-BDBC-E754FEC419E3}" type="presOf" srcId="{D17372C0-8D41-4129-86E2-BC18DA0C79BA}" destId="{3617BB47-2015-4C43-B000-281CF293A872}" srcOrd="0" destOrd="0" presId="urn:microsoft.com/office/officeart/2008/layout/LinedList"/>
    <dgm:cxn modelId="{940122C5-8263-4214-87AE-088183AA73F8}" srcId="{4F755E14-05E6-43C9-9718-E7FDCE39D01B}" destId="{4FAE4E2A-F579-45F7-9780-BA501ED0F2CC}" srcOrd="4" destOrd="0" parTransId="{D9E4CDDB-FC02-4AB5-A985-ECC991024E76}" sibTransId="{72EC1ED0-7A15-4D96-91F0-9CEB007D410B}"/>
    <dgm:cxn modelId="{95D8E3C5-FEEC-432B-BD89-CC75602D7F0C}" srcId="{4F755E14-05E6-43C9-9718-E7FDCE39D01B}" destId="{D17372C0-8D41-4129-86E2-BC18DA0C79BA}" srcOrd="0" destOrd="0" parTransId="{F3BCD341-FC3B-434D-BF10-3C0CB7BDDA4D}" sibTransId="{38BD7E04-49CB-4409-B4A2-A64BEB22AC95}"/>
    <dgm:cxn modelId="{7C2816E3-2710-4D0A-8D84-2E3B9DCA30DB}" srcId="{4F755E14-05E6-43C9-9718-E7FDCE39D01B}" destId="{E45F8CF1-D7CB-4C2C-84E8-F2961BD502CD}" srcOrd="3" destOrd="0" parTransId="{4BDFF902-06EC-458B-AB40-EB35928BE7BF}" sibTransId="{CBCF39A6-F859-422D-8B6B-F4B710A8025F}"/>
    <dgm:cxn modelId="{91F0BB4E-79E3-4208-87EE-1CEAE57BF464}" type="presParOf" srcId="{BA3CD61B-B237-4D0E-AF28-2738A8A83A68}" destId="{11F919D2-67AD-4180-8623-5DC3E58C27D2}" srcOrd="0" destOrd="0" presId="urn:microsoft.com/office/officeart/2008/layout/LinedList"/>
    <dgm:cxn modelId="{627D1DFF-6A37-4D78-9175-710499B1C65D}" type="presParOf" srcId="{BA3CD61B-B237-4D0E-AF28-2738A8A83A68}" destId="{43E326B5-9F3E-413D-AAEF-6ECD06C1AA77}" srcOrd="1" destOrd="0" presId="urn:microsoft.com/office/officeart/2008/layout/LinedList"/>
    <dgm:cxn modelId="{6A02B540-960F-41DF-99C8-D7C1606EB755}" type="presParOf" srcId="{43E326B5-9F3E-413D-AAEF-6ECD06C1AA77}" destId="{3617BB47-2015-4C43-B000-281CF293A872}" srcOrd="0" destOrd="0" presId="urn:microsoft.com/office/officeart/2008/layout/LinedList"/>
    <dgm:cxn modelId="{7C89C0CB-225B-42A9-A4A9-B126538D492E}" type="presParOf" srcId="{43E326B5-9F3E-413D-AAEF-6ECD06C1AA77}" destId="{78CA11FE-F009-4937-A9DD-DAA87B7D4E3D}" srcOrd="1" destOrd="0" presId="urn:microsoft.com/office/officeart/2008/layout/LinedList"/>
    <dgm:cxn modelId="{50EDF8AF-8529-49E1-A8FA-A62C90390B1D}" type="presParOf" srcId="{BA3CD61B-B237-4D0E-AF28-2738A8A83A68}" destId="{384AA5B6-7BA3-48D4-98C9-61B2E0B24535}" srcOrd="2" destOrd="0" presId="urn:microsoft.com/office/officeart/2008/layout/LinedList"/>
    <dgm:cxn modelId="{FB0E8257-BF5E-43A5-9B4D-89EEB5EA2F07}" type="presParOf" srcId="{BA3CD61B-B237-4D0E-AF28-2738A8A83A68}" destId="{F44AE827-D079-4990-A9F4-7BFB47A71511}" srcOrd="3" destOrd="0" presId="urn:microsoft.com/office/officeart/2008/layout/LinedList"/>
    <dgm:cxn modelId="{86BAA544-BB38-431D-90DD-F58BAB9DC9EF}" type="presParOf" srcId="{F44AE827-D079-4990-A9F4-7BFB47A71511}" destId="{8ED5D55E-FCCC-413B-A80D-BB7DE80EA3A5}" srcOrd="0" destOrd="0" presId="urn:microsoft.com/office/officeart/2008/layout/LinedList"/>
    <dgm:cxn modelId="{460EC61E-1CED-43BA-8E77-720FAFA2CE4D}" type="presParOf" srcId="{F44AE827-D079-4990-A9F4-7BFB47A71511}" destId="{04045471-73C4-4965-90C7-C0EA2A2B2804}" srcOrd="1" destOrd="0" presId="urn:microsoft.com/office/officeart/2008/layout/LinedList"/>
    <dgm:cxn modelId="{12328423-2ED3-4C0C-9D67-D0CE7ACBCA3C}" type="presParOf" srcId="{BA3CD61B-B237-4D0E-AF28-2738A8A83A68}" destId="{C3B69276-92E4-42EA-9AC8-388B26CE11BD}" srcOrd="4" destOrd="0" presId="urn:microsoft.com/office/officeart/2008/layout/LinedList"/>
    <dgm:cxn modelId="{34FFA871-273C-4172-964B-773F3F567651}" type="presParOf" srcId="{BA3CD61B-B237-4D0E-AF28-2738A8A83A68}" destId="{E653112D-8DCF-4220-AD09-F431A8350BC2}" srcOrd="5" destOrd="0" presId="urn:microsoft.com/office/officeart/2008/layout/LinedList"/>
    <dgm:cxn modelId="{AF32D6AF-B88D-4590-B7E0-F88DAF36C2F3}" type="presParOf" srcId="{E653112D-8DCF-4220-AD09-F431A8350BC2}" destId="{CF460A18-88F5-4C0E-9617-86850DB4BE34}" srcOrd="0" destOrd="0" presId="urn:microsoft.com/office/officeart/2008/layout/LinedList"/>
    <dgm:cxn modelId="{A80001C6-E9CA-44A4-BD08-7740E5C1690B}" type="presParOf" srcId="{E653112D-8DCF-4220-AD09-F431A8350BC2}" destId="{9665A5F9-88DE-4E4F-A4CA-7E44614D0311}" srcOrd="1" destOrd="0" presId="urn:microsoft.com/office/officeart/2008/layout/LinedList"/>
    <dgm:cxn modelId="{411BC083-1924-4ACC-B668-0ED71CBFC44C}" type="presParOf" srcId="{BA3CD61B-B237-4D0E-AF28-2738A8A83A68}" destId="{3CC2FA33-2455-49C5-88FF-AF58AC7DA311}" srcOrd="6" destOrd="0" presId="urn:microsoft.com/office/officeart/2008/layout/LinedList"/>
    <dgm:cxn modelId="{40012DEF-4983-4049-8483-A2F7D65CA224}" type="presParOf" srcId="{BA3CD61B-B237-4D0E-AF28-2738A8A83A68}" destId="{9F8184C3-AD77-4E70-BDDD-DEA83666E78D}" srcOrd="7" destOrd="0" presId="urn:microsoft.com/office/officeart/2008/layout/LinedList"/>
    <dgm:cxn modelId="{9643A272-6488-4E4E-8004-8FABFC82A88F}" type="presParOf" srcId="{9F8184C3-AD77-4E70-BDDD-DEA83666E78D}" destId="{4507CD6C-5461-481E-8263-9C9324143606}" srcOrd="0" destOrd="0" presId="urn:microsoft.com/office/officeart/2008/layout/LinedList"/>
    <dgm:cxn modelId="{31B40724-0CF9-4DFD-97CF-A2DD532A0B49}" type="presParOf" srcId="{9F8184C3-AD77-4E70-BDDD-DEA83666E78D}" destId="{14D8F5C4-D342-4C31-A74A-A545F9F440AE}" srcOrd="1" destOrd="0" presId="urn:microsoft.com/office/officeart/2008/layout/LinedList"/>
    <dgm:cxn modelId="{7FD14B91-5542-4054-9C58-1766DB4B80D3}" type="presParOf" srcId="{BA3CD61B-B237-4D0E-AF28-2738A8A83A68}" destId="{0627B17E-19D3-4DF4-A64A-48DD80D86451}" srcOrd="8" destOrd="0" presId="urn:microsoft.com/office/officeart/2008/layout/LinedList"/>
    <dgm:cxn modelId="{49CC069C-65BD-429F-93DF-C04B2D8ECEC3}" type="presParOf" srcId="{BA3CD61B-B237-4D0E-AF28-2738A8A83A68}" destId="{1C2D9FFE-C301-4CEB-B122-8B726928FFC1}" srcOrd="9" destOrd="0" presId="urn:microsoft.com/office/officeart/2008/layout/LinedList"/>
    <dgm:cxn modelId="{38650583-AA6D-4A71-8262-4B588C528A7D}" type="presParOf" srcId="{1C2D9FFE-C301-4CEB-B122-8B726928FFC1}" destId="{68DB5AC5-CA38-4F37-B8A8-E566CF8B3345}" srcOrd="0" destOrd="0" presId="urn:microsoft.com/office/officeart/2008/layout/LinedList"/>
    <dgm:cxn modelId="{5C5CA3FF-CCE6-4D9D-8741-3ECCD597FC33}" type="presParOf" srcId="{1C2D9FFE-C301-4CEB-B122-8B726928FFC1}" destId="{CF7D9EE2-0302-4E03-97FE-8BD952DFB3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11FF352-5290-4E14-8741-198CEE475B4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100DDC3-6A54-4B5B-8067-E84C33792F82}">
      <dgm:prSet/>
      <dgm:spPr/>
      <dgm:t>
        <a:bodyPr/>
        <a:lstStyle/>
        <a:p>
          <a:r>
            <a:rPr lang="en-US"/>
            <a:t>One or more components addressed:</a:t>
          </a:r>
        </a:p>
      </dgm:t>
    </dgm:pt>
    <dgm:pt modelId="{2462926A-01C6-49A7-80E0-0228A9DCF6F4}" type="parTrans" cxnId="{DAE5973F-F0BF-4493-80DB-AC6566996649}">
      <dgm:prSet/>
      <dgm:spPr/>
      <dgm:t>
        <a:bodyPr/>
        <a:lstStyle/>
        <a:p>
          <a:endParaRPr lang="en-US"/>
        </a:p>
      </dgm:t>
    </dgm:pt>
    <dgm:pt modelId="{7149AC1F-6A67-4DA8-B346-B0D21FD641ED}" type="sibTrans" cxnId="{DAE5973F-F0BF-4493-80DB-AC6566996649}">
      <dgm:prSet/>
      <dgm:spPr/>
      <dgm:t>
        <a:bodyPr/>
        <a:lstStyle/>
        <a:p>
          <a:endParaRPr lang="en-US"/>
        </a:p>
      </dgm:t>
    </dgm:pt>
    <dgm:pt modelId="{5FFE1C05-5C97-4B20-A9A1-C98DCC96F36F}">
      <dgm:prSet/>
      <dgm:spPr/>
      <dgm:t>
        <a:bodyPr/>
        <a:lstStyle/>
        <a:p>
          <a:r>
            <a:rPr lang="en-US"/>
            <a:t>Mental health disorders</a:t>
          </a:r>
        </a:p>
      </dgm:t>
    </dgm:pt>
    <dgm:pt modelId="{68BE69CA-68C5-4E48-91EE-58A1B6C30E7A}" type="parTrans" cxnId="{C30248B5-0FEC-456B-88AF-706B9D34D214}">
      <dgm:prSet/>
      <dgm:spPr/>
      <dgm:t>
        <a:bodyPr/>
        <a:lstStyle/>
        <a:p>
          <a:endParaRPr lang="en-US"/>
        </a:p>
      </dgm:t>
    </dgm:pt>
    <dgm:pt modelId="{551FB97C-D4F5-414D-AF86-735C7ACAEC91}" type="sibTrans" cxnId="{C30248B5-0FEC-456B-88AF-706B9D34D214}">
      <dgm:prSet/>
      <dgm:spPr/>
      <dgm:t>
        <a:bodyPr/>
        <a:lstStyle/>
        <a:p>
          <a:endParaRPr lang="en-US"/>
        </a:p>
      </dgm:t>
    </dgm:pt>
    <dgm:pt modelId="{E870CBB7-F100-4E6A-A7C9-FC21F605793F}">
      <dgm:prSet/>
      <dgm:spPr/>
      <dgm:t>
        <a:bodyPr/>
        <a:lstStyle/>
        <a:p>
          <a:r>
            <a:rPr lang="en-US"/>
            <a:t>Signs/symptoms</a:t>
          </a:r>
        </a:p>
      </dgm:t>
    </dgm:pt>
    <dgm:pt modelId="{337E5180-E717-459D-9087-EC1FABC62F2C}" type="parTrans" cxnId="{05E2000A-FC85-4E35-8F6E-E49C50FA1BD8}">
      <dgm:prSet/>
      <dgm:spPr/>
      <dgm:t>
        <a:bodyPr/>
        <a:lstStyle/>
        <a:p>
          <a:endParaRPr lang="en-US"/>
        </a:p>
      </dgm:t>
    </dgm:pt>
    <dgm:pt modelId="{C2C9D973-F0DE-4CE5-8485-2598B8932FC9}" type="sibTrans" cxnId="{05E2000A-FC85-4E35-8F6E-E49C50FA1BD8}">
      <dgm:prSet/>
      <dgm:spPr/>
      <dgm:t>
        <a:bodyPr/>
        <a:lstStyle/>
        <a:p>
          <a:endParaRPr lang="en-US"/>
        </a:p>
      </dgm:t>
    </dgm:pt>
    <dgm:pt modelId="{C94F10FA-7955-4108-AE8E-DDF2C154DE91}">
      <dgm:prSet/>
      <dgm:spPr/>
      <dgm:t>
        <a:bodyPr/>
        <a:lstStyle/>
        <a:p>
          <a:r>
            <a:rPr lang="en-US"/>
            <a:t>Treatments</a:t>
          </a:r>
        </a:p>
      </dgm:t>
    </dgm:pt>
    <dgm:pt modelId="{52F6FECC-2AAA-4A7D-A913-D2721D512C50}" type="parTrans" cxnId="{5352F855-6197-46D2-ABA0-BBCD6D2394AF}">
      <dgm:prSet/>
      <dgm:spPr/>
      <dgm:t>
        <a:bodyPr/>
        <a:lstStyle/>
        <a:p>
          <a:endParaRPr lang="en-US"/>
        </a:p>
      </dgm:t>
    </dgm:pt>
    <dgm:pt modelId="{15C9D966-D9D1-408C-B2DA-2CBF5CE6A763}" type="sibTrans" cxnId="{5352F855-6197-46D2-ABA0-BBCD6D2394AF}">
      <dgm:prSet/>
      <dgm:spPr/>
      <dgm:t>
        <a:bodyPr/>
        <a:lstStyle/>
        <a:p>
          <a:endParaRPr lang="en-US"/>
        </a:p>
      </dgm:t>
    </dgm:pt>
    <dgm:pt modelId="{9F3BFE64-750B-4E66-8F0A-102391FF2A63}">
      <dgm:prSet/>
      <dgm:spPr/>
      <dgm:t>
        <a:bodyPr/>
        <a:lstStyle/>
        <a:p>
          <a:r>
            <a:rPr lang="en-US"/>
            <a:t>Myths</a:t>
          </a:r>
        </a:p>
      </dgm:t>
    </dgm:pt>
    <dgm:pt modelId="{3424666B-B93F-4A3B-A6B3-3186E2699522}" type="parTrans" cxnId="{1AB1974B-B9B5-46CD-907E-00E2A0022F59}">
      <dgm:prSet/>
      <dgm:spPr/>
      <dgm:t>
        <a:bodyPr/>
        <a:lstStyle/>
        <a:p>
          <a:endParaRPr lang="en-US"/>
        </a:p>
      </dgm:t>
    </dgm:pt>
    <dgm:pt modelId="{889572A5-F474-4E15-A6A2-09F759ADE878}" type="sibTrans" cxnId="{1AB1974B-B9B5-46CD-907E-00E2A0022F59}">
      <dgm:prSet/>
      <dgm:spPr/>
      <dgm:t>
        <a:bodyPr/>
        <a:lstStyle/>
        <a:p>
          <a:endParaRPr lang="en-US"/>
        </a:p>
      </dgm:t>
    </dgm:pt>
    <dgm:pt modelId="{80CE8500-3B40-4D07-8BB7-4D87876D7A3D}">
      <dgm:prSet/>
      <dgm:spPr/>
      <dgm:t>
        <a:bodyPr/>
        <a:lstStyle/>
        <a:p>
          <a:r>
            <a:rPr lang="en-US"/>
            <a:t>Non-stigmatising attitudes/behaviours</a:t>
          </a:r>
        </a:p>
      </dgm:t>
    </dgm:pt>
    <dgm:pt modelId="{75E13946-CEAF-4B9A-971C-DA75F92511A2}" type="parTrans" cxnId="{6AEE0EFF-BBE8-448D-8EDA-D742A0433985}">
      <dgm:prSet/>
      <dgm:spPr/>
      <dgm:t>
        <a:bodyPr/>
        <a:lstStyle/>
        <a:p>
          <a:endParaRPr lang="en-US"/>
        </a:p>
      </dgm:t>
    </dgm:pt>
    <dgm:pt modelId="{AC4C92AD-C7C2-4B45-8FF2-4C3E94E76EAA}" type="sibTrans" cxnId="{6AEE0EFF-BBE8-448D-8EDA-D742A0433985}">
      <dgm:prSet/>
      <dgm:spPr/>
      <dgm:t>
        <a:bodyPr/>
        <a:lstStyle/>
        <a:p>
          <a:endParaRPr lang="en-US"/>
        </a:p>
      </dgm:t>
    </dgm:pt>
    <dgm:pt modelId="{7453067E-DE34-40D7-9CEA-C1C122910E14}">
      <dgm:prSet/>
      <dgm:spPr/>
      <dgm:t>
        <a:bodyPr/>
        <a:lstStyle/>
        <a:p>
          <a:r>
            <a:rPr lang="en-US"/>
            <a:t>Options for help/support</a:t>
          </a:r>
        </a:p>
      </dgm:t>
    </dgm:pt>
    <dgm:pt modelId="{745B853B-975A-4044-85C7-F43D175F3A19}" type="parTrans" cxnId="{9796A439-D50E-4522-9622-378D4AA6BC25}">
      <dgm:prSet/>
      <dgm:spPr/>
      <dgm:t>
        <a:bodyPr/>
        <a:lstStyle/>
        <a:p>
          <a:endParaRPr lang="en-US"/>
        </a:p>
      </dgm:t>
    </dgm:pt>
    <dgm:pt modelId="{584364D7-1D4F-486A-AE20-282A81C7693F}" type="sibTrans" cxnId="{9796A439-D50E-4522-9622-378D4AA6BC25}">
      <dgm:prSet/>
      <dgm:spPr/>
      <dgm:t>
        <a:bodyPr/>
        <a:lstStyle/>
        <a:p>
          <a:endParaRPr lang="en-US"/>
        </a:p>
      </dgm:t>
    </dgm:pt>
    <dgm:pt modelId="{F1ECBCA8-F282-42DF-87CC-F1CF57AA0ACB}" type="pres">
      <dgm:prSet presAssocID="{711FF352-5290-4E14-8741-198CEE475B4A}" presName="vert0" presStyleCnt="0">
        <dgm:presLayoutVars>
          <dgm:dir/>
          <dgm:animOne val="branch"/>
          <dgm:animLvl val="lvl"/>
        </dgm:presLayoutVars>
      </dgm:prSet>
      <dgm:spPr/>
    </dgm:pt>
    <dgm:pt modelId="{9DA32389-87E2-4796-83E3-04769621B7F4}" type="pres">
      <dgm:prSet presAssocID="{A100DDC3-6A54-4B5B-8067-E84C33792F82}" presName="thickLine" presStyleLbl="alignNode1" presStyleIdx="0" presStyleCnt="7"/>
      <dgm:spPr/>
    </dgm:pt>
    <dgm:pt modelId="{A0DC6601-7650-4B6D-A168-5F96650738A8}" type="pres">
      <dgm:prSet presAssocID="{A100DDC3-6A54-4B5B-8067-E84C33792F82}" presName="horz1" presStyleCnt="0"/>
      <dgm:spPr/>
    </dgm:pt>
    <dgm:pt modelId="{9718921B-61E7-4EB6-A762-0CA8D0A16E31}" type="pres">
      <dgm:prSet presAssocID="{A100DDC3-6A54-4B5B-8067-E84C33792F82}" presName="tx1" presStyleLbl="revTx" presStyleIdx="0" presStyleCnt="7"/>
      <dgm:spPr/>
    </dgm:pt>
    <dgm:pt modelId="{0AF985F2-2E28-4E72-B03A-17ED466FDD5A}" type="pres">
      <dgm:prSet presAssocID="{A100DDC3-6A54-4B5B-8067-E84C33792F82}" presName="vert1" presStyleCnt="0"/>
      <dgm:spPr/>
    </dgm:pt>
    <dgm:pt modelId="{EA04FEE4-7A8D-4C65-8289-2279595EDE91}" type="pres">
      <dgm:prSet presAssocID="{5FFE1C05-5C97-4B20-A9A1-C98DCC96F36F}" presName="thickLine" presStyleLbl="alignNode1" presStyleIdx="1" presStyleCnt="7"/>
      <dgm:spPr/>
    </dgm:pt>
    <dgm:pt modelId="{6439269B-FEB1-40B9-99E5-4305BC340B61}" type="pres">
      <dgm:prSet presAssocID="{5FFE1C05-5C97-4B20-A9A1-C98DCC96F36F}" presName="horz1" presStyleCnt="0"/>
      <dgm:spPr/>
    </dgm:pt>
    <dgm:pt modelId="{E0B10F3C-815A-4742-AE4C-D67E34673FFE}" type="pres">
      <dgm:prSet presAssocID="{5FFE1C05-5C97-4B20-A9A1-C98DCC96F36F}" presName="tx1" presStyleLbl="revTx" presStyleIdx="1" presStyleCnt="7"/>
      <dgm:spPr/>
    </dgm:pt>
    <dgm:pt modelId="{FD33012B-6581-4617-A200-2EA7035DAAC6}" type="pres">
      <dgm:prSet presAssocID="{5FFE1C05-5C97-4B20-A9A1-C98DCC96F36F}" presName="vert1" presStyleCnt="0"/>
      <dgm:spPr/>
    </dgm:pt>
    <dgm:pt modelId="{40D4858A-5FB2-435D-9C63-65E18D569498}" type="pres">
      <dgm:prSet presAssocID="{E870CBB7-F100-4E6A-A7C9-FC21F605793F}" presName="thickLine" presStyleLbl="alignNode1" presStyleIdx="2" presStyleCnt="7"/>
      <dgm:spPr/>
    </dgm:pt>
    <dgm:pt modelId="{7BBC61B5-45D2-4CE9-B283-DE970E5882A5}" type="pres">
      <dgm:prSet presAssocID="{E870CBB7-F100-4E6A-A7C9-FC21F605793F}" presName="horz1" presStyleCnt="0"/>
      <dgm:spPr/>
    </dgm:pt>
    <dgm:pt modelId="{CADCEF2F-447D-4D83-ACFF-8B71F427875F}" type="pres">
      <dgm:prSet presAssocID="{E870CBB7-F100-4E6A-A7C9-FC21F605793F}" presName="tx1" presStyleLbl="revTx" presStyleIdx="2" presStyleCnt="7"/>
      <dgm:spPr/>
    </dgm:pt>
    <dgm:pt modelId="{FB625733-E8AB-4CEA-9559-7D739BF72804}" type="pres">
      <dgm:prSet presAssocID="{E870CBB7-F100-4E6A-A7C9-FC21F605793F}" presName="vert1" presStyleCnt="0"/>
      <dgm:spPr/>
    </dgm:pt>
    <dgm:pt modelId="{5B8C2A93-978B-42A1-91A5-A2087406FFA8}" type="pres">
      <dgm:prSet presAssocID="{C94F10FA-7955-4108-AE8E-DDF2C154DE91}" presName="thickLine" presStyleLbl="alignNode1" presStyleIdx="3" presStyleCnt="7"/>
      <dgm:spPr/>
    </dgm:pt>
    <dgm:pt modelId="{FDE6876F-0651-4075-953C-C2088F480F8F}" type="pres">
      <dgm:prSet presAssocID="{C94F10FA-7955-4108-AE8E-DDF2C154DE91}" presName="horz1" presStyleCnt="0"/>
      <dgm:spPr/>
    </dgm:pt>
    <dgm:pt modelId="{894CF49D-D865-47A7-BCA2-CC045BB58788}" type="pres">
      <dgm:prSet presAssocID="{C94F10FA-7955-4108-AE8E-DDF2C154DE91}" presName="tx1" presStyleLbl="revTx" presStyleIdx="3" presStyleCnt="7"/>
      <dgm:spPr/>
    </dgm:pt>
    <dgm:pt modelId="{D4DCE0A3-3C77-4A13-9163-AF520FAD44AC}" type="pres">
      <dgm:prSet presAssocID="{C94F10FA-7955-4108-AE8E-DDF2C154DE91}" presName="vert1" presStyleCnt="0"/>
      <dgm:spPr/>
    </dgm:pt>
    <dgm:pt modelId="{F0266EE9-D3E9-4705-BCA2-6CAF503F981A}" type="pres">
      <dgm:prSet presAssocID="{9F3BFE64-750B-4E66-8F0A-102391FF2A63}" presName="thickLine" presStyleLbl="alignNode1" presStyleIdx="4" presStyleCnt="7"/>
      <dgm:spPr/>
    </dgm:pt>
    <dgm:pt modelId="{E48971B5-CD77-4C7A-B4EE-39C90AD5D327}" type="pres">
      <dgm:prSet presAssocID="{9F3BFE64-750B-4E66-8F0A-102391FF2A63}" presName="horz1" presStyleCnt="0"/>
      <dgm:spPr/>
    </dgm:pt>
    <dgm:pt modelId="{A9D8CCB8-8005-4510-9AD4-7FBFB86D936E}" type="pres">
      <dgm:prSet presAssocID="{9F3BFE64-750B-4E66-8F0A-102391FF2A63}" presName="tx1" presStyleLbl="revTx" presStyleIdx="4" presStyleCnt="7"/>
      <dgm:spPr/>
    </dgm:pt>
    <dgm:pt modelId="{8AA45507-D476-4024-BF1D-E6D292EEFF13}" type="pres">
      <dgm:prSet presAssocID="{9F3BFE64-750B-4E66-8F0A-102391FF2A63}" presName="vert1" presStyleCnt="0"/>
      <dgm:spPr/>
    </dgm:pt>
    <dgm:pt modelId="{1937FD3B-24C0-4B3A-BD10-CF22C29A0B6D}" type="pres">
      <dgm:prSet presAssocID="{80CE8500-3B40-4D07-8BB7-4D87876D7A3D}" presName="thickLine" presStyleLbl="alignNode1" presStyleIdx="5" presStyleCnt="7"/>
      <dgm:spPr/>
    </dgm:pt>
    <dgm:pt modelId="{5545E687-8140-4463-82C7-1ADBB3989144}" type="pres">
      <dgm:prSet presAssocID="{80CE8500-3B40-4D07-8BB7-4D87876D7A3D}" presName="horz1" presStyleCnt="0"/>
      <dgm:spPr/>
    </dgm:pt>
    <dgm:pt modelId="{12E7B14A-C9E4-4AEC-B5DC-FC378D1613AB}" type="pres">
      <dgm:prSet presAssocID="{80CE8500-3B40-4D07-8BB7-4D87876D7A3D}" presName="tx1" presStyleLbl="revTx" presStyleIdx="5" presStyleCnt="7"/>
      <dgm:spPr/>
    </dgm:pt>
    <dgm:pt modelId="{A75C7144-626C-471F-AAB4-71D5CA3BE9F5}" type="pres">
      <dgm:prSet presAssocID="{80CE8500-3B40-4D07-8BB7-4D87876D7A3D}" presName="vert1" presStyleCnt="0"/>
      <dgm:spPr/>
    </dgm:pt>
    <dgm:pt modelId="{3A3B2EE5-0507-482C-B6A8-86B1AD9F7759}" type="pres">
      <dgm:prSet presAssocID="{7453067E-DE34-40D7-9CEA-C1C122910E14}" presName="thickLine" presStyleLbl="alignNode1" presStyleIdx="6" presStyleCnt="7"/>
      <dgm:spPr/>
    </dgm:pt>
    <dgm:pt modelId="{64959D4C-85B5-4601-B678-D226F649B50D}" type="pres">
      <dgm:prSet presAssocID="{7453067E-DE34-40D7-9CEA-C1C122910E14}" presName="horz1" presStyleCnt="0"/>
      <dgm:spPr/>
    </dgm:pt>
    <dgm:pt modelId="{9D42A455-FA82-4686-AE23-CF57AA799C43}" type="pres">
      <dgm:prSet presAssocID="{7453067E-DE34-40D7-9CEA-C1C122910E14}" presName="tx1" presStyleLbl="revTx" presStyleIdx="6" presStyleCnt="7"/>
      <dgm:spPr/>
    </dgm:pt>
    <dgm:pt modelId="{2E51102D-B933-43F9-BD2F-F9C4500DB86C}" type="pres">
      <dgm:prSet presAssocID="{7453067E-DE34-40D7-9CEA-C1C122910E14}" presName="vert1" presStyleCnt="0"/>
      <dgm:spPr/>
    </dgm:pt>
  </dgm:ptLst>
  <dgm:cxnLst>
    <dgm:cxn modelId="{05E2000A-FC85-4E35-8F6E-E49C50FA1BD8}" srcId="{711FF352-5290-4E14-8741-198CEE475B4A}" destId="{E870CBB7-F100-4E6A-A7C9-FC21F605793F}" srcOrd="2" destOrd="0" parTransId="{337E5180-E717-459D-9087-EC1FABC62F2C}" sibTransId="{C2C9D973-F0DE-4CE5-8485-2598B8932FC9}"/>
    <dgm:cxn modelId="{9796A439-D50E-4522-9622-378D4AA6BC25}" srcId="{711FF352-5290-4E14-8741-198CEE475B4A}" destId="{7453067E-DE34-40D7-9CEA-C1C122910E14}" srcOrd="6" destOrd="0" parTransId="{745B853B-975A-4044-85C7-F43D175F3A19}" sibTransId="{584364D7-1D4F-486A-AE20-282A81C7693F}"/>
    <dgm:cxn modelId="{DAE5973F-F0BF-4493-80DB-AC6566996649}" srcId="{711FF352-5290-4E14-8741-198CEE475B4A}" destId="{A100DDC3-6A54-4B5B-8067-E84C33792F82}" srcOrd="0" destOrd="0" parTransId="{2462926A-01C6-49A7-80E0-0228A9DCF6F4}" sibTransId="{7149AC1F-6A67-4DA8-B346-B0D21FD641ED}"/>
    <dgm:cxn modelId="{1AB1974B-B9B5-46CD-907E-00E2A0022F59}" srcId="{711FF352-5290-4E14-8741-198CEE475B4A}" destId="{9F3BFE64-750B-4E66-8F0A-102391FF2A63}" srcOrd="4" destOrd="0" parTransId="{3424666B-B93F-4A3B-A6B3-3186E2699522}" sibTransId="{889572A5-F474-4E15-A6A2-09F759ADE878}"/>
    <dgm:cxn modelId="{F9B9A24F-048F-4D2E-B763-493880766CE6}" type="presOf" srcId="{E870CBB7-F100-4E6A-A7C9-FC21F605793F}" destId="{CADCEF2F-447D-4D83-ACFF-8B71F427875F}" srcOrd="0" destOrd="0" presId="urn:microsoft.com/office/officeart/2008/layout/LinedList"/>
    <dgm:cxn modelId="{65F34473-CFEB-4906-A008-7811B8A0462F}" type="presOf" srcId="{9F3BFE64-750B-4E66-8F0A-102391FF2A63}" destId="{A9D8CCB8-8005-4510-9AD4-7FBFB86D936E}" srcOrd="0" destOrd="0" presId="urn:microsoft.com/office/officeart/2008/layout/LinedList"/>
    <dgm:cxn modelId="{5352F855-6197-46D2-ABA0-BBCD6D2394AF}" srcId="{711FF352-5290-4E14-8741-198CEE475B4A}" destId="{C94F10FA-7955-4108-AE8E-DDF2C154DE91}" srcOrd="3" destOrd="0" parTransId="{52F6FECC-2AAA-4A7D-A913-D2721D512C50}" sibTransId="{15C9D966-D9D1-408C-B2DA-2CBF5CE6A763}"/>
    <dgm:cxn modelId="{7BA91657-D438-42BB-8D19-92E97026E1E7}" type="presOf" srcId="{80CE8500-3B40-4D07-8BB7-4D87876D7A3D}" destId="{12E7B14A-C9E4-4AEC-B5DC-FC378D1613AB}" srcOrd="0" destOrd="0" presId="urn:microsoft.com/office/officeart/2008/layout/LinedList"/>
    <dgm:cxn modelId="{DC57C478-50B4-48F7-AA26-704B5AEF7401}" type="presOf" srcId="{711FF352-5290-4E14-8741-198CEE475B4A}" destId="{F1ECBCA8-F282-42DF-87CC-F1CF57AA0ACB}" srcOrd="0" destOrd="0" presId="urn:microsoft.com/office/officeart/2008/layout/LinedList"/>
    <dgm:cxn modelId="{F1CA077D-2F1D-4890-88CE-84F6AC19B3DB}" type="presOf" srcId="{7453067E-DE34-40D7-9CEA-C1C122910E14}" destId="{9D42A455-FA82-4686-AE23-CF57AA799C43}" srcOrd="0" destOrd="0" presId="urn:microsoft.com/office/officeart/2008/layout/LinedList"/>
    <dgm:cxn modelId="{E737FF97-FB48-4F5E-9096-C9980CFBE3A5}" type="presOf" srcId="{5FFE1C05-5C97-4B20-A9A1-C98DCC96F36F}" destId="{E0B10F3C-815A-4742-AE4C-D67E34673FFE}" srcOrd="0" destOrd="0" presId="urn:microsoft.com/office/officeart/2008/layout/LinedList"/>
    <dgm:cxn modelId="{E016FCA1-942E-488D-A9C6-8101F1365F96}" type="presOf" srcId="{A100DDC3-6A54-4B5B-8067-E84C33792F82}" destId="{9718921B-61E7-4EB6-A762-0CA8D0A16E31}" srcOrd="0" destOrd="0" presId="urn:microsoft.com/office/officeart/2008/layout/LinedList"/>
    <dgm:cxn modelId="{2A2356B2-A12C-44B5-82F4-17F54CD981E2}" type="presOf" srcId="{C94F10FA-7955-4108-AE8E-DDF2C154DE91}" destId="{894CF49D-D865-47A7-BCA2-CC045BB58788}" srcOrd="0" destOrd="0" presId="urn:microsoft.com/office/officeart/2008/layout/LinedList"/>
    <dgm:cxn modelId="{C30248B5-0FEC-456B-88AF-706B9D34D214}" srcId="{711FF352-5290-4E14-8741-198CEE475B4A}" destId="{5FFE1C05-5C97-4B20-A9A1-C98DCC96F36F}" srcOrd="1" destOrd="0" parTransId="{68BE69CA-68C5-4E48-91EE-58A1B6C30E7A}" sibTransId="{551FB97C-D4F5-414D-AF86-735C7ACAEC91}"/>
    <dgm:cxn modelId="{6AEE0EFF-BBE8-448D-8EDA-D742A0433985}" srcId="{711FF352-5290-4E14-8741-198CEE475B4A}" destId="{80CE8500-3B40-4D07-8BB7-4D87876D7A3D}" srcOrd="5" destOrd="0" parTransId="{75E13946-CEAF-4B9A-971C-DA75F92511A2}" sibTransId="{AC4C92AD-C7C2-4B45-8FF2-4C3E94E76EAA}"/>
    <dgm:cxn modelId="{93FE3A4F-D19B-4018-BB08-77793716FC3C}" type="presParOf" srcId="{F1ECBCA8-F282-42DF-87CC-F1CF57AA0ACB}" destId="{9DA32389-87E2-4796-83E3-04769621B7F4}" srcOrd="0" destOrd="0" presId="urn:microsoft.com/office/officeart/2008/layout/LinedList"/>
    <dgm:cxn modelId="{ACADADF5-B423-4512-A7F9-6912D6024475}" type="presParOf" srcId="{F1ECBCA8-F282-42DF-87CC-F1CF57AA0ACB}" destId="{A0DC6601-7650-4B6D-A168-5F96650738A8}" srcOrd="1" destOrd="0" presId="urn:microsoft.com/office/officeart/2008/layout/LinedList"/>
    <dgm:cxn modelId="{B1B974CF-86D3-406E-949B-0131EBDFC851}" type="presParOf" srcId="{A0DC6601-7650-4B6D-A168-5F96650738A8}" destId="{9718921B-61E7-4EB6-A762-0CA8D0A16E31}" srcOrd="0" destOrd="0" presId="urn:microsoft.com/office/officeart/2008/layout/LinedList"/>
    <dgm:cxn modelId="{B042C269-519C-4672-9582-7E088EFB995A}" type="presParOf" srcId="{A0DC6601-7650-4B6D-A168-5F96650738A8}" destId="{0AF985F2-2E28-4E72-B03A-17ED466FDD5A}" srcOrd="1" destOrd="0" presId="urn:microsoft.com/office/officeart/2008/layout/LinedList"/>
    <dgm:cxn modelId="{DF51FE58-1661-480F-8F8D-1038D88CFD09}" type="presParOf" srcId="{F1ECBCA8-F282-42DF-87CC-F1CF57AA0ACB}" destId="{EA04FEE4-7A8D-4C65-8289-2279595EDE91}" srcOrd="2" destOrd="0" presId="urn:microsoft.com/office/officeart/2008/layout/LinedList"/>
    <dgm:cxn modelId="{40AE7053-81DD-412D-BA2D-AE1C32A1FCD2}" type="presParOf" srcId="{F1ECBCA8-F282-42DF-87CC-F1CF57AA0ACB}" destId="{6439269B-FEB1-40B9-99E5-4305BC340B61}" srcOrd="3" destOrd="0" presId="urn:microsoft.com/office/officeart/2008/layout/LinedList"/>
    <dgm:cxn modelId="{F00B8586-D9AD-44FF-9E98-FBCB9E40D6F7}" type="presParOf" srcId="{6439269B-FEB1-40B9-99E5-4305BC340B61}" destId="{E0B10F3C-815A-4742-AE4C-D67E34673FFE}" srcOrd="0" destOrd="0" presId="urn:microsoft.com/office/officeart/2008/layout/LinedList"/>
    <dgm:cxn modelId="{78FDB193-B663-4E96-9CCA-FBAA38262720}" type="presParOf" srcId="{6439269B-FEB1-40B9-99E5-4305BC340B61}" destId="{FD33012B-6581-4617-A200-2EA7035DAAC6}" srcOrd="1" destOrd="0" presId="urn:microsoft.com/office/officeart/2008/layout/LinedList"/>
    <dgm:cxn modelId="{1F58B174-32B8-4245-A76E-A8A5069B8C29}" type="presParOf" srcId="{F1ECBCA8-F282-42DF-87CC-F1CF57AA0ACB}" destId="{40D4858A-5FB2-435D-9C63-65E18D569498}" srcOrd="4" destOrd="0" presId="urn:microsoft.com/office/officeart/2008/layout/LinedList"/>
    <dgm:cxn modelId="{10F95C05-837A-4E0D-895C-4DAB18F11BDD}" type="presParOf" srcId="{F1ECBCA8-F282-42DF-87CC-F1CF57AA0ACB}" destId="{7BBC61B5-45D2-4CE9-B283-DE970E5882A5}" srcOrd="5" destOrd="0" presId="urn:microsoft.com/office/officeart/2008/layout/LinedList"/>
    <dgm:cxn modelId="{30911DEF-5BD1-4129-8FCE-2CCD979B4E0D}" type="presParOf" srcId="{7BBC61B5-45D2-4CE9-B283-DE970E5882A5}" destId="{CADCEF2F-447D-4D83-ACFF-8B71F427875F}" srcOrd="0" destOrd="0" presId="urn:microsoft.com/office/officeart/2008/layout/LinedList"/>
    <dgm:cxn modelId="{94761F9B-80AD-44E3-B5C0-6F7F0C5ABCB6}" type="presParOf" srcId="{7BBC61B5-45D2-4CE9-B283-DE970E5882A5}" destId="{FB625733-E8AB-4CEA-9559-7D739BF72804}" srcOrd="1" destOrd="0" presId="urn:microsoft.com/office/officeart/2008/layout/LinedList"/>
    <dgm:cxn modelId="{D4B1DBE7-8120-4531-8D3F-0B645389E354}" type="presParOf" srcId="{F1ECBCA8-F282-42DF-87CC-F1CF57AA0ACB}" destId="{5B8C2A93-978B-42A1-91A5-A2087406FFA8}" srcOrd="6" destOrd="0" presId="urn:microsoft.com/office/officeart/2008/layout/LinedList"/>
    <dgm:cxn modelId="{59D7658E-8D96-43D6-9E74-A896B465EFC3}" type="presParOf" srcId="{F1ECBCA8-F282-42DF-87CC-F1CF57AA0ACB}" destId="{FDE6876F-0651-4075-953C-C2088F480F8F}" srcOrd="7" destOrd="0" presId="urn:microsoft.com/office/officeart/2008/layout/LinedList"/>
    <dgm:cxn modelId="{5ABE2821-0989-4ED7-838C-81F8F2B6C520}" type="presParOf" srcId="{FDE6876F-0651-4075-953C-C2088F480F8F}" destId="{894CF49D-D865-47A7-BCA2-CC045BB58788}" srcOrd="0" destOrd="0" presId="urn:microsoft.com/office/officeart/2008/layout/LinedList"/>
    <dgm:cxn modelId="{15455EFF-F73B-4069-9885-D95C81DB059D}" type="presParOf" srcId="{FDE6876F-0651-4075-953C-C2088F480F8F}" destId="{D4DCE0A3-3C77-4A13-9163-AF520FAD44AC}" srcOrd="1" destOrd="0" presId="urn:microsoft.com/office/officeart/2008/layout/LinedList"/>
    <dgm:cxn modelId="{FF6CC6C4-5502-4E99-9F66-7ABDA4360226}" type="presParOf" srcId="{F1ECBCA8-F282-42DF-87CC-F1CF57AA0ACB}" destId="{F0266EE9-D3E9-4705-BCA2-6CAF503F981A}" srcOrd="8" destOrd="0" presId="urn:microsoft.com/office/officeart/2008/layout/LinedList"/>
    <dgm:cxn modelId="{EA87A6AD-54AD-42C0-95DA-03742C3E629E}" type="presParOf" srcId="{F1ECBCA8-F282-42DF-87CC-F1CF57AA0ACB}" destId="{E48971B5-CD77-4C7A-B4EE-39C90AD5D327}" srcOrd="9" destOrd="0" presId="urn:microsoft.com/office/officeart/2008/layout/LinedList"/>
    <dgm:cxn modelId="{C8A1D252-926E-40E9-B7A0-12DC5EAE3F54}" type="presParOf" srcId="{E48971B5-CD77-4C7A-B4EE-39C90AD5D327}" destId="{A9D8CCB8-8005-4510-9AD4-7FBFB86D936E}" srcOrd="0" destOrd="0" presId="urn:microsoft.com/office/officeart/2008/layout/LinedList"/>
    <dgm:cxn modelId="{5322C408-964A-405D-971F-E8854B27F621}" type="presParOf" srcId="{E48971B5-CD77-4C7A-B4EE-39C90AD5D327}" destId="{8AA45507-D476-4024-BF1D-E6D292EEFF13}" srcOrd="1" destOrd="0" presId="urn:microsoft.com/office/officeart/2008/layout/LinedList"/>
    <dgm:cxn modelId="{C4FEC695-105B-4F1F-B21C-E280DC823499}" type="presParOf" srcId="{F1ECBCA8-F282-42DF-87CC-F1CF57AA0ACB}" destId="{1937FD3B-24C0-4B3A-BD10-CF22C29A0B6D}" srcOrd="10" destOrd="0" presId="urn:microsoft.com/office/officeart/2008/layout/LinedList"/>
    <dgm:cxn modelId="{825043EC-14B8-4A7D-BD1A-499CC32A647C}" type="presParOf" srcId="{F1ECBCA8-F282-42DF-87CC-F1CF57AA0ACB}" destId="{5545E687-8140-4463-82C7-1ADBB3989144}" srcOrd="11" destOrd="0" presId="urn:microsoft.com/office/officeart/2008/layout/LinedList"/>
    <dgm:cxn modelId="{3B99305C-9930-4C6C-A13F-24FF97AABB30}" type="presParOf" srcId="{5545E687-8140-4463-82C7-1ADBB3989144}" destId="{12E7B14A-C9E4-4AEC-B5DC-FC378D1613AB}" srcOrd="0" destOrd="0" presId="urn:microsoft.com/office/officeart/2008/layout/LinedList"/>
    <dgm:cxn modelId="{FDB85951-7B2E-4554-B9FA-29BE78933278}" type="presParOf" srcId="{5545E687-8140-4463-82C7-1ADBB3989144}" destId="{A75C7144-626C-471F-AAB4-71D5CA3BE9F5}" srcOrd="1" destOrd="0" presId="urn:microsoft.com/office/officeart/2008/layout/LinedList"/>
    <dgm:cxn modelId="{095C2D45-8505-4D20-B0BA-EC087C89B202}" type="presParOf" srcId="{F1ECBCA8-F282-42DF-87CC-F1CF57AA0ACB}" destId="{3A3B2EE5-0507-482C-B6A8-86B1AD9F7759}" srcOrd="12" destOrd="0" presId="urn:microsoft.com/office/officeart/2008/layout/LinedList"/>
    <dgm:cxn modelId="{BC8794D8-626D-4B1B-A3EA-30A08E3A8D3A}" type="presParOf" srcId="{F1ECBCA8-F282-42DF-87CC-F1CF57AA0ACB}" destId="{64959D4C-85B5-4601-B678-D226F649B50D}" srcOrd="13" destOrd="0" presId="urn:microsoft.com/office/officeart/2008/layout/LinedList"/>
    <dgm:cxn modelId="{F21556AE-07BE-44CA-8A1C-84D2940D97B8}" type="presParOf" srcId="{64959D4C-85B5-4601-B678-D226F649B50D}" destId="{9D42A455-FA82-4686-AE23-CF57AA799C43}" srcOrd="0" destOrd="0" presId="urn:microsoft.com/office/officeart/2008/layout/LinedList"/>
    <dgm:cxn modelId="{65E5F8AA-14B1-412B-9935-EE04FBF0BEDC}" type="presParOf" srcId="{64959D4C-85B5-4601-B678-D226F649B50D}" destId="{2E51102D-B933-43F9-BD2F-F9C4500DB8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B6FE3ED-D45A-49CA-B5DD-A2E0AA7F25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0C124E8-9B0B-4EC2-9E00-DAE4833F84AA}">
      <dgm:prSet/>
      <dgm:spPr/>
      <dgm:t>
        <a:bodyPr/>
        <a:lstStyle/>
        <a:p>
          <a:r>
            <a:rPr lang="en-US"/>
            <a:t>Coordination</a:t>
          </a:r>
        </a:p>
      </dgm:t>
    </dgm:pt>
    <dgm:pt modelId="{9C58055C-DED5-4477-83D9-F3E145428737}" type="parTrans" cxnId="{34E84B23-7573-4BCA-B7A3-7A81A4E355E9}">
      <dgm:prSet/>
      <dgm:spPr/>
      <dgm:t>
        <a:bodyPr/>
        <a:lstStyle/>
        <a:p>
          <a:endParaRPr lang="en-US"/>
        </a:p>
      </dgm:t>
    </dgm:pt>
    <dgm:pt modelId="{44D3FCE0-E98F-4323-B1F7-42B504C522B0}" type="sibTrans" cxnId="{34E84B23-7573-4BCA-B7A3-7A81A4E355E9}">
      <dgm:prSet/>
      <dgm:spPr/>
      <dgm:t>
        <a:bodyPr/>
        <a:lstStyle/>
        <a:p>
          <a:endParaRPr lang="en-US"/>
        </a:p>
      </dgm:t>
    </dgm:pt>
    <dgm:pt modelId="{D137D1AB-EF37-4D06-BC93-907E282D786B}">
      <dgm:prSet/>
      <dgm:spPr/>
      <dgm:t>
        <a:bodyPr/>
        <a:lstStyle/>
        <a:p>
          <a:r>
            <a:rPr lang="en-US"/>
            <a:t>Interruption of existing plans</a:t>
          </a:r>
        </a:p>
      </dgm:t>
    </dgm:pt>
    <dgm:pt modelId="{3C763A5C-F8D4-4005-A497-4CD6630C0E0B}" type="parTrans" cxnId="{774EE6A2-20E4-46CB-B1F8-685F7C6C0B47}">
      <dgm:prSet/>
      <dgm:spPr/>
      <dgm:t>
        <a:bodyPr/>
        <a:lstStyle/>
        <a:p>
          <a:endParaRPr lang="en-US"/>
        </a:p>
      </dgm:t>
    </dgm:pt>
    <dgm:pt modelId="{34E4A690-434A-4620-8F37-EC6C3DEE97CE}" type="sibTrans" cxnId="{774EE6A2-20E4-46CB-B1F8-685F7C6C0B47}">
      <dgm:prSet/>
      <dgm:spPr/>
      <dgm:t>
        <a:bodyPr/>
        <a:lstStyle/>
        <a:p>
          <a:endParaRPr lang="en-US"/>
        </a:p>
      </dgm:t>
    </dgm:pt>
    <dgm:pt modelId="{49E5BFF6-C157-434B-BFB5-020B5F5F2A2B}">
      <dgm:prSet/>
      <dgm:spPr/>
      <dgm:t>
        <a:bodyPr/>
        <a:lstStyle/>
        <a:p>
          <a:r>
            <a:rPr lang="en-US"/>
            <a:t>Incentive</a:t>
          </a:r>
        </a:p>
      </dgm:t>
    </dgm:pt>
    <dgm:pt modelId="{6C5BA14D-8ADC-40D1-9B32-656220A0998D}" type="parTrans" cxnId="{82070C0E-DB08-495F-ADDF-29E9AEFEACBB}">
      <dgm:prSet/>
      <dgm:spPr/>
      <dgm:t>
        <a:bodyPr/>
        <a:lstStyle/>
        <a:p>
          <a:endParaRPr lang="en-US"/>
        </a:p>
      </dgm:t>
    </dgm:pt>
    <dgm:pt modelId="{E123BC01-B24E-4806-B91B-2C818A8C52EC}" type="sibTrans" cxnId="{82070C0E-DB08-495F-ADDF-29E9AEFEACBB}">
      <dgm:prSet/>
      <dgm:spPr/>
      <dgm:t>
        <a:bodyPr/>
        <a:lstStyle/>
        <a:p>
          <a:endParaRPr lang="en-US"/>
        </a:p>
      </dgm:t>
    </dgm:pt>
    <dgm:pt modelId="{B4B9A2B7-8DE2-496E-BCA8-380E5AA1C37A}">
      <dgm:prSet/>
      <dgm:spPr/>
      <dgm:t>
        <a:bodyPr/>
        <a:lstStyle/>
        <a:p>
          <a:r>
            <a:rPr lang="en-US"/>
            <a:t>Facilitators</a:t>
          </a:r>
        </a:p>
      </dgm:t>
    </dgm:pt>
    <dgm:pt modelId="{C8572038-6B29-4E0C-934D-61F3540D0202}" type="parTrans" cxnId="{3B7DBA74-3CE0-47A4-9802-33179EE7DEEF}">
      <dgm:prSet/>
      <dgm:spPr/>
      <dgm:t>
        <a:bodyPr/>
        <a:lstStyle/>
        <a:p>
          <a:endParaRPr lang="en-US"/>
        </a:p>
      </dgm:t>
    </dgm:pt>
    <dgm:pt modelId="{5D67ED5D-5AA4-4E13-A034-71E59FE10929}" type="sibTrans" cxnId="{3B7DBA74-3CE0-47A4-9802-33179EE7DEEF}">
      <dgm:prSet/>
      <dgm:spPr/>
      <dgm:t>
        <a:bodyPr/>
        <a:lstStyle/>
        <a:p>
          <a:endParaRPr lang="en-US"/>
        </a:p>
      </dgm:t>
    </dgm:pt>
    <dgm:pt modelId="{CC6EB8F2-8D5B-48F9-8ECD-1B3997F2EB7C}">
      <dgm:prSet/>
      <dgm:spPr/>
      <dgm:t>
        <a:bodyPr/>
        <a:lstStyle/>
        <a:p>
          <a:r>
            <a:rPr lang="en-US"/>
            <a:t>Potential cost</a:t>
          </a:r>
        </a:p>
      </dgm:t>
    </dgm:pt>
    <dgm:pt modelId="{D81C30B8-3C81-45A1-B916-832677308EE0}" type="parTrans" cxnId="{50AEFCA9-495A-432E-A44C-169F7A0CE479}">
      <dgm:prSet/>
      <dgm:spPr/>
      <dgm:t>
        <a:bodyPr/>
        <a:lstStyle/>
        <a:p>
          <a:endParaRPr lang="en-US"/>
        </a:p>
      </dgm:t>
    </dgm:pt>
    <dgm:pt modelId="{87E9ADCF-5901-4EFC-90D9-0A71D4CC1F91}" type="sibTrans" cxnId="{50AEFCA9-495A-432E-A44C-169F7A0CE479}">
      <dgm:prSet/>
      <dgm:spPr/>
      <dgm:t>
        <a:bodyPr/>
        <a:lstStyle/>
        <a:p>
          <a:endParaRPr lang="en-US"/>
        </a:p>
      </dgm:t>
    </dgm:pt>
    <dgm:pt modelId="{A1CEDB9D-B17E-4334-972A-0E53E00FE5AD}" type="pres">
      <dgm:prSet presAssocID="{3B6FE3ED-D45A-49CA-B5DD-A2E0AA7F25B3}" presName="vert0" presStyleCnt="0">
        <dgm:presLayoutVars>
          <dgm:dir/>
          <dgm:animOne val="branch"/>
          <dgm:animLvl val="lvl"/>
        </dgm:presLayoutVars>
      </dgm:prSet>
      <dgm:spPr/>
    </dgm:pt>
    <dgm:pt modelId="{394674E2-FA88-442F-9215-19C1D45ED24D}" type="pres">
      <dgm:prSet presAssocID="{80C124E8-9B0B-4EC2-9E00-DAE4833F84AA}" presName="thickLine" presStyleLbl="alignNode1" presStyleIdx="0" presStyleCnt="5"/>
      <dgm:spPr/>
    </dgm:pt>
    <dgm:pt modelId="{F1542980-A189-4E3D-AA6A-B3F560FFD9AF}" type="pres">
      <dgm:prSet presAssocID="{80C124E8-9B0B-4EC2-9E00-DAE4833F84AA}" presName="horz1" presStyleCnt="0"/>
      <dgm:spPr/>
    </dgm:pt>
    <dgm:pt modelId="{408CB42A-E90F-484A-894E-90E3A7431193}" type="pres">
      <dgm:prSet presAssocID="{80C124E8-9B0B-4EC2-9E00-DAE4833F84AA}" presName="tx1" presStyleLbl="revTx" presStyleIdx="0" presStyleCnt="5"/>
      <dgm:spPr/>
    </dgm:pt>
    <dgm:pt modelId="{5AB69B48-4FDC-4DCB-8170-DCA754BF50B0}" type="pres">
      <dgm:prSet presAssocID="{80C124E8-9B0B-4EC2-9E00-DAE4833F84AA}" presName="vert1" presStyleCnt="0"/>
      <dgm:spPr/>
    </dgm:pt>
    <dgm:pt modelId="{33D21F67-6A71-48AF-A7D2-831787C7D115}" type="pres">
      <dgm:prSet presAssocID="{D137D1AB-EF37-4D06-BC93-907E282D786B}" presName="thickLine" presStyleLbl="alignNode1" presStyleIdx="1" presStyleCnt="5"/>
      <dgm:spPr/>
    </dgm:pt>
    <dgm:pt modelId="{7630F6A6-31A4-442E-A460-E51DEB47EDF5}" type="pres">
      <dgm:prSet presAssocID="{D137D1AB-EF37-4D06-BC93-907E282D786B}" presName="horz1" presStyleCnt="0"/>
      <dgm:spPr/>
    </dgm:pt>
    <dgm:pt modelId="{086529CE-0377-459A-9BD9-A13ABF836E3B}" type="pres">
      <dgm:prSet presAssocID="{D137D1AB-EF37-4D06-BC93-907E282D786B}" presName="tx1" presStyleLbl="revTx" presStyleIdx="1" presStyleCnt="5"/>
      <dgm:spPr/>
    </dgm:pt>
    <dgm:pt modelId="{B61C8B90-F988-4491-850F-B361F16C98A4}" type="pres">
      <dgm:prSet presAssocID="{D137D1AB-EF37-4D06-BC93-907E282D786B}" presName="vert1" presStyleCnt="0"/>
      <dgm:spPr/>
    </dgm:pt>
    <dgm:pt modelId="{28BAE0AE-586C-41F4-B6A5-D4455DA6CE48}" type="pres">
      <dgm:prSet presAssocID="{49E5BFF6-C157-434B-BFB5-020B5F5F2A2B}" presName="thickLine" presStyleLbl="alignNode1" presStyleIdx="2" presStyleCnt="5"/>
      <dgm:spPr/>
    </dgm:pt>
    <dgm:pt modelId="{B92B1A80-1C6F-4F93-A7E7-4C3DEE1629C1}" type="pres">
      <dgm:prSet presAssocID="{49E5BFF6-C157-434B-BFB5-020B5F5F2A2B}" presName="horz1" presStyleCnt="0"/>
      <dgm:spPr/>
    </dgm:pt>
    <dgm:pt modelId="{0A73BD8F-67B4-486E-8C41-118D7FF807D5}" type="pres">
      <dgm:prSet presAssocID="{49E5BFF6-C157-434B-BFB5-020B5F5F2A2B}" presName="tx1" presStyleLbl="revTx" presStyleIdx="2" presStyleCnt="5"/>
      <dgm:spPr/>
    </dgm:pt>
    <dgm:pt modelId="{6C803B07-8E37-4BC5-AB83-1D1C663F1D9E}" type="pres">
      <dgm:prSet presAssocID="{49E5BFF6-C157-434B-BFB5-020B5F5F2A2B}" presName="vert1" presStyleCnt="0"/>
      <dgm:spPr/>
    </dgm:pt>
    <dgm:pt modelId="{EF64BB4A-9938-43A8-82F6-C497BA85CA49}" type="pres">
      <dgm:prSet presAssocID="{B4B9A2B7-8DE2-496E-BCA8-380E5AA1C37A}" presName="thickLine" presStyleLbl="alignNode1" presStyleIdx="3" presStyleCnt="5"/>
      <dgm:spPr/>
    </dgm:pt>
    <dgm:pt modelId="{CEE8B4EE-0000-4F95-98D0-A6A646BF79F0}" type="pres">
      <dgm:prSet presAssocID="{B4B9A2B7-8DE2-496E-BCA8-380E5AA1C37A}" presName="horz1" presStyleCnt="0"/>
      <dgm:spPr/>
    </dgm:pt>
    <dgm:pt modelId="{459F49C0-2199-41AD-926C-EF3A564F2ECF}" type="pres">
      <dgm:prSet presAssocID="{B4B9A2B7-8DE2-496E-BCA8-380E5AA1C37A}" presName="tx1" presStyleLbl="revTx" presStyleIdx="3" presStyleCnt="5"/>
      <dgm:spPr/>
    </dgm:pt>
    <dgm:pt modelId="{ADACE835-DF5C-43CE-8A48-A5C58B36560A}" type="pres">
      <dgm:prSet presAssocID="{B4B9A2B7-8DE2-496E-BCA8-380E5AA1C37A}" presName="vert1" presStyleCnt="0"/>
      <dgm:spPr/>
    </dgm:pt>
    <dgm:pt modelId="{F40448C9-E113-429E-809B-4F725313C2AA}" type="pres">
      <dgm:prSet presAssocID="{CC6EB8F2-8D5B-48F9-8ECD-1B3997F2EB7C}" presName="thickLine" presStyleLbl="alignNode1" presStyleIdx="4" presStyleCnt="5"/>
      <dgm:spPr/>
    </dgm:pt>
    <dgm:pt modelId="{48D14367-73E2-4AE7-BA7B-82DFB0E2CFFE}" type="pres">
      <dgm:prSet presAssocID="{CC6EB8F2-8D5B-48F9-8ECD-1B3997F2EB7C}" presName="horz1" presStyleCnt="0"/>
      <dgm:spPr/>
    </dgm:pt>
    <dgm:pt modelId="{54540E93-7B57-45E2-82AB-CAFF0EC696B6}" type="pres">
      <dgm:prSet presAssocID="{CC6EB8F2-8D5B-48F9-8ECD-1B3997F2EB7C}" presName="tx1" presStyleLbl="revTx" presStyleIdx="4" presStyleCnt="5"/>
      <dgm:spPr/>
    </dgm:pt>
    <dgm:pt modelId="{BBDC54CC-222F-4E27-9870-A9C72570ACE7}" type="pres">
      <dgm:prSet presAssocID="{CC6EB8F2-8D5B-48F9-8ECD-1B3997F2EB7C}" presName="vert1" presStyleCnt="0"/>
      <dgm:spPr/>
    </dgm:pt>
  </dgm:ptLst>
  <dgm:cxnLst>
    <dgm:cxn modelId="{82070C0E-DB08-495F-ADDF-29E9AEFEACBB}" srcId="{3B6FE3ED-D45A-49CA-B5DD-A2E0AA7F25B3}" destId="{49E5BFF6-C157-434B-BFB5-020B5F5F2A2B}" srcOrd="2" destOrd="0" parTransId="{6C5BA14D-8ADC-40D1-9B32-656220A0998D}" sibTransId="{E123BC01-B24E-4806-B91B-2C818A8C52EC}"/>
    <dgm:cxn modelId="{34A30C16-682B-4547-AADB-3285B44AA022}" type="presOf" srcId="{B4B9A2B7-8DE2-496E-BCA8-380E5AA1C37A}" destId="{459F49C0-2199-41AD-926C-EF3A564F2ECF}" srcOrd="0" destOrd="0" presId="urn:microsoft.com/office/officeart/2008/layout/LinedList"/>
    <dgm:cxn modelId="{34E84B23-7573-4BCA-B7A3-7A81A4E355E9}" srcId="{3B6FE3ED-D45A-49CA-B5DD-A2E0AA7F25B3}" destId="{80C124E8-9B0B-4EC2-9E00-DAE4833F84AA}" srcOrd="0" destOrd="0" parTransId="{9C58055C-DED5-4477-83D9-F3E145428737}" sibTransId="{44D3FCE0-E98F-4323-B1F7-42B504C522B0}"/>
    <dgm:cxn modelId="{F45C3762-A34D-4BF8-81BD-0958119291D7}" type="presOf" srcId="{49E5BFF6-C157-434B-BFB5-020B5F5F2A2B}" destId="{0A73BD8F-67B4-486E-8C41-118D7FF807D5}" srcOrd="0" destOrd="0" presId="urn:microsoft.com/office/officeart/2008/layout/LinedList"/>
    <dgm:cxn modelId="{13824D74-7795-4D21-BF86-24A20084D176}" type="presOf" srcId="{80C124E8-9B0B-4EC2-9E00-DAE4833F84AA}" destId="{408CB42A-E90F-484A-894E-90E3A7431193}" srcOrd="0" destOrd="0" presId="urn:microsoft.com/office/officeart/2008/layout/LinedList"/>
    <dgm:cxn modelId="{3B7DBA74-3CE0-47A4-9802-33179EE7DEEF}" srcId="{3B6FE3ED-D45A-49CA-B5DD-A2E0AA7F25B3}" destId="{B4B9A2B7-8DE2-496E-BCA8-380E5AA1C37A}" srcOrd="3" destOrd="0" parTransId="{C8572038-6B29-4E0C-934D-61F3540D0202}" sibTransId="{5D67ED5D-5AA4-4E13-A034-71E59FE10929}"/>
    <dgm:cxn modelId="{A01B818B-47E4-4F1D-B800-F9139567D062}" type="presOf" srcId="{D137D1AB-EF37-4D06-BC93-907E282D786B}" destId="{086529CE-0377-459A-9BD9-A13ABF836E3B}" srcOrd="0" destOrd="0" presId="urn:microsoft.com/office/officeart/2008/layout/LinedList"/>
    <dgm:cxn modelId="{8C26739F-9502-4063-9670-F549991852AC}" type="presOf" srcId="{CC6EB8F2-8D5B-48F9-8ECD-1B3997F2EB7C}" destId="{54540E93-7B57-45E2-82AB-CAFF0EC696B6}" srcOrd="0" destOrd="0" presId="urn:microsoft.com/office/officeart/2008/layout/LinedList"/>
    <dgm:cxn modelId="{4D06D69F-C062-4C38-B42A-E992961D0293}" type="presOf" srcId="{3B6FE3ED-D45A-49CA-B5DD-A2E0AA7F25B3}" destId="{A1CEDB9D-B17E-4334-972A-0E53E00FE5AD}" srcOrd="0" destOrd="0" presId="urn:microsoft.com/office/officeart/2008/layout/LinedList"/>
    <dgm:cxn modelId="{774EE6A2-20E4-46CB-B1F8-685F7C6C0B47}" srcId="{3B6FE3ED-D45A-49CA-B5DD-A2E0AA7F25B3}" destId="{D137D1AB-EF37-4D06-BC93-907E282D786B}" srcOrd="1" destOrd="0" parTransId="{3C763A5C-F8D4-4005-A497-4CD6630C0E0B}" sibTransId="{34E4A690-434A-4620-8F37-EC6C3DEE97CE}"/>
    <dgm:cxn modelId="{50AEFCA9-495A-432E-A44C-169F7A0CE479}" srcId="{3B6FE3ED-D45A-49CA-B5DD-A2E0AA7F25B3}" destId="{CC6EB8F2-8D5B-48F9-8ECD-1B3997F2EB7C}" srcOrd="4" destOrd="0" parTransId="{D81C30B8-3C81-45A1-B916-832677308EE0}" sibTransId="{87E9ADCF-5901-4EFC-90D9-0A71D4CC1F91}"/>
    <dgm:cxn modelId="{84C4AB72-AE99-4C4F-BC85-0F74B826E78B}" type="presParOf" srcId="{A1CEDB9D-B17E-4334-972A-0E53E00FE5AD}" destId="{394674E2-FA88-442F-9215-19C1D45ED24D}" srcOrd="0" destOrd="0" presId="urn:microsoft.com/office/officeart/2008/layout/LinedList"/>
    <dgm:cxn modelId="{67DB46A7-DA22-4F02-9E8B-2D0C4385AD2F}" type="presParOf" srcId="{A1CEDB9D-B17E-4334-972A-0E53E00FE5AD}" destId="{F1542980-A189-4E3D-AA6A-B3F560FFD9AF}" srcOrd="1" destOrd="0" presId="urn:microsoft.com/office/officeart/2008/layout/LinedList"/>
    <dgm:cxn modelId="{951D4026-4DAA-43CC-BE37-55CEFF4101B0}" type="presParOf" srcId="{F1542980-A189-4E3D-AA6A-B3F560FFD9AF}" destId="{408CB42A-E90F-484A-894E-90E3A7431193}" srcOrd="0" destOrd="0" presId="urn:microsoft.com/office/officeart/2008/layout/LinedList"/>
    <dgm:cxn modelId="{98C932AA-11D9-497B-8879-0EACF5394992}" type="presParOf" srcId="{F1542980-A189-4E3D-AA6A-B3F560FFD9AF}" destId="{5AB69B48-4FDC-4DCB-8170-DCA754BF50B0}" srcOrd="1" destOrd="0" presId="urn:microsoft.com/office/officeart/2008/layout/LinedList"/>
    <dgm:cxn modelId="{7B6B73F2-78BA-4869-9B86-D23E8EE82813}" type="presParOf" srcId="{A1CEDB9D-B17E-4334-972A-0E53E00FE5AD}" destId="{33D21F67-6A71-48AF-A7D2-831787C7D115}" srcOrd="2" destOrd="0" presId="urn:microsoft.com/office/officeart/2008/layout/LinedList"/>
    <dgm:cxn modelId="{B672A769-E552-4337-B3DD-A5D7C02806F0}" type="presParOf" srcId="{A1CEDB9D-B17E-4334-972A-0E53E00FE5AD}" destId="{7630F6A6-31A4-442E-A460-E51DEB47EDF5}" srcOrd="3" destOrd="0" presId="urn:microsoft.com/office/officeart/2008/layout/LinedList"/>
    <dgm:cxn modelId="{3BAC6CD1-3F56-4508-8359-F0B885356208}" type="presParOf" srcId="{7630F6A6-31A4-442E-A460-E51DEB47EDF5}" destId="{086529CE-0377-459A-9BD9-A13ABF836E3B}" srcOrd="0" destOrd="0" presId="urn:microsoft.com/office/officeart/2008/layout/LinedList"/>
    <dgm:cxn modelId="{D0085E6D-CE2E-4679-8F80-05A8411ACE8E}" type="presParOf" srcId="{7630F6A6-31A4-442E-A460-E51DEB47EDF5}" destId="{B61C8B90-F988-4491-850F-B361F16C98A4}" srcOrd="1" destOrd="0" presId="urn:microsoft.com/office/officeart/2008/layout/LinedList"/>
    <dgm:cxn modelId="{4F166D0B-4A71-497C-870C-47CB811B4001}" type="presParOf" srcId="{A1CEDB9D-B17E-4334-972A-0E53E00FE5AD}" destId="{28BAE0AE-586C-41F4-B6A5-D4455DA6CE48}" srcOrd="4" destOrd="0" presId="urn:microsoft.com/office/officeart/2008/layout/LinedList"/>
    <dgm:cxn modelId="{523D6BAC-A97D-4522-921F-4ED2CBC57A3F}" type="presParOf" srcId="{A1CEDB9D-B17E-4334-972A-0E53E00FE5AD}" destId="{B92B1A80-1C6F-4F93-A7E7-4C3DEE1629C1}" srcOrd="5" destOrd="0" presId="urn:microsoft.com/office/officeart/2008/layout/LinedList"/>
    <dgm:cxn modelId="{E76FD106-D4A7-49B9-B25D-0C50AB35EBD9}" type="presParOf" srcId="{B92B1A80-1C6F-4F93-A7E7-4C3DEE1629C1}" destId="{0A73BD8F-67B4-486E-8C41-118D7FF807D5}" srcOrd="0" destOrd="0" presId="urn:microsoft.com/office/officeart/2008/layout/LinedList"/>
    <dgm:cxn modelId="{24EF2756-F482-46A7-BA8C-6BBD97224D1D}" type="presParOf" srcId="{B92B1A80-1C6F-4F93-A7E7-4C3DEE1629C1}" destId="{6C803B07-8E37-4BC5-AB83-1D1C663F1D9E}" srcOrd="1" destOrd="0" presId="urn:microsoft.com/office/officeart/2008/layout/LinedList"/>
    <dgm:cxn modelId="{D283B81C-24D1-417C-810B-A3579F1103C1}" type="presParOf" srcId="{A1CEDB9D-B17E-4334-972A-0E53E00FE5AD}" destId="{EF64BB4A-9938-43A8-82F6-C497BA85CA49}" srcOrd="6" destOrd="0" presId="urn:microsoft.com/office/officeart/2008/layout/LinedList"/>
    <dgm:cxn modelId="{C1E507B0-1131-4332-A033-5B5AF50F9CF8}" type="presParOf" srcId="{A1CEDB9D-B17E-4334-972A-0E53E00FE5AD}" destId="{CEE8B4EE-0000-4F95-98D0-A6A646BF79F0}" srcOrd="7" destOrd="0" presId="urn:microsoft.com/office/officeart/2008/layout/LinedList"/>
    <dgm:cxn modelId="{382061CA-B5F0-4BB3-8DF8-3ADCB7119534}" type="presParOf" srcId="{CEE8B4EE-0000-4F95-98D0-A6A646BF79F0}" destId="{459F49C0-2199-41AD-926C-EF3A564F2ECF}" srcOrd="0" destOrd="0" presId="urn:microsoft.com/office/officeart/2008/layout/LinedList"/>
    <dgm:cxn modelId="{8C63C58D-97A2-4EC4-99E0-3C7FD1DBA63B}" type="presParOf" srcId="{CEE8B4EE-0000-4F95-98D0-A6A646BF79F0}" destId="{ADACE835-DF5C-43CE-8A48-A5C58B36560A}" srcOrd="1" destOrd="0" presId="urn:microsoft.com/office/officeart/2008/layout/LinedList"/>
    <dgm:cxn modelId="{6A1BB99D-A25B-4F34-99D8-A1D91DD52F8D}" type="presParOf" srcId="{A1CEDB9D-B17E-4334-972A-0E53E00FE5AD}" destId="{F40448C9-E113-429E-809B-4F725313C2AA}" srcOrd="8" destOrd="0" presId="urn:microsoft.com/office/officeart/2008/layout/LinedList"/>
    <dgm:cxn modelId="{46C28F30-0E7E-4ED0-AA7A-284DE6C01270}" type="presParOf" srcId="{A1CEDB9D-B17E-4334-972A-0E53E00FE5AD}" destId="{48D14367-73E2-4AE7-BA7B-82DFB0E2CFFE}" srcOrd="9" destOrd="0" presId="urn:microsoft.com/office/officeart/2008/layout/LinedList"/>
    <dgm:cxn modelId="{BA36E7E9-7902-4375-B171-D7E11C8E7554}" type="presParOf" srcId="{48D14367-73E2-4AE7-BA7B-82DFB0E2CFFE}" destId="{54540E93-7B57-45E2-82AB-CAFF0EC696B6}" srcOrd="0" destOrd="0" presId="urn:microsoft.com/office/officeart/2008/layout/LinedList"/>
    <dgm:cxn modelId="{61B035FA-36FB-4080-B25F-8C4FE99FC1D5}" type="presParOf" srcId="{48D14367-73E2-4AE7-BA7B-82DFB0E2CFFE}" destId="{BBDC54CC-222F-4E27-9870-A9C72570AC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3499B-FEEF-4735-8E77-2AC3A2061888}">
      <dsp:nvSpPr>
        <dsp:cNvPr id="0" name=""/>
        <dsp:cNvSpPr/>
      </dsp:nvSpPr>
      <dsp:spPr>
        <a:xfrm>
          <a:off x="0" y="2390"/>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BF6033-33E4-436F-9C06-7E52DF6F93D5}">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32BC4-FEC4-4C76-BC21-0A085CA276E1}">
      <dsp:nvSpPr>
        <dsp:cNvPr id="0" name=""/>
        <dsp:cNvSpPr/>
      </dsp:nvSpPr>
      <dsp:spPr>
        <a:xfrm>
          <a:off x="1399293" y="239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Aim: To discuss the concept of mental health literacy and its importance.</a:t>
          </a:r>
        </a:p>
      </dsp:txBody>
      <dsp:txXfrm>
        <a:off x="1399293" y="2390"/>
        <a:ext cx="4974520" cy="1211509"/>
      </dsp:txXfrm>
    </dsp:sp>
    <dsp:sp modelId="{B0FA211F-6B12-4DCD-B98D-2CDD0BED5AF1}">
      <dsp:nvSpPr>
        <dsp:cNvPr id="0" name=""/>
        <dsp:cNvSpPr/>
      </dsp:nvSpPr>
      <dsp:spPr>
        <a:xfrm>
          <a:off x="0" y="1516777"/>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931F9-7C26-4CCD-B45A-8801600E9B3E}">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DF0A81-5778-4FED-AE3E-5B292CEE74E7}">
      <dsp:nvSpPr>
        <dsp:cNvPr id="0" name=""/>
        <dsp:cNvSpPr/>
      </dsp:nvSpPr>
      <dsp:spPr>
        <a:xfrm>
          <a:off x="1399293" y="1516777"/>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Define mental health literacy and resilience.</a:t>
          </a:r>
        </a:p>
      </dsp:txBody>
      <dsp:txXfrm>
        <a:off x="1399293" y="1516777"/>
        <a:ext cx="4974520" cy="1211509"/>
      </dsp:txXfrm>
    </dsp:sp>
    <dsp:sp modelId="{2B8B447C-F164-43D8-9B24-A681B3374801}">
      <dsp:nvSpPr>
        <dsp:cNvPr id="0" name=""/>
        <dsp:cNvSpPr/>
      </dsp:nvSpPr>
      <dsp:spPr>
        <a:xfrm>
          <a:off x="0" y="3031163"/>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ED834-B1DF-4858-8379-6775CFC79041}">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FCF406-A888-4D39-BEE0-FAD20D6D6138}">
      <dsp:nvSpPr>
        <dsp:cNvPr id="0" name=""/>
        <dsp:cNvSpPr/>
      </dsp:nvSpPr>
      <dsp:spPr>
        <a:xfrm>
          <a:off x="1399293" y="3031163"/>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Discuss components of mental health literacy. </a:t>
          </a:r>
        </a:p>
      </dsp:txBody>
      <dsp:txXfrm>
        <a:off x="1399293" y="3031163"/>
        <a:ext cx="4974520" cy="1211509"/>
      </dsp:txXfrm>
    </dsp:sp>
    <dsp:sp modelId="{AE18F338-D8AF-4BCA-8EA8-89D41B32844C}">
      <dsp:nvSpPr>
        <dsp:cNvPr id="0" name=""/>
        <dsp:cNvSpPr/>
      </dsp:nvSpPr>
      <dsp:spPr>
        <a:xfrm>
          <a:off x="0" y="4545550"/>
          <a:ext cx="6373813"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1A908-3FCA-4FF6-810B-60A4E04D70BA}">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F57181-6069-4172-8985-5704FD925634}">
      <dsp:nvSpPr>
        <dsp:cNvPr id="0" name=""/>
        <dsp:cNvSpPr/>
      </dsp:nvSpPr>
      <dsp:spPr>
        <a:xfrm>
          <a:off x="1399293" y="454555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a:t>Discuss factors affecting resilience. </a:t>
          </a:r>
        </a:p>
      </dsp:txBody>
      <dsp:txXfrm>
        <a:off x="1399293" y="4545550"/>
        <a:ext cx="4974520" cy="1211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7FA50-E20C-40E5-934E-AD5F102D6CAE}">
      <dsp:nvSpPr>
        <dsp:cNvPr id="0" name=""/>
        <dsp:cNvSpPr/>
      </dsp:nvSpPr>
      <dsp:spPr>
        <a:xfrm>
          <a:off x="0" y="703"/>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27E03-4F57-42C9-9134-90DA4DD1DB0D}">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27CF0E-67A7-4CE2-83C1-6DD409AC93B2}">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77900">
            <a:lnSpc>
              <a:spcPct val="90000"/>
            </a:lnSpc>
            <a:spcBef>
              <a:spcPct val="0"/>
            </a:spcBef>
            <a:spcAft>
              <a:spcPct val="35000"/>
            </a:spcAft>
            <a:buNone/>
          </a:pPr>
          <a:r>
            <a:rPr lang="en-US" sz="2200" kern="1200"/>
            <a:t>This term goes back to 1997, where it was defined as: </a:t>
          </a:r>
        </a:p>
      </dsp:txBody>
      <dsp:txXfrm>
        <a:off x="1900154" y="703"/>
        <a:ext cx="4473659" cy="1645155"/>
      </dsp:txXfrm>
    </dsp:sp>
    <dsp:sp modelId="{BE65E8AD-D2DD-4E1B-A074-27FD86DC738F}">
      <dsp:nvSpPr>
        <dsp:cNvPr id="0" name=""/>
        <dsp:cNvSpPr/>
      </dsp:nvSpPr>
      <dsp:spPr>
        <a:xfrm>
          <a:off x="0" y="2057147"/>
          <a:ext cx="6373813" cy="16451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3565E-E01C-48FF-84CA-6A4FD5066393}">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9C3C23-FB6A-4A1A-B4BC-61055270F62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77900">
            <a:lnSpc>
              <a:spcPct val="90000"/>
            </a:lnSpc>
            <a:spcBef>
              <a:spcPct val="0"/>
            </a:spcBef>
            <a:spcAft>
              <a:spcPct val="35000"/>
            </a:spcAft>
            <a:buNone/>
          </a:pPr>
          <a:r>
            <a:rPr lang="en-US" sz="2200" kern="1200"/>
            <a:t>Knowledge and beliefs about mental disorders which aid their recognition, management or prevention (Jorm et al., 1997)</a:t>
          </a:r>
        </a:p>
      </dsp:txBody>
      <dsp:txXfrm>
        <a:off x="1900154" y="2057147"/>
        <a:ext cx="4473659" cy="1645155"/>
      </dsp:txXfrm>
    </dsp:sp>
    <dsp:sp modelId="{E149E67B-64A2-4E49-A293-34752CA4C187}">
      <dsp:nvSpPr>
        <dsp:cNvPr id="0" name=""/>
        <dsp:cNvSpPr/>
      </dsp:nvSpPr>
      <dsp:spPr>
        <a:xfrm>
          <a:off x="0" y="4113591"/>
          <a:ext cx="6373813" cy="16451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3E8E8-8BE0-4117-BA24-311F34207D8D}">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CE1F1-E992-4E61-ADC4-7E0E30CB029A}">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77900">
            <a:lnSpc>
              <a:spcPct val="90000"/>
            </a:lnSpc>
            <a:spcBef>
              <a:spcPct val="0"/>
            </a:spcBef>
            <a:spcAft>
              <a:spcPct val="35000"/>
            </a:spcAft>
            <a:buNone/>
          </a:pPr>
          <a:r>
            <a:rPr lang="en-US" sz="2200" kern="1200"/>
            <a:t>It has expanded since!</a:t>
          </a:r>
        </a:p>
      </dsp:txBody>
      <dsp:txXfrm>
        <a:off x="1900154" y="4113591"/>
        <a:ext cx="4473659" cy="1645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CF8CF-714B-41CB-9F33-DBF6A6A698CD}">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1B6F45-F007-49FC-A2A3-E9D858399F5E}">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 the ability to recognise specific disorders of types of psychological distress</a:t>
          </a:r>
        </a:p>
      </dsp:txBody>
      <dsp:txXfrm>
        <a:off x="0" y="2812"/>
        <a:ext cx="6373813" cy="958970"/>
      </dsp:txXfrm>
    </dsp:sp>
    <dsp:sp modelId="{A465855F-A6F1-4CC9-9889-28076AAA7669}">
      <dsp:nvSpPr>
        <dsp:cNvPr id="0" name=""/>
        <dsp:cNvSpPr/>
      </dsp:nvSpPr>
      <dsp:spPr>
        <a:xfrm>
          <a:off x="0" y="961783"/>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765A71-D542-4E40-8617-EA7B76C5F1E7}">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 knowledge and beliefs about risk factors and causes</a:t>
          </a:r>
        </a:p>
      </dsp:txBody>
      <dsp:txXfrm>
        <a:off x="0" y="961783"/>
        <a:ext cx="6373813" cy="958970"/>
      </dsp:txXfrm>
    </dsp:sp>
    <dsp:sp modelId="{40A21C83-E3DF-40E9-B5E4-F2FCBC345A07}">
      <dsp:nvSpPr>
        <dsp:cNvPr id="0" name=""/>
        <dsp:cNvSpPr/>
      </dsp:nvSpPr>
      <dsp:spPr>
        <a:xfrm>
          <a:off x="0" y="1920754"/>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306B7-6758-4E39-87E3-220FC4472FD0}">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 knowledge and beliefs about self-help interventions</a:t>
          </a:r>
        </a:p>
      </dsp:txBody>
      <dsp:txXfrm>
        <a:off x="0" y="1920754"/>
        <a:ext cx="6373813" cy="958970"/>
      </dsp:txXfrm>
    </dsp:sp>
    <dsp:sp modelId="{D384FCE9-78EE-4738-9B87-A36185EE5DD3}">
      <dsp:nvSpPr>
        <dsp:cNvPr id="0" name=""/>
        <dsp:cNvSpPr/>
      </dsp:nvSpPr>
      <dsp:spPr>
        <a:xfrm>
          <a:off x="0" y="2879725"/>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0BB22-9344-410F-BBE3-283690C85A8B}">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 knowledge and beliefs about professional help available</a:t>
          </a:r>
        </a:p>
      </dsp:txBody>
      <dsp:txXfrm>
        <a:off x="0" y="2879725"/>
        <a:ext cx="6373813" cy="958970"/>
      </dsp:txXfrm>
    </dsp:sp>
    <dsp:sp modelId="{48BDE210-04AC-450E-B311-100167A8E881}">
      <dsp:nvSpPr>
        <dsp:cNvPr id="0" name=""/>
        <dsp:cNvSpPr/>
      </dsp:nvSpPr>
      <dsp:spPr>
        <a:xfrm>
          <a:off x="0" y="3838695"/>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D18C47-E4E3-4012-BBA0-4F0E3E1EE6B2}">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 attitudes which facilitate recognition and appropriate help-seeking</a:t>
          </a:r>
        </a:p>
      </dsp:txBody>
      <dsp:txXfrm>
        <a:off x="0" y="3838695"/>
        <a:ext cx="6373813" cy="958970"/>
      </dsp:txXfrm>
    </dsp:sp>
    <dsp:sp modelId="{D0A1B3EE-B372-40CD-A9D0-1B4BB0286718}">
      <dsp:nvSpPr>
        <dsp:cNvPr id="0" name=""/>
        <dsp:cNvSpPr/>
      </dsp:nvSpPr>
      <dsp:spPr>
        <a:xfrm>
          <a:off x="0" y="4797666"/>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F8976-E69A-40B8-935D-F1F323789D22}">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 knowledge of how to seek mental health information</a:t>
          </a:r>
        </a:p>
      </dsp:txBody>
      <dsp:txXfrm>
        <a:off x="0" y="4797666"/>
        <a:ext cx="6373813" cy="9589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36310-B85C-4F2B-B4FC-677328EF0AAF}">
      <dsp:nvSpPr>
        <dsp:cNvPr id="0" name=""/>
        <dsp:cNvSpPr/>
      </dsp:nvSpPr>
      <dsp:spPr>
        <a:xfrm>
          <a:off x="0" y="68215"/>
          <a:ext cx="6373813"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Enhancing positive attitudes around mental health (Teixeira et al., 2022).</a:t>
          </a:r>
        </a:p>
      </dsp:txBody>
      <dsp:txXfrm>
        <a:off x="51974" y="120189"/>
        <a:ext cx="6269865" cy="960752"/>
      </dsp:txXfrm>
    </dsp:sp>
    <dsp:sp modelId="{CD6EDF9B-0350-4D1A-A55E-5E20D7A658B4}">
      <dsp:nvSpPr>
        <dsp:cNvPr id="0" name=""/>
        <dsp:cNvSpPr/>
      </dsp:nvSpPr>
      <dsp:spPr>
        <a:xfrm>
          <a:off x="0" y="1207795"/>
          <a:ext cx="6373813" cy="1064700"/>
        </a:xfrm>
        <a:prstGeom prst="roundRect">
          <a:avLst/>
        </a:prstGeom>
        <a:solidFill>
          <a:schemeClr val="accent2">
            <a:hueOff val="1923220"/>
            <a:satOff val="2051"/>
            <a:lumOff val="6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Linked directly to the SDG's </a:t>
          </a:r>
        </a:p>
      </dsp:txBody>
      <dsp:txXfrm>
        <a:off x="51974" y="1259769"/>
        <a:ext cx="6269865" cy="960752"/>
      </dsp:txXfrm>
    </dsp:sp>
    <dsp:sp modelId="{E159A2C5-75DF-48AD-8DE0-A19BA1ABBB09}">
      <dsp:nvSpPr>
        <dsp:cNvPr id="0" name=""/>
        <dsp:cNvSpPr/>
      </dsp:nvSpPr>
      <dsp:spPr>
        <a:xfrm>
          <a:off x="0" y="2347375"/>
          <a:ext cx="6373813" cy="106470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Good Health and Well-Being and Quality Education</a:t>
          </a:r>
        </a:p>
      </dsp:txBody>
      <dsp:txXfrm>
        <a:off x="51974" y="2399349"/>
        <a:ext cx="6269865" cy="960752"/>
      </dsp:txXfrm>
    </dsp:sp>
    <dsp:sp modelId="{F0A33FBB-9BF7-43D0-A28B-66D5B757374E}">
      <dsp:nvSpPr>
        <dsp:cNvPr id="0" name=""/>
        <dsp:cNvSpPr/>
      </dsp:nvSpPr>
      <dsp:spPr>
        <a:xfrm>
          <a:off x="0" y="3486955"/>
          <a:ext cx="6373813" cy="1064700"/>
        </a:xfrm>
        <a:prstGeom prst="roundRect">
          <a:avLst/>
        </a:prstGeom>
        <a:solidFill>
          <a:schemeClr val="accent2">
            <a:hueOff val="5769660"/>
            <a:satOff val="6154"/>
            <a:lumOff val="19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Health literacy leads to health outcomes (Kutcher, Wei and Goniglio, 2016)</a:t>
          </a:r>
        </a:p>
      </dsp:txBody>
      <dsp:txXfrm>
        <a:off x="51974" y="3538929"/>
        <a:ext cx="6269865" cy="960752"/>
      </dsp:txXfrm>
    </dsp:sp>
    <dsp:sp modelId="{586608D5-1DB9-4F20-B258-D574459249AB}">
      <dsp:nvSpPr>
        <dsp:cNvPr id="0" name=""/>
        <dsp:cNvSpPr/>
      </dsp:nvSpPr>
      <dsp:spPr>
        <a:xfrm>
          <a:off x="0" y="4626535"/>
          <a:ext cx="6373813" cy="106470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High prevalence of MHD's, consequences for families and individuals and society. </a:t>
          </a:r>
        </a:p>
      </dsp:txBody>
      <dsp:txXfrm>
        <a:off x="51974" y="4678509"/>
        <a:ext cx="6269865" cy="9607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2B568-D596-44AB-9164-E87B2E94751A}">
      <dsp:nvSpPr>
        <dsp:cNvPr id="0" name=""/>
        <dsp:cNvSpPr/>
      </dsp:nvSpPr>
      <dsp:spPr>
        <a:xfrm>
          <a:off x="0" y="654204"/>
          <a:ext cx="6373813" cy="110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E9BDAD-5EF1-4096-A62A-048A64A61F0A}">
      <dsp:nvSpPr>
        <dsp:cNvPr id="0" name=""/>
        <dsp:cNvSpPr/>
      </dsp:nvSpPr>
      <dsp:spPr>
        <a:xfrm>
          <a:off x="318690" y="4764"/>
          <a:ext cx="4461669" cy="1298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955800">
            <a:lnSpc>
              <a:spcPct val="90000"/>
            </a:lnSpc>
            <a:spcBef>
              <a:spcPct val="0"/>
            </a:spcBef>
            <a:spcAft>
              <a:spcPct val="35000"/>
            </a:spcAft>
            <a:buNone/>
          </a:pPr>
          <a:r>
            <a:rPr lang="en-US" sz="4400" kern="1200"/>
            <a:t>Knowledge</a:t>
          </a:r>
        </a:p>
      </dsp:txBody>
      <dsp:txXfrm>
        <a:off x="382096" y="68170"/>
        <a:ext cx="4334857" cy="1172068"/>
      </dsp:txXfrm>
    </dsp:sp>
    <dsp:sp modelId="{D7EB2BEE-DD34-4625-9B32-84E9C6B9B0F4}">
      <dsp:nvSpPr>
        <dsp:cNvPr id="0" name=""/>
        <dsp:cNvSpPr/>
      </dsp:nvSpPr>
      <dsp:spPr>
        <a:xfrm>
          <a:off x="0" y="2650044"/>
          <a:ext cx="6373813" cy="110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65057E-1332-4CC1-956D-CF346F511115}">
      <dsp:nvSpPr>
        <dsp:cNvPr id="0" name=""/>
        <dsp:cNvSpPr/>
      </dsp:nvSpPr>
      <dsp:spPr>
        <a:xfrm>
          <a:off x="318690" y="2000605"/>
          <a:ext cx="4461669" cy="1298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955800">
            <a:lnSpc>
              <a:spcPct val="90000"/>
            </a:lnSpc>
            <a:spcBef>
              <a:spcPct val="0"/>
            </a:spcBef>
            <a:spcAft>
              <a:spcPct val="35000"/>
            </a:spcAft>
            <a:buNone/>
          </a:pPr>
          <a:r>
            <a:rPr lang="en-US" sz="4400" kern="1200"/>
            <a:t>Attitudes</a:t>
          </a:r>
        </a:p>
      </dsp:txBody>
      <dsp:txXfrm>
        <a:off x="382096" y="2064011"/>
        <a:ext cx="4334857" cy="1172068"/>
      </dsp:txXfrm>
    </dsp:sp>
    <dsp:sp modelId="{6F6BB9B4-7E49-43AB-9AA3-4119B28F0C70}">
      <dsp:nvSpPr>
        <dsp:cNvPr id="0" name=""/>
        <dsp:cNvSpPr/>
      </dsp:nvSpPr>
      <dsp:spPr>
        <a:xfrm>
          <a:off x="0" y="4645885"/>
          <a:ext cx="6373813" cy="110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16924B-CE6E-46CF-A6FD-AD059F8BCEF0}">
      <dsp:nvSpPr>
        <dsp:cNvPr id="0" name=""/>
        <dsp:cNvSpPr/>
      </dsp:nvSpPr>
      <dsp:spPr>
        <a:xfrm>
          <a:off x="318690" y="3996445"/>
          <a:ext cx="4461669" cy="1298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955800">
            <a:lnSpc>
              <a:spcPct val="90000"/>
            </a:lnSpc>
            <a:spcBef>
              <a:spcPct val="0"/>
            </a:spcBef>
            <a:spcAft>
              <a:spcPct val="35000"/>
            </a:spcAft>
            <a:buNone/>
          </a:pPr>
          <a:r>
            <a:rPr lang="en-US" sz="4400" kern="1200"/>
            <a:t>Recognition</a:t>
          </a:r>
        </a:p>
      </dsp:txBody>
      <dsp:txXfrm>
        <a:off x="382096" y="4059851"/>
        <a:ext cx="4334857" cy="11720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6EA04-3CFA-402B-9F6C-B4AE2D64A9DC}">
      <dsp:nvSpPr>
        <dsp:cNvPr id="0" name=""/>
        <dsp:cNvSpPr/>
      </dsp:nvSpPr>
      <dsp:spPr>
        <a:xfrm>
          <a:off x="0" y="51356"/>
          <a:ext cx="6373813" cy="13429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Understanding a MHD</a:t>
          </a:r>
        </a:p>
      </dsp:txBody>
      <dsp:txXfrm>
        <a:off x="65555" y="116911"/>
        <a:ext cx="6242703" cy="1211794"/>
      </dsp:txXfrm>
    </dsp:sp>
    <dsp:sp modelId="{407B9CE8-5819-4ABF-9E73-6E0CF5D3A277}">
      <dsp:nvSpPr>
        <dsp:cNvPr id="0" name=""/>
        <dsp:cNvSpPr/>
      </dsp:nvSpPr>
      <dsp:spPr>
        <a:xfrm>
          <a:off x="0" y="1489300"/>
          <a:ext cx="6373813" cy="1342904"/>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Awareness of risk factors</a:t>
          </a:r>
        </a:p>
      </dsp:txBody>
      <dsp:txXfrm>
        <a:off x="65555" y="1554855"/>
        <a:ext cx="6242703" cy="1211794"/>
      </dsp:txXfrm>
    </dsp:sp>
    <dsp:sp modelId="{30C06913-40F0-4431-ADF7-ABCD04F2CFC4}">
      <dsp:nvSpPr>
        <dsp:cNvPr id="0" name=""/>
        <dsp:cNvSpPr/>
      </dsp:nvSpPr>
      <dsp:spPr>
        <a:xfrm>
          <a:off x="0" y="2927244"/>
          <a:ext cx="6373813" cy="1342904"/>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Awareness of causes of MHD's</a:t>
          </a:r>
        </a:p>
      </dsp:txBody>
      <dsp:txXfrm>
        <a:off x="65555" y="2992799"/>
        <a:ext cx="6242703" cy="1211794"/>
      </dsp:txXfrm>
    </dsp:sp>
    <dsp:sp modelId="{7C821C38-862E-4A3D-A6A4-45C6510F8972}">
      <dsp:nvSpPr>
        <dsp:cNvPr id="0" name=""/>
        <dsp:cNvSpPr/>
      </dsp:nvSpPr>
      <dsp:spPr>
        <a:xfrm>
          <a:off x="0" y="4365189"/>
          <a:ext cx="6373813" cy="1342904"/>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Knowledge of assistance and self-help</a:t>
          </a:r>
        </a:p>
      </dsp:txBody>
      <dsp:txXfrm>
        <a:off x="65555" y="4430744"/>
        <a:ext cx="6242703" cy="12117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85BB8A-750C-4430-A867-A99FB8694552}">
      <dsp:nvSpPr>
        <dsp:cNvPr id="0" name=""/>
        <dsp:cNvSpPr/>
      </dsp:nvSpPr>
      <dsp:spPr>
        <a:xfrm>
          <a:off x="576344" y="1349724"/>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F33C4-85F4-4903-9D43-8421F5E4EBCA}">
      <dsp:nvSpPr>
        <dsp:cNvPr id="0" name=""/>
        <dsp:cNvSpPr/>
      </dsp:nvSpPr>
      <dsp:spPr>
        <a:xfrm>
          <a:off x="956594" y="1729974"/>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4AA88-1D7C-49E1-8FA5-D193E47246E5}">
      <dsp:nvSpPr>
        <dsp:cNvPr id="0" name=""/>
        <dsp:cNvSpPr/>
      </dsp:nvSpPr>
      <dsp:spPr>
        <a:xfrm>
          <a:off x="5969" y="3689725"/>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Attitudes about mental disorders</a:t>
          </a:r>
        </a:p>
      </dsp:txBody>
      <dsp:txXfrm>
        <a:off x="5969" y="3689725"/>
        <a:ext cx="2925000" cy="720000"/>
      </dsp:txXfrm>
    </dsp:sp>
    <dsp:sp modelId="{C511A5DC-2C13-497D-A172-1808BECFAC0C}">
      <dsp:nvSpPr>
        <dsp:cNvPr id="0" name=""/>
        <dsp:cNvSpPr/>
      </dsp:nvSpPr>
      <dsp:spPr>
        <a:xfrm>
          <a:off x="4013219" y="1349724"/>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C30DD-5E96-476C-853D-E3626FC880DC}">
      <dsp:nvSpPr>
        <dsp:cNvPr id="0" name=""/>
        <dsp:cNvSpPr/>
      </dsp:nvSpPr>
      <dsp:spPr>
        <a:xfrm>
          <a:off x="4393469" y="1729974"/>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BCED5-CD41-4CEB-9C42-9D0DC5811F46}">
      <dsp:nvSpPr>
        <dsp:cNvPr id="0" name=""/>
        <dsp:cNvSpPr/>
      </dsp:nvSpPr>
      <dsp:spPr>
        <a:xfrm>
          <a:off x="3442844" y="3689725"/>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Attitudes about help-seeking behaviour</a:t>
          </a:r>
        </a:p>
      </dsp:txBody>
      <dsp:txXfrm>
        <a:off x="3442844" y="3689725"/>
        <a:ext cx="2925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4D6A1-1A99-4DC6-98BA-451D3BB19477}">
      <dsp:nvSpPr>
        <dsp:cNvPr id="0" name=""/>
        <dsp:cNvSpPr/>
      </dsp:nvSpPr>
      <dsp:spPr>
        <a:xfrm>
          <a:off x="0" y="367034"/>
          <a:ext cx="6373813" cy="9659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are our attitudes?</a:t>
          </a:r>
        </a:p>
      </dsp:txBody>
      <dsp:txXfrm>
        <a:off x="47152" y="414186"/>
        <a:ext cx="6279509" cy="871604"/>
      </dsp:txXfrm>
    </dsp:sp>
    <dsp:sp modelId="{05036E19-A744-44FD-8BCC-2FCD19F047B9}">
      <dsp:nvSpPr>
        <dsp:cNvPr id="0" name=""/>
        <dsp:cNvSpPr/>
      </dsp:nvSpPr>
      <dsp:spPr>
        <a:xfrm>
          <a:off x="0" y="1381902"/>
          <a:ext cx="6373813" cy="965908"/>
        </a:xfrm>
        <a:prstGeom prst="roundRect">
          <a:avLst/>
        </a:prstGeom>
        <a:solidFill>
          <a:schemeClr val="accent2">
            <a:hueOff val="1923220"/>
            <a:satOff val="2051"/>
            <a:lumOff val="6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An attitude is “a relatively enduring organisation of beliefs, feelings, and behavioral tendencies towards socially significant objects, groups, events or symbols” (Hogg &amp; Vaughan 2005, p. 150).</a:t>
          </a:r>
        </a:p>
      </dsp:txBody>
      <dsp:txXfrm>
        <a:off x="47152" y="1429054"/>
        <a:ext cx="6279509" cy="871604"/>
      </dsp:txXfrm>
    </dsp:sp>
    <dsp:sp modelId="{0541B3F9-54AB-4AD9-9042-0494D7595B6D}">
      <dsp:nvSpPr>
        <dsp:cNvPr id="0" name=""/>
        <dsp:cNvSpPr/>
      </dsp:nvSpPr>
      <dsp:spPr>
        <a:xfrm>
          <a:off x="0" y="2396770"/>
          <a:ext cx="6373813" cy="965908"/>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They are evaluations!</a:t>
          </a:r>
        </a:p>
      </dsp:txBody>
      <dsp:txXfrm>
        <a:off x="47152" y="2443922"/>
        <a:ext cx="6279509" cy="871604"/>
      </dsp:txXfrm>
    </dsp:sp>
    <dsp:sp modelId="{EF52D345-7580-4F56-8AEE-201AC9E94462}">
      <dsp:nvSpPr>
        <dsp:cNvPr id="0" name=""/>
        <dsp:cNvSpPr/>
      </dsp:nvSpPr>
      <dsp:spPr>
        <a:xfrm>
          <a:off x="0" y="3411639"/>
          <a:ext cx="6373813" cy="965908"/>
        </a:xfrm>
        <a:prstGeom prst="roundRect">
          <a:avLst/>
        </a:prstGeom>
        <a:solidFill>
          <a:schemeClr val="accent2">
            <a:hueOff val="5769660"/>
            <a:satOff val="6154"/>
            <a:lumOff val="19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Like, love, prefer, dislike, hate.</a:t>
          </a:r>
        </a:p>
      </dsp:txBody>
      <dsp:txXfrm>
        <a:off x="47152" y="3458791"/>
        <a:ext cx="6279509" cy="871604"/>
      </dsp:txXfrm>
    </dsp:sp>
    <dsp:sp modelId="{1383D6F4-BB44-4BC3-AFA1-19EF8E3928F2}">
      <dsp:nvSpPr>
        <dsp:cNvPr id="0" name=""/>
        <dsp:cNvSpPr/>
      </dsp:nvSpPr>
      <dsp:spPr>
        <a:xfrm>
          <a:off x="0" y="4426507"/>
          <a:ext cx="6373813" cy="965908"/>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Research has found that some of our attitudes are inherited, at least in part, via genetic transmission from our parents (Olson, Vernon, Harris, &amp; Jang, 2001)</a:t>
          </a:r>
        </a:p>
      </dsp:txBody>
      <dsp:txXfrm>
        <a:off x="47152" y="4473659"/>
        <a:ext cx="6279509" cy="8716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6A6B7-5D00-4572-AEB9-C5EE9C305364}">
      <dsp:nvSpPr>
        <dsp:cNvPr id="0" name=""/>
        <dsp:cNvSpPr/>
      </dsp:nvSpPr>
      <dsp:spPr>
        <a:xfrm>
          <a:off x="0"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8216E-C758-41EA-9208-0D50BD3871F6}">
      <dsp:nvSpPr>
        <dsp:cNvPr id="0" name=""/>
        <dsp:cNvSpPr/>
      </dsp:nvSpPr>
      <dsp:spPr>
        <a:xfrm>
          <a:off x="346571"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Affective Component – How it makes you feel</a:t>
          </a:r>
        </a:p>
      </dsp:txBody>
      <dsp:txXfrm>
        <a:off x="404582" y="966650"/>
        <a:ext cx="3003118" cy="1864631"/>
      </dsp:txXfrm>
    </dsp:sp>
    <dsp:sp modelId="{1B187AB5-4959-4CBB-BBF0-624E7249A791}">
      <dsp:nvSpPr>
        <dsp:cNvPr id="0" name=""/>
        <dsp:cNvSpPr/>
      </dsp:nvSpPr>
      <dsp:spPr>
        <a:xfrm>
          <a:off x="3812282"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69DB8A-A2AE-4C8E-929B-F02905CC4C4F}">
      <dsp:nvSpPr>
        <dsp:cNvPr id="0" name=""/>
        <dsp:cNvSpPr/>
      </dsp:nvSpPr>
      <dsp:spPr>
        <a:xfrm>
          <a:off x="4158853"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Behavioural Component – How it influences your behaviour</a:t>
          </a:r>
        </a:p>
      </dsp:txBody>
      <dsp:txXfrm>
        <a:off x="4216864" y="966650"/>
        <a:ext cx="3003118" cy="1864631"/>
      </dsp:txXfrm>
    </dsp:sp>
    <dsp:sp modelId="{A34349CD-5621-4BBB-A992-D6479D4293FB}">
      <dsp:nvSpPr>
        <dsp:cNvPr id="0" name=""/>
        <dsp:cNvSpPr/>
      </dsp:nvSpPr>
      <dsp:spPr>
        <a:xfrm>
          <a:off x="7624564"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69B8E-5E2F-4D45-B883-1D8AE7D5E29A}">
      <dsp:nvSpPr>
        <dsp:cNvPr id="0" name=""/>
        <dsp:cNvSpPr/>
      </dsp:nvSpPr>
      <dsp:spPr>
        <a:xfrm>
          <a:off x="7971135"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Cognitive Component – What it makes you think</a:t>
          </a:r>
        </a:p>
      </dsp:txBody>
      <dsp:txXfrm>
        <a:off x="8029146" y="966650"/>
        <a:ext cx="3003118" cy="186463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85666-F5C9-4EDD-8038-9BD243E9C855}">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E8BDD-06F0-454C-A397-39233BF25CEC}">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Media (Hargreaves &amp; Tiggemann, 2003; Levina, Waldo, &amp; Fitzgerald, 2000)</a:t>
          </a:r>
        </a:p>
      </dsp:txBody>
      <dsp:txXfrm>
        <a:off x="0" y="0"/>
        <a:ext cx="6373813" cy="1439862"/>
      </dsp:txXfrm>
    </dsp:sp>
    <dsp:sp modelId="{7E38CE2B-5F55-4F1B-B736-BD870AA69B59}">
      <dsp:nvSpPr>
        <dsp:cNvPr id="0" name=""/>
        <dsp:cNvSpPr/>
      </dsp:nvSpPr>
      <dsp:spPr>
        <a:xfrm>
          <a:off x="0" y="1439862"/>
          <a:ext cx="6373813"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957D3-AB92-4246-91B0-6D5681929CB0}">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Genetic transmission from our parents (Olson, Vernon, Harris, &amp; Jang, 2001).</a:t>
          </a:r>
        </a:p>
      </dsp:txBody>
      <dsp:txXfrm>
        <a:off x="0" y="1439862"/>
        <a:ext cx="6373813" cy="1439862"/>
      </dsp:txXfrm>
    </dsp:sp>
    <dsp:sp modelId="{0C775255-5668-4D0B-B813-5B256B46119C}">
      <dsp:nvSpPr>
        <dsp:cNvPr id="0" name=""/>
        <dsp:cNvSpPr/>
      </dsp:nvSpPr>
      <dsp:spPr>
        <a:xfrm>
          <a:off x="0" y="2879725"/>
          <a:ext cx="6373813"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717AC-5CF4-4426-9ED2-4066E70BBD02}">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attitude objects (De Houwer, Thomas, &amp; Baeyens, 2001)</a:t>
          </a:r>
        </a:p>
      </dsp:txBody>
      <dsp:txXfrm>
        <a:off x="0" y="2879724"/>
        <a:ext cx="6373813" cy="1439862"/>
      </dsp:txXfrm>
    </dsp:sp>
    <dsp:sp modelId="{6878D375-198B-4413-A240-23B9669CCBC3}">
      <dsp:nvSpPr>
        <dsp:cNvPr id="0" name=""/>
        <dsp:cNvSpPr/>
      </dsp:nvSpPr>
      <dsp:spPr>
        <a:xfrm>
          <a:off x="0" y="4319587"/>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2B8FC-CB3F-4894-B781-99BF0B9DA340}">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Interactions with friends (Poteat, 2007)</a:t>
          </a:r>
        </a:p>
      </dsp:txBody>
      <dsp:txXfrm>
        <a:off x="0" y="4319587"/>
        <a:ext cx="6373813" cy="14398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56220-1FF3-42BB-9B7D-1C6450928B7F}">
      <dsp:nvSpPr>
        <dsp:cNvPr id="0" name=""/>
        <dsp:cNvSpPr/>
      </dsp:nvSpPr>
      <dsp:spPr>
        <a:xfrm>
          <a:off x="0" y="35724"/>
          <a:ext cx="6373813" cy="1834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Some attitudes are stronger than others, determined by the speed of access.</a:t>
          </a:r>
        </a:p>
      </dsp:txBody>
      <dsp:txXfrm>
        <a:off x="89556" y="125280"/>
        <a:ext cx="6194701" cy="1655448"/>
      </dsp:txXfrm>
    </dsp:sp>
    <dsp:sp modelId="{D48488DC-608D-4174-AB74-4B3700A6F7FA}">
      <dsp:nvSpPr>
        <dsp:cNvPr id="0" name=""/>
        <dsp:cNvSpPr/>
      </dsp:nvSpPr>
      <dsp:spPr>
        <a:xfrm>
          <a:off x="0" y="1962445"/>
          <a:ext cx="6373813" cy="183456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Stronger attitudes guide actions, sometimes unconsciously!</a:t>
          </a:r>
        </a:p>
      </dsp:txBody>
      <dsp:txXfrm>
        <a:off x="89556" y="2052001"/>
        <a:ext cx="6194701" cy="1655448"/>
      </dsp:txXfrm>
    </dsp:sp>
    <dsp:sp modelId="{02135639-BB68-4653-A3FB-6CEC6CFCE45B}">
      <dsp:nvSpPr>
        <dsp:cNvPr id="0" name=""/>
        <dsp:cNvSpPr/>
      </dsp:nvSpPr>
      <dsp:spPr>
        <a:xfrm>
          <a:off x="0" y="3889165"/>
          <a:ext cx="6373813" cy="183456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What could make an attitude stronger/weaker?</a:t>
          </a:r>
        </a:p>
      </dsp:txBody>
      <dsp:txXfrm>
        <a:off x="89556" y="3978721"/>
        <a:ext cx="6194701" cy="16554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FB154-0AFC-4F20-BD7F-440BDB84B0BD}">
      <dsp:nvSpPr>
        <dsp:cNvPr id="0" name=""/>
        <dsp:cNvSpPr/>
      </dsp:nvSpPr>
      <dsp:spPr>
        <a:xfrm>
          <a:off x="0" y="281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A002B-6DCC-4ADF-BC5C-909FACDD9599}">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Positive/negative experiences with the attitude source.</a:t>
          </a:r>
        </a:p>
      </dsp:txBody>
      <dsp:txXfrm>
        <a:off x="0" y="2812"/>
        <a:ext cx="6373813" cy="1917941"/>
      </dsp:txXfrm>
    </dsp:sp>
    <dsp:sp modelId="{0F120DC3-B9A7-49EB-9769-3C14606AA264}">
      <dsp:nvSpPr>
        <dsp:cNvPr id="0" name=""/>
        <dsp:cNvSpPr/>
      </dsp:nvSpPr>
      <dsp:spPr>
        <a:xfrm>
          <a:off x="0" y="192075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EB235-D4A3-4343-81E8-621555AFF941}">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Expressing attitudes, making them cognitively accessible.</a:t>
          </a:r>
        </a:p>
      </dsp:txBody>
      <dsp:txXfrm>
        <a:off x="0" y="1920754"/>
        <a:ext cx="6373813" cy="1917941"/>
      </dsp:txXfrm>
    </dsp:sp>
    <dsp:sp modelId="{76207348-7DBD-4164-BC70-50500B2F973F}">
      <dsp:nvSpPr>
        <dsp:cNvPr id="0" name=""/>
        <dsp:cNvSpPr/>
      </dsp:nvSpPr>
      <dsp:spPr>
        <a:xfrm>
          <a:off x="0" y="383869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12EBD-0CA8-48AD-A1B6-D7DB28930231}">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When ABC align consistently e.g. Your country or exercise.</a:t>
          </a:r>
        </a:p>
      </dsp:txBody>
      <dsp:txXfrm>
        <a:off x="0" y="3838695"/>
        <a:ext cx="6373813" cy="19179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E2BCD-D727-4EAD-8AB7-F8CB4E4AEF8D}">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D0A5E-E8B8-4DCE-B6DC-F906E0D349AA}">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Illness recognition</a:t>
          </a:r>
        </a:p>
      </dsp:txBody>
      <dsp:txXfrm>
        <a:off x="0" y="0"/>
        <a:ext cx="6373813" cy="1439862"/>
      </dsp:txXfrm>
    </dsp:sp>
    <dsp:sp modelId="{8AF75FD7-C551-4EAC-9EEF-CF766C5D4715}">
      <dsp:nvSpPr>
        <dsp:cNvPr id="0" name=""/>
        <dsp:cNvSpPr/>
      </dsp:nvSpPr>
      <dsp:spPr>
        <a:xfrm>
          <a:off x="0" y="1439862"/>
          <a:ext cx="6373813"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1D018-4BC1-4EF2-A7B6-599EC9FE428A}">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Symptom recognition</a:t>
          </a:r>
        </a:p>
      </dsp:txBody>
      <dsp:txXfrm>
        <a:off x="0" y="1439862"/>
        <a:ext cx="6373813" cy="1439862"/>
      </dsp:txXfrm>
    </dsp:sp>
    <dsp:sp modelId="{E666A5B5-CA41-4703-ABBF-17113927CFD4}">
      <dsp:nvSpPr>
        <dsp:cNvPr id="0" name=""/>
        <dsp:cNvSpPr/>
      </dsp:nvSpPr>
      <dsp:spPr>
        <a:xfrm>
          <a:off x="0" y="2879725"/>
          <a:ext cx="6373813"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2A849C-76F6-4A30-B2A4-8A0206B3E619}">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Symptom recognition is the ability to detect beliefs, behaviors, and other physical manifestations of mental illness, without knowing explicitly which disorder they link to. </a:t>
          </a:r>
        </a:p>
      </dsp:txBody>
      <dsp:txXfrm>
        <a:off x="0" y="2879724"/>
        <a:ext cx="6373813" cy="1439862"/>
      </dsp:txXfrm>
    </dsp:sp>
    <dsp:sp modelId="{8E48DDFF-44A2-45ED-B61D-29B6D8B210F1}">
      <dsp:nvSpPr>
        <dsp:cNvPr id="0" name=""/>
        <dsp:cNvSpPr/>
      </dsp:nvSpPr>
      <dsp:spPr>
        <a:xfrm>
          <a:off x="0" y="4319587"/>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8E779-D627-450D-8569-7552C711E9E8}">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Specific illness recognition is the ability to identify the presentation of a disorder, such as major depressive disorder.</a:t>
          </a:r>
        </a:p>
      </dsp:txBody>
      <dsp:txXfrm>
        <a:off x="0" y="4319587"/>
        <a:ext cx="6373813" cy="14398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8FB14-F9F3-474A-95C2-4AC11CDB1F41}">
      <dsp:nvSpPr>
        <dsp:cNvPr id="0" name=""/>
        <dsp:cNvSpPr/>
      </dsp:nvSpPr>
      <dsp:spPr>
        <a:xfrm>
          <a:off x="0" y="87474"/>
          <a:ext cx="6373813" cy="1813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Recognition predicts a preference for recommending or intending to seek help from professional sources (Yap, Reavley and Jorm, 2014) (adolescents).</a:t>
          </a:r>
        </a:p>
      </dsp:txBody>
      <dsp:txXfrm>
        <a:off x="88528" y="176002"/>
        <a:ext cx="6196757" cy="1636444"/>
      </dsp:txXfrm>
    </dsp:sp>
    <dsp:sp modelId="{C55BCD78-E0A2-4E4D-9C33-93DBE0AD5E70}">
      <dsp:nvSpPr>
        <dsp:cNvPr id="0" name=""/>
        <dsp:cNvSpPr/>
      </dsp:nvSpPr>
      <dsp:spPr>
        <a:xfrm>
          <a:off x="0" y="1972975"/>
          <a:ext cx="6373813" cy="181350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Less is known about OCD and alcoholism, much more around depression, schizophrenia and social phobia (Picco et al., 2018).</a:t>
          </a:r>
        </a:p>
      </dsp:txBody>
      <dsp:txXfrm>
        <a:off x="88528" y="2061503"/>
        <a:ext cx="6196757" cy="1636444"/>
      </dsp:txXfrm>
    </dsp:sp>
    <dsp:sp modelId="{9776A8C8-1C1B-46E0-9305-D09CE092E7D3}">
      <dsp:nvSpPr>
        <dsp:cNvPr id="0" name=""/>
        <dsp:cNvSpPr/>
      </dsp:nvSpPr>
      <dsp:spPr>
        <a:xfrm>
          <a:off x="0" y="3858475"/>
          <a:ext cx="6373813" cy="181350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Recognition influences and affects when and where help comes from, but it is related to stigma. </a:t>
          </a:r>
        </a:p>
      </dsp:txBody>
      <dsp:txXfrm>
        <a:off x="88528" y="3947003"/>
        <a:ext cx="6196757" cy="16364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0FAB8-D419-4576-998C-32F33D33DB90}">
      <dsp:nvSpPr>
        <dsp:cNvPr id="0" name=""/>
        <dsp:cNvSpPr/>
      </dsp:nvSpPr>
      <dsp:spPr>
        <a:xfrm>
          <a:off x="0" y="43165"/>
          <a:ext cx="6373813" cy="13772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Stigma and mental health go hand in hand, sadly. </a:t>
          </a:r>
        </a:p>
      </dsp:txBody>
      <dsp:txXfrm>
        <a:off x="67231" y="110396"/>
        <a:ext cx="6239351" cy="1242777"/>
      </dsp:txXfrm>
    </dsp:sp>
    <dsp:sp modelId="{EAC2664B-B526-479B-8373-B3BEC68EDB5F}">
      <dsp:nvSpPr>
        <dsp:cNvPr id="0" name=""/>
        <dsp:cNvSpPr/>
      </dsp:nvSpPr>
      <dsp:spPr>
        <a:xfrm>
          <a:off x="0" y="1475125"/>
          <a:ext cx="6373813" cy="1377239"/>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Stigma can act as a barrier to help-seeking and service use (Clement et al., 2015).</a:t>
          </a:r>
        </a:p>
      </dsp:txBody>
      <dsp:txXfrm>
        <a:off x="67231" y="1542356"/>
        <a:ext cx="6239351" cy="1242777"/>
      </dsp:txXfrm>
    </dsp:sp>
    <dsp:sp modelId="{4E47013B-3E4F-436A-A863-115E5F55AD19}">
      <dsp:nvSpPr>
        <dsp:cNvPr id="0" name=""/>
        <dsp:cNvSpPr/>
      </dsp:nvSpPr>
      <dsp:spPr>
        <a:xfrm>
          <a:off x="0" y="2907085"/>
          <a:ext cx="6373813" cy="1377239"/>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Mental health literacy interventions have been found to reduce stigma, with some studies finding those with greater knowledge of mental illness, were less likely to hold stigmatising attitudes (Kitchener and Jorm, 2006). </a:t>
          </a:r>
        </a:p>
      </dsp:txBody>
      <dsp:txXfrm>
        <a:off x="67231" y="2974316"/>
        <a:ext cx="6239351" cy="1242777"/>
      </dsp:txXfrm>
    </dsp:sp>
    <dsp:sp modelId="{39917C31-37BB-4A6D-B38D-B89335B5D27F}">
      <dsp:nvSpPr>
        <dsp:cNvPr id="0" name=""/>
        <dsp:cNvSpPr/>
      </dsp:nvSpPr>
      <dsp:spPr>
        <a:xfrm>
          <a:off x="0" y="4339044"/>
          <a:ext cx="6373813" cy="137723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However, other researchers have found those with more knowledge to label someone as mentally ill is associated with increased stigma (Hengartner et al., 2013). </a:t>
          </a:r>
        </a:p>
      </dsp:txBody>
      <dsp:txXfrm>
        <a:off x="67231" y="4406275"/>
        <a:ext cx="6239351" cy="12427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27913-8DD4-4BD5-BCB0-A8E80623CEC3}">
      <dsp:nvSpPr>
        <dsp:cNvPr id="0" name=""/>
        <dsp:cNvSpPr/>
      </dsp:nvSpPr>
      <dsp:spPr>
        <a:xfrm>
          <a:off x="0" y="120684"/>
          <a:ext cx="6373813" cy="131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What are some examples of stigma surrounding mental health?</a:t>
          </a:r>
        </a:p>
      </dsp:txBody>
      <dsp:txXfrm>
        <a:off x="63968" y="184652"/>
        <a:ext cx="6245877" cy="1182464"/>
      </dsp:txXfrm>
    </dsp:sp>
    <dsp:sp modelId="{D5A21917-C73B-4AB9-9B2A-39DB63A2FB1B}">
      <dsp:nvSpPr>
        <dsp:cNvPr id="0" name=""/>
        <dsp:cNvSpPr/>
      </dsp:nvSpPr>
      <dsp:spPr>
        <a:xfrm>
          <a:off x="0" y="1523245"/>
          <a:ext cx="6373813" cy="131040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Terminology?</a:t>
          </a:r>
        </a:p>
      </dsp:txBody>
      <dsp:txXfrm>
        <a:off x="63968" y="1587213"/>
        <a:ext cx="6245877" cy="1182464"/>
      </dsp:txXfrm>
    </dsp:sp>
    <dsp:sp modelId="{A8624A91-F223-4B44-97D7-3E7A23750B5C}">
      <dsp:nvSpPr>
        <dsp:cNvPr id="0" name=""/>
        <dsp:cNvSpPr/>
      </dsp:nvSpPr>
      <dsp:spPr>
        <a:xfrm>
          <a:off x="0" y="2925805"/>
          <a:ext cx="6373813" cy="131040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Expectations?</a:t>
          </a:r>
        </a:p>
      </dsp:txBody>
      <dsp:txXfrm>
        <a:off x="63968" y="2989773"/>
        <a:ext cx="6245877" cy="1182464"/>
      </dsp:txXfrm>
    </dsp:sp>
    <dsp:sp modelId="{E1F4DCAC-C6F1-4BAF-9D0E-EDCCB8AA9AB1}">
      <dsp:nvSpPr>
        <dsp:cNvPr id="0" name=""/>
        <dsp:cNvSpPr/>
      </dsp:nvSpPr>
      <dsp:spPr>
        <a:xfrm>
          <a:off x="0" y="4328365"/>
          <a:ext cx="6373813" cy="131040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Fear?</a:t>
          </a:r>
        </a:p>
      </dsp:txBody>
      <dsp:txXfrm>
        <a:off x="63968" y="4392333"/>
        <a:ext cx="6245877" cy="118246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6AE5D-01BA-4644-8482-B5397C2D76DF}">
      <dsp:nvSpPr>
        <dsp:cNvPr id="0" name=""/>
        <dsp:cNvSpPr/>
      </dsp:nvSpPr>
      <dsp:spPr>
        <a:xfrm>
          <a:off x="716587" y="1802"/>
          <a:ext cx="4940639" cy="15068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US" sz="3800" kern="1200"/>
            <a:t>Positive adaptation</a:t>
          </a:r>
        </a:p>
      </dsp:txBody>
      <dsp:txXfrm>
        <a:off x="716587" y="1802"/>
        <a:ext cx="4940639" cy="1506895"/>
      </dsp:txXfrm>
    </dsp:sp>
    <dsp:sp modelId="{8DB59FD5-A71C-401B-9600-9F906CCFF4C0}">
      <dsp:nvSpPr>
        <dsp:cNvPr id="0" name=""/>
        <dsp:cNvSpPr/>
      </dsp:nvSpPr>
      <dsp:spPr>
        <a:xfrm>
          <a:off x="716587" y="2126277"/>
          <a:ext cx="4940639" cy="15068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US" sz="3800" kern="1200"/>
            <a:t>Maintaining or regaining mental health</a:t>
          </a:r>
        </a:p>
      </dsp:txBody>
      <dsp:txXfrm>
        <a:off x="716587" y="2126277"/>
        <a:ext cx="4940639" cy="1506895"/>
      </dsp:txXfrm>
    </dsp:sp>
    <dsp:sp modelId="{AD746A5E-1E97-41AC-AC72-4A499E358C8A}">
      <dsp:nvSpPr>
        <dsp:cNvPr id="0" name=""/>
        <dsp:cNvSpPr/>
      </dsp:nvSpPr>
      <dsp:spPr>
        <a:xfrm>
          <a:off x="716587" y="4250752"/>
          <a:ext cx="4940639" cy="15068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US" sz="3800" kern="1200"/>
            <a:t>No set definition but some main components</a:t>
          </a:r>
        </a:p>
      </dsp:txBody>
      <dsp:txXfrm>
        <a:off x="716587" y="4250752"/>
        <a:ext cx="4940639" cy="150689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E3A53-201F-489D-B999-47D74B19BEDB}">
      <dsp:nvSpPr>
        <dsp:cNvPr id="0" name=""/>
        <dsp:cNvSpPr/>
      </dsp:nvSpPr>
      <dsp:spPr>
        <a:xfrm>
          <a:off x="0" y="34464"/>
          <a:ext cx="6373813"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Is it a personal trait or dynamic process?</a:t>
          </a:r>
        </a:p>
      </dsp:txBody>
      <dsp:txXfrm>
        <a:off x="65967" y="100431"/>
        <a:ext cx="6241879" cy="1219416"/>
      </dsp:txXfrm>
    </dsp:sp>
    <dsp:sp modelId="{62DB1E78-B133-4FF1-9A4A-7F6DA6EB6EC0}">
      <dsp:nvSpPr>
        <dsp:cNvPr id="0" name=""/>
        <dsp:cNvSpPr/>
      </dsp:nvSpPr>
      <dsp:spPr>
        <a:xfrm>
          <a:off x="0" y="1480854"/>
          <a:ext cx="6373813" cy="135135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Early definitions focused on association with intelligence</a:t>
          </a:r>
        </a:p>
      </dsp:txBody>
      <dsp:txXfrm>
        <a:off x="65967" y="1546821"/>
        <a:ext cx="6241879" cy="1219416"/>
      </dsp:txXfrm>
    </dsp:sp>
    <dsp:sp modelId="{E12DA811-DFA9-4B1E-BC99-720A4179D276}">
      <dsp:nvSpPr>
        <dsp:cNvPr id="0" name=""/>
        <dsp:cNvSpPr/>
      </dsp:nvSpPr>
      <dsp:spPr>
        <a:xfrm>
          <a:off x="0" y="2927244"/>
          <a:ext cx="6373813" cy="135135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Are there protective factors involved?</a:t>
          </a:r>
        </a:p>
      </dsp:txBody>
      <dsp:txXfrm>
        <a:off x="65967" y="2993211"/>
        <a:ext cx="6241879" cy="1219416"/>
      </dsp:txXfrm>
    </dsp:sp>
    <dsp:sp modelId="{0AC60964-1AD7-42C0-B698-AEB7C627413C}">
      <dsp:nvSpPr>
        <dsp:cNvPr id="0" name=""/>
        <dsp:cNvSpPr/>
      </dsp:nvSpPr>
      <dsp:spPr>
        <a:xfrm>
          <a:off x="0" y="4373635"/>
          <a:ext cx="6373813" cy="13513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Is there a breaking point?</a:t>
          </a:r>
        </a:p>
      </dsp:txBody>
      <dsp:txXfrm>
        <a:off x="65967" y="4439602"/>
        <a:ext cx="6241879" cy="121941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24A69-32CB-4F22-9A05-4DE92461E054}">
      <dsp:nvSpPr>
        <dsp:cNvPr id="0" name=""/>
        <dsp:cNvSpPr/>
      </dsp:nvSpPr>
      <dsp:spPr>
        <a:xfrm>
          <a:off x="0" y="1008625"/>
          <a:ext cx="6373813" cy="859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Personal factors</a:t>
          </a:r>
        </a:p>
      </dsp:txBody>
      <dsp:txXfrm>
        <a:off x="41979" y="1050604"/>
        <a:ext cx="6289855" cy="775991"/>
      </dsp:txXfrm>
    </dsp:sp>
    <dsp:sp modelId="{7B03BAA3-414E-4EEF-9DD2-58BF971CEF2F}">
      <dsp:nvSpPr>
        <dsp:cNvPr id="0" name=""/>
        <dsp:cNvSpPr/>
      </dsp:nvSpPr>
      <dsp:spPr>
        <a:xfrm>
          <a:off x="0" y="1969375"/>
          <a:ext cx="6373813" cy="859949"/>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Biological factors</a:t>
          </a:r>
        </a:p>
      </dsp:txBody>
      <dsp:txXfrm>
        <a:off x="41979" y="2011354"/>
        <a:ext cx="6289855" cy="775991"/>
      </dsp:txXfrm>
    </dsp:sp>
    <dsp:sp modelId="{EC02BCA3-DD49-4FF0-AE31-B7229B1630BB}">
      <dsp:nvSpPr>
        <dsp:cNvPr id="0" name=""/>
        <dsp:cNvSpPr/>
      </dsp:nvSpPr>
      <dsp:spPr>
        <a:xfrm>
          <a:off x="0" y="2930124"/>
          <a:ext cx="6373813" cy="859949"/>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Environmental-systemic factors</a:t>
          </a:r>
        </a:p>
      </dsp:txBody>
      <dsp:txXfrm>
        <a:off x="41979" y="2972103"/>
        <a:ext cx="6289855" cy="775991"/>
      </dsp:txXfrm>
    </dsp:sp>
    <dsp:sp modelId="{69577DB9-70C8-414F-AF7D-87DA9D62E448}">
      <dsp:nvSpPr>
        <dsp:cNvPr id="0" name=""/>
        <dsp:cNvSpPr/>
      </dsp:nvSpPr>
      <dsp:spPr>
        <a:xfrm>
          <a:off x="0" y="3890874"/>
          <a:ext cx="6373813" cy="85994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Interactions between factors?</a:t>
          </a:r>
        </a:p>
      </dsp:txBody>
      <dsp:txXfrm>
        <a:off x="41979" y="3932853"/>
        <a:ext cx="6289855" cy="77599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BED41-8E91-49BC-A21B-87C69657005C}">
      <dsp:nvSpPr>
        <dsp:cNvPr id="0" name=""/>
        <dsp:cNvSpPr/>
      </dsp:nvSpPr>
      <dsp:spPr>
        <a:xfrm>
          <a:off x="179242" y="2444"/>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Personality traits (OCEAN)</a:t>
          </a:r>
        </a:p>
      </dsp:txBody>
      <dsp:txXfrm>
        <a:off x="179242" y="2444"/>
        <a:ext cx="1987368" cy="1192421"/>
      </dsp:txXfrm>
    </dsp:sp>
    <dsp:sp modelId="{972B4F1C-E453-411E-B979-518B97F8BB78}">
      <dsp:nvSpPr>
        <dsp:cNvPr id="0" name=""/>
        <dsp:cNvSpPr/>
      </dsp:nvSpPr>
      <dsp:spPr>
        <a:xfrm>
          <a:off x="2365347" y="2444"/>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Internal locus of control</a:t>
          </a:r>
        </a:p>
      </dsp:txBody>
      <dsp:txXfrm>
        <a:off x="2365347" y="2444"/>
        <a:ext cx="1987368" cy="1192421"/>
      </dsp:txXfrm>
    </dsp:sp>
    <dsp:sp modelId="{E6C3D4AA-3DEB-4BEE-8773-716A21D76312}">
      <dsp:nvSpPr>
        <dsp:cNvPr id="0" name=""/>
        <dsp:cNvSpPr/>
      </dsp:nvSpPr>
      <dsp:spPr>
        <a:xfrm>
          <a:off x="4551452" y="2444"/>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Self-efficacy</a:t>
          </a:r>
        </a:p>
      </dsp:txBody>
      <dsp:txXfrm>
        <a:off x="4551452" y="2444"/>
        <a:ext cx="1987368" cy="1192421"/>
      </dsp:txXfrm>
    </dsp:sp>
    <dsp:sp modelId="{18DDDF23-3800-469E-8839-8B205366C415}">
      <dsp:nvSpPr>
        <dsp:cNvPr id="0" name=""/>
        <dsp:cNvSpPr/>
      </dsp:nvSpPr>
      <dsp:spPr>
        <a:xfrm>
          <a:off x="6737558" y="2444"/>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Self-esteem</a:t>
          </a:r>
        </a:p>
      </dsp:txBody>
      <dsp:txXfrm>
        <a:off x="6737558" y="2444"/>
        <a:ext cx="1987368" cy="1192421"/>
      </dsp:txXfrm>
    </dsp:sp>
    <dsp:sp modelId="{23E70132-22D1-405B-A927-A5242F2AE84E}">
      <dsp:nvSpPr>
        <dsp:cNvPr id="0" name=""/>
        <dsp:cNvSpPr/>
      </dsp:nvSpPr>
      <dsp:spPr>
        <a:xfrm>
          <a:off x="8923663" y="2444"/>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Cognitive appraisal of events</a:t>
          </a:r>
        </a:p>
      </dsp:txBody>
      <dsp:txXfrm>
        <a:off x="8923663" y="2444"/>
        <a:ext cx="1987368" cy="1192421"/>
      </dsp:txXfrm>
    </dsp:sp>
    <dsp:sp modelId="{51D0AE87-193B-4CD0-B26B-7DD65208A76D}">
      <dsp:nvSpPr>
        <dsp:cNvPr id="0" name=""/>
        <dsp:cNvSpPr/>
      </dsp:nvSpPr>
      <dsp:spPr>
        <a:xfrm>
          <a:off x="179242" y="1393601"/>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Cognitive flexibility</a:t>
          </a:r>
        </a:p>
      </dsp:txBody>
      <dsp:txXfrm>
        <a:off x="179242" y="1393601"/>
        <a:ext cx="1987368" cy="1192421"/>
      </dsp:txXfrm>
    </dsp:sp>
    <dsp:sp modelId="{6EF6938C-3FAC-42B1-B086-6C405391108A}">
      <dsp:nvSpPr>
        <dsp:cNvPr id="0" name=""/>
        <dsp:cNvSpPr/>
      </dsp:nvSpPr>
      <dsp:spPr>
        <a:xfrm>
          <a:off x="2365347" y="1393601"/>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Emotional regulation</a:t>
          </a:r>
        </a:p>
      </dsp:txBody>
      <dsp:txXfrm>
        <a:off x="2365347" y="1393601"/>
        <a:ext cx="1987368" cy="1192421"/>
      </dsp:txXfrm>
    </dsp:sp>
    <dsp:sp modelId="{620AD1FC-B11B-49EA-94C9-4544138A24A7}">
      <dsp:nvSpPr>
        <dsp:cNvPr id="0" name=""/>
        <dsp:cNvSpPr/>
      </dsp:nvSpPr>
      <dsp:spPr>
        <a:xfrm>
          <a:off x="4551452" y="1393601"/>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Active coping</a:t>
          </a:r>
        </a:p>
      </dsp:txBody>
      <dsp:txXfrm>
        <a:off x="4551452" y="1393601"/>
        <a:ext cx="1987368" cy="1192421"/>
      </dsp:txXfrm>
    </dsp:sp>
    <dsp:sp modelId="{A33AA860-A42B-4A05-855E-D0FF33F36129}">
      <dsp:nvSpPr>
        <dsp:cNvPr id="0" name=""/>
        <dsp:cNvSpPr/>
      </dsp:nvSpPr>
      <dsp:spPr>
        <a:xfrm>
          <a:off x="6737558" y="1393601"/>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Optimism</a:t>
          </a:r>
        </a:p>
      </dsp:txBody>
      <dsp:txXfrm>
        <a:off x="6737558" y="1393601"/>
        <a:ext cx="1987368" cy="1192421"/>
      </dsp:txXfrm>
    </dsp:sp>
    <dsp:sp modelId="{78137ABC-D0DC-4900-BA5F-BA7CFB0B107E}">
      <dsp:nvSpPr>
        <dsp:cNvPr id="0" name=""/>
        <dsp:cNvSpPr/>
      </dsp:nvSpPr>
      <dsp:spPr>
        <a:xfrm>
          <a:off x="8923663" y="1393601"/>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Hope</a:t>
          </a:r>
        </a:p>
      </dsp:txBody>
      <dsp:txXfrm>
        <a:off x="8923663" y="1393601"/>
        <a:ext cx="1987368" cy="1192421"/>
      </dsp:txXfrm>
    </dsp:sp>
    <dsp:sp modelId="{1851273E-D232-413A-B831-5C70EB20D6CF}">
      <dsp:nvSpPr>
        <dsp:cNvPr id="0" name=""/>
        <dsp:cNvSpPr/>
      </dsp:nvSpPr>
      <dsp:spPr>
        <a:xfrm>
          <a:off x="4551452" y="2784759"/>
          <a:ext cx="1987368" cy="11924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Demographics</a:t>
          </a:r>
        </a:p>
      </dsp:txBody>
      <dsp:txXfrm>
        <a:off x="4551452" y="2784759"/>
        <a:ext cx="1987368" cy="119242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41DF1-7F0F-4A2E-9AE3-4124E40E2DBC}">
      <dsp:nvSpPr>
        <dsp:cNvPr id="0" name=""/>
        <dsp:cNvSpPr/>
      </dsp:nvSpPr>
      <dsp:spPr>
        <a:xfrm>
          <a:off x="164169" y="927"/>
          <a:ext cx="2878797" cy="172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Early adversity is linked to changes in brain structure</a:t>
          </a:r>
        </a:p>
      </dsp:txBody>
      <dsp:txXfrm>
        <a:off x="164169" y="927"/>
        <a:ext cx="2878797" cy="1727278"/>
      </dsp:txXfrm>
    </dsp:sp>
    <dsp:sp modelId="{6FC240B9-FF30-42A3-80F8-853D55C29A51}">
      <dsp:nvSpPr>
        <dsp:cNvPr id="0" name=""/>
        <dsp:cNvSpPr/>
      </dsp:nvSpPr>
      <dsp:spPr>
        <a:xfrm>
          <a:off x="3330846" y="927"/>
          <a:ext cx="2878797" cy="172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Changes in brain size</a:t>
          </a:r>
        </a:p>
      </dsp:txBody>
      <dsp:txXfrm>
        <a:off x="3330846" y="927"/>
        <a:ext cx="2878797" cy="1727278"/>
      </dsp:txXfrm>
    </dsp:sp>
    <dsp:sp modelId="{7672F986-9BB7-4B12-9D09-319530B991E0}">
      <dsp:nvSpPr>
        <dsp:cNvPr id="0" name=""/>
        <dsp:cNvSpPr/>
      </dsp:nvSpPr>
      <dsp:spPr>
        <a:xfrm>
          <a:off x="164169" y="2016085"/>
          <a:ext cx="2878797" cy="172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Differences in neurotransmitter reuptake</a:t>
          </a:r>
        </a:p>
      </dsp:txBody>
      <dsp:txXfrm>
        <a:off x="164169" y="2016085"/>
        <a:ext cx="2878797" cy="1727278"/>
      </dsp:txXfrm>
    </dsp:sp>
    <dsp:sp modelId="{8FE600A1-1263-4899-8766-B11DDF2E1843}">
      <dsp:nvSpPr>
        <dsp:cNvPr id="0" name=""/>
        <dsp:cNvSpPr/>
      </dsp:nvSpPr>
      <dsp:spPr>
        <a:xfrm>
          <a:off x="3330846" y="2016085"/>
          <a:ext cx="2878797" cy="172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Lowered sensitivity of receptors</a:t>
          </a:r>
        </a:p>
      </dsp:txBody>
      <dsp:txXfrm>
        <a:off x="3330846" y="2016085"/>
        <a:ext cx="2878797" cy="1727278"/>
      </dsp:txXfrm>
    </dsp:sp>
    <dsp:sp modelId="{B736B6C1-D2DC-4E8E-99EB-5BD2AA170F38}">
      <dsp:nvSpPr>
        <dsp:cNvPr id="0" name=""/>
        <dsp:cNvSpPr/>
      </dsp:nvSpPr>
      <dsp:spPr>
        <a:xfrm>
          <a:off x="164169" y="4031244"/>
          <a:ext cx="2878797" cy="172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HPA axis sensitivity</a:t>
          </a:r>
        </a:p>
      </dsp:txBody>
      <dsp:txXfrm>
        <a:off x="164169" y="4031244"/>
        <a:ext cx="2878797" cy="1727278"/>
      </dsp:txXfrm>
    </dsp:sp>
    <dsp:sp modelId="{2DCEA012-5F36-4925-B1DE-3C3C31EBC58D}">
      <dsp:nvSpPr>
        <dsp:cNvPr id="0" name=""/>
        <dsp:cNvSpPr/>
      </dsp:nvSpPr>
      <dsp:spPr>
        <a:xfrm>
          <a:off x="3330846" y="4031244"/>
          <a:ext cx="2878797" cy="172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Cortisol levels</a:t>
          </a:r>
        </a:p>
      </dsp:txBody>
      <dsp:txXfrm>
        <a:off x="3330846" y="4031244"/>
        <a:ext cx="2878797" cy="172727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F2AA5-C400-43E5-8106-93866B2ECC3B}">
      <dsp:nvSpPr>
        <dsp:cNvPr id="0" name=""/>
        <dsp:cNvSpPr/>
      </dsp:nvSpPr>
      <dsp:spPr>
        <a:xfrm>
          <a:off x="1277981" y="812"/>
          <a:ext cx="2666973" cy="16001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Social support</a:t>
          </a:r>
        </a:p>
      </dsp:txBody>
      <dsp:txXfrm>
        <a:off x="1277981" y="812"/>
        <a:ext cx="2666973" cy="1600183"/>
      </dsp:txXfrm>
    </dsp:sp>
    <dsp:sp modelId="{24E48EB6-5A3D-4DB1-85AD-A2297F6DEA43}">
      <dsp:nvSpPr>
        <dsp:cNvPr id="0" name=""/>
        <dsp:cNvSpPr/>
      </dsp:nvSpPr>
      <dsp:spPr>
        <a:xfrm>
          <a:off x="4211651" y="812"/>
          <a:ext cx="2666973" cy="16001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Family/friends</a:t>
          </a:r>
        </a:p>
      </dsp:txBody>
      <dsp:txXfrm>
        <a:off x="4211651" y="812"/>
        <a:ext cx="2666973" cy="1600183"/>
      </dsp:txXfrm>
    </dsp:sp>
    <dsp:sp modelId="{7ED95DE0-80E9-4735-9330-A382EDB3494D}">
      <dsp:nvSpPr>
        <dsp:cNvPr id="0" name=""/>
        <dsp:cNvSpPr/>
      </dsp:nvSpPr>
      <dsp:spPr>
        <a:xfrm>
          <a:off x="7145321" y="812"/>
          <a:ext cx="2666973" cy="160018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Secure attachments</a:t>
          </a:r>
        </a:p>
      </dsp:txBody>
      <dsp:txXfrm>
        <a:off x="7145321" y="812"/>
        <a:ext cx="2666973" cy="1600183"/>
      </dsp:txXfrm>
    </dsp:sp>
    <dsp:sp modelId="{71DDED48-86D0-4835-B84D-EF6EA10D0935}">
      <dsp:nvSpPr>
        <dsp:cNvPr id="0" name=""/>
        <dsp:cNvSpPr/>
      </dsp:nvSpPr>
      <dsp:spPr>
        <a:xfrm>
          <a:off x="1277981" y="1867693"/>
          <a:ext cx="2666973" cy="16001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Familial MH </a:t>
          </a:r>
        </a:p>
      </dsp:txBody>
      <dsp:txXfrm>
        <a:off x="1277981" y="1867693"/>
        <a:ext cx="2666973" cy="1600183"/>
      </dsp:txXfrm>
    </dsp:sp>
    <dsp:sp modelId="{2AE02D49-D69C-4B38-8A8E-C18BF3229CBD}">
      <dsp:nvSpPr>
        <dsp:cNvPr id="0" name=""/>
        <dsp:cNvSpPr/>
      </dsp:nvSpPr>
      <dsp:spPr>
        <a:xfrm>
          <a:off x="4211651" y="1867693"/>
          <a:ext cx="2666973" cy="160018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Community factors</a:t>
          </a:r>
        </a:p>
      </dsp:txBody>
      <dsp:txXfrm>
        <a:off x="4211651" y="1867693"/>
        <a:ext cx="2666973" cy="1600183"/>
      </dsp:txXfrm>
    </dsp:sp>
    <dsp:sp modelId="{34A353D3-CBA6-4DED-90C9-2BE036128EC3}">
      <dsp:nvSpPr>
        <dsp:cNvPr id="0" name=""/>
        <dsp:cNvSpPr/>
      </dsp:nvSpPr>
      <dsp:spPr>
        <a:xfrm>
          <a:off x="7145321" y="1867693"/>
          <a:ext cx="2666973" cy="16001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Good social policy</a:t>
          </a:r>
        </a:p>
      </dsp:txBody>
      <dsp:txXfrm>
        <a:off x="7145321" y="1867693"/>
        <a:ext cx="2666973" cy="160018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66EA9-0E66-4917-ACA1-E20203399410}">
      <dsp:nvSpPr>
        <dsp:cNvPr id="0" name=""/>
        <dsp:cNvSpPr/>
      </dsp:nvSpPr>
      <dsp:spPr>
        <a:xfrm>
          <a:off x="866" y="0"/>
          <a:ext cx="3509032" cy="346869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614" tIns="0" rIns="346614" bIns="330200" numCol="1" spcCol="1270" anchor="t" anchorCtr="0">
          <a:noAutofit/>
        </a:bodyPr>
        <a:lstStyle/>
        <a:p>
          <a:pPr marL="0" lvl="0" indent="0" algn="l" defTabSz="1066800">
            <a:lnSpc>
              <a:spcPct val="90000"/>
            </a:lnSpc>
            <a:spcBef>
              <a:spcPct val="0"/>
            </a:spcBef>
            <a:spcAft>
              <a:spcPct val="35000"/>
            </a:spcAft>
            <a:buNone/>
          </a:pPr>
          <a:r>
            <a:rPr lang="en-US" sz="2400" kern="1200"/>
            <a:t>Genetic variations – polymorphism in MAOA and neurotransmitters</a:t>
          </a:r>
        </a:p>
      </dsp:txBody>
      <dsp:txXfrm>
        <a:off x="866" y="1387475"/>
        <a:ext cx="3509032" cy="2081214"/>
      </dsp:txXfrm>
    </dsp:sp>
    <dsp:sp modelId="{64DD57E0-53BC-47A3-8F76-CE12739C93F7}">
      <dsp:nvSpPr>
        <dsp:cNvPr id="0" name=""/>
        <dsp:cNvSpPr/>
      </dsp:nvSpPr>
      <dsp:spPr>
        <a:xfrm>
          <a:off x="866" y="0"/>
          <a:ext cx="3509032" cy="138747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6614" tIns="165100" rIns="34661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66" y="0"/>
        <a:ext cx="3509032" cy="1387476"/>
      </dsp:txXfrm>
    </dsp:sp>
    <dsp:sp modelId="{53AEED35-3939-4918-8B88-F62D6767296A}">
      <dsp:nvSpPr>
        <dsp:cNvPr id="0" name=""/>
        <dsp:cNvSpPr/>
      </dsp:nvSpPr>
      <dsp:spPr>
        <a:xfrm>
          <a:off x="3790621" y="0"/>
          <a:ext cx="3509032" cy="346869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614" tIns="0" rIns="346614" bIns="330200" numCol="1" spcCol="1270" anchor="t" anchorCtr="0">
          <a:noAutofit/>
        </a:bodyPr>
        <a:lstStyle/>
        <a:p>
          <a:pPr marL="0" lvl="0" indent="0" algn="l" defTabSz="1066800">
            <a:lnSpc>
              <a:spcPct val="90000"/>
            </a:lnSpc>
            <a:spcBef>
              <a:spcPct val="0"/>
            </a:spcBef>
            <a:spcAft>
              <a:spcPct val="35000"/>
            </a:spcAft>
            <a:buNone/>
          </a:pPr>
          <a:r>
            <a:rPr lang="en-US" sz="2400" kern="1200"/>
            <a:t>HPA axis polymorphism and exposure to childhood stress</a:t>
          </a:r>
        </a:p>
      </dsp:txBody>
      <dsp:txXfrm>
        <a:off x="3790621" y="1387475"/>
        <a:ext cx="3509032" cy="2081214"/>
      </dsp:txXfrm>
    </dsp:sp>
    <dsp:sp modelId="{94B7434D-0351-4D54-BD13-F353BB09E1FE}">
      <dsp:nvSpPr>
        <dsp:cNvPr id="0" name=""/>
        <dsp:cNvSpPr/>
      </dsp:nvSpPr>
      <dsp:spPr>
        <a:xfrm>
          <a:off x="3790621" y="0"/>
          <a:ext cx="3509032" cy="138747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6614" tIns="165100" rIns="34661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90621" y="0"/>
        <a:ext cx="3509032" cy="1387476"/>
      </dsp:txXfrm>
    </dsp:sp>
    <dsp:sp modelId="{7D5F49ED-47D6-43C8-B9CE-BA90828D1F1B}">
      <dsp:nvSpPr>
        <dsp:cNvPr id="0" name=""/>
        <dsp:cNvSpPr/>
      </dsp:nvSpPr>
      <dsp:spPr>
        <a:xfrm>
          <a:off x="7580376" y="0"/>
          <a:ext cx="3509032" cy="346869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614" tIns="0" rIns="346614" bIns="330200" numCol="1" spcCol="1270" anchor="t" anchorCtr="0">
          <a:noAutofit/>
        </a:bodyPr>
        <a:lstStyle/>
        <a:p>
          <a:pPr marL="0" lvl="0" indent="0" algn="l" defTabSz="1066800">
            <a:lnSpc>
              <a:spcPct val="90000"/>
            </a:lnSpc>
            <a:spcBef>
              <a:spcPct val="0"/>
            </a:spcBef>
            <a:spcAft>
              <a:spcPct val="35000"/>
            </a:spcAft>
            <a:buNone/>
          </a:pPr>
          <a:r>
            <a:rPr lang="en-US" sz="2400" kern="1200"/>
            <a:t>Genetic heritage, gene-environment interactions, experiences, social support and culture</a:t>
          </a:r>
        </a:p>
      </dsp:txBody>
      <dsp:txXfrm>
        <a:off x="7580376" y="1387475"/>
        <a:ext cx="3509032" cy="2081214"/>
      </dsp:txXfrm>
    </dsp:sp>
    <dsp:sp modelId="{1455009D-14AB-4FB1-BB6D-EE3FDD13B5D7}">
      <dsp:nvSpPr>
        <dsp:cNvPr id="0" name=""/>
        <dsp:cNvSpPr/>
      </dsp:nvSpPr>
      <dsp:spPr>
        <a:xfrm>
          <a:off x="7580376" y="0"/>
          <a:ext cx="3509032" cy="138747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6614" tIns="165100" rIns="34661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580376" y="0"/>
        <a:ext cx="3509032" cy="138747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96F66-E408-4F5F-9F1E-9F3D1090C626}">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47D586-71D9-4614-A892-893CA7DD937C}">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Reducing health sector load</a:t>
          </a:r>
        </a:p>
      </dsp:txBody>
      <dsp:txXfrm>
        <a:off x="0" y="0"/>
        <a:ext cx="6373813" cy="1439862"/>
      </dsp:txXfrm>
    </dsp:sp>
    <dsp:sp modelId="{CECA03BC-3824-439A-8EB2-E5D0B9E1AF74}">
      <dsp:nvSpPr>
        <dsp:cNvPr id="0" name=""/>
        <dsp:cNvSpPr/>
      </dsp:nvSpPr>
      <dsp:spPr>
        <a:xfrm>
          <a:off x="0" y="1439862"/>
          <a:ext cx="6373813"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0E2FD-D3F2-4B7E-BDAE-6A3461629085}">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Reducing intergenerational trauma</a:t>
          </a:r>
        </a:p>
      </dsp:txBody>
      <dsp:txXfrm>
        <a:off x="0" y="1439862"/>
        <a:ext cx="6373813" cy="1439862"/>
      </dsp:txXfrm>
    </dsp:sp>
    <dsp:sp modelId="{35FFE7E5-1DA6-42C2-B303-84AC5A8B368B}">
      <dsp:nvSpPr>
        <dsp:cNvPr id="0" name=""/>
        <dsp:cNvSpPr/>
      </dsp:nvSpPr>
      <dsp:spPr>
        <a:xfrm>
          <a:off x="0" y="2879725"/>
          <a:ext cx="6373813"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6C620-8C93-4B17-AC9A-3CBA54BED492}">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Cognitive reserve for dealing with stressors</a:t>
          </a:r>
        </a:p>
      </dsp:txBody>
      <dsp:txXfrm>
        <a:off x="0" y="2879724"/>
        <a:ext cx="6373813" cy="1439862"/>
      </dsp:txXfrm>
    </dsp:sp>
    <dsp:sp modelId="{39B6E4C1-A94B-4206-BF23-B5FAABD62D6C}">
      <dsp:nvSpPr>
        <dsp:cNvPr id="0" name=""/>
        <dsp:cNvSpPr/>
      </dsp:nvSpPr>
      <dsp:spPr>
        <a:xfrm>
          <a:off x="0" y="4319587"/>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A92B2E-D2BB-4E71-80A0-B7643FC3756E}">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Protects against mental health issues!</a:t>
          </a:r>
        </a:p>
      </dsp:txBody>
      <dsp:txXfrm>
        <a:off x="0" y="4319587"/>
        <a:ext cx="6373813" cy="14398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ABE67-4029-4054-BAB2-8740271DB1F1}">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FBFE89-6D16-429B-AC03-4D27C92D0A1A}">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Promoting both of these concepts is linked to the reduction of stigma. </a:t>
          </a:r>
        </a:p>
      </dsp:txBody>
      <dsp:txXfrm>
        <a:off x="0" y="2812"/>
        <a:ext cx="6373813" cy="958970"/>
      </dsp:txXfrm>
    </dsp:sp>
    <dsp:sp modelId="{16060FAE-233D-4354-BF73-F0A337140D2C}">
      <dsp:nvSpPr>
        <dsp:cNvPr id="0" name=""/>
        <dsp:cNvSpPr/>
      </dsp:nvSpPr>
      <dsp:spPr>
        <a:xfrm>
          <a:off x="0" y="961783"/>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D135A-2ABA-415B-9C51-0F025488FCA1}">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It also increases help seeking behaviour.</a:t>
          </a:r>
        </a:p>
      </dsp:txBody>
      <dsp:txXfrm>
        <a:off x="0" y="961783"/>
        <a:ext cx="6373813" cy="958970"/>
      </dsp:txXfrm>
    </dsp:sp>
    <dsp:sp modelId="{765CD992-F36C-4788-8B8B-E794FF257E8E}">
      <dsp:nvSpPr>
        <dsp:cNvPr id="0" name=""/>
        <dsp:cNvSpPr/>
      </dsp:nvSpPr>
      <dsp:spPr>
        <a:xfrm>
          <a:off x="0" y="1920754"/>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BC4EF6-2023-4E61-A8FB-E7A05D411EA1}">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What interventions could be done to promote these concepts?</a:t>
          </a:r>
        </a:p>
      </dsp:txBody>
      <dsp:txXfrm>
        <a:off x="0" y="1920754"/>
        <a:ext cx="6373813" cy="958970"/>
      </dsp:txXfrm>
    </dsp:sp>
    <dsp:sp modelId="{08A7CE75-44B7-4864-9D70-C6818FC3AB21}">
      <dsp:nvSpPr>
        <dsp:cNvPr id="0" name=""/>
        <dsp:cNvSpPr/>
      </dsp:nvSpPr>
      <dsp:spPr>
        <a:xfrm>
          <a:off x="0" y="2879725"/>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4566FD-6EE1-46FD-899B-1D128AA10EF7}">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Schools?</a:t>
          </a:r>
        </a:p>
      </dsp:txBody>
      <dsp:txXfrm>
        <a:off x="0" y="2879725"/>
        <a:ext cx="6373813" cy="958970"/>
      </dsp:txXfrm>
    </dsp:sp>
    <dsp:sp modelId="{CE456BAB-067D-400B-BB14-8468F80EB1D7}">
      <dsp:nvSpPr>
        <dsp:cNvPr id="0" name=""/>
        <dsp:cNvSpPr/>
      </dsp:nvSpPr>
      <dsp:spPr>
        <a:xfrm>
          <a:off x="0" y="3838695"/>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60AA8C-A247-48E2-905A-11702AEA2C84}">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Care settings?</a:t>
          </a:r>
        </a:p>
      </dsp:txBody>
      <dsp:txXfrm>
        <a:off x="0" y="3838695"/>
        <a:ext cx="6373813" cy="958970"/>
      </dsp:txXfrm>
    </dsp:sp>
    <dsp:sp modelId="{AF75F73E-FC75-4779-9217-BE3F9C102C70}">
      <dsp:nvSpPr>
        <dsp:cNvPr id="0" name=""/>
        <dsp:cNvSpPr/>
      </dsp:nvSpPr>
      <dsp:spPr>
        <a:xfrm>
          <a:off x="0" y="4797666"/>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2375A0-8D4B-4C0B-B906-CB0F6BEB2B3D}">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Workplaces?</a:t>
          </a:r>
        </a:p>
      </dsp:txBody>
      <dsp:txXfrm>
        <a:off x="0" y="4797666"/>
        <a:ext cx="6373813" cy="95897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919D2-67AD-4180-8623-5DC3E58C27D2}">
      <dsp:nvSpPr>
        <dsp:cNvPr id="0" name=""/>
        <dsp:cNvSpPr/>
      </dsp:nvSpPr>
      <dsp:spPr>
        <a:xfrm>
          <a:off x="0" y="703"/>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7BB47-2015-4C43-B000-281CF293A872}">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Choose a setting</a:t>
          </a:r>
        </a:p>
      </dsp:txBody>
      <dsp:txXfrm>
        <a:off x="0" y="703"/>
        <a:ext cx="6373813" cy="1151608"/>
      </dsp:txXfrm>
    </dsp:sp>
    <dsp:sp modelId="{384AA5B6-7BA3-48D4-98C9-61B2E0B24535}">
      <dsp:nvSpPr>
        <dsp:cNvPr id="0" name=""/>
        <dsp:cNvSpPr/>
      </dsp:nvSpPr>
      <dsp:spPr>
        <a:xfrm>
          <a:off x="0" y="1152311"/>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5D55E-FCCC-413B-A80D-BB7DE80EA3A5}">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Research methods to promote literacy and resilience in mental health</a:t>
          </a:r>
        </a:p>
      </dsp:txBody>
      <dsp:txXfrm>
        <a:off x="0" y="1152311"/>
        <a:ext cx="6373813" cy="1151608"/>
      </dsp:txXfrm>
    </dsp:sp>
    <dsp:sp modelId="{C3B69276-92E4-42EA-9AC8-388B26CE11BD}">
      <dsp:nvSpPr>
        <dsp:cNvPr id="0" name=""/>
        <dsp:cNvSpPr/>
      </dsp:nvSpPr>
      <dsp:spPr>
        <a:xfrm>
          <a:off x="0" y="230392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460A18-88F5-4C0E-9617-86850DB4BE34}">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Be prepared to share your findings</a:t>
          </a:r>
        </a:p>
      </dsp:txBody>
      <dsp:txXfrm>
        <a:off x="0" y="2303920"/>
        <a:ext cx="6373813" cy="1151608"/>
      </dsp:txXfrm>
    </dsp:sp>
    <dsp:sp modelId="{3CC2FA33-2455-49C5-88FF-AF58AC7DA311}">
      <dsp:nvSpPr>
        <dsp:cNvPr id="0" name=""/>
        <dsp:cNvSpPr/>
      </dsp:nvSpPr>
      <dsp:spPr>
        <a:xfrm>
          <a:off x="0" y="3455529"/>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7CD6C-5461-481E-8263-9C9324143606}">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What, who, where, when and how</a:t>
          </a:r>
        </a:p>
      </dsp:txBody>
      <dsp:txXfrm>
        <a:off x="0" y="3455529"/>
        <a:ext cx="6373813" cy="1151608"/>
      </dsp:txXfrm>
    </dsp:sp>
    <dsp:sp modelId="{0627B17E-19D3-4DF4-A64A-48DD80D86451}">
      <dsp:nvSpPr>
        <dsp:cNvPr id="0" name=""/>
        <dsp:cNvSpPr/>
      </dsp:nvSpPr>
      <dsp:spPr>
        <a:xfrm>
          <a:off x="0" y="4607138"/>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B5AC5-CA38-4F37-B8A8-E566CF8B3345}">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(20 mins)</a:t>
          </a:r>
        </a:p>
      </dsp:txBody>
      <dsp:txXfrm>
        <a:off x="0" y="4607138"/>
        <a:ext cx="6373813" cy="115160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32389-87E2-4796-83E3-04769621B7F4}">
      <dsp:nvSpPr>
        <dsp:cNvPr id="0" name=""/>
        <dsp:cNvSpPr/>
      </dsp:nvSpPr>
      <dsp:spPr>
        <a:xfrm>
          <a:off x="0" y="703"/>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8921B-61E7-4EB6-A762-0CA8D0A16E31}">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One or more components addressed:</a:t>
          </a:r>
        </a:p>
      </dsp:txBody>
      <dsp:txXfrm>
        <a:off x="0" y="703"/>
        <a:ext cx="6373813" cy="822577"/>
      </dsp:txXfrm>
    </dsp:sp>
    <dsp:sp modelId="{EA04FEE4-7A8D-4C65-8289-2279595EDE91}">
      <dsp:nvSpPr>
        <dsp:cNvPr id="0" name=""/>
        <dsp:cNvSpPr/>
      </dsp:nvSpPr>
      <dsp:spPr>
        <a:xfrm>
          <a:off x="0" y="82328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10F3C-815A-4742-AE4C-D67E34673FFE}">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Mental health disorders</a:t>
          </a:r>
        </a:p>
      </dsp:txBody>
      <dsp:txXfrm>
        <a:off x="0" y="823280"/>
        <a:ext cx="6373813" cy="822577"/>
      </dsp:txXfrm>
    </dsp:sp>
    <dsp:sp modelId="{40D4858A-5FB2-435D-9C63-65E18D569498}">
      <dsp:nvSpPr>
        <dsp:cNvPr id="0" name=""/>
        <dsp:cNvSpPr/>
      </dsp:nvSpPr>
      <dsp:spPr>
        <a:xfrm>
          <a:off x="0" y="1645858"/>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CEF2F-447D-4D83-ACFF-8B71F427875F}">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Signs/symptoms</a:t>
          </a:r>
        </a:p>
      </dsp:txBody>
      <dsp:txXfrm>
        <a:off x="0" y="1645858"/>
        <a:ext cx="6373813" cy="822577"/>
      </dsp:txXfrm>
    </dsp:sp>
    <dsp:sp modelId="{5B8C2A93-978B-42A1-91A5-A2087406FFA8}">
      <dsp:nvSpPr>
        <dsp:cNvPr id="0" name=""/>
        <dsp:cNvSpPr/>
      </dsp:nvSpPr>
      <dsp:spPr>
        <a:xfrm>
          <a:off x="0" y="2468436"/>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4CF49D-D865-47A7-BCA2-CC045BB58788}">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Treatments</a:t>
          </a:r>
        </a:p>
      </dsp:txBody>
      <dsp:txXfrm>
        <a:off x="0" y="2468436"/>
        <a:ext cx="6373813" cy="822577"/>
      </dsp:txXfrm>
    </dsp:sp>
    <dsp:sp modelId="{F0266EE9-D3E9-4705-BCA2-6CAF503F981A}">
      <dsp:nvSpPr>
        <dsp:cNvPr id="0" name=""/>
        <dsp:cNvSpPr/>
      </dsp:nvSpPr>
      <dsp:spPr>
        <a:xfrm>
          <a:off x="0" y="3291013"/>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D8CCB8-8005-4510-9AD4-7FBFB86D936E}">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Myths</a:t>
          </a:r>
        </a:p>
      </dsp:txBody>
      <dsp:txXfrm>
        <a:off x="0" y="3291013"/>
        <a:ext cx="6373813" cy="822577"/>
      </dsp:txXfrm>
    </dsp:sp>
    <dsp:sp modelId="{1937FD3B-24C0-4B3A-BD10-CF22C29A0B6D}">
      <dsp:nvSpPr>
        <dsp:cNvPr id="0" name=""/>
        <dsp:cNvSpPr/>
      </dsp:nvSpPr>
      <dsp:spPr>
        <a:xfrm>
          <a:off x="0" y="4113591"/>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E7B14A-C9E4-4AEC-B5DC-FC378D1613AB}">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Non-stigmatising attitudes/behaviours</a:t>
          </a:r>
        </a:p>
      </dsp:txBody>
      <dsp:txXfrm>
        <a:off x="0" y="4113591"/>
        <a:ext cx="6373813" cy="822577"/>
      </dsp:txXfrm>
    </dsp:sp>
    <dsp:sp modelId="{3A3B2EE5-0507-482C-B6A8-86B1AD9F7759}">
      <dsp:nvSpPr>
        <dsp:cNvPr id="0" name=""/>
        <dsp:cNvSpPr/>
      </dsp:nvSpPr>
      <dsp:spPr>
        <a:xfrm>
          <a:off x="0" y="4936169"/>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2A455-FA82-4686-AE23-CF57AA799C43}">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Options for help/support</a:t>
          </a:r>
        </a:p>
      </dsp:txBody>
      <dsp:txXfrm>
        <a:off x="0" y="4936169"/>
        <a:ext cx="6373813" cy="82257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674E2-FA88-442F-9215-19C1D45ED24D}">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CB42A-E90F-484A-894E-90E3A7431193}">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Coordination</a:t>
          </a:r>
        </a:p>
      </dsp:txBody>
      <dsp:txXfrm>
        <a:off x="0" y="703"/>
        <a:ext cx="6373813" cy="1151608"/>
      </dsp:txXfrm>
    </dsp:sp>
    <dsp:sp modelId="{33D21F67-6A71-48AF-A7D2-831787C7D115}">
      <dsp:nvSpPr>
        <dsp:cNvPr id="0" name=""/>
        <dsp:cNvSpPr/>
      </dsp:nvSpPr>
      <dsp:spPr>
        <a:xfrm>
          <a:off x="0" y="1152311"/>
          <a:ext cx="6373813"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6529CE-0377-459A-9BD9-A13ABF836E3B}">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Interruption of existing plans</a:t>
          </a:r>
        </a:p>
      </dsp:txBody>
      <dsp:txXfrm>
        <a:off x="0" y="1152311"/>
        <a:ext cx="6373813" cy="1151608"/>
      </dsp:txXfrm>
    </dsp:sp>
    <dsp:sp modelId="{28BAE0AE-586C-41F4-B6A5-D4455DA6CE48}">
      <dsp:nvSpPr>
        <dsp:cNvPr id="0" name=""/>
        <dsp:cNvSpPr/>
      </dsp:nvSpPr>
      <dsp:spPr>
        <a:xfrm>
          <a:off x="0" y="2303920"/>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3BD8F-67B4-486E-8C41-118D7FF807D5}">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Incentive</a:t>
          </a:r>
        </a:p>
      </dsp:txBody>
      <dsp:txXfrm>
        <a:off x="0" y="2303920"/>
        <a:ext cx="6373813" cy="1151608"/>
      </dsp:txXfrm>
    </dsp:sp>
    <dsp:sp modelId="{EF64BB4A-9938-43A8-82F6-C497BA85CA49}">
      <dsp:nvSpPr>
        <dsp:cNvPr id="0" name=""/>
        <dsp:cNvSpPr/>
      </dsp:nvSpPr>
      <dsp:spPr>
        <a:xfrm>
          <a:off x="0" y="3455529"/>
          <a:ext cx="6373813"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9F49C0-2199-41AD-926C-EF3A564F2ECF}">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Facilitators</a:t>
          </a:r>
        </a:p>
      </dsp:txBody>
      <dsp:txXfrm>
        <a:off x="0" y="3455529"/>
        <a:ext cx="6373813" cy="1151608"/>
      </dsp:txXfrm>
    </dsp:sp>
    <dsp:sp modelId="{F40448C9-E113-429E-809B-4F725313C2AA}">
      <dsp:nvSpPr>
        <dsp:cNvPr id="0" name=""/>
        <dsp:cNvSpPr/>
      </dsp:nvSpPr>
      <dsp:spPr>
        <a:xfrm>
          <a:off x="0" y="4607138"/>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40E93-7B57-45E2-82AB-CAFF0EC696B6}">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Potential cost</a:t>
          </a:r>
        </a:p>
      </dsp:txBody>
      <dsp:txXfrm>
        <a:off x="0" y="4607138"/>
        <a:ext cx="6373813" cy="11516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Sunday, December 1,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626381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Sunday, December 1,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79470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Sunday, December 1,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251730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Sunday, December 1,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34453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Sunday, December 1,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74287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Sunday, December 1,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23430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Sunday, December 1,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23247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Sunday, December 1,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4309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Sunday, December 1,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24845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Sunday, December 1,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42297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Sunday, December 1,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78828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Sunday, December 1,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18464206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87488" y="549275"/>
            <a:ext cx="5437187" cy="3456401"/>
          </a:xfrm>
        </p:spPr>
        <p:txBody>
          <a:bodyPr anchor="b">
            <a:normAutofit/>
          </a:bodyPr>
          <a:lstStyle/>
          <a:p>
            <a:r>
              <a:rPr lang="en-US" dirty="0"/>
              <a:t>Mental Health Literacy and Resilience</a:t>
            </a:r>
          </a:p>
        </p:txBody>
      </p:sp>
      <p:sp>
        <p:nvSpPr>
          <p:cNvPr id="3" name="Subtitle 2"/>
          <p:cNvSpPr>
            <a:spLocks noGrp="1"/>
          </p:cNvSpPr>
          <p:nvPr>
            <p:ph type="subTitle" idx="1"/>
          </p:nvPr>
        </p:nvSpPr>
        <p:spPr>
          <a:xfrm>
            <a:off x="1487488" y="4297776"/>
            <a:ext cx="5437187" cy="2010949"/>
          </a:xfrm>
        </p:spPr>
        <p:txBody>
          <a:bodyPr>
            <a:normAutofit/>
          </a:bodyPr>
          <a:lstStyle/>
          <a:p>
            <a:endParaRPr lang="en-US">
              <a:solidFill>
                <a:schemeClr val="tx1">
                  <a:alpha val="60000"/>
                </a:schemeClr>
              </a:solidFill>
            </a:endParaRPr>
          </a:p>
        </p:txBody>
      </p:sp>
      <p:sp>
        <p:nvSpPr>
          <p:cNvPr id="10" name="Freeform: Shape 9">
            <a:extLst>
              <a:ext uri="{FF2B5EF4-FFF2-40B4-BE49-F238E27FC236}">
                <a16:creationId xmlns:a16="http://schemas.microsoft.com/office/drawing/2014/main" id="{74033C2F-EE38-427C-97E3-08EAC8822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1760"/>
            <a:ext cx="666497" cy="1080000"/>
          </a:xfrm>
          <a:custGeom>
            <a:avLst/>
            <a:gdLst>
              <a:gd name="connsiteX0" fmla="*/ 126497 w 666497"/>
              <a:gd name="connsiteY0" fmla="*/ 0 h 1080000"/>
              <a:gd name="connsiteX1" fmla="*/ 666497 w 666497"/>
              <a:gd name="connsiteY1" fmla="*/ 540000 h 1080000"/>
              <a:gd name="connsiteX2" fmla="*/ 126497 w 666497"/>
              <a:gd name="connsiteY2" fmla="*/ 1080000 h 1080000"/>
              <a:gd name="connsiteX3" fmla="*/ 17668 w 666497"/>
              <a:gd name="connsiteY3" fmla="*/ 1069029 h 1080000"/>
              <a:gd name="connsiteX4" fmla="*/ 0 w 666497"/>
              <a:gd name="connsiteY4" fmla="*/ 1063545 h 1080000"/>
              <a:gd name="connsiteX5" fmla="*/ 0 w 666497"/>
              <a:gd name="connsiteY5" fmla="*/ 16455 h 1080000"/>
              <a:gd name="connsiteX6" fmla="*/ 17668 w 666497"/>
              <a:gd name="connsiteY6" fmla="*/ 10971 h 1080000"/>
              <a:gd name="connsiteX7" fmla="*/ 126497 w 666497"/>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6497" h="1080000">
                <a:moveTo>
                  <a:pt x="126497" y="0"/>
                </a:moveTo>
                <a:cubicBezTo>
                  <a:pt x="424731" y="0"/>
                  <a:pt x="666497" y="241766"/>
                  <a:pt x="666497" y="540000"/>
                </a:cubicBezTo>
                <a:cubicBezTo>
                  <a:pt x="666497" y="838234"/>
                  <a:pt x="424731" y="1080000"/>
                  <a:pt x="126497" y="1080000"/>
                </a:cubicBezTo>
                <a:cubicBezTo>
                  <a:pt x="89218" y="1080000"/>
                  <a:pt x="52821" y="1076222"/>
                  <a:pt x="17668" y="1069029"/>
                </a:cubicBezTo>
                <a:lnTo>
                  <a:pt x="0" y="1063545"/>
                </a:lnTo>
                <a:lnTo>
                  <a:pt x="0" y="16455"/>
                </a:lnTo>
                <a:lnTo>
                  <a:pt x="17668" y="10971"/>
                </a:lnTo>
                <a:cubicBezTo>
                  <a:pt x="52821" y="3778"/>
                  <a:pt x="89218" y="0"/>
                  <a:pt x="126497"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22940903-7865-4026-879C-CC1ADF9116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4337" y="800983"/>
            <a:ext cx="4006800" cy="3788841"/>
            <a:chOff x="7762003" y="672385"/>
            <a:chExt cx="4006800" cy="3788841"/>
          </a:xfrm>
        </p:grpSpPr>
        <p:sp>
          <p:nvSpPr>
            <p:cNvPr id="13" name="Freeform: Shape 12">
              <a:extLst>
                <a:ext uri="{FF2B5EF4-FFF2-40B4-BE49-F238E27FC236}">
                  <a16:creationId xmlns:a16="http://schemas.microsoft.com/office/drawing/2014/main" id="{982D1BD3-FFA8-4027-A890-672FDD8F70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8528803" y="672385"/>
              <a:ext cx="3240000" cy="3788841"/>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96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BC5C6D9-8420-4B6F-A949-7B6565266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8572003" y="180004"/>
              <a:ext cx="1620000" cy="3240000"/>
            </a:xfrm>
            <a:prstGeom prst="ellipse">
              <a:avLst/>
            </a:prstGeom>
            <a:gradFill>
              <a:gsLst>
                <a:gs pos="100000">
                  <a:schemeClr val="bg2">
                    <a:lumMod val="90000"/>
                    <a:lumOff val="10000"/>
                  </a:schemeClr>
                </a:gs>
                <a:gs pos="50000">
                  <a:schemeClr val="bg2">
                    <a:lumMod val="90000"/>
                    <a:lumOff val="10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16" name="Group 15">
            <a:extLst>
              <a:ext uri="{FF2B5EF4-FFF2-40B4-BE49-F238E27FC236}">
                <a16:creationId xmlns:a16="http://schemas.microsoft.com/office/drawing/2014/main" id="{E82CFC28-5F56-4F2C-A953-AB57C1CE5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386" y="5149126"/>
            <a:ext cx="762805" cy="734873"/>
            <a:chOff x="7950336" y="1300590"/>
            <a:chExt cx="762805" cy="734873"/>
          </a:xfrm>
        </p:grpSpPr>
        <p:sp>
          <p:nvSpPr>
            <p:cNvPr id="17" name="Freeform 5">
              <a:extLst>
                <a:ext uri="{FF2B5EF4-FFF2-40B4-BE49-F238E27FC236}">
                  <a16:creationId xmlns:a16="http://schemas.microsoft.com/office/drawing/2014/main" id="{492EB854-02D8-4A9E-8BA5-5FEE21DD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Freeform 6">
              <a:extLst>
                <a:ext uri="{FF2B5EF4-FFF2-40B4-BE49-F238E27FC236}">
                  <a16:creationId xmlns:a16="http://schemas.microsoft.com/office/drawing/2014/main" id="{A1676C39-91DD-4843-8315-4285BA1E7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8">
              <a:extLst>
                <a:ext uri="{FF2B5EF4-FFF2-40B4-BE49-F238E27FC236}">
                  <a16:creationId xmlns:a16="http://schemas.microsoft.com/office/drawing/2014/main" id="{B339FEEC-A688-4A3E-BA2C-8FC738A8A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D8771-234F-9AC0-1BF5-00ADB0CADEBF}"/>
              </a:ext>
            </a:extLst>
          </p:cNvPr>
          <p:cNvSpPr>
            <a:spLocks noGrp="1"/>
          </p:cNvSpPr>
          <p:nvPr>
            <p:ph type="title"/>
          </p:nvPr>
        </p:nvSpPr>
        <p:spPr>
          <a:xfrm>
            <a:off x="550863" y="549275"/>
            <a:ext cx="3565525" cy="5543549"/>
          </a:xfrm>
        </p:spPr>
        <p:txBody>
          <a:bodyPr wrap="square" anchor="ctr">
            <a:normAutofit/>
          </a:bodyPr>
          <a:lstStyle/>
          <a:p>
            <a:r>
              <a:rPr lang="en-US"/>
              <a:t>Aims and Objectives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D2DF75-689D-B1B4-013E-236885B63230}"/>
              </a:ext>
            </a:extLst>
          </p:cNvPr>
          <p:cNvGraphicFramePr>
            <a:graphicFrameLocks noGrp="1"/>
          </p:cNvGraphicFramePr>
          <p:nvPr>
            <p:ph idx="1"/>
            <p:extLst>
              <p:ext uri="{D42A27DB-BD31-4B8C-83A1-F6EECF244321}">
                <p14:modId xmlns:p14="http://schemas.microsoft.com/office/powerpoint/2010/main" val="322140360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718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stacked on a wooden table">
            <a:extLst>
              <a:ext uri="{FF2B5EF4-FFF2-40B4-BE49-F238E27FC236}">
                <a16:creationId xmlns:a16="http://schemas.microsoft.com/office/drawing/2014/main" id="{70E60704-B65E-D41B-7F22-C797002BEFF7}"/>
              </a:ext>
            </a:extLst>
          </p:cNvPr>
          <p:cNvPicPr>
            <a:picLocks noChangeAspect="1"/>
          </p:cNvPicPr>
          <p:nvPr/>
        </p:nvPicPr>
        <p:blipFill>
          <a:blip r:embed="rId2"/>
          <a:srcRect r="-2" b="15603"/>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24246-9A34-556E-977B-98BA76A0864F}"/>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pPr>
              <a:lnSpc>
                <a:spcPct val="90000"/>
              </a:lnSpc>
            </a:pPr>
            <a:r>
              <a:rPr lang="en-US" kern="1200">
                <a:solidFill>
                  <a:schemeClr val="tx1"/>
                </a:solidFill>
                <a:latin typeface="+mj-lt"/>
                <a:ea typeface="+mj-ea"/>
                <a:cs typeface="+mj-cs"/>
              </a:rPr>
              <a:t>Mental Health Literacy: What?</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2F3810-8016-6B7E-0B8C-2B836EF0C32A}"/>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What do you think this means?</a:t>
            </a:r>
          </a:p>
        </p:txBody>
      </p:sp>
    </p:spTree>
    <p:extLst>
      <p:ext uri="{BB962C8B-B14F-4D97-AF65-F5344CB8AC3E}">
        <p14:creationId xmlns:p14="http://schemas.microsoft.com/office/powerpoint/2010/main" val="3540985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0E988-9B83-96FE-C5D5-A90235C57C3F}"/>
              </a:ext>
            </a:extLst>
          </p:cNvPr>
          <p:cNvSpPr>
            <a:spLocks noGrp="1"/>
          </p:cNvSpPr>
          <p:nvPr>
            <p:ph type="title"/>
          </p:nvPr>
        </p:nvSpPr>
        <p:spPr>
          <a:xfrm>
            <a:off x="550863" y="549275"/>
            <a:ext cx="3565525" cy="5543549"/>
          </a:xfrm>
        </p:spPr>
        <p:txBody>
          <a:bodyPr wrap="square" anchor="ctr">
            <a:normAutofit/>
          </a:bodyPr>
          <a:lstStyle/>
          <a:p>
            <a:r>
              <a:rPr lang="en-US"/>
              <a:t>Mental Health Literacy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7540232-B619-4CCC-C101-2C8F6CE10EE1}"/>
              </a:ext>
            </a:extLst>
          </p:cNvPr>
          <p:cNvGraphicFramePr>
            <a:graphicFrameLocks noGrp="1"/>
          </p:cNvGraphicFramePr>
          <p:nvPr>
            <p:ph idx="1"/>
            <p:extLst>
              <p:ext uri="{D42A27DB-BD31-4B8C-83A1-F6EECF244321}">
                <p14:modId xmlns:p14="http://schemas.microsoft.com/office/powerpoint/2010/main" val="341858040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7876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EE5BE-DC13-960C-8397-71E4DEF8E8C6}"/>
              </a:ext>
            </a:extLst>
          </p:cNvPr>
          <p:cNvSpPr>
            <a:spLocks noGrp="1"/>
          </p:cNvSpPr>
          <p:nvPr>
            <p:ph type="title"/>
          </p:nvPr>
        </p:nvSpPr>
        <p:spPr>
          <a:xfrm>
            <a:off x="550863" y="549275"/>
            <a:ext cx="3565525" cy="5543549"/>
          </a:xfrm>
        </p:spPr>
        <p:txBody>
          <a:bodyPr wrap="square" anchor="ctr">
            <a:normAutofit/>
          </a:bodyPr>
          <a:lstStyle/>
          <a:p>
            <a:r>
              <a:rPr lang="en-US"/>
              <a:t>Mental Health Literacy (Sampaio, G</a:t>
            </a:r>
            <a:r>
              <a:rPr lang="en-US">
                <a:ea typeface="+mj-lt"/>
                <a:cs typeface="+mj-lt"/>
              </a:rPr>
              <a:t>onçalves and Sequeira, 2022)</a:t>
            </a:r>
            <a:endParaRPr lang="en-US"/>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EA630B-73D5-B971-DF27-8CA959C7A3EC}"/>
              </a:ext>
            </a:extLst>
          </p:cNvPr>
          <p:cNvGraphicFramePr>
            <a:graphicFrameLocks noGrp="1"/>
          </p:cNvGraphicFramePr>
          <p:nvPr>
            <p:ph idx="1"/>
            <p:extLst>
              <p:ext uri="{D42A27DB-BD31-4B8C-83A1-F6EECF244321}">
                <p14:modId xmlns:p14="http://schemas.microsoft.com/office/powerpoint/2010/main" val="301101143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8326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stacked on a wooden table">
            <a:extLst>
              <a:ext uri="{FF2B5EF4-FFF2-40B4-BE49-F238E27FC236}">
                <a16:creationId xmlns:a16="http://schemas.microsoft.com/office/drawing/2014/main" id="{53FAB1CE-E3E7-BCC0-BD0C-F26D981B7753}"/>
              </a:ext>
            </a:extLst>
          </p:cNvPr>
          <p:cNvPicPr>
            <a:picLocks noChangeAspect="1"/>
          </p:cNvPicPr>
          <p:nvPr/>
        </p:nvPicPr>
        <p:blipFill>
          <a:blip r:embed="rId2"/>
          <a:srcRect r="-2" b="15603"/>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922405-4934-D908-0D5B-A3667347E574}"/>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pPr>
              <a:lnSpc>
                <a:spcPct val="90000"/>
              </a:lnSpc>
            </a:pPr>
            <a:r>
              <a:rPr lang="en-US" kern="1200">
                <a:solidFill>
                  <a:schemeClr val="tx1"/>
                </a:solidFill>
                <a:latin typeface="+mj-lt"/>
                <a:ea typeface="+mj-ea"/>
                <a:cs typeface="+mj-cs"/>
              </a:rPr>
              <a:t>Importance of Mental Health Literacy</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B55707-9664-E440-3EC2-B6AEC7EEAA24}"/>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Why is this so important?</a:t>
            </a:r>
          </a:p>
        </p:txBody>
      </p:sp>
    </p:spTree>
    <p:extLst>
      <p:ext uri="{BB962C8B-B14F-4D97-AF65-F5344CB8AC3E}">
        <p14:creationId xmlns:p14="http://schemas.microsoft.com/office/powerpoint/2010/main" val="1104268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F2C1F-9383-2153-8500-1F52710C33F1}"/>
              </a:ext>
            </a:extLst>
          </p:cNvPr>
          <p:cNvSpPr>
            <a:spLocks noGrp="1"/>
          </p:cNvSpPr>
          <p:nvPr>
            <p:ph type="title"/>
          </p:nvPr>
        </p:nvSpPr>
        <p:spPr>
          <a:xfrm>
            <a:off x="550863" y="1520825"/>
            <a:ext cx="4535487" cy="3779838"/>
          </a:xfrm>
        </p:spPr>
        <p:txBody>
          <a:bodyPr anchor="ctr">
            <a:normAutofit/>
          </a:bodyPr>
          <a:lstStyle/>
          <a:p>
            <a:pPr>
              <a:lnSpc>
                <a:spcPct val="90000"/>
              </a:lnSpc>
            </a:pPr>
            <a:r>
              <a:rPr lang="en-US" sz="6400"/>
              <a:t>Importance of Mental Health Literacy</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F72E36C0-2E2A-5EEC-8F09-DFC35256BEC3}"/>
              </a:ext>
            </a:extLst>
          </p:cNvPr>
          <p:cNvGraphicFramePr>
            <a:graphicFrameLocks noGrp="1"/>
          </p:cNvGraphicFramePr>
          <p:nvPr>
            <p:ph idx="1"/>
            <p:extLst>
              <p:ext uri="{D42A27DB-BD31-4B8C-83A1-F6EECF244321}">
                <p14:modId xmlns:p14="http://schemas.microsoft.com/office/powerpoint/2010/main" val="7300156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634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6F744-A96D-81E6-F9D1-68826B855AF2}"/>
              </a:ext>
            </a:extLst>
          </p:cNvPr>
          <p:cNvSpPr>
            <a:spLocks noGrp="1"/>
          </p:cNvSpPr>
          <p:nvPr>
            <p:ph type="title"/>
          </p:nvPr>
        </p:nvSpPr>
        <p:spPr>
          <a:xfrm>
            <a:off x="550863" y="1520825"/>
            <a:ext cx="4535487" cy="3779838"/>
          </a:xfrm>
        </p:spPr>
        <p:txBody>
          <a:bodyPr anchor="ctr">
            <a:normAutofit/>
          </a:bodyPr>
          <a:lstStyle/>
          <a:p>
            <a:pPr>
              <a:lnSpc>
                <a:spcPct val="90000"/>
              </a:lnSpc>
            </a:pPr>
            <a:r>
              <a:rPr lang="en-US" sz="6400"/>
              <a:t>Components of Mental Health Literacy</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9D9EB20-C21A-B8AF-88D5-F115DD9A445B}"/>
              </a:ext>
            </a:extLst>
          </p:cNvPr>
          <p:cNvGraphicFramePr>
            <a:graphicFrameLocks noGrp="1"/>
          </p:cNvGraphicFramePr>
          <p:nvPr>
            <p:ph idx="1"/>
            <p:extLst>
              <p:ext uri="{D42A27DB-BD31-4B8C-83A1-F6EECF244321}">
                <p14:modId xmlns:p14="http://schemas.microsoft.com/office/powerpoint/2010/main" val="288420954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790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C9641-761F-303E-3F29-190D48519E86}"/>
              </a:ext>
            </a:extLst>
          </p:cNvPr>
          <p:cNvSpPr>
            <a:spLocks noGrp="1"/>
          </p:cNvSpPr>
          <p:nvPr>
            <p:ph type="title"/>
          </p:nvPr>
        </p:nvSpPr>
        <p:spPr>
          <a:xfrm>
            <a:off x="550863" y="549275"/>
            <a:ext cx="3565525" cy="5543549"/>
          </a:xfrm>
        </p:spPr>
        <p:txBody>
          <a:bodyPr wrap="square" anchor="ctr">
            <a:normAutofit/>
          </a:bodyPr>
          <a:lstStyle/>
          <a:p>
            <a:r>
              <a:rPr lang="en-US"/>
              <a:t>Knowledge: It is Power, Right?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15DBC09-053B-C604-A759-AE2F4914532B}"/>
              </a:ext>
            </a:extLst>
          </p:cNvPr>
          <p:cNvGraphicFramePr>
            <a:graphicFrameLocks noGrp="1"/>
          </p:cNvGraphicFramePr>
          <p:nvPr>
            <p:ph idx="1"/>
            <p:extLst>
              <p:ext uri="{D42A27DB-BD31-4B8C-83A1-F6EECF244321}">
                <p14:modId xmlns:p14="http://schemas.microsoft.com/office/powerpoint/2010/main" val="194398597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423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2A12A-5C11-4FAE-A374-5ADEE22711A5}"/>
              </a:ext>
            </a:extLst>
          </p:cNvPr>
          <p:cNvSpPr>
            <a:spLocks noGrp="1"/>
          </p:cNvSpPr>
          <p:nvPr>
            <p:ph type="title"/>
          </p:nvPr>
        </p:nvSpPr>
        <p:spPr>
          <a:xfrm>
            <a:off x="550863" y="549275"/>
            <a:ext cx="3565525" cy="5543549"/>
          </a:xfrm>
        </p:spPr>
        <p:txBody>
          <a:bodyPr wrap="square" anchor="ctr">
            <a:normAutofit/>
          </a:bodyPr>
          <a:lstStyle/>
          <a:p>
            <a:r>
              <a:rPr lang="en-US"/>
              <a:t>Attitudes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E83C7BB-E8D5-CE3E-9D3E-C0005B6B42E4}"/>
              </a:ext>
            </a:extLst>
          </p:cNvPr>
          <p:cNvGraphicFramePr>
            <a:graphicFrameLocks noGrp="1"/>
          </p:cNvGraphicFramePr>
          <p:nvPr>
            <p:ph idx="1"/>
            <p:extLst>
              <p:ext uri="{D42A27DB-BD31-4B8C-83A1-F6EECF244321}">
                <p14:modId xmlns:p14="http://schemas.microsoft.com/office/powerpoint/2010/main" val="234445757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1762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45B9-1551-0C9A-71F2-698AB1B973D8}"/>
              </a:ext>
            </a:extLst>
          </p:cNvPr>
          <p:cNvSpPr>
            <a:spLocks noGrp="1"/>
          </p:cNvSpPr>
          <p:nvPr>
            <p:ph type="title"/>
          </p:nvPr>
        </p:nvSpPr>
        <p:spPr>
          <a:xfrm>
            <a:off x="550863" y="549275"/>
            <a:ext cx="3565525" cy="5543549"/>
          </a:xfrm>
        </p:spPr>
        <p:txBody>
          <a:bodyPr wrap="square" anchor="ctr">
            <a:normAutofit/>
          </a:bodyPr>
          <a:lstStyle/>
          <a:p>
            <a:r>
              <a:rPr lang="en-US"/>
              <a:t>Attitudes</a:t>
            </a:r>
          </a:p>
        </p:txBody>
      </p:sp>
      <p:graphicFrame>
        <p:nvGraphicFramePr>
          <p:cNvPr id="5" name="Content Placeholder 2">
            <a:extLst>
              <a:ext uri="{FF2B5EF4-FFF2-40B4-BE49-F238E27FC236}">
                <a16:creationId xmlns:a16="http://schemas.microsoft.com/office/drawing/2014/main" id="{8E44EA3C-B087-19BA-0AA9-B7D2ED26816B}"/>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85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D84D6A1-1A99-4DC6-98BA-451D3BB1947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5036E19-A744-44FD-8BCC-2FCD19F047B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541B3F9-54AB-4AD9-9042-0494D7595B6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F52D345-7580-4F56-8AEE-201AC9E9446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383D6F4-BB44-4BC3-AFA1-19EF8E3928F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BF7A-CB38-1E9D-8678-5B440E467E1B}"/>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US" sz="3700"/>
              <a:t>Attitudes: Tripartite Theory (ABC)</a:t>
            </a:r>
          </a:p>
        </p:txBody>
      </p:sp>
      <p:graphicFrame>
        <p:nvGraphicFramePr>
          <p:cNvPr id="5" name="Content Placeholder 2">
            <a:extLst>
              <a:ext uri="{FF2B5EF4-FFF2-40B4-BE49-F238E27FC236}">
                <a16:creationId xmlns:a16="http://schemas.microsoft.com/office/drawing/2014/main" id="{46B16FEE-F7F3-E089-F5D7-ECA0EF8779E3}"/>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1173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F411-D858-1E4A-68B9-6B086D235C21}"/>
              </a:ext>
            </a:extLst>
          </p:cNvPr>
          <p:cNvSpPr>
            <a:spLocks noGrp="1"/>
          </p:cNvSpPr>
          <p:nvPr>
            <p:ph type="title"/>
          </p:nvPr>
        </p:nvSpPr>
        <p:spPr>
          <a:xfrm>
            <a:off x="550863" y="4508500"/>
            <a:ext cx="4500562" cy="1562959"/>
          </a:xfrm>
        </p:spPr>
        <p:txBody>
          <a:bodyPr wrap="square" anchor="t">
            <a:normAutofit/>
          </a:bodyPr>
          <a:lstStyle/>
          <a:p>
            <a:r>
              <a:rPr lang="en-US"/>
              <a:t>Attitude Formation</a:t>
            </a:r>
          </a:p>
        </p:txBody>
      </p:sp>
      <p:pic>
        <p:nvPicPr>
          <p:cNvPr id="5" name="Picture 4" descr="Colourful carved figures of humans">
            <a:extLst>
              <a:ext uri="{FF2B5EF4-FFF2-40B4-BE49-F238E27FC236}">
                <a16:creationId xmlns:a16="http://schemas.microsoft.com/office/drawing/2014/main" id="{0EFE4144-4876-192F-8DFE-6BBFDD74CDB2}"/>
              </a:ext>
            </a:extLst>
          </p:cNvPr>
          <p:cNvPicPr>
            <a:picLocks noChangeAspect="1"/>
          </p:cNvPicPr>
          <p:nvPr/>
        </p:nvPicPr>
        <p:blipFill rotWithShape="1">
          <a:blip r:embed="rId2"/>
          <a:srcRect t="44744" r="-2" b="11767"/>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3" name="Content Placeholder 2">
            <a:extLst>
              <a:ext uri="{FF2B5EF4-FFF2-40B4-BE49-F238E27FC236}">
                <a16:creationId xmlns:a16="http://schemas.microsoft.com/office/drawing/2014/main" id="{107979FE-EAD5-98DC-17EA-CDAE6A65110A}"/>
              </a:ext>
            </a:extLst>
          </p:cNvPr>
          <p:cNvSpPr>
            <a:spLocks noGrp="1"/>
          </p:cNvSpPr>
          <p:nvPr>
            <p:ph idx="1"/>
          </p:nvPr>
        </p:nvSpPr>
        <p:spPr>
          <a:xfrm>
            <a:off x="5267325" y="4508500"/>
            <a:ext cx="6373813" cy="1562959"/>
          </a:xfrm>
        </p:spPr>
        <p:txBody>
          <a:bodyPr vert="horz" lIns="0" tIns="0" rIns="0" bIns="0" rtlCol="0" anchor="t">
            <a:normAutofit/>
          </a:bodyPr>
          <a:lstStyle/>
          <a:p>
            <a:r>
              <a:rPr lang="en-US" sz="4000">
                <a:ea typeface="Source Sans Pro"/>
              </a:rPr>
              <a:t>What or who influences our attitudes?</a:t>
            </a:r>
            <a:endParaRPr lang="en-US" sz="4000">
              <a:solidFill>
                <a:srgbClr val="FFFFFF">
                  <a:alpha val="60000"/>
                </a:srgbClr>
              </a:solidFill>
              <a:ea typeface="Source Sans Pro"/>
            </a:endParaRPr>
          </a:p>
          <a:p>
            <a:endParaRPr lang="en-US" sz="1600">
              <a:ea typeface="Source Sans Pro"/>
            </a:endParaRPr>
          </a:p>
        </p:txBody>
      </p:sp>
    </p:spTree>
    <p:extLst>
      <p:ext uri="{BB962C8B-B14F-4D97-AF65-F5344CB8AC3E}">
        <p14:creationId xmlns:p14="http://schemas.microsoft.com/office/powerpoint/2010/main" val="1326949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DA254-9974-449F-F03A-12ABDC5279B4}"/>
              </a:ext>
            </a:extLst>
          </p:cNvPr>
          <p:cNvSpPr>
            <a:spLocks noGrp="1"/>
          </p:cNvSpPr>
          <p:nvPr>
            <p:ph type="title"/>
          </p:nvPr>
        </p:nvSpPr>
        <p:spPr>
          <a:xfrm>
            <a:off x="550863" y="549275"/>
            <a:ext cx="3565525" cy="5543549"/>
          </a:xfrm>
        </p:spPr>
        <p:txBody>
          <a:bodyPr wrap="square" anchor="ctr">
            <a:normAutofit/>
          </a:bodyPr>
          <a:lstStyle/>
          <a:p>
            <a:r>
              <a:rPr lang="en-US"/>
              <a:t>Attitude Formation</a:t>
            </a:r>
          </a:p>
        </p:txBody>
      </p:sp>
      <p:graphicFrame>
        <p:nvGraphicFramePr>
          <p:cNvPr id="5" name="Content Placeholder 2">
            <a:extLst>
              <a:ext uri="{FF2B5EF4-FFF2-40B4-BE49-F238E27FC236}">
                <a16:creationId xmlns:a16="http://schemas.microsoft.com/office/drawing/2014/main" id="{52D6656B-804C-4F06-7862-A4EE3922ED98}"/>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936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BD35-E4CF-A38F-6308-0691F2010F67}"/>
              </a:ext>
            </a:extLst>
          </p:cNvPr>
          <p:cNvSpPr>
            <a:spLocks noGrp="1"/>
          </p:cNvSpPr>
          <p:nvPr>
            <p:ph type="title"/>
          </p:nvPr>
        </p:nvSpPr>
        <p:spPr>
          <a:xfrm>
            <a:off x="550863" y="549275"/>
            <a:ext cx="3565525" cy="5543549"/>
          </a:xfrm>
        </p:spPr>
        <p:txBody>
          <a:bodyPr wrap="square" anchor="ctr">
            <a:normAutofit/>
          </a:bodyPr>
          <a:lstStyle/>
          <a:p>
            <a:r>
              <a:rPr lang="en-US"/>
              <a:t>Attitude Strength</a:t>
            </a:r>
          </a:p>
        </p:txBody>
      </p:sp>
      <p:graphicFrame>
        <p:nvGraphicFramePr>
          <p:cNvPr id="5" name="Content Placeholder 2">
            <a:extLst>
              <a:ext uri="{FF2B5EF4-FFF2-40B4-BE49-F238E27FC236}">
                <a16:creationId xmlns:a16="http://schemas.microsoft.com/office/drawing/2014/main" id="{09922513-F368-94F8-742E-6AE2CDCB70AE}"/>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504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897A-2E0B-AEDE-7525-EBC4DD3BB132}"/>
              </a:ext>
            </a:extLst>
          </p:cNvPr>
          <p:cNvSpPr>
            <a:spLocks noGrp="1"/>
          </p:cNvSpPr>
          <p:nvPr>
            <p:ph type="title"/>
          </p:nvPr>
        </p:nvSpPr>
        <p:spPr>
          <a:xfrm>
            <a:off x="550863" y="549275"/>
            <a:ext cx="3565525" cy="5543549"/>
          </a:xfrm>
        </p:spPr>
        <p:txBody>
          <a:bodyPr wrap="square" anchor="ctr">
            <a:normAutofit/>
          </a:bodyPr>
          <a:lstStyle/>
          <a:p>
            <a:r>
              <a:rPr lang="en-US"/>
              <a:t>Attitude Strength</a:t>
            </a:r>
          </a:p>
        </p:txBody>
      </p:sp>
      <p:graphicFrame>
        <p:nvGraphicFramePr>
          <p:cNvPr id="5" name="Content Placeholder 2">
            <a:extLst>
              <a:ext uri="{FF2B5EF4-FFF2-40B4-BE49-F238E27FC236}">
                <a16:creationId xmlns:a16="http://schemas.microsoft.com/office/drawing/2014/main" id="{50A27A13-FEAE-D44C-2BD1-D2C386B49324}"/>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675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19A3A-5831-B1D1-982C-A5EFA1392615}"/>
              </a:ext>
            </a:extLst>
          </p:cNvPr>
          <p:cNvSpPr>
            <a:spLocks noGrp="1"/>
          </p:cNvSpPr>
          <p:nvPr>
            <p:ph type="title"/>
          </p:nvPr>
        </p:nvSpPr>
        <p:spPr/>
        <p:txBody>
          <a:bodyPr/>
          <a:lstStyle/>
          <a:p>
            <a:r>
              <a:rPr lang="en-US"/>
              <a:t>Principle of Attitude Consistency</a:t>
            </a:r>
          </a:p>
        </p:txBody>
      </p:sp>
      <p:sp>
        <p:nvSpPr>
          <p:cNvPr id="3" name="Content Placeholder 2">
            <a:extLst>
              <a:ext uri="{FF2B5EF4-FFF2-40B4-BE49-F238E27FC236}">
                <a16:creationId xmlns:a16="http://schemas.microsoft.com/office/drawing/2014/main" id="{560B0AB7-B058-31AC-BD28-05FDBAAC7064}"/>
              </a:ext>
            </a:extLst>
          </p:cNvPr>
          <p:cNvSpPr>
            <a:spLocks noGrp="1"/>
          </p:cNvSpPr>
          <p:nvPr>
            <p:ph idx="1"/>
          </p:nvPr>
        </p:nvSpPr>
        <p:spPr/>
        <p:txBody>
          <a:bodyPr vert="horz" wrap="square" lIns="0" tIns="0" rIns="0" bIns="0" rtlCol="0" anchor="t">
            <a:normAutofit/>
          </a:bodyPr>
          <a:lstStyle/>
          <a:p>
            <a:r>
              <a:rPr lang="en-US">
                <a:ea typeface="+mn-lt"/>
                <a:cs typeface="+mn-lt"/>
              </a:rPr>
              <a:t>The principle of attitude consistency (that for any given attitude object, the ABCs of affect, behavior, and cognition are normally in line with each other) thus predicts that our attitudes (for instance, as measured via a self-report measure) are likely to guide behavior. </a:t>
            </a:r>
          </a:p>
          <a:p>
            <a:r>
              <a:rPr lang="en-US">
                <a:ea typeface="+mn-lt"/>
                <a:cs typeface="+mn-lt"/>
              </a:rPr>
              <a:t>Supporting this idea, meta-analyses have found that there is a significant and substantial positive correlation among the different components of attitudes, and that attitudes expressed on self-report measures do predict behavior (Glasman &amp; Albarracín, 2006).</a:t>
            </a:r>
            <a:endParaRPr lang="en-US">
              <a:solidFill>
                <a:srgbClr val="FFFFFF">
                  <a:alpha val="60000"/>
                </a:srgbClr>
              </a:solidFill>
              <a:ea typeface="Source Sans Pro"/>
            </a:endParaRPr>
          </a:p>
        </p:txBody>
      </p:sp>
    </p:spTree>
    <p:extLst>
      <p:ext uri="{BB962C8B-B14F-4D97-AF65-F5344CB8AC3E}">
        <p14:creationId xmlns:p14="http://schemas.microsoft.com/office/powerpoint/2010/main" val="2309300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F80D3-0867-689B-3593-4FE2ABE2C3BA}"/>
              </a:ext>
            </a:extLst>
          </p:cNvPr>
          <p:cNvSpPr>
            <a:spLocks noGrp="1"/>
          </p:cNvSpPr>
          <p:nvPr>
            <p:ph type="title"/>
          </p:nvPr>
        </p:nvSpPr>
        <p:spPr>
          <a:xfrm>
            <a:off x="550863" y="549275"/>
            <a:ext cx="3565525" cy="5543549"/>
          </a:xfrm>
        </p:spPr>
        <p:txBody>
          <a:bodyPr wrap="square" anchor="ctr">
            <a:normAutofit/>
          </a:bodyPr>
          <a:lstStyle/>
          <a:p>
            <a:r>
              <a:rPr lang="en-US"/>
              <a:t>Recognition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CCB153E-8BC1-E4C7-B26F-43A6DEFC746C}"/>
              </a:ext>
            </a:extLst>
          </p:cNvPr>
          <p:cNvGraphicFramePr>
            <a:graphicFrameLocks noGrp="1"/>
          </p:cNvGraphicFramePr>
          <p:nvPr>
            <p:ph idx="1"/>
            <p:extLst>
              <p:ext uri="{D42A27DB-BD31-4B8C-83A1-F6EECF244321}">
                <p14:modId xmlns:p14="http://schemas.microsoft.com/office/powerpoint/2010/main" val="99439287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7097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46C15312-EAF8-F660-D494-6A0CF077F64C}"/>
              </a:ext>
            </a:extLst>
          </p:cNvPr>
          <p:cNvPicPr>
            <a:picLocks noChangeAspect="1"/>
          </p:cNvPicPr>
          <p:nvPr/>
        </p:nvPicPr>
        <p:blipFill>
          <a:blip r:embed="rId2"/>
          <a:srcRect r="-2" b="-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2BD34-A4A8-5723-A7AA-EA3729AD88AC}"/>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pPr>
              <a:lnSpc>
                <a:spcPct val="90000"/>
              </a:lnSpc>
            </a:pPr>
            <a:r>
              <a:rPr lang="en-US" kern="1200">
                <a:solidFill>
                  <a:schemeClr val="tx1"/>
                </a:solidFill>
                <a:latin typeface="+mj-lt"/>
                <a:ea typeface="+mj-ea"/>
                <a:cs typeface="+mj-cs"/>
              </a:rPr>
              <a:t>Recognition and Help Seeking Behaviour</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F72CD6-5818-16C6-31DE-8124A6C72B00}"/>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What could affect a person's thought process for seeking help?</a:t>
            </a:r>
          </a:p>
        </p:txBody>
      </p:sp>
    </p:spTree>
    <p:extLst>
      <p:ext uri="{BB962C8B-B14F-4D97-AF65-F5344CB8AC3E}">
        <p14:creationId xmlns:p14="http://schemas.microsoft.com/office/powerpoint/2010/main" val="1862744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5CAB8-C220-4601-8593-81C8DD0EC09B}"/>
              </a:ext>
            </a:extLst>
          </p:cNvPr>
          <p:cNvSpPr>
            <a:spLocks noGrp="1"/>
          </p:cNvSpPr>
          <p:nvPr>
            <p:ph type="title"/>
          </p:nvPr>
        </p:nvSpPr>
        <p:spPr>
          <a:xfrm>
            <a:off x="550863" y="1520825"/>
            <a:ext cx="4535487" cy="3779838"/>
          </a:xfrm>
        </p:spPr>
        <p:txBody>
          <a:bodyPr anchor="ctr">
            <a:normAutofit/>
          </a:bodyPr>
          <a:lstStyle/>
          <a:p>
            <a:pPr>
              <a:lnSpc>
                <a:spcPct val="90000"/>
              </a:lnSpc>
            </a:pPr>
            <a:r>
              <a:rPr lang="en-US" sz="6400"/>
              <a:t>Recognition and Help Seeking Behaviour</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8A94A3C-6FF4-0F77-AF22-81AA9A1F88E1}"/>
              </a:ext>
            </a:extLst>
          </p:cNvPr>
          <p:cNvGraphicFramePr>
            <a:graphicFrameLocks noGrp="1"/>
          </p:cNvGraphicFramePr>
          <p:nvPr>
            <p:ph idx="1"/>
            <p:extLst>
              <p:ext uri="{D42A27DB-BD31-4B8C-83A1-F6EECF244321}">
                <p14:modId xmlns:p14="http://schemas.microsoft.com/office/powerpoint/2010/main" val="335340922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2241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ECECB-88CC-301C-90AC-2C71B8E62B06}"/>
              </a:ext>
            </a:extLst>
          </p:cNvPr>
          <p:cNvSpPr>
            <a:spLocks noGrp="1"/>
          </p:cNvSpPr>
          <p:nvPr>
            <p:ph type="title"/>
          </p:nvPr>
        </p:nvSpPr>
        <p:spPr>
          <a:xfrm>
            <a:off x="550863" y="1520825"/>
            <a:ext cx="4535487" cy="3779838"/>
          </a:xfrm>
        </p:spPr>
        <p:txBody>
          <a:bodyPr anchor="ctr">
            <a:normAutofit/>
          </a:bodyPr>
          <a:lstStyle/>
          <a:p>
            <a:r>
              <a:rPr lang="en-US" sz="6400"/>
              <a:t>Stigma</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BE7F03F-04A5-CBBD-4057-A3B7135219A4}"/>
              </a:ext>
            </a:extLst>
          </p:cNvPr>
          <p:cNvGraphicFramePr>
            <a:graphicFrameLocks noGrp="1"/>
          </p:cNvGraphicFramePr>
          <p:nvPr>
            <p:ph idx="1"/>
            <p:extLst>
              <p:ext uri="{D42A27DB-BD31-4B8C-83A1-F6EECF244321}">
                <p14:modId xmlns:p14="http://schemas.microsoft.com/office/powerpoint/2010/main" val="405855197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0912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D4328-03DB-0B57-459D-64274F098F70}"/>
              </a:ext>
            </a:extLst>
          </p:cNvPr>
          <p:cNvSpPr>
            <a:spLocks noGrp="1"/>
          </p:cNvSpPr>
          <p:nvPr>
            <p:ph type="title"/>
          </p:nvPr>
        </p:nvSpPr>
        <p:spPr>
          <a:xfrm>
            <a:off x="550863" y="1520825"/>
            <a:ext cx="4535487" cy="3779838"/>
          </a:xfrm>
        </p:spPr>
        <p:txBody>
          <a:bodyPr anchor="ctr">
            <a:normAutofit/>
          </a:bodyPr>
          <a:lstStyle/>
          <a:p>
            <a:r>
              <a:rPr lang="en-US" sz="6400"/>
              <a:t>Stigma</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EF539C3-29D7-C5D2-98F9-3A8F7FC71743}"/>
              </a:ext>
            </a:extLst>
          </p:cNvPr>
          <p:cNvGraphicFramePr>
            <a:graphicFrameLocks noGrp="1"/>
          </p:cNvGraphicFramePr>
          <p:nvPr>
            <p:ph idx="1"/>
            <p:extLst>
              <p:ext uri="{D42A27DB-BD31-4B8C-83A1-F6EECF244321}">
                <p14:modId xmlns:p14="http://schemas.microsoft.com/office/powerpoint/2010/main" val="383401417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5817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11EF9E15-58B0-35F7-B94E-CED0E02CEFAE}"/>
              </a:ext>
            </a:extLst>
          </p:cNvPr>
          <p:cNvPicPr>
            <a:picLocks noChangeAspect="1"/>
          </p:cNvPicPr>
          <p:nvPr/>
        </p:nvPicPr>
        <p:blipFill>
          <a:blip r:embed="rId2"/>
          <a:srcRect l="29895" r="5171" b="-5"/>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E7D58-3623-C370-9131-5AE7D48FAB9B}"/>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Resilience: What?</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2844B3-0142-33FA-F5D0-4077C5369872}"/>
              </a:ext>
            </a:extLst>
          </p:cNvPr>
          <p:cNvSpPr>
            <a:spLocks noGrp="1"/>
          </p:cNvSpPr>
          <p:nvPr>
            <p:ph idx="1"/>
          </p:nvPr>
        </p:nvSpPr>
        <p:spPr>
          <a:xfrm>
            <a:off x="550863"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What is resilience?</a:t>
            </a:r>
          </a:p>
        </p:txBody>
      </p:sp>
    </p:spTree>
    <p:extLst>
      <p:ext uri="{BB962C8B-B14F-4D97-AF65-F5344CB8AC3E}">
        <p14:creationId xmlns:p14="http://schemas.microsoft.com/office/powerpoint/2010/main" val="1721317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4773ED-6E45-56F0-2DC0-964AB33E1739}"/>
              </a:ext>
            </a:extLst>
          </p:cNvPr>
          <p:cNvSpPr>
            <a:spLocks noGrp="1"/>
          </p:cNvSpPr>
          <p:nvPr>
            <p:ph type="title"/>
          </p:nvPr>
        </p:nvSpPr>
        <p:spPr>
          <a:xfrm>
            <a:off x="550863" y="1520825"/>
            <a:ext cx="4535487" cy="3779838"/>
          </a:xfrm>
        </p:spPr>
        <p:txBody>
          <a:bodyPr anchor="ctr">
            <a:normAutofit/>
          </a:bodyPr>
          <a:lstStyle/>
          <a:p>
            <a:r>
              <a:rPr lang="en-US" sz="6400"/>
              <a:t>Resilience: What?</a:t>
            </a:r>
          </a:p>
        </p:txBody>
      </p:sp>
      <p:graphicFrame>
        <p:nvGraphicFramePr>
          <p:cNvPr id="5" name="Content Placeholder 2">
            <a:extLst>
              <a:ext uri="{FF2B5EF4-FFF2-40B4-BE49-F238E27FC236}">
                <a16:creationId xmlns:a16="http://schemas.microsoft.com/office/drawing/2014/main" id="{D6030795-51E7-E6E3-D4D4-8739E814D60B}"/>
              </a:ext>
            </a:extLst>
          </p:cNvPr>
          <p:cNvGraphicFramePr>
            <a:graphicFrameLocks noGrp="1"/>
          </p:cNvGraphicFramePr>
          <p:nvPr>
            <p:ph idx="1"/>
            <p:extLst>
              <p:ext uri="{D42A27DB-BD31-4B8C-83A1-F6EECF244321}">
                <p14:modId xmlns:p14="http://schemas.microsoft.com/office/powerpoint/2010/main" val="100020303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839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F56B2-C222-337F-738F-51A29E84878C}"/>
              </a:ext>
            </a:extLst>
          </p:cNvPr>
          <p:cNvSpPr>
            <a:spLocks noGrp="1"/>
          </p:cNvSpPr>
          <p:nvPr>
            <p:ph type="title"/>
          </p:nvPr>
        </p:nvSpPr>
        <p:spPr>
          <a:xfrm>
            <a:off x="550863" y="549275"/>
            <a:ext cx="3565525" cy="5543549"/>
          </a:xfrm>
        </p:spPr>
        <p:txBody>
          <a:bodyPr wrap="square" anchor="ctr">
            <a:normAutofit/>
          </a:bodyPr>
          <a:lstStyle/>
          <a:p>
            <a:r>
              <a:rPr lang="en-US"/>
              <a:t>Resilience: What?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128B59-AC1D-CB1A-DBDC-01C93C30E2F1}"/>
              </a:ext>
            </a:extLst>
          </p:cNvPr>
          <p:cNvGraphicFramePr>
            <a:graphicFrameLocks noGrp="1"/>
          </p:cNvGraphicFramePr>
          <p:nvPr>
            <p:ph idx="1"/>
            <p:extLst>
              <p:ext uri="{D42A27DB-BD31-4B8C-83A1-F6EECF244321}">
                <p14:modId xmlns:p14="http://schemas.microsoft.com/office/powerpoint/2010/main" val="247419193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32472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41CDFB09-4760-F7EF-69E0-88AE730AC647}"/>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Resilience</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08377363-175B-0130-A2CF-37163E9EF367}"/>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sz="2400"/>
              <a:t>Where does it come from?</a:t>
            </a:r>
          </a:p>
        </p:txBody>
      </p:sp>
    </p:spTree>
    <p:extLst>
      <p:ext uri="{BB962C8B-B14F-4D97-AF65-F5344CB8AC3E}">
        <p14:creationId xmlns:p14="http://schemas.microsoft.com/office/powerpoint/2010/main" val="22219923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EAC08-8920-EC52-04B7-CD2000BD0FFA}"/>
              </a:ext>
            </a:extLst>
          </p:cNvPr>
          <p:cNvSpPr>
            <a:spLocks noGrp="1"/>
          </p:cNvSpPr>
          <p:nvPr>
            <p:ph type="title"/>
          </p:nvPr>
        </p:nvSpPr>
        <p:spPr>
          <a:xfrm>
            <a:off x="550863" y="549275"/>
            <a:ext cx="3565525" cy="5543549"/>
          </a:xfrm>
        </p:spPr>
        <p:txBody>
          <a:bodyPr wrap="square" anchor="ctr">
            <a:normAutofit/>
          </a:bodyPr>
          <a:lstStyle/>
          <a:p>
            <a:r>
              <a:rPr lang="en-US"/>
              <a:t>Resilience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86E2A05-9250-44AA-95F8-7B43B7B68640}"/>
              </a:ext>
            </a:extLst>
          </p:cNvPr>
          <p:cNvGraphicFramePr>
            <a:graphicFrameLocks noGrp="1"/>
          </p:cNvGraphicFramePr>
          <p:nvPr>
            <p:ph idx="1"/>
            <p:extLst>
              <p:ext uri="{D42A27DB-BD31-4B8C-83A1-F6EECF244321}">
                <p14:modId xmlns:p14="http://schemas.microsoft.com/office/powerpoint/2010/main" val="386404623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04053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33FC7-1042-2AA4-C0E9-AF2F36B81C1A}"/>
              </a:ext>
            </a:extLst>
          </p:cNvPr>
          <p:cNvSpPr>
            <a:spLocks noGrp="1"/>
          </p:cNvSpPr>
          <p:nvPr>
            <p:ph type="title"/>
          </p:nvPr>
        </p:nvSpPr>
        <p:spPr/>
        <p:txBody>
          <a:bodyPr/>
          <a:lstStyle/>
          <a:p>
            <a:r>
              <a:rPr lang="en-US"/>
              <a:t>Resilience – Personal Factors</a:t>
            </a:r>
          </a:p>
        </p:txBody>
      </p:sp>
      <p:graphicFrame>
        <p:nvGraphicFramePr>
          <p:cNvPr id="5" name="Content Placeholder 2">
            <a:extLst>
              <a:ext uri="{FF2B5EF4-FFF2-40B4-BE49-F238E27FC236}">
                <a16:creationId xmlns:a16="http://schemas.microsoft.com/office/drawing/2014/main" id="{3A8D7915-61D0-159F-B3CF-88C77D758383}"/>
              </a:ext>
            </a:extLst>
          </p:cNvPr>
          <p:cNvGraphicFramePr>
            <a:graphicFrameLocks noGrp="1"/>
          </p:cNvGraphicFramePr>
          <p:nvPr>
            <p:ph idx="1"/>
          </p:nvPr>
        </p:nvGraphicFramePr>
        <p:xfrm>
          <a:off x="550863" y="2113199"/>
          <a:ext cx="11090274" cy="3979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0887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5BD61-33DF-D75C-0722-F9465A763585}"/>
              </a:ext>
            </a:extLst>
          </p:cNvPr>
          <p:cNvSpPr>
            <a:spLocks noGrp="1"/>
          </p:cNvSpPr>
          <p:nvPr>
            <p:ph type="title"/>
          </p:nvPr>
        </p:nvSpPr>
        <p:spPr>
          <a:xfrm>
            <a:off x="550863" y="1520825"/>
            <a:ext cx="4535487" cy="3779838"/>
          </a:xfrm>
        </p:spPr>
        <p:txBody>
          <a:bodyPr anchor="ctr">
            <a:normAutofit/>
          </a:bodyPr>
          <a:lstStyle/>
          <a:p>
            <a:r>
              <a:rPr lang="en-US" sz="6400"/>
              <a:t>Resilience – Biological Factors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6B5144FD-63FE-A39C-F07B-ED503A2520CB}"/>
              </a:ext>
            </a:extLst>
          </p:cNvPr>
          <p:cNvGraphicFramePr>
            <a:graphicFrameLocks noGrp="1"/>
          </p:cNvGraphicFramePr>
          <p:nvPr>
            <p:ph idx="1"/>
            <p:extLst>
              <p:ext uri="{D42A27DB-BD31-4B8C-83A1-F6EECF244321}">
                <p14:modId xmlns:p14="http://schemas.microsoft.com/office/powerpoint/2010/main" val="80732957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8326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57016-8D5B-5C9D-B5C0-327E4E3103C1}"/>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US" sz="3400"/>
              <a:t>Resilience – Environmental-Systemic Factors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51228C-A007-C53C-DAC2-C566F1987762}"/>
              </a:ext>
            </a:extLst>
          </p:cNvPr>
          <p:cNvGraphicFramePr>
            <a:graphicFrameLocks noGrp="1"/>
          </p:cNvGraphicFramePr>
          <p:nvPr>
            <p:ph idx="1"/>
            <p:extLst>
              <p:ext uri="{D42A27DB-BD31-4B8C-83A1-F6EECF244321}">
                <p14:modId xmlns:p14="http://schemas.microsoft.com/office/powerpoint/2010/main" val="1908097482"/>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7959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23C32-9064-8D33-C257-86B8AE352EA5}"/>
              </a:ext>
            </a:extLst>
          </p:cNvPr>
          <p:cNvSpPr>
            <a:spLocks noGrp="1"/>
          </p:cNvSpPr>
          <p:nvPr>
            <p:ph type="title"/>
          </p:nvPr>
        </p:nvSpPr>
        <p:spPr>
          <a:xfrm>
            <a:off x="550863" y="550800"/>
            <a:ext cx="7308850" cy="986400"/>
          </a:xfrm>
        </p:spPr>
        <p:txBody>
          <a:bodyPr wrap="square" anchor="ctr">
            <a:normAutofit/>
          </a:bodyPr>
          <a:lstStyle/>
          <a:p>
            <a:r>
              <a:rPr lang="en-US"/>
              <a:t>Resilience - Interactions</a:t>
            </a:r>
          </a:p>
        </p:txBody>
      </p:sp>
      <p:sp>
        <p:nvSpPr>
          <p:cNvPr id="14" name="Rectangle 13">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D356A1E5-8732-22E0-9CE6-FCF80A8C4694}"/>
              </a:ext>
            </a:extLst>
          </p:cNvPr>
          <p:cNvGraphicFramePr>
            <a:graphicFrameLocks noGrp="1"/>
          </p:cNvGraphicFramePr>
          <p:nvPr>
            <p:ph idx="1"/>
            <p:extLst>
              <p:ext uri="{D42A27DB-BD31-4B8C-83A1-F6EECF244321}">
                <p14:modId xmlns:p14="http://schemas.microsoft.com/office/powerpoint/2010/main" val="2474849072"/>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3090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w angle view of modern financial skyscrapers into the sky">
            <a:extLst>
              <a:ext uri="{FF2B5EF4-FFF2-40B4-BE49-F238E27FC236}">
                <a16:creationId xmlns:a16="http://schemas.microsoft.com/office/drawing/2014/main" id="{EBFDE6F7-5261-AEE1-1F6E-2E3E4E27E220}"/>
              </a:ext>
            </a:extLst>
          </p:cNvPr>
          <p:cNvPicPr>
            <a:picLocks noChangeAspect="1"/>
          </p:cNvPicPr>
          <p:nvPr/>
        </p:nvPicPr>
        <p:blipFill>
          <a:blip r:embed="rId2"/>
          <a:srcRect t="15605" r="-2" b="-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D5ED8-2488-C0BD-5E60-3F3CB85AEC11}"/>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Resilience: Why?</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2115E9-E80D-84DC-AD73-A0EEEB6A18AD}"/>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Why do we care so much about building resilience?</a:t>
            </a:r>
          </a:p>
        </p:txBody>
      </p:sp>
    </p:spTree>
    <p:extLst>
      <p:ext uri="{BB962C8B-B14F-4D97-AF65-F5344CB8AC3E}">
        <p14:creationId xmlns:p14="http://schemas.microsoft.com/office/powerpoint/2010/main" val="2243310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05021-FBA6-6580-F2FD-545FF8264C8C}"/>
              </a:ext>
            </a:extLst>
          </p:cNvPr>
          <p:cNvSpPr>
            <a:spLocks noGrp="1"/>
          </p:cNvSpPr>
          <p:nvPr>
            <p:ph type="title"/>
          </p:nvPr>
        </p:nvSpPr>
        <p:spPr>
          <a:xfrm>
            <a:off x="550863" y="549275"/>
            <a:ext cx="3565525" cy="5543549"/>
          </a:xfrm>
        </p:spPr>
        <p:txBody>
          <a:bodyPr wrap="square" anchor="ctr">
            <a:normAutofit/>
          </a:bodyPr>
          <a:lstStyle/>
          <a:p>
            <a:r>
              <a:rPr lang="en-US"/>
              <a:t>Resilience: Why?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A0AEE-6C4E-98BC-B4AD-ECFCB15D17B0}"/>
              </a:ext>
            </a:extLst>
          </p:cNvPr>
          <p:cNvGraphicFramePr>
            <a:graphicFrameLocks noGrp="1"/>
          </p:cNvGraphicFramePr>
          <p:nvPr>
            <p:ph idx="1"/>
            <p:extLst>
              <p:ext uri="{D42A27DB-BD31-4B8C-83A1-F6EECF244321}">
                <p14:modId xmlns:p14="http://schemas.microsoft.com/office/powerpoint/2010/main" val="387076952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1158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84E8C-5698-44B7-D470-2DC66FB56452}"/>
              </a:ext>
            </a:extLst>
          </p:cNvPr>
          <p:cNvSpPr>
            <a:spLocks noGrp="1"/>
          </p:cNvSpPr>
          <p:nvPr>
            <p:ph type="title"/>
          </p:nvPr>
        </p:nvSpPr>
        <p:spPr>
          <a:xfrm>
            <a:off x="550863" y="549275"/>
            <a:ext cx="3565525" cy="5543549"/>
          </a:xfrm>
        </p:spPr>
        <p:txBody>
          <a:bodyPr wrap="square" anchor="ctr">
            <a:normAutofit/>
          </a:bodyPr>
          <a:lstStyle/>
          <a:p>
            <a:r>
              <a:rPr lang="en-US"/>
              <a:t>Promoting Literacy and Resilience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60D5B47-0FB8-6028-C7CD-66D9B0C1A003}"/>
              </a:ext>
            </a:extLst>
          </p:cNvPr>
          <p:cNvGraphicFramePr>
            <a:graphicFrameLocks noGrp="1"/>
          </p:cNvGraphicFramePr>
          <p:nvPr>
            <p:ph idx="1"/>
            <p:extLst>
              <p:ext uri="{D42A27DB-BD31-4B8C-83A1-F6EECF244321}">
                <p14:modId xmlns:p14="http://schemas.microsoft.com/office/powerpoint/2010/main" val="409376245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936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4A80E-F33C-F81F-46AF-A13F9D9CB96E}"/>
              </a:ext>
            </a:extLst>
          </p:cNvPr>
          <p:cNvSpPr>
            <a:spLocks noGrp="1"/>
          </p:cNvSpPr>
          <p:nvPr>
            <p:ph type="title"/>
          </p:nvPr>
        </p:nvSpPr>
        <p:spPr>
          <a:xfrm>
            <a:off x="550863" y="549275"/>
            <a:ext cx="3565525" cy="5543549"/>
          </a:xfrm>
        </p:spPr>
        <p:txBody>
          <a:bodyPr wrap="square" anchor="ctr">
            <a:normAutofit/>
          </a:bodyPr>
          <a:lstStyle/>
          <a:p>
            <a:r>
              <a:rPr lang="en-US"/>
              <a:t>Task: Promoting Literacy and Resilience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C9D393-6D97-57B9-20D2-EEA25F2D0699}"/>
              </a:ext>
            </a:extLst>
          </p:cNvPr>
          <p:cNvGraphicFramePr>
            <a:graphicFrameLocks noGrp="1"/>
          </p:cNvGraphicFramePr>
          <p:nvPr>
            <p:ph idx="1"/>
            <p:extLst>
              <p:ext uri="{D42A27DB-BD31-4B8C-83A1-F6EECF244321}">
                <p14:modId xmlns:p14="http://schemas.microsoft.com/office/powerpoint/2010/main" val="379869197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6069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703F5-68D4-902A-A2FD-BADF67B21F20}"/>
              </a:ext>
            </a:extLst>
          </p:cNvPr>
          <p:cNvSpPr>
            <a:spLocks noGrp="1"/>
          </p:cNvSpPr>
          <p:nvPr>
            <p:ph type="title"/>
          </p:nvPr>
        </p:nvSpPr>
        <p:spPr>
          <a:xfrm>
            <a:off x="550863" y="549275"/>
            <a:ext cx="3565525" cy="5543549"/>
          </a:xfrm>
        </p:spPr>
        <p:txBody>
          <a:bodyPr wrap="square" anchor="ctr">
            <a:normAutofit/>
          </a:bodyPr>
          <a:lstStyle/>
          <a:p>
            <a:r>
              <a:rPr lang="en-US"/>
              <a:t>Promoting Literacy and Resilience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45F04D02-DDA2-41FD-21AA-81DB779D4B1B}"/>
              </a:ext>
            </a:extLst>
          </p:cNvPr>
          <p:cNvGraphicFramePr>
            <a:graphicFrameLocks noGrp="1"/>
          </p:cNvGraphicFramePr>
          <p:nvPr>
            <p:ph idx="1"/>
            <p:extLst>
              <p:ext uri="{D42A27DB-BD31-4B8C-83A1-F6EECF244321}">
                <p14:modId xmlns:p14="http://schemas.microsoft.com/office/powerpoint/2010/main" val="141619964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40136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96E47-0344-0E5D-0649-656608095506}"/>
              </a:ext>
            </a:extLst>
          </p:cNvPr>
          <p:cNvSpPr>
            <a:spLocks noGrp="1"/>
          </p:cNvSpPr>
          <p:nvPr>
            <p:ph type="title"/>
          </p:nvPr>
        </p:nvSpPr>
        <p:spPr>
          <a:xfrm>
            <a:off x="550863" y="549275"/>
            <a:ext cx="3565525" cy="5543549"/>
          </a:xfrm>
        </p:spPr>
        <p:txBody>
          <a:bodyPr wrap="square" anchor="ctr">
            <a:normAutofit/>
          </a:bodyPr>
          <a:lstStyle/>
          <a:p>
            <a:r>
              <a:rPr lang="en-US"/>
              <a:t>Barriers to Promotion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1AE1452-67E8-ABF6-EBA0-7B057FEA3824}"/>
              </a:ext>
            </a:extLst>
          </p:cNvPr>
          <p:cNvGraphicFramePr>
            <a:graphicFrameLocks noGrp="1"/>
          </p:cNvGraphicFramePr>
          <p:nvPr>
            <p:ph idx="1"/>
            <p:extLst>
              <p:ext uri="{D42A27DB-BD31-4B8C-83A1-F6EECF244321}">
                <p14:modId xmlns:p14="http://schemas.microsoft.com/office/powerpoint/2010/main" val="224829236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96008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F885-6073-2F90-B823-13FA9C488249}"/>
              </a:ext>
            </a:extLst>
          </p:cNvPr>
          <p:cNvSpPr>
            <a:spLocks noGrp="1"/>
          </p:cNvSpPr>
          <p:nvPr>
            <p:ph type="title"/>
          </p:nvPr>
        </p:nvSpPr>
        <p:spPr/>
        <p:txBody>
          <a:bodyPr/>
          <a:lstStyle/>
          <a:p>
            <a:r>
              <a:rPr lang="en-US"/>
              <a:t>Literacy and Resilience in Campaigns</a:t>
            </a:r>
          </a:p>
        </p:txBody>
      </p:sp>
      <p:sp>
        <p:nvSpPr>
          <p:cNvPr id="3" name="Content Placeholder 2">
            <a:extLst>
              <a:ext uri="{FF2B5EF4-FFF2-40B4-BE49-F238E27FC236}">
                <a16:creationId xmlns:a16="http://schemas.microsoft.com/office/drawing/2014/main" id="{1AA31EE0-E007-9136-1091-B04868442C7D}"/>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ea typeface="Source Sans Pro"/>
              </a:rPr>
              <a:t>Why is this so important? </a:t>
            </a:r>
          </a:p>
          <a:p>
            <a:r>
              <a:rPr lang="en-US" dirty="0">
                <a:solidFill>
                  <a:srgbClr val="FFFFFF">
                    <a:alpha val="60000"/>
                  </a:srgbClr>
                </a:solidFill>
                <a:ea typeface="Source Sans Pro"/>
              </a:rPr>
              <a:t>How are you going to promote this in your assignment?</a:t>
            </a:r>
          </a:p>
        </p:txBody>
      </p:sp>
    </p:spTree>
    <p:extLst>
      <p:ext uri="{BB962C8B-B14F-4D97-AF65-F5344CB8AC3E}">
        <p14:creationId xmlns:p14="http://schemas.microsoft.com/office/powerpoint/2010/main" val="23634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8212B-F567-329B-2576-8048EDDE9B9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EFECF5C4-45E1-82DE-1E51-894C879BD527}"/>
              </a:ext>
            </a:extLst>
          </p:cNvPr>
          <p:cNvSpPr>
            <a:spLocks noGrp="1"/>
          </p:cNvSpPr>
          <p:nvPr>
            <p:ph idx="1"/>
          </p:nvPr>
        </p:nvSpPr>
        <p:spPr/>
        <p:txBody>
          <a:bodyPr vert="horz" wrap="square" lIns="0" tIns="0" rIns="0" bIns="0" rtlCol="0" anchor="t">
            <a:normAutofit fontScale="55000" lnSpcReduction="20000"/>
          </a:bodyPr>
          <a:lstStyle/>
          <a:p>
            <a:r>
              <a:rPr lang="en-US" dirty="0">
                <a:ea typeface="+mn-lt"/>
                <a:cs typeface="+mn-lt"/>
              </a:rPr>
              <a:t>Clement, S., Schauman, O., Graham, T., Maggioni, F., Evans-Lacko, S., </a:t>
            </a:r>
            <a:r>
              <a:rPr lang="en-US" err="1">
                <a:ea typeface="+mn-lt"/>
                <a:cs typeface="+mn-lt"/>
              </a:rPr>
              <a:t>Bezborodovs</a:t>
            </a:r>
            <a:r>
              <a:rPr lang="en-US" dirty="0">
                <a:ea typeface="+mn-lt"/>
                <a:cs typeface="+mn-lt"/>
              </a:rPr>
              <a:t>, N., Morgan, C., </a:t>
            </a:r>
            <a:r>
              <a:rPr lang="en-US" err="1">
                <a:ea typeface="+mn-lt"/>
                <a:cs typeface="+mn-lt"/>
              </a:rPr>
              <a:t>Rüsch</a:t>
            </a:r>
            <a:r>
              <a:rPr lang="en-US" dirty="0">
                <a:ea typeface="+mn-lt"/>
                <a:cs typeface="+mn-lt"/>
              </a:rPr>
              <a:t>, N., Brown, J.S. and Thornicroft, G., (2015). What is the impact of mental health-related stigma on help-seeking? A systematic review of quantitative and qualitative studies. </a:t>
            </a:r>
            <a:r>
              <a:rPr lang="en-US" i="1" dirty="0">
                <a:ea typeface="+mn-lt"/>
                <a:cs typeface="+mn-lt"/>
              </a:rPr>
              <a:t>Psychological medicine</a:t>
            </a:r>
            <a:r>
              <a:rPr lang="en-US" dirty="0">
                <a:ea typeface="+mn-lt"/>
                <a:cs typeface="+mn-lt"/>
              </a:rPr>
              <a:t>, </a:t>
            </a:r>
            <a:r>
              <a:rPr lang="en-US" i="1" dirty="0">
                <a:ea typeface="+mn-lt"/>
                <a:cs typeface="+mn-lt"/>
              </a:rPr>
              <a:t>45</a:t>
            </a:r>
            <a:r>
              <a:rPr lang="en-US" dirty="0">
                <a:ea typeface="+mn-lt"/>
                <a:cs typeface="+mn-lt"/>
              </a:rPr>
              <a:t>(1), pp.11-27.</a:t>
            </a:r>
            <a:endParaRPr lang="en-US" dirty="0">
              <a:solidFill>
                <a:srgbClr val="FFFFFF">
                  <a:alpha val="60000"/>
                </a:srgbClr>
              </a:solidFill>
              <a:ea typeface="+mn-lt"/>
              <a:cs typeface="+mn-lt"/>
            </a:endParaRPr>
          </a:p>
          <a:p>
            <a:r>
              <a:rPr lang="en-US" dirty="0">
                <a:ea typeface="+mn-lt"/>
                <a:cs typeface="+mn-lt"/>
              </a:rPr>
              <a:t>De </a:t>
            </a:r>
            <a:r>
              <a:rPr lang="en-US" err="1">
                <a:ea typeface="+mn-lt"/>
                <a:cs typeface="+mn-lt"/>
              </a:rPr>
              <a:t>Houwer</a:t>
            </a:r>
            <a:r>
              <a:rPr lang="en-US" dirty="0">
                <a:ea typeface="+mn-lt"/>
                <a:cs typeface="+mn-lt"/>
              </a:rPr>
              <a:t>, J., Thomas, S. and </a:t>
            </a:r>
            <a:r>
              <a:rPr lang="en-US" err="1">
                <a:ea typeface="+mn-lt"/>
                <a:cs typeface="+mn-lt"/>
              </a:rPr>
              <a:t>Baeyens</a:t>
            </a:r>
            <a:r>
              <a:rPr lang="en-US" dirty="0">
                <a:ea typeface="+mn-lt"/>
                <a:cs typeface="+mn-lt"/>
              </a:rPr>
              <a:t>, F., (2001). Association learning of likes and dislikes: A review of 25 years of research on human evaluative conditioning. </a:t>
            </a:r>
            <a:r>
              <a:rPr lang="en-US" i="1" dirty="0">
                <a:ea typeface="+mn-lt"/>
                <a:cs typeface="+mn-lt"/>
              </a:rPr>
              <a:t>Psychological bulletin</a:t>
            </a:r>
            <a:r>
              <a:rPr lang="en-US" dirty="0">
                <a:ea typeface="+mn-lt"/>
                <a:cs typeface="+mn-lt"/>
              </a:rPr>
              <a:t>, </a:t>
            </a:r>
            <a:r>
              <a:rPr lang="en-US" i="1" dirty="0">
                <a:ea typeface="+mn-lt"/>
                <a:cs typeface="+mn-lt"/>
              </a:rPr>
              <a:t>127</a:t>
            </a:r>
            <a:r>
              <a:rPr lang="en-US">
                <a:ea typeface="+mn-lt"/>
                <a:cs typeface="+mn-lt"/>
              </a:rPr>
              <a:t>(6), p.853.</a:t>
            </a:r>
            <a:endParaRPr lang="en-US" dirty="0">
              <a:solidFill>
                <a:srgbClr val="FFFFFF">
                  <a:alpha val="60000"/>
                </a:srgbClr>
              </a:solidFill>
              <a:ea typeface="+mn-lt"/>
              <a:cs typeface="+mn-lt"/>
            </a:endParaRPr>
          </a:p>
          <a:p>
            <a:r>
              <a:rPr lang="en-US" dirty="0">
                <a:ea typeface="+mn-lt"/>
                <a:cs typeface="+mn-lt"/>
              </a:rPr>
              <a:t>Glasman, L.R. and Albarracín, D., (2006). Forming attitudes that predict future behavior: a meta-analysis of the attitude-behavior relation. </a:t>
            </a:r>
            <a:r>
              <a:rPr lang="en-US" i="1" dirty="0">
                <a:ea typeface="+mn-lt"/>
                <a:cs typeface="+mn-lt"/>
              </a:rPr>
              <a:t>Psychological bulletin</a:t>
            </a:r>
            <a:r>
              <a:rPr lang="en-US" dirty="0">
                <a:ea typeface="+mn-lt"/>
                <a:cs typeface="+mn-lt"/>
              </a:rPr>
              <a:t>, </a:t>
            </a:r>
            <a:r>
              <a:rPr lang="en-US" i="1" dirty="0">
                <a:ea typeface="+mn-lt"/>
                <a:cs typeface="+mn-lt"/>
              </a:rPr>
              <a:t>132</a:t>
            </a:r>
            <a:r>
              <a:rPr lang="en-US" dirty="0">
                <a:ea typeface="+mn-lt"/>
                <a:cs typeface="+mn-lt"/>
              </a:rPr>
              <a:t>(5), p.778.</a:t>
            </a:r>
            <a:endParaRPr lang="en-US"/>
          </a:p>
          <a:p>
            <a:r>
              <a:rPr lang="en-US">
                <a:ea typeface="+mn-lt"/>
                <a:cs typeface="+mn-lt"/>
              </a:rPr>
              <a:t>Hargreaves, D. and Tiggemann, M., (2003). The effect of “thin ideal” television commercials on body dissatisfaction and schema activation during early adolescence. </a:t>
            </a:r>
            <a:r>
              <a:rPr lang="en-US" i="1">
                <a:ea typeface="+mn-lt"/>
                <a:cs typeface="+mn-lt"/>
              </a:rPr>
              <a:t>Journal of youth and adolescence</a:t>
            </a:r>
            <a:r>
              <a:rPr lang="en-US">
                <a:ea typeface="+mn-lt"/>
                <a:cs typeface="+mn-lt"/>
              </a:rPr>
              <a:t>, </a:t>
            </a:r>
            <a:r>
              <a:rPr lang="en-US" i="1">
                <a:ea typeface="+mn-lt"/>
                <a:cs typeface="+mn-lt"/>
              </a:rPr>
              <a:t>32</a:t>
            </a:r>
            <a:r>
              <a:rPr lang="en-US">
                <a:ea typeface="+mn-lt"/>
                <a:cs typeface="+mn-lt"/>
              </a:rPr>
              <a:t>, pp.367-373.</a:t>
            </a:r>
            <a:endParaRPr lang="en-US" dirty="0">
              <a:ea typeface="+mn-lt"/>
              <a:cs typeface="+mn-lt"/>
            </a:endParaRPr>
          </a:p>
          <a:p>
            <a:r>
              <a:rPr lang="en-US" err="1">
                <a:ea typeface="+mn-lt"/>
                <a:cs typeface="+mn-lt"/>
              </a:rPr>
              <a:t>Hengartner</a:t>
            </a:r>
            <a:r>
              <a:rPr lang="en-US" dirty="0">
                <a:ea typeface="+mn-lt"/>
                <a:cs typeface="+mn-lt"/>
              </a:rPr>
              <a:t>, M.P., Loch, A.A., Lawson, F.L., </a:t>
            </a:r>
            <a:r>
              <a:rPr lang="en-US" err="1">
                <a:ea typeface="+mn-lt"/>
                <a:cs typeface="+mn-lt"/>
              </a:rPr>
              <a:t>Guarniero</a:t>
            </a:r>
            <a:r>
              <a:rPr lang="en-US" dirty="0">
                <a:ea typeface="+mn-lt"/>
                <a:cs typeface="+mn-lt"/>
              </a:rPr>
              <a:t>, F.B., Wang, Y.P., Rössler, W. and </a:t>
            </a:r>
            <a:r>
              <a:rPr lang="en-US" err="1">
                <a:ea typeface="+mn-lt"/>
                <a:cs typeface="+mn-lt"/>
              </a:rPr>
              <a:t>Gattaz</a:t>
            </a:r>
            <a:r>
              <a:rPr lang="en-US" dirty="0">
                <a:ea typeface="+mn-lt"/>
                <a:cs typeface="+mn-lt"/>
              </a:rPr>
              <a:t>, W.F., (2013). Public stigmatization of different mental disorders: a comprehensive attitude survey. </a:t>
            </a:r>
            <a:r>
              <a:rPr lang="en-US" i="1" dirty="0">
                <a:ea typeface="+mn-lt"/>
                <a:cs typeface="+mn-lt"/>
              </a:rPr>
              <a:t>Epidemiology and Psychiatric Sciences</a:t>
            </a:r>
            <a:r>
              <a:rPr lang="en-US" dirty="0">
                <a:ea typeface="+mn-lt"/>
                <a:cs typeface="+mn-lt"/>
              </a:rPr>
              <a:t>, </a:t>
            </a:r>
            <a:r>
              <a:rPr lang="en-US" i="1" dirty="0">
                <a:ea typeface="+mn-lt"/>
                <a:cs typeface="+mn-lt"/>
              </a:rPr>
              <a:t>22</a:t>
            </a:r>
            <a:r>
              <a:rPr lang="en-US" dirty="0">
                <a:ea typeface="+mn-lt"/>
                <a:cs typeface="+mn-lt"/>
              </a:rPr>
              <a:t>(3), pp.269-274.</a:t>
            </a:r>
          </a:p>
          <a:p>
            <a:r>
              <a:rPr lang="en-US" err="1">
                <a:ea typeface="+mn-lt"/>
                <a:cs typeface="+mn-lt"/>
              </a:rPr>
              <a:t>Jorm</a:t>
            </a:r>
            <a:r>
              <a:rPr lang="en-US" dirty="0">
                <a:ea typeface="+mn-lt"/>
                <a:cs typeface="+mn-lt"/>
              </a:rPr>
              <a:t>, A.F., Korten, A.E., </a:t>
            </a:r>
            <a:r>
              <a:rPr lang="en-US" err="1">
                <a:ea typeface="+mn-lt"/>
                <a:cs typeface="+mn-lt"/>
              </a:rPr>
              <a:t>Jacomb</a:t>
            </a:r>
            <a:r>
              <a:rPr lang="en-US" dirty="0">
                <a:ea typeface="+mn-lt"/>
                <a:cs typeface="+mn-lt"/>
              </a:rPr>
              <a:t>, P.A., Christensen, H., Rodgers, B. and Pollitt, P., (1997). “Mental health literacy”: a survey of the public's ability to </a:t>
            </a:r>
            <a:r>
              <a:rPr lang="en-US" err="1">
                <a:ea typeface="+mn-lt"/>
                <a:cs typeface="+mn-lt"/>
              </a:rPr>
              <a:t>recognise</a:t>
            </a:r>
            <a:r>
              <a:rPr lang="en-US" dirty="0">
                <a:ea typeface="+mn-lt"/>
                <a:cs typeface="+mn-lt"/>
              </a:rPr>
              <a:t> mental disorders and their beliefs about the effectiveness of treatment. </a:t>
            </a:r>
            <a:r>
              <a:rPr lang="en-US" i="1" dirty="0">
                <a:ea typeface="+mn-lt"/>
                <a:cs typeface="+mn-lt"/>
              </a:rPr>
              <a:t>Medical journal of Australia</a:t>
            </a:r>
            <a:r>
              <a:rPr lang="en-US" dirty="0">
                <a:ea typeface="+mn-lt"/>
                <a:cs typeface="+mn-lt"/>
              </a:rPr>
              <a:t>, </a:t>
            </a:r>
            <a:r>
              <a:rPr lang="en-US" i="1" dirty="0">
                <a:ea typeface="+mn-lt"/>
                <a:cs typeface="+mn-lt"/>
              </a:rPr>
              <a:t>166</a:t>
            </a:r>
            <a:r>
              <a:rPr lang="en-US" dirty="0">
                <a:ea typeface="+mn-lt"/>
                <a:cs typeface="+mn-lt"/>
              </a:rPr>
              <a:t>(4), pp.182-186.</a:t>
            </a:r>
            <a:endParaRPr lang="en-US">
              <a:solidFill>
                <a:srgbClr val="FFFFFF">
                  <a:alpha val="60000"/>
                </a:srgbClr>
              </a:solidFill>
              <a:ea typeface="+mn-lt"/>
              <a:cs typeface="+mn-lt"/>
            </a:endParaRPr>
          </a:p>
          <a:p>
            <a:r>
              <a:rPr lang="en-US" dirty="0">
                <a:ea typeface="+mn-lt"/>
                <a:cs typeface="+mn-lt"/>
              </a:rPr>
              <a:t>Kitchener, B.A. and </a:t>
            </a:r>
            <a:r>
              <a:rPr lang="en-US" dirty="0" err="1">
                <a:ea typeface="+mn-lt"/>
                <a:cs typeface="+mn-lt"/>
              </a:rPr>
              <a:t>Jorm</a:t>
            </a:r>
            <a:r>
              <a:rPr lang="en-US" dirty="0">
                <a:ea typeface="+mn-lt"/>
                <a:cs typeface="+mn-lt"/>
              </a:rPr>
              <a:t>, A.F., (2006). Mental health first aid training: review of evaluation studies. </a:t>
            </a:r>
            <a:r>
              <a:rPr lang="en-US" i="1" dirty="0">
                <a:ea typeface="+mn-lt"/>
                <a:cs typeface="+mn-lt"/>
              </a:rPr>
              <a:t>Australian &amp; New Zealand Journal of Psychiatry</a:t>
            </a:r>
            <a:r>
              <a:rPr lang="en-US" dirty="0">
                <a:ea typeface="+mn-lt"/>
                <a:cs typeface="+mn-lt"/>
              </a:rPr>
              <a:t>, </a:t>
            </a:r>
            <a:r>
              <a:rPr lang="en-US" i="1" dirty="0">
                <a:ea typeface="+mn-lt"/>
                <a:cs typeface="+mn-lt"/>
              </a:rPr>
              <a:t>40</a:t>
            </a:r>
            <a:r>
              <a:rPr lang="en-US" dirty="0">
                <a:ea typeface="+mn-lt"/>
                <a:cs typeface="+mn-lt"/>
              </a:rPr>
              <a:t>(1), pp.6-8.</a:t>
            </a:r>
          </a:p>
          <a:p>
            <a:r>
              <a:rPr lang="en-US" dirty="0">
                <a:solidFill>
                  <a:srgbClr val="FFFFFF">
                    <a:alpha val="60000"/>
                  </a:srgbClr>
                </a:solidFill>
                <a:ea typeface="+mn-lt"/>
                <a:cs typeface="+mn-lt"/>
              </a:rPr>
              <a:t>Kutcher, S., Wei, Y., and Coniglio, C. (2016). </a:t>
            </a:r>
            <a:r>
              <a:rPr lang="en-US" dirty="0" err="1">
                <a:solidFill>
                  <a:srgbClr val="FFFFFF">
                    <a:alpha val="60000"/>
                  </a:srgbClr>
                </a:solidFill>
                <a:ea typeface="+mn-lt"/>
                <a:cs typeface="+mn-lt"/>
              </a:rPr>
              <a:t>Mentalhealth</a:t>
            </a:r>
            <a:r>
              <a:rPr lang="en-US" dirty="0">
                <a:solidFill>
                  <a:srgbClr val="FFFFFF">
                    <a:alpha val="60000"/>
                  </a:srgbClr>
                </a:solidFill>
                <a:ea typeface="+mn-lt"/>
                <a:cs typeface="+mn-lt"/>
              </a:rPr>
              <a:t> literacy: Past, present and </a:t>
            </a:r>
            <a:r>
              <a:rPr lang="en-US" dirty="0" err="1">
                <a:solidFill>
                  <a:srgbClr val="FFFFFF">
                    <a:alpha val="60000"/>
                  </a:srgbClr>
                </a:solidFill>
                <a:ea typeface="+mn-lt"/>
                <a:cs typeface="+mn-lt"/>
              </a:rPr>
              <a:t>future.The</a:t>
            </a:r>
            <a:r>
              <a:rPr lang="en-US" dirty="0">
                <a:solidFill>
                  <a:srgbClr val="FFFFFF">
                    <a:alpha val="60000"/>
                  </a:srgbClr>
                </a:solidFill>
                <a:ea typeface="+mn-lt"/>
                <a:cs typeface="+mn-lt"/>
              </a:rPr>
              <a:t> Ca-</a:t>
            </a:r>
            <a:r>
              <a:rPr lang="en-US" dirty="0" err="1">
                <a:solidFill>
                  <a:srgbClr val="FFFFFF">
                    <a:alpha val="60000"/>
                  </a:srgbClr>
                </a:solidFill>
                <a:ea typeface="+mn-lt"/>
                <a:cs typeface="+mn-lt"/>
              </a:rPr>
              <a:t>nadian</a:t>
            </a:r>
            <a:r>
              <a:rPr lang="en-US" dirty="0">
                <a:solidFill>
                  <a:srgbClr val="FFFFFF">
                    <a:alpha val="60000"/>
                  </a:srgbClr>
                </a:solidFill>
                <a:ea typeface="+mn-lt"/>
                <a:cs typeface="+mn-lt"/>
              </a:rPr>
              <a:t> Journal of Psychiatry, 61, pp.154–158</a:t>
            </a:r>
          </a:p>
          <a:p>
            <a:endParaRPr lang="en-US" dirty="0">
              <a:solidFill>
                <a:srgbClr val="FFFFFF">
                  <a:alpha val="60000"/>
                </a:srgbClr>
              </a:solidFill>
              <a:ea typeface="+mn-lt"/>
              <a:cs typeface="+mn-lt"/>
            </a:endParaRPr>
          </a:p>
        </p:txBody>
      </p:sp>
    </p:spTree>
    <p:extLst>
      <p:ext uri="{BB962C8B-B14F-4D97-AF65-F5344CB8AC3E}">
        <p14:creationId xmlns:p14="http://schemas.microsoft.com/office/powerpoint/2010/main" val="15445119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90230-C18C-C880-911F-45E42602A9CE}"/>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E079381A-A420-E3BD-1337-8DBC3DFCF858}"/>
              </a:ext>
            </a:extLst>
          </p:cNvPr>
          <p:cNvSpPr>
            <a:spLocks noGrp="1"/>
          </p:cNvSpPr>
          <p:nvPr>
            <p:ph idx="1"/>
          </p:nvPr>
        </p:nvSpPr>
        <p:spPr/>
        <p:txBody>
          <a:bodyPr vert="horz" wrap="square" lIns="0" tIns="0" rIns="0" bIns="0" rtlCol="0" anchor="t">
            <a:normAutofit fontScale="62500" lnSpcReduction="20000"/>
          </a:bodyPr>
          <a:lstStyle/>
          <a:p>
            <a:r>
              <a:rPr lang="en-US">
                <a:ea typeface="+mn-lt"/>
                <a:cs typeface="+mn-lt"/>
              </a:rPr>
              <a:t>Levina, M., Waldo, C.R. and Fitzgerald, L.F., (2000). We're Here, We're Queer, We're on TV: The Effects of Visual Media on Heterosexuals' Attitudes Toward Gay Men and Lesbians 1. </a:t>
            </a:r>
            <a:r>
              <a:rPr lang="en-US" i="1">
                <a:ea typeface="+mn-lt"/>
                <a:cs typeface="+mn-lt"/>
              </a:rPr>
              <a:t>Journal of Applied Social Psychology</a:t>
            </a:r>
            <a:r>
              <a:rPr lang="en-US">
                <a:ea typeface="+mn-lt"/>
                <a:cs typeface="+mn-lt"/>
              </a:rPr>
              <a:t>, </a:t>
            </a:r>
            <a:r>
              <a:rPr lang="en-US" i="1">
                <a:ea typeface="+mn-lt"/>
                <a:cs typeface="+mn-lt"/>
              </a:rPr>
              <a:t>30</a:t>
            </a:r>
            <a:r>
              <a:rPr lang="en-US">
                <a:ea typeface="+mn-lt"/>
                <a:cs typeface="+mn-lt"/>
              </a:rPr>
              <a:t>(4), pp.738-758.</a:t>
            </a:r>
            <a:endParaRPr lang="en-US" dirty="0">
              <a:solidFill>
                <a:srgbClr val="FFFFFF">
                  <a:alpha val="60000"/>
                </a:srgbClr>
              </a:solidFill>
              <a:ea typeface="+mn-lt"/>
              <a:cs typeface="+mn-lt"/>
            </a:endParaRPr>
          </a:p>
          <a:p>
            <a:r>
              <a:rPr lang="en-US">
                <a:ea typeface="+mn-lt"/>
                <a:cs typeface="+mn-lt"/>
              </a:rPr>
              <a:t>Olson, J. M., Vernon, P. A., Harris, J. A., and Jang, K. L. (2001). The heritability of attitudes: A study of twins. </a:t>
            </a:r>
            <a:r>
              <a:rPr lang="en-US" i="1">
                <a:ea typeface="+mn-lt"/>
                <a:cs typeface="+mn-lt"/>
              </a:rPr>
              <a:t>Journal of Personality and Social Psychology, 80</a:t>
            </a:r>
            <a:r>
              <a:rPr lang="en-US">
                <a:ea typeface="+mn-lt"/>
                <a:cs typeface="+mn-lt"/>
              </a:rPr>
              <a:t>(6), pp.845–860</a:t>
            </a:r>
            <a:endParaRPr lang="en-US" dirty="0">
              <a:solidFill>
                <a:srgbClr val="FFFFFF">
                  <a:alpha val="60000"/>
                </a:srgbClr>
              </a:solidFill>
              <a:ea typeface="+mn-lt"/>
              <a:cs typeface="+mn-lt"/>
            </a:endParaRPr>
          </a:p>
          <a:p>
            <a:r>
              <a:rPr lang="en-US">
                <a:ea typeface="+mn-lt"/>
                <a:cs typeface="+mn-lt"/>
              </a:rPr>
              <a:t>Picco, L., Abdin, E., Pang, S., </a:t>
            </a:r>
            <a:r>
              <a:rPr lang="en-US" err="1">
                <a:ea typeface="+mn-lt"/>
                <a:cs typeface="+mn-lt"/>
              </a:rPr>
              <a:t>Vaingankar</a:t>
            </a:r>
            <a:r>
              <a:rPr lang="en-US">
                <a:ea typeface="+mn-lt"/>
                <a:cs typeface="+mn-lt"/>
              </a:rPr>
              <a:t>, J. A., </a:t>
            </a:r>
            <a:r>
              <a:rPr lang="en-US" err="1">
                <a:ea typeface="+mn-lt"/>
                <a:cs typeface="+mn-lt"/>
              </a:rPr>
              <a:t>Jeyagurunathan</a:t>
            </a:r>
            <a:r>
              <a:rPr lang="en-US">
                <a:ea typeface="+mn-lt"/>
                <a:cs typeface="+mn-lt"/>
              </a:rPr>
              <a:t>, A., Chong, S. A., and Subramaniam, M. (2018). Association between recognition and help-seeking preferences and stigma towards people with mental illness. </a:t>
            </a:r>
            <a:r>
              <a:rPr lang="en-US" i="1">
                <a:ea typeface="+mn-lt"/>
                <a:cs typeface="+mn-lt"/>
              </a:rPr>
              <a:t>Epidemiology and psychiatric sciences</a:t>
            </a:r>
            <a:r>
              <a:rPr lang="en-US">
                <a:ea typeface="+mn-lt"/>
                <a:cs typeface="+mn-lt"/>
              </a:rPr>
              <a:t>, </a:t>
            </a:r>
            <a:r>
              <a:rPr lang="en-US" i="1">
                <a:ea typeface="+mn-lt"/>
                <a:cs typeface="+mn-lt"/>
              </a:rPr>
              <a:t>27</a:t>
            </a:r>
            <a:r>
              <a:rPr lang="en-US">
                <a:ea typeface="+mn-lt"/>
                <a:cs typeface="+mn-lt"/>
              </a:rPr>
              <a:t>(1), pp.84–93.</a:t>
            </a:r>
            <a:endParaRPr lang="en-US" dirty="0">
              <a:solidFill>
                <a:srgbClr val="FFFFFF">
                  <a:alpha val="60000"/>
                </a:srgbClr>
              </a:solidFill>
              <a:ea typeface="+mn-lt"/>
              <a:cs typeface="+mn-lt"/>
            </a:endParaRPr>
          </a:p>
          <a:p>
            <a:r>
              <a:rPr lang="en-US">
                <a:ea typeface="+mn-lt"/>
                <a:cs typeface="+mn-lt"/>
              </a:rPr>
              <a:t>Poteat, V.P., (2007). Peer group socialization of homophobic attitudes and behavior during adolescence. </a:t>
            </a:r>
            <a:r>
              <a:rPr lang="en-US" i="1">
                <a:ea typeface="+mn-lt"/>
                <a:cs typeface="+mn-lt"/>
              </a:rPr>
              <a:t>Child development</a:t>
            </a:r>
            <a:r>
              <a:rPr lang="en-US">
                <a:ea typeface="+mn-lt"/>
                <a:cs typeface="+mn-lt"/>
              </a:rPr>
              <a:t>, </a:t>
            </a:r>
            <a:r>
              <a:rPr lang="en-US" i="1">
                <a:ea typeface="+mn-lt"/>
                <a:cs typeface="+mn-lt"/>
              </a:rPr>
              <a:t>78</a:t>
            </a:r>
            <a:r>
              <a:rPr lang="en-US">
                <a:ea typeface="+mn-lt"/>
                <a:cs typeface="+mn-lt"/>
              </a:rPr>
              <a:t>(6), pp.1830-1842.</a:t>
            </a:r>
            <a:endParaRPr lang="en-US" dirty="0">
              <a:solidFill>
                <a:srgbClr val="FFFFFF">
                  <a:alpha val="60000"/>
                </a:srgbClr>
              </a:solidFill>
              <a:ea typeface="+mn-lt"/>
              <a:cs typeface="+mn-lt"/>
            </a:endParaRPr>
          </a:p>
          <a:p>
            <a:r>
              <a:rPr lang="en-US">
                <a:ea typeface="+mn-lt"/>
                <a:cs typeface="+mn-lt"/>
              </a:rPr>
              <a:t>Sampaio, F., Gonçalves, P. and Sequeira, C., (2022). Mental health literacy: It is now time to put knowledge into practice.</a:t>
            </a:r>
            <a:r>
              <a:rPr lang="en-US" i="1">
                <a:ea typeface="+mn-lt"/>
                <a:cs typeface="+mn-lt"/>
              </a:rPr>
              <a:t> International journal of environmental research and public health</a:t>
            </a:r>
            <a:r>
              <a:rPr lang="en-US">
                <a:ea typeface="+mn-lt"/>
                <a:cs typeface="+mn-lt"/>
              </a:rPr>
              <a:t>, 19(12), p.7030.</a:t>
            </a:r>
            <a:endParaRPr lang="en-US" dirty="0">
              <a:solidFill>
                <a:srgbClr val="FFFFFF">
                  <a:alpha val="60000"/>
                </a:srgbClr>
              </a:solidFill>
              <a:ea typeface="+mn-lt"/>
              <a:cs typeface="+mn-lt"/>
            </a:endParaRPr>
          </a:p>
          <a:p>
            <a:r>
              <a:rPr lang="en-US" dirty="0">
                <a:ea typeface="+mn-lt"/>
                <a:cs typeface="+mn-lt"/>
              </a:rPr>
              <a:t>Teixeira S., Ferré-Grau C., Canut T., Regina P., </a:t>
            </a:r>
            <a:r>
              <a:rPr lang="en-US" dirty="0" err="1">
                <a:ea typeface="+mn-lt"/>
                <a:cs typeface="+mn-lt"/>
              </a:rPr>
              <a:t>Carvaho</a:t>
            </a:r>
            <a:r>
              <a:rPr lang="en-US" dirty="0">
                <a:ea typeface="+mn-lt"/>
                <a:cs typeface="+mn-lt"/>
              </a:rPr>
              <a:t> J., Ribeiro I., Sequeira C., Rodrigues T., Sampaio F. and Costa T. (2022) </a:t>
            </a:r>
            <a:r>
              <a:rPr lang="en-US" dirty="0" err="1">
                <a:ea typeface="+mn-lt"/>
                <a:cs typeface="+mn-lt"/>
              </a:rPr>
              <a:t>Saúde</a:t>
            </a:r>
            <a:r>
              <a:rPr lang="en-US" dirty="0">
                <a:ea typeface="+mn-lt"/>
                <a:cs typeface="+mn-lt"/>
              </a:rPr>
              <a:t> Mental </a:t>
            </a:r>
            <a:r>
              <a:rPr lang="en-US" dirty="0" err="1">
                <a:ea typeface="+mn-lt"/>
                <a:cs typeface="+mn-lt"/>
              </a:rPr>
              <a:t>Positiva</a:t>
            </a:r>
            <a:r>
              <a:rPr lang="en-US" dirty="0">
                <a:ea typeface="+mn-lt"/>
                <a:cs typeface="+mn-lt"/>
              </a:rPr>
              <a:t> </a:t>
            </a:r>
            <a:r>
              <a:rPr lang="en-US" dirty="0" err="1">
                <a:ea typeface="+mn-lt"/>
                <a:cs typeface="+mn-lt"/>
              </a:rPr>
              <a:t>em</a:t>
            </a:r>
            <a:r>
              <a:rPr lang="en-US" dirty="0">
                <a:ea typeface="+mn-lt"/>
                <a:cs typeface="+mn-lt"/>
              </a:rPr>
              <a:t> Estudantes </a:t>
            </a:r>
            <a:r>
              <a:rPr lang="en-US" dirty="0" err="1">
                <a:ea typeface="+mn-lt"/>
                <a:cs typeface="+mn-lt"/>
              </a:rPr>
              <a:t>Universitários</a:t>
            </a:r>
            <a:r>
              <a:rPr lang="en-US" dirty="0">
                <a:ea typeface="+mn-lt"/>
                <a:cs typeface="+mn-lt"/>
              </a:rPr>
              <a:t> e Suas </a:t>
            </a:r>
            <a:r>
              <a:rPr lang="en-US" dirty="0" err="1">
                <a:ea typeface="+mn-lt"/>
                <a:cs typeface="+mn-lt"/>
              </a:rPr>
              <a:t>Relações</a:t>
            </a:r>
            <a:r>
              <a:rPr lang="en-US" dirty="0">
                <a:ea typeface="+mn-lt"/>
                <a:cs typeface="+mn-lt"/>
              </a:rPr>
              <a:t> com </a:t>
            </a:r>
            <a:r>
              <a:rPr lang="en-US" dirty="0" err="1">
                <a:ea typeface="+mn-lt"/>
                <a:cs typeface="+mn-lt"/>
              </a:rPr>
              <a:t>Vulnerabilidade</a:t>
            </a:r>
            <a:r>
              <a:rPr lang="en-US" dirty="0">
                <a:ea typeface="+mn-lt"/>
                <a:cs typeface="+mn-lt"/>
              </a:rPr>
              <a:t> </a:t>
            </a:r>
            <a:r>
              <a:rPr lang="en-US" dirty="0" err="1">
                <a:ea typeface="+mn-lt"/>
                <a:cs typeface="+mn-lt"/>
              </a:rPr>
              <a:t>Psicológica</a:t>
            </a:r>
            <a:r>
              <a:rPr lang="en-US" dirty="0">
                <a:ea typeface="+mn-lt"/>
                <a:cs typeface="+mn-lt"/>
              </a:rPr>
              <a:t>, </a:t>
            </a:r>
            <a:r>
              <a:rPr lang="en-US" dirty="0" err="1">
                <a:ea typeface="+mn-lt"/>
                <a:cs typeface="+mn-lt"/>
              </a:rPr>
              <a:t>Alfabetização</a:t>
            </a:r>
            <a:r>
              <a:rPr lang="en-US" dirty="0">
                <a:ea typeface="+mn-lt"/>
                <a:cs typeface="+mn-lt"/>
              </a:rPr>
              <a:t> </a:t>
            </a:r>
            <a:r>
              <a:rPr lang="en-US" dirty="0" err="1">
                <a:ea typeface="+mn-lt"/>
                <a:cs typeface="+mn-lt"/>
              </a:rPr>
              <a:t>em</a:t>
            </a:r>
            <a:r>
              <a:rPr lang="en-US" dirty="0">
                <a:ea typeface="+mn-lt"/>
                <a:cs typeface="+mn-lt"/>
              </a:rPr>
              <a:t> </a:t>
            </a:r>
            <a:r>
              <a:rPr lang="en-US" dirty="0" err="1">
                <a:ea typeface="+mn-lt"/>
                <a:cs typeface="+mn-lt"/>
              </a:rPr>
              <a:t>Saúde</a:t>
            </a:r>
            <a:r>
              <a:rPr lang="en-US" dirty="0">
                <a:ea typeface="+mn-lt"/>
                <a:cs typeface="+mn-lt"/>
              </a:rPr>
              <a:t> Mental e </a:t>
            </a:r>
            <a:r>
              <a:rPr lang="en-US" dirty="0" err="1">
                <a:ea typeface="+mn-lt"/>
                <a:cs typeface="+mn-lt"/>
              </a:rPr>
              <a:t>Características</a:t>
            </a:r>
            <a:r>
              <a:rPr lang="en-US" dirty="0">
                <a:ea typeface="+mn-lt"/>
                <a:cs typeface="+mn-lt"/>
              </a:rPr>
              <a:t> </a:t>
            </a:r>
            <a:r>
              <a:rPr lang="en-US" dirty="0" err="1">
                <a:ea typeface="+mn-lt"/>
                <a:cs typeface="+mn-lt"/>
              </a:rPr>
              <a:t>Sociodemográficas</a:t>
            </a:r>
            <a:r>
              <a:rPr lang="en-US" dirty="0">
                <a:ea typeface="+mn-lt"/>
                <a:cs typeface="+mn-lt"/>
              </a:rPr>
              <a:t>: </a:t>
            </a:r>
            <a:r>
              <a:rPr lang="en-US" dirty="0" err="1">
                <a:ea typeface="+mn-lt"/>
                <a:cs typeface="+mn-lt"/>
              </a:rPr>
              <a:t>Estudo</a:t>
            </a:r>
            <a:r>
              <a:rPr lang="en-US" dirty="0">
                <a:ea typeface="+mn-lt"/>
                <a:cs typeface="+mn-lt"/>
              </a:rPr>
              <a:t> </a:t>
            </a:r>
            <a:r>
              <a:rPr lang="en-US" dirty="0" err="1">
                <a:ea typeface="+mn-lt"/>
                <a:cs typeface="+mn-lt"/>
              </a:rPr>
              <a:t>Correlacional</a:t>
            </a:r>
            <a:r>
              <a:rPr lang="en-US" dirty="0">
                <a:ea typeface="+mn-lt"/>
                <a:cs typeface="+mn-lt"/>
              </a:rPr>
              <a:t> </a:t>
            </a:r>
            <a:r>
              <a:rPr lang="en-US" dirty="0" err="1">
                <a:ea typeface="+mn-lt"/>
                <a:cs typeface="+mn-lt"/>
              </a:rPr>
              <a:t>Descritivo</a:t>
            </a:r>
            <a:r>
              <a:rPr lang="en-US" dirty="0">
                <a:ea typeface="+mn-lt"/>
                <a:cs typeface="+mn-lt"/>
              </a:rPr>
              <a:t>. </a:t>
            </a:r>
            <a:r>
              <a:rPr lang="en-US" i="1" dirty="0">
                <a:ea typeface="+mn-lt"/>
                <a:cs typeface="+mn-lt"/>
              </a:rPr>
              <a:t>Int. J. Environ. Res. Public Health</a:t>
            </a:r>
            <a:r>
              <a:rPr lang="en-US" dirty="0">
                <a:ea typeface="+mn-lt"/>
                <a:cs typeface="+mn-lt"/>
              </a:rPr>
              <a:t>;19, pp.3185</a:t>
            </a:r>
            <a:endParaRPr lang="en-US" dirty="0">
              <a:solidFill>
                <a:srgbClr val="FFFFFF">
                  <a:alpha val="60000"/>
                </a:srgbClr>
              </a:solidFill>
              <a:ea typeface="+mn-lt"/>
              <a:cs typeface="+mn-lt"/>
            </a:endParaRPr>
          </a:p>
          <a:p>
            <a:r>
              <a:rPr lang="en-US" dirty="0">
                <a:ea typeface="+mn-lt"/>
                <a:cs typeface="+mn-lt"/>
              </a:rPr>
              <a:t>Yap, M.B.H., Reavley, N.J. and </a:t>
            </a:r>
            <a:r>
              <a:rPr lang="en-US" dirty="0" err="1">
                <a:ea typeface="+mn-lt"/>
                <a:cs typeface="+mn-lt"/>
              </a:rPr>
              <a:t>Jorm</a:t>
            </a:r>
            <a:r>
              <a:rPr lang="en-US" dirty="0">
                <a:ea typeface="+mn-lt"/>
                <a:cs typeface="+mn-lt"/>
              </a:rPr>
              <a:t>, A.F., (2014). The associations between psychiatric label use and young people's help-seeking preferences: results from an Australian national survey. </a:t>
            </a:r>
            <a:r>
              <a:rPr lang="en-US" i="1" dirty="0">
                <a:ea typeface="+mn-lt"/>
                <a:cs typeface="+mn-lt"/>
              </a:rPr>
              <a:t>Epidemiology and psychiatric sciences</a:t>
            </a:r>
            <a:r>
              <a:rPr lang="en-US" dirty="0">
                <a:ea typeface="+mn-lt"/>
                <a:cs typeface="+mn-lt"/>
              </a:rPr>
              <a:t>, </a:t>
            </a:r>
            <a:r>
              <a:rPr lang="en-US" i="1" dirty="0">
                <a:ea typeface="+mn-lt"/>
                <a:cs typeface="+mn-lt"/>
              </a:rPr>
              <a:t>23</a:t>
            </a:r>
            <a:r>
              <a:rPr lang="en-US" dirty="0">
                <a:ea typeface="+mn-lt"/>
                <a:cs typeface="+mn-lt"/>
              </a:rPr>
              <a:t>(1), pp.51-59.</a:t>
            </a:r>
            <a:endParaRPr lang="en-US" dirty="0"/>
          </a:p>
        </p:txBody>
      </p:sp>
    </p:spTree>
    <p:extLst>
      <p:ext uri="{BB962C8B-B14F-4D97-AF65-F5344CB8AC3E}">
        <p14:creationId xmlns:p14="http://schemas.microsoft.com/office/powerpoint/2010/main" val="2793864971"/>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3DFloatVTI</vt:lpstr>
      <vt:lpstr>Mental Health Literacy and Resilience</vt:lpstr>
      <vt:lpstr>Aims and Objectives</vt:lpstr>
      <vt:lpstr>Mental Health Literacy: What?</vt:lpstr>
      <vt:lpstr>Mental Health Literacy</vt:lpstr>
      <vt:lpstr>Mental Health Literacy (Sampaio, Gonçalves and Sequeira, 2022)</vt:lpstr>
      <vt:lpstr>Importance of Mental Health Literacy</vt:lpstr>
      <vt:lpstr>Importance of Mental Health Literacy</vt:lpstr>
      <vt:lpstr>Components of Mental Health Literacy</vt:lpstr>
      <vt:lpstr>Knowledge: It is Power, Right?</vt:lpstr>
      <vt:lpstr>Attitudes</vt:lpstr>
      <vt:lpstr>Attitudes</vt:lpstr>
      <vt:lpstr>Attitudes: Tripartite Theory (ABC)</vt:lpstr>
      <vt:lpstr>Attitude Formation</vt:lpstr>
      <vt:lpstr>Attitude Formation</vt:lpstr>
      <vt:lpstr>Attitude Strength</vt:lpstr>
      <vt:lpstr>Attitude Strength</vt:lpstr>
      <vt:lpstr>Principle of Attitude Consistency</vt:lpstr>
      <vt:lpstr>Recognition</vt:lpstr>
      <vt:lpstr>Recognition and Help Seeking Behaviour</vt:lpstr>
      <vt:lpstr>Recognition and Help Seeking Behaviour</vt:lpstr>
      <vt:lpstr>Stigma</vt:lpstr>
      <vt:lpstr>Stigma</vt:lpstr>
      <vt:lpstr>Resilience: What?</vt:lpstr>
      <vt:lpstr>Resilience: What?</vt:lpstr>
      <vt:lpstr>Resilience: What?</vt:lpstr>
      <vt:lpstr>Resilience</vt:lpstr>
      <vt:lpstr>Resilience</vt:lpstr>
      <vt:lpstr>Resilience – Personal Factors</vt:lpstr>
      <vt:lpstr>Resilience – Biological Factors</vt:lpstr>
      <vt:lpstr>Resilience – Environmental-Systemic Factors</vt:lpstr>
      <vt:lpstr>Resilience - Interactions</vt:lpstr>
      <vt:lpstr>Resilience: Why?</vt:lpstr>
      <vt:lpstr>Resilience: Why?</vt:lpstr>
      <vt:lpstr>Promoting Literacy and Resilience</vt:lpstr>
      <vt:lpstr>Task: Promoting Literacy and Resilience</vt:lpstr>
      <vt:lpstr>Promoting Literacy and Resilience</vt:lpstr>
      <vt:lpstr>Barriers to Promotion</vt:lpstr>
      <vt:lpstr>Literacy and Resilience in Campaigns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314</cp:revision>
  <dcterms:created xsi:type="dcterms:W3CDTF">2024-09-12T11:02:17Z</dcterms:created>
  <dcterms:modified xsi:type="dcterms:W3CDTF">2024-12-01T19:38:06Z</dcterms:modified>
</cp:coreProperties>
</file>