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 id="2147483875" r:id="rId2"/>
  </p:sldMasterIdLst>
  <p:notesMasterIdLst>
    <p:notesMasterId r:id="rId13"/>
  </p:notesMasterIdLst>
  <p:sldIdLst>
    <p:sldId id="256" r:id="rId3"/>
    <p:sldId id="259" r:id="rId4"/>
    <p:sldId id="261" r:id="rId5"/>
    <p:sldId id="262" r:id="rId6"/>
    <p:sldId id="263" r:id="rId7"/>
    <p:sldId id="269" r:id="rId8"/>
    <p:sldId id="264" r:id="rId9"/>
    <p:sldId id="267" r:id="rId10"/>
    <p:sldId id="268"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E6959C-65FC-49E5-A893-7F969E1A6E41}" v="378" dt="2020-06-12T05:42:58.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1" d="100"/>
          <a:sy n="81" d="100"/>
        </p:scale>
        <p:origin x="523"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Williams (1801640)" userId="S::1801640@student.uwtsd.ac.uk::ef7630b3-6bb6-49d7-b7fc-c01944ac0311" providerId="AD" clId="Web-{7F703674-C0EA-7D9D-49EE-237A52E0F324}"/>
    <pc:docChg chg="modSld">
      <pc:chgData name="Georgia Williams (1801640)" userId="S::1801640@student.uwtsd.ac.uk::ef7630b3-6bb6-49d7-b7fc-c01944ac0311" providerId="AD" clId="Web-{7F703674-C0EA-7D9D-49EE-237A52E0F324}" dt="2020-06-10T19:47:25.108" v="3" actId="14100"/>
      <pc:docMkLst>
        <pc:docMk/>
      </pc:docMkLst>
      <pc:sldChg chg="modSp">
        <pc:chgData name="Georgia Williams (1801640)" userId="S::1801640@student.uwtsd.ac.uk::ef7630b3-6bb6-49d7-b7fc-c01944ac0311" providerId="AD" clId="Web-{7F703674-C0EA-7D9D-49EE-237A52E0F324}" dt="2020-06-10T19:47:25.108" v="3" actId="14100"/>
        <pc:sldMkLst>
          <pc:docMk/>
          <pc:sldMk cId="2482941321" sldId="257"/>
        </pc:sldMkLst>
        <pc:spChg chg="mod">
          <ac:chgData name="Georgia Williams (1801640)" userId="S::1801640@student.uwtsd.ac.uk::ef7630b3-6bb6-49d7-b7fc-c01944ac0311" providerId="AD" clId="Web-{7F703674-C0EA-7D9D-49EE-237A52E0F324}" dt="2020-06-10T19:47:25.108" v="3" actId="14100"/>
          <ac:spMkLst>
            <pc:docMk/>
            <pc:sldMk cId="2482941321" sldId="257"/>
            <ac:spMk id="3" creationId="{5800DF22-3B93-44EE-BBE5-07C16357EF97}"/>
          </ac:spMkLst>
        </pc:spChg>
      </pc:sldChg>
    </pc:docChg>
  </pc:docChgLst>
  <pc:docChgLst>
    <pc:chgData name="Georgia Williams (1801640)" userId="ef7630b3-6bb6-49d7-b7fc-c01944ac0311" providerId="ADAL" clId="{92E6959C-65FC-49E5-A893-7F969E1A6E41}"/>
    <pc:docChg chg="undo custSel mod addSld delSld modSld sldOrd">
      <pc:chgData name="Georgia Williams (1801640)" userId="ef7630b3-6bb6-49d7-b7fc-c01944ac0311" providerId="ADAL" clId="{92E6959C-65FC-49E5-A893-7F969E1A6E41}" dt="2020-06-12T05:43:10.546" v="16552" actId="20577"/>
      <pc:docMkLst>
        <pc:docMk/>
      </pc:docMkLst>
      <pc:sldChg chg="addSp delSp modSp mod setBg">
        <pc:chgData name="Georgia Williams (1801640)" userId="ef7630b3-6bb6-49d7-b7fc-c01944ac0311" providerId="ADAL" clId="{92E6959C-65FC-49E5-A893-7F969E1A6E41}" dt="2020-06-11T21:54:10.811" v="7531" actId="14100"/>
        <pc:sldMkLst>
          <pc:docMk/>
          <pc:sldMk cId="109857222" sldId="256"/>
        </pc:sldMkLst>
        <pc:spChg chg="mod">
          <ac:chgData name="Georgia Williams (1801640)" userId="ef7630b3-6bb6-49d7-b7fc-c01944ac0311" providerId="ADAL" clId="{92E6959C-65FC-49E5-A893-7F969E1A6E41}" dt="2020-06-11T16:37:34.220" v="3982" actId="26606"/>
          <ac:spMkLst>
            <pc:docMk/>
            <pc:sldMk cId="109857222" sldId="256"/>
            <ac:spMk id="2" creationId="{00000000-0000-0000-0000-000000000000}"/>
          </ac:spMkLst>
        </pc:spChg>
        <pc:spChg chg="add del mod">
          <ac:chgData name="Georgia Williams (1801640)" userId="ef7630b3-6bb6-49d7-b7fc-c01944ac0311" providerId="ADAL" clId="{92E6959C-65FC-49E5-A893-7F969E1A6E41}" dt="2020-06-11T16:37:34.220" v="3982" actId="26606"/>
          <ac:spMkLst>
            <pc:docMk/>
            <pc:sldMk cId="109857222" sldId="256"/>
            <ac:spMk id="3" creationId="{00000000-0000-0000-0000-000000000000}"/>
          </ac:spMkLst>
        </pc:spChg>
        <pc:spChg chg="del mod">
          <ac:chgData name="Georgia Williams (1801640)" userId="ef7630b3-6bb6-49d7-b7fc-c01944ac0311" providerId="ADAL" clId="{92E6959C-65FC-49E5-A893-7F969E1A6E41}" dt="2020-06-11T14:13:29.694" v="3144" actId="478"/>
          <ac:spMkLst>
            <pc:docMk/>
            <pc:sldMk cId="109857222" sldId="256"/>
            <ac:spMk id="4" creationId="{3C4B8783-E152-47AE-9B7B-9BAE09B0B006}"/>
          </ac:spMkLst>
        </pc:spChg>
        <pc:spChg chg="mod">
          <ac:chgData name="Georgia Williams (1801640)" userId="ef7630b3-6bb6-49d7-b7fc-c01944ac0311" providerId="ADAL" clId="{92E6959C-65FC-49E5-A893-7F969E1A6E41}" dt="2020-06-11T16:37:34.220" v="3982" actId="26606"/>
          <ac:spMkLst>
            <pc:docMk/>
            <pc:sldMk cId="109857222" sldId="256"/>
            <ac:spMk id="5" creationId="{829023C1-7972-49D3-9479-3EC9EA6BF2CC}"/>
          </ac:spMkLst>
        </pc:spChg>
        <pc:spChg chg="add del mod">
          <ac:chgData name="Georgia Williams (1801640)" userId="ef7630b3-6bb6-49d7-b7fc-c01944ac0311" providerId="ADAL" clId="{92E6959C-65FC-49E5-A893-7F969E1A6E41}" dt="2020-06-11T14:13:23.509" v="3142" actId="478"/>
          <ac:spMkLst>
            <pc:docMk/>
            <pc:sldMk cId="109857222" sldId="256"/>
            <ac:spMk id="8" creationId="{3DDD8454-D0A8-4BD9-A1FD-3BC5B5AFA395}"/>
          </ac:spMkLst>
        </pc:spChg>
        <pc:spChg chg="add mod">
          <ac:chgData name="Georgia Williams (1801640)" userId="ef7630b3-6bb6-49d7-b7fc-c01944ac0311" providerId="ADAL" clId="{92E6959C-65FC-49E5-A893-7F969E1A6E41}" dt="2020-06-11T16:38:39.638" v="4084" actId="20577"/>
          <ac:spMkLst>
            <pc:docMk/>
            <pc:sldMk cId="109857222" sldId="256"/>
            <ac:spMk id="9" creationId="{437AE836-5FED-4470-8347-10F6B92331B0}"/>
          </ac:spMkLst>
        </pc:spChg>
        <pc:spChg chg="add">
          <ac:chgData name="Georgia Williams (1801640)" userId="ef7630b3-6bb6-49d7-b7fc-c01944ac0311" providerId="ADAL" clId="{92E6959C-65FC-49E5-A893-7F969E1A6E41}" dt="2020-06-11T16:37:34.220" v="3982" actId="26606"/>
          <ac:spMkLst>
            <pc:docMk/>
            <pc:sldMk cId="109857222" sldId="256"/>
            <ac:spMk id="15" creationId="{EFB0C39A-F8CA-4A79-AFFC-E9780FB1991A}"/>
          </ac:spMkLst>
        </pc:spChg>
        <pc:picChg chg="del">
          <ac:chgData name="Georgia Williams (1801640)" userId="ef7630b3-6bb6-49d7-b7fc-c01944ac0311" providerId="ADAL" clId="{92E6959C-65FC-49E5-A893-7F969E1A6E41}" dt="2020-06-11T01:13:02.705" v="3063" actId="478"/>
          <ac:picMkLst>
            <pc:docMk/>
            <pc:sldMk cId="109857222" sldId="256"/>
            <ac:picMk id="6" creationId="{15A19BBA-28EC-441B-A850-9CE8DDFBDBE7}"/>
          </ac:picMkLst>
        </pc:picChg>
        <pc:picChg chg="add mod ord">
          <ac:chgData name="Georgia Williams (1801640)" userId="ef7630b3-6bb6-49d7-b7fc-c01944ac0311" providerId="ADAL" clId="{92E6959C-65FC-49E5-A893-7F969E1A6E41}" dt="2020-06-11T16:37:51.413" v="3992" actId="27614"/>
          <ac:picMkLst>
            <pc:docMk/>
            <pc:sldMk cId="109857222" sldId="256"/>
            <ac:picMk id="10" creationId="{29EE196D-A45F-42F1-AA09-9D61C4A08752}"/>
          </ac:picMkLst>
        </pc:picChg>
        <pc:picChg chg="add mod">
          <ac:chgData name="Georgia Williams (1801640)" userId="ef7630b3-6bb6-49d7-b7fc-c01944ac0311" providerId="ADAL" clId="{92E6959C-65FC-49E5-A893-7F969E1A6E41}" dt="2020-06-11T21:54:10.811" v="7531" actId="14100"/>
          <ac:picMkLst>
            <pc:docMk/>
            <pc:sldMk cId="109857222" sldId="256"/>
            <ac:picMk id="11" creationId="{A28CB970-BE15-4E76-BA3B-C8D830FAFBA1}"/>
          </ac:picMkLst>
        </pc:picChg>
      </pc:sldChg>
      <pc:sldChg chg="addSp delSp modSp del mod modNotesTx">
        <pc:chgData name="Georgia Williams (1801640)" userId="ef7630b3-6bb6-49d7-b7fc-c01944ac0311" providerId="ADAL" clId="{92E6959C-65FC-49E5-A893-7F969E1A6E41}" dt="2020-06-11T01:12:48.284" v="3054" actId="47"/>
        <pc:sldMkLst>
          <pc:docMk/>
          <pc:sldMk cId="2482941321" sldId="257"/>
        </pc:sldMkLst>
        <pc:spChg chg="mod">
          <ac:chgData name="Georgia Williams (1801640)" userId="ef7630b3-6bb6-49d7-b7fc-c01944ac0311" providerId="ADAL" clId="{92E6959C-65FC-49E5-A893-7F969E1A6E41}" dt="2020-06-10T19:56:31.857" v="2716" actId="20577"/>
          <ac:spMkLst>
            <pc:docMk/>
            <pc:sldMk cId="2482941321" sldId="257"/>
            <ac:spMk id="3" creationId="{5800DF22-3B93-44EE-BBE5-07C16357EF97}"/>
          </ac:spMkLst>
        </pc:spChg>
        <pc:spChg chg="add del mod">
          <ac:chgData name="Georgia Williams (1801640)" userId="ef7630b3-6bb6-49d7-b7fc-c01944ac0311" providerId="ADAL" clId="{92E6959C-65FC-49E5-A893-7F969E1A6E41}" dt="2020-06-10T19:51:41.412" v="2643" actId="478"/>
          <ac:spMkLst>
            <pc:docMk/>
            <pc:sldMk cId="2482941321" sldId="257"/>
            <ac:spMk id="4" creationId="{C32C27D3-973A-4002-AEDE-030A0F102657}"/>
          </ac:spMkLst>
        </pc:spChg>
        <pc:spChg chg="del">
          <ac:chgData name="Georgia Williams (1801640)" userId="ef7630b3-6bb6-49d7-b7fc-c01944ac0311" providerId="ADAL" clId="{92E6959C-65FC-49E5-A893-7F969E1A6E41}" dt="2020-06-09T15:45:17.919" v="39" actId="478"/>
          <ac:spMkLst>
            <pc:docMk/>
            <pc:sldMk cId="2482941321" sldId="257"/>
            <ac:spMk id="6" creationId="{AE304EC5-5970-4AD5-B529-57164DA2158B}"/>
          </ac:spMkLst>
        </pc:spChg>
      </pc:sldChg>
      <pc:sldChg chg="addSp delSp modSp mod">
        <pc:chgData name="Georgia Williams (1801640)" userId="ef7630b3-6bb6-49d7-b7fc-c01944ac0311" providerId="ADAL" clId="{92E6959C-65FC-49E5-A893-7F969E1A6E41}" dt="2020-06-12T05:43:10.546" v="16552" actId="20577"/>
        <pc:sldMkLst>
          <pc:docMk/>
          <pc:sldMk cId="2802918427" sldId="258"/>
        </pc:sldMkLst>
        <pc:spChg chg="mod">
          <ac:chgData name="Georgia Williams (1801640)" userId="ef7630b3-6bb6-49d7-b7fc-c01944ac0311" providerId="ADAL" clId="{92E6959C-65FC-49E5-A893-7F969E1A6E41}" dt="2020-06-09T15:44:36.547" v="26" actId="20577"/>
          <ac:spMkLst>
            <pc:docMk/>
            <pc:sldMk cId="2802918427" sldId="258"/>
            <ac:spMk id="2" creationId="{A378928B-9B6B-421B-9308-C534820F1633}"/>
          </ac:spMkLst>
        </pc:spChg>
        <pc:spChg chg="del mod">
          <ac:chgData name="Georgia Williams (1801640)" userId="ef7630b3-6bb6-49d7-b7fc-c01944ac0311" providerId="ADAL" clId="{92E6959C-65FC-49E5-A893-7F969E1A6E41}" dt="2020-06-12T05:27:47.941" v="15852" actId="478"/>
          <ac:spMkLst>
            <pc:docMk/>
            <pc:sldMk cId="2802918427" sldId="258"/>
            <ac:spMk id="3" creationId="{5800DF22-3B93-44EE-BBE5-07C16357EF97}"/>
          </ac:spMkLst>
        </pc:spChg>
        <pc:spChg chg="add mod">
          <ac:chgData name="Georgia Williams (1801640)" userId="ef7630b3-6bb6-49d7-b7fc-c01944ac0311" providerId="ADAL" clId="{92E6959C-65FC-49E5-A893-7F969E1A6E41}" dt="2020-06-11T01:12:57.837" v="3062" actId="20577"/>
          <ac:spMkLst>
            <pc:docMk/>
            <pc:sldMk cId="2802918427" sldId="258"/>
            <ac:spMk id="4" creationId="{95CB1FCC-BD5D-4BBB-AC8D-A8F1368AAC98}"/>
          </ac:spMkLst>
        </pc:spChg>
        <pc:spChg chg="add mod">
          <ac:chgData name="Georgia Williams (1801640)" userId="ef7630b3-6bb6-49d7-b7fc-c01944ac0311" providerId="ADAL" clId="{92E6959C-65FC-49E5-A893-7F969E1A6E41}" dt="2020-06-12T05:43:10.546" v="16552" actId="20577"/>
          <ac:spMkLst>
            <pc:docMk/>
            <pc:sldMk cId="2802918427" sldId="258"/>
            <ac:spMk id="5" creationId="{505857D3-4E57-4101-B66F-F2C4EF0A680A}"/>
          </ac:spMkLst>
        </pc:spChg>
        <pc:spChg chg="add del mod">
          <ac:chgData name="Georgia Williams (1801640)" userId="ef7630b3-6bb6-49d7-b7fc-c01944ac0311" providerId="ADAL" clId="{92E6959C-65FC-49E5-A893-7F969E1A6E41}" dt="2020-06-12T05:27:50.796" v="15853" actId="478"/>
          <ac:spMkLst>
            <pc:docMk/>
            <pc:sldMk cId="2802918427" sldId="258"/>
            <ac:spMk id="9" creationId="{47949281-EAC1-4798-8DFA-6173F5B02A29}"/>
          </ac:spMkLst>
        </pc:spChg>
      </pc:sldChg>
      <pc:sldChg chg="addSp modSp new del mod setBg">
        <pc:chgData name="Georgia Williams (1801640)" userId="ef7630b3-6bb6-49d7-b7fc-c01944ac0311" providerId="ADAL" clId="{92E6959C-65FC-49E5-A893-7F969E1A6E41}" dt="2020-06-11T01:12:49.001" v="3055" actId="47"/>
        <pc:sldMkLst>
          <pc:docMk/>
          <pc:sldMk cId="1407661106" sldId="259"/>
        </pc:sldMkLst>
        <pc:spChg chg="mod">
          <ac:chgData name="Georgia Williams (1801640)" userId="ef7630b3-6bb6-49d7-b7fc-c01944ac0311" providerId="ADAL" clId="{92E6959C-65FC-49E5-A893-7F969E1A6E41}" dt="2020-06-09T19:29:03.699" v="2629" actId="26606"/>
          <ac:spMkLst>
            <pc:docMk/>
            <pc:sldMk cId="1407661106" sldId="259"/>
            <ac:spMk id="2" creationId="{CD2C5949-94AC-4603-A96B-4F9276287C08}"/>
          </ac:spMkLst>
        </pc:spChg>
        <pc:spChg chg="mod">
          <ac:chgData name="Georgia Williams (1801640)" userId="ef7630b3-6bb6-49d7-b7fc-c01944ac0311" providerId="ADAL" clId="{92E6959C-65FC-49E5-A893-7F969E1A6E41}" dt="2020-06-09T19:29:03.699" v="2629" actId="26606"/>
          <ac:spMkLst>
            <pc:docMk/>
            <pc:sldMk cId="1407661106" sldId="259"/>
            <ac:spMk id="3" creationId="{426DBD16-6B46-4162-90CA-935C5DDA00EB}"/>
          </ac:spMkLst>
        </pc:spChg>
        <pc:spChg chg="mod">
          <ac:chgData name="Georgia Williams (1801640)" userId="ef7630b3-6bb6-49d7-b7fc-c01944ac0311" providerId="ADAL" clId="{92E6959C-65FC-49E5-A893-7F969E1A6E41}" dt="2020-06-09T19:29:03.699" v="2629" actId="26606"/>
          <ac:spMkLst>
            <pc:docMk/>
            <pc:sldMk cId="1407661106" sldId="259"/>
            <ac:spMk id="4" creationId="{DC2704A5-7743-4D47-876C-8F1245DF8436}"/>
          </ac:spMkLst>
        </pc:spChg>
        <pc:spChg chg="mod">
          <ac:chgData name="Georgia Williams (1801640)" userId="ef7630b3-6bb6-49d7-b7fc-c01944ac0311" providerId="ADAL" clId="{92E6959C-65FC-49E5-A893-7F969E1A6E41}" dt="2020-06-09T19:29:03.699" v="2629" actId="26606"/>
          <ac:spMkLst>
            <pc:docMk/>
            <pc:sldMk cId="1407661106" sldId="259"/>
            <ac:spMk id="5" creationId="{5A9B632E-942E-415F-893F-CF6ED63B2D47}"/>
          </ac:spMkLst>
        </pc:spChg>
        <pc:spChg chg="add">
          <ac:chgData name="Georgia Williams (1801640)" userId="ef7630b3-6bb6-49d7-b7fc-c01944ac0311" providerId="ADAL" clId="{92E6959C-65FC-49E5-A893-7F969E1A6E41}" dt="2020-06-09T19:29:03.699" v="2629" actId="26606"/>
          <ac:spMkLst>
            <pc:docMk/>
            <pc:sldMk cId="1407661106" sldId="259"/>
            <ac:spMk id="10" creationId="{33801627-6861-4EA9-BE98-E0CE33A894D9}"/>
          </ac:spMkLst>
        </pc:spChg>
        <pc:spChg chg="add">
          <ac:chgData name="Georgia Williams (1801640)" userId="ef7630b3-6bb6-49d7-b7fc-c01944ac0311" providerId="ADAL" clId="{92E6959C-65FC-49E5-A893-7F969E1A6E41}" dt="2020-06-09T19:29:03.699" v="2629" actId="26606"/>
          <ac:spMkLst>
            <pc:docMk/>
            <pc:sldMk cId="1407661106" sldId="259"/>
            <ac:spMk id="12" creationId="{93C1483F-490E-4C8A-8765-1F8AF0C67D5F}"/>
          </ac:spMkLst>
        </pc:spChg>
        <pc:spChg chg="add">
          <ac:chgData name="Georgia Williams (1801640)" userId="ef7630b3-6bb6-49d7-b7fc-c01944ac0311" providerId="ADAL" clId="{92E6959C-65FC-49E5-A893-7F969E1A6E41}" dt="2020-06-09T19:29:03.699" v="2629" actId="26606"/>
          <ac:spMkLst>
            <pc:docMk/>
            <pc:sldMk cId="1407661106" sldId="259"/>
            <ac:spMk id="14" creationId="{0249BF42-D05C-4553-9417-7B8695759291}"/>
          </ac:spMkLst>
        </pc:spChg>
      </pc:sldChg>
      <pc:sldChg chg="addSp delSp modSp new mod setBg setClrOvrMap">
        <pc:chgData name="Georgia Williams (1801640)" userId="ef7630b3-6bb6-49d7-b7fc-c01944ac0311" providerId="ADAL" clId="{92E6959C-65FC-49E5-A893-7F969E1A6E41}" dt="2020-06-12T04:57:08.721" v="15424" actId="20577"/>
        <pc:sldMkLst>
          <pc:docMk/>
          <pc:sldMk cId="1842442475" sldId="259"/>
        </pc:sldMkLst>
        <pc:spChg chg="mod">
          <ac:chgData name="Georgia Williams (1801640)" userId="ef7630b3-6bb6-49d7-b7fc-c01944ac0311" providerId="ADAL" clId="{92E6959C-65FC-49E5-A893-7F969E1A6E41}" dt="2020-06-11T22:58:27.573" v="8764" actId="20577"/>
          <ac:spMkLst>
            <pc:docMk/>
            <pc:sldMk cId="1842442475" sldId="259"/>
            <ac:spMk id="2" creationId="{4C5690DE-46DF-4D56-871B-4D05AF7F5F03}"/>
          </ac:spMkLst>
        </pc:spChg>
        <pc:spChg chg="del">
          <ac:chgData name="Georgia Williams (1801640)" userId="ef7630b3-6bb6-49d7-b7fc-c01944ac0311" providerId="ADAL" clId="{92E6959C-65FC-49E5-A893-7F969E1A6E41}" dt="2020-06-11T16:12:36.035" v="3188"/>
          <ac:spMkLst>
            <pc:docMk/>
            <pc:sldMk cId="1842442475" sldId="259"/>
            <ac:spMk id="3" creationId="{C3B5AD4C-7E6F-4EAE-9241-4CF86D183DAE}"/>
          </ac:spMkLst>
        </pc:spChg>
        <pc:spChg chg="mod">
          <ac:chgData name="Georgia Williams (1801640)" userId="ef7630b3-6bb6-49d7-b7fc-c01944ac0311" providerId="ADAL" clId="{92E6959C-65FC-49E5-A893-7F969E1A6E41}" dt="2020-06-11T16:21:23.710" v="3194" actId="26606"/>
          <ac:spMkLst>
            <pc:docMk/>
            <pc:sldMk cId="1842442475" sldId="259"/>
            <ac:spMk id="4" creationId="{72541C13-3602-4F04-B614-D7132D1953E6}"/>
          </ac:spMkLst>
        </pc:spChg>
        <pc:spChg chg="mod">
          <ac:chgData name="Georgia Williams (1801640)" userId="ef7630b3-6bb6-49d7-b7fc-c01944ac0311" providerId="ADAL" clId="{92E6959C-65FC-49E5-A893-7F969E1A6E41}" dt="2020-06-11T16:21:23.710" v="3194" actId="26606"/>
          <ac:spMkLst>
            <pc:docMk/>
            <pc:sldMk cId="1842442475" sldId="259"/>
            <ac:spMk id="5" creationId="{47C6D59D-5C0C-458C-B742-E32D1CC72615}"/>
          </ac:spMkLst>
        </pc:spChg>
        <pc:spChg chg="add mod ord">
          <ac:chgData name="Georgia Williams (1801640)" userId="ef7630b3-6bb6-49d7-b7fc-c01944ac0311" providerId="ADAL" clId="{92E6959C-65FC-49E5-A893-7F969E1A6E41}" dt="2020-06-12T04:57:08.721" v="15424" actId="20577"/>
          <ac:spMkLst>
            <pc:docMk/>
            <pc:sldMk cId="1842442475" sldId="259"/>
            <ac:spMk id="6" creationId="{8C2DDBF0-245C-44E5-800D-74E9D7C9A5CE}"/>
          </ac:spMkLst>
        </pc:spChg>
        <pc:spChg chg="add">
          <ac:chgData name="Georgia Williams (1801640)" userId="ef7630b3-6bb6-49d7-b7fc-c01944ac0311" providerId="ADAL" clId="{92E6959C-65FC-49E5-A893-7F969E1A6E41}" dt="2020-06-11T16:21:23.710" v="3194" actId="26606"/>
          <ac:spMkLst>
            <pc:docMk/>
            <pc:sldMk cId="1842442475" sldId="259"/>
            <ac:spMk id="11" creationId="{5DB0431E-0B04-44A1-9C51-531E28D18A60}"/>
          </ac:spMkLst>
        </pc:spChg>
        <pc:spChg chg="add">
          <ac:chgData name="Georgia Williams (1801640)" userId="ef7630b3-6bb6-49d7-b7fc-c01944ac0311" providerId="ADAL" clId="{92E6959C-65FC-49E5-A893-7F969E1A6E41}" dt="2020-06-11T16:21:23.710" v="3194" actId="26606"/>
          <ac:spMkLst>
            <pc:docMk/>
            <pc:sldMk cId="1842442475" sldId="259"/>
            <ac:spMk id="13" creationId="{6B424749-EEE0-49C9-9ABF-97B171A3EA00}"/>
          </ac:spMkLst>
        </pc:spChg>
        <pc:picChg chg="add del mod">
          <ac:chgData name="Georgia Williams (1801640)" userId="ef7630b3-6bb6-49d7-b7fc-c01944ac0311" providerId="ADAL" clId="{92E6959C-65FC-49E5-A893-7F969E1A6E41}" dt="2020-06-11T16:20:38.959" v="3190" actId="478"/>
          <ac:picMkLst>
            <pc:docMk/>
            <pc:sldMk cId="1842442475" sldId="259"/>
            <ac:picMk id="1026" creationId="{1E57BF8D-47C6-4D84-BFC0-45064963CF42}"/>
          </ac:picMkLst>
        </pc:picChg>
      </pc:sldChg>
      <pc:sldChg chg="modSp new del mod">
        <pc:chgData name="Georgia Williams (1801640)" userId="ef7630b3-6bb6-49d7-b7fc-c01944ac0311" providerId="ADAL" clId="{92E6959C-65FC-49E5-A893-7F969E1A6E41}" dt="2020-06-11T20:11:55.279" v="7325" actId="47"/>
        <pc:sldMkLst>
          <pc:docMk/>
          <pc:sldMk cId="2417706075" sldId="260"/>
        </pc:sldMkLst>
        <pc:spChg chg="mod">
          <ac:chgData name="Georgia Williams (1801640)" userId="ef7630b3-6bb6-49d7-b7fc-c01944ac0311" providerId="ADAL" clId="{92E6959C-65FC-49E5-A893-7F969E1A6E41}" dt="2020-06-11T16:24:34.410" v="3587" actId="404"/>
          <ac:spMkLst>
            <pc:docMk/>
            <pc:sldMk cId="2417706075" sldId="260"/>
            <ac:spMk id="2" creationId="{A27B0470-198F-415F-83BA-8E19AD5CA95C}"/>
          </ac:spMkLst>
        </pc:spChg>
        <pc:spChg chg="mod">
          <ac:chgData name="Georgia Williams (1801640)" userId="ef7630b3-6bb6-49d7-b7fc-c01944ac0311" providerId="ADAL" clId="{92E6959C-65FC-49E5-A893-7F969E1A6E41}" dt="2020-06-11T16:24:27.515" v="3583" actId="27636"/>
          <ac:spMkLst>
            <pc:docMk/>
            <pc:sldMk cId="2417706075" sldId="260"/>
            <ac:spMk id="5" creationId="{01F84A1A-C3BE-4606-914D-F83A5031AD71}"/>
          </ac:spMkLst>
        </pc:spChg>
      </pc:sldChg>
      <pc:sldChg chg="addSp delSp modSp new del mod setBg">
        <pc:chgData name="Georgia Williams (1801640)" userId="ef7630b3-6bb6-49d7-b7fc-c01944ac0311" providerId="ADAL" clId="{92E6959C-65FC-49E5-A893-7F969E1A6E41}" dt="2020-06-11T01:12:44.008" v="3053" actId="2696"/>
        <pc:sldMkLst>
          <pc:docMk/>
          <pc:sldMk cId="2751103077" sldId="260"/>
        </pc:sldMkLst>
        <pc:spChg chg="mod">
          <ac:chgData name="Georgia Williams (1801640)" userId="ef7630b3-6bb6-49d7-b7fc-c01944ac0311" providerId="ADAL" clId="{92E6959C-65FC-49E5-A893-7F969E1A6E41}" dt="2020-06-09T19:28:35.099" v="2628" actId="26606"/>
          <ac:spMkLst>
            <pc:docMk/>
            <pc:sldMk cId="2751103077" sldId="260"/>
            <ac:spMk id="2" creationId="{970D03A9-B677-49E2-AEEE-533FCF2275A2}"/>
          </ac:spMkLst>
        </pc:spChg>
        <pc:spChg chg="del mod">
          <ac:chgData name="Georgia Williams (1801640)" userId="ef7630b3-6bb6-49d7-b7fc-c01944ac0311" providerId="ADAL" clId="{92E6959C-65FC-49E5-A893-7F969E1A6E41}" dt="2020-06-09T19:28:35.099" v="2628" actId="26606"/>
          <ac:spMkLst>
            <pc:docMk/>
            <pc:sldMk cId="2751103077" sldId="260"/>
            <ac:spMk id="3" creationId="{750B3CA2-F904-4E58-9E45-89EB636E6873}"/>
          </ac:spMkLst>
        </pc:spChg>
        <pc:spChg chg="mod">
          <ac:chgData name="Georgia Williams (1801640)" userId="ef7630b3-6bb6-49d7-b7fc-c01944ac0311" providerId="ADAL" clId="{92E6959C-65FC-49E5-A893-7F969E1A6E41}" dt="2020-06-09T19:28:35.099" v="2628" actId="26606"/>
          <ac:spMkLst>
            <pc:docMk/>
            <pc:sldMk cId="2751103077" sldId="260"/>
            <ac:spMk id="4" creationId="{7BB9779A-1127-41BB-A3FE-B34794D733E5}"/>
          </ac:spMkLst>
        </pc:spChg>
        <pc:spChg chg="mod">
          <ac:chgData name="Georgia Williams (1801640)" userId="ef7630b3-6bb6-49d7-b7fc-c01944ac0311" providerId="ADAL" clId="{92E6959C-65FC-49E5-A893-7F969E1A6E41}" dt="2020-06-09T19:28:35.099" v="2628" actId="26606"/>
          <ac:spMkLst>
            <pc:docMk/>
            <pc:sldMk cId="2751103077" sldId="260"/>
            <ac:spMk id="5" creationId="{5E3F3111-6128-4829-BC5F-A77EFCEE64C7}"/>
          </ac:spMkLst>
        </pc:spChg>
        <pc:spChg chg="add">
          <ac:chgData name="Georgia Williams (1801640)" userId="ef7630b3-6bb6-49d7-b7fc-c01944ac0311" providerId="ADAL" clId="{92E6959C-65FC-49E5-A893-7F969E1A6E41}" dt="2020-06-09T19:28:35.099" v="2628" actId="26606"/>
          <ac:spMkLst>
            <pc:docMk/>
            <pc:sldMk cId="2751103077" sldId="260"/>
            <ac:spMk id="11" creationId="{876248C8-0720-48AB-91BA-5F530BB41E5E}"/>
          </ac:spMkLst>
        </pc:spChg>
        <pc:spChg chg="add">
          <ac:chgData name="Georgia Williams (1801640)" userId="ef7630b3-6bb6-49d7-b7fc-c01944ac0311" providerId="ADAL" clId="{92E6959C-65FC-49E5-A893-7F969E1A6E41}" dt="2020-06-09T19:28:35.099" v="2628" actId="26606"/>
          <ac:spMkLst>
            <pc:docMk/>
            <pc:sldMk cId="2751103077" sldId="260"/>
            <ac:spMk id="13" creationId="{523BEDA7-D0B8-4802-8168-92452653BC9F}"/>
          </ac:spMkLst>
        </pc:spChg>
        <pc:spChg chg="add">
          <ac:chgData name="Georgia Williams (1801640)" userId="ef7630b3-6bb6-49d7-b7fc-c01944ac0311" providerId="ADAL" clId="{92E6959C-65FC-49E5-A893-7F969E1A6E41}" dt="2020-06-09T19:28:35.099" v="2628" actId="26606"/>
          <ac:spMkLst>
            <pc:docMk/>
            <pc:sldMk cId="2751103077" sldId="260"/>
            <ac:spMk id="15" creationId="{D2EFF34B-7B1A-4F9D-8CEE-A40962BC7C21}"/>
          </ac:spMkLst>
        </pc:spChg>
        <pc:graphicFrameChg chg="add">
          <ac:chgData name="Georgia Williams (1801640)" userId="ef7630b3-6bb6-49d7-b7fc-c01944ac0311" providerId="ADAL" clId="{92E6959C-65FC-49E5-A893-7F969E1A6E41}" dt="2020-06-09T19:28:35.099" v="2628" actId="26606"/>
          <ac:graphicFrameMkLst>
            <pc:docMk/>
            <pc:sldMk cId="2751103077" sldId="260"/>
            <ac:graphicFrameMk id="7" creationId="{9CFBBB18-9B36-4847-AE64-5FEC7FC36207}"/>
          </ac:graphicFrameMkLst>
        </pc:graphicFrameChg>
      </pc:sldChg>
      <pc:sldChg chg="addSp delSp modSp new mod setBg">
        <pc:chgData name="Georgia Williams (1801640)" userId="ef7630b3-6bb6-49d7-b7fc-c01944ac0311" providerId="ADAL" clId="{92E6959C-65FC-49E5-A893-7F969E1A6E41}" dt="2020-06-11T21:55:51.863" v="7545" actId="14100"/>
        <pc:sldMkLst>
          <pc:docMk/>
          <pc:sldMk cId="1327862840" sldId="261"/>
        </pc:sldMkLst>
        <pc:spChg chg="mod">
          <ac:chgData name="Georgia Williams (1801640)" userId="ef7630b3-6bb6-49d7-b7fc-c01944ac0311" providerId="ADAL" clId="{92E6959C-65FC-49E5-A893-7F969E1A6E41}" dt="2020-06-11T19:11:40.587" v="6391" actId="2711"/>
          <ac:spMkLst>
            <pc:docMk/>
            <pc:sldMk cId="1327862840" sldId="261"/>
            <ac:spMk id="2" creationId="{6D39262C-2CF8-460C-8CC2-EF75A8E21FB8}"/>
          </ac:spMkLst>
        </pc:spChg>
        <pc:spChg chg="mod ord">
          <ac:chgData name="Georgia Williams (1801640)" userId="ef7630b3-6bb6-49d7-b7fc-c01944ac0311" providerId="ADAL" clId="{92E6959C-65FC-49E5-A893-7F969E1A6E41}" dt="2020-06-11T21:54:41.009" v="7541" actId="20577"/>
          <ac:spMkLst>
            <pc:docMk/>
            <pc:sldMk cId="1327862840" sldId="261"/>
            <ac:spMk id="3" creationId="{C257528E-9F27-4684-BAEF-877A41F23916}"/>
          </ac:spMkLst>
        </pc:spChg>
        <pc:spChg chg="del mod">
          <ac:chgData name="Georgia Williams (1801640)" userId="ef7630b3-6bb6-49d7-b7fc-c01944ac0311" providerId="ADAL" clId="{92E6959C-65FC-49E5-A893-7F969E1A6E41}" dt="2020-06-11T16:41:15.145" v="4163" actId="478"/>
          <ac:spMkLst>
            <pc:docMk/>
            <pc:sldMk cId="1327862840" sldId="261"/>
            <ac:spMk id="4" creationId="{8073B430-84AB-485F-9068-C4FA13E2254B}"/>
          </ac:spMkLst>
        </pc:spChg>
        <pc:spChg chg="mod">
          <ac:chgData name="Georgia Williams (1801640)" userId="ef7630b3-6bb6-49d7-b7fc-c01944ac0311" providerId="ADAL" clId="{92E6959C-65FC-49E5-A893-7F969E1A6E41}" dt="2020-06-11T16:40:20.851" v="4096" actId="26606"/>
          <ac:spMkLst>
            <pc:docMk/>
            <pc:sldMk cId="1327862840" sldId="261"/>
            <ac:spMk id="5" creationId="{79C6A973-2700-4372-9A58-D515A21415BE}"/>
          </ac:spMkLst>
        </pc:spChg>
        <pc:spChg chg="add mod">
          <ac:chgData name="Georgia Williams (1801640)" userId="ef7630b3-6bb6-49d7-b7fc-c01944ac0311" providerId="ADAL" clId="{92E6959C-65FC-49E5-A893-7F969E1A6E41}" dt="2020-06-11T16:40:59.060" v="4162" actId="20577"/>
          <ac:spMkLst>
            <pc:docMk/>
            <pc:sldMk cId="1327862840" sldId="261"/>
            <ac:spMk id="14" creationId="{AA44CEF2-B8D9-475F-ACD1-684A09DD23EF}"/>
          </ac:spMkLst>
        </pc:spChg>
        <pc:spChg chg="add del">
          <ac:chgData name="Georgia Williams (1801640)" userId="ef7630b3-6bb6-49d7-b7fc-c01944ac0311" providerId="ADAL" clId="{92E6959C-65FC-49E5-A893-7F969E1A6E41}" dt="2020-06-11T16:36:54.424" v="3978"/>
          <ac:spMkLst>
            <pc:docMk/>
            <pc:sldMk cId="1327862840" sldId="261"/>
            <ac:spMk id="71" creationId="{50CF6C96-4596-4D83-A9F9-A3AB22AB4D89}"/>
          </ac:spMkLst>
        </pc:spChg>
        <pc:spChg chg="add del">
          <ac:chgData name="Georgia Williams (1801640)" userId="ef7630b3-6bb6-49d7-b7fc-c01944ac0311" providerId="ADAL" clId="{92E6959C-65FC-49E5-A893-7F969E1A6E41}" dt="2020-06-11T16:40:17.983" v="4093" actId="26606"/>
          <ac:spMkLst>
            <pc:docMk/>
            <pc:sldMk cId="1327862840" sldId="261"/>
            <ac:spMk id="73" creationId="{989683EB-D202-4B4D-B1BD-8BA6965FBEF5}"/>
          </ac:spMkLst>
        </pc:spChg>
        <pc:spChg chg="add del">
          <ac:chgData name="Georgia Williams (1801640)" userId="ef7630b3-6bb6-49d7-b7fc-c01944ac0311" providerId="ADAL" clId="{92E6959C-65FC-49E5-A893-7F969E1A6E41}" dt="2020-06-11T16:40:20.905" v="4097" actId="26606"/>
          <ac:spMkLst>
            <pc:docMk/>
            <pc:sldMk cId="1327862840" sldId="261"/>
            <ac:spMk id="2052" creationId="{989683EB-D202-4B4D-B1BD-8BA6965FBEF5}"/>
          </ac:spMkLst>
        </pc:spChg>
        <pc:spChg chg="add del">
          <ac:chgData name="Georgia Williams (1801640)" userId="ef7630b3-6bb6-49d7-b7fc-c01944ac0311" providerId="ADAL" clId="{92E6959C-65FC-49E5-A893-7F969E1A6E41}" dt="2020-06-11T16:40:20.851" v="4096" actId="26606"/>
          <ac:spMkLst>
            <pc:docMk/>
            <pc:sldMk cId="1327862840" sldId="261"/>
            <ac:spMk id="2054" creationId="{50CF6C96-4596-4D83-A9F9-A3AB22AB4D89}"/>
          </ac:spMkLst>
        </pc:spChg>
        <pc:spChg chg="add">
          <ac:chgData name="Georgia Williams (1801640)" userId="ef7630b3-6bb6-49d7-b7fc-c01944ac0311" providerId="ADAL" clId="{92E6959C-65FC-49E5-A893-7F969E1A6E41}" dt="2020-06-11T16:40:20.905" v="4097" actId="26606"/>
          <ac:spMkLst>
            <pc:docMk/>
            <pc:sldMk cId="1327862840" sldId="261"/>
            <ac:spMk id="2056" creationId="{989683EB-D202-4B4D-B1BD-8BA6965FBEF5}"/>
          </ac:spMkLst>
        </pc:spChg>
        <pc:picChg chg="add del mod">
          <ac:chgData name="Georgia Williams (1801640)" userId="ef7630b3-6bb6-49d7-b7fc-c01944ac0311" providerId="ADAL" clId="{92E6959C-65FC-49E5-A893-7F969E1A6E41}" dt="2020-06-11T16:39:33.680" v="4089" actId="478"/>
          <ac:picMkLst>
            <pc:docMk/>
            <pc:sldMk cId="1327862840" sldId="261"/>
            <ac:picMk id="6" creationId="{D59926C8-3093-4603-90D6-CDAD6F01F1B2}"/>
          </ac:picMkLst>
        </pc:picChg>
        <pc:picChg chg="add mod ord">
          <ac:chgData name="Georgia Williams (1801640)" userId="ef7630b3-6bb6-49d7-b7fc-c01944ac0311" providerId="ADAL" clId="{92E6959C-65FC-49E5-A893-7F969E1A6E41}" dt="2020-06-11T21:55:51.863" v="7545" actId="14100"/>
          <ac:picMkLst>
            <pc:docMk/>
            <pc:sldMk cId="1327862840" sldId="261"/>
            <ac:picMk id="7" creationId="{ED189188-BD84-49D7-A8F7-B7F2682285C5}"/>
          </ac:picMkLst>
        </pc:picChg>
        <pc:picChg chg="add del mod ord">
          <ac:chgData name="Georgia Williams (1801640)" userId="ef7630b3-6bb6-49d7-b7fc-c01944ac0311" providerId="ADAL" clId="{92E6959C-65FC-49E5-A893-7F969E1A6E41}" dt="2020-06-11T16:38:51.889" v="4085" actId="478"/>
          <ac:picMkLst>
            <pc:docMk/>
            <pc:sldMk cId="1327862840" sldId="261"/>
            <ac:picMk id="2050" creationId="{3370FA7A-7EBE-4F19-BE53-01926E2E312C}"/>
          </ac:picMkLst>
        </pc:picChg>
      </pc:sldChg>
      <pc:sldChg chg="addSp modSp new del mod setBg">
        <pc:chgData name="Georgia Williams (1801640)" userId="ef7630b3-6bb6-49d7-b7fc-c01944ac0311" providerId="ADAL" clId="{92E6959C-65FC-49E5-A893-7F969E1A6E41}" dt="2020-06-11T01:12:49.568" v="3056" actId="47"/>
        <pc:sldMkLst>
          <pc:docMk/>
          <pc:sldMk cId="2295074024" sldId="261"/>
        </pc:sldMkLst>
        <pc:spChg chg="mod">
          <ac:chgData name="Georgia Williams (1801640)" userId="ef7630b3-6bb6-49d7-b7fc-c01944ac0311" providerId="ADAL" clId="{92E6959C-65FC-49E5-A893-7F969E1A6E41}" dt="2020-06-09T19:29:12.722" v="2630" actId="26606"/>
          <ac:spMkLst>
            <pc:docMk/>
            <pc:sldMk cId="2295074024" sldId="261"/>
            <ac:spMk id="2" creationId="{B66FDCFC-DDD5-418D-A59F-0354F6931D7B}"/>
          </ac:spMkLst>
        </pc:spChg>
        <pc:spChg chg="mod">
          <ac:chgData name="Georgia Williams (1801640)" userId="ef7630b3-6bb6-49d7-b7fc-c01944ac0311" providerId="ADAL" clId="{92E6959C-65FC-49E5-A893-7F969E1A6E41}" dt="2020-06-09T19:29:12.722" v="2630" actId="26606"/>
          <ac:spMkLst>
            <pc:docMk/>
            <pc:sldMk cId="2295074024" sldId="261"/>
            <ac:spMk id="3" creationId="{E6FA9E4B-D22D-4BA3-AC92-B4E1ED52758D}"/>
          </ac:spMkLst>
        </pc:spChg>
        <pc:spChg chg="mod">
          <ac:chgData name="Georgia Williams (1801640)" userId="ef7630b3-6bb6-49d7-b7fc-c01944ac0311" providerId="ADAL" clId="{92E6959C-65FC-49E5-A893-7F969E1A6E41}" dt="2020-06-09T19:29:12.722" v="2630" actId="26606"/>
          <ac:spMkLst>
            <pc:docMk/>
            <pc:sldMk cId="2295074024" sldId="261"/>
            <ac:spMk id="4" creationId="{271BE2AC-3909-41FE-8E28-24A316133448}"/>
          </ac:spMkLst>
        </pc:spChg>
        <pc:spChg chg="mod">
          <ac:chgData name="Georgia Williams (1801640)" userId="ef7630b3-6bb6-49d7-b7fc-c01944ac0311" providerId="ADAL" clId="{92E6959C-65FC-49E5-A893-7F969E1A6E41}" dt="2020-06-09T19:29:12.722" v="2630" actId="26606"/>
          <ac:spMkLst>
            <pc:docMk/>
            <pc:sldMk cId="2295074024" sldId="261"/>
            <ac:spMk id="5" creationId="{A3A84BBD-4A48-422F-84F3-8B66507C5490}"/>
          </ac:spMkLst>
        </pc:spChg>
        <pc:spChg chg="add">
          <ac:chgData name="Georgia Williams (1801640)" userId="ef7630b3-6bb6-49d7-b7fc-c01944ac0311" providerId="ADAL" clId="{92E6959C-65FC-49E5-A893-7F969E1A6E41}" dt="2020-06-09T19:29:12.722" v="2630" actId="26606"/>
          <ac:spMkLst>
            <pc:docMk/>
            <pc:sldMk cId="2295074024" sldId="261"/>
            <ac:spMk id="10" creationId="{33801627-6861-4EA9-BE98-E0CE33A894D9}"/>
          </ac:spMkLst>
        </pc:spChg>
        <pc:spChg chg="add">
          <ac:chgData name="Georgia Williams (1801640)" userId="ef7630b3-6bb6-49d7-b7fc-c01944ac0311" providerId="ADAL" clId="{92E6959C-65FC-49E5-A893-7F969E1A6E41}" dt="2020-06-09T19:29:12.722" v="2630" actId="26606"/>
          <ac:spMkLst>
            <pc:docMk/>
            <pc:sldMk cId="2295074024" sldId="261"/>
            <ac:spMk id="12" creationId="{93C1483F-490E-4C8A-8765-1F8AF0C67D5F}"/>
          </ac:spMkLst>
        </pc:spChg>
        <pc:spChg chg="add">
          <ac:chgData name="Georgia Williams (1801640)" userId="ef7630b3-6bb6-49d7-b7fc-c01944ac0311" providerId="ADAL" clId="{92E6959C-65FC-49E5-A893-7F969E1A6E41}" dt="2020-06-09T19:29:12.722" v="2630" actId="26606"/>
          <ac:spMkLst>
            <pc:docMk/>
            <pc:sldMk cId="2295074024" sldId="261"/>
            <ac:spMk id="14" creationId="{0249BF42-D05C-4553-9417-7B8695759291}"/>
          </ac:spMkLst>
        </pc:spChg>
      </pc:sldChg>
      <pc:sldChg chg="new del">
        <pc:chgData name="Georgia Williams (1801640)" userId="ef7630b3-6bb6-49d7-b7fc-c01944ac0311" providerId="ADAL" clId="{92E6959C-65FC-49E5-A893-7F969E1A6E41}" dt="2020-06-11T16:24:50.679" v="3590" actId="47"/>
        <pc:sldMkLst>
          <pc:docMk/>
          <pc:sldMk cId="2116720761" sldId="262"/>
        </pc:sldMkLst>
      </pc:sldChg>
      <pc:sldChg chg="addSp modSp add del mod setBg">
        <pc:chgData name="Georgia Williams (1801640)" userId="ef7630b3-6bb6-49d7-b7fc-c01944ac0311" providerId="ADAL" clId="{92E6959C-65FC-49E5-A893-7F969E1A6E41}" dt="2020-06-11T01:12:50.002" v="3057" actId="47"/>
        <pc:sldMkLst>
          <pc:docMk/>
          <pc:sldMk cId="2340019435" sldId="262"/>
        </pc:sldMkLst>
        <pc:spChg chg="mod">
          <ac:chgData name="Georgia Williams (1801640)" userId="ef7630b3-6bb6-49d7-b7fc-c01944ac0311" providerId="ADAL" clId="{92E6959C-65FC-49E5-A893-7F969E1A6E41}" dt="2020-06-09T19:29:31.302" v="2631" actId="26606"/>
          <ac:spMkLst>
            <pc:docMk/>
            <pc:sldMk cId="2340019435" sldId="262"/>
            <ac:spMk id="2" creationId="{B66FDCFC-DDD5-418D-A59F-0354F6931D7B}"/>
          </ac:spMkLst>
        </pc:spChg>
        <pc:spChg chg="mod">
          <ac:chgData name="Georgia Williams (1801640)" userId="ef7630b3-6bb6-49d7-b7fc-c01944ac0311" providerId="ADAL" clId="{92E6959C-65FC-49E5-A893-7F969E1A6E41}" dt="2020-06-09T19:29:31.302" v="2631" actId="26606"/>
          <ac:spMkLst>
            <pc:docMk/>
            <pc:sldMk cId="2340019435" sldId="262"/>
            <ac:spMk id="3" creationId="{E6FA9E4B-D22D-4BA3-AC92-B4E1ED52758D}"/>
          </ac:spMkLst>
        </pc:spChg>
        <pc:spChg chg="mod">
          <ac:chgData name="Georgia Williams (1801640)" userId="ef7630b3-6bb6-49d7-b7fc-c01944ac0311" providerId="ADAL" clId="{92E6959C-65FC-49E5-A893-7F969E1A6E41}" dt="2020-06-09T19:29:31.302" v="2631" actId="26606"/>
          <ac:spMkLst>
            <pc:docMk/>
            <pc:sldMk cId="2340019435" sldId="262"/>
            <ac:spMk id="4" creationId="{271BE2AC-3909-41FE-8E28-24A316133448}"/>
          </ac:spMkLst>
        </pc:spChg>
        <pc:spChg chg="mod">
          <ac:chgData name="Georgia Williams (1801640)" userId="ef7630b3-6bb6-49d7-b7fc-c01944ac0311" providerId="ADAL" clId="{92E6959C-65FC-49E5-A893-7F969E1A6E41}" dt="2020-06-09T19:29:31.302" v="2631" actId="26606"/>
          <ac:spMkLst>
            <pc:docMk/>
            <pc:sldMk cId="2340019435" sldId="262"/>
            <ac:spMk id="5" creationId="{A3A84BBD-4A48-422F-84F3-8B66507C5490}"/>
          </ac:spMkLst>
        </pc:spChg>
        <pc:spChg chg="add">
          <ac:chgData name="Georgia Williams (1801640)" userId="ef7630b3-6bb6-49d7-b7fc-c01944ac0311" providerId="ADAL" clId="{92E6959C-65FC-49E5-A893-7F969E1A6E41}" dt="2020-06-09T19:29:31.302" v="2631" actId="26606"/>
          <ac:spMkLst>
            <pc:docMk/>
            <pc:sldMk cId="2340019435" sldId="262"/>
            <ac:spMk id="10" creationId="{33801627-6861-4EA9-BE98-E0CE33A894D9}"/>
          </ac:spMkLst>
        </pc:spChg>
        <pc:spChg chg="add">
          <ac:chgData name="Georgia Williams (1801640)" userId="ef7630b3-6bb6-49d7-b7fc-c01944ac0311" providerId="ADAL" clId="{92E6959C-65FC-49E5-A893-7F969E1A6E41}" dt="2020-06-09T19:29:31.302" v="2631" actId="26606"/>
          <ac:spMkLst>
            <pc:docMk/>
            <pc:sldMk cId="2340019435" sldId="262"/>
            <ac:spMk id="12" creationId="{93C1483F-490E-4C8A-8765-1F8AF0C67D5F}"/>
          </ac:spMkLst>
        </pc:spChg>
        <pc:spChg chg="add">
          <ac:chgData name="Georgia Williams (1801640)" userId="ef7630b3-6bb6-49d7-b7fc-c01944ac0311" providerId="ADAL" clId="{92E6959C-65FC-49E5-A893-7F969E1A6E41}" dt="2020-06-09T19:29:31.302" v="2631" actId="26606"/>
          <ac:spMkLst>
            <pc:docMk/>
            <pc:sldMk cId="2340019435" sldId="262"/>
            <ac:spMk id="14" creationId="{0249BF42-D05C-4553-9417-7B8695759291}"/>
          </ac:spMkLst>
        </pc:spChg>
      </pc:sldChg>
      <pc:sldChg chg="addSp modSp new mod setBg">
        <pc:chgData name="Georgia Williams (1801640)" userId="ef7630b3-6bb6-49d7-b7fc-c01944ac0311" providerId="ADAL" clId="{92E6959C-65FC-49E5-A893-7F969E1A6E41}" dt="2020-06-11T21:49:38.741" v="7501" actId="20577"/>
        <pc:sldMkLst>
          <pc:docMk/>
          <pc:sldMk cId="3414656723" sldId="262"/>
        </pc:sldMkLst>
        <pc:spChg chg="mod">
          <ac:chgData name="Georgia Williams (1801640)" userId="ef7630b3-6bb6-49d7-b7fc-c01944ac0311" providerId="ADAL" clId="{92E6959C-65FC-49E5-A893-7F969E1A6E41}" dt="2020-06-11T20:10:23.306" v="7212" actId="26606"/>
          <ac:spMkLst>
            <pc:docMk/>
            <pc:sldMk cId="3414656723" sldId="262"/>
            <ac:spMk id="2" creationId="{2892711A-6D71-49CC-94B1-7852169E7FF0}"/>
          </ac:spMkLst>
        </pc:spChg>
        <pc:spChg chg="mod">
          <ac:chgData name="Georgia Williams (1801640)" userId="ef7630b3-6bb6-49d7-b7fc-c01944ac0311" providerId="ADAL" clId="{92E6959C-65FC-49E5-A893-7F969E1A6E41}" dt="2020-06-11T21:49:38.741" v="7501" actId="20577"/>
          <ac:spMkLst>
            <pc:docMk/>
            <pc:sldMk cId="3414656723" sldId="262"/>
            <ac:spMk id="3" creationId="{1544BB21-B9E1-47C9-A62F-4AB9CC6AFE21}"/>
          </ac:spMkLst>
        </pc:spChg>
        <pc:spChg chg="mod">
          <ac:chgData name="Georgia Williams (1801640)" userId="ef7630b3-6bb6-49d7-b7fc-c01944ac0311" providerId="ADAL" clId="{92E6959C-65FC-49E5-A893-7F969E1A6E41}" dt="2020-06-11T20:10:23.306" v="7212" actId="26606"/>
          <ac:spMkLst>
            <pc:docMk/>
            <pc:sldMk cId="3414656723" sldId="262"/>
            <ac:spMk id="4" creationId="{5C27D7EC-F919-4531-81A6-23E441096ABC}"/>
          </ac:spMkLst>
        </pc:spChg>
        <pc:spChg chg="mod">
          <ac:chgData name="Georgia Williams (1801640)" userId="ef7630b3-6bb6-49d7-b7fc-c01944ac0311" providerId="ADAL" clId="{92E6959C-65FC-49E5-A893-7F969E1A6E41}" dt="2020-06-11T20:10:23.306" v="7212" actId="26606"/>
          <ac:spMkLst>
            <pc:docMk/>
            <pc:sldMk cId="3414656723" sldId="262"/>
            <ac:spMk id="5" creationId="{2A6B745A-717C-4815-BA81-2B2900F124B2}"/>
          </ac:spMkLst>
        </pc:spChg>
        <pc:spChg chg="add mod">
          <ac:chgData name="Georgia Williams (1801640)" userId="ef7630b3-6bb6-49d7-b7fc-c01944ac0311" providerId="ADAL" clId="{92E6959C-65FC-49E5-A893-7F969E1A6E41}" dt="2020-06-11T20:11:29.375" v="7324"/>
          <ac:spMkLst>
            <pc:docMk/>
            <pc:sldMk cId="3414656723" sldId="262"/>
            <ac:spMk id="7" creationId="{89E66645-101D-48E4-921A-2EF0D9401A1E}"/>
          </ac:spMkLst>
        </pc:spChg>
        <pc:picChg chg="add mod ord">
          <ac:chgData name="Georgia Williams (1801640)" userId="ef7630b3-6bb6-49d7-b7fc-c01944ac0311" providerId="ADAL" clId="{92E6959C-65FC-49E5-A893-7F969E1A6E41}" dt="2020-06-11T20:10:23.306" v="7212" actId="26606"/>
          <ac:picMkLst>
            <pc:docMk/>
            <pc:sldMk cId="3414656723" sldId="262"/>
            <ac:picMk id="6" creationId="{3F721DD3-136E-43F6-8067-30DB7B7658E5}"/>
          </ac:picMkLst>
        </pc:picChg>
      </pc:sldChg>
      <pc:sldChg chg="addSp delSp modSp new mod setBg">
        <pc:chgData name="Georgia Williams (1801640)" userId="ef7630b3-6bb6-49d7-b7fc-c01944ac0311" providerId="ADAL" clId="{92E6959C-65FC-49E5-A893-7F969E1A6E41}" dt="2020-06-11T22:43:45.657" v="8586" actId="20577"/>
        <pc:sldMkLst>
          <pc:docMk/>
          <pc:sldMk cId="2701842970" sldId="263"/>
        </pc:sldMkLst>
        <pc:spChg chg="mod">
          <ac:chgData name="Georgia Williams (1801640)" userId="ef7630b3-6bb6-49d7-b7fc-c01944ac0311" providerId="ADAL" clId="{92E6959C-65FC-49E5-A893-7F969E1A6E41}" dt="2020-06-11T21:59:49.114" v="7684" actId="26606"/>
          <ac:spMkLst>
            <pc:docMk/>
            <pc:sldMk cId="2701842970" sldId="263"/>
            <ac:spMk id="2" creationId="{96B5A642-2532-456A-807D-BD3CC2C594B6}"/>
          </ac:spMkLst>
        </pc:spChg>
        <pc:spChg chg="mod ord">
          <ac:chgData name="Georgia Williams (1801640)" userId="ef7630b3-6bb6-49d7-b7fc-c01944ac0311" providerId="ADAL" clId="{92E6959C-65FC-49E5-A893-7F969E1A6E41}" dt="2020-06-11T22:43:45.657" v="8586" actId="20577"/>
          <ac:spMkLst>
            <pc:docMk/>
            <pc:sldMk cId="2701842970" sldId="263"/>
            <ac:spMk id="3" creationId="{9EC3D424-8821-4A59-A5A3-B28B685AC162}"/>
          </ac:spMkLst>
        </pc:spChg>
        <pc:spChg chg="mod ord">
          <ac:chgData name="Georgia Williams (1801640)" userId="ef7630b3-6bb6-49d7-b7fc-c01944ac0311" providerId="ADAL" clId="{92E6959C-65FC-49E5-A893-7F969E1A6E41}" dt="2020-06-11T21:59:49.114" v="7684" actId="26606"/>
          <ac:spMkLst>
            <pc:docMk/>
            <pc:sldMk cId="2701842970" sldId="263"/>
            <ac:spMk id="4" creationId="{3F996F65-86AA-4ED0-94C0-17584AE495F1}"/>
          </ac:spMkLst>
        </pc:spChg>
        <pc:spChg chg="mod ord">
          <ac:chgData name="Georgia Williams (1801640)" userId="ef7630b3-6bb6-49d7-b7fc-c01944ac0311" providerId="ADAL" clId="{92E6959C-65FC-49E5-A893-7F969E1A6E41}" dt="2020-06-11T21:59:49.114" v="7684" actId="26606"/>
          <ac:spMkLst>
            <pc:docMk/>
            <pc:sldMk cId="2701842970" sldId="263"/>
            <ac:spMk id="5" creationId="{6E8E7200-B76B-4809-9385-8D5FB1FB03C1}"/>
          </ac:spMkLst>
        </pc:spChg>
        <pc:spChg chg="add mod">
          <ac:chgData name="Georgia Williams (1801640)" userId="ef7630b3-6bb6-49d7-b7fc-c01944ac0311" providerId="ADAL" clId="{92E6959C-65FC-49E5-A893-7F969E1A6E41}" dt="2020-06-11T22:24:10.992" v="8036" actId="20577"/>
          <ac:spMkLst>
            <pc:docMk/>
            <pc:sldMk cId="2701842970" sldId="263"/>
            <ac:spMk id="9" creationId="{91671559-DC9C-49BF-B98A-CC1400E45091}"/>
          </ac:spMkLst>
        </pc:spChg>
        <pc:spChg chg="add del">
          <ac:chgData name="Georgia Williams (1801640)" userId="ef7630b3-6bb6-49d7-b7fc-c01944ac0311" providerId="ADAL" clId="{92E6959C-65FC-49E5-A893-7F969E1A6E41}" dt="2020-06-11T21:57:37.023" v="7552" actId="26606"/>
          <ac:spMkLst>
            <pc:docMk/>
            <pc:sldMk cId="2701842970" sldId="263"/>
            <ac:spMk id="11" creationId="{50CF6C96-4596-4D83-A9F9-A3AB22AB4D89}"/>
          </ac:spMkLst>
        </pc:spChg>
        <pc:spChg chg="add mod">
          <ac:chgData name="Georgia Williams (1801640)" userId="ef7630b3-6bb6-49d7-b7fc-c01944ac0311" providerId="ADAL" clId="{92E6959C-65FC-49E5-A893-7F969E1A6E41}" dt="2020-06-11T22:40:16.945" v="8329" actId="20577"/>
          <ac:spMkLst>
            <pc:docMk/>
            <pc:sldMk cId="2701842970" sldId="263"/>
            <ac:spMk id="12" creationId="{EC530A36-291D-4A2B-8F4A-F60E468069B2}"/>
          </ac:spMkLst>
        </pc:spChg>
        <pc:spChg chg="add del">
          <ac:chgData name="Georgia Williams (1801640)" userId="ef7630b3-6bb6-49d7-b7fc-c01944ac0311" providerId="ADAL" clId="{92E6959C-65FC-49E5-A893-7F969E1A6E41}" dt="2020-06-11T21:59:49.114" v="7684" actId="26606"/>
          <ac:spMkLst>
            <pc:docMk/>
            <pc:sldMk cId="2701842970" sldId="263"/>
            <ac:spMk id="16" creationId="{50CF6C96-4596-4D83-A9F9-A3AB22AB4D89}"/>
          </ac:spMkLst>
        </pc:spChg>
        <pc:picChg chg="add mod ord">
          <ac:chgData name="Georgia Williams (1801640)" userId="ef7630b3-6bb6-49d7-b7fc-c01944ac0311" providerId="ADAL" clId="{92E6959C-65FC-49E5-A893-7F969E1A6E41}" dt="2020-06-11T22:23:40.080" v="8030" actId="1076"/>
          <ac:picMkLst>
            <pc:docMk/>
            <pc:sldMk cId="2701842970" sldId="263"/>
            <ac:picMk id="6" creationId="{08F78BD0-70B9-4911-8EBF-AA0CE8A34D18}"/>
          </ac:picMkLst>
        </pc:picChg>
        <pc:picChg chg="add mod">
          <ac:chgData name="Georgia Williams (1801640)" userId="ef7630b3-6bb6-49d7-b7fc-c01944ac0311" providerId="ADAL" clId="{92E6959C-65FC-49E5-A893-7F969E1A6E41}" dt="2020-06-11T22:26:19.276" v="8152" actId="1076"/>
          <ac:picMkLst>
            <pc:docMk/>
            <pc:sldMk cId="2701842970" sldId="263"/>
            <ac:picMk id="7" creationId="{147CF389-B867-4BB0-A6A0-4B91CA24AB5A}"/>
          </ac:picMkLst>
        </pc:picChg>
      </pc:sldChg>
      <pc:sldChg chg="addSp modSp new del mod setBg">
        <pc:chgData name="Georgia Williams (1801640)" userId="ef7630b3-6bb6-49d7-b7fc-c01944ac0311" providerId="ADAL" clId="{92E6959C-65FC-49E5-A893-7F969E1A6E41}" dt="2020-06-11T01:12:50.585" v="3059" actId="47"/>
        <pc:sldMkLst>
          <pc:docMk/>
          <pc:sldMk cId="3979478177" sldId="263"/>
        </pc:sldMkLst>
        <pc:spChg chg="mod">
          <ac:chgData name="Georgia Williams (1801640)" userId="ef7630b3-6bb6-49d7-b7fc-c01944ac0311" providerId="ADAL" clId="{92E6959C-65FC-49E5-A893-7F969E1A6E41}" dt="2020-06-09T19:29:39.345" v="2633" actId="26606"/>
          <ac:spMkLst>
            <pc:docMk/>
            <pc:sldMk cId="3979478177" sldId="263"/>
            <ac:spMk id="2" creationId="{12024701-46A7-445D-9656-1D2EEC3F9310}"/>
          </ac:spMkLst>
        </pc:spChg>
        <pc:spChg chg="mod">
          <ac:chgData name="Georgia Williams (1801640)" userId="ef7630b3-6bb6-49d7-b7fc-c01944ac0311" providerId="ADAL" clId="{92E6959C-65FC-49E5-A893-7F969E1A6E41}" dt="2020-06-09T19:29:39.345" v="2633" actId="26606"/>
          <ac:spMkLst>
            <pc:docMk/>
            <pc:sldMk cId="3979478177" sldId="263"/>
            <ac:spMk id="3" creationId="{CEF4AE08-B336-4410-93DA-545AF65F7A24}"/>
          </ac:spMkLst>
        </pc:spChg>
        <pc:spChg chg="mod">
          <ac:chgData name="Georgia Williams (1801640)" userId="ef7630b3-6bb6-49d7-b7fc-c01944ac0311" providerId="ADAL" clId="{92E6959C-65FC-49E5-A893-7F969E1A6E41}" dt="2020-06-09T19:29:39.345" v="2633" actId="26606"/>
          <ac:spMkLst>
            <pc:docMk/>
            <pc:sldMk cId="3979478177" sldId="263"/>
            <ac:spMk id="4" creationId="{4912A66E-A102-49C9-9274-79D114AF7F1E}"/>
          </ac:spMkLst>
        </pc:spChg>
        <pc:spChg chg="mod">
          <ac:chgData name="Georgia Williams (1801640)" userId="ef7630b3-6bb6-49d7-b7fc-c01944ac0311" providerId="ADAL" clId="{92E6959C-65FC-49E5-A893-7F969E1A6E41}" dt="2020-06-09T19:29:39.345" v="2633" actId="26606"/>
          <ac:spMkLst>
            <pc:docMk/>
            <pc:sldMk cId="3979478177" sldId="263"/>
            <ac:spMk id="5" creationId="{6F4FDEEC-37A9-4B39-805C-BED159B82D79}"/>
          </ac:spMkLst>
        </pc:spChg>
        <pc:spChg chg="add">
          <ac:chgData name="Georgia Williams (1801640)" userId="ef7630b3-6bb6-49d7-b7fc-c01944ac0311" providerId="ADAL" clId="{92E6959C-65FC-49E5-A893-7F969E1A6E41}" dt="2020-06-09T19:29:39.345" v="2633" actId="26606"/>
          <ac:spMkLst>
            <pc:docMk/>
            <pc:sldMk cId="3979478177" sldId="263"/>
            <ac:spMk id="10" creationId="{33801627-6861-4EA9-BE98-E0CE33A894D9}"/>
          </ac:spMkLst>
        </pc:spChg>
        <pc:spChg chg="add">
          <ac:chgData name="Georgia Williams (1801640)" userId="ef7630b3-6bb6-49d7-b7fc-c01944ac0311" providerId="ADAL" clId="{92E6959C-65FC-49E5-A893-7F969E1A6E41}" dt="2020-06-09T19:29:39.345" v="2633" actId="26606"/>
          <ac:spMkLst>
            <pc:docMk/>
            <pc:sldMk cId="3979478177" sldId="263"/>
            <ac:spMk id="12" creationId="{93C1483F-490E-4C8A-8765-1F8AF0C67D5F}"/>
          </ac:spMkLst>
        </pc:spChg>
        <pc:spChg chg="add">
          <ac:chgData name="Georgia Williams (1801640)" userId="ef7630b3-6bb6-49d7-b7fc-c01944ac0311" providerId="ADAL" clId="{92E6959C-65FC-49E5-A893-7F969E1A6E41}" dt="2020-06-09T19:29:39.345" v="2633" actId="26606"/>
          <ac:spMkLst>
            <pc:docMk/>
            <pc:sldMk cId="3979478177" sldId="263"/>
            <ac:spMk id="14" creationId="{0249BF42-D05C-4553-9417-7B8695759291}"/>
          </ac:spMkLst>
        </pc:spChg>
      </pc:sldChg>
      <pc:sldChg chg="addSp modSp new del mod setBg">
        <pc:chgData name="Georgia Williams (1801640)" userId="ef7630b3-6bb6-49d7-b7fc-c01944ac0311" providerId="ADAL" clId="{92E6959C-65FC-49E5-A893-7F969E1A6E41}" dt="2020-06-11T01:12:50.857" v="3060" actId="47"/>
        <pc:sldMkLst>
          <pc:docMk/>
          <pc:sldMk cId="182589752" sldId="264"/>
        </pc:sldMkLst>
        <pc:spChg chg="mod">
          <ac:chgData name="Georgia Williams (1801640)" userId="ef7630b3-6bb6-49d7-b7fc-c01944ac0311" providerId="ADAL" clId="{92E6959C-65FC-49E5-A893-7F969E1A6E41}" dt="2020-06-09T19:29:46.198" v="2634" actId="26606"/>
          <ac:spMkLst>
            <pc:docMk/>
            <pc:sldMk cId="182589752" sldId="264"/>
            <ac:spMk id="2" creationId="{8EF2DA33-522C-42FD-94F2-CF0AF28C84BD}"/>
          </ac:spMkLst>
        </pc:spChg>
        <pc:spChg chg="mod">
          <ac:chgData name="Georgia Williams (1801640)" userId="ef7630b3-6bb6-49d7-b7fc-c01944ac0311" providerId="ADAL" clId="{92E6959C-65FC-49E5-A893-7F969E1A6E41}" dt="2020-06-09T19:29:46.198" v="2634" actId="26606"/>
          <ac:spMkLst>
            <pc:docMk/>
            <pc:sldMk cId="182589752" sldId="264"/>
            <ac:spMk id="3" creationId="{F4ED3992-8A9E-4FEC-9D43-AA82487B8887}"/>
          </ac:spMkLst>
        </pc:spChg>
        <pc:spChg chg="mod">
          <ac:chgData name="Georgia Williams (1801640)" userId="ef7630b3-6bb6-49d7-b7fc-c01944ac0311" providerId="ADAL" clId="{92E6959C-65FC-49E5-A893-7F969E1A6E41}" dt="2020-06-09T19:29:46.198" v="2634" actId="26606"/>
          <ac:spMkLst>
            <pc:docMk/>
            <pc:sldMk cId="182589752" sldId="264"/>
            <ac:spMk id="4" creationId="{B3A71322-233A-484B-AE27-36C011F4282A}"/>
          </ac:spMkLst>
        </pc:spChg>
        <pc:spChg chg="mod">
          <ac:chgData name="Georgia Williams (1801640)" userId="ef7630b3-6bb6-49d7-b7fc-c01944ac0311" providerId="ADAL" clId="{92E6959C-65FC-49E5-A893-7F969E1A6E41}" dt="2020-06-09T19:29:46.198" v="2634" actId="26606"/>
          <ac:spMkLst>
            <pc:docMk/>
            <pc:sldMk cId="182589752" sldId="264"/>
            <ac:spMk id="5" creationId="{86C1DA9C-A4C1-42F5-90C8-96CB77F24B5E}"/>
          </ac:spMkLst>
        </pc:spChg>
        <pc:spChg chg="add">
          <ac:chgData name="Georgia Williams (1801640)" userId="ef7630b3-6bb6-49d7-b7fc-c01944ac0311" providerId="ADAL" clId="{92E6959C-65FC-49E5-A893-7F969E1A6E41}" dt="2020-06-09T19:29:46.198" v="2634" actId="26606"/>
          <ac:spMkLst>
            <pc:docMk/>
            <pc:sldMk cId="182589752" sldId="264"/>
            <ac:spMk id="10" creationId="{33801627-6861-4EA9-BE98-E0CE33A894D9}"/>
          </ac:spMkLst>
        </pc:spChg>
        <pc:spChg chg="add">
          <ac:chgData name="Georgia Williams (1801640)" userId="ef7630b3-6bb6-49d7-b7fc-c01944ac0311" providerId="ADAL" clId="{92E6959C-65FC-49E5-A893-7F969E1A6E41}" dt="2020-06-09T19:29:46.198" v="2634" actId="26606"/>
          <ac:spMkLst>
            <pc:docMk/>
            <pc:sldMk cId="182589752" sldId="264"/>
            <ac:spMk id="12" creationId="{93C1483F-490E-4C8A-8765-1F8AF0C67D5F}"/>
          </ac:spMkLst>
        </pc:spChg>
        <pc:spChg chg="add">
          <ac:chgData name="Georgia Williams (1801640)" userId="ef7630b3-6bb6-49d7-b7fc-c01944ac0311" providerId="ADAL" clId="{92E6959C-65FC-49E5-A893-7F969E1A6E41}" dt="2020-06-09T19:29:46.198" v="2634" actId="26606"/>
          <ac:spMkLst>
            <pc:docMk/>
            <pc:sldMk cId="182589752" sldId="264"/>
            <ac:spMk id="14" creationId="{0249BF42-D05C-4553-9417-7B8695759291}"/>
          </ac:spMkLst>
        </pc:spChg>
      </pc:sldChg>
      <pc:sldChg chg="addSp modSp new mod setBg">
        <pc:chgData name="Georgia Williams (1801640)" userId="ef7630b3-6bb6-49d7-b7fc-c01944ac0311" providerId="ADAL" clId="{92E6959C-65FC-49E5-A893-7F969E1A6E41}" dt="2020-06-12T04:59:07.235" v="15503" actId="1076"/>
        <pc:sldMkLst>
          <pc:docMk/>
          <pc:sldMk cId="3431438167" sldId="264"/>
        </pc:sldMkLst>
        <pc:spChg chg="mod">
          <ac:chgData name="Georgia Williams (1801640)" userId="ef7630b3-6bb6-49d7-b7fc-c01944ac0311" providerId="ADAL" clId="{92E6959C-65FC-49E5-A893-7F969E1A6E41}" dt="2020-06-12T04:31:28.459" v="14778" actId="26606"/>
          <ac:spMkLst>
            <pc:docMk/>
            <pc:sldMk cId="3431438167" sldId="264"/>
            <ac:spMk id="2" creationId="{10D439C8-2226-4907-95AC-F919888CB6CD}"/>
          </ac:spMkLst>
        </pc:spChg>
        <pc:spChg chg="mod">
          <ac:chgData name="Georgia Williams (1801640)" userId="ef7630b3-6bb6-49d7-b7fc-c01944ac0311" providerId="ADAL" clId="{92E6959C-65FC-49E5-A893-7F969E1A6E41}" dt="2020-06-12T04:52:16.972" v="15237" actId="20577"/>
          <ac:spMkLst>
            <pc:docMk/>
            <pc:sldMk cId="3431438167" sldId="264"/>
            <ac:spMk id="3" creationId="{F496A3F3-F941-460B-A4D9-751F7C7FA05B}"/>
          </ac:spMkLst>
        </pc:spChg>
        <pc:spChg chg="mod">
          <ac:chgData name="Georgia Williams (1801640)" userId="ef7630b3-6bb6-49d7-b7fc-c01944ac0311" providerId="ADAL" clId="{92E6959C-65FC-49E5-A893-7F969E1A6E41}" dt="2020-06-12T04:31:28.459" v="14778" actId="26606"/>
          <ac:spMkLst>
            <pc:docMk/>
            <pc:sldMk cId="3431438167" sldId="264"/>
            <ac:spMk id="4" creationId="{2D98DF18-D12A-47D9-9588-362A253820EB}"/>
          </ac:spMkLst>
        </pc:spChg>
        <pc:spChg chg="mod">
          <ac:chgData name="Georgia Williams (1801640)" userId="ef7630b3-6bb6-49d7-b7fc-c01944ac0311" providerId="ADAL" clId="{92E6959C-65FC-49E5-A893-7F969E1A6E41}" dt="2020-06-12T04:31:28.459" v="14778" actId="26606"/>
          <ac:spMkLst>
            <pc:docMk/>
            <pc:sldMk cId="3431438167" sldId="264"/>
            <ac:spMk id="5" creationId="{A9C24D7E-75C2-4903-80E3-01609CE574DF}"/>
          </ac:spMkLst>
        </pc:spChg>
        <pc:spChg chg="add mod">
          <ac:chgData name="Georgia Williams (1801640)" userId="ef7630b3-6bb6-49d7-b7fc-c01944ac0311" providerId="ADAL" clId="{92E6959C-65FC-49E5-A893-7F969E1A6E41}" dt="2020-06-12T04:59:07.235" v="15503" actId="1076"/>
          <ac:spMkLst>
            <pc:docMk/>
            <pc:sldMk cId="3431438167" sldId="264"/>
            <ac:spMk id="7" creationId="{4F07CD1C-C8FC-4811-921B-182447E32E8A}"/>
          </ac:spMkLst>
        </pc:spChg>
        <pc:picChg chg="add mod ord">
          <ac:chgData name="Georgia Williams (1801640)" userId="ef7630b3-6bb6-49d7-b7fc-c01944ac0311" providerId="ADAL" clId="{92E6959C-65FC-49E5-A893-7F969E1A6E41}" dt="2020-06-12T04:31:28.459" v="14778" actId="26606"/>
          <ac:picMkLst>
            <pc:docMk/>
            <pc:sldMk cId="3431438167" sldId="264"/>
            <ac:picMk id="6" creationId="{CAD8BEDF-8F05-45B1-B9BF-8D53BD723B55}"/>
          </ac:picMkLst>
        </pc:picChg>
      </pc:sldChg>
      <pc:sldChg chg="addSp modSp new del mod setBg">
        <pc:chgData name="Georgia Williams (1801640)" userId="ef7630b3-6bb6-49d7-b7fc-c01944ac0311" providerId="ADAL" clId="{92E6959C-65FC-49E5-A893-7F969E1A6E41}" dt="2020-06-11T01:12:51.627" v="3061" actId="47"/>
        <pc:sldMkLst>
          <pc:docMk/>
          <pc:sldMk cId="255757734" sldId="265"/>
        </pc:sldMkLst>
        <pc:spChg chg="mod">
          <ac:chgData name="Georgia Williams (1801640)" userId="ef7630b3-6bb6-49d7-b7fc-c01944ac0311" providerId="ADAL" clId="{92E6959C-65FC-49E5-A893-7F969E1A6E41}" dt="2020-06-09T19:29:51.188" v="2635" actId="26606"/>
          <ac:spMkLst>
            <pc:docMk/>
            <pc:sldMk cId="255757734" sldId="265"/>
            <ac:spMk id="2" creationId="{E9B4A61C-F575-437D-B684-C7396A526BD1}"/>
          </ac:spMkLst>
        </pc:spChg>
        <pc:spChg chg="mod">
          <ac:chgData name="Georgia Williams (1801640)" userId="ef7630b3-6bb6-49d7-b7fc-c01944ac0311" providerId="ADAL" clId="{92E6959C-65FC-49E5-A893-7F969E1A6E41}" dt="2020-06-09T19:29:51.188" v="2635" actId="26606"/>
          <ac:spMkLst>
            <pc:docMk/>
            <pc:sldMk cId="255757734" sldId="265"/>
            <ac:spMk id="3" creationId="{6F9A615C-8DFD-4B9C-877E-D3DAEF4EBD52}"/>
          </ac:spMkLst>
        </pc:spChg>
        <pc:spChg chg="mod">
          <ac:chgData name="Georgia Williams (1801640)" userId="ef7630b3-6bb6-49d7-b7fc-c01944ac0311" providerId="ADAL" clId="{92E6959C-65FC-49E5-A893-7F969E1A6E41}" dt="2020-06-09T19:29:51.188" v="2635" actId="26606"/>
          <ac:spMkLst>
            <pc:docMk/>
            <pc:sldMk cId="255757734" sldId="265"/>
            <ac:spMk id="4" creationId="{D22D21B2-B892-411A-A758-EAF844B604AD}"/>
          </ac:spMkLst>
        </pc:spChg>
        <pc:spChg chg="mod">
          <ac:chgData name="Georgia Williams (1801640)" userId="ef7630b3-6bb6-49d7-b7fc-c01944ac0311" providerId="ADAL" clId="{92E6959C-65FC-49E5-A893-7F969E1A6E41}" dt="2020-06-09T19:29:51.188" v="2635" actId="26606"/>
          <ac:spMkLst>
            <pc:docMk/>
            <pc:sldMk cId="255757734" sldId="265"/>
            <ac:spMk id="5" creationId="{18301ECC-45AE-4132-9F08-B313AF2FFB1F}"/>
          </ac:spMkLst>
        </pc:spChg>
        <pc:spChg chg="add">
          <ac:chgData name="Georgia Williams (1801640)" userId="ef7630b3-6bb6-49d7-b7fc-c01944ac0311" providerId="ADAL" clId="{92E6959C-65FC-49E5-A893-7F969E1A6E41}" dt="2020-06-09T19:29:51.188" v="2635" actId="26606"/>
          <ac:spMkLst>
            <pc:docMk/>
            <pc:sldMk cId="255757734" sldId="265"/>
            <ac:spMk id="10" creationId="{33801627-6861-4EA9-BE98-E0CE33A894D9}"/>
          </ac:spMkLst>
        </pc:spChg>
        <pc:spChg chg="add">
          <ac:chgData name="Georgia Williams (1801640)" userId="ef7630b3-6bb6-49d7-b7fc-c01944ac0311" providerId="ADAL" clId="{92E6959C-65FC-49E5-A893-7F969E1A6E41}" dt="2020-06-09T19:29:51.188" v="2635" actId="26606"/>
          <ac:spMkLst>
            <pc:docMk/>
            <pc:sldMk cId="255757734" sldId="265"/>
            <ac:spMk id="12" creationId="{93C1483F-490E-4C8A-8765-1F8AF0C67D5F}"/>
          </ac:spMkLst>
        </pc:spChg>
        <pc:spChg chg="add">
          <ac:chgData name="Georgia Williams (1801640)" userId="ef7630b3-6bb6-49d7-b7fc-c01944ac0311" providerId="ADAL" clId="{92E6959C-65FC-49E5-A893-7F969E1A6E41}" dt="2020-06-09T19:29:51.188" v="2635" actId="26606"/>
          <ac:spMkLst>
            <pc:docMk/>
            <pc:sldMk cId="255757734" sldId="265"/>
            <ac:spMk id="14" creationId="{0249BF42-D05C-4553-9417-7B8695759291}"/>
          </ac:spMkLst>
        </pc:spChg>
      </pc:sldChg>
      <pc:sldChg chg="modSp new del mod">
        <pc:chgData name="Georgia Williams (1801640)" userId="ef7630b3-6bb6-49d7-b7fc-c01944ac0311" providerId="ADAL" clId="{92E6959C-65FC-49E5-A893-7F969E1A6E41}" dt="2020-06-12T04:35:50.180" v="14800" actId="2696"/>
        <pc:sldMkLst>
          <pc:docMk/>
          <pc:sldMk cId="541505141" sldId="265"/>
        </pc:sldMkLst>
        <pc:spChg chg="mod">
          <ac:chgData name="Georgia Williams (1801640)" userId="ef7630b3-6bb6-49d7-b7fc-c01944ac0311" providerId="ADAL" clId="{92E6959C-65FC-49E5-A893-7F969E1A6E41}" dt="2020-06-11T22:56:06.501" v="8657" actId="20577"/>
          <ac:spMkLst>
            <pc:docMk/>
            <pc:sldMk cId="541505141" sldId="265"/>
            <ac:spMk id="2" creationId="{31FE59D3-F65D-4D45-9025-1B5BAB533E49}"/>
          </ac:spMkLst>
        </pc:spChg>
        <pc:spChg chg="mod">
          <ac:chgData name="Georgia Williams (1801640)" userId="ef7630b3-6bb6-49d7-b7fc-c01944ac0311" providerId="ADAL" clId="{92E6959C-65FC-49E5-A893-7F969E1A6E41}" dt="2020-06-11T22:57:58.673" v="8749" actId="27636"/>
          <ac:spMkLst>
            <pc:docMk/>
            <pc:sldMk cId="541505141" sldId="265"/>
            <ac:spMk id="5" creationId="{3F8CF784-2DD4-4770-A8EB-F3F41543E524}"/>
          </ac:spMkLst>
        </pc:spChg>
      </pc:sldChg>
      <pc:sldChg chg="modSp new del mod">
        <pc:chgData name="Georgia Williams (1801640)" userId="ef7630b3-6bb6-49d7-b7fc-c01944ac0311" providerId="ADAL" clId="{92E6959C-65FC-49E5-A893-7F969E1A6E41}" dt="2020-06-12T04:56:50.556" v="15420" actId="47"/>
        <pc:sldMkLst>
          <pc:docMk/>
          <pc:sldMk cId="1439228986" sldId="266"/>
        </pc:sldMkLst>
        <pc:spChg chg="mod">
          <ac:chgData name="Georgia Williams (1801640)" userId="ef7630b3-6bb6-49d7-b7fc-c01944ac0311" providerId="ADAL" clId="{92E6959C-65FC-49E5-A893-7F969E1A6E41}" dt="2020-06-12T04:54:46.675" v="15385" actId="20577"/>
          <ac:spMkLst>
            <pc:docMk/>
            <pc:sldMk cId="1439228986" sldId="266"/>
            <ac:spMk id="2" creationId="{86E2AE1B-EEAE-45E7-A429-303A8E038572}"/>
          </ac:spMkLst>
        </pc:spChg>
        <pc:spChg chg="mod">
          <ac:chgData name="Georgia Williams (1801640)" userId="ef7630b3-6bb6-49d7-b7fc-c01944ac0311" providerId="ADAL" clId="{92E6959C-65FC-49E5-A893-7F969E1A6E41}" dt="2020-06-11T22:57:58.683" v="8750" actId="27636"/>
          <ac:spMkLst>
            <pc:docMk/>
            <pc:sldMk cId="1439228986" sldId="266"/>
            <ac:spMk id="5" creationId="{244BE7C6-8D09-47F5-8D9E-BD011495FF4C}"/>
          </ac:spMkLst>
        </pc:spChg>
      </pc:sldChg>
      <pc:sldChg chg="addSp modSp new del mod setBg">
        <pc:chgData name="Georgia Williams (1801640)" userId="ef7630b3-6bb6-49d7-b7fc-c01944ac0311" providerId="ADAL" clId="{92E6959C-65FC-49E5-A893-7F969E1A6E41}" dt="2020-06-11T01:12:50.368" v="3058" actId="47"/>
        <pc:sldMkLst>
          <pc:docMk/>
          <pc:sldMk cId="1669408431" sldId="266"/>
        </pc:sldMkLst>
        <pc:spChg chg="mod">
          <ac:chgData name="Georgia Williams (1801640)" userId="ef7630b3-6bb6-49d7-b7fc-c01944ac0311" providerId="ADAL" clId="{92E6959C-65FC-49E5-A893-7F969E1A6E41}" dt="2020-06-09T19:29:35.632" v="2632" actId="26606"/>
          <ac:spMkLst>
            <pc:docMk/>
            <pc:sldMk cId="1669408431" sldId="266"/>
            <ac:spMk id="2" creationId="{1AC18213-14C9-4DB1-9F46-0A184765D513}"/>
          </ac:spMkLst>
        </pc:spChg>
        <pc:spChg chg="mod">
          <ac:chgData name="Georgia Williams (1801640)" userId="ef7630b3-6bb6-49d7-b7fc-c01944ac0311" providerId="ADAL" clId="{92E6959C-65FC-49E5-A893-7F969E1A6E41}" dt="2020-06-09T19:29:35.632" v="2632" actId="26606"/>
          <ac:spMkLst>
            <pc:docMk/>
            <pc:sldMk cId="1669408431" sldId="266"/>
            <ac:spMk id="3" creationId="{0EEA2791-E084-42E7-A7F4-6F2DBF423605}"/>
          </ac:spMkLst>
        </pc:spChg>
        <pc:spChg chg="mod">
          <ac:chgData name="Georgia Williams (1801640)" userId="ef7630b3-6bb6-49d7-b7fc-c01944ac0311" providerId="ADAL" clId="{92E6959C-65FC-49E5-A893-7F969E1A6E41}" dt="2020-06-09T19:29:35.632" v="2632" actId="26606"/>
          <ac:spMkLst>
            <pc:docMk/>
            <pc:sldMk cId="1669408431" sldId="266"/>
            <ac:spMk id="4" creationId="{A36F9017-86BB-41A7-88FF-85B4884EA6A7}"/>
          </ac:spMkLst>
        </pc:spChg>
        <pc:spChg chg="mod">
          <ac:chgData name="Georgia Williams (1801640)" userId="ef7630b3-6bb6-49d7-b7fc-c01944ac0311" providerId="ADAL" clId="{92E6959C-65FC-49E5-A893-7F969E1A6E41}" dt="2020-06-09T19:29:35.632" v="2632" actId="26606"/>
          <ac:spMkLst>
            <pc:docMk/>
            <pc:sldMk cId="1669408431" sldId="266"/>
            <ac:spMk id="5" creationId="{8D5D704D-BA6E-4440-9427-1AE659F410F0}"/>
          </ac:spMkLst>
        </pc:spChg>
        <pc:spChg chg="add">
          <ac:chgData name="Georgia Williams (1801640)" userId="ef7630b3-6bb6-49d7-b7fc-c01944ac0311" providerId="ADAL" clId="{92E6959C-65FC-49E5-A893-7F969E1A6E41}" dt="2020-06-09T19:29:35.632" v="2632" actId="26606"/>
          <ac:spMkLst>
            <pc:docMk/>
            <pc:sldMk cId="1669408431" sldId="266"/>
            <ac:spMk id="10" creationId="{33801627-6861-4EA9-BE98-E0CE33A894D9}"/>
          </ac:spMkLst>
        </pc:spChg>
        <pc:spChg chg="add">
          <ac:chgData name="Georgia Williams (1801640)" userId="ef7630b3-6bb6-49d7-b7fc-c01944ac0311" providerId="ADAL" clId="{92E6959C-65FC-49E5-A893-7F969E1A6E41}" dt="2020-06-09T19:29:35.632" v="2632" actId="26606"/>
          <ac:spMkLst>
            <pc:docMk/>
            <pc:sldMk cId="1669408431" sldId="266"/>
            <ac:spMk id="12" creationId="{93C1483F-490E-4C8A-8765-1F8AF0C67D5F}"/>
          </ac:spMkLst>
        </pc:spChg>
        <pc:spChg chg="add">
          <ac:chgData name="Georgia Williams (1801640)" userId="ef7630b3-6bb6-49d7-b7fc-c01944ac0311" providerId="ADAL" clId="{92E6959C-65FC-49E5-A893-7F969E1A6E41}" dt="2020-06-09T19:29:35.632" v="2632" actId="26606"/>
          <ac:spMkLst>
            <pc:docMk/>
            <pc:sldMk cId="1669408431" sldId="266"/>
            <ac:spMk id="14" creationId="{0249BF42-D05C-4553-9417-7B8695759291}"/>
          </ac:spMkLst>
        </pc:spChg>
      </pc:sldChg>
      <pc:sldChg chg="addSp delSp modSp new mod ord setBg">
        <pc:chgData name="Georgia Williams (1801640)" userId="ef7630b3-6bb6-49d7-b7fc-c01944ac0311" providerId="ADAL" clId="{92E6959C-65FC-49E5-A893-7F969E1A6E41}" dt="2020-06-12T04:59:13.077" v="15504" actId="20577"/>
        <pc:sldMkLst>
          <pc:docMk/>
          <pc:sldMk cId="3155209456" sldId="267"/>
        </pc:sldMkLst>
        <pc:spChg chg="mod">
          <ac:chgData name="Georgia Williams (1801640)" userId="ef7630b3-6bb6-49d7-b7fc-c01944ac0311" providerId="ADAL" clId="{92E6959C-65FC-49E5-A893-7F969E1A6E41}" dt="2020-06-12T00:17:10.089" v="11086" actId="26606"/>
          <ac:spMkLst>
            <pc:docMk/>
            <pc:sldMk cId="3155209456" sldId="267"/>
            <ac:spMk id="2" creationId="{C949260E-0458-479C-A351-5C2E0FB78178}"/>
          </ac:spMkLst>
        </pc:spChg>
        <pc:spChg chg="mod ord">
          <ac:chgData name="Georgia Williams (1801640)" userId="ef7630b3-6bb6-49d7-b7fc-c01944ac0311" providerId="ADAL" clId="{92E6959C-65FC-49E5-A893-7F969E1A6E41}" dt="2020-06-12T01:00:34.306" v="11985" actId="27636"/>
          <ac:spMkLst>
            <pc:docMk/>
            <pc:sldMk cId="3155209456" sldId="267"/>
            <ac:spMk id="3" creationId="{6FEF942F-D2AB-4340-B882-3B3CCE6900B8}"/>
          </ac:spMkLst>
        </pc:spChg>
        <pc:spChg chg="del mod ord">
          <ac:chgData name="Georgia Williams (1801640)" userId="ef7630b3-6bb6-49d7-b7fc-c01944ac0311" providerId="ADAL" clId="{92E6959C-65FC-49E5-A893-7F969E1A6E41}" dt="2020-06-12T00:17:31.322" v="11087" actId="478"/>
          <ac:spMkLst>
            <pc:docMk/>
            <pc:sldMk cId="3155209456" sldId="267"/>
            <ac:spMk id="4" creationId="{632FA199-A183-4C33-A312-1126DEF5A21A}"/>
          </ac:spMkLst>
        </pc:spChg>
        <pc:spChg chg="mod ord">
          <ac:chgData name="Georgia Williams (1801640)" userId="ef7630b3-6bb6-49d7-b7fc-c01944ac0311" providerId="ADAL" clId="{92E6959C-65FC-49E5-A893-7F969E1A6E41}" dt="2020-06-12T00:17:06.703" v="11083" actId="26606"/>
          <ac:spMkLst>
            <pc:docMk/>
            <pc:sldMk cId="3155209456" sldId="267"/>
            <ac:spMk id="5" creationId="{17499274-2A7A-4301-93AB-CE0B3DAD57B3}"/>
          </ac:spMkLst>
        </pc:spChg>
        <pc:spChg chg="add del">
          <ac:chgData name="Georgia Williams (1801640)" userId="ef7630b3-6bb6-49d7-b7fc-c01944ac0311" providerId="ADAL" clId="{92E6959C-65FC-49E5-A893-7F969E1A6E41}" dt="2020-06-12T00:16:34.408" v="11077" actId="26606"/>
          <ac:spMkLst>
            <pc:docMk/>
            <pc:sldMk cId="3155209456" sldId="267"/>
            <ac:spMk id="11" creationId="{50CF6C96-4596-4D83-A9F9-A3AB22AB4D89}"/>
          </ac:spMkLst>
        </pc:spChg>
        <pc:spChg chg="add del">
          <ac:chgData name="Georgia Williams (1801640)" userId="ef7630b3-6bb6-49d7-b7fc-c01944ac0311" providerId="ADAL" clId="{92E6959C-65FC-49E5-A893-7F969E1A6E41}" dt="2020-06-12T00:17:10.089" v="11086" actId="26606"/>
          <ac:spMkLst>
            <pc:docMk/>
            <pc:sldMk cId="3155209456" sldId="267"/>
            <ac:spMk id="13" creationId="{60C2BF78-EE5B-49C7-ADD9-58CDBD13E3AA}"/>
          </ac:spMkLst>
        </pc:spChg>
        <pc:spChg chg="add mod">
          <ac:chgData name="Georgia Williams (1801640)" userId="ef7630b3-6bb6-49d7-b7fc-c01944ac0311" providerId="ADAL" clId="{92E6959C-65FC-49E5-A893-7F969E1A6E41}" dt="2020-06-12T04:59:13.077" v="15504" actId="20577"/>
          <ac:spMkLst>
            <pc:docMk/>
            <pc:sldMk cId="3155209456" sldId="267"/>
            <ac:spMk id="14" creationId="{26023D21-24F6-4207-B739-716030FDCA0E}"/>
          </ac:spMkLst>
        </pc:spChg>
        <pc:spChg chg="add del">
          <ac:chgData name="Georgia Williams (1801640)" userId="ef7630b3-6bb6-49d7-b7fc-c01944ac0311" providerId="ADAL" clId="{92E6959C-65FC-49E5-A893-7F969E1A6E41}" dt="2020-06-12T00:17:06.703" v="11083" actId="26606"/>
          <ac:spMkLst>
            <pc:docMk/>
            <pc:sldMk cId="3155209456" sldId="267"/>
            <ac:spMk id="15" creationId="{9163A971-857A-4D4D-B458-BADAF926FFCC}"/>
          </ac:spMkLst>
        </pc:spChg>
        <pc:spChg chg="add del">
          <ac:chgData name="Georgia Williams (1801640)" userId="ef7630b3-6bb6-49d7-b7fc-c01944ac0311" providerId="ADAL" clId="{92E6959C-65FC-49E5-A893-7F969E1A6E41}" dt="2020-06-12T00:16:29.053" v="11072" actId="26606"/>
          <ac:spMkLst>
            <pc:docMk/>
            <pc:sldMk cId="3155209456" sldId="267"/>
            <ac:spMk id="16" creationId="{50CF6C96-4596-4D83-A9F9-A3AB22AB4D89}"/>
          </ac:spMkLst>
        </pc:spChg>
        <pc:spChg chg="add del">
          <ac:chgData name="Georgia Williams (1801640)" userId="ef7630b3-6bb6-49d7-b7fc-c01944ac0311" providerId="ADAL" clId="{92E6959C-65FC-49E5-A893-7F969E1A6E41}" dt="2020-06-12T00:17:10.080" v="11085" actId="26606"/>
          <ac:spMkLst>
            <pc:docMk/>
            <pc:sldMk cId="3155209456" sldId="267"/>
            <ac:spMk id="17" creationId="{60C2BF78-EE5B-49C7-ADD9-58CDBD13E3AA}"/>
          </ac:spMkLst>
        </pc:spChg>
        <pc:spChg chg="add del">
          <ac:chgData name="Georgia Williams (1801640)" userId="ef7630b3-6bb6-49d7-b7fc-c01944ac0311" providerId="ADAL" clId="{92E6959C-65FC-49E5-A893-7F969E1A6E41}" dt="2020-06-12T00:16:32.809" v="11074" actId="26606"/>
          <ac:spMkLst>
            <pc:docMk/>
            <pc:sldMk cId="3155209456" sldId="267"/>
            <ac:spMk id="18" creationId="{60C2BF78-EE5B-49C7-ADD9-58CDBD13E3AA}"/>
          </ac:spMkLst>
        </pc:spChg>
        <pc:spChg chg="add">
          <ac:chgData name="Georgia Williams (1801640)" userId="ef7630b3-6bb6-49d7-b7fc-c01944ac0311" providerId="ADAL" clId="{92E6959C-65FC-49E5-A893-7F969E1A6E41}" dt="2020-06-12T00:17:10.089" v="11086" actId="26606"/>
          <ac:spMkLst>
            <pc:docMk/>
            <pc:sldMk cId="3155209456" sldId="267"/>
            <ac:spMk id="19" creationId="{50CF6C96-4596-4D83-A9F9-A3AB22AB4D89}"/>
          </ac:spMkLst>
        </pc:spChg>
        <pc:picChg chg="add mod ord modCrop">
          <ac:chgData name="Georgia Williams (1801640)" userId="ef7630b3-6bb6-49d7-b7fc-c01944ac0311" providerId="ADAL" clId="{92E6959C-65FC-49E5-A893-7F969E1A6E41}" dt="2020-06-12T00:17:10.089" v="11086" actId="26606"/>
          <ac:picMkLst>
            <pc:docMk/>
            <pc:sldMk cId="3155209456" sldId="267"/>
            <ac:picMk id="6" creationId="{8710E035-C727-45BB-BF58-E646E4C331C3}"/>
          </ac:picMkLst>
        </pc:picChg>
      </pc:sldChg>
      <pc:sldChg chg="addSp delSp modSp new mod setBg">
        <pc:chgData name="Georgia Williams (1801640)" userId="ef7630b3-6bb6-49d7-b7fc-c01944ac0311" providerId="ADAL" clId="{92E6959C-65FC-49E5-A893-7F969E1A6E41}" dt="2020-06-12T04:59:18.426" v="15506" actId="20577"/>
        <pc:sldMkLst>
          <pc:docMk/>
          <pc:sldMk cId="1897757810" sldId="268"/>
        </pc:sldMkLst>
        <pc:spChg chg="mod">
          <ac:chgData name="Georgia Williams (1801640)" userId="ef7630b3-6bb6-49d7-b7fc-c01944ac0311" providerId="ADAL" clId="{92E6959C-65FC-49E5-A893-7F969E1A6E41}" dt="2020-06-12T03:01:04.068" v="14218" actId="26606"/>
          <ac:spMkLst>
            <pc:docMk/>
            <pc:sldMk cId="1897757810" sldId="268"/>
            <ac:spMk id="2" creationId="{D5B8B21F-4FC8-4D17-BB00-1E952B87D567}"/>
          </ac:spMkLst>
        </pc:spChg>
        <pc:spChg chg="mod ord">
          <ac:chgData name="Georgia Williams (1801640)" userId="ef7630b3-6bb6-49d7-b7fc-c01944ac0311" providerId="ADAL" clId="{92E6959C-65FC-49E5-A893-7F969E1A6E41}" dt="2020-06-12T03:39:42.531" v="14663" actId="20577"/>
          <ac:spMkLst>
            <pc:docMk/>
            <pc:sldMk cId="1897757810" sldId="268"/>
            <ac:spMk id="3" creationId="{21B55CB3-2ACF-4719-B9A8-FB04B7564C81}"/>
          </ac:spMkLst>
        </pc:spChg>
        <pc:spChg chg="mod">
          <ac:chgData name="Georgia Williams (1801640)" userId="ef7630b3-6bb6-49d7-b7fc-c01944ac0311" providerId="ADAL" clId="{92E6959C-65FC-49E5-A893-7F969E1A6E41}" dt="2020-06-12T03:01:04.068" v="14218" actId="26606"/>
          <ac:spMkLst>
            <pc:docMk/>
            <pc:sldMk cId="1897757810" sldId="268"/>
            <ac:spMk id="4" creationId="{EA1E06D2-6E4E-4B11-957F-E6B9E785F4E5}"/>
          </ac:spMkLst>
        </pc:spChg>
        <pc:spChg chg="mod">
          <ac:chgData name="Georgia Williams (1801640)" userId="ef7630b3-6bb6-49d7-b7fc-c01944ac0311" providerId="ADAL" clId="{92E6959C-65FC-49E5-A893-7F969E1A6E41}" dt="2020-06-12T03:01:04.068" v="14218" actId="26606"/>
          <ac:spMkLst>
            <pc:docMk/>
            <pc:sldMk cId="1897757810" sldId="268"/>
            <ac:spMk id="5" creationId="{839BA5DE-3782-4835-B077-20817F22EBCF}"/>
          </ac:spMkLst>
        </pc:spChg>
        <pc:spChg chg="add">
          <ac:chgData name="Georgia Williams (1801640)" userId="ef7630b3-6bb6-49d7-b7fc-c01944ac0311" providerId="ADAL" clId="{92E6959C-65FC-49E5-A893-7F969E1A6E41}" dt="2020-06-12T03:01:04.068" v="14218" actId="26606"/>
          <ac:spMkLst>
            <pc:docMk/>
            <pc:sldMk cId="1897757810" sldId="268"/>
            <ac:spMk id="8" creationId="{50CF6C96-4596-4D83-A9F9-A3AB22AB4D89}"/>
          </ac:spMkLst>
        </pc:spChg>
        <pc:spChg chg="add mod">
          <ac:chgData name="Georgia Williams (1801640)" userId="ef7630b3-6bb6-49d7-b7fc-c01944ac0311" providerId="ADAL" clId="{92E6959C-65FC-49E5-A893-7F969E1A6E41}" dt="2020-06-12T04:59:18.426" v="15506" actId="20577"/>
          <ac:spMkLst>
            <pc:docMk/>
            <pc:sldMk cId="1897757810" sldId="268"/>
            <ac:spMk id="10" creationId="{5B673387-3730-4473-A2DF-98BD0DE5C21C}"/>
          </ac:spMkLst>
        </pc:spChg>
        <pc:spChg chg="add del">
          <ac:chgData name="Georgia Williams (1801640)" userId="ef7630b3-6bb6-49d7-b7fc-c01944ac0311" providerId="ADAL" clId="{92E6959C-65FC-49E5-A893-7F969E1A6E41}" dt="2020-06-12T03:00:58.620" v="14213" actId="26606"/>
          <ac:spMkLst>
            <pc:docMk/>
            <pc:sldMk cId="1897757810" sldId="268"/>
            <ac:spMk id="11" creationId="{0B67D982-25C5-4CC2-AA64-276BE3B2CA75}"/>
          </ac:spMkLst>
        </pc:spChg>
        <pc:spChg chg="add del">
          <ac:chgData name="Georgia Williams (1801640)" userId="ef7630b3-6bb6-49d7-b7fc-c01944ac0311" providerId="ADAL" clId="{92E6959C-65FC-49E5-A893-7F969E1A6E41}" dt="2020-06-12T03:01:00.386" v="14215" actId="26606"/>
          <ac:spMkLst>
            <pc:docMk/>
            <pc:sldMk cId="1897757810" sldId="268"/>
            <ac:spMk id="13" creationId="{60C2BF78-EE5B-49C7-ADD9-58CDBD13E3AA}"/>
          </ac:spMkLst>
        </pc:spChg>
        <pc:picChg chg="add mod ord">
          <ac:chgData name="Georgia Williams (1801640)" userId="ef7630b3-6bb6-49d7-b7fc-c01944ac0311" providerId="ADAL" clId="{92E6959C-65FC-49E5-A893-7F969E1A6E41}" dt="2020-06-12T03:01:04.068" v="14218" actId="26606"/>
          <ac:picMkLst>
            <pc:docMk/>
            <pc:sldMk cId="1897757810" sldId="268"/>
            <ac:picMk id="6" creationId="{C6867147-83BF-48A6-879D-ADC7B748A7BC}"/>
          </ac:picMkLst>
        </pc:picChg>
      </pc:sldChg>
      <pc:sldChg chg="addSp delSp modSp new mod setBg">
        <pc:chgData name="Georgia Williams (1801640)" userId="ef7630b3-6bb6-49d7-b7fc-c01944ac0311" providerId="ADAL" clId="{92E6959C-65FC-49E5-A893-7F969E1A6E41}" dt="2020-06-12T03:26:18.342" v="14333" actId="404"/>
        <pc:sldMkLst>
          <pc:docMk/>
          <pc:sldMk cId="4043844433" sldId="269"/>
        </pc:sldMkLst>
        <pc:spChg chg="mod">
          <ac:chgData name="Georgia Williams (1801640)" userId="ef7630b3-6bb6-49d7-b7fc-c01944ac0311" providerId="ADAL" clId="{92E6959C-65FC-49E5-A893-7F969E1A6E41}" dt="2020-06-12T00:03:43.831" v="10461" actId="1076"/>
          <ac:spMkLst>
            <pc:docMk/>
            <pc:sldMk cId="4043844433" sldId="269"/>
            <ac:spMk id="2" creationId="{AB843E67-205B-4483-B3E7-326D47984F1C}"/>
          </ac:spMkLst>
        </pc:spChg>
        <pc:spChg chg="mod">
          <ac:chgData name="Georgia Williams (1801640)" userId="ef7630b3-6bb6-49d7-b7fc-c01944ac0311" providerId="ADAL" clId="{92E6959C-65FC-49E5-A893-7F969E1A6E41}" dt="2020-06-12T03:26:18.342" v="14333" actId="404"/>
          <ac:spMkLst>
            <pc:docMk/>
            <pc:sldMk cId="4043844433" sldId="269"/>
            <ac:spMk id="3" creationId="{6E56E0CC-6B6E-4BA8-AFB3-1D18DAF93A1D}"/>
          </ac:spMkLst>
        </pc:spChg>
        <pc:spChg chg="del mod">
          <ac:chgData name="Georgia Williams (1801640)" userId="ef7630b3-6bb6-49d7-b7fc-c01944ac0311" providerId="ADAL" clId="{92E6959C-65FC-49E5-A893-7F969E1A6E41}" dt="2020-06-11T23:53:16.321" v="10253" actId="478"/>
          <ac:spMkLst>
            <pc:docMk/>
            <pc:sldMk cId="4043844433" sldId="269"/>
            <ac:spMk id="4" creationId="{FF92C3FE-23E0-46F0-A872-B0B39A059ECD}"/>
          </ac:spMkLst>
        </pc:spChg>
        <pc:spChg chg="mod">
          <ac:chgData name="Georgia Williams (1801640)" userId="ef7630b3-6bb6-49d7-b7fc-c01944ac0311" providerId="ADAL" clId="{92E6959C-65FC-49E5-A893-7F969E1A6E41}" dt="2020-06-11T23:47:16.675" v="10003" actId="26606"/>
          <ac:spMkLst>
            <pc:docMk/>
            <pc:sldMk cId="4043844433" sldId="269"/>
            <ac:spMk id="5" creationId="{0E2AB27E-4024-4AC6-ADB3-38A3E0D61DF7}"/>
          </ac:spMkLst>
        </pc:spChg>
        <pc:spChg chg="add mod">
          <ac:chgData name="Georgia Williams (1801640)" userId="ef7630b3-6bb6-49d7-b7fc-c01944ac0311" providerId="ADAL" clId="{92E6959C-65FC-49E5-A893-7F969E1A6E41}" dt="2020-06-11T23:48:46.301" v="10131" actId="20577"/>
          <ac:spMkLst>
            <pc:docMk/>
            <pc:sldMk cId="4043844433" sldId="269"/>
            <ac:spMk id="7" creationId="{C586A55C-97FD-438F-A08E-F193C7F365B8}"/>
          </ac:spMkLst>
        </pc:spChg>
        <pc:picChg chg="add mod ord">
          <ac:chgData name="Georgia Williams (1801640)" userId="ef7630b3-6bb6-49d7-b7fc-c01944ac0311" providerId="ADAL" clId="{92E6959C-65FC-49E5-A893-7F969E1A6E41}" dt="2020-06-11T23:47:54.243" v="10004" actId="27614"/>
          <ac:picMkLst>
            <pc:docMk/>
            <pc:sldMk cId="4043844433" sldId="269"/>
            <ac:picMk id="6" creationId="{FE7C2C3F-8C8F-407A-B1FE-5FAE04D4FDA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886A42-8345-4B13-AA84-2CFC110F1338}" type="datetimeFigureOut">
              <a:rPr lang="en-GB" smtClean="0"/>
              <a:t>10/06/2020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3AA6A3-ED60-4632-BF7F-1E404061E7B6}" type="slidenum">
              <a:rPr lang="en-GB" smtClean="0"/>
              <a:t>‹#›</a:t>
            </a:fld>
            <a:endParaRPr lang="en-GB"/>
          </a:p>
        </p:txBody>
      </p:sp>
    </p:spTree>
    <p:extLst>
      <p:ext uri="{BB962C8B-B14F-4D97-AF65-F5344CB8AC3E}">
        <p14:creationId xmlns:p14="http://schemas.microsoft.com/office/powerpoint/2010/main" val="35338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q=insdie+the+second+temple"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q=insdie+the+second+templ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search?q=Sacrifice+of+animal+in+judais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3</a:t>
            </a:fld>
            <a:endParaRPr lang="en-GB"/>
          </a:p>
        </p:txBody>
      </p:sp>
    </p:spTree>
    <p:extLst>
      <p:ext uri="{BB962C8B-B14F-4D97-AF65-F5344CB8AC3E}">
        <p14:creationId xmlns:p14="http://schemas.microsoft.com/office/powerpoint/2010/main" val="2077632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4</a:t>
            </a:fld>
            <a:endParaRPr lang="en-GB"/>
          </a:p>
        </p:txBody>
      </p:sp>
    </p:spTree>
    <p:extLst>
      <p:ext uri="{BB962C8B-B14F-4D97-AF65-F5344CB8AC3E}">
        <p14:creationId xmlns:p14="http://schemas.microsoft.com/office/powerpoint/2010/main" val="3038323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https://www.google.com/search?q=insdie+the+second+temple</a:t>
            </a:r>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5</a:t>
            </a:fld>
            <a:endParaRPr lang="en-GB"/>
          </a:p>
        </p:txBody>
      </p:sp>
    </p:spTree>
    <p:extLst>
      <p:ext uri="{BB962C8B-B14F-4D97-AF65-F5344CB8AC3E}">
        <p14:creationId xmlns:p14="http://schemas.microsoft.com/office/powerpoint/2010/main" val="1598909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https://www.google.com/search?q=insdie+the+second+temple</a:t>
            </a:r>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6</a:t>
            </a:fld>
            <a:endParaRPr lang="en-GB"/>
          </a:p>
        </p:txBody>
      </p:sp>
    </p:spTree>
    <p:extLst>
      <p:ext uri="{BB962C8B-B14F-4D97-AF65-F5344CB8AC3E}">
        <p14:creationId xmlns:p14="http://schemas.microsoft.com/office/powerpoint/2010/main" val="1886125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7</a:t>
            </a:fld>
            <a:endParaRPr lang="en-GB"/>
          </a:p>
        </p:txBody>
      </p:sp>
    </p:spTree>
    <p:extLst>
      <p:ext uri="{BB962C8B-B14F-4D97-AF65-F5344CB8AC3E}">
        <p14:creationId xmlns:p14="http://schemas.microsoft.com/office/powerpoint/2010/main" val="4037109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https://www.google.com/search?q=Sacrifice+of+animal+in+judaism</a:t>
            </a:r>
            <a:endParaRPr lang="en-GB" dirty="0"/>
          </a:p>
        </p:txBody>
      </p:sp>
      <p:sp>
        <p:nvSpPr>
          <p:cNvPr id="4" name="Slide Number Placeholder 3"/>
          <p:cNvSpPr>
            <a:spLocks noGrp="1"/>
          </p:cNvSpPr>
          <p:nvPr>
            <p:ph type="sldNum" sz="quarter" idx="5"/>
          </p:nvPr>
        </p:nvSpPr>
        <p:spPr/>
        <p:txBody>
          <a:bodyPr/>
          <a:lstStyle/>
          <a:p>
            <a:fld id="{623AA6A3-ED60-4632-BF7F-1E404061E7B6}" type="slidenum">
              <a:rPr lang="en-GB" smtClean="0"/>
              <a:t>8</a:t>
            </a:fld>
            <a:endParaRPr lang="en-GB"/>
          </a:p>
        </p:txBody>
      </p:sp>
    </p:spTree>
    <p:extLst>
      <p:ext uri="{BB962C8B-B14F-4D97-AF65-F5344CB8AC3E}">
        <p14:creationId xmlns:p14="http://schemas.microsoft.com/office/powerpoint/2010/main" val="1295062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A452E4BF-2143-4758-9FA2-A5EB10B5AB14}" type="datetime1">
              <a:rPr lang="en-US" smtClean="0"/>
              <a:t>6/10/2020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58136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90791E1B-1125-4241-BE01-FB5FDAE3A930}" type="datetime1">
              <a:rPr lang="en-US" smtClean="0"/>
              <a:t>6/10/2020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02912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2A4B2163-BE82-4177-8B2B-15FB4211EE2C}" type="datetime1">
              <a:rPr lang="en-US" smtClean="0"/>
              <a:t>6/10/2020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19915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92A1E08E-2A14-47C9-A2CF-28E89C6EBA81}" type="datetime1">
              <a:rPr lang="en-US" smtClean="0"/>
              <a:t>6/10/2020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86091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608A9962-8B1D-4567-BEBB-396DA89DDA6E}" type="datetime1">
              <a:rPr lang="en-US" smtClean="0"/>
              <a:t>6/10/2020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5961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95FEAAA8-A15C-4919-9047-4757BD5DE2E1}" type="datetime1">
              <a:rPr lang="en-US" smtClean="0"/>
              <a:t>6/10/2020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15724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246F8E88-E517-4DDF-A6AD-64DFF3707434}" type="datetime1">
              <a:rPr lang="en-US" smtClean="0"/>
              <a:t>6/10/2020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87034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0E7C88BB-8AF8-46C8-8196-47F427164278}" type="datetime1">
              <a:rPr lang="en-US" smtClean="0"/>
              <a:t>6/10/2020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82065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63E290F-E00B-4108-BAE5-954262C4E8C7}" type="datetime1">
              <a:rPr lang="en-US" smtClean="0"/>
              <a:t>6/10/2020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079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7898260E-2850-4C1E-8689-28BF0C79BBA2}" type="datetime1">
              <a:rPr lang="en-US" smtClean="0"/>
              <a:t>6/10/2020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78877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D2D1D14D-8CE7-4C80-AD0A-ED08E693A14B}" type="datetime1">
              <a:rPr lang="en-US" smtClean="0"/>
              <a:t>6/10/2020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91661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45D8322F-488F-449D-94C6-AD6BE8D319D2}" type="datetime1">
              <a:rPr lang="en-US" smtClean="0"/>
              <a:t>6/10/2020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51369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452E4BF-2143-4758-9FA2-A5EB10B5AB14}" type="datetime1">
              <a:rPr lang="en-US" smtClean="0"/>
              <a:t>6/10/2020</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51845F5A-061D-4825-9AE9-D7794091C6CF}"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80481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91E1B-1125-4241-BE01-FB5FDAE3A930}" type="datetime1">
              <a:rPr lang="en-US" smtClean="0"/>
              <a:t>6/10/2020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22768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4B2163-BE82-4177-8B2B-15FB4211EE2C}" type="datetime1">
              <a:rPr lang="en-US" smtClean="0"/>
              <a:t>6/10/2020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2972420"/>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A1E08E-2A14-47C9-A2CF-28E89C6EBA81}" type="datetime1">
              <a:rPr lang="en-US" smtClean="0"/>
              <a:t>6/10/2020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8782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8A9962-8B1D-4567-BEBB-396DA89DDA6E}" type="datetime1">
              <a:rPr lang="en-US" smtClean="0"/>
              <a:t>6/10/2020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14566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FEAAA8-A15C-4919-9047-4757BD5DE2E1}" type="datetime1">
              <a:rPr lang="en-US" smtClean="0"/>
              <a:t>6/10/2020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66244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6762C3-A055-4174-8297-52B8CEB4F652}" type="datetime1">
              <a:rPr lang="en-US" smtClean="0"/>
              <a:t>6/10/2020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622506"/>
      </p:ext>
    </p:extLst>
  </p:cSld>
  <p:clrMapOvr>
    <a:masterClrMapping/>
  </p:clrMapOvr>
  <p:hf hd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E290F-E00B-4108-BAE5-954262C4E8C7}" type="datetime1">
              <a:rPr lang="en-US" smtClean="0"/>
              <a:t>6/10/2020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97605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6762C3-A055-4174-8297-52B8CEB4F652}" type="datetime1">
              <a:rPr lang="en-US" smtClean="0"/>
              <a:t>6/10/2020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39328277"/>
      </p:ext>
    </p:extLst>
  </p:cSld>
  <p:clrMapOvr>
    <a:masterClrMapping/>
  </p:clrMapOvr>
  <p:hf hd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D1D14D-8CE7-4C80-AD0A-ED08E693A14B}" type="datetime1">
              <a:rPr lang="en-US" smtClean="0"/>
              <a:t>6/10/2020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55296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D8322F-488F-449D-94C6-AD6BE8D319D2}" type="datetime1">
              <a:rPr lang="en-US" smtClean="0"/>
              <a:t>6/10/2020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069642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6762C3-A055-4174-8297-52B8CEB4F652}" type="datetime1">
              <a:rPr lang="en-US" smtClean="0"/>
              <a:t>6/10/2020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90060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0" r:id="rId6"/>
    <p:sldLayoutId id="2147483745" r:id="rId7"/>
    <p:sldLayoutId id="2147483746" r:id="rId8"/>
    <p:sldLayoutId id="2147483747" r:id="rId9"/>
    <p:sldLayoutId id="2147483748" r:id="rId10"/>
    <p:sldLayoutId id="2147483749" r:id="rId11"/>
    <p:sldLayoutId id="2147483751" r:id="rId12"/>
  </p:sldLayoutIdLst>
  <p:hf hdr="0" dt="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2A6762C3-A055-4174-8297-52B8CEB4F652}" type="datetime1">
              <a:rPr lang="en-US" smtClean="0"/>
              <a:t>6/10/2020</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389629467"/>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hf hd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search?q=jewish+second+temple" TargetMode="External"/><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hyperlink" Target="https://www.google.com/search?q=jewish+second+templ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hyperlink" Target="https://www.google.com/search?q=jewish+second+templ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hyperlink" Target="https://www.google.com/search?q=insdie+the+second+templ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hyperlink" Target="https://www.google.com/search?q=insdie+the+second+templ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hyperlink" Target="https://www.google.com/search?q=Josephu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hyperlink" Target="https://www.google.com/search?q=Sacrifice+of+animal+in+judais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9i4QSg-5Jww" TargetMode="External"/><Relationship Id="rId1" Type="http://schemas.openxmlformats.org/officeDocument/2006/relationships/slideLayout" Target="../slideLayouts/slideLayout14.xml"/><Relationship Id="rId4" Type="http://schemas.openxmlformats.org/officeDocument/2006/relationships/hyperlink" Target="https://www.google.com/search?q=ancient+crane"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pastorpaulallen.blogspot.com/2015/01/the-table-of-showbread.html" TargetMode="External"/><Relationship Id="rId3" Type="http://schemas.openxmlformats.org/officeDocument/2006/relationships/hyperlink" Target="https://www.bibleodyssey.org/en/places/main-articles/second-temple" TargetMode="External"/><Relationship Id="rId7" Type="http://schemas.openxmlformats.org/officeDocument/2006/relationships/hyperlink" Target="https://www.myjewishlearning.com/article/the-value-of-animal-sacrifices/" TargetMode="External"/><Relationship Id="rId2" Type="http://schemas.openxmlformats.org/officeDocument/2006/relationships/hyperlink" Target="https://www.jewishvirtuallibrary.org/the-second-temple" TargetMode="External"/><Relationship Id="rId1" Type="http://schemas.openxmlformats.org/officeDocument/2006/relationships/slideLayout" Target="../slideLayouts/slideLayout14.xml"/><Relationship Id="rId6" Type="http://schemas.openxmlformats.org/officeDocument/2006/relationships/hyperlink" Target="https://www.chabad.org/library/article_cdo/aid/913023/jewish/The-Second-Temple.htm" TargetMode="External"/><Relationship Id="rId5" Type="http://schemas.openxmlformats.org/officeDocument/2006/relationships/hyperlink" Target="https://www.popularmechanics.com/science/archaeology/a28833389/crane-history-construction-ancient-greece/" TargetMode="External"/><Relationship Id="rId10" Type="http://schemas.openxmlformats.org/officeDocument/2006/relationships/hyperlink" Target="https://www.youtube.com/watch?v=9i4QSg-5Jww" TargetMode="External"/><Relationship Id="rId4" Type="http://schemas.openxmlformats.org/officeDocument/2006/relationships/hyperlink" Target="https://www.myjewishlearning.com/article/second-temple/" TargetMode="External"/><Relationship Id="rId9" Type="http://schemas.openxmlformats.org/officeDocument/2006/relationships/hyperlink" Target="http://www.scielo.org.za/scielo.php?script=sci_arttext&amp;pid=S0259-94222015000200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arge building&#10;&#10;Description automatically generated">
            <a:extLst>
              <a:ext uri="{FF2B5EF4-FFF2-40B4-BE49-F238E27FC236}">
                <a16:creationId xmlns:a16="http://schemas.microsoft.com/office/drawing/2014/main" id="{29EE196D-A45F-42F1-AA09-9D61C4A08752}"/>
              </a:ext>
            </a:extLst>
          </p:cNvPr>
          <p:cNvPicPr>
            <a:picLocks noChangeAspect="1"/>
          </p:cNvPicPr>
          <p:nvPr/>
        </p:nvPicPr>
        <p:blipFill rotWithShape="1">
          <a:blip r:embed="rId2">
            <a:alphaModFix amt="40000"/>
          </a:blip>
          <a:srcRect t="6244" b="9486"/>
          <a:stretch/>
        </p:blipFill>
        <p:spPr>
          <a:xfrm>
            <a:off x="20" y="-2"/>
            <a:ext cx="12191980" cy="6858000"/>
          </a:xfrm>
          <a:prstGeom prst="rect">
            <a:avLst/>
          </a:prstGeom>
        </p:spPr>
      </p:pic>
      <p:sp>
        <p:nvSpPr>
          <p:cNvPr id="2" name="Title 1"/>
          <p:cNvSpPr>
            <a:spLocks noGrp="1"/>
          </p:cNvSpPr>
          <p:nvPr>
            <p:ph type="ctrTitle"/>
          </p:nvPr>
        </p:nvSpPr>
        <p:spPr>
          <a:xfrm>
            <a:off x="1261872" y="758952"/>
            <a:ext cx="9418320" cy="4041648"/>
          </a:xfrm>
        </p:spPr>
        <p:txBody>
          <a:bodyPr>
            <a:normAutofit/>
          </a:bodyPr>
          <a:lstStyle/>
          <a:p>
            <a:r>
              <a:rPr lang="en-US">
                <a:latin typeface="Calibri" panose="020F0502020204030204" pitchFamily="34" charset="0"/>
                <a:cs typeface="Calibri" panose="020F0502020204030204" pitchFamily="34" charset="0"/>
              </a:rPr>
              <a:t>Second Temple Judaism</a:t>
            </a:r>
          </a:p>
        </p:txBody>
      </p:sp>
      <p:sp>
        <p:nvSpPr>
          <p:cNvPr id="3" name="Subtitle 2"/>
          <p:cNvSpPr>
            <a:spLocks noGrp="1"/>
          </p:cNvSpPr>
          <p:nvPr>
            <p:ph type="subTitle" idx="1"/>
          </p:nvPr>
        </p:nvSpPr>
        <p:spPr>
          <a:xfrm>
            <a:off x="1261872" y="4800600"/>
            <a:ext cx="9418320" cy="1691640"/>
          </a:xfrm>
        </p:spPr>
        <p:txBody>
          <a:bodyPr vert="horz" lIns="91440" tIns="45720" rIns="91440" bIns="45720" rtlCol="0">
            <a:normAutofit/>
          </a:bodyPr>
          <a:lstStyle/>
          <a:p>
            <a:r>
              <a:rPr lang="en-US" dirty="0">
                <a:solidFill>
                  <a:schemeClr val="tx1"/>
                </a:solidFill>
                <a:latin typeface="Calibri" panose="020F0502020204030204" pitchFamily="34" charset="0"/>
                <a:cs typeface="Calibri" panose="020F0502020204030204" pitchFamily="34" charset="0"/>
              </a:rPr>
              <a:t>Georgia Williams </a:t>
            </a:r>
          </a:p>
          <a:p>
            <a:r>
              <a:rPr lang="en-US" dirty="0">
                <a:solidFill>
                  <a:schemeClr val="tx1"/>
                </a:solidFill>
                <a:latin typeface="Calibri" panose="020F0502020204030204" pitchFamily="34" charset="0"/>
                <a:cs typeface="Calibri" panose="020F0502020204030204" pitchFamily="34" charset="0"/>
              </a:rPr>
              <a:t>1801640@student.uwtsd.ac.uk</a:t>
            </a:r>
          </a:p>
        </p:txBody>
      </p:sp>
      <p:sp>
        <p:nvSpPr>
          <p:cNvPr id="5" name="Slide Number Placeholder 4">
            <a:extLst>
              <a:ext uri="{FF2B5EF4-FFF2-40B4-BE49-F238E27FC236}">
                <a16:creationId xmlns:a16="http://schemas.microsoft.com/office/drawing/2014/main" id="{829023C1-7972-49D3-9479-3EC9EA6BF2CC}"/>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a:solidFill>
                  <a:schemeClr val="tx1"/>
                </a:solidFill>
              </a:rPr>
              <a:pPr>
                <a:lnSpc>
                  <a:spcPct val="90000"/>
                </a:lnSpc>
                <a:spcAft>
                  <a:spcPts val="600"/>
                </a:spcAft>
              </a:pPr>
              <a:t>1</a:t>
            </a:fld>
            <a:endParaRPr lang="en-US">
              <a:solidFill>
                <a:schemeClr val="tx1"/>
              </a:solidFill>
            </a:endParaRPr>
          </a:p>
        </p:txBody>
      </p:sp>
      <p:sp>
        <p:nvSpPr>
          <p:cNvPr id="9" name="TextBox 8">
            <a:extLst>
              <a:ext uri="{FF2B5EF4-FFF2-40B4-BE49-F238E27FC236}">
                <a16:creationId xmlns:a16="http://schemas.microsoft.com/office/drawing/2014/main" id="{437AE836-5FED-4470-8347-10F6B92331B0}"/>
              </a:ext>
            </a:extLst>
          </p:cNvPr>
          <p:cNvSpPr txBox="1"/>
          <p:nvPr/>
        </p:nvSpPr>
        <p:spPr>
          <a:xfrm>
            <a:off x="518159" y="6512560"/>
            <a:ext cx="4657155" cy="338554"/>
          </a:xfrm>
          <a:prstGeom prst="rect">
            <a:avLst/>
          </a:prstGeom>
          <a:noFill/>
        </p:spPr>
        <p:txBody>
          <a:bodyPr wrap="square" rtlCol="0">
            <a:spAutoFit/>
          </a:bodyPr>
          <a:lstStyle/>
          <a:p>
            <a:pPr>
              <a:spcAft>
                <a:spcPts val="600"/>
              </a:spcAft>
            </a:pPr>
            <a:r>
              <a:rPr lang="en-GB" sz="800" dirty="0">
                <a:solidFill>
                  <a:schemeClr val="bg1"/>
                </a:solidFill>
              </a:rPr>
              <a:t>Image 1, Second Temple Judaism, &lt;</a:t>
            </a:r>
            <a:r>
              <a:rPr lang="en-GB" sz="800" dirty="0">
                <a:hlinkClick r:id="rId3"/>
              </a:rPr>
              <a:t>https://www.google.com/search?q=jewish+second+temple</a:t>
            </a:r>
            <a:r>
              <a:rPr lang="en-GB" sz="800" dirty="0"/>
              <a:t>&gt;</a:t>
            </a:r>
            <a:r>
              <a:rPr lang="en-GB" sz="800" dirty="0">
                <a:solidFill>
                  <a:schemeClr val="bg1"/>
                </a:solidFill>
              </a:rPr>
              <a:t>  (accessed on 11.06.202)</a:t>
            </a:r>
          </a:p>
        </p:txBody>
      </p:sp>
      <p:pic>
        <p:nvPicPr>
          <p:cNvPr id="11" name="Picture 10">
            <a:extLst>
              <a:ext uri="{FF2B5EF4-FFF2-40B4-BE49-F238E27FC236}">
                <a16:creationId xmlns:a16="http://schemas.microsoft.com/office/drawing/2014/main" id="{A28CB970-BE15-4E76-BA3B-C8D830FAFBA1}"/>
              </a:ext>
            </a:extLst>
          </p:cNvPr>
          <p:cNvPicPr>
            <a:picLocks noChangeAspect="1"/>
          </p:cNvPicPr>
          <p:nvPr/>
        </p:nvPicPr>
        <p:blipFill>
          <a:blip r:embed="rId4"/>
          <a:stretch>
            <a:fillRect/>
          </a:stretch>
        </p:blipFill>
        <p:spPr>
          <a:xfrm>
            <a:off x="9897468" y="-4"/>
            <a:ext cx="2294511" cy="75895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690DE-46DF-4D56-871B-4D05AF7F5F03}"/>
              </a:ext>
            </a:extLst>
          </p:cNvPr>
          <p:cNvSpPr>
            <a:spLocks noGrp="1"/>
          </p:cNvSpPr>
          <p:nvPr>
            <p:ph type="title"/>
          </p:nvPr>
        </p:nvSpPr>
        <p:spPr>
          <a:xfrm>
            <a:off x="1261872" y="365760"/>
            <a:ext cx="9692640" cy="1325562"/>
          </a:xfrm>
        </p:spPr>
        <p:txBody>
          <a:bodyPr>
            <a:normAutofit/>
          </a:bodyPr>
          <a:lstStyle/>
          <a:p>
            <a:r>
              <a:rPr lang="en-GB" dirty="0"/>
              <a:t>Contents </a:t>
            </a:r>
          </a:p>
        </p:txBody>
      </p:sp>
      <p:sp>
        <p:nvSpPr>
          <p:cNvPr id="6" name="Content Placeholder 5">
            <a:extLst>
              <a:ext uri="{FF2B5EF4-FFF2-40B4-BE49-F238E27FC236}">
                <a16:creationId xmlns:a16="http://schemas.microsoft.com/office/drawing/2014/main" id="{8C2DDBF0-245C-44E5-800D-74E9D7C9A5CE}"/>
              </a:ext>
            </a:extLst>
          </p:cNvPr>
          <p:cNvSpPr>
            <a:spLocks noGrp="1"/>
          </p:cNvSpPr>
          <p:nvPr>
            <p:ph idx="1"/>
          </p:nvPr>
        </p:nvSpPr>
        <p:spPr>
          <a:xfrm>
            <a:off x="1261872" y="1828800"/>
            <a:ext cx="8595360" cy="4351337"/>
          </a:xfrm>
        </p:spPr>
        <p:txBody>
          <a:bodyPr>
            <a:normAutofit/>
          </a:bodyPr>
          <a:lstStyle/>
          <a:p>
            <a:pPr marL="118872" indent="0">
              <a:buNone/>
            </a:pPr>
            <a:r>
              <a:rPr lang="en-GB" dirty="0"/>
              <a:t>Background of the first temple ………………………………………….... 3 </a:t>
            </a:r>
          </a:p>
          <a:p>
            <a:pPr marL="118872" indent="0">
              <a:buNone/>
            </a:pPr>
            <a:r>
              <a:rPr lang="en-GB" dirty="0"/>
              <a:t>The significance of Second Temple Judaism …………………….……… 4</a:t>
            </a:r>
          </a:p>
          <a:p>
            <a:pPr marL="118872" indent="0">
              <a:buNone/>
            </a:pPr>
            <a:r>
              <a:rPr lang="en-GB" dirty="0"/>
              <a:t>Inside The Temple …………………………………..…………….………... 5</a:t>
            </a:r>
          </a:p>
          <a:p>
            <a:pPr marL="118872" indent="0">
              <a:buNone/>
            </a:pPr>
            <a:r>
              <a:rPr lang="en-GB" dirty="0"/>
              <a:t>Outside the Temple …………………………………………………………. 6</a:t>
            </a:r>
          </a:p>
          <a:p>
            <a:pPr marL="118872" indent="0">
              <a:buNone/>
            </a:pPr>
            <a:r>
              <a:rPr lang="en-GB" dirty="0"/>
              <a:t>Discoveries in the Second Temple ………………………………………… 7</a:t>
            </a:r>
          </a:p>
          <a:p>
            <a:pPr marL="118872" indent="0">
              <a:buNone/>
            </a:pPr>
            <a:r>
              <a:rPr lang="en-GB" dirty="0"/>
              <a:t>What is the religious significance of the Temple ……………………….. 8</a:t>
            </a:r>
          </a:p>
          <a:p>
            <a:pPr marL="118872" indent="0">
              <a:buNone/>
            </a:pPr>
            <a:r>
              <a:rPr lang="en-GB" dirty="0"/>
              <a:t>Controversy about the temple and its discovery ……………………….. 10</a:t>
            </a:r>
          </a:p>
          <a:p>
            <a:pPr marL="118872" indent="0">
              <a:buNone/>
            </a:pPr>
            <a:r>
              <a:rPr lang="en-GB" dirty="0"/>
              <a:t>Bibliography ………………………………………………………………...... 11</a:t>
            </a:r>
          </a:p>
        </p:txBody>
      </p:sp>
      <p:sp>
        <p:nvSpPr>
          <p:cNvPr id="13" name="Rectangle 12">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Footer Placeholder 3">
            <a:extLst>
              <a:ext uri="{FF2B5EF4-FFF2-40B4-BE49-F238E27FC236}">
                <a16:creationId xmlns:a16="http://schemas.microsoft.com/office/drawing/2014/main" id="{72541C13-3602-4F04-B614-D7132D1953E6}"/>
              </a:ext>
            </a:extLst>
          </p:cNvPr>
          <p:cNvSpPr>
            <a:spLocks noGrp="1"/>
          </p:cNvSpPr>
          <p:nvPr>
            <p:ph type="ftr" sz="quarter" idx="11"/>
          </p:nvPr>
        </p:nvSpPr>
        <p:spPr>
          <a:xfrm rot="16200000">
            <a:off x="9959341" y="4046537"/>
            <a:ext cx="3581400" cy="365125"/>
          </a:xfrm>
        </p:spPr>
        <p:txBody>
          <a:bodyPr>
            <a:normAutofit/>
          </a:bodyPr>
          <a:lstStyle/>
          <a:p>
            <a:endParaRPr lang="en-US">
              <a:solidFill>
                <a:schemeClr val="tx1">
                  <a:alpha val="70000"/>
                </a:schemeClr>
              </a:solidFill>
            </a:endParaRPr>
          </a:p>
        </p:txBody>
      </p:sp>
      <p:sp>
        <p:nvSpPr>
          <p:cNvPr id="5" name="Slide Number Placeholder 4">
            <a:extLst>
              <a:ext uri="{FF2B5EF4-FFF2-40B4-BE49-F238E27FC236}">
                <a16:creationId xmlns:a16="http://schemas.microsoft.com/office/drawing/2014/main" id="{47C6D59D-5C0C-458C-B742-E32D1CC72615}"/>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a:solidFill>
                  <a:schemeClr val="tx1">
                    <a:alpha val="70000"/>
                  </a:schemeClr>
                </a:solidFill>
              </a:rPr>
              <a:pPr>
                <a:lnSpc>
                  <a:spcPct val="90000"/>
                </a:lnSpc>
                <a:spcAft>
                  <a:spcPts val="600"/>
                </a:spcAft>
              </a:pPr>
              <a:t>2</a:t>
            </a:fld>
            <a:endParaRPr lang="en-US">
              <a:solidFill>
                <a:schemeClr val="tx1">
                  <a:alpha val="70000"/>
                </a:schemeClr>
              </a:solidFill>
            </a:endParaRPr>
          </a:p>
        </p:txBody>
      </p:sp>
    </p:spTree>
    <p:extLst>
      <p:ext uri="{BB962C8B-B14F-4D97-AF65-F5344CB8AC3E}">
        <p14:creationId xmlns:p14="http://schemas.microsoft.com/office/powerpoint/2010/main" val="184244247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6" name="Rectangle 72">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D189188-BD84-49D7-A8F7-B7F2682285C5}"/>
              </a:ext>
            </a:extLst>
          </p:cNvPr>
          <p:cNvPicPr>
            <a:picLocks noChangeAspect="1"/>
          </p:cNvPicPr>
          <p:nvPr/>
        </p:nvPicPr>
        <p:blipFill rotWithShape="1">
          <a:blip r:embed="rId3">
            <a:alphaModFix amt="35000"/>
          </a:blip>
          <a:srcRect t="10363"/>
          <a:stretch/>
        </p:blipFill>
        <p:spPr>
          <a:xfrm>
            <a:off x="20" y="-6876"/>
            <a:ext cx="11292820" cy="6857990"/>
          </a:xfrm>
          <a:prstGeom prst="rect">
            <a:avLst/>
          </a:prstGeom>
        </p:spPr>
      </p:pic>
      <p:sp>
        <p:nvSpPr>
          <p:cNvPr id="2" name="Title 1">
            <a:extLst>
              <a:ext uri="{FF2B5EF4-FFF2-40B4-BE49-F238E27FC236}">
                <a16:creationId xmlns:a16="http://schemas.microsoft.com/office/drawing/2014/main" id="{6D39262C-2CF8-460C-8CC2-EF75A8E21FB8}"/>
              </a:ext>
            </a:extLst>
          </p:cNvPr>
          <p:cNvSpPr>
            <a:spLocks noGrp="1"/>
          </p:cNvSpPr>
          <p:nvPr>
            <p:ph type="title"/>
          </p:nvPr>
        </p:nvSpPr>
        <p:spPr>
          <a:xfrm>
            <a:off x="1261872" y="365760"/>
            <a:ext cx="9692640" cy="1325562"/>
          </a:xfrm>
        </p:spPr>
        <p:txBody>
          <a:bodyPr>
            <a:normAutofit/>
          </a:bodyPr>
          <a:lstStyle/>
          <a:p>
            <a:r>
              <a:rPr lang="en-GB" dirty="0">
                <a:solidFill>
                  <a:schemeClr val="bg1"/>
                </a:solidFill>
                <a:latin typeface="Calibri" panose="020F0502020204030204" pitchFamily="34" charset="0"/>
                <a:cs typeface="Calibri" panose="020F0502020204030204" pitchFamily="34" charset="0"/>
              </a:rPr>
              <a:t>Background of the first temple</a:t>
            </a:r>
          </a:p>
        </p:txBody>
      </p:sp>
      <p:sp>
        <p:nvSpPr>
          <p:cNvPr id="3" name="Content Placeholder 2">
            <a:extLst>
              <a:ext uri="{FF2B5EF4-FFF2-40B4-BE49-F238E27FC236}">
                <a16:creationId xmlns:a16="http://schemas.microsoft.com/office/drawing/2014/main" id="{C257528E-9F27-4684-BAEF-877A41F23916}"/>
              </a:ext>
            </a:extLst>
          </p:cNvPr>
          <p:cNvSpPr>
            <a:spLocks noGrp="1"/>
          </p:cNvSpPr>
          <p:nvPr>
            <p:ph idx="1"/>
          </p:nvPr>
        </p:nvSpPr>
        <p:spPr>
          <a:xfrm>
            <a:off x="518159" y="1691322"/>
            <a:ext cx="9339073" cy="4488815"/>
          </a:xfrm>
        </p:spPr>
        <p:txBody>
          <a:bodyPr>
            <a:normAutofit lnSpcReduction="10000"/>
          </a:bodyPr>
          <a:lstStyle/>
          <a:p>
            <a:pPr marL="0" indent="0">
              <a:buNone/>
            </a:pPr>
            <a:r>
              <a:rPr lang="en-GB" dirty="0">
                <a:solidFill>
                  <a:schemeClr val="bg1"/>
                </a:solidFill>
                <a:latin typeface="Calibri" panose="020F0502020204030204" pitchFamily="34" charset="0"/>
                <a:cs typeface="Calibri" panose="020F0502020204030204" pitchFamily="34" charset="0"/>
              </a:rPr>
              <a:t>In order to paint the right picture we should start with the reason as to why the second temple was required. Before the second temple there was the Temple of Solomon. This was the first Holy Jewish Temple and was presented to the Jewish people through the prophet Nathan who was given instructions by God for a temple. Nathan gave these instructions to King David, David wanted to build the Temple himself but was told that it would be his son Solomon that would create the temple. So, in 833 B.C.E Solomon began his construction on the Temple. The Temple was built on top of Mount Moriah as it is said that it was this mountain where Abraham took his son when God was testing Abrahams loyalty. The Temple to 7 years to complete and stood until the end of Solomon’s reign when it was destroyed by the Nebuchadnezzar II, these were the army of the Babylonian king, in 586 B.C.E.(Chabad.org, 2020) In 521 B.C.E the construction of the second temple took place (Lawrence H. Schiffman, 2020). When Cyrus The Great vanquished the Babylonian army he declared that the Temple be rebuilt and those who were </a:t>
            </a:r>
            <a:r>
              <a:rPr lang="en-GB" dirty="0" err="1">
                <a:solidFill>
                  <a:schemeClr val="bg1"/>
                </a:solidFill>
                <a:latin typeface="Calibri" panose="020F0502020204030204" pitchFamily="34" charset="0"/>
                <a:cs typeface="Calibri" panose="020F0502020204030204" pitchFamily="34" charset="0"/>
              </a:rPr>
              <a:t>exhiled</a:t>
            </a:r>
            <a:r>
              <a:rPr lang="en-GB" dirty="0">
                <a:solidFill>
                  <a:schemeClr val="bg1"/>
                </a:solidFill>
                <a:latin typeface="Calibri" panose="020F0502020204030204" pitchFamily="34" charset="0"/>
                <a:cs typeface="Calibri" panose="020F0502020204030204" pitchFamily="34" charset="0"/>
              </a:rPr>
              <a:t> may return to Judea. The prophet Zerubbabel then began the reconstruction of the temple in 521 B.C.E until its completion in 515 B.C.E. The Temple was then changed again by King Herod in 20 B.C.E. and this is how it remained until its destruction on 70 CE. The Temple was primarily built for sacrifices and offerings to be had at an Alter and also as a celebration and social place for those following the Jewish practices. The second Temple had to be rebuilt in order to uphold the traditions such as the sacrifices. </a:t>
            </a:r>
          </a:p>
        </p:txBody>
      </p:sp>
      <p:sp>
        <p:nvSpPr>
          <p:cNvPr id="5" name="Slide Number Placeholder 4">
            <a:extLst>
              <a:ext uri="{FF2B5EF4-FFF2-40B4-BE49-F238E27FC236}">
                <a16:creationId xmlns:a16="http://schemas.microsoft.com/office/drawing/2014/main" id="{79C6A973-2700-4372-9A58-D515A21415BE}"/>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smtClean="0"/>
              <a:pPr>
                <a:lnSpc>
                  <a:spcPct val="90000"/>
                </a:lnSpc>
                <a:spcAft>
                  <a:spcPts val="600"/>
                </a:spcAft>
              </a:pPr>
              <a:t>3</a:t>
            </a:fld>
            <a:endParaRPr lang="en-US"/>
          </a:p>
        </p:txBody>
      </p:sp>
      <p:sp>
        <p:nvSpPr>
          <p:cNvPr id="14" name="TextBox 13">
            <a:extLst>
              <a:ext uri="{FF2B5EF4-FFF2-40B4-BE49-F238E27FC236}">
                <a16:creationId xmlns:a16="http://schemas.microsoft.com/office/drawing/2014/main" id="{AA44CEF2-B8D9-475F-ACD1-684A09DD23EF}"/>
              </a:ext>
            </a:extLst>
          </p:cNvPr>
          <p:cNvSpPr txBox="1"/>
          <p:nvPr/>
        </p:nvSpPr>
        <p:spPr>
          <a:xfrm>
            <a:off x="518159" y="6512560"/>
            <a:ext cx="4657155" cy="338554"/>
          </a:xfrm>
          <a:prstGeom prst="rect">
            <a:avLst/>
          </a:prstGeom>
          <a:noFill/>
        </p:spPr>
        <p:txBody>
          <a:bodyPr wrap="square" rtlCol="0">
            <a:spAutoFit/>
          </a:bodyPr>
          <a:lstStyle/>
          <a:p>
            <a:pPr>
              <a:spcAft>
                <a:spcPts val="600"/>
              </a:spcAft>
            </a:pPr>
            <a:r>
              <a:rPr lang="en-GB" sz="800" dirty="0">
                <a:solidFill>
                  <a:schemeClr val="bg1"/>
                </a:solidFill>
              </a:rPr>
              <a:t>Image 2. Jewish Temple Cartoon &lt;</a:t>
            </a:r>
            <a:r>
              <a:rPr lang="en-GB" sz="800" dirty="0">
                <a:hlinkClick r:id="rId4"/>
              </a:rPr>
              <a:t>https://www.google.com/search?q=jewish+second+temple</a:t>
            </a:r>
            <a:r>
              <a:rPr lang="en-GB" sz="800" dirty="0"/>
              <a:t>&gt;</a:t>
            </a:r>
            <a:r>
              <a:rPr lang="en-GB" sz="800" dirty="0">
                <a:solidFill>
                  <a:schemeClr val="bg1"/>
                </a:solidFill>
              </a:rPr>
              <a:t>  (accessed on 11.06.202)</a:t>
            </a:r>
          </a:p>
        </p:txBody>
      </p:sp>
    </p:spTree>
    <p:extLst>
      <p:ext uri="{BB962C8B-B14F-4D97-AF65-F5344CB8AC3E}">
        <p14:creationId xmlns:p14="http://schemas.microsoft.com/office/powerpoint/2010/main" val="132786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711A-6D71-49CC-94B1-7852169E7FF0}"/>
              </a:ext>
            </a:extLst>
          </p:cNvPr>
          <p:cNvSpPr>
            <a:spLocks noGrp="1"/>
          </p:cNvSpPr>
          <p:nvPr>
            <p:ph type="title"/>
          </p:nvPr>
        </p:nvSpPr>
        <p:spPr>
          <a:xfrm>
            <a:off x="1261872" y="365760"/>
            <a:ext cx="9692640" cy="1325562"/>
          </a:xfrm>
        </p:spPr>
        <p:txBody>
          <a:bodyPr>
            <a:normAutofit/>
          </a:bodyPr>
          <a:lstStyle/>
          <a:p>
            <a:r>
              <a:rPr lang="en-GB">
                <a:latin typeface="Calibri" panose="020F0502020204030204" pitchFamily="34" charset="0"/>
                <a:cs typeface="Calibri" panose="020F0502020204030204" pitchFamily="34" charset="0"/>
              </a:rPr>
              <a:t>The Significance of Second Temple Judaism</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544BB21-B9E1-47C9-A62F-4AB9CC6AFE21}"/>
              </a:ext>
            </a:extLst>
          </p:cNvPr>
          <p:cNvSpPr>
            <a:spLocks noGrp="1"/>
          </p:cNvSpPr>
          <p:nvPr>
            <p:ph idx="1"/>
          </p:nvPr>
        </p:nvSpPr>
        <p:spPr>
          <a:xfrm>
            <a:off x="1261872" y="1933575"/>
            <a:ext cx="4401509" cy="4246562"/>
          </a:xfrm>
        </p:spPr>
        <p:txBody>
          <a:bodyPr>
            <a:normAutofit lnSpcReduction="10000"/>
          </a:bodyPr>
          <a:lstStyle/>
          <a:p>
            <a:pPr marL="0" indent="0">
              <a:buNone/>
            </a:pPr>
            <a:r>
              <a:rPr lang="en-GB" dirty="0">
                <a:latin typeface="Calibri" panose="020F0502020204030204" pitchFamily="34" charset="0"/>
                <a:cs typeface="Calibri" panose="020F0502020204030204" pitchFamily="34" charset="0"/>
              </a:rPr>
              <a:t>With our study primarily focusing on the years 167 BCE – 74CE this the destruction of the first and second temple fits into the time period. Through this era we see the rise and fall of two Holy Temples as well as the many revolts that took place and the take over from outside powers such as the Babylonians and the Romans. It gives light to the aspect of the importance of rituals and traditions within a religion and brings to question the necessity of such extravagant places of worship. It also presents the survival of religions and cultures through hardship and war. The Temple was central to Judaism as it was their tradition for sacrificial worship (Lawrence H. Schiffman, 2020). </a:t>
            </a:r>
          </a:p>
        </p:txBody>
      </p:sp>
      <p:pic>
        <p:nvPicPr>
          <p:cNvPr id="6" name="Picture 5">
            <a:extLst>
              <a:ext uri="{FF2B5EF4-FFF2-40B4-BE49-F238E27FC236}">
                <a16:creationId xmlns:a16="http://schemas.microsoft.com/office/drawing/2014/main" id="{3F721DD3-136E-43F6-8067-30DB7B7658E5}"/>
              </a:ext>
            </a:extLst>
          </p:cNvPr>
          <p:cNvPicPr>
            <a:picLocks noChangeAspect="1"/>
          </p:cNvPicPr>
          <p:nvPr/>
        </p:nvPicPr>
        <p:blipFill>
          <a:blip r:embed="rId3"/>
          <a:stretch>
            <a:fillRect/>
          </a:stretch>
        </p:blipFill>
        <p:spPr>
          <a:xfrm>
            <a:off x="6095999" y="2073641"/>
            <a:ext cx="4807287" cy="3359739"/>
          </a:xfrm>
          <a:prstGeom prst="rect">
            <a:avLst/>
          </a:prstGeom>
        </p:spPr>
      </p:pic>
      <p:sp>
        <p:nvSpPr>
          <p:cNvPr id="4" name="Footer Placeholder 3">
            <a:extLst>
              <a:ext uri="{FF2B5EF4-FFF2-40B4-BE49-F238E27FC236}">
                <a16:creationId xmlns:a16="http://schemas.microsoft.com/office/drawing/2014/main" id="{5C27D7EC-F919-4531-81A6-23E441096ABC}"/>
              </a:ext>
            </a:extLst>
          </p:cNvPr>
          <p:cNvSpPr>
            <a:spLocks noGrp="1"/>
          </p:cNvSpPr>
          <p:nvPr>
            <p:ph type="ftr" sz="quarter" idx="11"/>
          </p:nvPr>
        </p:nvSpPr>
        <p:spPr>
          <a:xfrm rot="16200000">
            <a:off x="9959341" y="4046537"/>
            <a:ext cx="3581400" cy="365125"/>
          </a:xfrm>
        </p:spPr>
        <p:txBody>
          <a:bodyPr>
            <a:normAutofit/>
          </a:bodyPr>
          <a:lstStyle/>
          <a:p>
            <a:endParaRPr lang="en-US">
              <a:solidFill>
                <a:srgbClr val="46464A">
                  <a:lumMod val="20000"/>
                  <a:lumOff val="80000"/>
                </a:srgbClr>
              </a:solidFill>
            </a:endParaRPr>
          </a:p>
        </p:txBody>
      </p:sp>
      <p:sp>
        <p:nvSpPr>
          <p:cNvPr id="5" name="Slide Number Placeholder 4">
            <a:extLst>
              <a:ext uri="{FF2B5EF4-FFF2-40B4-BE49-F238E27FC236}">
                <a16:creationId xmlns:a16="http://schemas.microsoft.com/office/drawing/2014/main" id="{2A6B745A-717C-4815-BA81-2B2900F124B2}"/>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a:solidFill>
                  <a:srgbClr val="46464A">
                    <a:lumMod val="60000"/>
                    <a:lumOff val="40000"/>
                  </a:srgbClr>
                </a:solidFill>
              </a:rPr>
              <a:pPr>
                <a:lnSpc>
                  <a:spcPct val="90000"/>
                </a:lnSpc>
                <a:spcAft>
                  <a:spcPts val="600"/>
                </a:spcAft>
              </a:pPr>
              <a:t>4</a:t>
            </a:fld>
            <a:endParaRPr lang="en-US">
              <a:solidFill>
                <a:srgbClr val="46464A">
                  <a:lumMod val="60000"/>
                  <a:lumOff val="40000"/>
                </a:srgbClr>
              </a:solidFill>
            </a:endParaRPr>
          </a:p>
        </p:txBody>
      </p:sp>
      <p:sp>
        <p:nvSpPr>
          <p:cNvPr id="7" name="TextBox 6">
            <a:extLst>
              <a:ext uri="{FF2B5EF4-FFF2-40B4-BE49-F238E27FC236}">
                <a16:creationId xmlns:a16="http://schemas.microsoft.com/office/drawing/2014/main" id="{89E66645-101D-48E4-921A-2EF0D9401A1E}"/>
              </a:ext>
            </a:extLst>
          </p:cNvPr>
          <p:cNvSpPr txBox="1"/>
          <p:nvPr/>
        </p:nvSpPr>
        <p:spPr>
          <a:xfrm>
            <a:off x="518159" y="6512560"/>
            <a:ext cx="4657155" cy="338554"/>
          </a:xfrm>
          <a:prstGeom prst="rect">
            <a:avLst/>
          </a:prstGeom>
          <a:noFill/>
        </p:spPr>
        <p:txBody>
          <a:bodyPr wrap="square" rtlCol="0">
            <a:spAutoFit/>
          </a:bodyPr>
          <a:lstStyle/>
          <a:p>
            <a:pPr>
              <a:spcAft>
                <a:spcPts val="600"/>
              </a:spcAft>
            </a:pPr>
            <a:r>
              <a:rPr lang="en-GB" sz="800" dirty="0"/>
              <a:t>Image 3. Jewish Revolt at the Temple &lt;</a:t>
            </a:r>
            <a:r>
              <a:rPr lang="en-GB" sz="800" dirty="0">
                <a:hlinkClick r:id="rId4"/>
              </a:rPr>
              <a:t>https://www.google.com/search?q=jewish+second+temple</a:t>
            </a:r>
            <a:r>
              <a:rPr lang="en-GB" sz="800" dirty="0"/>
              <a:t>&gt;  (accessed on 11.06.202)</a:t>
            </a:r>
          </a:p>
        </p:txBody>
      </p:sp>
    </p:spTree>
    <p:extLst>
      <p:ext uri="{BB962C8B-B14F-4D97-AF65-F5344CB8AC3E}">
        <p14:creationId xmlns:p14="http://schemas.microsoft.com/office/powerpoint/2010/main" val="3414656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A642-2532-456A-807D-BD3CC2C594B6}"/>
              </a:ext>
            </a:extLst>
          </p:cNvPr>
          <p:cNvSpPr>
            <a:spLocks noGrp="1"/>
          </p:cNvSpPr>
          <p:nvPr>
            <p:ph type="title"/>
          </p:nvPr>
        </p:nvSpPr>
        <p:spPr>
          <a:xfrm>
            <a:off x="1261872" y="365760"/>
            <a:ext cx="9692640" cy="1325562"/>
          </a:xfrm>
        </p:spPr>
        <p:txBody>
          <a:bodyPr>
            <a:normAutofit/>
          </a:bodyPr>
          <a:lstStyle/>
          <a:p>
            <a:r>
              <a:rPr lang="en-GB" dirty="0">
                <a:latin typeface="Calibri" panose="020F0502020204030204" pitchFamily="34" charset="0"/>
                <a:cs typeface="Calibri" panose="020F0502020204030204" pitchFamily="34" charset="0"/>
              </a:rPr>
              <a:t>Inside the Temple</a:t>
            </a:r>
          </a:p>
        </p:txBody>
      </p:sp>
      <p:sp>
        <p:nvSpPr>
          <p:cNvPr id="3" name="Content Placeholder 2">
            <a:extLst>
              <a:ext uri="{FF2B5EF4-FFF2-40B4-BE49-F238E27FC236}">
                <a16:creationId xmlns:a16="http://schemas.microsoft.com/office/drawing/2014/main" id="{9EC3D424-8821-4A59-A5A3-B28B685AC162}"/>
              </a:ext>
            </a:extLst>
          </p:cNvPr>
          <p:cNvSpPr>
            <a:spLocks noGrp="1"/>
          </p:cNvSpPr>
          <p:nvPr>
            <p:ph idx="1"/>
          </p:nvPr>
        </p:nvSpPr>
        <p:spPr>
          <a:xfrm>
            <a:off x="1261872" y="1933575"/>
            <a:ext cx="4401509" cy="4246562"/>
          </a:xfrm>
        </p:spPr>
        <p:txBody>
          <a:bodyPr>
            <a:normAutofit lnSpcReduction="10000"/>
          </a:bodyPr>
          <a:lstStyle/>
          <a:p>
            <a:pPr marL="0" indent="0">
              <a:buNone/>
            </a:pPr>
            <a:r>
              <a:rPr lang="en-GB" dirty="0">
                <a:latin typeface="Calibri" panose="020F0502020204030204" pitchFamily="34" charset="0"/>
                <a:cs typeface="Calibri" panose="020F0502020204030204" pitchFamily="34" charset="0"/>
              </a:rPr>
              <a:t>Different aspects of the temple had different meanings in Judaism. </a:t>
            </a:r>
          </a:p>
          <a:p>
            <a:pPr marL="274320" lvl="1" indent="0">
              <a:buNone/>
            </a:pPr>
            <a:r>
              <a:rPr lang="en-GB" dirty="0">
                <a:latin typeface="Calibri" panose="020F0502020204030204" pitchFamily="34" charset="0"/>
                <a:cs typeface="Calibri" panose="020F0502020204030204" pitchFamily="34" charset="0"/>
              </a:rPr>
              <a:t>“</a:t>
            </a:r>
            <a:r>
              <a:rPr lang="en-GB" dirty="0"/>
              <a:t>The 12 loaves represented the 12 months, the seven lamps burning on the menorah hinted at the orbits of the seven planets known to the ancients, and the colours blue and green symbolized the sky and earth.” (Lawrence H. Schiffman) </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The twelve loaves of bread were known shewbread, and the bread was also known to represent the twelve tribes of Israel (Hope College Australia, 2015). As seen in image 3 there are examples of the bread table and the menorah, the image was taken from the Arch of Titus. The arch was a monument created to remember the sack of Jerusalem. </a:t>
            </a:r>
          </a:p>
        </p:txBody>
      </p:sp>
      <p:pic>
        <p:nvPicPr>
          <p:cNvPr id="6" name="Picture 5">
            <a:extLst>
              <a:ext uri="{FF2B5EF4-FFF2-40B4-BE49-F238E27FC236}">
                <a16:creationId xmlns:a16="http://schemas.microsoft.com/office/drawing/2014/main" id="{08F78BD0-70B9-4911-8EBF-AA0CE8A34D18}"/>
              </a:ext>
            </a:extLst>
          </p:cNvPr>
          <p:cNvPicPr>
            <a:picLocks noChangeAspect="1"/>
          </p:cNvPicPr>
          <p:nvPr/>
        </p:nvPicPr>
        <p:blipFill rotWithShape="1">
          <a:blip r:embed="rId3"/>
          <a:srcRect l="19927" r="12976" b="2"/>
          <a:stretch/>
        </p:blipFill>
        <p:spPr>
          <a:xfrm>
            <a:off x="7484877" y="3473229"/>
            <a:ext cx="2720576" cy="3061230"/>
          </a:xfrm>
          <a:prstGeom prst="rect">
            <a:avLst/>
          </a:prstGeom>
        </p:spPr>
      </p:pic>
      <p:sp>
        <p:nvSpPr>
          <p:cNvPr id="4" name="Footer Placeholder 3">
            <a:extLst>
              <a:ext uri="{FF2B5EF4-FFF2-40B4-BE49-F238E27FC236}">
                <a16:creationId xmlns:a16="http://schemas.microsoft.com/office/drawing/2014/main" id="{3F996F65-86AA-4ED0-94C0-17584AE495F1}"/>
              </a:ext>
            </a:extLst>
          </p:cNvPr>
          <p:cNvSpPr>
            <a:spLocks noGrp="1"/>
          </p:cNvSpPr>
          <p:nvPr>
            <p:ph type="ftr" sz="quarter" idx="11"/>
          </p:nvPr>
        </p:nvSpPr>
        <p:spPr>
          <a:xfrm rot="16200000">
            <a:off x="9959341" y="4046537"/>
            <a:ext cx="3581400" cy="365125"/>
          </a:xfrm>
        </p:spPr>
        <p:txBody>
          <a:bodyPr>
            <a:normAutofit/>
          </a:bodyPr>
          <a:lstStyle/>
          <a:p>
            <a:endParaRPr lang="en-US">
              <a:solidFill>
                <a:srgbClr val="46464A">
                  <a:lumMod val="20000"/>
                  <a:lumOff val="80000"/>
                </a:srgbClr>
              </a:solidFill>
            </a:endParaRPr>
          </a:p>
        </p:txBody>
      </p:sp>
      <p:sp>
        <p:nvSpPr>
          <p:cNvPr id="5" name="Slide Number Placeholder 4">
            <a:extLst>
              <a:ext uri="{FF2B5EF4-FFF2-40B4-BE49-F238E27FC236}">
                <a16:creationId xmlns:a16="http://schemas.microsoft.com/office/drawing/2014/main" id="{6E8E7200-B76B-4809-9385-8D5FB1FB03C1}"/>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a:solidFill>
                  <a:srgbClr val="46464A">
                    <a:lumMod val="60000"/>
                    <a:lumOff val="40000"/>
                  </a:srgbClr>
                </a:solidFill>
              </a:rPr>
              <a:pPr>
                <a:lnSpc>
                  <a:spcPct val="90000"/>
                </a:lnSpc>
                <a:spcAft>
                  <a:spcPts val="600"/>
                </a:spcAft>
              </a:pPr>
              <a:t>5</a:t>
            </a:fld>
            <a:endParaRPr lang="en-US">
              <a:solidFill>
                <a:srgbClr val="46464A">
                  <a:lumMod val="60000"/>
                  <a:lumOff val="40000"/>
                </a:srgbClr>
              </a:solidFill>
            </a:endParaRPr>
          </a:p>
        </p:txBody>
      </p:sp>
      <p:sp>
        <p:nvSpPr>
          <p:cNvPr id="9" name="TextBox 8">
            <a:extLst>
              <a:ext uri="{FF2B5EF4-FFF2-40B4-BE49-F238E27FC236}">
                <a16:creationId xmlns:a16="http://schemas.microsoft.com/office/drawing/2014/main" id="{91671559-DC9C-49BF-B98A-CC1400E45091}"/>
              </a:ext>
            </a:extLst>
          </p:cNvPr>
          <p:cNvSpPr txBox="1"/>
          <p:nvPr/>
        </p:nvSpPr>
        <p:spPr>
          <a:xfrm>
            <a:off x="6354763" y="6469062"/>
            <a:ext cx="5577841" cy="415498"/>
          </a:xfrm>
          <a:prstGeom prst="rect">
            <a:avLst/>
          </a:prstGeom>
          <a:noFill/>
        </p:spPr>
        <p:txBody>
          <a:bodyPr wrap="square" rtlCol="0">
            <a:spAutoFit/>
          </a:bodyPr>
          <a:lstStyle/>
          <a:p>
            <a:pPr>
              <a:spcAft>
                <a:spcPts val="600"/>
              </a:spcAft>
            </a:pPr>
            <a:r>
              <a:rPr lang="en-GB" sz="800" dirty="0"/>
              <a:t>Image 4. Inside of King Herods Temple &lt;</a:t>
            </a:r>
            <a:r>
              <a:rPr lang="en-GB" sz="800" dirty="0">
                <a:hlinkClick r:id="rId4"/>
              </a:rPr>
              <a:t>https://www.google.com/search?q=insdie+the+second+temple</a:t>
            </a:r>
            <a:endParaRPr lang="en-GB" sz="800" dirty="0"/>
          </a:p>
          <a:p>
            <a:pPr>
              <a:spcAft>
                <a:spcPts val="600"/>
              </a:spcAft>
            </a:pPr>
            <a:r>
              <a:rPr lang="en-GB" sz="800" dirty="0"/>
              <a:t>&gt;  (accessed on 11.06.202)</a:t>
            </a:r>
          </a:p>
        </p:txBody>
      </p:sp>
      <p:pic>
        <p:nvPicPr>
          <p:cNvPr id="7" name="Picture 6">
            <a:extLst>
              <a:ext uri="{FF2B5EF4-FFF2-40B4-BE49-F238E27FC236}">
                <a16:creationId xmlns:a16="http://schemas.microsoft.com/office/drawing/2014/main" id="{147CF389-B867-4BB0-A6A0-4B91CA24AB5A}"/>
              </a:ext>
            </a:extLst>
          </p:cNvPr>
          <p:cNvPicPr>
            <a:picLocks noChangeAspect="1"/>
          </p:cNvPicPr>
          <p:nvPr/>
        </p:nvPicPr>
        <p:blipFill>
          <a:blip r:embed="rId5"/>
          <a:stretch>
            <a:fillRect/>
          </a:stretch>
        </p:blipFill>
        <p:spPr>
          <a:xfrm>
            <a:off x="6711893" y="572433"/>
            <a:ext cx="4242619" cy="2365260"/>
          </a:xfrm>
          <a:prstGeom prst="rect">
            <a:avLst/>
          </a:prstGeom>
        </p:spPr>
      </p:pic>
      <p:sp>
        <p:nvSpPr>
          <p:cNvPr id="12" name="TextBox 11">
            <a:extLst>
              <a:ext uri="{FF2B5EF4-FFF2-40B4-BE49-F238E27FC236}">
                <a16:creationId xmlns:a16="http://schemas.microsoft.com/office/drawing/2014/main" id="{EC530A36-291D-4A2B-8F4A-F60E468069B2}"/>
              </a:ext>
            </a:extLst>
          </p:cNvPr>
          <p:cNvSpPr txBox="1"/>
          <p:nvPr/>
        </p:nvSpPr>
        <p:spPr>
          <a:xfrm>
            <a:off x="6496776" y="2965250"/>
            <a:ext cx="4764219" cy="338554"/>
          </a:xfrm>
          <a:prstGeom prst="rect">
            <a:avLst/>
          </a:prstGeom>
          <a:noFill/>
        </p:spPr>
        <p:txBody>
          <a:bodyPr wrap="square" rtlCol="0">
            <a:spAutoFit/>
          </a:bodyPr>
          <a:lstStyle/>
          <a:p>
            <a:pPr>
              <a:spcAft>
                <a:spcPts val="600"/>
              </a:spcAft>
            </a:pPr>
            <a:r>
              <a:rPr lang="en-GB" sz="800" dirty="0"/>
              <a:t>Image 3. Jewish Menorah and shewbread table &lt;</a:t>
            </a:r>
            <a:r>
              <a:rPr lang="en-GB" sz="800" dirty="0">
                <a:hlinkClick r:id="rId4"/>
              </a:rPr>
              <a:t>https://www.google.com/search?q=insdie+the+second+temple</a:t>
            </a:r>
            <a:r>
              <a:rPr lang="en-GB" sz="800" dirty="0"/>
              <a:t>&gt;  (accessed on 11.06.202)</a:t>
            </a:r>
          </a:p>
        </p:txBody>
      </p:sp>
    </p:spTree>
    <p:extLst>
      <p:ext uri="{BB962C8B-B14F-4D97-AF65-F5344CB8AC3E}">
        <p14:creationId xmlns:p14="http://schemas.microsoft.com/office/powerpoint/2010/main" val="2701842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43E67-205B-4483-B3E7-326D47984F1C}"/>
              </a:ext>
            </a:extLst>
          </p:cNvPr>
          <p:cNvSpPr>
            <a:spLocks noGrp="1"/>
          </p:cNvSpPr>
          <p:nvPr>
            <p:ph type="title"/>
          </p:nvPr>
        </p:nvSpPr>
        <p:spPr>
          <a:xfrm>
            <a:off x="643831" y="345378"/>
            <a:ext cx="3690425" cy="589403"/>
          </a:xfrm>
        </p:spPr>
        <p:txBody>
          <a:bodyPr>
            <a:normAutofit/>
          </a:bodyPr>
          <a:lstStyle/>
          <a:p>
            <a:r>
              <a:rPr lang="en-GB" sz="3200" dirty="0">
                <a:latin typeface="Calibri" panose="020F0502020204030204" pitchFamily="34" charset="0"/>
                <a:cs typeface="Calibri" panose="020F0502020204030204" pitchFamily="34" charset="0"/>
              </a:rPr>
              <a:t>Outside the temple</a:t>
            </a:r>
          </a:p>
        </p:txBody>
      </p:sp>
      <p:sp>
        <p:nvSpPr>
          <p:cNvPr id="3" name="Content Placeholder 2">
            <a:extLst>
              <a:ext uri="{FF2B5EF4-FFF2-40B4-BE49-F238E27FC236}">
                <a16:creationId xmlns:a16="http://schemas.microsoft.com/office/drawing/2014/main" id="{6E56E0CC-6B6E-4BA8-AFB3-1D18DAF93A1D}"/>
              </a:ext>
            </a:extLst>
          </p:cNvPr>
          <p:cNvSpPr>
            <a:spLocks noGrp="1"/>
          </p:cNvSpPr>
          <p:nvPr>
            <p:ph idx="1"/>
          </p:nvPr>
        </p:nvSpPr>
        <p:spPr>
          <a:xfrm>
            <a:off x="643831" y="1225485"/>
            <a:ext cx="3690425" cy="5463496"/>
          </a:xfrm>
        </p:spPr>
        <p:txBody>
          <a:bodyPr>
            <a:normAutofit/>
          </a:bodyPr>
          <a:lstStyle/>
          <a:p>
            <a:pPr marL="0" indent="0">
              <a:buNone/>
            </a:pPr>
            <a:r>
              <a:rPr lang="en-GB" sz="1600" dirty="0">
                <a:latin typeface="Calibri" panose="020F0502020204030204" pitchFamily="34" charset="0"/>
                <a:cs typeface="Calibri" panose="020F0502020204030204" pitchFamily="34" charset="0"/>
              </a:rPr>
              <a:t>The Temple had a unique set up in the way it was built; the temple consists of the first court area, in which women and men were allowed. Following through this is a second court yard area where only the men would go. Here there were sacrificial tables where people would make their daily sacrifices on the Alter.</a:t>
            </a:r>
          </a:p>
          <a:p>
            <a:pPr marL="274320" lvl="1" indent="0">
              <a:buNone/>
            </a:pPr>
            <a:r>
              <a:rPr lang="en-GB" dirty="0">
                <a:latin typeface="Calibri" panose="020F0502020204030204" pitchFamily="34" charset="0"/>
                <a:cs typeface="Calibri" panose="020F0502020204030204" pitchFamily="34" charset="0"/>
              </a:rPr>
              <a:t>“The Court of the Women, which both men and women could enter; and a courtyard that enclosed the altar for burnt offerings. Only male Israelites were permitted in the Court of Israel, a small strip extending along the width of the inner courtyard. Beyond the Court of Israel, only priests were permitted to enter.” (Lawrence H. Schiffman, 2020) </a:t>
            </a:r>
          </a:p>
          <a:p>
            <a:pPr marL="0" indent="0">
              <a:buNone/>
            </a:pPr>
            <a:r>
              <a:rPr lang="en-GB" sz="1600" dirty="0">
                <a:latin typeface="Calibri" panose="020F0502020204030204" pitchFamily="34" charset="0"/>
                <a:cs typeface="Calibri" panose="020F0502020204030204" pitchFamily="34" charset="0"/>
              </a:rPr>
              <a:t>Following on through the male only courtyard is the Holy Place, this is where the high priests would enter when praying.</a:t>
            </a:r>
          </a:p>
        </p:txBody>
      </p:sp>
      <p:pic>
        <p:nvPicPr>
          <p:cNvPr id="6" name="Picture 5" descr="A close up of text on a white background&#10;&#10;Description automatically generated">
            <a:extLst>
              <a:ext uri="{FF2B5EF4-FFF2-40B4-BE49-F238E27FC236}">
                <a16:creationId xmlns:a16="http://schemas.microsoft.com/office/drawing/2014/main" id="{FE7C2C3F-8C8F-407A-B1FE-5FAE04D4FDAD}"/>
              </a:ext>
            </a:extLst>
          </p:cNvPr>
          <p:cNvPicPr>
            <a:picLocks noChangeAspect="1"/>
          </p:cNvPicPr>
          <p:nvPr/>
        </p:nvPicPr>
        <p:blipFill>
          <a:blip r:embed="rId3"/>
          <a:stretch>
            <a:fillRect/>
          </a:stretch>
        </p:blipFill>
        <p:spPr>
          <a:xfrm>
            <a:off x="4798778" y="640080"/>
            <a:ext cx="5866772" cy="5588101"/>
          </a:xfrm>
          <a:prstGeom prst="rect">
            <a:avLst/>
          </a:prstGeom>
        </p:spPr>
      </p:pic>
      <p:sp>
        <p:nvSpPr>
          <p:cNvPr id="5" name="Slide Number Placeholder 4">
            <a:extLst>
              <a:ext uri="{FF2B5EF4-FFF2-40B4-BE49-F238E27FC236}">
                <a16:creationId xmlns:a16="http://schemas.microsoft.com/office/drawing/2014/main" id="{0E2AB27E-4024-4AC6-ADB3-38A3E0D61DF7}"/>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smtClean="0"/>
              <a:pPr>
                <a:lnSpc>
                  <a:spcPct val="90000"/>
                </a:lnSpc>
                <a:spcAft>
                  <a:spcPts val="600"/>
                </a:spcAft>
              </a:pPr>
              <a:t>6</a:t>
            </a:fld>
            <a:endParaRPr lang="en-US"/>
          </a:p>
        </p:txBody>
      </p:sp>
      <p:sp>
        <p:nvSpPr>
          <p:cNvPr id="7" name="TextBox 6">
            <a:extLst>
              <a:ext uri="{FF2B5EF4-FFF2-40B4-BE49-F238E27FC236}">
                <a16:creationId xmlns:a16="http://schemas.microsoft.com/office/drawing/2014/main" id="{C586A55C-97FD-438F-A08E-F193C7F365B8}"/>
              </a:ext>
            </a:extLst>
          </p:cNvPr>
          <p:cNvSpPr txBox="1"/>
          <p:nvPr/>
        </p:nvSpPr>
        <p:spPr>
          <a:xfrm>
            <a:off x="4686219" y="6350427"/>
            <a:ext cx="5577841" cy="338554"/>
          </a:xfrm>
          <a:prstGeom prst="rect">
            <a:avLst/>
          </a:prstGeom>
          <a:noFill/>
        </p:spPr>
        <p:txBody>
          <a:bodyPr wrap="square" rtlCol="0">
            <a:spAutoFit/>
          </a:bodyPr>
          <a:lstStyle/>
          <a:p>
            <a:pPr>
              <a:spcAft>
                <a:spcPts val="600"/>
              </a:spcAft>
            </a:pPr>
            <a:r>
              <a:rPr lang="en-GB" sz="800" dirty="0"/>
              <a:t>Image 5. outside view of king Herods Temple &lt;</a:t>
            </a:r>
            <a:r>
              <a:rPr lang="en-GB" sz="800" dirty="0">
                <a:hlinkClick r:id="rId4"/>
              </a:rPr>
              <a:t>https://www.google.com/search?q=insdie+the+second+temple</a:t>
            </a:r>
            <a:r>
              <a:rPr lang="en-GB" sz="800" dirty="0"/>
              <a:t>&gt;  (accessed on 11.06.202)</a:t>
            </a:r>
          </a:p>
        </p:txBody>
      </p:sp>
    </p:spTree>
    <p:extLst>
      <p:ext uri="{BB962C8B-B14F-4D97-AF65-F5344CB8AC3E}">
        <p14:creationId xmlns:p14="http://schemas.microsoft.com/office/powerpoint/2010/main" val="4043844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439C8-2226-4907-95AC-F919888CB6CD}"/>
              </a:ext>
            </a:extLst>
          </p:cNvPr>
          <p:cNvSpPr>
            <a:spLocks noGrp="1"/>
          </p:cNvSpPr>
          <p:nvPr>
            <p:ph type="title"/>
          </p:nvPr>
        </p:nvSpPr>
        <p:spPr>
          <a:xfrm>
            <a:off x="4965290" y="365760"/>
            <a:ext cx="5997678" cy="1325562"/>
          </a:xfrm>
        </p:spPr>
        <p:txBody>
          <a:bodyPr>
            <a:normAutofit/>
          </a:bodyPr>
          <a:lstStyle/>
          <a:p>
            <a:r>
              <a:rPr lang="en-GB" dirty="0">
                <a:latin typeface="Calibri" panose="020F0502020204030204" pitchFamily="34" charset="0"/>
                <a:cs typeface="Calibri" panose="020F0502020204030204" pitchFamily="34" charset="0"/>
              </a:rPr>
              <a:t>Discoveries of the Second Temple</a:t>
            </a:r>
          </a:p>
        </p:txBody>
      </p:sp>
      <p:pic>
        <p:nvPicPr>
          <p:cNvPr id="6" name="Picture 5">
            <a:extLst>
              <a:ext uri="{FF2B5EF4-FFF2-40B4-BE49-F238E27FC236}">
                <a16:creationId xmlns:a16="http://schemas.microsoft.com/office/drawing/2014/main" id="{CAD8BEDF-8F05-45B1-B9BF-8D53BD723B55}"/>
              </a:ext>
            </a:extLst>
          </p:cNvPr>
          <p:cNvPicPr>
            <a:picLocks noChangeAspect="1"/>
          </p:cNvPicPr>
          <p:nvPr/>
        </p:nvPicPr>
        <p:blipFill rotWithShape="1">
          <a:blip r:embed="rId3"/>
          <a:srcRect r="-1" b="1484"/>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F496A3F3-F941-460B-A4D9-751F7C7FA05B}"/>
              </a:ext>
            </a:extLst>
          </p:cNvPr>
          <p:cNvSpPr>
            <a:spLocks noGrp="1"/>
          </p:cNvSpPr>
          <p:nvPr>
            <p:ph idx="1"/>
          </p:nvPr>
        </p:nvSpPr>
        <p:spPr>
          <a:xfrm>
            <a:off x="4965290" y="2005739"/>
            <a:ext cx="6015571" cy="4174398"/>
          </a:xfrm>
        </p:spPr>
        <p:txBody>
          <a:bodyPr>
            <a:normAutofit/>
          </a:bodyPr>
          <a:lstStyle/>
          <a:p>
            <a:pPr marL="0" indent="0">
              <a:buNone/>
            </a:pPr>
            <a:r>
              <a:rPr lang="en-GB" dirty="0">
                <a:latin typeface="Calibri" panose="020F0502020204030204" pitchFamily="34" charset="0"/>
                <a:cs typeface="Calibri" panose="020F0502020204030204" pitchFamily="34" charset="0"/>
              </a:rPr>
              <a:t>The temple was mainly documented by the historian Flavius Josephus. Josephus explains;</a:t>
            </a:r>
          </a:p>
          <a:p>
            <a:pPr marL="274320" lvl="1" indent="0">
              <a:buNone/>
            </a:pPr>
            <a:r>
              <a:rPr lang="en-GB" dirty="0">
                <a:latin typeface="Calibri" panose="020F0502020204030204" pitchFamily="34" charset="0"/>
                <a:cs typeface="Calibri" panose="020F0502020204030204" pitchFamily="34" charset="0"/>
              </a:rPr>
              <a:t>“</a:t>
            </a:r>
            <a:r>
              <a:rPr lang="en-GB" dirty="0"/>
              <a:t>After King Herod's renovation, the Temple was, in fact, one of the largest and most beautiful sanctuaries in antiquity, as Josephus and Philo emphasise” (Jan Henten, 2015)</a:t>
            </a:r>
          </a:p>
          <a:p>
            <a:pPr marL="274320" lvl="1" indent="0">
              <a:buNone/>
            </a:pPr>
            <a:r>
              <a:rPr lang="en-GB" dirty="0">
                <a:latin typeface="Calibri" panose="020F0502020204030204" pitchFamily="34" charset="0"/>
                <a:cs typeface="Calibri" panose="020F0502020204030204" pitchFamily="34" charset="0"/>
              </a:rPr>
              <a:t>“</a:t>
            </a:r>
            <a:r>
              <a:rPr lang="en-GB" dirty="0"/>
              <a:t>He first mentions the geographical setting of the city on two hills as well as the hill on which the Temple was built and then continues to outline the circuit of its three walls.” (Jan Henten, 2015)</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Josephus was a Jewish priest that was alive during the roman era and was said to be a part of the Jewish sect known as the Pharisees. He was one of the main sources for the information about the temple as it can be argued he was the most common writer at that time. </a:t>
            </a:r>
          </a:p>
        </p:txBody>
      </p:sp>
      <p:sp>
        <p:nvSpPr>
          <p:cNvPr id="4" name="Footer Placeholder 3">
            <a:extLst>
              <a:ext uri="{FF2B5EF4-FFF2-40B4-BE49-F238E27FC236}">
                <a16:creationId xmlns:a16="http://schemas.microsoft.com/office/drawing/2014/main" id="{2D98DF18-D12A-47D9-9588-362A253820EB}"/>
              </a:ext>
            </a:extLst>
          </p:cNvPr>
          <p:cNvSpPr>
            <a:spLocks noGrp="1"/>
          </p:cNvSpPr>
          <p:nvPr>
            <p:ph type="ftr" sz="quarter" idx="11"/>
          </p:nvPr>
        </p:nvSpPr>
        <p:spPr>
          <a:xfrm rot="16200000">
            <a:off x="9959341" y="4046537"/>
            <a:ext cx="3581400" cy="365125"/>
          </a:xfrm>
        </p:spPr>
        <p:txBody>
          <a:bodyPr>
            <a:normAutofit/>
          </a:bodyPr>
          <a:lstStyle/>
          <a:p>
            <a:endParaRPr lang="en-US"/>
          </a:p>
        </p:txBody>
      </p:sp>
      <p:sp>
        <p:nvSpPr>
          <p:cNvPr id="5" name="Slide Number Placeholder 4">
            <a:extLst>
              <a:ext uri="{FF2B5EF4-FFF2-40B4-BE49-F238E27FC236}">
                <a16:creationId xmlns:a16="http://schemas.microsoft.com/office/drawing/2014/main" id="{A9C24D7E-75C2-4903-80E3-01609CE574DF}"/>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smtClean="0"/>
              <a:pPr>
                <a:lnSpc>
                  <a:spcPct val="90000"/>
                </a:lnSpc>
                <a:spcAft>
                  <a:spcPts val="600"/>
                </a:spcAft>
              </a:pPr>
              <a:t>7</a:t>
            </a:fld>
            <a:endParaRPr lang="en-US"/>
          </a:p>
        </p:txBody>
      </p:sp>
      <p:sp>
        <p:nvSpPr>
          <p:cNvPr id="7" name="TextBox 6">
            <a:extLst>
              <a:ext uri="{FF2B5EF4-FFF2-40B4-BE49-F238E27FC236}">
                <a16:creationId xmlns:a16="http://schemas.microsoft.com/office/drawing/2014/main" id="{4F07CD1C-C8FC-4811-921B-182447E32E8A}"/>
              </a:ext>
            </a:extLst>
          </p:cNvPr>
          <p:cNvSpPr txBox="1"/>
          <p:nvPr/>
        </p:nvSpPr>
        <p:spPr>
          <a:xfrm>
            <a:off x="4653311" y="6642556"/>
            <a:ext cx="5577841" cy="215444"/>
          </a:xfrm>
          <a:prstGeom prst="rect">
            <a:avLst/>
          </a:prstGeom>
          <a:noFill/>
        </p:spPr>
        <p:txBody>
          <a:bodyPr wrap="square" rtlCol="0">
            <a:spAutoFit/>
          </a:bodyPr>
          <a:lstStyle/>
          <a:p>
            <a:pPr>
              <a:spcAft>
                <a:spcPts val="600"/>
              </a:spcAft>
            </a:pPr>
            <a:r>
              <a:rPr lang="en-GB" sz="800" dirty="0"/>
              <a:t>Image 6 . Flavius Josephus &lt;</a:t>
            </a:r>
            <a:r>
              <a:rPr lang="en-GB" sz="800" dirty="0">
                <a:hlinkClick r:id="rId4"/>
              </a:rPr>
              <a:t>https://www.google.com/search?q=Josephus</a:t>
            </a:r>
            <a:r>
              <a:rPr lang="en-GB" sz="800" dirty="0"/>
              <a:t>&gt;  (accessed on 11.06.202)</a:t>
            </a:r>
          </a:p>
        </p:txBody>
      </p:sp>
    </p:spTree>
    <p:extLst>
      <p:ext uri="{BB962C8B-B14F-4D97-AF65-F5344CB8AC3E}">
        <p14:creationId xmlns:p14="http://schemas.microsoft.com/office/powerpoint/2010/main" val="3431438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9260E-0458-479C-A351-5C2E0FB78178}"/>
              </a:ext>
            </a:extLst>
          </p:cNvPr>
          <p:cNvSpPr>
            <a:spLocks noGrp="1"/>
          </p:cNvSpPr>
          <p:nvPr>
            <p:ph type="title"/>
          </p:nvPr>
        </p:nvSpPr>
        <p:spPr>
          <a:xfrm>
            <a:off x="1237489" y="566382"/>
            <a:ext cx="4534047" cy="1550284"/>
          </a:xfrm>
        </p:spPr>
        <p:txBody>
          <a:bodyPr>
            <a:normAutofit/>
          </a:bodyPr>
          <a:lstStyle/>
          <a:p>
            <a:r>
              <a:rPr lang="en-GB" sz="3700"/>
              <a:t>What is its religious significance?</a:t>
            </a:r>
          </a:p>
        </p:txBody>
      </p:sp>
      <p:sp>
        <p:nvSpPr>
          <p:cNvPr id="19" name="Rectangle 17">
            <a:extLst>
              <a:ext uri="{FF2B5EF4-FFF2-40B4-BE49-F238E27FC236}">
                <a16:creationId xmlns:a16="http://schemas.microsoft.com/office/drawing/2014/main" id="{50CF6C96-4596-4D83-A9F9-A3AB22AB4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Slide Number Placeholder 4">
            <a:extLst>
              <a:ext uri="{FF2B5EF4-FFF2-40B4-BE49-F238E27FC236}">
                <a16:creationId xmlns:a16="http://schemas.microsoft.com/office/drawing/2014/main" id="{17499274-2A7A-4301-93AB-CE0B3DAD57B3}"/>
              </a:ext>
            </a:extLst>
          </p:cNvPr>
          <p:cNvSpPr>
            <a:spLocks noGrp="1"/>
          </p:cNvSpPr>
          <p:nvPr>
            <p:ph type="sldNum" sz="quarter" idx="12"/>
          </p:nvPr>
        </p:nvSpPr>
        <p:spPr>
          <a:xfrm>
            <a:off x="-15240" y="6172200"/>
            <a:ext cx="914400" cy="593725"/>
          </a:xfrm>
        </p:spPr>
        <p:txBody>
          <a:bodyPr>
            <a:normAutofit/>
          </a:bodyPr>
          <a:lstStyle/>
          <a:p>
            <a:pPr>
              <a:lnSpc>
                <a:spcPct val="90000"/>
              </a:lnSpc>
              <a:spcAft>
                <a:spcPts val="600"/>
              </a:spcAft>
            </a:pPr>
            <a:fld id="{51845F5A-061D-4825-9AE9-D7794091C6CF}" type="slidenum">
              <a:rPr lang="en-US" smtClean="0">
                <a:solidFill>
                  <a:schemeClr val="accent1">
                    <a:lumMod val="60000"/>
                    <a:lumOff val="40000"/>
                  </a:schemeClr>
                </a:solidFill>
              </a:rPr>
              <a:pPr>
                <a:lnSpc>
                  <a:spcPct val="90000"/>
                </a:lnSpc>
                <a:spcAft>
                  <a:spcPts val="600"/>
                </a:spcAft>
              </a:pPr>
              <a:t>8</a:t>
            </a:fld>
            <a:endParaRPr lang="en-US">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6FEF942F-D2AB-4340-B882-3B3CCE6900B8}"/>
              </a:ext>
            </a:extLst>
          </p:cNvPr>
          <p:cNvSpPr>
            <a:spLocks noGrp="1"/>
          </p:cNvSpPr>
          <p:nvPr>
            <p:ph idx="1"/>
          </p:nvPr>
        </p:nvSpPr>
        <p:spPr>
          <a:xfrm>
            <a:off x="1199535" y="2438399"/>
            <a:ext cx="4572002" cy="3853219"/>
          </a:xfrm>
        </p:spPr>
        <p:txBody>
          <a:bodyPr>
            <a:normAutofit fontScale="92500"/>
          </a:bodyPr>
          <a:lstStyle/>
          <a:p>
            <a:pPr marL="0" indent="0">
              <a:buNone/>
            </a:pPr>
            <a:r>
              <a:rPr lang="en-GB" sz="1400" dirty="0">
                <a:latin typeface="Calibri" panose="020F0502020204030204" pitchFamily="34" charset="0"/>
                <a:cs typeface="Calibri" panose="020F0502020204030204" pitchFamily="34" charset="0"/>
              </a:rPr>
              <a:t>The Temple was central in Jewish life during the times of Solomon and Herod, which ultimately led to the reason why they were constructed. Sacrifices were a largely important part of Jewish life during this era. </a:t>
            </a:r>
          </a:p>
          <a:p>
            <a:pPr marL="274320" lvl="1" indent="0">
              <a:buNone/>
            </a:pPr>
            <a:r>
              <a:rPr lang="en-GB" sz="1400" dirty="0">
                <a:latin typeface="Calibri" panose="020F0502020204030204" pitchFamily="34" charset="0"/>
                <a:cs typeface="Calibri" panose="020F0502020204030204" pitchFamily="34" charset="0"/>
              </a:rPr>
              <a:t>“Our ancestors turned to animal sacrifice because they saw in it a way to express deep rage, feelings of inadequacy and guilt. Our ancestors turned to animal sacrifice because they saw in it a way to express deep rage, feelings of inadequacy and guilt.” (Rabbi Bradley </a:t>
            </a:r>
            <a:r>
              <a:rPr lang="en-GB" sz="1400" dirty="0" err="1">
                <a:latin typeface="Calibri" panose="020F0502020204030204" pitchFamily="34" charset="0"/>
                <a:cs typeface="Calibri" panose="020F0502020204030204" pitchFamily="34" charset="0"/>
              </a:rPr>
              <a:t>Artson</a:t>
            </a:r>
            <a:r>
              <a:rPr lang="en-GB" sz="1400" dirty="0">
                <a:latin typeface="Calibri" panose="020F0502020204030204" pitchFamily="34" charset="0"/>
                <a:cs typeface="Calibri" panose="020F0502020204030204" pitchFamily="34" charset="0"/>
              </a:rPr>
              <a:t>, 2020)</a:t>
            </a:r>
          </a:p>
          <a:p>
            <a:pPr marL="0" indent="0">
              <a:buNone/>
            </a:pPr>
            <a:r>
              <a:rPr lang="en-GB" sz="1400" dirty="0">
                <a:latin typeface="Calibri" panose="020F0502020204030204" pitchFamily="34" charset="0"/>
                <a:cs typeface="Calibri" panose="020F0502020204030204" pitchFamily="34" charset="0"/>
              </a:rPr>
              <a:t>The sacrifices were traditional held in the morning and late afternoon. There were extra sacrifices on particular holy days such as the Sabbath and certain festivals. The offerings were held for a number of reasons, sometimes offerings were given for forgiveness of sin or for purity reasons and sometimes as expression of thanks to God. the offerings had to be of a Kosher animal and the processes was known as Korban which is when a Kosher animal was put through ritual slaughter, which in Hebrew is called shechita. (Rabbi Bradly </a:t>
            </a:r>
            <a:r>
              <a:rPr lang="en-GB" sz="1400" dirty="0" err="1">
                <a:latin typeface="Calibri" panose="020F0502020204030204" pitchFamily="34" charset="0"/>
                <a:cs typeface="Calibri" panose="020F0502020204030204" pitchFamily="34" charset="0"/>
              </a:rPr>
              <a:t>Artson</a:t>
            </a:r>
            <a:r>
              <a:rPr lang="en-GB" sz="1400" dirty="0">
                <a:latin typeface="Calibri" panose="020F0502020204030204" pitchFamily="34" charset="0"/>
                <a:cs typeface="Calibri" panose="020F0502020204030204" pitchFamily="34" charset="0"/>
              </a:rPr>
              <a:t>, 2020)</a:t>
            </a:r>
          </a:p>
        </p:txBody>
      </p:sp>
      <p:pic>
        <p:nvPicPr>
          <p:cNvPr id="6" name="Picture 5">
            <a:extLst>
              <a:ext uri="{FF2B5EF4-FFF2-40B4-BE49-F238E27FC236}">
                <a16:creationId xmlns:a16="http://schemas.microsoft.com/office/drawing/2014/main" id="{8710E035-C727-45BB-BF58-E646E4C331C3}"/>
              </a:ext>
            </a:extLst>
          </p:cNvPr>
          <p:cNvPicPr>
            <a:picLocks noChangeAspect="1"/>
          </p:cNvPicPr>
          <p:nvPr/>
        </p:nvPicPr>
        <p:blipFill rotWithShape="1">
          <a:blip r:embed="rId3"/>
          <a:srcRect l="10377" r="39632"/>
          <a:stretch/>
        </p:blipFill>
        <p:spPr>
          <a:xfrm>
            <a:off x="6097181" y="10"/>
            <a:ext cx="6094819" cy="6857990"/>
          </a:xfrm>
          <a:prstGeom prst="rect">
            <a:avLst/>
          </a:prstGeom>
        </p:spPr>
      </p:pic>
      <p:sp>
        <p:nvSpPr>
          <p:cNvPr id="14" name="TextBox 13">
            <a:extLst>
              <a:ext uri="{FF2B5EF4-FFF2-40B4-BE49-F238E27FC236}">
                <a16:creationId xmlns:a16="http://schemas.microsoft.com/office/drawing/2014/main" id="{26023D21-24F6-4207-B739-716030FDCA0E}"/>
              </a:ext>
            </a:extLst>
          </p:cNvPr>
          <p:cNvSpPr txBox="1"/>
          <p:nvPr/>
        </p:nvSpPr>
        <p:spPr>
          <a:xfrm>
            <a:off x="6081941" y="6474576"/>
            <a:ext cx="5577841" cy="338554"/>
          </a:xfrm>
          <a:prstGeom prst="rect">
            <a:avLst/>
          </a:prstGeom>
          <a:noFill/>
        </p:spPr>
        <p:txBody>
          <a:bodyPr wrap="square" rtlCol="0">
            <a:spAutoFit/>
          </a:bodyPr>
          <a:lstStyle/>
          <a:p>
            <a:pPr>
              <a:spcAft>
                <a:spcPts val="600"/>
              </a:spcAft>
            </a:pPr>
            <a:r>
              <a:rPr lang="en-GB" sz="800" dirty="0"/>
              <a:t>Image 7. outside view of king Herods Temple &lt;</a:t>
            </a:r>
            <a:r>
              <a:rPr lang="en-GB" sz="800" dirty="0">
                <a:hlinkClick r:id="rId4"/>
              </a:rPr>
              <a:t>https://www.google.com/search?q=Sacrifice+of+animal+in+judaism</a:t>
            </a:r>
            <a:r>
              <a:rPr lang="en-GB" sz="800" dirty="0"/>
              <a:t>&gt;  (accessed on 11.06.202)</a:t>
            </a:r>
          </a:p>
        </p:txBody>
      </p:sp>
    </p:spTree>
    <p:extLst>
      <p:ext uri="{BB962C8B-B14F-4D97-AF65-F5344CB8AC3E}">
        <p14:creationId xmlns:p14="http://schemas.microsoft.com/office/powerpoint/2010/main" val="315520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B21F-4FC8-4D17-BB00-1E952B87D567}"/>
              </a:ext>
            </a:extLst>
          </p:cNvPr>
          <p:cNvSpPr>
            <a:spLocks noGrp="1"/>
          </p:cNvSpPr>
          <p:nvPr>
            <p:ph type="title"/>
          </p:nvPr>
        </p:nvSpPr>
        <p:spPr>
          <a:xfrm>
            <a:off x="1237489" y="566382"/>
            <a:ext cx="4534047" cy="1550284"/>
          </a:xfrm>
        </p:spPr>
        <p:txBody>
          <a:bodyPr>
            <a:normAutofit/>
          </a:bodyPr>
          <a:lstStyle/>
          <a:p>
            <a:r>
              <a:rPr lang="en-GB" sz="2800"/>
              <a:t>Controversy about the Temple and its discovery.</a:t>
            </a:r>
            <a:br>
              <a:rPr lang="en-GB" sz="2800"/>
            </a:br>
            <a:endParaRPr lang="en-GB" sz="2800"/>
          </a:p>
        </p:txBody>
      </p:sp>
      <p:sp>
        <p:nvSpPr>
          <p:cNvPr id="8" name="Rectangle 10">
            <a:extLst>
              <a:ext uri="{FF2B5EF4-FFF2-40B4-BE49-F238E27FC236}">
                <a16:creationId xmlns:a16="http://schemas.microsoft.com/office/drawing/2014/main" id="{50CF6C96-4596-4D83-A9F9-A3AB22AB4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Footer Placeholder 3">
            <a:extLst>
              <a:ext uri="{FF2B5EF4-FFF2-40B4-BE49-F238E27FC236}">
                <a16:creationId xmlns:a16="http://schemas.microsoft.com/office/drawing/2014/main" id="{EA1E06D2-6E4E-4B11-957F-E6B9E785F4E5}"/>
              </a:ext>
            </a:extLst>
          </p:cNvPr>
          <p:cNvSpPr>
            <a:spLocks noGrp="1"/>
          </p:cNvSpPr>
          <p:nvPr>
            <p:ph type="ftr" sz="quarter" idx="11"/>
          </p:nvPr>
        </p:nvSpPr>
        <p:spPr>
          <a:xfrm rot="16200000">
            <a:off x="-1348741" y="4046537"/>
            <a:ext cx="3581400" cy="365125"/>
          </a:xfrm>
        </p:spPr>
        <p:txBody>
          <a:bodyPr>
            <a:normAutofit/>
          </a:bodyPr>
          <a:lstStyle/>
          <a:p>
            <a:endParaRPr lang="en-US">
              <a:solidFill>
                <a:schemeClr val="accent1">
                  <a:lumMod val="20000"/>
                  <a:lumOff val="80000"/>
                </a:schemeClr>
              </a:solidFill>
            </a:endParaRPr>
          </a:p>
        </p:txBody>
      </p:sp>
      <p:sp>
        <p:nvSpPr>
          <p:cNvPr id="5" name="Slide Number Placeholder 4">
            <a:extLst>
              <a:ext uri="{FF2B5EF4-FFF2-40B4-BE49-F238E27FC236}">
                <a16:creationId xmlns:a16="http://schemas.microsoft.com/office/drawing/2014/main" id="{839BA5DE-3782-4835-B077-20817F22EBCF}"/>
              </a:ext>
            </a:extLst>
          </p:cNvPr>
          <p:cNvSpPr>
            <a:spLocks noGrp="1"/>
          </p:cNvSpPr>
          <p:nvPr>
            <p:ph type="sldNum" sz="quarter" idx="12"/>
          </p:nvPr>
        </p:nvSpPr>
        <p:spPr>
          <a:xfrm>
            <a:off x="-15240" y="6172200"/>
            <a:ext cx="914400" cy="593725"/>
          </a:xfrm>
        </p:spPr>
        <p:txBody>
          <a:bodyPr>
            <a:normAutofit/>
          </a:bodyPr>
          <a:lstStyle/>
          <a:p>
            <a:pPr>
              <a:lnSpc>
                <a:spcPct val="90000"/>
              </a:lnSpc>
              <a:spcAft>
                <a:spcPts val="600"/>
              </a:spcAft>
            </a:pPr>
            <a:fld id="{51845F5A-061D-4825-9AE9-D7794091C6CF}" type="slidenum">
              <a:rPr lang="en-US">
                <a:solidFill>
                  <a:schemeClr val="accent1">
                    <a:lumMod val="60000"/>
                    <a:lumOff val="40000"/>
                  </a:schemeClr>
                </a:solidFill>
              </a:rPr>
              <a:pPr>
                <a:lnSpc>
                  <a:spcPct val="90000"/>
                </a:lnSpc>
                <a:spcAft>
                  <a:spcPts val="600"/>
                </a:spcAft>
              </a:pPr>
              <a:t>9</a:t>
            </a:fld>
            <a:endParaRPr lang="en-US">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21B55CB3-2ACF-4719-B9A8-FB04B7564C81}"/>
              </a:ext>
            </a:extLst>
          </p:cNvPr>
          <p:cNvSpPr>
            <a:spLocks noGrp="1"/>
          </p:cNvSpPr>
          <p:nvPr>
            <p:ph idx="1"/>
          </p:nvPr>
        </p:nvSpPr>
        <p:spPr>
          <a:xfrm>
            <a:off x="1199535" y="2438399"/>
            <a:ext cx="4572002" cy="3853219"/>
          </a:xfrm>
        </p:spPr>
        <p:txBody>
          <a:bodyPr>
            <a:normAutofit fontScale="85000" lnSpcReduction="10000"/>
          </a:bodyPr>
          <a:lstStyle/>
          <a:p>
            <a:pPr marL="0" indent="0">
              <a:buNone/>
            </a:pPr>
            <a:r>
              <a:rPr lang="en-GB" sz="1400" dirty="0">
                <a:latin typeface="Calibri" panose="020F0502020204030204" pitchFamily="34" charset="0"/>
                <a:cs typeface="Calibri" panose="020F0502020204030204" pitchFamily="34" charset="0"/>
              </a:rPr>
              <a:t>There is controversy between the discoveries of the Temple as it was destroyed by the Roman empire there are only fragments of information that we have. Most of which is sources found through religious texts and writings. This would give probable cause to believe that there is biases within the source. The majority of knowledge about the temple was sourced from Josephus. The second controversy is in the Temples design, it remains a mystery as to how the temple was constructed. All we know about the Temples dimensions is that it was constructed of two courtyards. The inner courtyard was believed to be 750 by 150 feet in dimensions (Lawrence H. Schiffman, 2020). The Temple itself was said to have been 90 feet high. It can be argued that this claim is not a strong one. The invention of the crane dates back as far as the 515 B.C.E and there is further study to suggest that there were similar types of inventions used further back in time by the Egyptians. As widely known many Jews were enslaved in Egypt and made to build extravagant temples and statues. So the distinction can be made that the tools and craftsmanship was adapted when the Jews began to build the Temples in Israel (David Grossman, 2019) to further support the claim that the construction of the temple was not mysterious I have included a short YouTube clip, that uses the explanation of how they got the giant stones for the temple and the site in which the stones came from; (</a:t>
            </a:r>
            <a:r>
              <a:rPr lang="en-GB" sz="1400" dirty="0" err="1">
                <a:latin typeface="Calibri" panose="020F0502020204030204" pitchFamily="34" charset="0"/>
                <a:cs typeface="Calibri" panose="020F0502020204030204" pitchFamily="34" charset="0"/>
              </a:rPr>
              <a:t>Israelarchology</a:t>
            </a:r>
            <a:r>
              <a:rPr lang="en-GB" sz="1400" dirty="0">
                <a:latin typeface="Calibri" panose="020F0502020204030204" pitchFamily="34" charset="0"/>
                <a:cs typeface="Calibri" panose="020F0502020204030204" pitchFamily="34" charset="0"/>
              </a:rPr>
              <a:t>, 2010, </a:t>
            </a:r>
            <a:r>
              <a:rPr lang="en-GB" sz="1400" dirty="0">
                <a:hlinkClick r:id="rId2"/>
              </a:rPr>
              <a:t>https://www.youtube.com/watch?v=9i4QSg-5Jww</a:t>
            </a:r>
            <a:r>
              <a:rPr lang="en-GB" sz="1400" dirty="0"/>
              <a:t>)</a:t>
            </a:r>
            <a:endParaRPr lang="en-GB" sz="14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C6867147-83BF-48A6-879D-ADC7B748A7BC}"/>
              </a:ext>
            </a:extLst>
          </p:cNvPr>
          <p:cNvPicPr>
            <a:picLocks noChangeAspect="1"/>
          </p:cNvPicPr>
          <p:nvPr/>
        </p:nvPicPr>
        <p:blipFill rotWithShape="1">
          <a:blip r:embed="rId3"/>
          <a:srcRect l="11128"/>
          <a:stretch/>
        </p:blipFill>
        <p:spPr>
          <a:xfrm>
            <a:off x="6097181" y="10"/>
            <a:ext cx="6094819" cy="6857990"/>
          </a:xfrm>
          <a:prstGeom prst="rect">
            <a:avLst/>
          </a:prstGeom>
        </p:spPr>
      </p:pic>
      <p:sp>
        <p:nvSpPr>
          <p:cNvPr id="10" name="TextBox 9">
            <a:extLst>
              <a:ext uri="{FF2B5EF4-FFF2-40B4-BE49-F238E27FC236}">
                <a16:creationId xmlns:a16="http://schemas.microsoft.com/office/drawing/2014/main" id="{5B673387-3730-4473-A2DF-98BD0DE5C21C}"/>
              </a:ext>
            </a:extLst>
          </p:cNvPr>
          <p:cNvSpPr txBox="1"/>
          <p:nvPr/>
        </p:nvSpPr>
        <p:spPr>
          <a:xfrm>
            <a:off x="6081941" y="6474576"/>
            <a:ext cx="5577841" cy="215444"/>
          </a:xfrm>
          <a:prstGeom prst="rect">
            <a:avLst/>
          </a:prstGeom>
          <a:noFill/>
        </p:spPr>
        <p:txBody>
          <a:bodyPr wrap="square" rtlCol="0">
            <a:spAutoFit/>
          </a:bodyPr>
          <a:lstStyle/>
          <a:p>
            <a:pPr>
              <a:spcAft>
                <a:spcPts val="600"/>
              </a:spcAft>
            </a:pPr>
            <a:r>
              <a:rPr lang="en-GB" sz="800" dirty="0"/>
              <a:t>Image 8 . </a:t>
            </a:r>
            <a:r>
              <a:rPr lang="en-GB" sz="800" dirty="0" err="1"/>
              <a:t>Anciet</a:t>
            </a:r>
            <a:r>
              <a:rPr lang="en-GB" sz="800" dirty="0"/>
              <a:t> Crane &lt;</a:t>
            </a:r>
            <a:r>
              <a:rPr lang="en-GB" sz="800" dirty="0">
                <a:hlinkClick r:id="rId4"/>
              </a:rPr>
              <a:t>https://www.google.com/search?q=ancient+crane</a:t>
            </a:r>
            <a:r>
              <a:rPr lang="en-GB" sz="800" dirty="0"/>
              <a:t>&gt;  (accessed on 11.06.202)</a:t>
            </a:r>
          </a:p>
        </p:txBody>
      </p:sp>
    </p:spTree>
    <p:extLst>
      <p:ext uri="{BB962C8B-B14F-4D97-AF65-F5344CB8AC3E}">
        <p14:creationId xmlns:p14="http://schemas.microsoft.com/office/powerpoint/2010/main" val="1897757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11">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8928B-9B6B-421B-9308-C534820F1633}"/>
              </a:ext>
            </a:extLst>
          </p:cNvPr>
          <p:cNvSpPr>
            <a:spLocks noGrp="1"/>
          </p:cNvSpPr>
          <p:nvPr>
            <p:ph type="title"/>
          </p:nvPr>
        </p:nvSpPr>
        <p:spPr>
          <a:xfrm>
            <a:off x="965198" y="643466"/>
            <a:ext cx="3092718" cy="5528734"/>
          </a:xfrm>
          <a:noFill/>
        </p:spPr>
        <p:txBody>
          <a:bodyPr anchor="t">
            <a:normAutofit/>
          </a:bodyPr>
          <a:lstStyle/>
          <a:p>
            <a:r>
              <a:rPr lang="en-US" sz="2800" dirty="0">
                <a:solidFill>
                  <a:srgbClr val="FFFFFF"/>
                </a:solidFill>
              </a:rPr>
              <a:t> Bibliography</a:t>
            </a:r>
          </a:p>
        </p:txBody>
      </p:sp>
      <p:sp useBgFill="1">
        <p:nvSpPr>
          <p:cNvPr id="44" name="Rectangle 15">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AE304EC5-5970-4AD5-B529-57164DA2158B}"/>
              </a:ext>
            </a:extLst>
          </p:cNvPr>
          <p:cNvSpPr>
            <a:spLocks noGrp="1"/>
          </p:cNvSpPr>
          <p:nvPr>
            <p:ph type="ftr" sz="quarter" idx="11"/>
          </p:nvPr>
        </p:nvSpPr>
        <p:spPr>
          <a:xfrm rot="16200000">
            <a:off x="9959341" y="4046537"/>
            <a:ext cx="3581400" cy="365125"/>
          </a:xfrm>
        </p:spPr>
        <p:txBody>
          <a:bodyPr>
            <a:normAutofit/>
          </a:bodyPr>
          <a:lstStyle/>
          <a:p>
            <a:endParaRPr lang="en-US" dirty="0"/>
          </a:p>
        </p:txBody>
      </p:sp>
      <p:sp>
        <p:nvSpPr>
          <p:cNvPr id="7" name="Slide Number Placeholder 6">
            <a:extLst>
              <a:ext uri="{FF2B5EF4-FFF2-40B4-BE49-F238E27FC236}">
                <a16:creationId xmlns:a16="http://schemas.microsoft.com/office/drawing/2014/main" id="{9F835671-0F59-4695-8757-41166CF0043B}"/>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51845F5A-061D-4825-9AE9-D7794091C6CF}" type="slidenum">
              <a:rPr lang="en-US"/>
              <a:pPr>
                <a:lnSpc>
                  <a:spcPct val="90000"/>
                </a:lnSpc>
                <a:spcAft>
                  <a:spcPts val="600"/>
                </a:spcAft>
              </a:pPr>
              <a:t>10</a:t>
            </a:fld>
            <a:endParaRPr lang="en-US"/>
          </a:p>
        </p:txBody>
      </p:sp>
      <p:sp>
        <p:nvSpPr>
          <p:cNvPr id="4" name="TextBox 3">
            <a:extLst>
              <a:ext uri="{FF2B5EF4-FFF2-40B4-BE49-F238E27FC236}">
                <a16:creationId xmlns:a16="http://schemas.microsoft.com/office/drawing/2014/main" id="{95CB1FCC-BD5D-4BBB-AC8D-A8F1368AAC98}"/>
              </a:ext>
            </a:extLst>
          </p:cNvPr>
          <p:cNvSpPr txBox="1"/>
          <p:nvPr/>
        </p:nvSpPr>
        <p:spPr>
          <a:xfrm>
            <a:off x="4821897" y="643466"/>
            <a:ext cx="5827473" cy="646331"/>
          </a:xfrm>
          <a:prstGeom prst="rect">
            <a:avLst/>
          </a:prstGeom>
          <a:noFill/>
        </p:spPr>
        <p:txBody>
          <a:bodyPr wrap="square" rtlCol="0">
            <a:spAutoFit/>
          </a:bodyPr>
          <a:lstStyle/>
          <a:p>
            <a:endParaRPr lang="en-GB" dirty="0"/>
          </a:p>
          <a:p>
            <a:endParaRPr lang="en-GB" dirty="0"/>
          </a:p>
        </p:txBody>
      </p:sp>
      <p:sp>
        <p:nvSpPr>
          <p:cNvPr id="5" name="TextBox 4">
            <a:extLst>
              <a:ext uri="{FF2B5EF4-FFF2-40B4-BE49-F238E27FC236}">
                <a16:creationId xmlns:a16="http://schemas.microsoft.com/office/drawing/2014/main" id="{505857D3-4E57-4101-B66F-F2C4EF0A680A}"/>
              </a:ext>
            </a:extLst>
          </p:cNvPr>
          <p:cNvSpPr txBox="1"/>
          <p:nvPr/>
        </p:nvSpPr>
        <p:spPr>
          <a:xfrm>
            <a:off x="4501386" y="306400"/>
            <a:ext cx="6414853" cy="5724644"/>
          </a:xfrm>
          <a:prstGeom prst="rect">
            <a:avLst/>
          </a:prstGeom>
          <a:noFill/>
        </p:spPr>
        <p:txBody>
          <a:bodyPr wrap="square" rtlCol="0">
            <a:spAutoFit/>
          </a:bodyPr>
          <a:lstStyle/>
          <a:p>
            <a:endParaRPr lang="en-GB" sz="1100" dirty="0"/>
          </a:p>
          <a:p>
            <a:r>
              <a:rPr lang="en-GB" sz="1100" dirty="0"/>
              <a:t>Shelley </a:t>
            </a:r>
            <a:r>
              <a:rPr lang="en-GB" sz="1100" dirty="0" err="1"/>
              <a:t>Cohney</a:t>
            </a:r>
            <a:r>
              <a:rPr lang="en-GB" sz="1100" dirty="0"/>
              <a:t>, (2020) </a:t>
            </a:r>
            <a:r>
              <a:rPr lang="en-GB" sz="1100" i="1" dirty="0"/>
              <a:t>The Jewish Temples: The second Temple, </a:t>
            </a:r>
            <a:r>
              <a:rPr lang="en-GB" sz="1100" dirty="0"/>
              <a:t>Available at: </a:t>
            </a:r>
            <a:r>
              <a:rPr lang="en-GB" sz="1100" dirty="0">
                <a:hlinkClick r:id="rId2"/>
              </a:rPr>
              <a:t>https://www.jewishvirtuallibrary.org/the-second-temple</a:t>
            </a:r>
            <a:r>
              <a:rPr lang="en-GB" sz="1100" dirty="0"/>
              <a:t> (accessed by 11.06.2020)</a:t>
            </a:r>
          </a:p>
          <a:p>
            <a:endParaRPr lang="en-GB" sz="1100" dirty="0"/>
          </a:p>
          <a:p>
            <a:r>
              <a:rPr lang="en-GB" sz="1100" dirty="0"/>
              <a:t>Lawrence H. Schiffman (2020), </a:t>
            </a:r>
            <a:r>
              <a:rPr lang="en-GB" sz="1100" i="1" dirty="0"/>
              <a:t>The Second Temple,  available at: </a:t>
            </a:r>
            <a:r>
              <a:rPr lang="en-GB" sz="1100" dirty="0">
                <a:hlinkClick r:id="rId3"/>
              </a:rPr>
              <a:t>https://www.bibleodyssey.org/en/places/main-articles/second-temple</a:t>
            </a:r>
            <a:r>
              <a:rPr lang="en-GB" sz="1100" dirty="0"/>
              <a:t> (accessed by 11.06.2020)</a:t>
            </a:r>
          </a:p>
          <a:p>
            <a:endParaRPr lang="en-GB" sz="1100" dirty="0"/>
          </a:p>
          <a:p>
            <a:r>
              <a:rPr lang="en-GB" sz="1100" dirty="0"/>
              <a:t>Lawrence H. Schiffman (2020) </a:t>
            </a:r>
            <a:r>
              <a:rPr lang="en-GB" sz="1100" i="1" dirty="0"/>
              <a:t>Building the second temple, </a:t>
            </a:r>
            <a:r>
              <a:rPr lang="en-GB" sz="1100" dirty="0"/>
              <a:t>available at: </a:t>
            </a:r>
            <a:r>
              <a:rPr lang="en-GB" sz="1100" dirty="0">
                <a:hlinkClick r:id="rId4"/>
              </a:rPr>
              <a:t>https://www.myjewishlearning.com/article/second-temple/</a:t>
            </a:r>
            <a:r>
              <a:rPr lang="en-GB" sz="1100" dirty="0"/>
              <a:t> (accessed by 12.06.2020)</a:t>
            </a:r>
          </a:p>
          <a:p>
            <a:endParaRPr lang="en-GB" sz="1100" dirty="0"/>
          </a:p>
          <a:p>
            <a:r>
              <a:rPr lang="en-GB" sz="1100" dirty="0"/>
              <a:t>David Grossman (2019), </a:t>
            </a:r>
            <a:r>
              <a:rPr lang="en-GB" sz="1100" i="1" dirty="0"/>
              <a:t>The crane has been perfect </a:t>
            </a:r>
            <a:r>
              <a:rPr lang="en-GB" sz="1100" i="1" dirty="0" err="1"/>
              <a:t>scince</a:t>
            </a:r>
            <a:r>
              <a:rPr lang="en-GB" sz="1100" i="1" dirty="0"/>
              <a:t> 700 B.C, </a:t>
            </a:r>
            <a:r>
              <a:rPr lang="en-GB" sz="1100" dirty="0"/>
              <a:t>Available at: </a:t>
            </a:r>
            <a:r>
              <a:rPr lang="en-GB" sz="1100" dirty="0">
                <a:hlinkClick r:id="rId5"/>
              </a:rPr>
              <a:t>https://www.popularmechanics.com/science/archaeology/a28833389/crane-history-construction-ancient-greece/</a:t>
            </a:r>
            <a:r>
              <a:rPr lang="en-GB" sz="1100" dirty="0"/>
              <a:t> (accessed by 12.06.2020)</a:t>
            </a:r>
          </a:p>
          <a:p>
            <a:endParaRPr lang="en-GB" sz="1100" dirty="0"/>
          </a:p>
          <a:p>
            <a:r>
              <a:rPr lang="en-GB" sz="1100" dirty="0"/>
              <a:t>Chabad.org (2020), </a:t>
            </a:r>
            <a:r>
              <a:rPr lang="en-GB" sz="1100" i="1" dirty="0"/>
              <a:t>The destruction of the second Holy Temple, </a:t>
            </a:r>
            <a:r>
              <a:rPr lang="en-GB" sz="1100" dirty="0"/>
              <a:t>available at: </a:t>
            </a:r>
            <a:r>
              <a:rPr lang="en-GB" sz="1100" dirty="0">
                <a:hlinkClick r:id="rId6"/>
              </a:rPr>
              <a:t>https://www.chabad.org/library/article_cdo/aid/913023/jewish/The-Second-Temple.htm</a:t>
            </a:r>
            <a:r>
              <a:rPr lang="en-GB" sz="1100" dirty="0"/>
              <a:t> (accessed by 11.06.2020)</a:t>
            </a:r>
          </a:p>
          <a:p>
            <a:endParaRPr lang="en-GB" sz="1100" dirty="0"/>
          </a:p>
          <a:p>
            <a:r>
              <a:rPr lang="en-GB" sz="1100" dirty="0"/>
              <a:t>Rabbi Bradley </a:t>
            </a:r>
            <a:r>
              <a:rPr lang="en-GB" sz="1100" dirty="0" err="1"/>
              <a:t>Artson</a:t>
            </a:r>
            <a:r>
              <a:rPr lang="en-GB" sz="1100" dirty="0"/>
              <a:t> (2020) </a:t>
            </a:r>
            <a:r>
              <a:rPr lang="en-GB" sz="1100" i="1" dirty="0"/>
              <a:t>The value of animal sacrifices, </a:t>
            </a:r>
            <a:r>
              <a:rPr lang="en-GB" sz="1100" dirty="0"/>
              <a:t>available at: </a:t>
            </a:r>
            <a:r>
              <a:rPr lang="en-GB" sz="1100" dirty="0">
                <a:hlinkClick r:id="rId7"/>
              </a:rPr>
              <a:t>https://www.myjewishlearning.com/article/the-value-of-animal-sacrifices/</a:t>
            </a:r>
            <a:r>
              <a:rPr lang="en-GB" sz="1100" dirty="0"/>
              <a:t> (accessed by 12.06.2020)</a:t>
            </a:r>
          </a:p>
          <a:p>
            <a:endParaRPr lang="en-GB" sz="1100" dirty="0"/>
          </a:p>
          <a:p>
            <a:r>
              <a:rPr lang="en-GB" sz="1100" dirty="0"/>
              <a:t>Hope College Australia (2015), </a:t>
            </a:r>
            <a:r>
              <a:rPr lang="en-GB" sz="1100" i="1" dirty="0"/>
              <a:t>The table of the showbread</a:t>
            </a:r>
            <a:r>
              <a:rPr lang="en-GB" sz="1100" dirty="0"/>
              <a:t>, available at: </a:t>
            </a:r>
            <a:r>
              <a:rPr lang="en-GB" sz="1100" dirty="0">
                <a:hlinkClick r:id="rId8"/>
              </a:rPr>
              <a:t>http://pastorpaulallen.blogspot.com/2015/01/the-table-of-showbread.html</a:t>
            </a:r>
            <a:r>
              <a:rPr lang="en-GB" sz="1100" dirty="0"/>
              <a:t> (accessed by 12.06.2020)</a:t>
            </a:r>
          </a:p>
          <a:p>
            <a:endParaRPr lang="en-GB" sz="1100" dirty="0"/>
          </a:p>
          <a:p>
            <a:r>
              <a:rPr lang="en-GB" sz="1100" dirty="0"/>
              <a:t>Jan Willem Van Henten, (2015) </a:t>
            </a:r>
            <a:r>
              <a:rPr lang="en-GB" sz="1100" i="1" dirty="0"/>
              <a:t>Josephus, fifth evangelist, and </a:t>
            </a:r>
            <a:r>
              <a:rPr lang="en-GB" sz="1100" i="1" dirty="0" err="1"/>
              <a:t>jesus</a:t>
            </a:r>
            <a:r>
              <a:rPr lang="en-GB" sz="1100" i="1" dirty="0"/>
              <a:t> on the temple, </a:t>
            </a:r>
            <a:r>
              <a:rPr lang="en-GB" sz="1100" dirty="0"/>
              <a:t>available at: </a:t>
            </a:r>
            <a:r>
              <a:rPr lang="en-GB" sz="1100" dirty="0">
                <a:hlinkClick r:id="rId9"/>
              </a:rPr>
              <a:t>http://www.scielo.org.za/scielo.php?script=sci_arttext&amp;pid=S0259-94222015000200027</a:t>
            </a:r>
            <a:r>
              <a:rPr lang="en-GB" sz="1100" dirty="0"/>
              <a:t> (accessed by 12.06.2020)</a:t>
            </a:r>
          </a:p>
          <a:p>
            <a:endParaRPr lang="en-GB" sz="1100" dirty="0"/>
          </a:p>
          <a:p>
            <a:r>
              <a:rPr lang="en-GB" sz="1100" dirty="0" err="1"/>
              <a:t>Isralearchology</a:t>
            </a:r>
            <a:r>
              <a:rPr lang="en-GB" sz="1100" dirty="0"/>
              <a:t> (2010) </a:t>
            </a:r>
            <a:r>
              <a:rPr lang="en-GB" sz="1100" i="1" dirty="0"/>
              <a:t>Discovery of a Second Temple Period quarry in Jerusalem - </a:t>
            </a:r>
            <a:r>
              <a:rPr lang="en-GB" sz="1100" i="1" dirty="0" err="1"/>
              <a:t>buidling</a:t>
            </a:r>
            <a:r>
              <a:rPr lang="en-GB" sz="1100" i="1" dirty="0"/>
              <a:t> stones for the Second Temple, [video] available at: </a:t>
            </a:r>
            <a:r>
              <a:rPr lang="en-GB" sz="1100" i="1" dirty="0">
                <a:hlinkClick r:id="rId10"/>
              </a:rPr>
              <a:t>https://www.youtube.com/watch?v=9i4QSg-5Jww</a:t>
            </a:r>
            <a:r>
              <a:rPr lang="en-GB" sz="1100" i="1" dirty="0"/>
              <a:t> (accessed by 12.06.2020).</a:t>
            </a:r>
          </a:p>
        </p:txBody>
      </p:sp>
    </p:spTree>
    <p:extLst>
      <p:ext uri="{BB962C8B-B14F-4D97-AF65-F5344CB8AC3E}">
        <p14:creationId xmlns:p14="http://schemas.microsoft.com/office/powerpoint/2010/main" val="2802918427"/>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342441"/>
      </a:dk2>
      <a:lt2>
        <a:srgbClr val="E8E2E2"/>
      </a:lt2>
      <a:accent1>
        <a:srgbClr val="64ADB1"/>
      </a:accent1>
      <a:accent2>
        <a:srgbClr val="71AC97"/>
      </a:accent2>
      <a:accent3>
        <a:srgbClr val="79A4CB"/>
      </a:accent3>
      <a:accent4>
        <a:srgbClr val="C87089"/>
      </a:accent4>
      <a:accent5>
        <a:srgbClr val="D19186"/>
      </a:accent5>
      <a:accent6>
        <a:srgbClr val="C39863"/>
      </a:accent6>
      <a:hlink>
        <a:srgbClr val="AE6D6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2206</Words>
  <Application>Microsoft Office PowerPoint</Application>
  <PresentationFormat>Widescreen</PresentationFormat>
  <Paragraphs>83</Paragraphs>
  <Slides>10</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Century Gothic</vt:lpstr>
      <vt:lpstr>Century Schoolbook</vt:lpstr>
      <vt:lpstr>Elephant</vt:lpstr>
      <vt:lpstr>Wingdings 2</vt:lpstr>
      <vt:lpstr>BrushVTI</vt:lpstr>
      <vt:lpstr>View</vt:lpstr>
      <vt:lpstr>Second Temple Judaism</vt:lpstr>
      <vt:lpstr>Contents </vt:lpstr>
      <vt:lpstr>Background of the first temple</vt:lpstr>
      <vt:lpstr>The Significance of Second Temple Judaism</vt:lpstr>
      <vt:lpstr>Inside the Temple</vt:lpstr>
      <vt:lpstr>Outside the temple</vt:lpstr>
      <vt:lpstr>Discoveries of the Second Temple</vt:lpstr>
      <vt:lpstr>What is its religious significance?</vt:lpstr>
      <vt:lpstr>Controversy about the Temple and its discovery. </vt:lpstr>
      <vt:lpstr>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Second Temple Judaism</dc:title>
  <dc:creator>Georgia Williams (1801640)</dc:creator>
  <cp:lastModifiedBy>Georgia Williams (1801640)</cp:lastModifiedBy>
  <cp:revision>1</cp:revision>
  <dcterms:created xsi:type="dcterms:W3CDTF">2020-06-12T04:31:27Z</dcterms:created>
  <dcterms:modified xsi:type="dcterms:W3CDTF">2020-06-12T05:43:29Z</dcterms:modified>
</cp:coreProperties>
</file>