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3"/>
  </p:notesMasterIdLst>
  <p:sldIdLst>
    <p:sldId id="269" r:id="rId5"/>
    <p:sldId id="369" r:id="rId6"/>
    <p:sldId id="359" r:id="rId7"/>
    <p:sldId id="322" r:id="rId8"/>
    <p:sldId id="368" r:id="rId9"/>
    <p:sldId id="323" r:id="rId10"/>
    <p:sldId id="362" r:id="rId11"/>
    <p:sldId id="370" r:id="rId12"/>
    <p:sldId id="326" r:id="rId13"/>
    <p:sldId id="371" r:id="rId14"/>
    <p:sldId id="372" r:id="rId15"/>
    <p:sldId id="328" r:id="rId16"/>
    <p:sldId id="293" r:id="rId17"/>
    <p:sldId id="329" r:id="rId18"/>
    <p:sldId id="297" r:id="rId19"/>
    <p:sldId id="325" r:id="rId20"/>
    <p:sldId id="291" r:id="rId21"/>
    <p:sldId id="292" r:id="rId22"/>
    <p:sldId id="363" r:id="rId23"/>
    <p:sldId id="381" r:id="rId24"/>
    <p:sldId id="383" r:id="rId25"/>
    <p:sldId id="365" r:id="rId26"/>
    <p:sldId id="354" r:id="rId27"/>
    <p:sldId id="348" r:id="rId28"/>
    <p:sldId id="382" r:id="rId29"/>
    <p:sldId id="300" r:id="rId30"/>
    <p:sldId id="301" r:id="rId31"/>
    <p:sldId id="268" r:id="rId32"/>
    <p:sldId id="384" r:id="rId33"/>
    <p:sldId id="346" r:id="rId34"/>
    <p:sldId id="385" r:id="rId35"/>
    <p:sldId id="386" r:id="rId36"/>
    <p:sldId id="315" r:id="rId37"/>
    <p:sldId id="289" r:id="rId38"/>
    <p:sldId id="288" r:id="rId39"/>
    <p:sldId id="380" r:id="rId40"/>
    <p:sldId id="318" r:id="rId41"/>
    <p:sldId id="311" r:id="rId42"/>
  </p:sldIdLst>
  <p:sldSz cx="12192000" cy="6858000"/>
  <p:notesSz cx="6858000" cy="10572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F7A8B5B-17F3-4351-82BF-3D3BD32C1DAC}">
          <p14:sldIdLst>
            <p14:sldId id="269"/>
            <p14:sldId id="369"/>
            <p14:sldId id="359"/>
            <p14:sldId id="322"/>
            <p14:sldId id="368"/>
            <p14:sldId id="323"/>
            <p14:sldId id="362"/>
            <p14:sldId id="370"/>
            <p14:sldId id="326"/>
            <p14:sldId id="371"/>
            <p14:sldId id="372"/>
            <p14:sldId id="328"/>
            <p14:sldId id="293"/>
            <p14:sldId id="329"/>
            <p14:sldId id="297"/>
            <p14:sldId id="325"/>
            <p14:sldId id="291"/>
            <p14:sldId id="292"/>
            <p14:sldId id="363"/>
            <p14:sldId id="381"/>
            <p14:sldId id="383"/>
            <p14:sldId id="365"/>
            <p14:sldId id="354"/>
            <p14:sldId id="348"/>
            <p14:sldId id="382"/>
            <p14:sldId id="300"/>
            <p14:sldId id="301"/>
            <p14:sldId id="268"/>
            <p14:sldId id="384"/>
            <p14:sldId id="346"/>
            <p14:sldId id="385"/>
            <p14:sldId id="386"/>
            <p14:sldId id="315"/>
            <p14:sldId id="289"/>
            <p14:sldId id="288"/>
            <p14:sldId id="380"/>
            <p14:sldId id="318"/>
            <p14:sldId id="31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144D93-AC05-4E77-9356-3AB5CA9F07B2}" v="11" dt="2024-02-06T09:58:24.8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2" d="100"/>
          <a:sy n="62" d="100"/>
        </p:scale>
        <p:origin x="270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45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69BCF0ED-B615-46CA-87EF-632F7AF9D776}"/>
    <pc:docChg chg="addSld modSld">
      <pc:chgData name="James Williams" userId="c957a50b-491f-4d94-b4bc-52aca3e2340d" providerId="ADAL" clId="{69BCF0ED-B615-46CA-87EF-632F7AF9D776}" dt="2022-12-21T18:33:34.732" v="0"/>
      <pc:docMkLst>
        <pc:docMk/>
      </pc:docMkLst>
      <pc:sldChg chg="add">
        <pc:chgData name="James Williams" userId="c957a50b-491f-4d94-b4bc-52aca3e2340d" providerId="ADAL" clId="{69BCF0ED-B615-46CA-87EF-632F7AF9D776}" dt="2022-12-21T18:33:34.732" v="0"/>
        <pc:sldMkLst>
          <pc:docMk/>
          <pc:sldMk cId="2028065261" sldId="374"/>
        </pc:sldMkLst>
      </pc:sldChg>
    </pc:docChg>
  </pc:docChgLst>
  <pc:docChgLst>
    <pc:chgData name="James Williams" userId="c957a50b-491f-4d94-b4bc-52aca3e2340d" providerId="ADAL" clId="{B49CEC13-6C6E-43C7-A960-1E35562B09FE}"/>
    <pc:docChg chg="undo custSel addSld delSld modSld sldOrd modSection">
      <pc:chgData name="James Williams" userId="c957a50b-491f-4d94-b4bc-52aca3e2340d" providerId="ADAL" clId="{B49CEC13-6C6E-43C7-A960-1E35562B09FE}" dt="2023-02-27T13:12:41.304" v="1950"/>
      <pc:docMkLst>
        <pc:docMk/>
      </pc:docMkLst>
      <pc:sldChg chg="modSp mod">
        <pc:chgData name="James Williams" userId="c957a50b-491f-4d94-b4bc-52aca3e2340d" providerId="ADAL" clId="{B49CEC13-6C6E-43C7-A960-1E35562B09FE}" dt="2023-02-06T15:41:14.582" v="1926" actId="1076"/>
        <pc:sldMkLst>
          <pc:docMk/>
          <pc:sldMk cId="4064865083" sldId="293"/>
        </pc:sldMkLst>
        <pc:spChg chg="mod">
          <ac:chgData name="James Williams" userId="c957a50b-491f-4d94-b4bc-52aca3e2340d" providerId="ADAL" clId="{B49CEC13-6C6E-43C7-A960-1E35562B09FE}" dt="2023-02-06T15:41:14.582" v="1926" actId="1076"/>
          <ac:spMkLst>
            <pc:docMk/>
            <pc:sldMk cId="4064865083" sldId="293"/>
            <ac:spMk id="2" creationId="{00000000-0000-0000-0000-000000000000}"/>
          </ac:spMkLst>
        </pc:spChg>
      </pc:sldChg>
      <pc:sldChg chg="modSp mod">
        <pc:chgData name="James Williams" userId="c957a50b-491f-4d94-b4bc-52aca3e2340d" providerId="ADAL" clId="{B49CEC13-6C6E-43C7-A960-1E35562B09FE}" dt="2023-02-05T15:05:09.049" v="1353" actId="403"/>
        <pc:sldMkLst>
          <pc:docMk/>
          <pc:sldMk cId="1565310545" sldId="297"/>
        </pc:sldMkLst>
        <pc:spChg chg="mod">
          <ac:chgData name="James Williams" userId="c957a50b-491f-4d94-b4bc-52aca3e2340d" providerId="ADAL" clId="{B49CEC13-6C6E-43C7-A960-1E35562B09FE}" dt="2023-02-05T15:05:09.049" v="1353" actId="403"/>
          <ac:spMkLst>
            <pc:docMk/>
            <pc:sldMk cId="1565310545" sldId="297"/>
            <ac:spMk id="6" creationId="{00000000-0000-0000-0000-000000000000}"/>
          </ac:spMkLst>
        </pc:spChg>
      </pc:sldChg>
      <pc:sldChg chg="addSp modSp add mod">
        <pc:chgData name="James Williams" userId="c957a50b-491f-4d94-b4bc-52aca3e2340d" providerId="ADAL" clId="{B49CEC13-6C6E-43C7-A960-1E35562B09FE}" dt="2023-02-05T14:02:28.611" v="383" actId="1076"/>
        <pc:sldMkLst>
          <pc:docMk/>
          <pc:sldMk cId="755997143" sldId="300"/>
        </pc:sldMkLst>
        <pc:spChg chg="add mod">
          <ac:chgData name="James Williams" userId="c957a50b-491f-4d94-b4bc-52aca3e2340d" providerId="ADAL" clId="{B49CEC13-6C6E-43C7-A960-1E35562B09FE}" dt="2023-02-05T14:02:28.611" v="383" actId="1076"/>
          <ac:spMkLst>
            <pc:docMk/>
            <pc:sldMk cId="755997143" sldId="300"/>
            <ac:spMk id="2" creationId="{3EE2F697-DA29-F067-CD77-350B1285D07A}"/>
          </ac:spMkLst>
        </pc:spChg>
        <pc:spChg chg="mod">
          <ac:chgData name="James Williams" userId="c957a50b-491f-4d94-b4bc-52aca3e2340d" providerId="ADAL" clId="{B49CEC13-6C6E-43C7-A960-1E35562B09FE}" dt="2023-02-05T13:38:15.066" v="312" actId="1076"/>
          <ac:spMkLst>
            <pc:docMk/>
            <pc:sldMk cId="755997143" sldId="300"/>
            <ac:spMk id="3" creationId="{74C4A6F2-EF4E-4D1D-8853-9231B65E61D8}"/>
          </ac:spMkLst>
        </pc:spChg>
        <pc:spChg chg="mod">
          <ac:chgData name="James Williams" userId="c957a50b-491f-4d94-b4bc-52aca3e2340d" providerId="ADAL" clId="{B49CEC13-6C6E-43C7-A960-1E35562B09FE}" dt="2023-02-05T14:02:10.874" v="381" actId="33524"/>
          <ac:spMkLst>
            <pc:docMk/>
            <pc:sldMk cId="755997143" sldId="300"/>
            <ac:spMk id="4" creationId="{0833C173-4216-4B13-AEB2-DD282EBE7E44}"/>
          </ac:spMkLst>
        </pc:spChg>
      </pc:sldChg>
      <pc:sldChg chg="ord">
        <pc:chgData name="James Williams" userId="c957a50b-491f-4d94-b4bc-52aca3e2340d" providerId="ADAL" clId="{B49CEC13-6C6E-43C7-A960-1E35562B09FE}" dt="2023-02-27T13:12:39.394" v="1949"/>
        <pc:sldMkLst>
          <pc:docMk/>
          <pc:sldMk cId="595006056" sldId="315"/>
        </pc:sldMkLst>
      </pc:sldChg>
      <pc:sldChg chg="modSp mod">
        <pc:chgData name="James Williams" userId="c957a50b-491f-4d94-b4bc-52aca3e2340d" providerId="ADAL" clId="{B49CEC13-6C6E-43C7-A960-1E35562B09FE}" dt="2023-02-05T13:32:44.351" v="231" actId="20577"/>
        <pc:sldMkLst>
          <pc:docMk/>
          <pc:sldMk cId="1613567825" sldId="322"/>
        </pc:sldMkLst>
        <pc:spChg chg="mod">
          <ac:chgData name="James Williams" userId="c957a50b-491f-4d94-b4bc-52aca3e2340d" providerId="ADAL" clId="{B49CEC13-6C6E-43C7-A960-1E35562B09FE}" dt="2023-02-05T13:31:44.531" v="203" actId="20577"/>
          <ac:spMkLst>
            <pc:docMk/>
            <pc:sldMk cId="1613567825" sldId="322"/>
            <ac:spMk id="2" creationId="{C6ED4A42-0C61-4411-8C7E-F95885E7976D}"/>
          </ac:spMkLst>
        </pc:spChg>
        <pc:spChg chg="mod">
          <ac:chgData name="James Williams" userId="c957a50b-491f-4d94-b4bc-52aca3e2340d" providerId="ADAL" clId="{B49CEC13-6C6E-43C7-A960-1E35562B09FE}" dt="2023-02-05T13:32:44.351" v="231" actId="20577"/>
          <ac:spMkLst>
            <pc:docMk/>
            <pc:sldMk cId="1613567825" sldId="322"/>
            <ac:spMk id="4" creationId="{0833C173-4216-4B13-AEB2-DD282EBE7E44}"/>
          </ac:spMkLst>
        </pc:spChg>
      </pc:sldChg>
      <pc:sldChg chg="modSp mod">
        <pc:chgData name="James Williams" userId="c957a50b-491f-4d94-b4bc-52aca3e2340d" providerId="ADAL" clId="{B49CEC13-6C6E-43C7-A960-1E35562B09FE}" dt="2023-02-06T15:38:20.490" v="1788" actId="20577"/>
        <pc:sldMkLst>
          <pc:docMk/>
          <pc:sldMk cId="435546528" sldId="323"/>
        </pc:sldMkLst>
        <pc:spChg chg="mod">
          <ac:chgData name="James Williams" userId="c957a50b-491f-4d94-b4bc-52aca3e2340d" providerId="ADAL" clId="{B49CEC13-6C6E-43C7-A960-1E35562B09FE}" dt="2023-02-06T15:38:20.490" v="1788" actId="20577"/>
          <ac:spMkLst>
            <pc:docMk/>
            <pc:sldMk cId="435546528" sldId="323"/>
            <ac:spMk id="2" creationId="{00000000-0000-0000-0000-000000000000}"/>
          </ac:spMkLst>
        </pc:spChg>
        <pc:spChg chg="mod">
          <ac:chgData name="James Williams" userId="c957a50b-491f-4d94-b4bc-52aca3e2340d" providerId="ADAL" clId="{B49CEC13-6C6E-43C7-A960-1E35562B09FE}" dt="2023-02-06T15:38:06.420" v="1769" actId="20577"/>
          <ac:spMkLst>
            <pc:docMk/>
            <pc:sldMk cId="435546528" sldId="323"/>
            <ac:spMk id="5" creationId="{00000000-0000-0000-0000-000000000000}"/>
          </ac:spMkLst>
        </pc:spChg>
      </pc:sldChg>
      <pc:sldChg chg="modSp mod">
        <pc:chgData name="James Williams" userId="c957a50b-491f-4d94-b4bc-52aca3e2340d" providerId="ADAL" clId="{B49CEC13-6C6E-43C7-A960-1E35562B09FE}" dt="2023-02-05T15:05:22.469" v="1357" actId="14100"/>
        <pc:sldMkLst>
          <pc:docMk/>
          <pc:sldMk cId="3197175278" sldId="325"/>
        </pc:sldMkLst>
        <pc:spChg chg="mod">
          <ac:chgData name="James Williams" userId="c957a50b-491f-4d94-b4bc-52aca3e2340d" providerId="ADAL" clId="{B49CEC13-6C6E-43C7-A960-1E35562B09FE}" dt="2023-02-05T15:05:22.469" v="1357" actId="14100"/>
          <ac:spMkLst>
            <pc:docMk/>
            <pc:sldMk cId="3197175278" sldId="325"/>
            <ac:spMk id="5" creationId="{00000000-0000-0000-0000-000000000000}"/>
          </ac:spMkLst>
        </pc:spChg>
      </pc:sldChg>
      <pc:sldChg chg="ord">
        <pc:chgData name="James Williams" userId="c957a50b-491f-4d94-b4bc-52aca3e2340d" providerId="ADAL" clId="{B49CEC13-6C6E-43C7-A960-1E35562B09FE}" dt="2023-02-05T15:03:52.387" v="1349"/>
        <pc:sldMkLst>
          <pc:docMk/>
          <pc:sldMk cId="2362019953" sldId="326"/>
        </pc:sldMkLst>
      </pc:sldChg>
      <pc:sldChg chg="del">
        <pc:chgData name="James Williams" userId="c957a50b-491f-4d94-b4bc-52aca3e2340d" providerId="ADAL" clId="{B49CEC13-6C6E-43C7-A960-1E35562B09FE}" dt="2023-02-05T15:10:33.876" v="1488" actId="2696"/>
        <pc:sldMkLst>
          <pc:docMk/>
          <pc:sldMk cId="455803413" sldId="328"/>
        </pc:sldMkLst>
      </pc:sldChg>
      <pc:sldChg chg="modSp add mod">
        <pc:chgData name="James Williams" userId="c957a50b-491f-4d94-b4bc-52aca3e2340d" providerId="ADAL" clId="{B49CEC13-6C6E-43C7-A960-1E35562B09FE}" dt="2023-02-05T15:15:43.906" v="1761" actId="1076"/>
        <pc:sldMkLst>
          <pc:docMk/>
          <pc:sldMk cId="2255369210" sldId="328"/>
        </pc:sldMkLst>
        <pc:spChg chg="mod">
          <ac:chgData name="James Williams" userId="c957a50b-491f-4d94-b4bc-52aca3e2340d" providerId="ADAL" clId="{B49CEC13-6C6E-43C7-A960-1E35562B09FE}" dt="2023-02-05T15:15:38.154" v="1760" actId="14100"/>
          <ac:spMkLst>
            <pc:docMk/>
            <pc:sldMk cId="2255369210" sldId="328"/>
            <ac:spMk id="2" creationId="{00000000-0000-0000-0000-000000000000}"/>
          </ac:spMkLst>
        </pc:spChg>
        <pc:spChg chg="mod">
          <ac:chgData name="James Williams" userId="c957a50b-491f-4d94-b4bc-52aca3e2340d" providerId="ADAL" clId="{B49CEC13-6C6E-43C7-A960-1E35562B09FE}" dt="2023-02-05T15:15:43.906" v="1761" actId="1076"/>
          <ac:spMkLst>
            <pc:docMk/>
            <pc:sldMk cId="2255369210" sldId="328"/>
            <ac:spMk id="6" creationId="{00000000-0000-0000-0000-000000000000}"/>
          </ac:spMkLst>
        </pc:spChg>
        <pc:picChg chg="mod">
          <ac:chgData name="James Williams" userId="c957a50b-491f-4d94-b4bc-52aca3e2340d" providerId="ADAL" clId="{B49CEC13-6C6E-43C7-A960-1E35562B09FE}" dt="2023-02-05T15:15:26.602" v="1758" actId="1076"/>
          <ac:picMkLst>
            <pc:docMk/>
            <pc:sldMk cId="2255369210" sldId="328"/>
            <ac:picMk id="7" creationId="{AD185F54-43BC-4521-8414-B811DF5CA64B}"/>
          </ac:picMkLst>
        </pc:picChg>
      </pc:sldChg>
      <pc:sldChg chg="modSp mod">
        <pc:chgData name="James Williams" userId="c957a50b-491f-4d94-b4bc-52aca3e2340d" providerId="ADAL" clId="{B49CEC13-6C6E-43C7-A960-1E35562B09FE}" dt="2023-02-05T15:05:04.170" v="1351" actId="1076"/>
        <pc:sldMkLst>
          <pc:docMk/>
          <pc:sldMk cId="816314983" sldId="329"/>
        </pc:sldMkLst>
        <pc:spChg chg="mod">
          <ac:chgData name="James Williams" userId="c957a50b-491f-4d94-b4bc-52aca3e2340d" providerId="ADAL" clId="{B49CEC13-6C6E-43C7-A960-1E35562B09FE}" dt="2023-02-05T15:05:04.170" v="1351" actId="1076"/>
          <ac:spMkLst>
            <pc:docMk/>
            <pc:sldMk cId="816314983" sldId="329"/>
            <ac:spMk id="6" creationId="{00000000-0000-0000-0000-000000000000}"/>
          </ac:spMkLst>
        </pc:spChg>
      </pc:sldChg>
      <pc:sldChg chg="modSp mod ord">
        <pc:chgData name="James Williams" userId="c957a50b-491f-4d94-b4bc-52aca3e2340d" providerId="ADAL" clId="{B49CEC13-6C6E-43C7-A960-1E35562B09FE}" dt="2023-02-06T15:42:01.468" v="1947"/>
        <pc:sldMkLst>
          <pc:docMk/>
          <pc:sldMk cId="1942322260" sldId="346"/>
        </pc:sldMkLst>
        <pc:spChg chg="mod">
          <ac:chgData name="James Williams" userId="c957a50b-491f-4d94-b4bc-52aca3e2340d" providerId="ADAL" clId="{B49CEC13-6C6E-43C7-A960-1E35562B09FE}" dt="2023-02-05T15:07:14.666" v="1403" actId="1076"/>
          <ac:spMkLst>
            <pc:docMk/>
            <pc:sldMk cId="1942322260" sldId="346"/>
            <ac:spMk id="2" creationId="{00000000-0000-0000-0000-000000000000}"/>
          </ac:spMkLst>
        </pc:spChg>
        <pc:spChg chg="mod">
          <ac:chgData name="James Williams" userId="c957a50b-491f-4d94-b4bc-52aca3e2340d" providerId="ADAL" clId="{B49CEC13-6C6E-43C7-A960-1E35562B09FE}" dt="2023-02-05T15:07:05.189" v="1402" actId="20577"/>
          <ac:spMkLst>
            <pc:docMk/>
            <pc:sldMk cId="1942322260" sldId="346"/>
            <ac:spMk id="3" creationId="{00000000-0000-0000-0000-000000000000}"/>
          </ac:spMkLst>
        </pc:spChg>
      </pc:sldChg>
      <pc:sldChg chg="modSp mod ord">
        <pc:chgData name="James Williams" userId="c957a50b-491f-4d94-b4bc-52aca3e2340d" providerId="ADAL" clId="{B49CEC13-6C6E-43C7-A960-1E35562B09FE}" dt="2023-02-06T15:41:47.059" v="1945"/>
        <pc:sldMkLst>
          <pc:docMk/>
          <pc:sldMk cId="3070122869" sldId="348"/>
        </pc:sldMkLst>
        <pc:spChg chg="mod">
          <ac:chgData name="James Williams" userId="c957a50b-491f-4d94-b4bc-52aca3e2340d" providerId="ADAL" clId="{B49CEC13-6C6E-43C7-A960-1E35562B09FE}" dt="2023-02-05T14:08:18.298" v="655" actId="20577"/>
          <ac:spMkLst>
            <pc:docMk/>
            <pc:sldMk cId="3070122869" sldId="348"/>
            <ac:spMk id="2" creationId="{00000000-0000-0000-0000-000000000000}"/>
          </ac:spMkLst>
        </pc:spChg>
        <pc:spChg chg="mod">
          <ac:chgData name="James Williams" userId="c957a50b-491f-4d94-b4bc-52aca3e2340d" providerId="ADAL" clId="{B49CEC13-6C6E-43C7-A960-1E35562B09FE}" dt="2023-02-06T15:41:47.059" v="1945"/>
          <ac:spMkLst>
            <pc:docMk/>
            <pc:sldMk cId="3070122869" sldId="348"/>
            <ac:spMk id="3" creationId="{00000000-0000-0000-0000-000000000000}"/>
          </ac:spMkLst>
        </pc:spChg>
        <pc:picChg chg="mod">
          <ac:chgData name="James Williams" userId="c957a50b-491f-4d94-b4bc-52aca3e2340d" providerId="ADAL" clId="{B49CEC13-6C6E-43C7-A960-1E35562B09FE}" dt="2023-02-05T14:08:43.528" v="666" actId="1076"/>
          <ac:picMkLst>
            <pc:docMk/>
            <pc:sldMk cId="3070122869" sldId="348"/>
            <ac:picMk id="4" creationId="{7A4EF9E3-8EB2-43F5-8CE2-EFB45BF9CD8D}"/>
          </ac:picMkLst>
        </pc:picChg>
      </pc:sldChg>
      <pc:sldChg chg="modSp mod">
        <pc:chgData name="James Williams" userId="c957a50b-491f-4d94-b4bc-52aca3e2340d" providerId="ADAL" clId="{B49CEC13-6C6E-43C7-A960-1E35562B09FE}" dt="2023-02-06T15:41:34.241" v="1933" actId="403"/>
        <pc:sldMkLst>
          <pc:docMk/>
          <pc:sldMk cId="2508943661" sldId="354"/>
        </pc:sldMkLst>
        <pc:spChg chg="mod">
          <ac:chgData name="James Williams" userId="c957a50b-491f-4d94-b4bc-52aca3e2340d" providerId="ADAL" clId="{B49CEC13-6C6E-43C7-A960-1E35562B09FE}" dt="2023-02-06T15:41:34.241" v="1933" actId="403"/>
          <ac:spMkLst>
            <pc:docMk/>
            <pc:sldMk cId="2508943661" sldId="354"/>
            <ac:spMk id="2" creationId="{00000000-0000-0000-0000-000000000000}"/>
          </ac:spMkLst>
        </pc:spChg>
      </pc:sldChg>
      <pc:sldChg chg="ord">
        <pc:chgData name="James Williams" userId="c957a50b-491f-4d94-b4bc-52aca3e2340d" providerId="ADAL" clId="{B49CEC13-6C6E-43C7-A960-1E35562B09FE}" dt="2023-02-05T13:32:02.203" v="205"/>
        <pc:sldMkLst>
          <pc:docMk/>
          <pc:sldMk cId="816289630" sldId="359"/>
        </pc:sldMkLst>
      </pc:sldChg>
      <pc:sldChg chg="modSp mod">
        <pc:chgData name="James Williams" userId="c957a50b-491f-4d94-b4bc-52aca3e2340d" providerId="ADAL" clId="{B49CEC13-6C6E-43C7-A960-1E35562B09FE}" dt="2023-02-05T15:02:06.599" v="1319" actId="113"/>
        <pc:sldMkLst>
          <pc:docMk/>
          <pc:sldMk cId="2055563532" sldId="362"/>
        </pc:sldMkLst>
        <pc:spChg chg="mod">
          <ac:chgData name="James Williams" userId="c957a50b-491f-4d94-b4bc-52aca3e2340d" providerId="ADAL" clId="{B49CEC13-6C6E-43C7-A960-1E35562B09FE}" dt="2023-02-05T15:02:06.599" v="1319" actId="113"/>
          <ac:spMkLst>
            <pc:docMk/>
            <pc:sldMk cId="2055563532" sldId="362"/>
            <ac:spMk id="2" creationId="{A85DA025-260A-4059-8230-E0B0B76C8723}"/>
          </ac:spMkLst>
        </pc:spChg>
        <pc:spChg chg="mod">
          <ac:chgData name="James Williams" userId="c957a50b-491f-4d94-b4bc-52aca3e2340d" providerId="ADAL" clId="{B49CEC13-6C6E-43C7-A960-1E35562B09FE}" dt="2023-02-05T15:01:53.274" v="1318" actId="20577"/>
          <ac:spMkLst>
            <pc:docMk/>
            <pc:sldMk cId="2055563532" sldId="362"/>
            <ac:spMk id="3" creationId="{B7B75203-64B5-4F1A-8CE4-EA01991B94B9}"/>
          </ac:spMkLst>
        </pc:spChg>
      </pc:sldChg>
      <pc:sldChg chg="del">
        <pc:chgData name="James Williams" userId="c957a50b-491f-4d94-b4bc-52aca3e2340d" providerId="ADAL" clId="{B49CEC13-6C6E-43C7-A960-1E35562B09FE}" dt="2023-02-05T14:59:32.970" v="1250" actId="2696"/>
        <pc:sldMkLst>
          <pc:docMk/>
          <pc:sldMk cId="1392814764" sldId="363"/>
        </pc:sldMkLst>
      </pc:sldChg>
      <pc:sldChg chg="modSp add mod">
        <pc:chgData name="James Williams" userId="c957a50b-491f-4d94-b4bc-52aca3e2340d" providerId="ADAL" clId="{B49CEC13-6C6E-43C7-A960-1E35562B09FE}" dt="2023-02-05T15:06:18.657" v="1367" actId="20577"/>
        <pc:sldMkLst>
          <pc:docMk/>
          <pc:sldMk cId="2895138758" sldId="363"/>
        </pc:sldMkLst>
        <pc:spChg chg="mod">
          <ac:chgData name="James Williams" userId="c957a50b-491f-4d94-b4bc-52aca3e2340d" providerId="ADAL" clId="{B49CEC13-6C6E-43C7-A960-1E35562B09FE}" dt="2023-02-05T15:06:18.657" v="1367" actId="20577"/>
          <ac:spMkLst>
            <pc:docMk/>
            <pc:sldMk cId="2895138758" sldId="363"/>
            <ac:spMk id="3" creationId="{B7B75203-64B5-4F1A-8CE4-EA01991B94B9}"/>
          </ac:spMkLst>
        </pc:spChg>
      </pc:sldChg>
      <pc:sldChg chg="modSp mod">
        <pc:chgData name="James Williams" userId="c957a50b-491f-4d94-b4bc-52aca3e2340d" providerId="ADAL" clId="{B49CEC13-6C6E-43C7-A960-1E35562B09FE}" dt="2023-02-06T15:41:24.324" v="1927" actId="20577"/>
        <pc:sldMkLst>
          <pc:docMk/>
          <pc:sldMk cId="1517017627" sldId="365"/>
        </pc:sldMkLst>
        <pc:spChg chg="mod">
          <ac:chgData name="James Williams" userId="c957a50b-491f-4d94-b4bc-52aca3e2340d" providerId="ADAL" clId="{B49CEC13-6C6E-43C7-A960-1E35562B09FE}" dt="2023-02-06T15:41:24.324" v="1927" actId="20577"/>
          <ac:spMkLst>
            <pc:docMk/>
            <pc:sldMk cId="1517017627" sldId="365"/>
            <ac:spMk id="2" creationId="{00000000-0000-0000-0000-000000000000}"/>
          </ac:spMkLst>
        </pc:spChg>
        <pc:spChg chg="mod">
          <ac:chgData name="James Williams" userId="c957a50b-491f-4d94-b4bc-52aca3e2340d" providerId="ADAL" clId="{B49CEC13-6C6E-43C7-A960-1E35562B09FE}" dt="2023-02-05T15:07:40.363" v="1417" actId="20577"/>
          <ac:spMkLst>
            <pc:docMk/>
            <pc:sldMk cId="1517017627" sldId="365"/>
            <ac:spMk id="3" creationId="{00000000-0000-0000-0000-000000000000}"/>
          </ac:spMkLst>
        </pc:spChg>
      </pc:sldChg>
      <pc:sldChg chg="delSp modSp mod">
        <pc:chgData name="James Williams" userId="c957a50b-491f-4d94-b4bc-52aca3e2340d" providerId="ADAL" clId="{B49CEC13-6C6E-43C7-A960-1E35562B09FE}" dt="2023-02-05T14:18:14.322" v="1091" actId="478"/>
        <pc:sldMkLst>
          <pc:docMk/>
          <pc:sldMk cId="3764671995" sldId="368"/>
        </pc:sldMkLst>
        <pc:spChg chg="mod">
          <ac:chgData name="James Williams" userId="c957a50b-491f-4d94-b4bc-52aca3e2340d" providerId="ADAL" clId="{B49CEC13-6C6E-43C7-A960-1E35562B09FE}" dt="2023-02-05T13:32:56.725" v="239" actId="20577"/>
          <ac:spMkLst>
            <pc:docMk/>
            <pc:sldMk cId="3764671995" sldId="368"/>
            <ac:spMk id="3" creationId="{74C4A6F2-EF4E-4D1D-8853-9231B65E61D8}"/>
          </ac:spMkLst>
        </pc:spChg>
        <pc:spChg chg="del">
          <ac:chgData name="James Williams" userId="c957a50b-491f-4d94-b4bc-52aca3e2340d" providerId="ADAL" clId="{B49CEC13-6C6E-43C7-A960-1E35562B09FE}" dt="2023-02-05T14:18:14.322" v="1091" actId="478"/>
          <ac:spMkLst>
            <pc:docMk/>
            <pc:sldMk cId="3764671995" sldId="368"/>
            <ac:spMk id="5" creationId="{BAAC4857-8339-4AA4-990A-F86B7F96B226}"/>
          </ac:spMkLst>
        </pc:spChg>
      </pc:sldChg>
      <pc:sldChg chg="modSp mod">
        <pc:chgData name="James Williams" userId="c957a50b-491f-4d94-b4bc-52aca3e2340d" providerId="ADAL" clId="{B49CEC13-6C6E-43C7-A960-1E35562B09FE}" dt="2023-02-05T13:31:01.166" v="194" actId="20577"/>
        <pc:sldMkLst>
          <pc:docMk/>
          <pc:sldMk cId="632084590" sldId="369"/>
        </pc:sldMkLst>
        <pc:spChg chg="mod">
          <ac:chgData name="James Williams" userId="c957a50b-491f-4d94-b4bc-52aca3e2340d" providerId="ADAL" clId="{B49CEC13-6C6E-43C7-A960-1E35562B09FE}" dt="2023-02-05T13:31:01.166" v="194" actId="20577"/>
          <ac:spMkLst>
            <pc:docMk/>
            <pc:sldMk cId="632084590" sldId="369"/>
            <ac:spMk id="4" creationId="{0833C173-4216-4B13-AEB2-DD282EBE7E44}"/>
          </ac:spMkLst>
        </pc:spChg>
      </pc:sldChg>
      <pc:sldChg chg="modSp mod">
        <pc:chgData name="James Williams" userId="c957a50b-491f-4d94-b4bc-52aca3e2340d" providerId="ADAL" clId="{B49CEC13-6C6E-43C7-A960-1E35562B09FE}" dt="2023-02-05T15:02:44.800" v="1339" actId="113"/>
        <pc:sldMkLst>
          <pc:docMk/>
          <pc:sldMk cId="4205729423" sldId="370"/>
        </pc:sldMkLst>
        <pc:spChg chg="mod">
          <ac:chgData name="James Williams" userId="c957a50b-491f-4d94-b4bc-52aca3e2340d" providerId="ADAL" clId="{B49CEC13-6C6E-43C7-A960-1E35562B09FE}" dt="2023-02-05T15:02:44.800" v="1339" actId="113"/>
          <ac:spMkLst>
            <pc:docMk/>
            <pc:sldMk cId="4205729423" sldId="370"/>
            <ac:spMk id="3" creationId="{C7F1A7D1-8834-4EE8-BA73-9359758B6774}"/>
          </ac:spMkLst>
        </pc:spChg>
      </pc:sldChg>
      <pc:sldChg chg="modSp mod">
        <pc:chgData name="James Williams" userId="c957a50b-491f-4d94-b4bc-52aca3e2340d" providerId="ADAL" clId="{B49CEC13-6C6E-43C7-A960-1E35562B09FE}" dt="2023-02-05T15:03:25.803" v="1345" actId="20577"/>
        <pc:sldMkLst>
          <pc:docMk/>
          <pc:sldMk cId="1636423338" sldId="372"/>
        </pc:sldMkLst>
        <pc:spChg chg="mod">
          <ac:chgData name="James Williams" userId="c957a50b-491f-4d94-b4bc-52aca3e2340d" providerId="ADAL" clId="{B49CEC13-6C6E-43C7-A960-1E35562B09FE}" dt="2023-02-05T15:03:25.803" v="1345" actId="20577"/>
          <ac:spMkLst>
            <pc:docMk/>
            <pc:sldMk cId="1636423338" sldId="372"/>
            <ac:spMk id="3" creationId="{C7F1A7D1-8834-4EE8-BA73-9359758B6774}"/>
          </ac:spMkLst>
        </pc:spChg>
      </pc:sldChg>
      <pc:sldChg chg="delSp del mod ord">
        <pc:chgData name="James Williams" userId="c957a50b-491f-4d94-b4bc-52aca3e2340d" providerId="ADAL" clId="{B49CEC13-6C6E-43C7-A960-1E35562B09FE}" dt="2023-02-05T14:02:34.552" v="384" actId="2696"/>
        <pc:sldMkLst>
          <pc:docMk/>
          <pc:sldMk cId="2649829660" sldId="373"/>
        </pc:sldMkLst>
        <pc:spChg chg="del">
          <ac:chgData name="James Williams" userId="c957a50b-491f-4d94-b4bc-52aca3e2340d" providerId="ADAL" clId="{B49CEC13-6C6E-43C7-A960-1E35562B09FE}" dt="2023-02-05T13:33:48.192" v="241" actId="478"/>
          <ac:spMkLst>
            <pc:docMk/>
            <pc:sldMk cId="2649829660" sldId="373"/>
            <ac:spMk id="5" creationId="{BAAC4857-8339-4AA4-990A-F86B7F96B226}"/>
          </ac:spMkLst>
        </pc:spChg>
      </pc:sldChg>
      <pc:sldChg chg="del">
        <pc:chgData name="James Williams" userId="c957a50b-491f-4d94-b4bc-52aca3e2340d" providerId="ADAL" clId="{B49CEC13-6C6E-43C7-A960-1E35562B09FE}" dt="2023-01-25T15:49:15.539" v="16" actId="2696"/>
        <pc:sldMkLst>
          <pc:docMk/>
          <pc:sldMk cId="2028065261" sldId="374"/>
        </pc:sldMkLst>
      </pc:sldChg>
      <pc:sldChg chg="modSp add del mod">
        <pc:chgData name="James Williams" userId="c957a50b-491f-4d94-b4bc-52aca3e2340d" providerId="ADAL" clId="{B49CEC13-6C6E-43C7-A960-1E35562B09FE}" dt="2023-02-05T13:29:18.910" v="118" actId="2696"/>
        <pc:sldMkLst>
          <pc:docMk/>
          <pc:sldMk cId="65229191" sldId="379"/>
        </pc:sldMkLst>
        <pc:spChg chg="mod">
          <ac:chgData name="James Williams" userId="c957a50b-491f-4d94-b4bc-52aca3e2340d" providerId="ADAL" clId="{B49CEC13-6C6E-43C7-A960-1E35562B09FE}" dt="2023-01-25T15:32:50.522" v="14" actId="115"/>
          <ac:spMkLst>
            <pc:docMk/>
            <pc:sldMk cId="65229191" sldId="379"/>
            <ac:spMk id="2" creationId="{01E285DA-999A-B540-0D39-D0398196EFC4}"/>
          </ac:spMkLst>
        </pc:spChg>
      </pc:sldChg>
      <pc:sldChg chg="modSp add mod">
        <pc:chgData name="James Williams" userId="c957a50b-491f-4d94-b4bc-52aca3e2340d" providerId="ADAL" clId="{B49CEC13-6C6E-43C7-A960-1E35562B09FE}" dt="2023-01-25T15:49:26.378" v="27" actId="115"/>
        <pc:sldMkLst>
          <pc:docMk/>
          <pc:sldMk cId="2671788505" sldId="380"/>
        </pc:sldMkLst>
        <pc:spChg chg="mod">
          <ac:chgData name="James Williams" userId="c957a50b-491f-4d94-b4bc-52aca3e2340d" providerId="ADAL" clId="{B49CEC13-6C6E-43C7-A960-1E35562B09FE}" dt="2023-01-25T15:49:26.378" v="27" actId="115"/>
          <ac:spMkLst>
            <pc:docMk/>
            <pc:sldMk cId="2671788505" sldId="380"/>
            <ac:spMk id="2" creationId="{61365102-6F14-4FB7-8C3C-AB618E6179A2}"/>
          </ac:spMkLst>
        </pc:spChg>
      </pc:sldChg>
      <pc:sldChg chg="addSp delSp modSp new mod setBg">
        <pc:chgData name="James Williams" userId="c957a50b-491f-4d94-b4bc-52aca3e2340d" providerId="ADAL" clId="{B49CEC13-6C6E-43C7-A960-1E35562B09FE}" dt="2023-02-05T15:09:31.917" v="1483" actId="1076"/>
        <pc:sldMkLst>
          <pc:docMk/>
          <pc:sldMk cId="3996169061" sldId="381"/>
        </pc:sldMkLst>
        <pc:spChg chg="mod">
          <ac:chgData name="James Williams" userId="c957a50b-491f-4d94-b4bc-52aca3e2340d" providerId="ADAL" clId="{B49CEC13-6C6E-43C7-A960-1E35562B09FE}" dt="2023-02-05T14:17:35.234" v="1088" actId="404"/>
          <ac:spMkLst>
            <pc:docMk/>
            <pc:sldMk cId="3996169061" sldId="381"/>
            <ac:spMk id="2" creationId="{529DE581-C601-2960-9D08-4842748C107B}"/>
          </ac:spMkLst>
        </pc:spChg>
        <pc:spChg chg="del">
          <ac:chgData name="James Williams" userId="c957a50b-491f-4d94-b4bc-52aca3e2340d" providerId="ADAL" clId="{B49CEC13-6C6E-43C7-A960-1E35562B09FE}" dt="2023-01-26T14:46:32.608" v="87" actId="26606"/>
          <ac:spMkLst>
            <pc:docMk/>
            <pc:sldMk cId="3996169061" sldId="381"/>
            <ac:spMk id="3" creationId="{1DB99756-849B-CBF9-55AD-9D793B572043}"/>
          </ac:spMkLst>
        </pc:spChg>
        <pc:spChg chg="add mod">
          <ac:chgData name="James Williams" userId="c957a50b-491f-4d94-b4bc-52aca3e2340d" providerId="ADAL" clId="{B49CEC13-6C6E-43C7-A960-1E35562B09FE}" dt="2023-02-05T15:09:31.917" v="1483" actId="1076"/>
          <ac:spMkLst>
            <pc:docMk/>
            <pc:sldMk cId="3996169061" sldId="381"/>
            <ac:spMk id="4" creationId="{8DD7D18F-DA90-B59B-AF51-ED4EC1010A18}"/>
          </ac:spMkLst>
        </pc:spChg>
        <pc:spChg chg="add">
          <ac:chgData name="James Williams" userId="c957a50b-491f-4d94-b4bc-52aca3e2340d" providerId="ADAL" clId="{B49CEC13-6C6E-43C7-A960-1E35562B09FE}" dt="2023-01-26T14:46:32.608" v="87" actId="26606"/>
          <ac:spMkLst>
            <pc:docMk/>
            <pc:sldMk cId="3996169061" sldId="381"/>
            <ac:spMk id="10" creationId="{9B7AD9F6-8CE7-4299-8FC6-328F4DCD3FF9}"/>
          </ac:spMkLst>
        </pc:spChg>
        <pc:spChg chg="add">
          <ac:chgData name="James Williams" userId="c957a50b-491f-4d94-b4bc-52aca3e2340d" providerId="ADAL" clId="{B49CEC13-6C6E-43C7-A960-1E35562B09FE}" dt="2023-01-26T14:46:32.608" v="87" actId="26606"/>
          <ac:spMkLst>
            <pc:docMk/>
            <pc:sldMk cId="3996169061" sldId="381"/>
            <ac:spMk id="12" creationId="{F49775AF-8896-43EE-92C6-83497D6DC56F}"/>
          </ac:spMkLst>
        </pc:spChg>
        <pc:picChg chg="add mod">
          <ac:chgData name="James Williams" userId="c957a50b-491f-4d94-b4bc-52aca3e2340d" providerId="ADAL" clId="{B49CEC13-6C6E-43C7-A960-1E35562B09FE}" dt="2023-02-05T14:17:47.209" v="1090" actId="14100"/>
          <ac:picMkLst>
            <pc:docMk/>
            <pc:sldMk cId="3996169061" sldId="381"/>
            <ac:picMk id="5" creationId="{AB1902AE-905D-BFDE-6CD0-8022FFE6F6DF}"/>
          </ac:picMkLst>
        </pc:picChg>
        <pc:picChg chg="add mod">
          <ac:chgData name="James Williams" userId="c957a50b-491f-4d94-b4bc-52aca3e2340d" providerId="ADAL" clId="{B49CEC13-6C6E-43C7-A960-1E35562B09FE}" dt="2023-01-26T14:47:46.924" v="101" actId="1076"/>
          <ac:picMkLst>
            <pc:docMk/>
            <pc:sldMk cId="3996169061" sldId="381"/>
            <ac:picMk id="7" creationId="{55E1A397-8375-6101-C565-E82B4DDF477F}"/>
          </ac:picMkLst>
        </pc:picChg>
      </pc:sldChg>
      <pc:sldChg chg="new del ord">
        <pc:chgData name="James Williams" userId="c957a50b-491f-4d94-b4bc-52aca3e2340d" providerId="ADAL" clId="{B49CEC13-6C6E-43C7-A960-1E35562B09FE}" dt="2023-02-05T13:32:04.105" v="206" actId="2696"/>
        <pc:sldMkLst>
          <pc:docMk/>
          <pc:sldMk cId="3320060110" sldId="382"/>
        </pc:sldMkLst>
      </pc:sldChg>
      <pc:sldChg chg="modSp add mod ord">
        <pc:chgData name="James Williams" userId="c957a50b-491f-4d94-b4bc-52aca3e2340d" providerId="ADAL" clId="{B49CEC13-6C6E-43C7-A960-1E35562B09FE}" dt="2023-02-05T14:08:01.668" v="646" actId="1076"/>
        <pc:sldMkLst>
          <pc:docMk/>
          <pc:sldMk cId="4069124517" sldId="382"/>
        </pc:sldMkLst>
        <pc:spChg chg="mod">
          <ac:chgData name="James Williams" userId="c957a50b-491f-4d94-b4bc-52aca3e2340d" providerId="ADAL" clId="{B49CEC13-6C6E-43C7-A960-1E35562B09FE}" dt="2023-02-05T14:07:55.869" v="645" actId="12"/>
          <ac:spMkLst>
            <pc:docMk/>
            <pc:sldMk cId="4069124517" sldId="382"/>
            <ac:spMk id="3" creationId="{00000000-0000-0000-0000-000000000000}"/>
          </ac:spMkLst>
        </pc:spChg>
        <pc:picChg chg="mod">
          <ac:chgData name="James Williams" userId="c957a50b-491f-4d94-b4bc-52aca3e2340d" providerId="ADAL" clId="{B49CEC13-6C6E-43C7-A960-1E35562B09FE}" dt="2023-02-05T14:08:01.668" v="646" actId="1076"/>
          <ac:picMkLst>
            <pc:docMk/>
            <pc:sldMk cId="4069124517" sldId="382"/>
            <ac:picMk id="4" creationId="{7A4EF9E3-8EB2-43F5-8CE2-EFB45BF9CD8D}"/>
          </ac:picMkLst>
        </pc:picChg>
      </pc:sldChg>
      <pc:sldChg chg="modSp add mod ord">
        <pc:chgData name="James Williams" userId="c957a50b-491f-4d94-b4bc-52aca3e2340d" providerId="ADAL" clId="{B49CEC13-6C6E-43C7-A960-1E35562B09FE}" dt="2023-02-05T15:09:52.023" v="1487" actId="207"/>
        <pc:sldMkLst>
          <pc:docMk/>
          <pc:sldMk cId="457810648" sldId="383"/>
        </pc:sldMkLst>
        <pc:spChg chg="mod">
          <ac:chgData name="James Williams" userId="c957a50b-491f-4d94-b4bc-52aca3e2340d" providerId="ADAL" clId="{B49CEC13-6C6E-43C7-A960-1E35562B09FE}" dt="2023-02-05T14:09:35.155" v="687" actId="115"/>
          <ac:spMkLst>
            <pc:docMk/>
            <pc:sldMk cId="457810648" sldId="383"/>
            <ac:spMk id="2" creationId="{00000000-0000-0000-0000-000000000000}"/>
          </ac:spMkLst>
        </pc:spChg>
        <pc:spChg chg="mod">
          <ac:chgData name="James Williams" userId="c957a50b-491f-4d94-b4bc-52aca3e2340d" providerId="ADAL" clId="{B49CEC13-6C6E-43C7-A960-1E35562B09FE}" dt="2023-02-05T15:09:52.023" v="1487" actId="207"/>
          <ac:spMkLst>
            <pc:docMk/>
            <pc:sldMk cId="457810648" sldId="383"/>
            <ac:spMk id="3" creationId="{00000000-0000-0000-0000-000000000000}"/>
          </ac:spMkLst>
        </pc:spChg>
      </pc:sldChg>
      <pc:sldChg chg="add">
        <pc:chgData name="James Williams" userId="c957a50b-491f-4d94-b4bc-52aca3e2340d" providerId="ADAL" clId="{B49CEC13-6C6E-43C7-A960-1E35562B09FE}" dt="2023-02-27T13:12:41.304" v="1950"/>
        <pc:sldMkLst>
          <pc:docMk/>
          <pc:sldMk cId="1769557620" sldId="384"/>
        </pc:sldMkLst>
      </pc:sldChg>
    </pc:docChg>
  </pc:docChgLst>
  <pc:docChgLst>
    <pc:chgData name="James Williams" userId="c957a50b-491f-4d94-b4bc-52aca3e2340d" providerId="ADAL" clId="{3B144D93-AC05-4E77-9356-3AB5CA9F07B2}"/>
    <pc:docChg chg="undo custSel addSld delSld modSld sldOrd modSection">
      <pc:chgData name="James Williams" userId="c957a50b-491f-4d94-b4bc-52aca3e2340d" providerId="ADAL" clId="{3B144D93-AC05-4E77-9356-3AB5CA9F07B2}" dt="2024-02-06T09:58:24.811" v="1445" actId="339"/>
      <pc:docMkLst>
        <pc:docMk/>
      </pc:docMkLst>
      <pc:sldChg chg="modSp mod">
        <pc:chgData name="James Williams" userId="c957a50b-491f-4d94-b4bc-52aca3e2340d" providerId="ADAL" clId="{3B144D93-AC05-4E77-9356-3AB5CA9F07B2}" dt="2024-02-05T19:21:04.776" v="1023" actId="6549"/>
        <pc:sldMkLst>
          <pc:docMk/>
          <pc:sldMk cId="667715535" sldId="291"/>
        </pc:sldMkLst>
        <pc:spChg chg="mod">
          <ac:chgData name="James Williams" userId="c957a50b-491f-4d94-b4bc-52aca3e2340d" providerId="ADAL" clId="{3B144D93-AC05-4E77-9356-3AB5CA9F07B2}" dt="2024-02-05T19:21:04.776" v="1023" actId="6549"/>
          <ac:spMkLst>
            <pc:docMk/>
            <pc:sldMk cId="667715535" sldId="291"/>
            <ac:spMk id="2" creationId="{00000000-0000-0000-0000-000000000000}"/>
          </ac:spMkLst>
        </pc:spChg>
        <pc:spChg chg="mod">
          <ac:chgData name="James Williams" userId="c957a50b-491f-4d94-b4bc-52aca3e2340d" providerId="ADAL" clId="{3B144D93-AC05-4E77-9356-3AB5CA9F07B2}" dt="2024-02-05T19:20:45.769" v="1012" actId="20577"/>
          <ac:spMkLst>
            <pc:docMk/>
            <pc:sldMk cId="667715535" sldId="291"/>
            <ac:spMk id="6" creationId="{00000000-0000-0000-0000-000000000000}"/>
          </ac:spMkLst>
        </pc:spChg>
      </pc:sldChg>
      <pc:sldChg chg="modSp mod">
        <pc:chgData name="James Williams" userId="c957a50b-491f-4d94-b4bc-52aca3e2340d" providerId="ADAL" clId="{3B144D93-AC05-4E77-9356-3AB5CA9F07B2}" dt="2024-02-05T19:21:11.315" v="1024" actId="20577"/>
        <pc:sldMkLst>
          <pc:docMk/>
          <pc:sldMk cId="3049312083" sldId="292"/>
        </pc:sldMkLst>
        <pc:spChg chg="mod">
          <ac:chgData name="James Williams" userId="c957a50b-491f-4d94-b4bc-52aca3e2340d" providerId="ADAL" clId="{3B144D93-AC05-4E77-9356-3AB5CA9F07B2}" dt="2024-02-05T19:21:11.315" v="1024" actId="20577"/>
          <ac:spMkLst>
            <pc:docMk/>
            <pc:sldMk cId="3049312083" sldId="292"/>
            <ac:spMk id="6" creationId="{00000000-0000-0000-0000-000000000000}"/>
          </ac:spMkLst>
        </pc:spChg>
      </pc:sldChg>
      <pc:sldChg chg="addSp delSp modSp mod">
        <pc:chgData name="James Williams" userId="c957a50b-491f-4d94-b4bc-52aca3e2340d" providerId="ADAL" clId="{3B144D93-AC05-4E77-9356-3AB5CA9F07B2}" dt="2024-02-05T19:19:16.736" v="986" actId="14100"/>
        <pc:sldMkLst>
          <pc:docMk/>
          <pc:sldMk cId="4064865083" sldId="293"/>
        </pc:sldMkLst>
        <pc:spChg chg="mod ord">
          <ac:chgData name="James Williams" userId="c957a50b-491f-4d94-b4bc-52aca3e2340d" providerId="ADAL" clId="{3B144D93-AC05-4E77-9356-3AB5CA9F07B2}" dt="2024-02-05T19:19:16.736" v="986" actId="14100"/>
          <ac:spMkLst>
            <pc:docMk/>
            <pc:sldMk cId="4064865083" sldId="293"/>
            <ac:spMk id="2" creationId="{00000000-0000-0000-0000-000000000000}"/>
          </ac:spMkLst>
        </pc:spChg>
        <pc:spChg chg="mod">
          <ac:chgData name="James Williams" userId="c957a50b-491f-4d94-b4bc-52aca3e2340d" providerId="ADAL" clId="{3B144D93-AC05-4E77-9356-3AB5CA9F07B2}" dt="2024-02-05T19:16:11.821" v="896" actId="1076"/>
          <ac:spMkLst>
            <pc:docMk/>
            <pc:sldMk cId="4064865083" sldId="293"/>
            <ac:spMk id="6" creationId="{00000000-0000-0000-0000-000000000000}"/>
          </ac:spMkLst>
        </pc:spChg>
        <pc:spChg chg="add del mod ord">
          <ac:chgData name="James Williams" userId="c957a50b-491f-4d94-b4bc-52aca3e2340d" providerId="ADAL" clId="{3B144D93-AC05-4E77-9356-3AB5CA9F07B2}" dt="2024-02-05T19:15:21.849" v="888" actId="478"/>
          <ac:spMkLst>
            <pc:docMk/>
            <pc:sldMk cId="4064865083" sldId="293"/>
            <ac:spMk id="7" creationId="{DA20B47F-8CC4-CF6F-750E-6DFCB6A956B7}"/>
          </ac:spMkLst>
        </pc:spChg>
        <pc:spChg chg="add del mod">
          <ac:chgData name="James Williams" userId="c957a50b-491f-4d94-b4bc-52aca3e2340d" providerId="ADAL" clId="{3B144D93-AC05-4E77-9356-3AB5CA9F07B2}" dt="2024-02-05T19:15:23.503" v="889" actId="478"/>
          <ac:spMkLst>
            <pc:docMk/>
            <pc:sldMk cId="4064865083" sldId="293"/>
            <ac:spMk id="10" creationId="{8AD9E2BC-18AD-760A-2B5D-DF26D190C20C}"/>
          </ac:spMkLst>
        </pc:spChg>
        <pc:spChg chg="del">
          <ac:chgData name="James Williams" userId="c957a50b-491f-4d94-b4bc-52aca3e2340d" providerId="ADAL" clId="{3B144D93-AC05-4E77-9356-3AB5CA9F07B2}" dt="2024-02-05T19:15:15.538" v="886" actId="26606"/>
          <ac:spMkLst>
            <pc:docMk/>
            <pc:sldMk cId="4064865083" sldId="293"/>
            <ac:spMk id="11" creationId="{91F32EBA-ED97-466E-8CFA-8382584155D0}"/>
          </ac:spMkLst>
        </pc:spChg>
        <pc:spChg chg="del">
          <ac:chgData name="James Williams" userId="c957a50b-491f-4d94-b4bc-52aca3e2340d" providerId="ADAL" clId="{3B144D93-AC05-4E77-9356-3AB5CA9F07B2}" dt="2024-02-05T19:15:15.538" v="886" actId="26606"/>
          <ac:spMkLst>
            <pc:docMk/>
            <pc:sldMk cId="4064865083" sldId="293"/>
            <ac:spMk id="13" creationId="{4300F7B2-2FBB-4B65-B588-6331766027CB}"/>
          </ac:spMkLst>
        </pc:spChg>
        <pc:spChg chg="del">
          <ac:chgData name="James Williams" userId="c957a50b-491f-4d94-b4bc-52aca3e2340d" providerId="ADAL" clId="{3B144D93-AC05-4E77-9356-3AB5CA9F07B2}" dt="2024-02-05T19:15:15.538" v="886" actId="26606"/>
          <ac:spMkLst>
            <pc:docMk/>
            <pc:sldMk cId="4064865083" sldId="293"/>
            <ac:spMk id="15" creationId="{EFA5A327-531A-495C-BCA7-27F04811AF4B}"/>
          </ac:spMkLst>
        </pc:spChg>
        <pc:spChg chg="add del mod">
          <ac:chgData name="James Williams" userId="c957a50b-491f-4d94-b4bc-52aca3e2340d" providerId="ADAL" clId="{3B144D93-AC05-4E77-9356-3AB5CA9F07B2}" dt="2024-02-05T19:15:20.120" v="887" actId="478"/>
          <ac:spMkLst>
            <pc:docMk/>
            <pc:sldMk cId="4064865083" sldId="293"/>
            <ac:spMk id="16" creationId="{B8E0AC02-BAD9-CC9C-A343-D1A5B3B810A3}"/>
          </ac:spMkLst>
        </pc:spChg>
        <pc:spChg chg="del">
          <ac:chgData name="James Williams" userId="c957a50b-491f-4d94-b4bc-52aca3e2340d" providerId="ADAL" clId="{3B144D93-AC05-4E77-9356-3AB5CA9F07B2}" dt="2024-02-05T19:15:15.538" v="886" actId="26606"/>
          <ac:spMkLst>
            <pc:docMk/>
            <pc:sldMk cId="4064865083" sldId="293"/>
            <ac:spMk id="17" creationId="{09C89D1D-8C73-4FE3-BB9A-0A66D0F9C2FF}"/>
          </ac:spMkLst>
        </pc:spChg>
        <pc:spChg chg="add">
          <ac:chgData name="James Williams" userId="c957a50b-491f-4d94-b4bc-52aca3e2340d" providerId="ADAL" clId="{3B144D93-AC05-4E77-9356-3AB5CA9F07B2}" dt="2024-02-05T19:16:02.885" v="893" actId="26606"/>
          <ac:spMkLst>
            <pc:docMk/>
            <pc:sldMk cId="4064865083" sldId="293"/>
            <ac:spMk id="29" creationId="{D7DC14DB-B8F9-4B8E-BB6F-1CC0293C9816}"/>
          </ac:spMkLst>
        </pc:spChg>
        <pc:spChg chg="add">
          <ac:chgData name="James Williams" userId="c957a50b-491f-4d94-b4bc-52aca3e2340d" providerId="ADAL" clId="{3B144D93-AC05-4E77-9356-3AB5CA9F07B2}" dt="2024-02-05T19:16:02.885" v="893" actId="26606"/>
          <ac:spMkLst>
            <pc:docMk/>
            <pc:sldMk cId="4064865083" sldId="293"/>
            <ac:spMk id="31" creationId="{48C5EC73-3999-4CE9-A304-0A33B43114BE}"/>
          </ac:spMkLst>
        </pc:spChg>
        <pc:spChg chg="add">
          <ac:chgData name="James Williams" userId="c957a50b-491f-4d94-b4bc-52aca3e2340d" providerId="ADAL" clId="{3B144D93-AC05-4E77-9356-3AB5CA9F07B2}" dt="2024-02-05T19:16:02.885" v="893" actId="26606"/>
          <ac:spMkLst>
            <pc:docMk/>
            <pc:sldMk cId="4064865083" sldId="293"/>
            <ac:spMk id="41" creationId="{7B15D645-CAC7-46F1-BA18-D731D08909AB}"/>
          </ac:spMkLst>
        </pc:spChg>
        <pc:spChg chg="add">
          <ac:chgData name="James Williams" userId="c957a50b-491f-4d94-b4bc-52aca3e2340d" providerId="ADAL" clId="{3B144D93-AC05-4E77-9356-3AB5CA9F07B2}" dt="2024-02-05T19:16:02.885" v="893" actId="26606"/>
          <ac:spMkLst>
            <pc:docMk/>
            <pc:sldMk cId="4064865083" sldId="293"/>
            <ac:spMk id="49" creationId="{DC953D31-C1A7-4FC4-8CDF-85E2F34ABF30}"/>
          </ac:spMkLst>
        </pc:spChg>
        <pc:grpChg chg="add del mod">
          <ac:chgData name="James Williams" userId="c957a50b-491f-4d94-b4bc-52aca3e2340d" providerId="ADAL" clId="{3B144D93-AC05-4E77-9356-3AB5CA9F07B2}" dt="2024-02-05T19:17:23.168" v="920" actId="165"/>
          <ac:grpSpMkLst>
            <pc:docMk/>
            <pc:sldMk cId="4064865083" sldId="293"/>
            <ac:grpSpMk id="18" creationId="{7E975CA6-2846-BC57-BCB2-0D88D1A64B40}"/>
          </ac:grpSpMkLst>
        </pc:grpChg>
        <pc:grpChg chg="add mod">
          <ac:chgData name="James Williams" userId="c957a50b-491f-4d94-b4bc-52aca3e2340d" providerId="ADAL" clId="{3B144D93-AC05-4E77-9356-3AB5CA9F07B2}" dt="2024-02-05T19:18:06.236" v="931" actId="164"/>
          <ac:grpSpMkLst>
            <pc:docMk/>
            <pc:sldMk cId="4064865083" sldId="293"/>
            <ac:grpSpMk id="19" creationId="{FD6722AA-A007-0ACB-4EC3-A9DE66575742}"/>
          </ac:grpSpMkLst>
        </pc:grpChg>
        <pc:grpChg chg="add del">
          <ac:chgData name="James Williams" userId="c957a50b-491f-4d94-b4bc-52aca3e2340d" providerId="ADAL" clId="{3B144D93-AC05-4E77-9356-3AB5CA9F07B2}" dt="2024-02-05T19:16:02.885" v="893" actId="26606"/>
          <ac:grpSpMkLst>
            <pc:docMk/>
            <pc:sldMk cId="4064865083" sldId="293"/>
            <ac:grpSpMk id="22" creationId="{50A0A18D-98B4-40E5-4078-A318C9554788}"/>
          </ac:grpSpMkLst>
        </pc:grpChg>
        <pc:grpChg chg="add">
          <ac:chgData name="James Williams" userId="c957a50b-491f-4d94-b4bc-52aca3e2340d" providerId="ADAL" clId="{3B144D93-AC05-4E77-9356-3AB5CA9F07B2}" dt="2024-02-05T19:16:02.885" v="893" actId="26606"/>
          <ac:grpSpMkLst>
            <pc:docMk/>
            <pc:sldMk cId="4064865083" sldId="293"/>
            <ac:grpSpMk id="33" creationId="{78801A84-2105-41C4-853D-C409DF3B3F54}"/>
          </ac:grpSpMkLst>
        </pc:grpChg>
        <pc:grpChg chg="add">
          <ac:chgData name="James Williams" userId="c957a50b-491f-4d94-b4bc-52aca3e2340d" providerId="ADAL" clId="{3B144D93-AC05-4E77-9356-3AB5CA9F07B2}" dt="2024-02-05T19:16:02.885" v="893" actId="26606"/>
          <ac:grpSpMkLst>
            <pc:docMk/>
            <pc:sldMk cId="4064865083" sldId="293"/>
            <ac:grpSpMk id="43" creationId="{FDF268E0-ACCF-492F-8275-1F0AA256B378}"/>
          </ac:grpSpMkLst>
        </pc:grpChg>
        <pc:grpChg chg="add">
          <ac:chgData name="James Williams" userId="c957a50b-491f-4d94-b4bc-52aca3e2340d" providerId="ADAL" clId="{3B144D93-AC05-4E77-9356-3AB5CA9F07B2}" dt="2024-02-05T19:16:02.885" v="893" actId="26606"/>
          <ac:grpSpMkLst>
            <pc:docMk/>
            <pc:sldMk cId="4064865083" sldId="293"/>
            <ac:grpSpMk id="51" creationId="{10F141FE-87E1-4A1E-97A5-B072042E0F5B}"/>
          </ac:grpSpMkLst>
        </pc:grpChg>
        <pc:grpChg chg="add">
          <ac:chgData name="James Williams" userId="c957a50b-491f-4d94-b4bc-52aca3e2340d" providerId="ADAL" clId="{3B144D93-AC05-4E77-9356-3AB5CA9F07B2}" dt="2024-02-05T19:16:02.885" v="893" actId="26606"/>
          <ac:grpSpMkLst>
            <pc:docMk/>
            <pc:sldMk cId="4064865083" sldId="293"/>
            <ac:grpSpMk id="57" creationId="{9179F18E-58CC-4A89-979E-34AC693B2D0A}"/>
          </ac:grpSpMkLst>
        </pc:grpChg>
        <pc:grpChg chg="add">
          <ac:chgData name="James Williams" userId="c957a50b-491f-4d94-b4bc-52aca3e2340d" providerId="ADAL" clId="{3B144D93-AC05-4E77-9356-3AB5CA9F07B2}" dt="2024-02-05T19:16:02.885" v="893" actId="26606"/>
          <ac:grpSpMkLst>
            <pc:docMk/>
            <pc:sldMk cId="4064865083" sldId="293"/>
            <ac:grpSpMk id="63" creationId="{9F695AEB-A42E-4CE8-81DB-7E702CA9B2A7}"/>
          </ac:grpSpMkLst>
        </pc:grpChg>
        <pc:picChg chg="del">
          <ac:chgData name="James Williams" userId="c957a50b-491f-4d94-b4bc-52aca3e2340d" providerId="ADAL" clId="{3B144D93-AC05-4E77-9356-3AB5CA9F07B2}" dt="2024-02-05T19:12:59.074" v="878" actId="478"/>
          <ac:picMkLst>
            <pc:docMk/>
            <pc:sldMk cId="4064865083" sldId="293"/>
            <ac:picMk id="4" creationId="{7D92A991-CEA5-4661-AD79-112D00D6D0AB}"/>
          </ac:picMkLst>
        </pc:picChg>
        <pc:picChg chg="add mod ord topLvl">
          <ac:chgData name="James Williams" userId="c957a50b-491f-4d94-b4bc-52aca3e2340d" providerId="ADAL" clId="{3B144D93-AC05-4E77-9356-3AB5CA9F07B2}" dt="2024-02-05T19:18:06.236" v="931" actId="164"/>
          <ac:picMkLst>
            <pc:docMk/>
            <pc:sldMk cId="4064865083" sldId="293"/>
            <ac:picMk id="5" creationId="{3076A42D-28F1-54AA-4018-050F4F6E67C9}"/>
          </ac:picMkLst>
        </pc:picChg>
        <pc:picChg chg="add mod topLvl">
          <ac:chgData name="James Williams" userId="c957a50b-491f-4d94-b4bc-52aca3e2340d" providerId="ADAL" clId="{3B144D93-AC05-4E77-9356-3AB5CA9F07B2}" dt="2024-02-05T19:18:06.236" v="931" actId="164"/>
          <ac:picMkLst>
            <pc:docMk/>
            <pc:sldMk cId="4064865083" sldId="293"/>
            <ac:picMk id="9" creationId="{2839C635-5E87-7AD4-A530-7A2F2B776517}"/>
          </ac:picMkLst>
        </pc:picChg>
        <pc:picChg chg="add del mod ord">
          <ac:chgData name="James Williams" userId="c957a50b-491f-4d94-b4bc-52aca3e2340d" providerId="ADAL" clId="{3B144D93-AC05-4E77-9356-3AB5CA9F07B2}" dt="2024-02-05T19:16:40.939" v="913" actId="478"/>
          <ac:picMkLst>
            <pc:docMk/>
            <pc:sldMk cId="4064865083" sldId="293"/>
            <ac:picMk id="14" creationId="{93E12CD0-BC79-4A54-B239-A44D6F5847C4}"/>
          </ac:picMkLst>
        </pc:picChg>
      </pc:sldChg>
      <pc:sldChg chg="modSp mod">
        <pc:chgData name="James Williams" userId="c957a50b-491f-4d94-b4bc-52aca3e2340d" providerId="ADAL" clId="{3B144D93-AC05-4E77-9356-3AB5CA9F07B2}" dt="2024-02-05T19:19:53.591" v="994" actId="14100"/>
        <pc:sldMkLst>
          <pc:docMk/>
          <pc:sldMk cId="1565310545" sldId="297"/>
        </pc:sldMkLst>
        <pc:spChg chg="mod">
          <ac:chgData name="James Williams" userId="c957a50b-491f-4d94-b4bc-52aca3e2340d" providerId="ADAL" clId="{3B144D93-AC05-4E77-9356-3AB5CA9F07B2}" dt="2024-02-05T19:19:53.591" v="994" actId="14100"/>
          <ac:spMkLst>
            <pc:docMk/>
            <pc:sldMk cId="1565310545" sldId="297"/>
            <ac:spMk id="2" creationId="{00000000-0000-0000-0000-000000000000}"/>
          </ac:spMkLst>
        </pc:spChg>
        <pc:spChg chg="mod">
          <ac:chgData name="James Williams" userId="c957a50b-491f-4d94-b4bc-52aca3e2340d" providerId="ADAL" clId="{3B144D93-AC05-4E77-9356-3AB5CA9F07B2}" dt="2024-02-05T19:19:44.098" v="988" actId="20577"/>
          <ac:spMkLst>
            <pc:docMk/>
            <pc:sldMk cId="1565310545" sldId="297"/>
            <ac:spMk id="6" creationId="{00000000-0000-0000-0000-000000000000}"/>
          </ac:spMkLst>
        </pc:spChg>
      </pc:sldChg>
      <pc:sldChg chg="modSp mod">
        <pc:chgData name="James Williams" userId="c957a50b-491f-4d94-b4bc-52aca3e2340d" providerId="ADAL" clId="{3B144D93-AC05-4E77-9356-3AB5CA9F07B2}" dt="2024-02-06T09:54:37.731" v="1399" actId="1076"/>
        <pc:sldMkLst>
          <pc:docMk/>
          <pc:sldMk cId="755997143" sldId="300"/>
        </pc:sldMkLst>
        <pc:spChg chg="mod">
          <ac:chgData name="James Williams" userId="c957a50b-491f-4d94-b4bc-52aca3e2340d" providerId="ADAL" clId="{3B144D93-AC05-4E77-9356-3AB5CA9F07B2}" dt="2024-02-06T09:54:37.731" v="1399" actId="1076"/>
          <ac:spMkLst>
            <pc:docMk/>
            <pc:sldMk cId="755997143" sldId="300"/>
            <ac:spMk id="2" creationId="{3EE2F697-DA29-F067-CD77-350B1285D07A}"/>
          </ac:spMkLst>
        </pc:spChg>
        <pc:spChg chg="mod">
          <ac:chgData name="James Williams" userId="c957a50b-491f-4d94-b4bc-52aca3e2340d" providerId="ADAL" clId="{3B144D93-AC05-4E77-9356-3AB5CA9F07B2}" dt="2024-02-06T09:54:33.804" v="1398" actId="14100"/>
          <ac:spMkLst>
            <pc:docMk/>
            <pc:sldMk cId="755997143" sldId="300"/>
            <ac:spMk id="4" creationId="{0833C173-4216-4B13-AEB2-DD282EBE7E44}"/>
          </ac:spMkLst>
        </pc:spChg>
      </pc:sldChg>
      <pc:sldChg chg="modSp mod">
        <pc:chgData name="James Williams" userId="c957a50b-491f-4d94-b4bc-52aca3e2340d" providerId="ADAL" clId="{3B144D93-AC05-4E77-9356-3AB5CA9F07B2}" dt="2024-02-05T17:40:32.508" v="93" actId="113"/>
        <pc:sldMkLst>
          <pc:docMk/>
          <pc:sldMk cId="1613567825" sldId="322"/>
        </pc:sldMkLst>
        <pc:spChg chg="mod">
          <ac:chgData name="James Williams" userId="c957a50b-491f-4d94-b4bc-52aca3e2340d" providerId="ADAL" clId="{3B144D93-AC05-4E77-9356-3AB5CA9F07B2}" dt="2024-02-05T17:40:32.508" v="93" actId="113"/>
          <ac:spMkLst>
            <pc:docMk/>
            <pc:sldMk cId="1613567825" sldId="322"/>
            <ac:spMk id="4" creationId="{0833C173-4216-4B13-AEB2-DD282EBE7E44}"/>
          </ac:spMkLst>
        </pc:spChg>
      </pc:sldChg>
      <pc:sldChg chg="modSp mod">
        <pc:chgData name="James Williams" userId="c957a50b-491f-4d94-b4bc-52aca3e2340d" providerId="ADAL" clId="{3B144D93-AC05-4E77-9356-3AB5CA9F07B2}" dt="2024-02-05T18:50:43.118" v="96" actId="1076"/>
        <pc:sldMkLst>
          <pc:docMk/>
          <pc:sldMk cId="435546528" sldId="323"/>
        </pc:sldMkLst>
        <pc:spChg chg="mod">
          <ac:chgData name="James Williams" userId="c957a50b-491f-4d94-b4bc-52aca3e2340d" providerId="ADAL" clId="{3B144D93-AC05-4E77-9356-3AB5CA9F07B2}" dt="2024-02-05T18:50:43.118" v="96" actId="1076"/>
          <ac:spMkLst>
            <pc:docMk/>
            <pc:sldMk cId="435546528" sldId="323"/>
            <ac:spMk id="2" creationId="{00000000-0000-0000-0000-000000000000}"/>
          </ac:spMkLst>
        </pc:spChg>
        <pc:spChg chg="mod">
          <ac:chgData name="James Williams" userId="c957a50b-491f-4d94-b4bc-52aca3e2340d" providerId="ADAL" clId="{3B144D93-AC05-4E77-9356-3AB5CA9F07B2}" dt="2024-02-05T18:50:36.570" v="95" actId="1076"/>
          <ac:spMkLst>
            <pc:docMk/>
            <pc:sldMk cId="435546528" sldId="323"/>
            <ac:spMk id="5" creationId="{00000000-0000-0000-0000-000000000000}"/>
          </ac:spMkLst>
        </pc:spChg>
      </pc:sldChg>
      <pc:sldChg chg="modSp mod">
        <pc:chgData name="James Williams" userId="c957a50b-491f-4d94-b4bc-52aca3e2340d" providerId="ADAL" clId="{3B144D93-AC05-4E77-9356-3AB5CA9F07B2}" dt="2024-02-05T19:20:41.304" v="1011" actId="403"/>
        <pc:sldMkLst>
          <pc:docMk/>
          <pc:sldMk cId="3197175278" sldId="325"/>
        </pc:sldMkLst>
        <pc:spChg chg="mod">
          <ac:chgData name="James Williams" userId="c957a50b-491f-4d94-b4bc-52aca3e2340d" providerId="ADAL" clId="{3B144D93-AC05-4E77-9356-3AB5CA9F07B2}" dt="2024-02-05T19:20:41.304" v="1011" actId="403"/>
          <ac:spMkLst>
            <pc:docMk/>
            <pc:sldMk cId="3197175278" sldId="325"/>
            <ac:spMk id="2" creationId="{00000000-0000-0000-0000-000000000000}"/>
          </ac:spMkLst>
        </pc:spChg>
        <pc:spChg chg="mod">
          <ac:chgData name="James Williams" userId="c957a50b-491f-4d94-b4bc-52aca3e2340d" providerId="ADAL" clId="{3B144D93-AC05-4E77-9356-3AB5CA9F07B2}" dt="2024-02-05T19:20:36.352" v="1010" actId="20577"/>
          <ac:spMkLst>
            <pc:docMk/>
            <pc:sldMk cId="3197175278" sldId="325"/>
            <ac:spMk id="5" creationId="{00000000-0000-0000-0000-000000000000}"/>
          </ac:spMkLst>
        </pc:spChg>
      </pc:sldChg>
      <pc:sldChg chg="addSp delSp modSp mod">
        <pc:chgData name="James Williams" userId="c957a50b-491f-4d94-b4bc-52aca3e2340d" providerId="ADAL" clId="{3B144D93-AC05-4E77-9356-3AB5CA9F07B2}" dt="2024-02-05T18:56:42.986" v="358" actId="20577"/>
        <pc:sldMkLst>
          <pc:docMk/>
          <pc:sldMk cId="2362019953" sldId="326"/>
        </pc:sldMkLst>
        <pc:spChg chg="mod">
          <ac:chgData name="James Williams" userId="c957a50b-491f-4d94-b4bc-52aca3e2340d" providerId="ADAL" clId="{3B144D93-AC05-4E77-9356-3AB5CA9F07B2}" dt="2024-02-05T18:56:42.986" v="358" actId="20577"/>
          <ac:spMkLst>
            <pc:docMk/>
            <pc:sldMk cId="2362019953" sldId="326"/>
            <ac:spMk id="2" creationId="{00000000-0000-0000-0000-000000000000}"/>
          </ac:spMkLst>
        </pc:spChg>
        <pc:spChg chg="mod">
          <ac:chgData name="James Williams" userId="c957a50b-491f-4d94-b4bc-52aca3e2340d" providerId="ADAL" clId="{3B144D93-AC05-4E77-9356-3AB5CA9F07B2}" dt="2024-02-05T18:56:16.763" v="299" actId="20577"/>
          <ac:spMkLst>
            <pc:docMk/>
            <pc:sldMk cId="2362019953" sldId="326"/>
            <ac:spMk id="5" creationId="{00000000-0000-0000-0000-000000000000}"/>
          </ac:spMkLst>
        </pc:spChg>
        <pc:spChg chg="del">
          <ac:chgData name="James Williams" userId="c957a50b-491f-4d94-b4bc-52aca3e2340d" providerId="ADAL" clId="{3B144D93-AC05-4E77-9356-3AB5CA9F07B2}" dt="2024-02-05T18:55:31.070" v="277" actId="26606"/>
          <ac:spMkLst>
            <pc:docMk/>
            <pc:sldMk cId="2362019953" sldId="326"/>
            <ac:spMk id="10" creationId="{91F32EBA-ED97-466E-8CFA-8382584155D0}"/>
          </ac:spMkLst>
        </pc:spChg>
        <pc:spChg chg="del">
          <ac:chgData name="James Williams" userId="c957a50b-491f-4d94-b4bc-52aca3e2340d" providerId="ADAL" clId="{3B144D93-AC05-4E77-9356-3AB5CA9F07B2}" dt="2024-02-05T18:55:31.070" v="277" actId="26606"/>
          <ac:spMkLst>
            <pc:docMk/>
            <pc:sldMk cId="2362019953" sldId="326"/>
            <ac:spMk id="12" creationId="{4300F7B2-2FBB-4B65-B588-6331766027CB}"/>
          </ac:spMkLst>
        </pc:spChg>
        <pc:spChg chg="del">
          <ac:chgData name="James Williams" userId="c957a50b-491f-4d94-b4bc-52aca3e2340d" providerId="ADAL" clId="{3B144D93-AC05-4E77-9356-3AB5CA9F07B2}" dt="2024-02-05T18:55:31.070" v="277" actId="26606"/>
          <ac:spMkLst>
            <pc:docMk/>
            <pc:sldMk cId="2362019953" sldId="326"/>
            <ac:spMk id="14" creationId="{EFA5A327-531A-495C-BCA7-27F04811AF4B}"/>
          </ac:spMkLst>
        </pc:spChg>
        <pc:spChg chg="del">
          <ac:chgData name="James Williams" userId="c957a50b-491f-4d94-b4bc-52aca3e2340d" providerId="ADAL" clId="{3B144D93-AC05-4E77-9356-3AB5CA9F07B2}" dt="2024-02-05T18:55:31.070" v="277" actId="26606"/>
          <ac:spMkLst>
            <pc:docMk/>
            <pc:sldMk cId="2362019953" sldId="326"/>
            <ac:spMk id="16" creationId="{09C89D1D-8C73-4FE3-BB9A-0A66D0F9C2FF}"/>
          </ac:spMkLst>
        </pc:spChg>
        <pc:grpChg chg="add">
          <ac:chgData name="James Williams" userId="c957a50b-491f-4d94-b4bc-52aca3e2340d" providerId="ADAL" clId="{3B144D93-AC05-4E77-9356-3AB5CA9F07B2}" dt="2024-02-05T18:55:31.070" v="277" actId="26606"/>
          <ac:grpSpMkLst>
            <pc:docMk/>
            <pc:sldMk cId="2362019953" sldId="326"/>
            <ac:grpSpMk id="21" creationId="{C54A2A4D-19EF-3552-F383-6AD9587C8AFC}"/>
          </ac:grpSpMkLst>
        </pc:grpChg>
        <pc:picChg chg="mod">
          <ac:chgData name="James Williams" userId="c957a50b-491f-4d94-b4bc-52aca3e2340d" providerId="ADAL" clId="{3B144D93-AC05-4E77-9356-3AB5CA9F07B2}" dt="2024-02-05T18:56:01.326" v="295" actId="1076"/>
          <ac:picMkLst>
            <pc:docMk/>
            <pc:sldMk cId="2362019953" sldId="326"/>
            <ac:picMk id="4" creationId="{1C7A5AD6-4D7E-4F96-A7D5-7D4759ADB6DC}"/>
          </ac:picMkLst>
        </pc:picChg>
      </pc:sldChg>
      <pc:sldChg chg="modSp mod">
        <pc:chgData name="James Williams" userId="c957a50b-491f-4d94-b4bc-52aca3e2340d" providerId="ADAL" clId="{3B144D93-AC05-4E77-9356-3AB5CA9F07B2}" dt="2024-02-05T19:12:44.236" v="876" actId="313"/>
        <pc:sldMkLst>
          <pc:docMk/>
          <pc:sldMk cId="2255369210" sldId="328"/>
        </pc:sldMkLst>
        <pc:spChg chg="mod">
          <ac:chgData name="James Williams" userId="c957a50b-491f-4d94-b4bc-52aca3e2340d" providerId="ADAL" clId="{3B144D93-AC05-4E77-9356-3AB5CA9F07B2}" dt="2024-02-05T19:12:44.236" v="876" actId="313"/>
          <ac:spMkLst>
            <pc:docMk/>
            <pc:sldMk cId="2255369210" sldId="328"/>
            <ac:spMk id="2" creationId="{00000000-0000-0000-0000-000000000000}"/>
          </ac:spMkLst>
        </pc:spChg>
        <pc:spChg chg="mod">
          <ac:chgData name="James Williams" userId="c957a50b-491f-4d94-b4bc-52aca3e2340d" providerId="ADAL" clId="{3B144D93-AC05-4E77-9356-3AB5CA9F07B2}" dt="2024-02-05T19:07:34.402" v="668" actId="20577"/>
          <ac:spMkLst>
            <pc:docMk/>
            <pc:sldMk cId="2255369210" sldId="328"/>
            <ac:spMk id="6" creationId="{00000000-0000-0000-0000-000000000000}"/>
          </ac:spMkLst>
        </pc:spChg>
      </pc:sldChg>
      <pc:sldChg chg="modSp mod">
        <pc:chgData name="James Williams" userId="c957a50b-491f-4d94-b4bc-52aca3e2340d" providerId="ADAL" clId="{3B144D93-AC05-4E77-9356-3AB5CA9F07B2}" dt="2024-02-05T19:19:25.672" v="987" actId="20577"/>
        <pc:sldMkLst>
          <pc:docMk/>
          <pc:sldMk cId="816314983" sldId="329"/>
        </pc:sldMkLst>
        <pc:spChg chg="mod">
          <ac:chgData name="James Williams" userId="c957a50b-491f-4d94-b4bc-52aca3e2340d" providerId="ADAL" clId="{3B144D93-AC05-4E77-9356-3AB5CA9F07B2}" dt="2024-02-05T19:19:25.672" v="987" actId="20577"/>
          <ac:spMkLst>
            <pc:docMk/>
            <pc:sldMk cId="816314983" sldId="329"/>
            <ac:spMk id="6" creationId="{00000000-0000-0000-0000-000000000000}"/>
          </ac:spMkLst>
        </pc:spChg>
      </pc:sldChg>
      <pc:sldChg chg="modSp add del mod ord">
        <pc:chgData name="James Williams" userId="c957a50b-491f-4d94-b4bc-52aca3e2340d" providerId="ADAL" clId="{3B144D93-AC05-4E77-9356-3AB5CA9F07B2}" dt="2024-02-06T09:54:14.134" v="1397"/>
        <pc:sldMkLst>
          <pc:docMk/>
          <pc:sldMk cId="1942322260" sldId="346"/>
        </pc:sldMkLst>
        <pc:spChg chg="mod">
          <ac:chgData name="James Williams" userId="c957a50b-491f-4d94-b4bc-52aca3e2340d" providerId="ADAL" clId="{3B144D93-AC05-4E77-9356-3AB5CA9F07B2}" dt="2024-02-05T19:24:56.720" v="1336" actId="20577"/>
          <ac:spMkLst>
            <pc:docMk/>
            <pc:sldMk cId="1942322260" sldId="346"/>
            <ac:spMk id="2" creationId="{00000000-0000-0000-0000-000000000000}"/>
          </ac:spMkLst>
        </pc:spChg>
      </pc:sldChg>
      <pc:sldChg chg="modSp mod">
        <pc:chgData name="James Williams" userId="c957a50b-491f-4d94-b4bc-52aca3e2340d" providerId="ADAL" clId="{3B144D93-AC05-4E77-9356-3AB5CA9F07B2}" dt="2024-02-05T19:24:42.490" v="1325" actId="20577"/>
        <pc:sldMkLst>
          <pc:docMk/>
          <pc:sldMk cId="2508943661" sldId="354"/>
        </pc:sldMkLst>
        <pc:spChg chg="mod">
          <ac:chgData name="James Williams" userId="c957a50b-491f-4d94-b4bc-52aca3e2340d" providerId="ADAL" clId="{3B144D93-AC05-4E77-9356-3AB5CA9F07B2}" dt="2024-02-05T19:24:42.490" v="1325" actId="20577"/>
          <ac:spMkLst>
            <pc:docMk/>
            <pc:sldMk cId="2508943661" sldId="354"/>
            <ac:spMk id="2" creationId="{00000000-0000-0000-0000-000000000000}"/>
          </ac:spMkLst>
        </pc:spChg>
      </pc:sldChg>
      <pc:sldChg chg="modSp mod">
        <pc:chgData name="James Williams" userId="c957a50b-491f-4d94-b4bc-52aca3e2340d" providerId="ADAL" clId="{3B144D93-AC05-4E77-9356-3AB5CA9F07B2}" dt="2024-02-05T18:52:36.599" v="164" actId="20577"/>
        <pc:sldMkLst>
          <pc:docMk/>
          <pc:sldMk cId="2055563532" sldId="362"/>
        </pc:sldMkLst>
        <pc:spChg chg="mod">
          <ac:chgData name="James Williams" userId="c957a50b-491f-4d94-b4bc-52aca3e2340d" providerId="ADAL" clId="{3B144D93-AC05-4E77-9356-3AB5CA9F07B2}" dt="2024-02-05T18:52:36.599" v="164" actId="20577"/>
          <ac:spMkLst>
            <pc:docMk/>
            <pc:sldMk cId="2055563532" sldId="362"/>
            <ac:spMk id="3" creationId="{B7B75203-64B5-4F1A-8CE4-EA01991B94B9}"/>
          </ac:spMkLst>
        </pc:spChg>
      </pc:sldChg>
      <pc:sldChg chg="modSp mod">
        <pc:chgData name="James Williams" userId="c957a50b-491f-4d94-b4bc-52aca3e2340d" providerId="ADAL" clId="{3B144D93-AC05-4E77-9356-3AB5CA9F07B2}" dt="2024-02-05T19:24:19.308" v="1320" actId="20577"/>
        <pc:sldMkLst>
          <pc:docMk/>
          <pc:sldMk cId="2895138758" sldId="363"/>
        </pc:sldMkLst>
        <pc:spChg chg="mod">
          <ac:chgData name="James Williams" userId="c957a50b-491f-4d94-b4bc-52aca3e2340d" providerId="ADAL" clId="{3B144D93-AC05-4E77-9356-3AB5CA9F07B2}" dt="2024-02-05T19:24:19.308" v="1320" actId="20577"/>
          <ac:spMkLst>
            <pc:docMk/>
            <pc:sldMk cId="2895138758" sldId="363"/>
            <ac:spMk id="3" creationId="{B7B75203-64B5-4F1A-8CE4-EA01991B94B9}"/>
          </ac:spMkLst>
        </pc:spChg>
        <pc:picChg chg="mod">
          <ac:chgData name="James Williams" userId="c957a50b-491f-4d94-b4bc-52aca3e2340d" providerId="ADAL" clId="{3B144D93-AC05-4E77-9356-3AB5CA9F07B2}" dt="2024-02-05T19:24:11.266" v="1317" actId="1076"/>
          <ac:picMkLst>
            <pc:docMk/>
            <pc:sldMk cId="2895138758" sldId="363"/>
            <ac:picMk id="6" creationId="{E9E3636D-9408-49E6-8952-3938D85F30F6}"/>
          </ac:picMkLst>
        </pc:picChg>
      </pc:sldChg>
      <pc:sldChg chg="modSp mod">
        <pc:chgData name="James Williams" userId="c957a50b-491f-4d94-b4bc-52aca3e2340d" providerId="ADAL" clId="{3B144D93-AC05-4E77-9356-3AB5CA9F07B2}" dt="2024-02-05T19:24:36.214" v="1324" actId="20577"/>
        <pc:sldMkLst>
          <pc:docMk/>
          <pc:sldMk cId="1517017627" sldId="365"/>
        </pc:sldMkLst>
        <pc:spChg chg="mod">
          <ac:chgData name="James Williams" userId="c957a50b-491f-4d94-b4bc-52aca3e2340d" providerId="ADAL" clId="{3B144D93-AC05-4E77-9356-3AB5CA9F07B2}" dt="2024-02-05T19:24:36.214" v="1324" actId="20577"/>
          <ac:spMkLst>
            <pc:docMk/>
            <pc:sldMk cId="1517017627" sldId="365"/>
            <ac:spMk id="3" creationId="{00000000-0000-0000-0000-000000000000}"/>
          </ac:spMkLst>
        </pc:spChg>
      </pc:sldChg>
      <pc:sldChg chg="modSp mod">
        <pc:chgData name="James Williams" userId="c957a50b-491f-4d94-b4bc-52aca3e2340d" providerId="ADAL" clId="{3B144D93-AC05-4E77-9356-3AB5CA9F07B2}" dt="2024-02-05T18:51:11.278" v="98" actId="14100"/>
        <pc:sldMkLst>
          <pc:docMk/>
          <pc:sldMk cId="3764671995" sldId="368"/>
        </pc:sldMkLst>
        <pc:spChg chg="mod">
          <ac:chgData name="James Williams" userId="c957a50b-491f-4d94-b4bc-52aca3e2340d" providerId="ADAL" clId="{3B144D93-AC05-4E77-9356-3AB5CA9F07B2}" dt="2024-02-05T18:51:11.278" v="98" actId="14100"/>
          <ac:spMkLst>
            <pc:docMk/>
            <pc:sldMk cId="3764671995" sldId="368"/>
            <ac:spMk id="4" creationId="{0833C173-4216-4B13-AEB2-DD282EBE7E44}"/>
          </ac:spMkLst>
        </pc:spChg>
      </pc:sldChg>
      <pc:sldChg chg="modSp mod">
        <pc:chgData name="James Williams" userId="c957a50b-491f-4d94-b4bc-52aca3e2340d" providerId="ADAL" clId="{3B144D93-AC05-4E77-9356-3AB5CA9F07B2}" dt="2024-02-05T17:40:03.981" v="92" actId="20577"/>
        <pc:sldMkLst>
          <pc:docMk/>
          <pc:sldMk cId="632084590" sldId="369"/>
        </pc:sldMkLst>
        <pc:spChg chg="mod">
          <ac:chgData name="James Williams" userId="c957a50b-491f-4d94-b4bc-52aca3e2340d" providerId="ADAL" clId="{3B144D93-AC05-4E77-9356-3AB5CA9F07B2}" dt="2024-02-05T17:40:03.981" v="92" actId="20577"/>
          <ac:spMkLst>
            <pc:docMk/>
            <pc:sldMk cId="632084590" sldId="369"/>
            <ac:spMk id="4" creationId="{0833C173-4216-4B13-AEB2-DD282EBE7E44}"/>
          </ac:spMkLst>
        </pc:spChg>
      </pc:sldChg>
      <pc:sldChg chg="modSp mod">
        <pc:chgData name="James Williams" userId="c957a50b-491f-4d94-b4bc-52aca3e2340d" providerId="ADAL" clId="{3B144D93-AC05-4E77-9356-3AB5CA9F07B2}" dt="2024-02-05T18:53:07.973" v="165" actId="20577"/>
        <pc:sldMkLst>
          <pc:docMk/>
          <pc:sldMk cId="4205729423" sldId="370"/>
        </pc:sldMkLst>
        <pc:spChg chg="mod">
          <ac:chgData name="James Williams" userId="c957a50b-491f-4d94-b4bc-52aca3e2340d" providerId="ADAL" clId="{3B144D93-AC05-4E77-9356-3AB5CA9F07B2}" dt="2024-02-05T18:53:07.973" v="165" actId="20577"/>
          <ac:spMkLst>
            <pc:docMk/>
            <pc:sldMk cId="4205729423" sldId="370"/>
            <ac:spMk id="2" creationId="{1E175E87-5F77-4134-840F-073FDBEB1B31}"/>
          </ac:spMkLst>
        </pc:spChg>
      </pc:sldChg>
      <pc:sldChg chg="modSp mod">
        <pc:chgData name="James Williams" userId="c957a50b-491f-4d94-b4bc-52aca3e2340d" providerId="ADAL" clId="{3B144D93-AC05-4E77-9356-3AB5CA9F07B2}" dt="2024-02-05T19:01:57.645" v="393" actId="20577"/>
        <pc:sldMkLst>
          <pc:docMk/>
          <pc:sldMk cId="1645293405" sldId="371"/>
        </pc:sldMkLst>
        <pc:spChg chg="mod">
          <ac:chgData name="James Williams" userId="c957a50b-491f-4d94-b4bc-52aca3e2340d" providerId="ADAL" clId="{3B144D93-AC05-4E77-9356-3AB5CA9F07B2}" dt="2024-02-05T19:01:34.176" v="360" actId="113"/>
          <ac:spMkLst>
            <pc:docMk/>
            <pc:sldMk cId="1645293405" sldId="371"/>
            <ac:spMk id="2" creationId="{1E175E87-5F77-4134-840F-073FDBEB1B31}"/>
          </ac:spMkLst>
        </pc:spChg>
        <pc:spChg chg="mod">
          <ac:chgData name="James Williams" userId="c957a50b-491f-4d94-b4bc-52aca3e2340d" providerId="ADAL" clId="{3B144D93-AC05-4E77-9356-3AB5CA9F07B2}" dt="2024-02-05T19:01:57.645" v="393" actId="20577"/>
          <ac:spMkLst>
            <pc:docMk/>
            <pc:sldMk cId="1645293405" sldId="371"/>
            <ac:spMk id="3" creationId="{C7F1A7D1-8834-4EE8-BA73-9359758B6774}"/>
          </ac:spMkLst>
        </pc:spChg>
      </pc:sldChg>
      <pc:sldChg chg="modSp mod">
        <pc:chgData name="James Williams" userId="c957a50b-491f-4d94-b4bc-52aca3e2340d" providerId="ADAL" clId="{3B144D93-AC05-4E77-9356-3AB5CA9F07B2}" dt="2024-02-05T19:07:26.048" v="667" actId="14100"/>
        <pc:sldMkLst>
          <pc:docMk/>
          <pc:sldMk cId="1636423338" sldId="372"/>
        </pc:sldMkLst>
        <pc:spChg chg="mod">
          <ac:chgData name="James Williams" userId="c957a50b-491f-4d94-b4bc-52aca3e2340d" providerId="ADAL" clId="{3B144D93-AC05-4E77-9356-3AB5CA9F07B2}" dt="2024-02-05T19:07:00.156" v="657" actId="1076"/>
          <ac:spMkLst>
            <pc:docMk/>
            <pc:sldMk cId="1636423338" sldId="372"/>
            <ac:spMk id="2" creationId="{1E175E87-5F77-4134-840F-073FDBEB1B31}"/>
          </ac:spMkLst>
        </pc:spChg>
        <pc:spChg chg="mod">
          <ac:chgData name="James Williams" userId="c957a50b-491f-4d94-b4bc-52aca3e2340d" providerId="ADAL" clId="{3B144D93-AC05-4E77-9356-3AB5CA9F07B2}" dt="2024-02-05T19:07:26.048" v="667" actId="14100"/>
          <ac:spMkLst>
            <pc:docMk/>
            <pc:sldMk cId="1636423338" sldId="372"/>
            <ac:spMk id="3" creationId="{C7F1A7D1-8834-4EE8-BA73-9359758B6774}"/>
          </ac:spMkLst>
        </pc:spChg>
        <pc:picChg chg="mod">
          <ac:chgData name="James Williams" userId="c957a50b-491f-4d94-b4bc-52aca3e2340d" providerId="ADAL" clId="{3B144D93-AC05-4E77-9356-3AB5CA9F07B2}" dt="2024-02-05T19:07:14.314" v="663" actId="1076"/>
          <ac:picMkLst>
            <pc:docMk/>
            <pc:sldMk cId="1636423338" sldId="372"/>
            <ac:picMk id="4" creationId="{F8A4F811-E2FE-4458-8CF6-2889919F6B42}"/>
          </ac:picMkLst>
        </pc:picChg>
      </pc:sldChg>
      <pc:sldChg chg="add">
        <pc:chgData name="James Williams" userId="c957a50b-491f-4d94-b4bc-52aca3e2340d" providerId="ADAL" clId="{3B144D93-AC05-4E77-9356-3AB5CA9F07B2}" dt="2024-02-05T19:27:25.603" v="1364"/>
        <pc:sldMkLst>
          <pc:docMk/>
          <pc:sldMk cId="518947925" sldId="380"/>
        </pc:sldMkLst>
      </pc:sldChg>
      <pc:sldChg chg="del">
        <pc:chgData name="James Williams" userId="c957a50b-491f-4d94-b4bc-52aca3e2340d" providerId="ADAL" clId="{3B144D93-AC05-4E77-9356-3AB5CA9F07B2}" dt="2024-02-05T19:27:15.930" v="1363" actId="2696"/>
        <pc:sldMkLst>
          <pc:docMk/>
          <pc:sldMk cId="2671788505" sldId="380"/>
        </pc:sldMkLst>
      </pc:sldChg>
      <pc:sldChg chg="ord">
        <pc:chgData name="James Williams" userId="c957a50b-491f-4d94-b4bc-52aca3e2340d" providerId="ADAL" clId="{3B144D93-AC05-4E77-9356-3AB5CA9F07B2}" dt="2024-02-05T19:25:20" v="1340"/>
        <pc:sldMkLst>
          <pc:docMk/>
          <pc:sldMk cId="3996169061" sldId="381"/>
        </pc:sldMkLst>
      </pc:sldChg>
      <pc:sldChg chg="modSp mod">
        <pc:chgData name="James Williams" userId="c957a50b-491f-4d94-b4bc-52aca3e2340d" providerId="ADAL" clId="{3B144D93-AC05-4E77-9356-3AB5CA9F07B2}" dt="2024-02-05T19:26:16.441" v="1346" actId="20577"/>
        <pc:sldMkLst>
          <pc:docMk/>
          <pc:sldMk cId="4069124517" sldId="382"/>
        </pc:sldMkLst>
        <pc:spChg chg="mod">
          <ac:chgData name="James Williams" userId="c957a50b-491f-4d94-b4bc-52aca3e2340d" providerId="ADAL" clId="{3B144D93-AC05-4E77-9356-3AB5CA9F07B2}" dt="2024-02-05T19:26:16.441" v="1346" actId="20577"/>
          <ac:spMkLst>
            <pc:docMk/>
            <pc:sldMk cId="4069124517" sldId="382"/>
            <ac:spMk id="3" creationId="{00000000-0000-0000-0000-000000000000}"/>
          </ac:spMkLst>
        </pc:spChg>
      </pc:sldChg>
      <pc:sldChg chg="ord">
        <pc:chgData name="James Williams" userId="c957a50b-491f-4d94-b4bc-52aca3e2340d" providerId="ADAL" clId="{3B144D93-AC05-4E77-9356-3AB5CA9F07B2}" dt="2024-02-05T19:25:43.966" v="1344"/>
        <pc:sldMkLst>
          <pc:docMk/>
          <pc:sldMk cId="457810648" sldId="383"/>
        </pc:sldMkLst>
      </pc:sldChg>
      <pc:sldChg chg="modSp mod">
        <pc:chgData name="James Williams" userId="c957a50b-491f-4d94-b4bc-52aca3e2340d" providerId="ADAL" clId="{3B144D93-AC05-4E77-9356-3AB5CA9F07B2}" dt="2024-02-06T09:54:55.216" v="1415" actId="20577"/>
        <pc:sldMkLst>
          <pc:docMk/>
          <pc:sldMk cId="1769557620" sldId="384"/>
        </pc:sldMkLst>
        <pc:spChg chg="mod">
          <ac:chgData name="James Williams" userId="c957a50b-491f-4d94-b4bc-52aca3e2340d" providerId="ADAL" clId="{3B144D93-AC05-4E77-9356-3AB5CA9F07B2}" dt="2024-02-06T09:54:55.216" v="1415" actId="20577"/>
          <ac:spMkLst>
            <pc:docMk/>
            <pc:sldMk cId="1769557620" sldId="384"/>
            <ac:spMk id="3" creationId="{8DAC9BFE-165D-D466-26BB-B9316E472C20}"/>
          </ac:spMkLst>
        </pc:spChg>
      </pc:sldChg>
      <pc:sldChg chg="add">
        <pc:chgData name="James Williams" userId="c957a50b-491f-4d94-b4bc-52aca3e2340d" providerId="ADAL" clId="{3B144D93-AC05-4E77-9356-3AB5CA9F07B2}" dt="2024-02-06T09:55:09.942" v="1416"/>
        <pc:sldMkLst>
          <pc:docMk/>
          <pc:sldMk cId="2994007698" sldId="385"/>
        </pc:sldMkLst>
      </pc:sldChg>
      <pc:sldChg chg="addSp delSp modSp add mod">
        <pc:chgData name="James Williams" userId="c957a50b-491f-4d94-b4bc-52aca3e2340d" providerId="ADAL" clId="{3B144D93-AC05-4E77-9356-3AB5CA9F07B2}" dt="2024-02-06T09:58:24.811" v="1445" actId="339"/>
        <pc:sldMkLst>
          <pc:docMk/>
          <pc:sldMk cId="1921219810" sldId="386"/>
        </pc:sldMkLst>
        <pc:spChg chg="del">
          <ac:chgData name="James Williams" userId="c957a50b-491f-4d94-b4bc-52aca3e2340d" providerId="ADAL" clId="{3B144D93-AC05-4E77-9356-3AB5CA9F07B2}" dt="2024-02-06T09:57:50.806" v="1442" actId="478"/>
          <ac:spMkLst>
            <pc:docMk/>
            <pc:sldMk cId="1921219810" sldId="386"/>
            <ac:spMk id="2" creationId="{3EE2F697-DA29-F067-CD77-350B1285D07A}"/>
          </ac:spMkLst>
        </pc:spChg>
        <pc:spChg chg="mod">
          <ac:chgData name="James Williams" userId="c957a50b-491f-4d94-b4bc-52aca3e2340d" providerId="ADAL" clId="{3B144D93-AC05-4E77-9356-3AB5CA9F07B2}" dt="2024-02-06T09:56:09.908" v="1433" actId="20577"/>
          <ac:spMkLst>
            <pc:docMk/>
            <pc:sldMk cId="1921219810" sldId="386"/>
            <ac:spMk id="3" creationId="{74C4A6F2-EF4E-4D1D-8853-9231B65E61D8}"/>
          </ac:spMkLst>
        </pc:spChg>
        <pc:spChg chg="del">
          <ac:chgData name="James Williams" userId="c957a50b-491f-4d94-b4bc-52aca3e2340d" providerId="ADAL" clId="{3B144D93-AC05-4E77-9356-3AB5CA9F07B2}" dt="2024-02-06T09:56:01.031" v="1424" actId="478"/>
          <ac:spMkLst>
            <pc:docMk/>
            <pc:sldMk cId="1921219810" sldId="386"/>
            <ac:spMk id="4" creationId="{0833C173-4216-4B13-AEB2-DD282EBE7E44}"/>
          </ac:spMkLst>
        </pc:spChg>
        <pc:spChg chg="add del mod">
          <ac:chgData name="James Williams" userId="c957a50b-491f-4d94-b4bc-52aca3e2340d" providerId="ADAL" clId="{3B144D93-AC05-4E77-9356-3AB5CA9F07B2}" dt="2024-02-06T09:56:04.978" v="1425" actId="478"/>
          <ac:spMkLst>
            <pc:docMk/>
            <pc:sldMk cId="1921219810" sldId="386"/>
            <ac:spMk id="6" creationId="{9244FAAE-05F4-E6F2-B427-DD02389B8EC2}"/>
          </ac:spMkLst>
        </pc:spChg>
        <pc:spChg chg="add mod">
          <ac:chgData name="James Williams" userId="c957a50b-491f-4d94-b4bc-52aca3e2340d" providerId="ADAL" clId="{3B144D93-AC05-4E77-9356-3AB5CA9F07B2}" dt="2024-02-06T09:58:24.811" v="1445" actId="339"/>
          <ac:spMkLst>
            <pc:docMk/>
            <pc:sldMk cId="1921219810" sldId="386"/>
            <ac:spMk id="7" creationId="{E9067878-9B02-A077-D5C6-5B02F26E3877}"/>
          </ac:spMkLst>
        </pc:spChg>
      </pc:sldChg>
      <pc:sldChg chg="add del">
        <pc:chgData name="James Williams" userId="c957a50b-491f-4d94-b4bc-52aca3e2340d" providerId="ADAL" clId="{3B144D93-AC05-4E77-9356-3AB5CA9F07B2}" dt="2024-02-06T09:55:44.826" v="1418" actId="2696"/>
        <pc:sldMkLst>
          <pc:docMk/>
          <pc:sldMk cId="3693757222" sldId="386"/>
        </pc:sldMkLst>
      </pc:sldChg>
    </pc:docChg>
  </pc:docChgLst>
  <pc:docChgLst>
    <pc:chgData name="James Williams" userId="c957a50b-491f-4d94-b4bc-52aca3e2340d" providerId="ADAL" clId="{E8B7DCE6-3FC9-4CD6-A0B3-769C3540167A}"/>
    <pc:docChg chg="undo custSel addSld delSld modSld sldOrd modSection">
      <pc:chgData name="James Williams" userId="c957a50b-491f-4d94-b4bc-52aca3e2340d" providerId="ADAL" clId="{E8B7DCE6-3FC9-4CD6-A0B3-769C3540167A}" dt="2020-09-22T10:01:16.309" v="66"/>
      <pc:docMkLst>
        <pc:docMk/>
      </pc:docMkLst>
      <pc:sldChg chg="ord">
        <pc:chgData name="James Williams" userId="c957a50b-491f-4d94-b4bc-52aca3e2340d" providerId="ADAL" clId="{E8B7DCE6-3FC9-4CD6-A0B3-769C3540167A}" dt="2020-09-22T10:01:16.309" v="66"/>
        <pc:sldMkLst>
          <pc:docMk/>
          <pc:sldMk cId="2744674804" sldId="268"/>
        </pc:sldMkLst>
      </pc:sldChg>
      <pc:sldChg chg="del">
        <pc:chgData name="James Williams" userId="c957a50b-491f-4d94-b4bc-52aca3e2340d" providerId="ADAL" clId="{E8B7DCE6-3FC9-4CD6-A0B3-769C3540167A}" dt="2020-09-22T09:36:31.366" v="1" actId="2696"/>
        <pc:sldMkLst>
          <pc:docMk/>
          <pc:sldMk cId="3285734299" sldId="279"/>
        </pc:sldMkLst>
      </pc:sldChg>
      <pc:sldChg chg="modSp add del mod">
        <pc:chgData name="James Williams" userId="c957a50b-491f-4d94-b4bc-52aca3e2340d" providerId="ADAL" clId="{E8B7DCE6-3FC9-4CD6-A0B3-769C3540167A}" dt="2020-09-22T09:43:11.383" v="6"/>
        <pc:sldMkLst>
          <pc:docMk/>
          <pc:sldMk cId="1871085260" sldId="281"/>
        </pc:sldMkLst>
        <pc:spChg chg="mod">
          <ac:chgData name="James Williams" userId="c957a50b-491f-4d94-b4bc-52aca3e2340d" providerId="ADAL" clId="{E8B7DCE6-3FC9-4CD6-A0B3-769C3540167A}" dt="2020-09-22T09:43:11.383" v="6"/>
          <ac:spMkLst>
            <pc:docMk/>
            <pc:sldMk cId="1871085260" sldId="281"/>
            <ac:spMk id="4" creationId="{0833C173-4216-4B13-AEB2-DD282EBE7E44}"/>
          </ac:spMkLst>
        </pc:spChg>
      </pc:sldChg>
      <pc:sldChg chg="add del">
        <pc:chgData name="James Williams" userId="c957a50b-491f-4d94-b4bc-52aca3e2340d" providerId="ADAL" clId="{E8B7DCE6-3FC9-4CD6-A0B3-769C3540167A}" dt="2020-09-22T09:43:36.449" v="7" actId="2696"/>
        <pc:sldMkLst>
          <pc:docMk/>
          <pc:sldMk cId="503530117" sldId="296"/>
        </pc:sldMkLst>
      </pc:sldChg>
      <pc:sldChg chg="add">
        <pc:chgData name="James Williams" userId="c957a50b-491f-4d94-b4bc-52aca3e2340d" providerId="ADAL" clId="{E8B7DCE6-3FC9-4CD6-A0B3-769C3540167A}" dt="2020-09-22T09:36:27.902" v="0"/>
        <pc:sldMkLst>
          <pc:docMk/>
          <pc:sldMk cId="3367023721" sldId="299"/>
        </pc:sldMkLst>
      </pc:sldChg>
      <pc:sldChg chg="modSp add mod">
        <pc:chgData name="James Williams" userId="c957a50b-491f-4d94-b4bc-52aca3e2340d" providerId="ADAL" clId="{E8B7DCE6-3FC9-4CD6-A0B3-769C3540167A}" dt="2020-09-22T09:56:00.391" v="64" actId="403"/>
        <pc:sldMkLst>
          <pc:docMk/>
          <pc:sldMk cId="755997143" sldId="300"/>
        </pc:sldMkLst>
        <pc:spChg chg="mod">
          <ac:chgData name="James Williams" userId="c957a50b-491f-4d94-b4bc-52aca3e2340d" providerId="ADAL" clId="{E8B7DCE6-3FC9-4CD6-A0B3-769C3540167A}" dt="2020-09-22T09:56:00.391" v="64" actId="403"/>
          <ac:spMkLst>
            <pc:docMk/>
            <pc:sldMk cId="755997143" sldId="300"/>
            <ac:spMk id="4" creationId="{0833C173-4216-4B13-AEB2-DD282EBE7E44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317091-69FB-47EF-BC68-1210BCFA3F6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70D0C01-5BD9-404B-91AF-9694980FF165}">
      <dgm:prSet custT="1"/>
      <dgm:spPr/>
      <dgm:t>
        <a:bodyPr/>
        <a:lstStyle/>
        <a:p>
          <a:r>
            <a:rPr lang="en-GB" sz="2400" dirty="0"/>
            <a:t>Y</a:t>
          </a:r>
          <a:r>
            <a:rPr lang="en-GB" sz="2400" b="0" i="0" dirty="0"/>
            <a:t>our project should help you to develop new up-to-date skills.</a:t>
          </a:r>
          <a:endParaRPr lang="en-US" sz="2400" dirty="0"/>
        </a:p>
      </dgm:t>
    </dgm:pt>
    <dgm:pt modelId="{AC9B2D14-2181-4D8D-9733-4D7AF06960C9}" type="parTrans" cxnId="{C8512C03-FB01-4B06-A6C3-B6B1FC17AA4F}">
      <dgm:prSet/>
      <dgm:spPr/>
      <dgm:t>
        <a:bodyPr/>
        <a:lstStyle/>
        <a:p>
          <a:endParaRPr lang="en-US" sz="2400"/>
        </a:p>
      </dgm:t>
    </dgm:pt>
    <dgm:pt modelId="{EEBDF1D6-CF30-4C98-9701-9ED73B327715}" type="sibTrans" cxnId="{C8512C03-FB01-4B06-A6C3-B6B1FC17AA4F}">
      <dgm:prSet/>
      <dgm:spPr/>
      <dgm:t>
        <a:bodyPr/>
        <a:lstStyle/>
        <a:p>
          <a:endParaRPr lang="en-US" sz="2400"/>
        </a:p>
      </dgm:t>
    </dgm:pt>
    <dgm:pt modelId="{ACC30149-A0D7-4084-A28A-55DDE8F7A206}">
      <dgm:prSet custT="1"/>
      <dgm:spPr/>
      <dgm:t>
        <a:bodyPr/>
        <a:lstStyle/>
        <a:p>
          <a:r>
            <a:rPr lang="en-GB" sz="2400" dirty="0"/>
            <a:t>Your project should be of interest to you and Computing related.</a:t>
          </a:r>
          <a:endParaRPr lang="en-US" sz="2400" dirty="0"/>
        </a:p>
      </dgm:t>
    </dgm:pt>
    <dgm:pt modelId="{2E31A5D9-3B0F-4EC2-B71C-6AE5A88F227E}" type="parTrans" cxnId="{DCF2021B-4624-4A1A-A008-32890186271B}">
      <dgm:prSet/>
      <dgm:spPr/>
      <dgm:t>
        <a:bodyPr/>
        <a:lstStyle/>
        <a:p>
          <a:endParaRPr lang="en-US" sz="2400"/>
        </a:p>
      </dgm:t>
    </dgm:pt>
    <dgm:pt modelId="{B4956820-6CBC-4F47-8342-8973D7BFE626}" type="sibTrans" cxnId="{DCF2021B-4624-4A1A-A008-32890186271B}">
      <dgm:prSet/>
      <dgm:spPr/>
      <dgm:t>
        <a:bodyPr/>
        <a:lstStyle/>
        <a:p>
          <a:endParaRPr lang="en-US" sz="2400"/>
        </a:p>
      </dgm:t>
    </dgm:pt>
    <dgm:pt modelId="{2F20DD2C-26C9-4B05-8489-7619FF83DB10}">
      <dgm:prSet custT="1"/>
      <dgm:spPr/>
      <dgm:t>
        <a:bodyPr/>
        <a:lstStyle/>
        <a:p>
          <a:r>
            <a:rPr lang="en-GB" sz="2400" dirty="0"/>
            <a:t>Your project will need to have a positive purpose and add value to yourself / society in some way.</a:t>
          </a:r>
          <a:endParaRPr lang="en-US" sz="2400" dirty="0"/>
        </a:p>
      </dgm:t>
    </dgm:pt>
    <dgm:pt modelId="{482A0B00-F1D6-4F91-B2A9-CAE908DF7B47}" type="parTrans" cxnId="{C4C28DA5-2A86-476A-8B8D-EA13D07ECB9A}">
      <dgm:prSet/>
      <dgm:spPr/>
      <dgm:t>
        <a:bodyPr/>
        <a:lstStyle/>
        <a:p>
          <a:endParaRPr lang="en-US" sz="2400"/>
        </a:p>
      </dgm:t>
    </dgm:pt>
    <dgm:pt modelId="{99BB0756-B5AF-49E2-9D31-81F8F09FEDA9}" type="sibTrans" cxnId="{C4C28DA5-2A86-476A-8B8D-EA13D07ECB9A}">
      <dgm:prSet/>
      <dgm:spPr/>
      <dgm:t>
        <a:bodyPr/>
        <a:lstStyle/>
        <a:p>
          <a:endParaRPr lang="en-US" sz="2400"/>
        </a:p>
      </dgm:t>
    </dgm:pt>
    <dgm:pt modelId="{AFB1AC5B-913F-4A29-8F5D-61C2623B7A75}">
      <dgm:prSet custT="1"/>
      <dgm:spPr/>
      <dgm:t>
        <a:bodyPr/>
        <a:lstStyle/>
        <a:p>
          <a:r>
            <a:rPr lang="en-GB" sz="2400" dirty="0"/>
            <a:t>Due to the time limitations, be careful to limit the scope of your project.</a:t>
          </a:r>
          <a:endParaRPr lang="en-US" sz="2400" dirty="0"/>
        </a:p>
      </dgm:t>
    </dgm:pt>
    <dgm:pt modelId="{37C5C664-97C5-4557-BBB9-58CBC17AADEF}" type="parTrans" cxnId="{4D2E29CC-B81D-4241-8B2A-42EDB3B0028D}">
      <dgm:prSet/>
      <dgm:spPr/>
      <dgm:t>
        <a:bodyPr/>
        <a:lstStyle/>
        <a:p>
          <a:endParaRPr lang="en-US" sz="2400"/>
        </a:p>
      </dgm:t>
    </dgm:pt>
    <dgm:pt modelId="{306C3A29-657B-4109-9A33-697B32B0774F}" type="sibTrans" cxnId="{4D2E29CC-B81D-4241-8B2A-42EDB3B0028D}">
      <dgm:prSet/>
      <dgm:spPr/>
      <dgm:t>
        <a:bodyPr/>
        <a:lstStyle/>
        <a:p>
          <a:endParaRPr lang="en-US" sz="2400"/>
        </a:p>
      </dgm:t>
    </dgm:pt>
    <dgm:pt modelId="{4C40C8C8-F352-465D-BC3C-26DA19E54B06}" type="pres">
      <dgm:prSet presAssocID="{03317091-69FB-47EF-BC68-1210BCFA3F67}" presName="root" presStyleCnt="0">
        <dgm:presLayoutVars>
          <dgm:dir/>
          <dgm:resizeHandles val="exact"/>
        </dgm:presLayoutVars>
      </dgm:prSet>
      <dgm:spPr/>
    </dgm:pt>
    <dgm:pt modelId="{05B4030A-3DB3-45CE-9938-950D133027A9}" type="pres">
      <dgm:prSet presAssocID="{170D0C01-5BD9-404B-91AF-9694980FF165}" presName="compNode" presStyleCnt="0"/>
      <dgm:spPr/>
    </dgm:pt>
    <dgm:pt modelId="{309532B1-86CD-46BE-9545-6EC458EF7927}" type="pres">
      <dgm:prSet presAssocID="{170D0C01-5BD9-404B-91AF-9694980FF165}" presName="bgRect" presStyleLbl="bgShp" presStyleIdx="0" presStyleCnt="4"/>
      <dgm:spPr/>
    </dgm:pt>
    <dgm:pt modelId="{629E6293-03AC-4C5A-BCF8-661CD3EE586A}" type="pres">
      <dgm:prSet presAssocID="{170D0C01-5BD9-404B-91AF-9694980FF16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"/>
        </a:ext>
      </dgm:extLst>
    </dgm:pt>
    <dgm:pt modelId="{D28E4DE4-A12F-4C6D-923C-7C81FD7617EB}" type="pres">
      <dgm:prSet presAssocID="{170D0C01-5BD9-404B-91AF-9694980FF165}" presName="spaceRect" presStyleCnt="0"/>
      <dgm:spPr/>
    </dgm:pt>
    <dgm:pt modelId="{58C61B08-9578-4EF4-BC93-96DE761DCD32}" type="pres">
      <dgm:prSet presAssocID="{170D0C01-5BD9-404B-91AF-9694980FF165}" presName="parTx" presStyleLbl="revTx" presStyleIdx="0" presStyleCnt="4">
        <dgm:presLayoutVars>
          <dgm:chMax val="0"/>
          <dgm:chPref val="0"/>
        </dgm:presLayoutVars>
      </dgm:prSet>
      <dgm:spPr/>
    </dgm:pt>
    <dgm:pt modelId="{7931A02E-3206-4DCC-8C27-7D70B44F17B7}" type="pres">
      <dgm:prSet presAssocID="{EEBDF1D6-CF30-4C98-9701-9ED73B327715}" presName="sibTrans" presStyleCnt="0"/>
      <dgm:spPr/>
    </dgm:pt>
    <dgm:pt modelId="{91A23104-7CB9-4C64-85CD-94A62E3778A2}" type="pres">
      <dgm:prSet presAssocID="{ACC30149-A0D7-4084-A28A-55DDE8F7A206}" presName="compNode" presStyleCnt="0"/>
      <dgm:spPr/>
    </dgm:pt>
    <dgm:pt modelId="{55A7A872-3C53-4105-9F43-398CD9F6E700}" type="pres">
      <dgm:prSet presAssocID="{ACC30149-A0D7-4084-A28A-55DDE8F7A206}" presName="bgRect" presStyleLbl="bgShp" presStyleIdx="1" presStyleCnt="4"/>
      <dgm:spPr/>
    </dgm:pt>
    <dgm:pt modelId="{FA5DC958-8F99-4944-9A52-B73475C8AB4E}" type="pres">
      <dgm:prSet presAssocID="{ACC30149-A0D7-4084-A28A-55DDE8F7A20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uture"/>
        </a:ext>
      </dgm:extLst>
    </dgm:pt>
    <dgm:pt modelId="{8076DA47-2288-4A69-BF20-318A67E5E857}" type="pres">
      <dgm:prSet presAssocID="{ACC30149-A0D7-4084-A28A-55DDE8F7A206}" presName="spaceRect" presStyleCnt="0"/>
      <dgm:spPr/>
    </dgm:pt>
    <dgm:pt modelId="{8456724A-F6DE-45CD-ABC6-CCB4B7B4874D}" type="pres">
      <dgm:prSet presAssocID="{ACC30149-A0D7-4084-A28A-55DDE8F7A206}" presName="parTx" presStyleLbl="revTx" presStyleIdx="1" presStyleCnt="4">
        <dgm:presLayoutVars>
          <dgm:chMax val="0"/>
          <dgm:chPref val="0"/>
        </dgm:presLayoutVars>
      </dgm:prSet>
      <dgm:spPr/>
    </dgm:pt>
    <dgm:pt modelId="{EA933FD9-2E83-4A4A-9885-F4D01C2315BB}" type="pres">
      <dgm:prSet presAssocID="{B4956820-6CBC-4F47-8342-8973D7BFE626}" presName="sibTrans" presStyleCnt="0"/>
      <dgm:spPr/>
    </dgm:pt>
    <dgm:pt modelId="{7EF59A80-F571-4C8C-B576-A1A0D890F6A7}" type="pres">
      <dgm:prSet presAssocID="{2F20DD2C-26C9-4B05-8489-7619FF83DB10}" presName="compNode" presStyleCnt="0"/>
      <dgm:spPr/>
    </dgm:pt>
    <dgm:pt modelId="{EEAD024D-9F26-4143-9007-7C68A75C3BFF}" type="pres">
      <dgm:prSet presAssocID="{2F20DD2C-26C9-4B05-8489-7619FF83DB10}" presName="bgRect" presStyleLbl="bgShp" presStyleIdx="2" presStyleCnt="4"/>
      <dgm:spPr/>
    </dgm:pt>
    <dgm:pt modelId="{79778344-C0D0-4CF3-ABAD-8905003F5A3A}" type="pres">
      <dgm:prSet presAssocID="{2F20DD2C-26C9-4B05-8489-7619FF83DB1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ro Male"/>
        </a:ext>
      </dgm:extLst>
    </dgm:pt>
    <dgm:pt modelId="{BF2FA516-7A74-4631-A22E-188F1E19B090}" type="pres">
      <dgm:prSet presAssocID="{2F20DD2C-26C9-4B05-8489-7619FF83DB10}" presName="spaceRect" presStyleCnt="0"/>
      <dgm:spPr/>
    </dgm:pt>
    <dgm:pt modelId="{631B67DB-803A-4303-8AF0-4328279DC98F}" type="pres">
      <dgm:prSet presAssocID="{2F20DD2C-26C9-4B05-8489-7619FF83DB10}" presName="parTx" presStyleLbl="revTx" presStyleIdx="2" presStyleCnt="4">
        <dgm:presLayoutVars>
          <dgm:chMax val="0"/>
          <dgm:chPref val="0"/>
        </dgm:presLayoutVars>
      </dgm:prSet>
      <dgm:spPr/>
    </dgm:pt>
    <dgm:pt modelId="{A0F4CC81-7A4B-44B6-8FD8-8CEF19680389}" type="pres">
      <dgm:prSet presAssocID="{99BB0756-B5AF-49E2-9D31-81F8F09FEDA9}" presName="sibTrans" presStyleCnt="0"/>
      <dgm:spPr/>
    </dgm:pt>
    <dgm:pt modelId="{51249900-5F49-4A15-B26A-093643FADB22}" type="pres">
      <dgm:prSet presAssocID="{AFB1AC5B-913F-4A29-8F5D-61C2623B7A75}" presName="compNode" presStyleCnt="0"/>
      <dgm:spPr/>
    </dgm:pt>
    <dgm:pt modelId="{6DC8B641-383C-4467-95A7-CA4A365429AD}" type="pres">
      <dgm:prSet presAssocID="{AFB1AC5B-913F-4A29-8F5D-61C2623B7A75}" presName="bgRect" presStyleLbl="bgShp" presStyleIdx="3" presStyleCnt="4"/>
      <dgm:spPr/>
    </dgm:pt>
    <dgm:pt modelId="{BFC61C77-D2FC-41B1-9E7A-E5AB97B89EAE}" type="pres">
      <dgm:prSet presAssocID="{AFB1AC5B-913F-4A29-8F5D-61C2623B7A7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st"/>
        </a:ext>
      </dgm:extLst>
    </dgm:pt>
    <dgm:pt modelId="{1BC7A388-3B1C-4971-96E3-219EA1FDBFEE}" type="pres">
      <dgm:prSet presAssocID="{AFB1AC5B-913F-4A29-8F5D-61C2623B7A75}" presName="spaceRect" presStyleCnt="0"/>
      <dgm:spPr/>
    </dgm:pt>
    <dgm:pt modelId="{D54EE6A3-A127-4A29-9118-5524974076A3}" type="pres">
      <dgm:prSet presAssocID="{AFB1AC5B-913F-4A29-8F5D-61C2623B7A7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8512C03-FB01-4B06-A6C3-B6B1FC17AA4F}" srcId="{03317091-69FB-47EF-BC68-1210BCFA3F67}" destId="{170D0C01-5BD9-404B-91AF-9694980FF165}" srcOrd="0" destOrd="0" parTransId="{AC9B2D14-2181-4D8D-9733-4D7AF06960C9}" sibTransId="{EEBDF1D6-CF30-4C98-9701-9ED73B327715}"/>
    <dgm:cxn modelId="{DCF2021B-4624-4A1A-A008-32890186271B}" srcId="{03317091-69FB-47EF-BC68-1210BCFA3F67}" destId="{ACC30149-A0D7-4084-A28A-55DDE8F7A206}" srcOrd="1" destOrd="0" parTransId="{2E31A5D9-3B0F-4EC2-B71C-6AE5A88F227E}" sibTransId="{B4956820-6CBC-4F47-8342-8973D7BFE626}"/>
    <dgm:cxn modelId="{C5D29B1F-EDF7-4A98-A037-3DAFE392053E}" type="presOf" srcId="{03317091-69FB-47EF-BC68-1210BCFA3F67}" destId="{4C40C8C8-F352-465D-BC3C-26DA19E54B06}" srcOrd="0" destOrd="0" presId="urn:microsoft.com/office/officeart/2018/2/layout/IconVerticalSolidList"/>
    <dgm:cxn modelId="{839F2385-5AB5-4C4C-9B88-9E6E3344B1C7}" type="presOf" srcId="{ACC30149-A0D7-4084-A28A-55DDE8F7A206}" destId="{8456724A-F6DE-45CD-ABC6-CCB4B7B4874D}" srcOrd="0" destOrd="0" presId="urn:microsoft.com/office/officeart/2018/2/layout/IconVerticalSolidList"/>
    <dgm:cxn modelId="{C4C28DA5-2A86-476A-8B8D-EA13D07ECB9A}" srcId="{03317091-69FB-47EF-BC68-1210BCFA3F67}" destId="{2F20DD2C-26C9-4B05-8489-7619FF83DB10}" srcOrd="2" destOrd="0" parTransId="{482A0B00-F1D6-4F91-B2A9-CAE908DF7B47}" sibTransId="{99BB0756-B5AF-49E2-9D31-81F8F09FEDA9}"/>
    <dgm:cxn modelId="{4D2E29CC-B81D-4241-8B2A-42EDB3B0028D}" srcId="{03317091-69FB-47EF-BC68-1210BCFA3F67}" destId="{AFB1AC5B-913F-4A29-8F5D-61C2623B7A75}" srcOrd="3" destOrd="0" parTransId="{37C5C664-97C5-4557-BBB9-58CBC17AADEF}" sibTransId="{306C3A29-657B-4109-9A33-697B32B0774F}"/>
    <dgm:cxn modelId="{2195FCD0-484D-45EE-958A-7409E85B4E26}" type="presOf" srcId="{170D0C01-5BD9-404B-91AF-9694980FF165}" destId="{58C61B08-9578-4EF4-BC93-96DE761DCD32}" srcOrd="0" destOrd="0" presId="urn:microsoft.com/office/officeart/2018/2/layout/IconVerticalSolidList"/>
    <dgm:cxn modelId="{92230DF3-71F9-4D56-B872-9F7A084DAC50}" type="presOf" srcId="{AFB1AC5B-913F-4A29-8F5D-61C2623B7A75}" destId="{D54EE6A3-A127-4A29-9118-5524974076A3}" srcOrd="0" destOrd="0" presId="urn:microsoft.com/office/officeart/2018/2/layout/IconVerticalSolidList"/>
    <dgm:cxn modelId="{399B51FE-D4FF-428E-9EC0-CE6336101B70}" type="presOf" srcId="{2F20DD2C-26C9-4B05-8489-7619FF83DB10}" destId="{631B67DB-803A-4303-8AF0-4328279DC98F}" srcOrd="0" destOrd="0" presId="urn:microsoft.com/office/officeart/2018/2/layout/IconVerticalSolidList"/>
    <dgm:cxn modelId="{CF1738A0-C30B-4872-863D-FD2C59A1D152}" type="presParOf" srcId="{4C40C8C8-F352-465D-BC3C-26DA19E54B06}" destId="{05B4030A-3DB3-45CE-9938-950D133027A9}" srcOrd="0" destOrd="0" presId="urn:microsoft.com/office/officeart/2018/2/layout/IconVerticalSolidList"/>
    <dgm:cxn modelId="{08DFFF5E-B11D-4F55-8EC8-6185E3F3C8F1}" type="presParOf" srcId="{05B4030A-3DB3-45CE-9938-950D133027A9}" destId="{309532B1-86CD-46BE-9545-6EC458EF7927}" srcOrd="0" destOrd="0" presId="urn:microsoft.com/office/officeart/2018/2/layout/IconVerticalSolidList"/>
    <dgm:cxn modelId="{BDBCE21B-DF03-49E0-9BB8-1BF48602BEE6}" type="presParOf" srcId="{05B4030A-3DB3-45CE-9938-950D133027A9}" destId="{629E6293-03AC-4C5A-BCF8-661CD3EE586A}" srcOrd="1" destOrd="0" presId="urn:microsoft.com/office/officeart/2018/2/layout/IconVerticalSolidList"/>
    <dgm:cxn modelId="{EDF343FF-7447-4879-8135-6EA8CD4652F1}" type="presParOf" srcId="{05B4030A-3DB3-45CE-9938-950D133027A9}" destId="{D28E4DE4-A12F-4C6D-923C-7C81FD7617EB}" srcOrd="2" destOrd="0" presId="urn:microsoft.com/office/officeart/2018/2/layout/IconVerticalSolidList"/>
    <dgm:cxn modelId="{5FDEE399-6D66-4A90-BAE0-758EC59E19D5}" type="presParOf" srcId="{05B4030A-3DB3-45CE-9938-950D133027A9}" destId="{58C61B08-9578-4EF4-BC93-96DE761DCD32}" srcOrd="3" destOrd="0" presId="urn:microsoft.com/office/officeart/2018/2/layout/IconVerticalSolidList"/>
    <dgm:cxn modelId="{7675BBC9-6F04-47AF-82DA-3A743D9630C9}" type="presParOf" srcId="{4C40C8C8-F352-465D-BC3C-26DA19E54B06}" destId="{7931A02E-3206-4DCC-8C27-7D70B44F17B7}" srcOrd="1" destOrd="0" presId="urn:microsoft.com/office/officeart/2018/2/layout/IconVerticalSolidList"/>
    <dgm:cxn modelId="{B5D980BD-3856-4F7C-910D-28A622A7C879}" type="presParOf" srcId="{4C40C8C8-F352-465D-BC3C-26DA19E54B06}" destId="{91A23104-7CB9-4C64-85CD-94A62E3778A2}" srcOrd="2" destOrd="0" presId="urn:microsoft.com/office/officeart/2018/2/layout/IconVerticalSolidList"/>
    <dgm:cxn modelId="{1DFB8675-7D23-4CAA-8E75-0679C3232208}" type="presParOf" srcId="{91A23104-7CB9-4C64-85CD-94A62E3778A2}" destId="{55A7A872-3C53-4105-9F43-398CD9F6E700}" srcOrd="0" destOrd="0" presId="urn:microsoft.com/office/officeart/2018/2/layout/IconVerticalSolidList"/>
    <dgm:cxn modelId="{2AE5D362-9A75-4FDC-8FB2-E2B14DB13A2D}" type="presParOf" srcId="{91A23104-7CB9-4C64-85CD-94A62E3778A2}" destId="{FA5DC958-8F99-4944-9A52-B73475C8AB4E}" srcOrd="1" destOrd="0" presId="urn:microsoft.com/office/officeart/2018/2/layout/IconVerticalSolidList"/>
    <dgm:cxn modelId="{AA24C53F-B38B-492E-AFF0-4E8390E5B7A9}" type="presParOf" srcId="{91A23104-7CB9-4C64-85CD-94A62E3778A2}" destId="{8076DA47-2288-4A69-BF20-318A67E5E857}" srcOrd="2" destOrd="0" presId="urn:microsoft.com/office/officeart/2018/2/layout/IconVerticalSolidList"/>
    <dgm:cxn modelId="{F2B92875-1568-4CFE-AB9C-16B800E12AD4}" type="presParOf" srcId="{91A23104-7CB9-4C64-85CD-94A62E3778A2}" destId="{8456724A-F6DE-45CD-ABC6-CCB4B7B4874D}" srcOrd="3" destOrd="0" presId="urn:microsoft.com/office/officeart/2018/2/layout/IconVerticalSolidList"/>
    <dgm:cxn modelId="{3D755FEB-0380-4592-9229-F0C375A5DA11}" type="presParOf" srcId="{4C40C8C8-F352-465D-BC3C-26DA19E54B06}" destId="{EA933FD9-2E83-4A4A-9885-F4D01C2315BB}" srcOrd="3" destOrd="0" presId="urn:microsoft.com/office/officeart/2018/2/layout/IconVerticalSolidList"/>
    <dgm:cxn modelId="{0B0685B3-F5F7-4963-8D08-6184396DC64E}" type="presParOf" srcId="{4C40C8C8-F352-465D-BC3C-26DA19E54B06}" destId="{7EF59A80-F571-4C8C-B576-A1A0D890F6A7}" srcOrd="4" destOrd="0" presId="urn:microsoft.com/office/officeart/2018/2/layout/IconVerticalSolidList"/>
    <dgm:cxn modelId="{9FB113AC-C58D-4F63-89F7-71CD371DB1CE}" type="presParOf" srcId="{7EF59A80-F571-4C8C-B576-A1A0D890F6A7}" destId="{EEAD024D-9F26-4143-9007-7C68A75C3BFF}" srcOrd="0" destOrd="0" presId="urn:microsoft.com/office/officeart/2018/2/layout/IconVerticalSolidList"/>
    <dgm:cxn modelId="{C6039512-0FC6-407E-9ED9-9B2E572D433C}" type="presParOf" srcId="{7EF59A80-F571-4C8C-B576-A1A0D890F6A7}" destId="{79778344-C0D0-4CF3-ABAD-8905003F5A3A}" srcOrd="1" destOrd="0" presId="urn:microsoft.com/office/officeart/2018/2/layout/IconVerticalSolidList"/>
    <dgm:cxn modelId="{2405E34E-8395-46BA-A76D-1CC89E630233}" type="presParOf" srcId="{7EF59A80-F571-4C8C-B576-A1A0D890F6A7}" destId="{BF2FA516-7A74-4631-A22E-188F1E19B090}" srcOrd="2" destOrd="0" presId="urn:microsoft.com/office/officeart/2018/2/layout/IconVerticalSolidList"/>
    <dgm:cxn modelId="{43C0B699-F549-4DC0-ABF6-F168A9CACB38}" type="presParOf" srcId="{7EF59A80-F571-4C8C-B576-A1A0D890F6A7}" destId="{631B67DB-803A-4303-8AF0-4328279DC98F}" srcOrd="3" destOrd="0" presId="urn:microsoft.com/office/officeart/2018/2/layout/IconVerticalSolidList"/>
    <dgm:cxn modelId="{DB30E9D4-9442-4F90-8AC2-0A1496F80991}" type="presParOf" srcId="{4C40C8C8-F352-465D-BC3C-26DA19E54B06}" destId="{A0F4CC81-7A4B-44B6-8FD8-8CEF19680389}" srcOrd="5" destOrd="0" presId="urn:microsoft.com/office/officeart/2018/2/layout/IconVerticalSolidList"/>
    <dgm:cxn modelId="{ECFFF680-351B-4D79-BE0B-16674501DC78}" type="presParOf" srcId="{4C40C8C8-F352-465D-BC3C-26DA19E54B06}" destId="{51249900-5F49-4A15-B26A-093643FADB22}" srcOrd="6" destOrd="0" presId="urn:microsoft.com/office/officeart/2018/2/layout/IconVerticalSolidList"/>
    <dgm:cxn modelId="{2EBC15D5-38DE-49F0-A65C-8B07335143A4}" type="presParOf" srcId="{51249900-5F49-4A15-B26A-093643FADB22}" destId="{6DC8B641-383C-4467-95A7-CA4A365429AD}" srcOrd="0" destOrd="0" presId="urn:microsoft.com/office/officeart/2018/2/layout/IconVerticalSolidList"/>
    <dgm:cxn modelId="{1BED514D-566E-461D-A023-D1AE9E80450C}" type="presParOf" srcId="{51249900-5F49-4A15-B26A-093643FADB22}" destId="{BFC61C77-D2FC-41B1-9E7A-E5AB97B89EAE}" srcOrd="1" destOrd="0" presId="urn:microsoft.com/office/officeart/2018/2/layout/IconVerticalSolidList"/>
    <dgm:cxn modelId="{02583AF4-4731-45A4-A42D-D3C7AD5A9074}" type="presParOf" srcId="{51249900-5F49-4A15-B26A-093643FADB22}" destId="{1BC7A388-3B1C-4971-96E3-219EA1FDBFEE}" srcOrd="2" destOrd="0" presId="urn:microsoft.com/office/officeart/2018/2/layout/IconVerticalSolidList"/>
    <dgm:cxn modelId="{18728598-0E19-4317-8BD4-3272D8606BAB}" type="presParOf" srcId="{51249900-5F49-4A15-B26A-093643FADB22}" destId="{D54EE6A3-A127-4A29-9118-5524974076A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532B1-86CD-46BE-9545-6EC458EF7927}">
      <dsp:nvSpPr>
        <dsp:cNvPr id="0" name=""/>
        <dsp:cNvSpPr/>
      </dsp:nvSpPr>
      <dsp:spPr>
        <a:xfrm>
          <a:off x="0" y="1902"/>
          <a:ext cx="10506456" cy="9644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9E6293-03AC-4C5A-BCF8-661CD3EE586A}">
      <dsp:nvSpPr>
        <dsp:cNvPr id="0" name=""/>
        <dsp:cNvSpPr/>
      </dsp:nvSpPr>
      <dsp:spPr>
        <a:xfrm>
          <a:off x="291746" y="218904"/>
          <a:ext cx="530447" cy="5304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61B08-9578-4EF4-BC93-96DE761DCD32}">
      <dsp:nvSpPr>
        <dsp:cNvPr id="0" name=""/>
        <dsp:cNvSpPr/>
      </dsp:nvSpPr>
      <dsp:spPr>
        <a:xfrm>
          <a:off x="1113940" y="190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</a:t>
          </a:r>
          <a:r>
            <a:rPr lang="en-GB" sz="2400" b="0" i="0" kern="1200" dirty="0"/>
            <a:t>our project should help you to develop new up-to-date skills.</a:t>
          </a:r>
          <a:endParaRPr lang="en-US" sz="2400" kern="1200" dirty="0"/>
        </a:p>
      </dsp:txBody>
      <dsp:txXfrm>
        <a:off x="1113940" y="1902"/>
        <a:ext cx="9392515" cy="964450"/>
      </dsp:txXfrm>
    </dsp:sp>
    <dsp:sp modelId="{55A7A872-3C53-4105-9F43-398CD9F6E700}">
      <dsp:nvSpPr>
        <dsp:cNvPr id="0" name=""/>
        <dsp:cNvSpPr/>
      </dsp:nvSpPr>
      <dsp:spPr>
        <a:xfrm>
          <a:off x="0" y="1207466"/>
          <a:ext cx="10506456" cy="9644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5DC958-8F99-4944-9A52-B73475C8AB4E}">
      <dsp:nvSpPr>
        <dsp:cNvPr id="0" name=""/>
        <dsp:cNvSpPr/>
      </dsp:nvSpPr>
      <dsp:spPr>
        <a:xfrm>
          <a:off x="291746" y="1424467"/>
          <a:ext cx="530447" cy="5304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56724A-F6DE-45CD-ABC6-CCB4B7B4874D}">
      <dsp:nvSpPr>
        <dsp:cNvPr id="0" name=""/>
        <dsp:cNvSpPr/>
      </dsp:nvSpPr>
      <dsp:spPr>
        <a:xfrm>
          <a:off x="1113940" y="1207466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Your project should be of interest to you and Computing related.</a:t>
          </a:r>
          <a:endParaRPr lang="en-US" sz="2400" kern="1200" dirty="0"/>
        </a:p>
      </dsp:txBody>
      <dsp:txXfrm>
        <a:off x="1113940" y="1207466"/>
        <a:ext cx="9392515" cy="964450"/>
      </dsp:txXfrm>
    </dsp:sp>
    <dsp:sp modelId="{EEAD024D-9F26-4143-9007-7C68A75C3BFF}">
      <dsp:nvSpPr>
        <dsp:cNvPr id="0" name=""/>
        <dsp:cNvSpPr/>
      </dsp:nvSpPr>
      <dsp:spPr>
        <a:xfrm>
          <a:off x="0" y="2413029"/>
          <a:ext cx="10506456" cy="9644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78344-C0D0-4CF3-ABAD-8905003F5A3A}">
      <dsp:nvSpPr>
        <dsp:cNvPr id="0" name=""/>
        <dsp:cNvSpPr/>
      </dsp:nvSpPr>
      <dsp:spPr>
        <a:xfrm>
          <a:off x="291746" y="2630030"/>
          <a:ext cx="530447" cy="5304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B67DB-803A-4303-8AF0-4328279DC98F}">
      <dsp:nvSpPr>
        <dsp:cNvPr id="0" name=""/>
        <dsp:cNvSpPr/>
      </dsp:nvSpPr>
      <dsp:spPr>
        <a:xfrm>
          <a:off x="1113940" y="2413029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Your project will need to have a positive purpose and add value to yourself / society in some way.</a:t>
          </a:r>
          <a:endParaRPr lang="en-US" sz="2400" kern="1200" dirty="0"/>
        </a:p>
      </dsp:txBody>
      <dsp:txXfrm>
        <a:off x="1113940" y="2413029"/>
        <a:ext cx="9392515" cy="964450"/>
      </dsp:txXfrm>
    </dsp:sp>
    <dsp:sp modelId="{6DC8B641-383C-4467-95A7-CA4A365429AD}">
      <dsp:nvSpPr>
        <dsp:cNvPr id="0" name=""/>
        <dsp:cNvSpPr/>
      </dsp:nvSpPr>
      <dsp:spPr>
        <a:xfrm>
          <a:off x="0" y="3618592"/>
          <a:ext cx="10506456" cy="9644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C61C77-D2FC-41B1-9E7A-E5AB97B89EAE}">
      <dsp:nvSpPr>
        <dsp:cNvPr id="0" name=""/>
        <dsp:cNvSpPr/>
      </dsp:nvSpPr>
      <dsp:spPr>
        <a:xfrm>
          <a:off x="291746" y="3835593"/>
          <a:ext cx="530447" cy="53044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4EE6A3-A127-4A29-9118-5524974076A3}">
      <dsp:nvSpPr>
        <dsp:cNvPr id="0" name=""/>
        <dsp:cNvSpPr/>
      </dsp:nvSpPr>
      <dsp:spPr>
        <a:xfrm>
          <a:off x="1113940" y="361859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Due to the time limitations, be careful to limit the scope of your project.</a:t>
          </a:r>
          <a:endParaRPr lang="en-US" sz="2400" kern="1200" dirty="0"/>
        </a:p>
      </dsp:txBody>
      <dsp:txXfrm>
        <a:off x="1113940" y="3618592"/>
        <a:ext cx="9392515" cy="964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3740F-A91B-46FD-B290-FADE44A75B67}" type="datetimeFigureOut">
              <a:rPr lang="en-GB"/>
              <a:t>06/02/2024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45808-0A42-4057-92F6-5314E76B2A5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21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-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E.g. When FROZEN exploded across the world innovative people made millions creating FROZEN (or Star Wars) themed 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indie games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3D printed snow-flake coasters etc…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45808-0A42-4057-92F6-5314E76B2A5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598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It could bring people together in some way e.g. to help them collaborate or support each other or create connections to achieve an aim – perhaps a social or skill-sharing element.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 allow people to use and apply their skills (self-actualise) in a way that would help others.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1AE9B-E61A-4685-BFE0-A0EC465E8E9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86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It could bring people together in some way e.g. to help them collaborate or support each other or create connections to achieve an aim – perhaps a social or skill-sharing element.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 allow people to use and apply their skills (self-actualise) in a way that would help others.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1AE9B-E61A-4685-BFE0-A0EC465E8E9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247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B37C982-8B5E-41C8-9C3C-7DDDA082ABA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7960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4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0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0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9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7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4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439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dreflections.blogspot.com/2014_11_01_archive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Maslow%27s_hierarchy_of_needs" TargetMode="External"/><Relationship Id="rId5" Type="http://schemas.openxmlformats.org/officeDocument/2006/relationships/image" Target="../media/image7.png"/><Relationship Id="rId4" Type="http://schemas.openxmlformats.org/officeDocument/2006/relationships/hyperlink" Target="https://en.wikipedia.org/wiki/Maslow's_hierarchy_of_needs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stemsummershowsuwtsd.org/computing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iegogo.com/" TargetMode="External"/><Relationship Id="rId2" Type="http://schemas.openxmlformats.org/officeDocument/2006/relationships/hyperlink" Target="https://www.kickstarter.com/discover/categories/technology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87939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wordpress.blog.tw/wordpress-common-q-a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12AF31E-53D6-43AD-BAD1-1D9DAAF3779D}"/>
              </a:ext>
            </a:extLst>
          </p:cNvPr>
          <p:cNvSpPr txBox="1">
            <a:spLocks/>
          </p:cNvSpPr>
          <p:nvPr/>
        </p:nvSpPr>
        <p:spPr>
          <a:xfrm>
            <a:off x="737610" y="2944117"/>
            <a:ext cx="4039471" cy="12053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5000" b="1" dirty="0"/>
              <a:t>Changemakers: </a:t>
            </a:r>
            <a:r>
              <a:rPr lang="en-US" sz="2800" b="1" dirty="0"/>
              <a:t>Creativity &amp; Value Creation.</a:t>
            </a:r>
            <a:endParaRPr lang="en-US" sz="5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58968-7626-41FE-A7FF-09DF80DF5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9" y="4636008"/>
            <a:ext cx="3734014" cy="1572768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dirty="0"/>
              <a:t>2. Ideation.</a:t>
            </a:r>
          </a:p>
        </p:txBody>
      </p:sp>
      <p:sp>
        <p:nvSpPr>
          <p:cNvPr id="44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3A1EC75-207A-48A6-B549-9EFD13CD14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96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E9D26E-B7A6-48C5-8C36-002D12A90D4D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64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995" y="1305502"/>
            <a:ext cx="10632527" cy="4954395"/>
          </a:xfrm>
          <a:noFill/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171450">
              <a:lnSpc>
                <a:spcPct val="120000"/>
              </a:lnSpc>
            </a:pP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this module (L5 CM-CVC),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we will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focus on your Project idea, research methods and project planning &amp; design, and you are asked to in:</a:t>
            </a:r>
            <a:b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b="1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</a:t>
            </a:r>
            <a:r>
              <a:rPr lang="en-GB" sz="2800" b="1" u="sng" strike="noStrike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Assignment 1: </a:t>
            </a:r>
          </a:p>
          <a:p>
            <a:pPr marL="171450">
              <a:lnSpc>
                <a:spcPct val="120000"/>
              </a:lnSpc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Brainstorm and select an idea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pPr marL="171450">
              <a:lnSpc>
                <a:spcPct val="120000"/>
              </a:lnSpc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Document research methods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(e.g. Qualitative &amp; Quantitative methods such as Secondary Lit. rev. research and Primary Questionnaire/interview research).</a:t>
            </a:r>
          </a:p>
          <a:p>
            <a:pPr marL="171450">
              <a:lnSpc>
                <a:spcPct val="120000"/>
              </a:lnSpc>
            </a:pP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</a:t>
            </a:r>
            <a:r>
              <a:rPr lang="en-GB" sz="2800" b="1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b="1" u="sng" strike="noStrike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Assignment 2:</a:t>
            </a:r>
            <a:b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Document Project Planning 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project scope, proposed solution and required resources)</a:t>
            </a:r>
            <a:b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Project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Management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(project timeline/Gantt chart) &amp; some Project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Analysis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&amp; </a:t>
            </a:r>
            <a:r>
              <a:rPr lang="en-GB" sz="28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Design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work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&gt;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Enterprise &amp; Innovation 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Deployment considerations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u="none" strike="noStrike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>
              <a:lnSpc>
                <a:spcPct val="120000"/>
              </a:lnSpc>
            </a:pP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There will be an </a:t>
            </a: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opportunity at L6 to practically implement the project idea</a:t>
            </a:r>
            <a:r>
              <a:rPr lang="en-GB" sz="28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either in the Emerging Trends or the Major independent project module.</a:t>
            </a:r>
            <a:endParaRPr lang="en-GB" sz="2800" u="none" strike="noStrike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278607" y="303515"/>
            <a:ext cx="103453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Project design &amp; implementation:</a:t>
            </a:r>
            <a:endParaRPr lang="en-GB" sz="6000" u="sng" dirty="0"/>
          </a:p>
        </p:txBody>
      </p:sp>
    </p:spTree>
    <p:extLst>
      <p:ext uri="{BB962C8B-B14F-4D97-AF65-F5344CB8AC3E}">
        <p14:creationId xmlns:p14="http://schemas.microsoft.com/office/powerpoint/2010/main" val="632084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3620" y="1756370"/>
            <a:ext cx="9085966" cy="3098128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719138" indent="-547688">
              <a:buFont typeface="+mj-lt"/>
              <a:buAutoNum type="arabicPeriod"/>
            </a:pPr>
            <a:r>
              <a:rPr lang="en-US" sz="4000" b="1" dirty="0"/>
              <a:t>Online lesson: Unit 1: Section 1.</a:t>
            </a:r>
            <a:endParaRPr lang="en-US" sz="3800" b="1" dirty="0"/>
          </a:p>
          <a:p>
            <a:pPr marL="742950" indent="-561975">
              <a:buFont typeface="+mj-lt"/>
              <a:buAutoNum type="arabicPeriod"/>
            </a:pPr>
            <a:r>
              <a:rPr lang="en-US" sz="4000" b="1" dirty="0"/>
              <a:t>Assignment 1 Task 1 Q.1 = Mind Map.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71597" y="528240"/>
            <a:ext cx="5748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u="sng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Last</a:t>
            </a:r>
            <a:r>
              <a:rPr lang="en-US" sz="54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week’s Activity:</a:t>
            </a:r>
            <a:endParaRPr lang="en-GB" sz="5400" u="sng" dirty="0"/>
          </a:p>
        </p:txBody>
      </p:sp>
      <p:sp>
        <p:nvSpPr>
          <p:cNvPr id="6" name="Arc 5">
            <a:extLst>
              <a:ext uri="{FF2B5EF4-FFF2-40B4-BE49-F238E27FC236}">
                <a16:creationId xmlns:a16="http://schemas.microsoft.com/office/drawing/2014/main" id="{97F96FB6-4388-4A58-829F-58365FF56CD8}"/>
              </a:ext>
            </a:extLst>
          </p:cNvPr>
          <p:cNvSpPr/>
          <p:nvPr/>
        </p:nvSpPr>
        <p:spPr>
          <a:xfrm rot="7949683">
            <a:off x="7600781" y="2708242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289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43" y="426203"/>
            <a:ext cx="6955008" cy="108363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600" b="1" u="sng" dirty="0"/>
              <a:t>Bg. </a:t>
            </a:r>
            <a:r>
              <a:rPr lang="en-US" sz="4800" b="1" u="sng" dirty="0"/>
              <a:t>Assignment 1 - Task 1 Q1: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1649167"/>
            <a:ext cx="8965769" cy="431612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70510">
              <a:lnSpc>
                <a:spcPct val="100000"/>
              </a:lnSpc>
              <a:spcBef>
                <a:spcPts val="0"/>
              </a:spcBef>
            </a:pPr>
            <a:r>
              <a:rPr lang="en-GB" sz="2800" b="1" dirty="0"/>
              <a:t>Task 1: Moodle Unit 1 topic 1 &amp; Mind Map.</a:t>
            </a:r>
            <a:br>
              <a:rPr lang="en-GB" sz="2800" dirty="0"/>
            </a:br>
            <a:r>
              <a:rPr lang="en-GB" sz="2800" dirty="0"/>
              <a:t>Use the topics covered in the following online sections to help you answer the questions below.</a:t>
            </a:r>
          </a:p>
          <a:p>
            <a:pPr marL="742950" lvl="1" indent="-285750">
              <a:lnSpc>
                <a:spcPct val="10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400" b="1" dirty="0"/>
              <a:t>Unit 1 Section 1: How Innovation Shapes The World. </a:t>
            </a:r>
            <a:r>
              <a:rPr lang="en-GB" sz="2400" dirty="0"/>
              <a:t>The role that creativity and innovation plays in the development of society and self.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buSzPts val="1100"/>
              <a:buFont typeface="Courier New" panose="02070309020205020404" pitchFamily="49" charset="0"/>
              <a:buChar char="o"/>
            </a:pPr>
            <a:r>
              <a:rPr lang="en-GB" sz="2800" b="1" dirty="0"/>
              <a:t>Q1. Create a mind map </a:t>
            </a:r>
            <a:r>
              <a:rPr lang="en-GB" sz="2800" dirty="0"/>
              <a:t>that includes </a:t>
            </a:r>
            <a:r>
              <a:rPr lang="en-GB" sz="2800" b="1" dirty="0"/>
              <a:t>some</a:t>
            </a:r>
            <a:r>
              <a:rPr lang="en-GB" sz="2800" dirty="0"/>
              <a:t> of the topics from topic 1 of Unit 1 on Moodle and some project ideas from areas of personal interest related to your programme of study.</a:t>
            </a:r>
          </a:p>
        </p:txBody>
      </p:sp>
      <p:pic>
        <p:nvPicPr>
          <p:cNvPr id="6" name="Graphic 6" descr="Document outline">
            <a:extLst>
              <a:ext uri="{FF2B5EF4-FFF2-40B4-BE49-F238E27FC236}">
                <a16:creationId xmlns:a16="http://schemas.microsoft.com/office/drawing/2014/main" id="{0A35B71F-34FC-4044-B56D-B2E87620680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/>
        </p:blipFill>
        <p:spPr>
          <a:xfrm>
            <a:off x="9174097" y="2031850"/>
            <a:ext cx="2794300" cy="279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567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8741" y="1756370"/>
            <a:ext cx="9780845" cy="2696360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171450"/>
            <a:r>
              <a:rPr lang="en-GB" sz="4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Assignment 1 Task 1 Q.2:</a:t>
            </a:r>
          </a:p>
          <a:p>
            <a:pPr marL="171450"/>
            <a:r>
              <a:rPr lang="en-GB" sz="3200" b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Q2.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B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rainstorm, consider and select a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project idea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you would like to take forward, and add this to the mind map created </a:t>
            </a:r>
            <a:r>
              <a:rPr lang="en-GB" sz="3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</a:t>
            </a:r>
            <a:r>
              <a:rPr lang="en-GB" sz="32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Q1.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71597" y="528240"/>
            <a:ext cx="78146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This week’s focus &amp; Activity:</a:t>
            </a:r>
            <a:endParaRPr lang="en-GB" sz="5400" u="sng" dirty="0"/>
          </a:p>
        </p:txBody>
      </p:sp>
      <p:sp>
        <p:nvSpPr>
          <p:cNvPr id="6" name="Arc 5">
            <a:extLst>
              <a:ext uri="{FF2B5EF4-FFF2-40B4-BE49-F238E27FC236}">
                <a16:creationId xmlns:a16="http://schemas.microsoft.com/office/drawing/2014/main" id="{97F96FB6-4388-4A58-829F-58365FF56CD8}"/>
              </a:ext>
            </a:extLst>
          </p:cNvPr>
          <p:cNvSpPr/>
          <p:nvPr/>
        </p:nvSpPr>
        <p:spPr>
          <a:xfrm rot="7949683">
            <a:off x="7600781" y="2708242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671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401026" y="445138"/>
            <a:ext cx="7545985" cy="1461778"/>
          </a:xfrm>
        </p:spPr>
        <p:txBody>
          <a:bodyPr anchor="ctr">
            <a:normAutofit/>
          </a:bodyPr>
          <a:lstStyle/>
          <a:p>
            <a:r>
              <a:rPr lang="en-GB" sz="4800" u="sng" dirty="0">
                <a:latin typeface="+mn-lt"/>
                <a:cs typeface="Arial" panose="020B0604020202020204" pitchFamily="34" charset="0"/>
              </a:rPr>
              <a:t>Activity: ideation notes</a:t>
            </a:r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08847" y="1740478"/>
            <a:ext cx="6490292" cy="421031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200" dirty="0">
                <a:cs typeface="Arial" panose="020B0604020202020204" pitchFamily="34" charset="0"/>
              </a:rPr>
              <a:t>The following slides provide some tips to help you create an idea for your project:</a:t>
            </a:r>
          </a:p>
          <a:p>
            <a:pPr marL="457200" lvl="1" indent="-457200">
              <a:spcBef>
                <a:spcPts val="1000"/>
              </a:spcBef>
              <a:buFont typeface="+mj-lt"/>
              <a:buAutoNum type="arabicPeriod"/>
            </a:pPr>
            <a:r>
              <a:rPr lang="en-GB" sz="3200" dirty="0"/>
              <a:t>If not already done so: create a </a:t>
            </a:r>
            <a:r>
              <a:rPr lang="en-GB" sz="3200" b="1" dirty="0"/>
              <a:t>new OneNote Notebook / word document </a:t>
            </a:r>
            <a:r>
              <a:rPr lang="en-GB" sz="3200" dirty="0"/>
              <a:t>for the module.</a:t>
            </a:r>
          </a:p>
          <a:p>
            <a:pPr marL="457200" lvl="1" indent="-457200">
              <a:spcBef>
                <a:spcPts val="1000"/>
              </a:spcBef>
              <a:buFont typeface="+mj-lt"/>
              <a:buAutoNum type="arabicPeriod"/>
            </a:pPr>
            <a:r>
              <a:rPr lang="en-GB" sz="3200" dirty="0"/>
              <a:t>Note down</a:t>
            </a:r>
            <a:r>
              <a:rPr lang="en-GB" sz="3200" b="1" dirty="0"/>
              <a:t> ideas </a:t>
            </a:r>
            <a:r>
              <a:rPr lang="en-GB" sz="3200" dirty="0"/>
              <a:t>that come to you while considering what you would like to do for your project, during and after this tutorial.</a:t>
            </a:r>
          </a:p>
        </p:txBody>
      </p:sp>
      <p:sp>
        <p:nvSpPr>
          <p:cNvPr id="23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F5AF5770-2242-4B49-A444-EAB339707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546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972" y="145997"/>
            <a:ext cx="10515600" cy="1325563"/>
          </a:xfrm>
        </p:spPr>
        <p:txBody>
          <a:bodyPr/>
          <a:lstStyle/>
          <a:p>
            <a:r>
              <a:rPr lang="en-GB" b="1" i="0" u="sng" dirty="0">
                <a:effectLst/>
              </a:rPr>
              <a:t>New and emerging technologies</a:t>
            </a:r>
            <a:endParaRPr lang="en-GB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75203-64B5-4F1A-8CE4-EA01991B9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337" y="1233943"/>
            <a:ext cx="11368691" cy="5270936"/>
          </a:xfrm>
        </p:spPr>
        <p:txBody>
          <a:bodyPr>
            <a:noAutofit/>
          </a:bodyPr>
          <a:lstStyle/>
          <a:p>
            <a:r>
              <a:rPr lang="en-GB" b="0" i="0" dirty="0">
                <a:effectLst/>
              </a:rPr>
              <a:t>Your project idea can use</a:t>
            </a:r>
            <a:r>
              <a:rPr lang="en-GB" dirty="0"/>
              <a:t> </a:t>
            </a:r>
            <a:r>
              <a:rPr lang="en-GB" b="1" i="0" dirty="0">
                <a:effectLst/>
              </a:rPr>
              <a:t>new and emerging technologies </a:t>
            </a:r>
            <a:r>
              <a:rPr lang="en-GB" b="0" i="0" dirty="0">
                <a:effectLst/>
              </a:rPr>
              <a:t>or apply an </a:t>
            </a:r>
            <a:r>
              <a:rPr lang="en-GB" b="1" i="0" dirty="0">
                <a:effectLst/>
              </a:rPr>
              <a:t>existing/traditional </a:t>
            </a:r>
            <a:r>
              <a:rPr lang="en-GB" b="0" i="0" dirty="0">
                <a:effectLst/>
              </a:rPr>
              <a:t>technology in a new contemporary way.</a:t>
            </a:r>
          </a:p>
          <a:p>
            <a:r>
              <a:rPr lang="en-GB" dirty="0"/>
              <a:t>Your project can be based on a </a:t>
            </a:r>
            <a:r>
              <a:rPr lang="en-GB" b="1" dirty="0"/>
              <a:t>new technology that you would like to learn</a:t>
            </a:r>
            <a:r>
              <a:rPr lang="en-GB" dirty="0"/>
              <a:t>, </a:t>
            </a:r>
            <a:r>
              <a:rPr lang="en-GB" b="1" dirty="0"/>
              <a:t>such as</a:t>
            </a:r>
            <a:r>
              <a:rPr lang="en-GB" dirty="0"/>
              <a:t>: AR/VR, Web or Mobile App. Development, Game des./dev., Cloud tools, App. Deployment &amp; Container Management (Docker / Kubernetes), AI, Quantum Computing, or Create/Contribute to an Online Open Source Project, a, IoT/electronics solution using a </a:t>
            </a:r>
            <a:r>
              <a:rPr lang="en-GB" dirty="0" err="1"/>
              <a:t>Rasp.Pi</a:t>
            </a:r>
            <a:r>
              <a:rPr lang="en-GB" dirty="0"/>
              <a:t>/Arduino, </a:t>
            </a:r>
            <a:r>
              <a:rPr lang="en-GB" dirty="0" err="1"/>
              <a:t>CyberSec</a:t>
            </a:r>
            <a:r>
              <a:rPr lang="en-GB" dirty="0"/>
              <a:t> tools for penetration testing and system hardening or use of Digital Marketing tools. These are only a few examples.</a:t>
            </a:r>
          </a:p>
          <a:p>
            <a:r>
              <a:rPr lang="en-GB" dirty="0"/>
              <a:t>Ultimately y</a:t>
            </a:r>
            <a:r>
              <a:rPr lang="en-GB" b="0" i="0" dirty="0">
                <a:effectLst/>
              </a:rPr>
              <a:t>our project idea should be </a:t>
            </a:r>
            <a:r>
              <a:rPr lang="en-GB" dirty="0"/>
              <a:t>in an area of interest to you.</a:t>
            </a:r>
            <a:endParaRPr lang="en-GB" b="0" i="0" dirty="0">
              <a:effectLst/>
            </a:endParaRPr>
          </a:p>
        </p:txBody>
      </p:sp>
      <p:sp>
        <p:nvSpPr>
          <p:cNvPr id="4" name="Arc 3">
            <a:extLst>
              <a:ext uri="{FF2B5EF4-FFF2-40B4-BE49-F238E27FC236}">
                <a16:creationId xmlns:a16="http://schemas.microsoft.com/office/drawing/2014/main" id="{BAF40C2A-246D-4114-807C-3AC3BC97D637}"/>
              </a:ext>
            </a:extLst>
          </p:cNvPr>
          <p:cNvSpPr/>
          <p:nvPr/>
        </p:nvSpPr>
        <p:spPr>
          <a:xfrm rot="7949683">
            <a:off x="8055238" y="3065079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563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75E87-5F77-4134-840F-073FDBEB1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IMAGINATION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1A7D1-8834-4EE8-BA73-9359758B67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Creativity &amp; Innovation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is like a blank canvas: You can create anything you can imagine. 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Think differently - Think outside the box.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Use your imagination 👍💡☼.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Value and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note down ideas that come to your mind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Trust Yourself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Value areas that are of interest and important to you.</a:t>
            </a:r>
          </a:p>
          <a:p>
            <a:endParaRPr lang="en-GB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F8A4F811-E2FE-4458-8CF6-2889919F6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54569" y="-32865"/>
            <a:ext cx="1791021" cy="179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29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654304" y="389948"/>
            <a:ext cx="10151519" cy="1341851"/>
          </a:xfrm>
        </p:spPr>
        <p:txBody>
          <a:bodyPr anchor="ctr">
            <a:normAutofit/>
          </a:bodyPr>
          <a:lstStyle/>
          <a:p>
            <a:r>
              <a:rPr lang="en-GB" b="1" u="sng" dirty="0"/>
              <a:t>PERSONAL INTEREST &amp; SOCIETAL TRENDS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76671" y="1523660"/>
            <a:ext cx="7048738" cy="4273463"/>
          </a:xfrm>
        </p:spPr>
        <p:txBody>
          <a:bodyPr anchor="t"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Consider your likes and what inspires and motivates you?.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is important to you?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are you interested in?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do you value ad appreciate in life?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Consider what is happening in society that you are interested in?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could create a Web App, App, Game or device, on an area of interest or on a trend or current change occurring in society at this time.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 could create something to solve a problem that frustrates you, or a problem you care about, or raise awareness of a topic that you are passionate about.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1C7A5AD6-4D7E-4F96-A7D5-7D4759ADB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36172" y="1292267"/>
            <a:ext cx="4273463" cy="4273463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C54A2A4D-19EF-3552-F383-6AD9587C8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9208F0F-2734-3945-8FD0-EEB19CF41A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2CFF5D9-43B9-9D58-6F3F-25041716D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62019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75E87-5F77-4134-840F-073FDBEB1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</a:rPr>
              <a:t>PROMBLEMS &amp; FRUSTARTIONS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1A7D1-8834-4EE8-BA73-9359758B6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80" y="1758156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Problems, frustrations and challenges in life can be a great source of motivation and inspiration.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They can lead to beneficial innovations.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Many people will have the same problem / frustration and challenge.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think of a problem that needs solving?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think of a better way of doing something?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create something to help yourself or another person?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create something to help a colleague, family member or friend?</a:t>
            </a:r>
          </a:p>
          <a:p>
            <a:pPr marL="914400" lvl="2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Consider how technology could be used to help/solve a problem.</a:t>
            </a:r>
          </a:p>
          <a:p>
            <a:endParaRPr lang="en-GB" sz="3600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F8A4F811-E2FE-4458-8CF6-2889919F6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54569" y="-32865"/>
            <a:ext cx="1791021" cy="179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293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75E87-5F77-4134-840F-073FDBEB1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135" y="161331"/>
            <a:ext cx="10515600" cy="1325563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TECH TRENDS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1A7D1-8834-4EE8-BA73-9359758B6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94" y="1221761"/>
            <a:ext cx="10235133" cy="547490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600" b="1" dirty="0"/>
              <a:t>LEARN and USE NEW TECH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/>
              <a:t>Use new technologies in an area of your personal interest / </a:t>
            </a:r>
            <a:r>
              <a:rPr lang="en-US" sz="2400" b="1" dirty="0" err="1"/>
              <a:t>programme</a:t>
            </a:r>
            <a:r>
              <a:rPr lang="en-US" sz="2400" b="1" dirty="0"/>
              <a:t> of study e.g.</a:t>
            </a:r>
            <a:endParaRPr lang="en-US" sz="24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New Web or Mobile Application Development technologies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New Cloud Apps / Tools / Services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Augmented Reality (AR)/ Virtual Reality (VR)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Artificial Intelligence (AI)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IoT Internet of Things, Smart &amp; Connected devices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Game design, Game development, Visual effects / Animation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Enhancing Usability &amp; Accessibility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Data Analysis &amp; Visualization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Electronics / embedded systems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3D printing, Immersive Projection, Motion detection, Voice detection, Drone tech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dirty="0"/>
              <a:t>Quantum Computing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dirty="0"/>
              <a:t>Tip: Note down what new tech you would like to try and experiment with?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chemeClr val="bg1"/>
                </a:solidFill>
                <a:highlight>
                  <a:srgbClr val="FFFF00"/>
                </a:highlight>
              </a:rPr>
              <a:t>What are you interested in and what new skills would you like to develop?.</a:t>
            </a:r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F8A4F811-E2FE-4458-8CF6-2889919F6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09949" y="161331"/>
            <a:ext cx="1791021" cy="179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233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/>
          </p:cNvSpPr>
          <p:nvPr/>
        </p:nvSpPr>
        <p:spPr>
          <a:xfrm>
            <a:off x="515277" y="161501"/>
            <a:ext cx="6315829" cy="1461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SYNERGISE NEW TECH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3577" y="1177996"/>
            <a:ext cx="10256709" cy="3088871"/>
          </a:xfrm>
        </p:spPr>
        <p:txBody>
          <a:bodyPr vert="horz" lIns="91440" tIns="45720" rIns="91440" bIns="45720" rtlCol="0">
            <a:noAutofit/>
          </a:bodyPr>
          <a:lstStyle/>
          <a:p>
            <a:pPr marL="457200" lvl="1" indent="0">
              <a:buNone/>
            </a:pPr>
            <a:r>
              <a:rPr lang="en-US" dirty="0"/>
              <a:t>Consider how you can bring together 2 or more Tech areas e.g.</a:t>
            </a:r>
          </a:p>
          <a:p>
            <a:pPr lvl="1"/>
            <a:r>
              <a:rPr lang="en-US" sz="2200" dirty="0"/>
              <a:t>Electronics (e.g. Arduino) and an area of interest (e.g. create a Robot, a Retro Games Machine, Web Server &amp; a Web Application, Wearable Computing).</a:t>
            </a:r>
          </a:p>
          <a:p>
            <a:pPr lvl="1"/>
            <a:r>
              <a:rPr lang="en-US" sz="2200" dirty="0"/>
              <a:t>A Web &amp; Mobile App to help an Organisation/Business/Charity or to make life easier, help people. Could be a learning App.</a:t>
            </a:r>
          </a:p>
          <a:p>
            <a:pPr lvl="1"/>
            <a:r>
              <a:rPr lang="en-US" sz="2200" dirty="0"/>
              <a:t>VR or AR Games perhaps with a Health &amp; Well-being focus.</a:t>
            </a:r>
          </a:p>
          <a:p>
            <a:pPr lvl="1"/>
            <a:r>
              <a:rPr lang="en-US" sz="2200" dirty="0"/>
              <a:t>Gaming &amp; Social Media combo such as Social Media games.</a:t>
            </a:r>
          </a:p>
          <a:p>
            <a:pPr lvl="1"/>
            <a:r>
              <a:rPr lang="en-US" sz="2200" dirty="0"/>
              <a:t>Drones &amp; Gaming or Drone &amp; Health solution.</a:t>
            </a:r>
          </a:p>
          <a:p>
            <a:pPr lvl="1"/>
            <a:r>
              <a:rPr lang="en-US" sz="2200" dirty="0"/>
              <a:t>Voice enable solution e.g. Alexa App using the Alexa Skills Kit (ASK), Alexa Health App., Alexa and IoT </a:t>
            </a:r>
            <a:r>
              <a:rPr lang="en-US" sz="2200" dirty="0" err="1"/>
              <a:t>eletonic</a:t>
            </a:r>
            <a:r>
              <a:rPr lang="en-US" sz="2200" dirty="0"/>
              <a:t> device, Alexa Game.</a:t>
            </a:r>
          </a:p>
          <a:p>
            <a:pPr lvl="1"/>
            <a:r>
              <a:rPr lang="en-US" sz="2200" dirty="0"/>
              <a:t>IoT Smart Connected device e.g. perhaps a device to assist people with a Health or Medical issue.</a:t>
            </a:r>
          </a:p>
          <a:p>
            <a:pPr lvl="1"/>
            <a:r>
              <a:rPr lang="en-US" sz="2200" dirty="0"/>
              <a:t>A Security / Cybersecurity Solution linking the Web and Mobile App perhaps even to an electronic device.</a:t>
            </a:r>
          </a:p>
          <a:p>
            <a:pPr marL="457200" lvl="1" indent="0">
              <a:buNone/>
            </a:pPr>
            <a:r>
              <a:rPr lang="en-US" sz="2200" dirty="0"/>
              <a:t>Tip: Note down what technology you could combine to create something new / an innovative solution.</a:t>
            </a:r>
          </a:p>
        </p:txBody>
      </p:sp>
      <p:pic>
        <p:nvPicPr>
          <p:cNvPr id="7" name="Graphic 6" descr="Lightbulb and gear outline">
            <a:extLst>
              <a:ext uri="{FF2B5EF4-FFF2-40B4-BE49-F238E27FC236}">
                <a16:creationId xmlns:a16="http://schemas.microsoft.com/office/drawing/2014/main" id="{AD185F54-43BC-4521-8414-B811DF5CA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16401" y="161501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692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D7DC14DB-B8F9-4B8E-BB6F-1CC0293C9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8C5EC73-3999-4CE9-A304-0A33B43114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8801A84-2105-41C4-853D-C409DF3B3F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B7C886EB-41E7-44CD-A131-CF8E6FABC0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FC41CD4A-1F07-4DBE-BFC1-121B7465D4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C0399E4-AA22-46E2-80A1-1E28F9FE65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00E9AE7D-3B3F-45F5-9EE3-37EF10AEBF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6DE6542-F6F9-4B7C-BD46-AE778335F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D12FBE9A-6573-4F85-8994-2F774CB2E2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itle 2"/>
          <p:cNvSpPr txBox="1">
            <a:spLocks/>
          </p:cNvSpPr>
          <p:nvPr/>
        </p:nvSpPr>
        <p:spPr>
          <a:xfrm>
            <a:off x="171447" y="213451"/>
            <a:ext cx="5297723" cy="2212175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b="1" u="sng" dirty="0">
                <a:solidFill>
                  <a:schemeClr val="bg1"/>
                </a:solidFill>
              </a:rPr>
              <a:t>HUMAN NEEDS</a:t>
            </a:r>
          </a:p>
          <a:p>
            <a:pPr>
              <a:spcAft>
                <a:spcPts val="600"/>
              </a:spcAft>
            </a:pPr>
            <a:endParaRPr lang="en-US" sz="4800" b="1" u="sng" dirty="0">
              <a:solidFill>
                <a:schemeClr val="bg1"/>
              </a:solidFill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B15D645-CAC7-46F1-BA18-D731D0890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DF268E0-ACCF-492F-8275-1F0AA256B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B11B9E42-44B3-4EBD-8F71-13C6ED340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63748F2-877D-4C3C-8AEB-59CC1F705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F39D52DA-0AA6-474D-966F-FB4C5F5B58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4D800825-8618-4241-8589-CB2AE17CF7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Rectangle 48">
            <a:extLst>
              <a:ext uri="{FF2B5EF4-FFF2-40B4-BE49-F238E27FC236}">
                <a16:creationId xmlns:a16="http://schemas.microsoft.com/office/drawing/2014/main" id="{DC953D31-C1A7-4FC4-8CDF-85E2F34AB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10F141FE-87E1-4A1E-97A5-B072042E0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523F37A-A07A-4CAC-AFC1-3FA4FD4BFC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388A387D-82C8-40B7-BADA-6BDBD9B3B1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CEB29A9F-593B-416C-AC64-DE56AE976C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4A393C6-4F1D-4472-A646-B2BADD561C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9179F18E-58CC-4A89-979E-34AC693B2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474192" y="3069202"/>
            <a:ext cx="304800" cy="429768"/>
            <a:chOff x="215328" y="-46937"/>
            <a:chExt cx="304800" cy="2773841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9D07F5E0-56E3-4C0B-87D3-3C1C03DD1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BFEA19CE-000C-4F9C-9DF4-D1E8A03F9A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A5452EE-DDDB-4EEF-8570-B0FA6C98B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F48CC4D6-CE8A-4006-834E-52FCCF7406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D6722AA-A007-0ACB-4EC3-A9DE66575742}"/>
              </a:ext>
            </a:extLst>
          </p:cNvPr>
          <p:cNvGrpSpPr/>
          <p:nvPr/>
        </p:nvGrpSpPr>
        <p:grpSpPr>
          <a:xfrm>
            <a:off x="6357662" y="1188106"/>
            <a:ext cx="5799234" cy="4236374"/>
            <a:chOff x="6357662" y="1188106"/>
            <a:chExt cx="5799234" cy="4236374"/>
          </a:xfrm>
        </p:grpSpPr>
        <p:pic>
          <p:nvPicPr>
            <p:cNvPr id="9" name="Picture 8" descr="A pyramid of text and words&#10;&#10;Description automatically generated with medium confidence">
              <a:extLst>
                <a:ext uri="{FF2B5EF4-FFF2-40B4-BE49-F238E27FC236}">
                  <a16:creationId xmlns:a16="http://schemas.microsoft.com/office/drawing/2014/main" id="{2839C635-5E87-7AD4-A530-7A2F2B776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>
              <a:off x="6357662" y="1188106"/>
              <a:ext cx="3516933" cy="3042147"/>
            </a:xfrm>
            <a:prstGeom prst="rect">
              <a:avLst/>
            </a:prstGeom>
          </p:spPr>
        </p:pic>
        <p:pic>
          <p:nvPicPr>
            <p:cNvPr id="5" name="Picture 4" descr="A pyramid of colors with text&#10;&#10;Description automatically generated with medium confidence">
              <a:extLst>
                <a:ext uri="{FF2B5EF4-FFF2-40B4-BE49-F238E27FC236}">
                  <a16:creationId xmlns:a16="http://schemas.microsoft.com/office/drawing/2014/main" id="{3076A42D-28F1-54AA-4018-050F4F6E6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6"/>
                </a:ext>
              </a:extLst>
            </a:blip>
            <a:stretch>
              <a:fillRect/>
            </a:stretch>
          </p:blipFill>
          <p:spPr>
            <a:xfrm>
              <a:off x="6636170" y="1242531"/>
              <a:ext cx="5520726" cy="4181949"/>
            </a:xfrm>
            <a:prstGeom prst="rect">
              <a:avLst/>
            </a:prstGeom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9F695AEB-A42E-4CE8-81DB-7E702CA9B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76800" y="2931742"/>
            <a:ext cx="304800" cy="429768"/>
            <a:chOff x="215328" y="-46937"/>
            <a:chExt cx="304800" cy="277384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D81CDE5-5823-4B9F-BD9B-08DD09A729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5A10BC7A-57E3-48A0-BA34-96CB71B37A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4C97B18E-4365-4E43-A028-D9A7BC3E11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ACCC25D0-76CC-47AE-93E2-6DCE87DC3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2245" y="1007151"/>
            <a:ext cx="6629632" cy="4902507"/>
          </a:xfrm>
          <a:solidFill>
            <a:schemeClr val="tx1">
              <a:alpha val="50000"/>
            </a:schemeClr>
          </a:solidFill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Consider satisfying a universal human need, perhaps in a new, enhanced or unique way.</a:t>
            </a:r>
          </a:p>
          <a:p>
            <a:r>
              <a:rPr lang="en-US" sz="2400" dirty="0">
                <a:solidFill>
                  <a:schemeClr val="bg1"/>
                </a:solidFill>
              </a:rPr>
              <a:t>You could consider Maslow’s hierarchy of needs and produce an idea that could help people satisfy a need, in a new, enhanced or unique way.</a:t>
            </a:r>
          </a:p>
          <a:p>
            <a:r>
              <a:rPr lang="en-US" sz="2400" dirty="0">
                <a:solidFill>
                  <a:schemeClr val="bg1"/>
                </a:solidFill>
              </a:rPr>
              <a:t>Physical, Safety, Social, Esteem, Self-Actualization.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E.g. Applying technology to enhance Health &amp; Well-being.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E.g. The Internet/Web allows for communication and social connection such as ‘Facebook’ a simple Social Networking tool satisfies peoples social needs.  Or ‘Indeed’ for job searching. Or the Joy of playing a new game, a vitamin/tablet reminder App., Biometric monitoring device/app.</a:t>
            </a:r>
          </a:p>
          <a:p>
            <a:pPr lvl="1"/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865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54375" y="366392"/>
            <a:ext cx="6620043" cy="1461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POSITIVE SOCIAL IMPACT</a:t>
            </a:r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30389" y="1606628"/>
            <a:ext cx="6868016" cy="4376780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dirty="0"/>
              <a:t>Consider using technology to enhance peoples lives. It could have a positive effect for a specific group of people, a community, yourself a friend or family member.</a:t>
            </a:r>
          </a:p>
          <a:p>
            <a:pPr lvl="2"/>
            <a:r>
              <a:rPr lang="en-US" sz="2400" dirty="0"/>
              <a:t>Heal a pain / make life easier for someone.</a:t>
            </a:r>
          </a:p>
          <a:p>
            <a:pPr lvl="2"/>
            <a:r>
              <a:rPr lang="en-US" sz="2400" dirty="0"/>
              <a:t>Make a task or process easier.</a:t>
            </a:r>
          </a:p>
          <a:p>
            <a:pPr lvl="2"/>
            <a:r>
              <a:rPr lang="en-US" sz="2400" dirty="0"/>
              <a:t>It could be related to the environment.</a:t>
            </a:r>
          </a:p>
          <a:p>
            <a:pPr lvl="2"/>
            <a:r>
              <a:rPr lang="en-US" sz="2400" dirty="0"/>
              <a:t>Facilitating social groups.</a:t>
            </a:r>
          </a:p>
          <a:p>
            <a:pPr lvl="2"/>
            <a:r>
              <a:rPr lang="en-US" sz="2400" dirty="0"/>
              <a:t>It could include the creation of an information system, Web App, Mobile App, Game, Health / Medical device or other application or service etc.</a:t>
            </a:r>
          </a:p>
          <a:p>
            <a:pPr lvl="1"/>
            <a:endParaRPr lang="en-US" dirty="0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7E6EDD0B-E58D-49B1-B20D-FC7364013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3149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967060" y="1114555"/>
            <a:ext cx="5595923" cy="14617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EDUCTION</a:t>
            </a:r>
          </a:p>
          <a:p>
            <a:pPr>
              <a:spcAft>
                <a:spcPts val="600"/>
              </a:spcAft>
            </a:pPr>
            <a:endParaRPr lang="en-US" sz="48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87673" y="2024020"/>
            <a:ext cx="5375310" cy="308887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Your idea could educate or inform people in an area you are passionate about or interested in.</a:t>
            </a:r>
          </a:p>
          <a:p>
            <a:r>
              <a:rPr lang="en-US" dirty="0"/>
              <a:t>It could help people learn and develop new skills e.g. Education App or Game.</a:t>
            </a:r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1B91751A-C146-4D19-84D0-9E5331D2A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3105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585809" y="548413"/>
            <a:ext cx="6377156" cy="1812333"/>
          </a:xfrm>
        </p:spPr>
        <p:txBody>
          <a:bodyPr anchor="b">
            <a:normAutofit/>
          </a:bodyPr>
          <a:lstStyle/>
          <a:p>
            <a:r>
              <a:rPr lang="en-GB" b="1" u="sng" dirty="0"/>
              <a:t>HOBBIES</a:t>
            </a:r>
            <a:br>
              <a:rPr lang="en-GB" b="1" u="sng" dirty="0"/>
            </a:br>
            <a:endParaRPr lang="en-GB" b="1" u="sng" dirty="0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08203" y="1946225"/>
            <a:ext cx="6554762" cy="3710701"/>
          </a:xfrm>
        </p:spPr>
        <p:txBody>
          <a:bodyPr>
            <a:normAutofit/>
          </a:bodyPr>
          <a:lstStyle/>
          <a:p>
            <a:r>
              <a:rPr lang="en-GB" sz="3200" dirty="0"/>
              <a:t>Your idea could relate to something you love 💚 and enjoy 😀.</a:t>
            </a:r>
          </a:p>
          <a:p>
            <a:r>
              <a:rPr lang="en-GB" sz="3200" dirty="0"/>
              <a:t>Create a project idea around a hobby, a topic you are passionate about. </a:t>
            </a: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43FFADAB-DB53-4D9E-930F-7CA3ED04A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1752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991056" y="1176027"/>
            <a:ext cx="6809670" cy="146177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SIMPLICITY</a:t>
            </a:r>
          </a:p>
          <a:p>
            <a:pPr>
              <a:spcAft>
                <a:spcPts val="600"/>
              </a:spcAft>
            </a:pPr>
            <a:endParaRPr lang="en-US" sz="48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44770" y="2158769"/>
            <a:ext cx="6038085" cy="308887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Make things easier, simpler, more social &amp;/or enjoyable.</a:t>
            </a:r>
          </a:p>
          <a:p>
            <a:r>
              <a:rPr lang="en-US" dirty="0"/>
              <a:t>More user friendly.</a:t>
            </a:r>
          </a:p>
          <a:p>
            <a:r>
              <a:rPr lang="en-US" dirty="0"/>
              <a:t>E.g. Google, GitHub, Flappy Birds.</a:t>
            </a:r>
          </a:p>
        </p:txBody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7" name="Graphic 6" descr="Lightbulb and gear outline">
            <a:extLst>
              <a:ext uri="{FF2B5EF4-FFF2-40B4-BE49-F238E27FC236}">
                <a16:creationId xmlns:a16="http://schemas.microsoft.com/office/drawing/2014/main" id="{BE26FE4B-B6CA-4DC5-B6B7-00DB26F7C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155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967060" y="712989"/>
            <a:ext cx="5595923" cy="1461778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4800" b="1" u="sng" dirty="0"/>
              <a:t>GAMIFY</a:t>
            </a:r>
          </a:p>
          <a:p>
            <a:pPr>
              <a:spcAft>
                <a:spcPts val="600"/>
              </a:spcAft>
            </a:pPr>
            <a:r>
              <a:rPr lang="en-US" sz="4800" b="1" u="sng" dirty="0"/>
              <a:t> </a:t>
            </a:r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4300F7B2-2FBB-4B65-B588-633176602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125375" y="1311536"/>
            <a:ext cx="675351" cy="595380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EFA5A327-531A-495C-BCA7-27F04811AF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703265" y="1059710"/>
            <a:ext cx="550492" cy="485306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6431" y="1856679"/>
            <a:ext cx="6016425" cy="359872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Make something currently mundane into something engaging and/or exciting to use.</a:t>
            </a:r>
          </a:p>
          <a:p>
            <a:r>
              <a:rPr lang="en-US" dirty="0"/>
              <a:t>IT COULD BE ANYTHING, Gamify a work process or a learning task e.g. in education (rewards for attendance).</a:t>
            </a:r>
            <a:endParaRPr lang="en-US" dirty="0">
              <a:sym typeface="Wingdings" panose="05000000000000000000" pitchFamily="2" charset="2"/>
            </a:endParaRPr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09C89D1D-8C73-4FE3-BB9A-0A66D0F9C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882856" y="1645694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5" name="Graphic 4" descr="Lightbulb and gear outline">
            <a:extLst>
              <a:ext uri="{FF2B5EF4-FFF2-40B4-BE49-F238E27FC236}">
                <a16:creationId xmlns:a16="http://schemas.microsoft.com/office/drawing/2014/main" id="{9CA1819D-F791-4DBC-83F6-9A8D8E0AA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47011" y="2422740"/>
            <a:ext cx="2560931" cy="256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12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337" y="0"/>
            <a:ext cx="10515600" cy="1325563"/>
          </a:xfrm>
        </p:spPr>
        <p:txBody>
          <a:bodyPr/>
          <a:lstStyle/>
          <a:p>
            <a:r>
              <a:rPr lang="en-GB" b="1" u="sng" dirty="0"/>
              <a:t>Project purpose and PSI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75203-64B5-4F1A-8CE4-EA01991B9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655" y="1049076"/>
            <a:ext cx="8881655" cy="5270936"/>
          </a:xfrm>
        </p:spPr>
        <p:txBody>
          <a:bodyPr>
            <a:normAutofit/>
          </a:bodyPr>
          <a:lstStyle/>
          <a:p>
            <a:r>
              <a:rPr lang="en-GB" dirty="0"/>
              <a:t>There need’s to be a </a:t>
            </a:r>
            <a:r>
              <a:rPr lang="en-GB" b="1" dirty="0"/>
              <a:t>purpose</a:t>
            </a:r>
            <a:r>
              <a:rPr lang="en-GB" dirty="0"/>
              <a:t> for your project e.g., the idea could help to solve a problem, provide value to society, a group of people or an Organisation in some way. </a:t>
            </a:r>
          </a:p>
          <a:p>
            <a:r>
              <a:rPr lang="en-GB" dirty="0"/>
              <a:t>Ultimately the project will help you to learn new skills and will have a positive impact. </a:t>
            </a:r>
          </a:p>
          <a:p>
            <a:r>
              <a:rPr lang="en-GB" dirty="0"/>
              <a:t>Consider how what you are interested in or a technology you want to learn could help others. </a:t>
            </a:r>
          </a:p>
          <a:p>
            <a:r>
              <a:rPr lang="en-GB" dirty="0"/>
              <a:t>When you have an idea. Then consider how your idea could have a PSI Positive Social Impact. Don’t worry too much about it initially.</a:t>
            </a:r>
          </a:p>
          <a:p>
            <a:r>
              <a:rPr lang="en-GB" dirty="0"/>
              <a:t>First, choose an idea that you are interested in, that excites you.</a:t>
            </a:r>
          </a:p>
        </p:txBody>
      </p:sp>
      <p:pic>
        <p:nvPicPr>
          <p:cNvPr id="6" name="Picture 5" descr="Light bulb with hanging lights background">
            <a:extLst>
              <a:ext uri="{FF2B5EF4-FFF2-40B4-BE49-F238E27FC236}">
                <a16:creationId xmlns:a16="http://schemas.microsoft.com/office/drawing/2014/main" id="{E9E3636D-9408-49E6-8952-3938D85F30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310" y="180221"/>
            <a:ext cx="2417353" cy="158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1387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9DE581-C601-2960-9D08-4842748C1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533" y="2036515"/>
            <a:ext cx="6474944" cy="207104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View the ideas below to see if any match your areas of interest and give you ideas for your own project idea.</a:t>
            </a:r>
            <a:br>
              <a:rPr lang="en-US" sz="3200" dirty="0"/>
            </a:br>
            <a:r>
              <a:rPr lang="en-US" sz="3200" dirty="0">
                <a:hlinkClick r:id="rId2"/>
              </a:rPr>
              <a:t>Degree Show sample projects</a:t>
            </a:r>
            <a:br>
              <a:rPr lang="en-US" sz="3200" dirty="0"/>
            </a:br>
            <a:r>
              <a:rPr lang="en-GB" sz="22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https://stemsummershowsuwtsd.org/computing/</a:t>
            </a:r>
            <a:endParaRPr lang="en-US" sz="3200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Graphical user interface, logo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AB1902AE-905D-BFDE-6CD0-8022FFE6F6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6217" b="1"/>
          <a:stretch/>
        </p:blipFill>
        <p:spPr>
          <a:xfrm>
            <a:off x="6322813" y="10"/>
            <a:ext cx="5867664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7" name="Graphic 6" descr="Cursor with solid fill">
            <a:extLst>
              <a:ext uri="{FF2B5EF4-FFF2-40B4-BE49-F238E27FC236}">
                <a16:creationId xmlns:a16="http://schemas.microsoft.com/office/drawing/2014/main" id="{55E1A397-8375-6101-C565-E82B4DDF47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35357" y="3429000"/>
            <a:ext cx="2852057" cy="28520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D7D18F-DA90-B59B-AF51-ED4EC1010A18}"/>
              </a:ext>
            </a:extLst>
          </p:cNvPr>
          <p:cNvSpPr txBox="1"/>
          <p:nvPr/>
        </p:nvSpPr>
        <p:spPr>
          <a:xfrm>
            <a:off x="225533" y="644667"/>
            <a:ext cx="733555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u="sng" dirty="0"/>
              <a:t>Examples:</a:t>
            </a:r>
          </a:p>
          <a:p>
            <a:r>
              <a:rPr lang="en-US" sz="4400" b="1" u="sng" dirty="0"/>
              <a:t>Degree show ideas:</a:t>
            </a:r>
            <a:endParaRPr lang="en-GB" sz="4400" u="sng" dirty="0"/>
          </a:p>
        </p:txBody>
      </p:sp>
    </p:spTree>
    <p:extLst>
      <p:ext uri="{BB962C8B-B14F-4D97-AF65-F5344CB8AC3E}">
        <p14:creationId xmlns:p14="http://schemas.microsoft.com/office/powerpoint/2010/main" val="39961690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201" y="743542"/>
            <a:ext cx="7197494" cy="1461778"/>
          </a:xfrm>
        </p:spPr>
        <p:txBody>
          <a:bodyPr>
            <a:normAutofit/>
          </a:bodyPr>
          <a:lstStyle/>
          <a:p>
            <a:r>
              <a:rPr lang="en-GB" sz="5400" b="1" u="sng" dirty="0"/>
              <a:t>Example Project Titles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216" y="2105470"/>
            <a:ext cx="5782602" cy="353623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/>
              <a:t>Go to Moodle and open the word document titled ‘</a:t>
            </a:r>
            <a:r>
              <a:rPr lang="en-US" sz="3200" b="1" dirty="0">
                <a:solidFill>
                  <a:schemeClr val="bg1"/>
                </a:solidFill>
                <a:highlight>
                  <a:srgbClr val="FFFF00"/>
                </a:highlight>
              </a:rPr>
              <a:t>Example Project Ideas</a:t>
            </a:r>
            <a:r>
              <a:rPr lang="en-US" sz="3200" dirty="0"/>
              <a:t>’.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Look through the examples in the document to see if any match your areas of interest and give you ideas for your own project idea.</a:t>
            </a:r>
          </a:p>
          <a:p>
            <a:pPr marL="514350" indent="-514350">
              <a:buFont typeface="+mj-lt"/>
              <a:buAutoNum type="arabicPeriod"/>
            </a:pPr>
            <a:endParaRPr lang="en-GB" sz="320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A38935-BB53-4DF7-A56E-48DD25B68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1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4 h 5154967"/>
              <a:gd name="connsiteX37" fmla="*/ 1625714 w 6184806"/>
              <a:gd name="connsiteY37" fmla="*/ 109244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1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1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4"/>
                  <a:pt x="2445216" y="109244"/>
                </a:cubicBezTo>
                <a:cubicBezTo>
                  <a:pt x="1625714" y="109244"/>
                  <a:pt x="1625714" y="109244"/>
                  <a:pt x="1625714" y="109244"/>
                </a:cubicBezTo>
                <a:cubicBezTo>
                  <a:pt x="1572615" y="109244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8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1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AF24B321-4EC8-48A0-B7B1-963B0D2DE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8106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769" y="481298"/>
            <a:ext cx="10164295" cy="1461778"/>
          </a:xfrm>
        </p:spPr>
        <p:txBody>
          <a:bodyPr>
            <a:normAutofit/>
          </a:bodyPr>
          <a:lstStyle/>
          <a:p>
            <a:r>
              <a:rPr lang="en-GB" b="1" u="sng" dirty="0">
                <a:latin typeface="+mn-lt"/>
              </a:rPr>
              <a:t>Online Project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815" y="1786567"/>
            <a:ext cx="5896519" cy="35362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For some example ideas, review current projects on 1/2 of the following project development sites:</a:t>
            </a:r>
          </a:p>
          <a:p>
            <a:r>
              <a:rPr lang="en-GB" sz="3200" u="sng" dirty="0">
                <a:solidFill>
                  <a:schemeClr val="accent1"/>
                </a:solidFill>
              </a:rPr>
              <a:t>Github.com</a:t>
            </a:r>
          </a:p>
          <a:p>
            <a:r>
              <a:rPr lang="en-GB" sz="3200" u="sng" dirty="0">
                <a:solidFill>
                  <a:schemeClr val="accent1"/>
                </a:solidFill>
              </a:rPr>
              <a:t>GitLab.com</a:t>
            </a:r>
          </a:p>
          <a:p>
            <a:r>
              <a:rPr lang="en-GB" sz="3200" u="sng" dirty="0">
                <a:solidFill>
                  <a:schemeClr val="accent1"/>
                </a:solidFill>
              </a:rPr>
              <a:t>BitBucket.org</a:t>
            </a:r>
          </a:p>
          <a:p>
            <a:r>
              <a:rPr lang="en-GB" sz="3200" u="sng" dirty="0">
                <a:solidFill>
                  <a:schemeClr val="accent1"/>
                </a:solidFill>
              </a:rPr>
              <a:t>SourceForge.net </a:t>
            </a:r>
          </a:p>
          <a:p>
            <a:pPr marL="0" indent="0">
              <a:buNone/>
            </a:pPr>
            <a:r>
              <a:rPr lang="en-GB" dirty="0"/>
              <a:t>Explore the categories/technologies and projects of interest to you.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A38935-BB53-4DF7-A56E-48DD25B68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1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4 h 5154967"/>
              <a:gd name="connsiteX37" fmla="*/ 1625714 w 6184806"/>
              <a:gd name="connsiteY37" fmla="*/ 109244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1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1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4"/>
                  <a:pt x="2445216" y="109244"/>
                </a:cubicBezTo>
                <a:cubicBezTo>
                  <a:pt x="1625714" y="109244"/>
                  <a:pt x="1625714" y="109244"/>
                  <a:pt x="1625714" y="109244"/>
                </a:cubicBezTo>
                <a:cubicBezTo>
                  <a:pt x="1572615" y="109244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8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1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AF24B321-4EC8-48A0-B7B1-963B0D2DE5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176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201" y="743542"/>
            <a:ext cx="7197494" cy="1461778"/>
          </a:xfrm>
        </p:spPr>
        <p:txBody>
          <a:bodyPr>
            <a:normAutofit/>
          </a:bodyPr>
          <a:lstStyle/>
          <a:p>
            <a:r>
              <a:rPr lang="en-GB" sz="4800" b="1" u="sng" dirty="0">
                <a:latin typeface="+mn-lt"/>
              </a:rPr>
              <a:t>Crowdfunding 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216" y="2105470"/>
            <a:ext cx="5782602" cy="35362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For further ideas, also explore:</a:t>
            </a:r>
          </a:p>
          <a:p>
            <a:r>
              <a:rPr lang="en-GB" sz="3200" dirty="0"/>
              <a:t>Current projects on </a:t>
            </a:r>
            <a:r>
              <a:rPr lang="en-GB" sz="3200" dirty="0">
                <a:hlinkClick r:id="rId2"/>
              </a:rPr>
              <a:t>Kickstarter</a:t>
            </a:r>
            <a:r>
              <a:rPr lang="en-GB" sz="3200" dirty="0"/>
              <a:t> &amp; </a:t>
            </a:r>
            <a:r>
              <a:rPr lang="en-GB" sz="3200" dirty="0">
                <a:hlinkClick r:id="rId3"/>
              </a:rPr>
              <a:t>indiegogo</a:t>
            </a:r>
            <a:r>
              <a:rPr lang="en-GB" sz="3200" dirty="0"/>
              <a:t> to help you with your own idea generation.</a:t>
            </a:r>
          </a:p>
          <a:p>
            <a:r>
              <a:rPr lang="en-GB" sz="3200" dirty="0"/>
              <a:t>Browse the categories and projects of interest to you.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A38935-BB53-4DF7-A56E-48DD25B68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1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4 h 5154967"/>
              <a:gd name="connsiteX37" fmla="*/ 1625714 w 6184806"/>
              <a:gd name="connsiteY37" fmla="*/ 109244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1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1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4"/>
                  <a:pt x="2445216" y="109244"/>
                </a:cubicBezTo>
                <a:cubicBezTo>
                  <a:pt x="1625714" y="109244"/>
                  <a:pt x="1625714" y="109244"/>
                  <a:pt x="1625714" y="109244"/>
                </a:cubicBezTo>
                <a:cubicBezTo>
                  <a:pt x="1572615" y="109244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8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1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AF24B321-4EC8-48A0-B7B1-963B0D2DE5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9436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0">
            <a:extLst>
              <a:ext uri="{FF2B5EF4-FFF2-40B4-BE49-F238E27FC236}">
                <a16:creationId xmlns:a16="http://schemas.microsoft.com/office/drawing/2014/main" id="{122F9423-F4B1-45D4-8445-E9991ECCB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5592" y="94459"/>
            <a:ext cx="9744461" cy="1457002"/>
          </a:xfrm>
        </p:spPr>
        <p:txBody>
          <a:bodyPr anchor="ctr">
            <a:norm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5-10min Activity: </a:t>
            </a:r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What do YOU want to do?</a:t>
            </a:r>
          </a:p>
        </p:txBody>
      </p:sp>
      <p:grpSp>
        <p:nvGrpSpPr>
          <p:cNvPr id="27" name="Group 22">
            <a:extLst>
              <a:ext uri="{FF2B5EF4-FFF2-40B4-BE49-F238E27FC236}">
                <a16:creationId xmlns:a16="http://schemas.microsoft.com/office/drawing/2014/main" id="{770AE191-D2EA-45C9-A44D-830C188F7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2021" y="518649"/>
            <a:ext cx="1128382" cy="847206"/>
            <a:chOff x="8183879" y="1000124"/>
            <a:chExt cx="1562267" cy="1172973"/>
          </a:xfrm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23A0E4C1-B7A6-4637-AC51-4A5AE3841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F4E8C039-CC58-44F3-8A7B-E0A934C1D0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79" y="1545342"/>
            <a:ext cx="8377513" cy="5043314"/>
          </a:xfrm>
        </p:spPr>
        <p:txBody>
          <a:bodyPr anchor="t">
            <a:normAutofit fontScale="92500"/>
          </a:bodyPr>
          <a:lstStyle/>
          <a:p>
            <a:pPr marL="0" indent="0">
              <a:buNone/>
            </a:pPr>
            <a:r>
              <a:rPr lang="en-GB" sz="3000" b="1" dirty="0"/>
              <a:t>Document answers to the following questions: </a:t>
            </a:r>
          </a:p>
          <a:p>
            <a:r>
              <a:rPr lang="en-GB" b="1" dirty="0"/>
              <a:t>Q. What would you like to create? </a:t>
            </a:r>
            <a:r>
              <a:rPr lang="en-GB" dirty="0"/>
              <a:t>if you could create anything what would it be?.</a:t>
            </a:r>
          </a:p>
          <a:p>
            <a:r>
              <a:rPr lang="en-GB" dirty="0"/>
              <a:t>Q. What </a:t>
            </a:r>
            <a:r>
              <a:rPr lang="en-GB" b="1" dirty="0"/>
              <a:t>new skill or technology </a:t>
            </a:r>
            <a:r>
              <a:rPr lang="en-GB" dirty="0"/>
              <a:t>would you like to learn?.</a:t>
            </a:r>
          </a:p>
          <a:p>
            <a:r>
              <a:rPr lang="en-GB" b="1" dirty="0"/>
              <a:t>Q. Positive Social Impact: </a:t>
            </a:r>
            <a:r>
              <a:rPr lang="en-GB" dirty="0"/>
              <a:t>If you could create something to make the world a better place, what would it be?.</a:t>
            </a:r>
          </a:p>
          <a:p>
            <a:r>
              <a:rPr lang="en-GB" dirty="0"/>
              <a:t>Q. What technology or skill would you like to develop that would make you more attractive to </a:t>
            </a:r>
            <a:r>
              <a:rPr lang="en-GB" b="1" dirty="0"/>
              <a:t>potential employers, promotion or other job roles </a:t>
            </a:r>
            <a:r>
              <a:rPr lang="en-GB" dirty="0"/>
              <a:t>you would like to move into?.</a:t>
            </a:r>
          </a:p>
          <a:p>
            <a:pPr marL="0" indent="0">
              <a:buNone/>
            </a:pPr>
            <a:r>
              <a:rPr lang="en-GB" dirty="0"/>
              <a:t>Note: </a:t>
            </a:r>
            <a:r>
              <a:rPr lang="en-GB" b="1" dirty="0"/>
              <a:t>What would you like to do for your Computing Project? Do that. Simple!. </a:t>
            </a:r>
            <a:r>
              <a:rPr lang="en-GB" dirty="0"/>
              <a:t>Note: It needs to relate to your course.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7A4EF9E3-8EB2-43F5-8CE2-EFB45BF9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32911" y="1654039"/>
            <a:ext cx="3559089" cy="355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228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0">
            <a:extLst>
              <a:ext uri="{FF2B5EF4-FFF2-40B4-BE49-F238E27FC236}">
                <a16:creationId xmlns:a16="http://schemas.microsoft.com/office/drawing/2014/main" id="{122F9423-F4B1-45D4-8445-E9991ECCB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5592" y="94459"/>
            <a:ext cx="9744461" cy="1457002"/>
          </a:xfrm>
        </p:spPr>
        <p:txBody>
          <a:bodyPr anchor="ctr">
            <a:normAutofit/>
          </a:bodyPr>
          <a:lstStyle/>
          <a:p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Activity: What do YOU want to do?</a:t>
            </a:r>
          </a:p>
        </p:txBody>
      </p:sp>
      <p:grpSp>
        <p:nvGrpSpPr>
          <p:cNvPr id="27" name="Group 22">
            <a:extLst>
              <a:ext uri="{FF2B5EF4-FFF2-40B4-BE49-F238E27FC236}">
                <a16:creationId xmlns:a16="http://schemas.microsoft.com/office/drawing/2014/main" id="{770AE191-D2EA-45C9-A44D-830C188F7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2021" y="518649"/>
            <a:ext cx="1128382" cy="847206"/>
            <a:chOff x="8183879" y="1000124"/>
            <a:chExt cx="1562267" cy="1172973"/>
          </a:xfrm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23A0E4C1-B7A6-4637-AC51-4A5AE3841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F4E8C039-CC58-44F3-8A7B-E0A934C1D0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79" y="1545342"/>
            <a:ext cx="10993274" cy="204310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3600" dirty="0"/>
              <a:t>Q. </a:t>
            </a:r>
            <a:r>
              <a:rPr lang="en-GB" sz="3600" b="1" dirty="0"/>
              <a:t>What would you like to do for your final year Project</a:t>
            </a:r>
            <a:r>
              <a:rPr lang="en-GB" sz="3600" dirty="0"/>
              <a:t>?  Document what comes to mind.</a:t>
            </a:r>
          </a:p>
          <a:p>
            <a:r>
              <a:rPr lang="en-GB" sz="2400" dirty="0"/>
              <a:t>Use this module to come with an idea and start the planning, preparation and design work.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7A4EF9E3-8EB2-43F5-8CE2-EFB45BF9C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03871" y="3002344"/>
            <a:ext cx="3559089" cy="355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1245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4208" y="1449687"/>
            <a:ext cx="10337426" cy="4734077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171450"/>
            <a:r>
              <a:rPr lang="en-US" sz="4400" b="1" u="sng" dirty="0"/>
              <a:t>Lecture-tutorial 1:</a:t>
            </a:r>
          </a:p>
          <a:p>
            <a:pPr marL="628650" indent="-457200">
              <a:buFont typeface="Arial" panose="020B0604020202020204" pitchFamily="34" charset="0"/>
              <a:buChar char="•"/>
            </a:pP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rainstorm and consider some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project ideas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you would like to take forward and add these to your mind map.</a:t>
            </a:r>
          </a:p>
          <a:p>
            <a:pPr marL="171450"/>
            <a:r>
              <a:rPr lang="en-US" sz="4400" b="1" u="sng" dirty="0"/>
              <a:t>Tutorial 2:</a:t>
            </a:r>
            <a:endParaRPr lang="en-US" sz="4400" b="1" dirty="0"/>
          </a:p>
          <a:p>
            <a:pPr marL="638175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Q&amp;A.</a:t>
            </a:r>
          </a:p>
          <a:p>
            <a:pPr marL="638175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Select a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project idea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you would like to take forward and add this to the mind map.</a:t>
            </a:r>
          </a:p>
          <a:p>
            <a:pPr marL="638175" indent="-457200"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Include your answer to task 1 on a page in your OneNote research proposal.</a:t>
            </a:r>
            <a:endParaRPr lang="en-GB" sz="2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56230" y="404991"/>
            <a:ext cx="60554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This week’s Activities:</a:t>
            </a:r>
            <a:endParaRPr kumimoji="0" lang="en-GB" sz="5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Arc 1">
            <a:extLst>
              <a:ext uri="{FF2B5EF4-FFF2-40B4-BE49-F238E27FC236}">
                <a16:creationId xmlns:a16="http://schemas.microsoft.com/office/drawing/2014/main" id="{3EE2F697-DA29-F067-CD77-350B1285D07A}"/>
              </a:ext>
            </a:extLst>
          </p:cNvPr>
          <p:cNvSpPr/>
          <p:nvPr/>
        </p:nvSpPr>
        <p:spPr>
          <a:xfrm rot="7949683">
            <a:off x="9053426" y="3971433"/>
            <a:ext cx="3329324" cy="250520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9971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19FDFA-248F-4679-A0E2-5599C132D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Register.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B3E02-BC8B-4FF6-B744-2254AEFA2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Tutor note: Download participant list.</a:t>
            </a:r>
          </a:p>
        </p:txBody>
      </p:sp>
    </p:spTree>
    <p:extLst>
      <p:ext uri="{BB962C8B-B14F-4D97-AF65-F5344CB8AC3E}">
        <p14:creationId xmlns:p14="http://schemas.microsoft.com/office/powerpoint/2010/main" val="2961266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Questions.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838200" y="2173288"/>
            <a:ext cx="3603171" cy="3639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FFFFFF"/>
                </a:solidFill>
              </a:rPr>
              <a:t>Q&amp;A.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66606" y="2173287"/>
            <a:ext cx="4003675" cy="4003675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46748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E4288A-DFC8-40A2-90E5-70E851A9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63C2D82-D4FA-4A37-BB01-1E7B21E4F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5199" y="634058"/>
            <a:ext cx="1128382" cy="847206"/>
            <a:chOff x="5307830" y="325570"/>
            <a:chExt cx="1128382" cy="847206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C94E7FEF-0CE9-4AC2-94BB-02230C6DC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307830" y="577396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EB546CC0-C1BC-48D2-8DA9-4B6028316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5720" y="325570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B384DE3-BBA7-CC74-92B2-B311156D2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199" y="1573116"/>
            <a:ext cx="3609261" cy="902453"/>
          </a:xfrm>
        </p:spPr>
        <p:txBody>
          <a:bodyPr anchor="t">
            <a:normAutofit/>
          </a:bodyPr>
          <a:lstStyle/>
          <a:p>
            <a:r>
              <a:rPr lang="en-US" sz="5400" b="1" u="sng" dirty="0"/>
              <a:t>Session 2</a:t>
            </a:r>
            <a:endParaRPr lang="en-GB" sz="5400" b="1" u="sng" dirty="0"/>
          </a:p>
        </p:txBody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BD2BFF02-DF78-4F07-B176-52514E131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062174" y="1653645"/>
            <a:ext cx="4689240" cy="4115025"/>
          </a:xfrm>
          <a:custGeom>
            <a:avLst/>
            <a:gdLst>
              <a:gd name="T0" fmla="*/ 781 w 1099"/>
              <a:gd name="T1" fmla="*/ 0 h 968"/>
              <a:gd name="T2" fmla="*/ 318 w 1099"/>
              <a:gd name="T3" fmla="*/ 0 h 968"/>
              <a:gd name="T4" fmla="*/ 246 w 1099"/>
              <a:gd name="T5" fmla="*/ 42 h 968"/>
              <a:gd name="T6" fmla="*/ 15 w 1099"/>
              <a:gd name="T7" fmla="*/ 443 h 968"/>
              <a:gd name="T8" fmla="*/ 15 w 1099"/>
              <a:gd name="T9" fmla="*/ 525 h 968"/>
              <a:gd name="T10" fmla="*/ 246 w 1099"/>
              <a:gd name="T11" fmla="*/ 926 h 968"/>
              <a:gd name="T12" fmla="*/ 318 w 1099"/>
              <a:gd name="T13" fmla="*/ 968 h 968"/>
              <a:gd name="T14" fmla="*/ 781 w 1099"/>
              <a:gd name="T15" fmla="*/ 968 h 968"/>
              <a:gd name="T16" fmla="*/ 852 w 1099"/>
              <a:gd name="T17" fmla="*/ 926 h 968"/>
              <a:gd name="T18" fmla="*/ 1084 w 1099"/>
              <a:gd name="T19" fmla="*/ 525 h 968"/>
              <a:gd name="T20" fmla="*/ 1084 w 1099"/>
              <a:gd name="T21" fmla="*/ 443 h 968"/>
              <a:gd name="T22" fmla="*/ 852 w 1099"/>
              <a:gd name="T23" fmla="*/ 42 h 968"/>
              <a:gd name="T24" fmla="*/ 781 w 1099"/>
              <a:gd name="T25" fmla="*/ 0 h 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9" h="968">
                <a:moveTo>
                  <a:pt x="781" y="0"/>
                </a:moveTo>
                <a:cubicBezTo>
                  <a:pt x="318" y="0"/>
                  <a:pt x="318" y="0"/>
                  <a:pt x="318" y="0"/>
                </a:cubicBezTo>
                <a:cubicBezTo>
                  <a:pt x="288" y="0"/>
                  <a:pt x="261" y="16"/>
                  <a:pt x="246" y="42"/>
                </a:cubicBezTo>
                <a:cubicBezTo>
                  <a:pt x="15" y="443"/>
                  <a:pt x="15" y="443"/>
                  <a:pt x="15" y="443"/>
                </a:cubicBezTo>
                <a:cubicBezTo>
                  <a:pt x="0" y="468"/>
                  <a:pt x="0" y="500"/>
                  <a:pt x="15" y="525"/>
                </a:cubicBezTo>
                <a:cubicBezTo>
                  <a:pt x="246" y="926"/>
                  <a:pt x="246" y="926"/>
                  <a:pt x="246" y="926"/>
                </a:cubicBezTo>
                <a:cubicBezTo>
                  <a:pt x="261" y="952"/>
                  <a:pt x="288" y="968"/>
                  <a:pt x="318" y="968"/>
                </a:cubicBezTo>
                <a:cubicBezTo>
                  <a:pt x="781" y="968"/>
                  <a:pt x="781" y="968"/>
                  <a:pt x="781" y="968"/>
                </a:cubicBezTo>
                <a:cubicBezTo>
                  <a:pt x="810" y="968"/>
                  <a:pt x="838" y="952"/>
                  <a:pt x="852" y="926"/>
                </a:cubicBezTo>
                <a:cubicBezTo>
                  <a:pt x="1084" y="525"/>
                  <a:pt x="1084" y="525"/>
                  <a:pt x="1084" y="525"/>
                </a:cubicBezTo>
                <a:cubicBezTo>
                  <a:pt x="1099" y="500"/>
                  <a:pt x="1099" y="468"/>
                  <a:pt x="1084" y="443"/>
                </a:cubicBezTo>
                <a:cubicBezTo>
                  <a:pt x="852" y="42"/>
                  <a:pt x="852" y="42"/>
                  <a:pt x="852" y="42"/>
                </a:cubicBezTo>
                <a:cubicBezTo>
                  <a:pt x="838" y="16"/>
                  <a:pt x="810" y="0"/>
                  <a:pt x="781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DB06EAB-7D8C-403A-86C5-B5FD79A13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42865" y="634058"/>
            <a:ext cx="3154669" cy="2796247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noFill/>
          <a:ln w="50800" cap="flat">
            <a:solidFill>
              <a:schemeClr val="tx1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Programmer female with solid fill">
            <a:extLst>
              <a:ext uri="{FF2B5EF4-FFF2-40B4-BE49-F238E27FC236}">
                <a16:creationId xmlns:a16="http://schemas.microsoft.com/office/drawing/2014/main" id="{1FCC0A52-15F9-6A66-BFF4-CD1F2B75F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12762" y="840321"/>
            <a:ext cx="1846470" cy="184647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C9BFE-165D-D466-26BB-B9316E472C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559" y="2475569"/>
            <a:ext cx="6857227" cy="393993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sz="3200" b="1" u="sng" dirty="0"/>
              <a:t>Support &amp; Study time</a:t>
            </a:r>
            <a:endParaRPr lang="en-US" sz="3200" dirty="0"/>
          </a:p>
          <a:p>
            <a:pPr marL="514350" indent="-514350" fontAlgn="base">
              <a:buFont typeface="+mj-lt"/>
              <a:buAutoNum type="arabicPeriod"/>
            </a:pPr>
            <a:r>
              <a:rPr lang="en-US" sz="3200" dirty="0"/>
              <a:t>Overview slide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US" sz="3200" dirty="0"/>
              <a:t>Activity slide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US" sz="3200" dirty="0"/>
              <a:t>Q&amp;A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US" sz="3200" dirty="0"/>
              <a:t>Register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US" sz="3200" dirty="0"/>
              <a:t>Time for students to complete Activity / Assignment task.</a:t>
            </a:r>
            <a:endParaRPr lang="en-GB" sz="3200" dirty="0"/>
          </a:p>
        </p:txBody>
      </p:sp>
      <p:pic>
        <p:nvPicPr>
          <p:cNvPr id="5" name="Graphic 4" descr="Programmer male with solid fill">
            <a:extLst>
              <a:ext uri="{FF2B5EF4-FFF2-40B4-BE49-F238E27FC236}">
                <a16:creationId xmlns:a16="http://schemas.microsoft.com/office/drawing/2014/main" id="{F43811E7-EADC-5BE5-A224-E6C0844C78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50038" y="2354401"/>
            <a:ext cx="2713512" cy="271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576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1F32EBA-ED97-466E-8CFA-838258415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101" y="402440"/>
            <a:ext cx="8945968" cy="146177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b="1" u="sng" dirty="0"/>
              <a:t>Overview: The 3Ps of ideation &amp; Innovation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24" y="1984844"/>
            <a:ext cx="6640146" cy="4098241"/>
          </a:xfrm>
        </p:spPr>
        <p:txBody>
          <a:bodyPr>
            <a:normAutofit lnSpcReduction="10000"/>
          </a:bodyPr>
          <a:lstStyle/>
          <a:p>
            <a:r>
              <a:rPr lang="en-GB" sz="3600" b="1" dirty="0">
                <a:solidFill>
                  <a:srgbClr val="FF0000"/>
                </a:solidFill>
                <a:highlight>
                  <a:srgbClr val="FFFF00"/>
                </a:highlight>
              </a:rPr>
              <a:t>Passion</a:t>
            </a:r>
            <a:r>
              <a:rPr lang="en-GB" sz="3600" dirty="0">
                <a:solidFill>
                  <a:srgbClr val="FF0000"/>
                </a:solidFill>
                <a:highlight>
                  <a:srgbClr val="FFFF00"/>
                </a:highlight>
              </a:rPr>
              <a:t>:</a:t>
            </a:r>
            <a:r>
              <a:rPr lang="en-GB" sz="3600" dirty="0">
                <a:solidFill>
                  <a:srgbClr val="FF0000"/>
                </a:solidFill>
              </a:rPr>
              <a:t> </a:t>
            </a:r>
            <a:r>
              <a:rPr lang="en-GB" sz="3600" dirty="0"/>
              <a:t>Follow your passion / do what you love and care about.</a:t>
            </a:r>
          </a:p>
          <a:p>
            <a:r>
              <a:rPr lang="en-GB" sz="3600" b="1" dirty="0">
                <a:solidFill>
                  <a:schemeClr val="bg1"/>
                </a:solidFill>
                <a:highlight>
                  <a:srgbClr val="FFFF00"/>
                </a:highlight>
              </a:rPr>
              <a:t>Problem solving</a:t>
            </a:r>
            <a:r>
              <a:rPr lang="en-GB" sz="3600" dirty="0">
                <a:solidFill>
                  <a:schemeClr val="bg1"/>
                </a:solidFill>
                <a:highlight>
                  <a:srgbClr val="FFFF00"/>
                </a:highlight>
              </a:rPr>
              <a:t>:</a:t>
            </a:r>
            <a:r>
              <a:rPr lang="en-GB" sz="3600" dirty="0">
                <a:solidFill>
                  <a:schemeClr val="bg1"/>
                </a:solidFill>
              </a:rPr>
              <a:t> </a:t>
            </a:r>
            <a:r>
              <a:rPr lang="en-GB" sz="3600" dirty="0"/>
              <a:t>Solve a problem related to this area.</a:t>
            </a:r>
          </a:p>
          <a:p>
            <a:r>
              <a:rPr lang="en-GB" sz="3600" b="1" dirty="0">
                <a:solidFill>
                  <a:srgbClr val="0070C0"/>
                </a:solidFill>
                <a:highlight>
                  <a:srgbClr val="FFFF00"/>
                </a:highlight>
              </a:rPr>
              <a:t>Personal/Social Need:</a:t>
            </a:r>
            <a:r>
              <a:rPr lang="en-GB" sz="3600" b="1" dirty="0">
                <a:solidFill>
                  <a:srgbClr val="0070C0"/>
                </a:solidFill>
              </a:rPr>
              <a:t> </a:t>
            </a:r>
            <a:r>
              <a:rPr lang="en-GB" sz="3600" dirty="0"/>
              <a:t>Help to s</a:t>
            </a:r>
            <a:r>
              <a:rPr lang="en-GB" sz="3600" b="1" dirty="0"/>
              <a:t>atisfy a need </a:t>
            </a:r>
            <a:r>
              <a:rPr lang="en-GB" sz="3600" dirty="0"/>
              <a:t>for yourself and/or others.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A38935-BB53-4DF7-A56E-48DD25B685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1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4 h 5154967"/>
              <a:gd name="connsiteX37" fmla="*/ 1625714 w 6184806"/>
              <a:gd name="connsiteY37" fmla="*/ 109244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1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1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4"/>
                  <a:pt x="2445216" y="109244"/>
                </a:cubicBezTo>
                <a:cubicBezTo>
                  <a:pt x="1625714" y="109244"/>
                  <a:pt x="1625714" y="109244"/>
                  <a:pt x="1625714" y="109244"/>
                </a:cubicBezTo>
                <a:cubicBezTo>
                  <a:pt x="1572615" y="109244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8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1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Graphic 3" descr="Lightbulb and gear outline">
            <a:extLst>
              <a:ext uri="{FF2B5EF4-FFF2-40B4-BE49-F238E27FC236}">
                <a16:creationId xmlns:a16="http://schemas.microsoft.com/office/drawing/2014/main" id="{67183D0E-C896-4A9A-8EF5-A31247EAE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5330" y="210547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3222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4208" y="1449687"/>
            <a:ext cx="10337426" cy="4734077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171450"/>
            <a:r>
              <a:rPr lang="en-US" sz="4400" b="1" u="sng" dirty="0"/>
              <a:t>Lecture-tutorial 1:</a:t>
            </a:r>
          </a:p>
          <a:p>
            <a:pPr marL="628650" indent="-457200">
              <a:buFont typeface="Arial" panose="020B0604020202020204" pitchFamily="34" charset="0"/>
              <a:buChar char="•"/>
            </a:pP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rainstorm and consider some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project ideas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you would like to take forward and add these to your mind map.</a:t>
            </a:r>
          </a:p>
          <a:p>
            <a:pPr marL="171450"/>
            <a:r>
              <a:rPr lang="en-US" sz="4400" b="1" u="sng" dirty="0"/>
              <a:t>Tutorial 2:</a:t>
            </a:r>
            <a:endParaRPr lang="en-US" sz="4400" b="1" dirty="0"/>
          </a:p>
          <a:p>
            <a:pPr marL="638175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Q&amp;A.</a:t>
            </a:r>
          </a:p>
          <a:p>
            <a:pPr marL="638175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Select a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project idea</a:t>
            </a:r>
            <a:r>
              <a:rPr lang="en-GB" sz="2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that you would like to take forward and add this to the mind map.</a:t>
            </a:r>
          </a:p>
          <a:p>
            <a:pPr marL="638175" indent="-457200">
              <a:buFont typeface="Arial" panose="020B0604020202020204" pitchFamily="34" charset="0"/>
              <a:buChar char="•"/>
            </a:pP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Include your answer to task 1 on a page in your OneNote research proposal.</a:t>
            </a:r>
            <a:endParaRPr lang="en-GB" sz="2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56230" y="404991"/>
            <a:ext cx="60554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This week’s Activities:</a:t>
            </a:r>
            <a:endParaRPr kumimoji="0" lang="en-GB" sz="5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Arc 1">
            <a:extLst>
              <a:ext uri="{FF2B5EF4-FFF2-40B4-BE49-F238E27FC236}">
                <a16:creationId xmlns:a16="http://schemas.microsoft.com/office/drawing/2014/main" id="{3EE2F697-DA29-F067-CD77-350B1285D07A}"/>
              </a:ext>
            </a:extLst>
          </p:cNvPr>
          <p:cNvSpPr/>
          <p:nvPr/>
        </p:nvSpPr>
        <p:spPr>
          <a:xfrm rot="7949683">
            <a:off x="9053426" y="3971433"/>
            <a:ext cx="3329324" cy="2505202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0076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356230" y="404991"/>
            <a:ext cx="35300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Q&amp;A: Teams</a:t>
            </a:r>
            <a:endParaRPr kumimoji="0" lang="en-GB" sz="5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Action Button: Help 6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E9067878-9B02-A077-D5C6-5B02F26E3877}"/>
              </a:ext>
            </a:extLst>
          </p:cNvPr>
          <p:cNvSpPr/>
          <p:nvPr/>
        </p:nvSpPr>
        <p:spPr>
          <a:xfrm>
            <a:off x="4449055" y="2059321"/>
            <a:ext cx="2666360" cy="2335946"/>
          </a:xfrm>
          <a:prstGeom prst="actionButtonHelp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bliqueBottomRight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2198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42CB47-8DA2-4F16-B3CD-B8ED88C5A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7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0DC71-3B04-4237-9333-B97771321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Student Social &amp; Support.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0060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End.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398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AF550-48D3-40BA-987B-1D6B58271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Archive slides.</a:t>
            </a:r>
          </a:p>
        </p:txBody>
      </p:sp>
    </p:spTree>
    <p:extLst>
      <p:ext uri="{BB962C8B-B14F-4D97-AF65-F5344CB8AC3E}">
        <p14:creationId xmlns:p14="http://schemas.microsoft.com/office/powerpoint/2010/main" val="39048571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5102-6F14-4FB7-8C3C-AB618E617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350" y="627348"/>
            <a:ext cx="8614193" cy="1033669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800" b="1" dirty="0"/>
              <a:t>Reminder: </a:t>
            </a:r>
            <a:r>
              <a:rPr lang="en-GB" sz="4800" b="1" u="sng" dirty="0"/>
              <a:t>Q&amp;A Etiquette</a:t>
            </a:r>
            <a:endParaRPr lang="en-GB" sz="5400" b="1" u="sng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8F02-9F7D-3772-7848-0194802C3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350" y="1942899"/>
            <a:ext cx="10283787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To ensure fairness for all and to ensure everyone equally benefits from </a:t>
            </a:r>
            <a:r>
              <a:rPr lang="en-GB" sz="2800" dirty="0">
                <a:ea typeface="DengXian" panose="02010600030101010101" pitchFamily="2" charset="-122"/>
                <a:cs typeface="Times New Roman" panose="02020603050405020304" pitchFamily="18" charset="0"/>
              </a:rPr>
              <a:t>answers, </a:t>
            </a:r>
            <a:r>
              <a:rPr lang="en-GB" sz="2800" b="1" dirty="0">
                <a:ea typeface="DengXian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 you have a general/module/assessment question, ask during the weekly tutorial session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Not via email or via Teams</a:t>
            </a:r>
            <a:r>
              <a:rPr lang="en-GB" sz="2800" b="1" dirty="0">
                <a:ea typeface="DengXian" panose="02010600030101010101" pitchFamily="2" charset="-122"/>
                <a:cs typeface="Times New Roman" panose="02020603050405020304" pitchFamily="18" charset="0"/>
              </a:rPr>
              <a:t>.</a:t>
            </a:r>
            <a:endParaRPr lang="en-GB" sz="28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If you have a 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personal question 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that needs to be addressed in private, ask the module tutor privately during </a:t>
            </a:r>
            <a:r>
              <a:rPr lang="en-GB" sz="2800" dirty="0">
                <a:ea typeface="DengXian" panose="02010600030101010101" pitchFamily="2" charset="-122"/>
                <a:cs typeface="Times New Roman" panose="02020603050405020304" pitchFamily="18" charset="0"/>
              </a:rPr>
              <a:t>or after 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the class. </a:t>
            </a:r>
            <a:r>
              <a:rPr lang="en-GB" sz="2800" dirty="0">
                <a:ea typeface="DengXian" panose="02010600030101010101" pitchFamily="2" charset="-122"/>
                <a:cs typeface="Times New Roman" panose="02020603050405020304" pitchFamily="18" charset="0"/>
              </a:rPr>
              <a:t>Or via 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email</a:t>
            </a:r>
            <a:r>
              <a:rPr lang="en-GB" sz="28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28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and the tutor will get back to you asap. However due to the current number of modules and students being taught at the moment, it may take a little while. Sometimes, it is not possible to answer emails in-between lecture/tutorials sessions. If this is the case, please ask during or after the next Lecture-tutorial.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800" b="1" dirty="0">
                <a:ea typeface="DengXian" panose="02010600030101010101" pitchFamily="2" charset="-122"/>
                <a:cs typeface="Times New Roman" panose="02020603050405020304" pitchFamily="18" charset="0"/>
              </a:rPr>
              <a:t>For general questions, ask during the Lecture-tutorial Q&amp;A time</a:t>
            </a:r>
            <a:r>
              <a:rPr lang="en-GB" sz="2800" dirty="0">
                <a:ea typeface="DengXian" panose="02010600030101010101" pitchFamily="2" charset="-122"/>
                <a:cs typeface="Times New Roman" panose="02020603050405020304" pitchFamily="18" charset="0"/>
              </a:rPr>
              <a:t>.</a:t>
            </a:r>
            <a:endParaRPr lang="en-GB" sz="7200" dirty="0"/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endParaRPr lang="en-GB" sz="6000" dirty="0"/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DB0015B1-3A23-5784-B61F-648C4EDB7C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232969" y="323466"/>
            <a:ext cx="2396132" cy="15979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9301E84-751D-7640-A84B-DE3479B5031F}"/>
              </a:ext>
            </a:extLst>
          </p:cNvPr>
          <p:cNvSpPr txBox="1"/>
          <p:nvPr/>
        </p:nvSpPr>
        <p:spPr>
          <a:xfrm>
            <a:off x="954107" y="6858000"/>
            <a:ext cx="102837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 tooltip="https://wordpress.blog.tw/wordpress-common-q-a/"/>
              </a:rPr>
              <a:t>This Photo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by Unknown Author is licensed under </a:t>
            </a: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 tooltip="https://creativecommons.org/licenses/by-nc-nd/3.0/"/>
              </a:rPr>
              <a:t>CC BY-NC-ND</a:t>
            </a:r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89479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1312"/>
            <a:ext cx="10506456" cy="1010264"/>
          </a:xfrm>
        </p:spPr>
        <p:txBody>
          <a:bodyPr anchor="ctr">
            <a:normAutofit/>
          </a:bodyPr>
          <a:lstStyle/>
          <a:p>
            <a:r>
              <a:rPr lang="en-GB" b="1" u="sng" dirty="0"/>
              <a:t>Changemakers Computing Innovation Project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1217218-1C75-495E-8D6C-225D0049CF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41248" y="1352856"/>
          <a:ext cx="10506456" cy="4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92466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987213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Key to Success</a:t>
            </a:r>
          </a:p>
        </p:txBody>
      </p:sp>
      <p:pic>
        <p:nvPicPr>
          <p:cNvPr id="18" name="Graphic 17" descr="Key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655372">
            <a:off x="6441665" y="1206058"/>
            <a:ext cx="4844965" cy="484496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48587" y="2412670"/>
            <a:ext cx="6248042" cy="26740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The key to success in this module is to try and make W</a:t>
            </a:r>
            <a:r>
              <a:rPr lang="en-US" sz="2800" b="1" dirty="0"/>
              <a:t>eekly progress.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You will not be able to leave it until the last minute.</a:t>
            </a:r>
          </a:p>
        </p:txBody>
      </p:sp>
    </p:spTree>
    <p:extLst>
      <p:ext uri="{BB962C8B-B14F-4D97-AF65-F5344CB8AC3E}">
        <p14:creationId xmlns:p14="http://schemas.microsoft.com/office/powerpoint/2010/main" val="3169748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4" ma:contentTypeDescription="Create a new document." ma:contentTypeScope="" ma:versionID="f0509c700f7d88ec63a2a851bcd28be2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db36fd58def90dcb2291ee1f6a62b599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A92F5B3-4952-4761-896C-55146FB86F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E9D9C9-5535-4F7F-9CD1-9F0280682495}">
  <ds:schemaRefs>
    <ds:schemaRef ds:uri="http://purl.org/dc/terms/"/>
    <ds:schemaRef ds:uri="21682d76-7fed-41ad-9dab-ad3c63b4cd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7ac54d59-15ae-468f-8833-3c6b8f4d301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21163A5-1BC0-41A8-9BFF-A3C2789E67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2614</Words>
  <Application>Microsoft Office PowerPoint</Application>
  <PresentationFormat>Widescreen</PresentationFormat>
  <Paragraphs>194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Courier New</vt:lpstr>
      <vt:lpstr>Symbol</vt:lpstr>
      <vt:lpstr>Office Theme</vt:lpstr>
      <vt:lpstr>PowerPoint Presentation</vt:lpstr>
      <vt:lpstr>PowerPoint Presentation</vt:lpstr>
      <vt:lpstr>PowerPoint Presentation</vt:lpstr>
      <vt:lpstr>Bg. Assignment 1 - Task 1 Q1:</vt:lpstr>
      <vt:lpstr>PowerPoint Presentation</vt:lpstr>
      <vt:lpstr>Activity: ideation notes</vt:lpstr>
      <vt:lpstr>New and emerging technologies</vt:lpstr>
      <vt:lpstr>IMAGINATION</vt:lpstr>
      <vt:lpstr>PERSONAL INTEREST &amp; SOCIETAL TRENDS</vt:lpstr>
      <vt:lpstr>PROMBLEMS &amp; FRUSTARTIONS</vt:lpstr>
      <vt:lpstr>TECH TRENDS</vt:lpstr>
      <vt:lpstr>PowerPoint Presentation</vt:lpstr>
      <vt:lpstr>PowerPoint Presentation</vt:lpstr>
      <vt:lpstr>PowerPoint Presentation</vt:lpstr>
      <vt:lpstr>PowerPoint Presentation</vt:lpstr>
      <vt:lpstr>HOBBIES </vt:lpstr>
      <vt:lpstr>PowerPoint Presentation</vt:lpstr>
      <vt:lpstr>PowerPoint Presentation</vt:lpstr>
      <vt:lpstr>Project purpose and PSI</vt:lpstr>
      <vt:lpstr>View the ideas below to see if any match your areas of interest and give you ideas for your own project idea. Degree Show sample projects https://stemsummershowsuwtsd.org/computing/</vt:lpstr>
      <vt:lpstr>Example Project Titles</vt:lpstr>
      <vt:lpstr>Online Project examples</vt:lpstr>
      <vt:lpstr>Crowdfunding sites</vt:lpstr>
      <vt:lpstr>5-10min Activity:  What do YOU want to do?</vt:lpstr>
      <vt:lpstr>Activity: What do YOU want to do?</vt:lpstr>
      <vt:lpstr>PowerPoint Presentation</vt:lpstr>
      <vt:lpstr>Register.</vt:lpstr>
      <vt:lpstr> Questions.</vt:lpstr>
      <vt:lpstr>Session 2</vt:lpstr>
      <vt:lpstr>Overview: The 3Ps of ideation &amp; Innovation</vt:lpstr>
      <vt:lpstr>PowerPoint Presentation</vt:lpstr>
      <vt:lpstr>PowerPoint Presentation</vt:lpstr>
      <vt:lpstr>Student Social &amp; Support.</vt:lpstr>
      <vt:lpstr>The End.</vt:lpstr>
      <vt:lpstr>Archive slides.</vt:lpstr>
      <vt:lpstr>Reminder: Q&amp;A Etiquette</vt:lpstr>
      <vt:lpstr>Changemakers Computing Innovation Project</vt:lpstr>
      <vt:lpstr>The Key to Success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Williams</dc:creator>
  <cp:lastModifiedBy>James Williams</cp:lastModifiedBy>
  <cp:revision>66</cp:revision>
  <dcterms:created xsi:type="dcterms:W3CDTF">2021-05-24T14:04:41Z</dcterms:created>
  <dcterms:modified xsi:type="dcterms:W3CDTF">2024-02-06T09:58:30Z</dcterms:modified>
</cp:coreProperties>
</file>