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Relationship Id="rId1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06CB22-FDAA-4800-A12C-B541D201997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3B2B1B6-1DAB-4453-85A3-0846A9CD694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Extensive audience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DD430B-687B-495D-9818-7705DED366CF}" type="parTrans" cxnId="{7F2377E4-9804-4AF6-920D-83B2DC3563F2}">
      <dgm:prSet/>
      <dgm:spPr/>
      <dgm:t>
        <a:bodyPr/>
        <a:lstStyle/>
        <a:p>
          <a:endParaRPr lang="en-US"/>
        </a:p>
      </dgm:t>
    </dgm:pt>
    <dgm:pt modelId="{1B1CD047-4802-4FC0-A208-3370021F8B86}" type="sibTrans" cxnId="{7F2377E4-9804-4AF6-920D-83B2DC3563F2}">
      <dgm:prSet/>
      <dgm:spPr/>
      <dgm:t>
        <a:bodyPr/>
        <a:lstStyle/>
        <a:p>
          <a:endParaRPr lang="en-US"/>
        </a:p>
      </dgm:t>
    </dgm:pt>
    <dgm:pt modelId="{51EF49EB-57DB-4B19-97ED-5162C217F18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High interaction levels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36FB95-09FF-4097-9AC4-D151C93F50E9}" type="parTrans" cxnId="{6968B5E6-DD15-44C9-B802-353F26EFA0FB}">
      <dgm:prSet/>
      <dgm:spPr/>
      <dgm:t>
        <a:bodyPr/>
        <a:lstStyle/>
        <a:p>
          <a:endParaRPr lang="en-US"/>
        </a:p>
      </dgm:t>
    </dgm:pt>
    <dgm:pt modelId="{C320673B-7541-4AB4-A3A9-F1DE8BFDC712}" type="sibTrans" cxnId="{6968B5E6-DD15-44C9-B802-353F26EFA0FB}">
      <dgm:prSet/>
      <dgm:spPr/>
      <dgm:t>
        <a:bodyPr/>
        <a:lstStyle/>
        <a:p>
          <a:endParaRPr lang="en-US"/>
        </a:p>
      </dgm:t>
    </dgm:pt>
    <dgm:pt modelId="{252ADD70-E7E2-4200-9575-596EB6DDFD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More than 1 billion users globally (</a:t>
          </a:r>
          <a:r>
            <a:rPr lang="en-US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DataReportal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, 2023)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D3801C-84C8-4C1A-84D5-9FC8A31C3520}" type="parTrans" cxnId="{BAEBDEEA-D89E-464A-91CC-9D608A8653D1}">
      <dgm:prSet/>
      <dgm:spPr/>
      <dgm:t>
        <a:bodyPr/>
        <a:lstStyle/>
        <a:p>
          <a:endParaRPr lang="en-US"/>
        </a:p>
      </dgm:t>
    </dgm:pt>
    <dgm:pt modelId="{8ED1A8C8-F3BA-462F-9776-B0CA580CB546}" type="sibTrans" cxnId="{BAEBDEEA-D89E-464A-91CC-9D608A8653D1}">
      <dgm:prSet/>
      <dgm:spPr/>
      <dgm:t>
        <a:bodyPr/>
        <a:lstStyle/>
        <a:p>
          <a:endParaRPr lang="en-US"/>
        </a:p>
      </dgm:t>
    </dgm:pt>
    <dgm:pt modelId="{994014CA-1292-47F6-B864-5605C5239E5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Viral Discovery Algorithm: Small brands have the potential to achieve viral success (Business Insider Intelligence, 2023</a:t>
          </a:r>
          <a:r>
            <a:rPr lang="en-US" b="0" i="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6E7A42-A982-45C4-8CFF-81EBBC1200CE}" type="parTrans" cxnId="{59457709-1AEC-48DD-B390-1E7F1531704A}">
      <dgm:prSet/>
      <dgm:spPr/>
      <dgm:t>
        <a:bodyPr/>
        <a:lstStyle/>
        <a:p>
          <a:endParaRPr lang="en-US"/>
        </a:p>
      </dgm:t>
    </dgm:pt>
    <dgm:pt modelId="{81C54F2C-5441-4225-9396-E288D9C79DF4}" type="sibTrans" cxnId="{59457709-1AEC-48DD-B390-1E7F1531704A}">
      <dgm:prSet/>
      <dgm:spPr/>
      <dgm:t>
        <a:bodyPr/>
        <a:lstStyle/>
        <a:p>
          <a:endParaRPr lang="en-US"/>
        </a:p>
      </dgm:t>
    </dgm:pt>
    <dgm:pt modelId="{A0C57FFE-5878-4825-88AE-E6C4471F9EB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Collaborations with influencers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D3B927-A245-4EF3-9374-622B62B9DA8D}" type="parTrans" cxnId="{70237B36-4944-445C-8FDC-1254B2B6C95E}">
      <dgm:prSet/>
      <dgm:spPr/>
      <dgm:t>
        <a:bodyPr/>
        <a:lstStyle/>
        <a:p>
          <a:endParaRPr lang="en-US"/>
        </a:p>
      </dgm:t>
    </dgm:pt>
    <dgm:pt modelId="{FF63DC05-A22C-492F-975E-043F469CB33C}" type="sibTrans" cxnId="{70237B36-4944-445C-8FDC-1254B2B6C95E}">
      <dgm:prSet/>
      <dgm:spPr/>
      <dgm:t>
        <a:bodyPr/>
        <a:lstStyle/>
        <a:p>
          <a:endParaRPr lang="en-US"/>
        </a:p>
      </dgm:t>
    </dgm:pt>
    <dgm:pt modelId="{A22EA6F9-BD2D-47B2-8F55-D17DBFE82D6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Authentic content</a:t>
          </a:r>
          <a:endParaRPr lang="en-US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40D32F3-9116-489E-B6ED-15BBB6950780}" type="parTrans" cxnId="{E36BB1D1-539F-4C6D-B9FF-FCC3DB590ACE}">
      <dgm:prSet/>
      <dgm:spPr/>
      <dgm:t>
        <a:bodyPr/>
        <a:lstStyle/>
        <a:p>
          <a:endParaRPr lang="en-US"/>
        </a:p>
      </dgm:t>
    </dgm:pt>
    <dgm:pt modelId="{AEB8B12B-6CF2-42A0-A386-3FA1FD4EAD50}" type="sibTrans" cxnId="{E36BB1D1-539F-4C6D-B9FF-FCC3DB590ACE}">
      <dgm:prSet/>
      <dgm:spPr/>
      <dgm:t>
        <a:bodyPr/>
        <a:lstStyle/>
        <a:p>
          <a:endParaRPr lang="en-US"/>
        </a:p>
      </dgm:t>
    </dgm:pt>
    <dgm:pt modelId="{F661563A-57FD-41F3-BCCF-D2469992706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Resonates with younger audiences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7553FF-DF6E-46DC-9760-7AC131423DD4}" type="parTrans" cxnId="{A659F525-366A-4092-8E5D-E490A8786012}">
      <dgm:prSet/>
      <dgm:spPr/>
      <dgm:t>
        <a:bodyPr/>
        <a:lstStyle/>
        <a:p>
          <a:endParaRPr lang="en-US"/>
        </a:p>
      </dgm:t>
    </dgm:pt>
    <dgm:pt modelId="{0837638A-E7AE-4255-A9BE-51ABE84BFF86}" type="sibTrans" cxnId="{A659F525-366A-4092-8E5D-E490A8786012}">
      <dgm:prSet/>
      <dgm:spPr/>
      <dgm:t>
        <a:bodyPr/>
        <a:lstStyle/>
        <a:p>
          <a:endParaRPr lang="en-US"/>
        </a:p>
      </dgm:t>
    </dgm:pt>
    <dgm:pt modelId="{B0F34952-D70C-4E1E-A636-1733B6859CCF}" type="pres">
      <dgm:prSet presAssocID="{7506CB22-FDAA-4800-A12C-B541D2019975}" presName="root" presStyleCnt="0">
        <dgm:presLayoutVars>
          <dgm:dir/>
          <dgm:resizeHandles val="exact"/>
        </dgm:presLayoutVars>
      </dgm:prSet>
      <dgm:spPr/>
    </dgm:pt>
    <dgm:pt modelId="{08B328B2-85F3-4F05-8738-92EE94CBD69F}" type="pres">
      <dgm:prSet presAssocID="{D3B2B1B6-1DAB-4453-85A3-0846A9CD694F}" presName="compNode" presStyleCnt="0"/>
      <dgm:spPr/>
    </dgm:pt>
    <dgm:pt modelId="{B34BA9A5-AE25-4BEA-99E9-991EBCC8EF1B}" type="pres">
      <dgm:prSet presAssocID="{D3B2B1B6-1DAB-4453-85A3-0846A9CD694F}" presName="bgRect" presStyleLbl="bgShp" presStyleIdx="0" presStyleCnt="7"/>
      <dgm:spPr/>
    </dgm:pt>
    <dgm:pt modelId="{2D63A8F6-5075-49AC-A499-2B0315B34944}" type="pres">
      <dgm:prSet presAssocID="{D3B2B1B6-1DAB-4453-85A3-0846A9CD694F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3264F94-C773-4AD7-BFF2-7DAAD3FC8B5F}" type="pres">
      <dgm:prSet presAssocID="{D3B2B1B6-1DAB-4453-85A3-0846A9CD694F}" presName="spaceRect" presStyleCnt="0"/>
      <dgm:spPr/>
    </dgm:pt>
    <dgm:pt modelId="{2805F9B8-7011-4C3C-93CA-A187F5AD1BB8}" type="pres">
      <dgm:prSet presAssocID="{D3B2B1B6-1DAB-4453-85A3-0846A9CD694F}" presName="parTx" presStyleLbl="revTx" presStyleIdx="0" presStyleCnt="7">
        <dgm:presLayoutVars>
          <dgm:chMax val="0"/>
          <dgm:chPref val="0"/>
        </dgm:presLayoutVars>
      </dgm:prSet>
      <dgm:spPr/>
    </dgm:pt>
    <dgm:pt modelId="{E1AAC0FB-FC9D-4DCC-B359-BE2B2BBBCC51}" type="pres">
      <dgm:prSet presAssocID="{1B1CD047-4802-4FC0-A208-3370021F8B86}" presName="sibTrans" presStyleCnt="0"/>
      <dgm:spPr/>
    </dgm:pt>
    <dgm:pt modelId="{61FB5685-56BA-4346-82F7-54A9C59BA3F7}" type="pres">
      <dgm:prSet presAssocID="{51EF49EB-57DB-4B19-97ED-5162C217F18B}" presName="compNode" presStyleCnt="0"/>
      <dgm:spPr/>
    </dgm:pt>
    <dgm:pt modelId="{506A15A8-88FA-41FB-81D2-85A178293FFC}" type="pres">
      <dgm:prSet presAssocID="{51EF49EB-57DB-4B19-97ED-5162C217F18B}" presName="bgRect" presStyleLbl="bgShp" presStyleIdx="1" presStyleCnt="7"/>
      <dgm:spPr/>
    </dgm:pt>
    <dgm:pt modelId="{D0A06A69-25FD-4D84-AB19-A84135F24624}" type="pres">
      <dgm:prSet presAssocID="{51EF49EB-57DB-4B19-97ED-5162C217F18B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53C3D80-DB9F-4C71-97A3-655A00723233}" type="pres">
      <dgm:prSet presAssocID="{51EF49EB-57DB-4B19-97ED-5162C217F18B}" presName="spaceRect" presStyleCnt="0"/>
      <dgm:spPr/>
    </dgm:pt>
    <dgm:pt modelId="{874BB08B-A26E-4B5C-A0ED-6B6660156290}" type="pres">
      <dgm:prSet presAssocID="{51EF49EB-57DB-4B19-97ED-5162C217F18B}" presName="parTx" presStyleLbl="revTx" presStyleIdx="1" presStyleCnt="7">
        <dgm:presLayoutVars>
          <dgm:chMax val="0"/>
          <dgm:chPref val="0"/>
        </dgm:presLayoutVars>
      </dgm:prSet>
      <dgm:spPr/>
    </dgm:pt>
    <dgm:pt modelId="{A8B440CF-1C22-4840-B06B-3D3F0D74AA26}" type="pres">
      <dgm:prSet presAssocID="{C320673B-7541-4AB4-A3A9-F1DE8BFDC712}" presName="sibTrans" presStyleCnt="0"/>
      <dgm:spPr/>
    </dgm:pt>
    <dgm:pt modelId="{596CD294-1280-42FE-ADCF-63BB27EDA3A1}" type="pres">
      <dgm:prSet presAssocID="{252ADD70-E7E2-4200-9575-596EB6DDFD97}" presName="compNode" presStyleCnt="0"/>
      <dgm:spPr/>
    </dgm:pt>
    <dgm:pt modelId="{A95A870C-3974-414F-A716-52A9D1EC321B}" type="pres">
      <dgm:prSet presAssocID="{252ADD70-E7E2-4200-9575-596EB6DDFD97}" presName="bgRect" presStyleLbl="bgShp" presStyleIdx="2" presStyleCnt="7"/>
      <dgm:spPr/>
    </dgm:pt>
    <dgm:pt modelId="{69AF5BE0-B6D7-4923-8248-C0DFB443559D}" type="pres">
      <dgm:prSet presAssocID="{252ADD70-E7E2-4200-9575-596EB6DDFD97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th Globe Asia-Australia"/>
        </a:ext>
      </dgm:extLst>
    </dgm:pt>
    <dgm:pt modelId="{DF288E37-D4FF-4D03-815F-215ECCA25626}" type="pres">
      <dgm:prSet presAssocID="{252ADD70-E7E2-4200-9575-596EB6DDFD97}" presName="spaceRect" presStyleCnt="0"/>
      <dgm:spPr/>
    </dgm:pt>
    <dgm:pt modelId="{94914303-CC8D-4176-9E08-AD02D5D67264}" type="pres">
      <dgm:prSet presAssocID="{252ADD70-E7E2-4200-9575-596EB6DDFD97}" presName="parTx" presStyleLbl="revTx" presStyleIdx="2" presStyleCnt="7">
        <dgm:presLayoutVars>
          <dgm:chMax val="0"/>
          <dgm:chPref val="0"/>
        </dgm:presLayoutVars>
      </dgm:prSet>
      <dgm:spPr/>
    </dgm:pt>
    <dgm:pt modelId="{10F6F234-F867-4D2B-8C0A-20A55F26810D}" type="pres">
      <dgm:prSet presAssocID="{8ED1A8C8-F3BA-462F-9776-B0CA580CB546}" presName="sibTrans" presStyleCnt="0"/>
      <dgm:spPr/>
    </dgm:pt>
    <dgm:pt modelId="{F5DA5FD9-86DC-45C1-8A14-6253B461CFE1}" type="pres">
      <dgm:prSet presAssocID="{994014CA-1292-47F6-B864-5605C5239E5A}" presName="compNode" presStyleCnt="0"/>
      <dgm:spPr/>
    </dgm:pt>
    <dgm:pt modelId="{CA1C91C4-727B-4211-BCB1-1AB754BC545B}" type="pres">
      <dgm:prSet presAssocID="{994014CA-1292-47F6-B864-5605C5239E5A}" presName="bgRect" presStyleLbl="bgShp" presStyleIdx="3" presStyleCnt="7"/>
      <dgm:spPr/>
    </dgm:pt>
    <dgm:pt modelId="{C1DE2083-A3A1-48D0-A11A-B91439077FC8}" type="pres">
      <dgm:prSet presAssocID="{994014CA-1292-47F6-B864-5605C5239E5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ider Web"/>
        </a:ext>
      </dgm:extLst>
    </dgm:pt>
    <dgm:pt modelId="{144780C3-7973-4A66-90E3-D8F68F09B6E0}" type="pres">
      <dgm:prSet presAssocID="{994014CA-1292-47F6-B864-5605C5239E5A}" presName="spaceRect" presStyleCnt="0"/>
      <dgm:spPr/>
    </dgm:pt>
    <dgm:pt modelId="{A7E65845-A7D0-4978-BD2E-239A4BC3890C}" type="pres">
      <dgm:prSet presAssocID="{994014CA-1292-47F6-B864-5605C5239E5A}" presName="parTx" presStyleLbl="revTx" presStyleIdx="3" presStyleCnt="7" custScaleY="142612">
        <dgm:presLayoutVars>
          <dgm:chMax val="0"/>
          <dgm:chPref val="0"/>
        </dgm:presLayoutVars>
      </dgm:prSet>
      <dgm:spPr/>
    </dgm:pt>
    <dgm:pt modelId="{1BF0AF8B-DAD7-454C-BDEF-FA7F17616467}" type="pres">
      <dgm:prSet presAssocID="{81C54F2C-5441-4225-9396-E288D9C79DF4}" presName="sibTrans" presStyleCnt="0"/>
      <dgm:spPr/>
    </dgm:pt>
    <dgm:pt modelId="{3044E555-6091-4D9C-88E2-F508EFDEFCA2}" type="pres">
      <dgm:prSet presAssocID="{A0C57FFE-5878-4825-88AE-E6C4471F9EB3}" presName="compNode" presStyleCnt="0"/>
      <dgm:spPr/>
    </dgm:pt>
    <dgm:pt modelId="{D7BBB909-9A89-4A41-9F92-852CB77FD5E4}" type="pres">
      <dgm:prSet presAssocID="{A0C57FFE-5878-4825-88AE-E6C4471F9EB3}" presName="bgRect" presStyleLbl="bgShp" presStyleIdx="4" presStyleCnt="7"/>
      <dgm:spPr/>
    </dgm:pt>
    <dgm:pt modelId="{CC35A7C2-4B2E-4E6D-B833-C1E31F534040}" type="pres">
      <dgm:prSet presAssocID="{A0C57FFE-5878-4825-88AE-E6C4471F9EB3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BB66C13-8B34-4F6D-B132-B025188A028E}" type="pres">
      <dgm:prSet presAssocID="{A0C57FFE-5878-4825-88AE-E6C4471F9EB3}" presName="spaceRect" presStyleCnt="0"/>
      <dgm:spPr/>
    </dgm:pt>
    <dgm:pt modelId="{0A2BF17D-0078-46AB-BAF8-8AE61B515B40}" type="pres">
      <dgm:prSet presAssocID="{A0C57FFE-5878-4825-88AE-E6C4471F9EB3}" presName="parTx" presStyleLbl="revTx" presStyleIdx="4" presStyleCnt="7">
        <dgm:presLayoutVars>
          <dgm:chMax val="0"/>
          <dgm:chPref val="0"/>
        </dgm:presLayoutVars>
      </dgm:prSet>
      <dgm:spPr/>
    </dgm:pt>
    <dgm:pt modelId="{6E5CA1A0-AB12-4BC2-A5A1-5D7C0B5B723A}" type="pres">
      <dgm:prSet presAssocID="{FF63DC05-A22C-492F-975E-043F469CB33C}" presName="sibTrans" presStyleCnt="0"/>
      <dgm:spPr/>
    </dgm:pt>
    <dgm:pt modelId="{720B9D50-A926-4248-8E89-AF6CD013F84C}" type="pres">
      <dgm:prSet presAssocID="{A22EA6F9-BD2D-47B2-8F55-D17DBFE82D68}" presName="compNode" presStyleCnt="0"/>
      <dgm:spPr/>
    </dgm:pt>
    <dgm:pt modelId="{33E4AC29-060C-4F1B-872E-F70490E37F6A}" type="pres">
      <dgm:prSet presAssocID="{A22EA6F9-BD2D-47B2-8F55-D17DBFE82D68}" presName="bgRect" presStyleLbl="bgShp" presStyleIdx="5" presStyleCnt="7"/>
      <dgm:spPr/>
    </dgm:pt>
    <dgm:pt modelId="{20045CB0-3CA0-43A2-8E0D-1DF7C33980A7}" type="pres">
      <dgm:prSet presAssocID="{A22EA6F9-BD2D-47B2-8F55-D17DBFE82D6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500E054-D910-4E09-9F60-ADCEEECB69C0}" type="pres">
      <dgm:prSet presAssocID="{A22EA6F9-BD2D-47B2-8F55-D17DBFE82D68}" presName="spaceRect" presStyleCnt="0"/>
      <dgm:spPr/>
    </dgm:pt>
    <dgm:pt modelId="{7C4AE6D2-AD1D-485E-8D37-2DE027835B01}" type="pres">
      <dgm:prSet presAssocID="{A22EA6F9-BD2D-47B2-8F55-D17DBFE82D68}" presName="parTx" presStyleLbl="revTx" presStyleIdx="5" presStyleCnt="7">
        <dgm:presLayoutVars>
          <dgm:chMax val="0"/>
          <dgm:chPref val="0"/>
        </dgm:presLayoutVars>
      </dgm:prSet>
      <dgm:spPr/>
    </dgm:pt>
    <dgm:pt modelId="{4AB114A3-9D03-4EC6-A1DA-8723AF813438}" type="pres">
      <dgm:prSet presAssocID="{AEB8B12B-6CF2-42A0-A386-3FA1FD4EAD50}" presName="sibTrans" presStyleCnt="0"/>
      <dgm:spPr/>
    </dgm:pt>
    <dgm:pt modelId="{FDB47700-0BDA-4E24-8E95-8385AE555B9B}" type="pres">
      <dgm:prSet presAssocID="{F661563A-57FD-41F3-BCCF-D24699927061}" presName="compNode" presStyleCnt="0"/>
      <dgm:spPr/>
    </dgm:pt>
    <dgm:pt modelId="{EE098908-6820-4EC7-ACA6-5BA56E7297CF}" type="pres">
      <dgm:prSet presAssocID="{F661563A-57FD-41F3-BCCF-D24699927061}" presName="bgRect" presStyleLbl="bgShp" presStyleIdx="6" presStyleCnt="7"/>
      <dgm:spPr/>
    </dgm:pt>
    <dgm:pt modelId="{65990E93-C522-4D58-ABF1-D9B9A57C1722}" type="pres">
      <dgm:prSet presAssocID="{F661563A-57FD-41F3-BCCF-D24699927061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D10E6945-88A8-4C37-B65D-AC242C333576}" type="pres">
      <dgm:prSet presAssocID="{F661563A-57FD-41F3-BCCF-D24699927061}" presName="spaceRect" presStyleCnt="0"/>
      <dgm:spPr/>
    </dgm:pt>
    <dgm:pt modelId="{B2542469-623A-4D52-A3BB-164E92DD68EA}" type="pres">
      <dgm:prSet presAssocID="{F661563A-57FD-41F3-BCCF-D24699927061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9457709-1AEC-48DD-B390-1E7F1531704A}" srcId="{7506CB22-FDAA-4800-A12C-B541D2019975}" destId="{994014CA-1292-47F6-B864-5605C5239E5A}" srcOrd="3" destOrd="0" parTransId="{AD6E7A42-A982-45C4-8CFF-81EBBC1200CE}" sibTransId="{81C54F2C-5441-4225-9396-E288D9C79DF4}"/>
    <dgm:cxn modelId="{A659F525-366A-4092-8E5D-E490A8786012}" srcId="{7506CB22-FDAA-4800-A12C-B541D2019975}" destId="{F661563A-57FD-41F3-BCCF-D24699927061}" srcOrd="6" destOrd="0" parTransId="{B77553FF-DF6E-46DC-9760-7AC131423DD4}" sibTransId="{0837638A-E7AE-4255-A9BE-51ABE84BFF86}"/>
    <dgm:cxn modelId="{E656FE2C-97F0-444F-8445-BA245BC79872}" type="presOf" srcId="{252ADD70-E7E2-4200-9575-596EB6DDFD97}" destId="{94914303-CC8D-4176-9E08-AD02D5D67264}" srcOrd="0" destOrd="0" presId="urn:microsoft.com/office/officeart/2018/2/layout/IconVerticalSolidList"/>
    <dgm:cxn modelId="{70237B36-4944-445C-8FDC-1254B2B6C95E}" srcId="{7506CB22-FDAA-4800-A12C-B541D2019975}" destId="{A0C57FFE-5878-4825-88AE-E6C4471F9EB3}" srcOrd="4" destOrd="0" parTransId="{BAD3B927-A245-4EF3-9374-622B62B9DA8D}" sibTransId="{FF63DC05-A22C-492F-975E-043F469CB33C}"/>
    <dgm:cxn modelId="{9D9B3C44-15CD-4FBD-958E-1D78164A29BD}" type="presOf" srcId="{A22EA6F9-BD2D-47B2-8F55-D17DBFE82D68}" destId="{7C4AE6D2-AD1D-485E-8D37-2DE027835B01}" srcOrd="0" destOrd="0" presId="urn:microsoft.com/office/officeart/2018/2/layout/IconVerticalSolidList"/>
    <dgm:cxn modelId="{0D0A8850-6AFE-4242-B227-C53D23C5E68E}" type="presOf" srcId="{F661563A-57FD-41F3-BCCF-D24699927061}" destId="{B2542469-623A-4D52-A3BB-164E92DD68EA}" srcOrd="0" destOrd="0" presId="urn:microsoft.com/office/officeart/2018/2/layout/IconVerticalSolidList"/>
    <dgm:cxn modelId="{B703DE70-CFA2-4599-B928-E5E3DDA40C8D}" type="presOf" srcId="{A0C57FFE-5878-4825-88AE-E6C4471F9EB3}" destId="{0A2BF17D-0078-46AB-BAF8-8AE61B515B40}" srcOrd="0" destOrd="0" presId="urn:microsoft.com/office/officeart/2018/2/layout/IconVerticalSolidList"/>
    <dgm:cxn modelId="{5D915D75-9CE8-4C77-BB45-FA5C2BAD6D35}" type="presOf" srcId="{51EF49EB-57DB-4B19-97ED-5162C217F18B}" destId="{874BB08B-A26E-4B5C-A0ED-6B6660156290}" srcOrd="0" destOrd="0" presId="urn:microsoft.com/office/officeart/2018/2/layout/IconVerticalSolidList"/>
    <dgm:cxn modelId="{1A4B3485-CEC0-4661-B0BB-BD249D101698}" type="presOf" srcId="{7506CB22-FDAA-4800-A12C-B541D2019975}" destId="{B0F34952-D70C-4E1E-A636-1733B6859CCF}" srcOrd="0" destOrd="0" presId="urn:microsoft.com/office/officeart/2018/2/layout/IconVerticalSolidList"/>
    <dgm:cxn modelId="{048901A5-077E-450D-AA84-FBADF9D0DDB5}" type="presOf" srcId="{994014CA-1292-47F6-B864-5605C5239E5A}" destId="{A7E65845-A7D0-4978-BD2E-239A4BC3890C}" srcOrd="0" destOrd="0" presId="urn:microsoft.com/office/officeart/2018/2/layout/IconVerticalSolidList"/>
    <dgm:cxn modelId="{0A739ACA-FA4A-4BB7-8081-BA56E1FAE151}" type="presOf" srcId="{D3B2B1B6-1DAB-4453-85A3-0846A9CD694F}" destId="{2805F9B8-7011-4C3C-93CA-A187F5AD1BB8}" srcOrd="0" destOrd="0" presId="urn:microsoft.com/office/officeart/2018/2/layout/IconVerticalSolidList"/>
    <dgm:cxn modelId="{E36BB1D1-539F-4C6D-B9FF-FCC3DB590ACE}" srcId="{7506CB22-FDAA-4800-A12C-B541D2019975}" destId="{A22EA6F9-BD2D-47B2-8F55-D17DBFE82D68}" srcOrd="5" destOrd="0" parTransId="{F40D32F3-9116-489E-B6ED-15BBB6950780}" sibTransId="{AEB8B12B-6CF2-42A0-A386-3FA1FD4EAD50}"/>
    <dgm:cxn modelId="{7F2377E4-9804-4AF6-920D-83B2DC3563F2}" srcId="{7506CB22-FDAA-4800-A12C-B541D2019975}" destId="{D3B2B1B6-1DAB-4453-85A3-0846A9CD694F}" srcOrd="0" destOrd="0" parTransId="{CADD430B-687B-495D-9818-7705DED366CF}" sibTransId="{1B1CD047-4802-4FC0-A208-3370021F8B86}"/>
    <dgm:cxn modelId="{6968B5E6-DD15-44C9-B802-353F26EFA0FB}" srcId="{7506CB22-FDAA-4800-A12C-B541D2019975}" destId="{51EF49EB-57DB-4B19-97ED-5162C217F18B}" srcOrd="1" destOrd="0" parTransId="{5B36FB95-09FF-4097-9AC4-D151C93F50E9}" sibTransId="{C320673B-7541-4AB4-A3A9-F1DE8BFDC712}"/>
    <dgm:cxn modelId="{BAEBDEEA-D89E-464A-91CC-9D608A8653D1}" srcId="{7506CB22-FDAA-4800-A12C-B541D2019975}" destId="{252ADD70-E7E2-4200-9575-596EB6DDFD97}" srcOrd="2" destOrd="0" parTransId="{A1D3801C-84C8-4C1A-84D5-9FC8A31C3520}" sibTransId="{8ED1A8C8-F3BA-462F-9776-B0CA580CB546}"/>
    <dgm:cxn modelId="{2B766F0C-A057-42A6-B999-C3020E711D14}" type="presParOf" srcId="{B0F34952-D70C-4E1E-A636-1733B6859CCF}" destId="{08B328B2-85F3-4F05-8738-92EE94CBD69F}" srcOrd="0" destOrd="0" presId="urn:microsoft.com/office/officeart/2018/2/layout/IconVerticalSolidList"/>
    <dgm:cxn modelId="{A82B7540-A041-4F0F-9FF0-5CFED99AF76E}" type="presParOf" srcId="{08B328B2-85F3-4F05-8738-92EE94CBD69F}" destId="{B34BA9A5-AE25-4BEA-99E9-991EBCC8EF1B}" srcOrd="0" destOrd="0" presId="urn:microsoft.com/office/officeart/2018/2/layout/IconVerticalSolidList"/>
    <dgm:cxn modelId="{2A656F5F-D4EE-4A28-9B4D-CDE17951B165}" type="presParOf" srcId="{08B328B2-85F3-4F05-8738-92EE94CBD69F}" destId="{2D63A8F6-5075-49AC-A499-2B0315B34944}" srcOrd="1" destOrd="0" presId="urn:microsoft.com/office/officeart/2018/2/layout/IconVerticalSolidList"/>
    <dgm:cxn modelId="{60193F86-17E6-426B-B571-E3D4563D74E8}" type="presParOf" srcId="{08B328B2-85F3-4F05-8738-92EE94CBD69F}" destId="{53264F94-C773-4AD7-BFF2-7DAAD3FC8B5F}" srcOrd="2" destOrd="0" presId="urn:microsoft.com/office/officeart/2018/2/layout/IconVerticalSolidList"/>
    <dgm:cxn modelId="{9C0F0EB2-A0DE-4393-A2A7-63BE85916D8C}" type="presParOf" srcId="{08B328B2-85F3-4F05-8738-92EE94CBD69F}" destId="{2805F9B8-7011-4C3C-93CA-A187F5AD1BB8}" srcOrd="3" destOrd="0" presId="urn:microsoft.com/office/officeart/2018/2/layout/IconVerticalSolidList"/>
    <dgm:cxn modelId="{56CA120F-BECD-4F3A-87B8-6BA506AC56B9}" type="presParOf" srcId="{B0F34952-D70C-4E1E-A636-1733B6859CCF}" destId="{E1AAC0FB-FC9D-4DCC-B359-BE2B2BBBCC51}" srcOrd="1" destOrd="0" presId="urn:microsoft.com/office/officeart/2018/2/layout/IconVerticalSolidList"/>
    <dgm:cxn modelId="{88EF98B1-786C-47D8-9502-21BDE2EB824E}" type="presParOf" srcId="{B0F34952-D70C-4E1E-A636-1733B6859CCF}" destId="{61FB5685-56BA-4346-82F7-54A9C59BA3F7}" srcOrd="2" destOrd="0" presId="urn:microsoft.com/office/officeart/2018/2/layout/IconVerticalSolidList"/>
    <dgm:cxn modelId="{3EBAD0F8-761D-40F2-95E2-2B6175814AB3}" type="presParOf" srcId="{61FB5685-56BA-4346-82F7-54A9C59BA3F7}" destId="{506A15A8-88FA-41FB-81D2-85A178293FFC}" srcOrd="0" destOrd="0" presId="urn:microsoft.com/office/officeart/2018/2/layout/IconVerticalSolidList"/>
    <dgm:cxn modelId="{6238F3BF-B598-4C9A-A029-A8F7D65A56C0}" type="presParOf" srcId="{61FB5685-56BA-4346-82F7-54A9C59BA3F7}" destId="{D0A06A69-25FD-4D84-AB19-A84135F24624}" srcOrd="1" destOrd="0" presId="urn:microsoft.com/office/officeart/2018/2/layout/IconVerticalSolidList"/>
    <dgm:cxn modelId="{1489A37D-D756-4D3E-9DA5-F27AB6F709FF}" type="presParOf" srcId="{61FB5685-56BA-4346-82F7-54A9C59BA3F7}" destId="{453C3D80-DB9F-4C71-97A3-655A00723233}" srcOrd="2" destOrd="0" presId="urn:microsoft.com/office/officeart/2018/2/layout/IconVerticalSolidList"/>
    <dgm:cxn modelId="{50A4FC99-C864-432A-9690-A634739E1860}" type="presParOf" srcId="{61FB5685-56BA-4346-82F7-54A9C59BA3F7}" destId="{874BB08B-A26E-4B5C-A0ED-6B6660156290}" srcOrd="3" destOrd="0" presId="urn:microsoft.com/office/officeart/2018/2/layout/IconVerticalSolidList"/>
    <dgm:cxn modelId="{01CC2021-9CA6-466C-99AF-907E3049556B}" type="presParOf" srcId="{B0F34952-D70C-4E1E-A636-1733B6859CCF}" destId="{A8B440CF-1C22-4840-B06B-3D3F0D74AA26}" srcOrd="3" destOrd="0" presId="urn:microsoft.com/office/officeart/2018/2/layout/IconVerticalSolidList"/>
    <dgm:cxn modelId="{E053A34E-6B5E-4C2C-9253-D4EDE1D43CF1}" type="presParOf" srcId="{B0F34952-D70C-4E1E-A636-1733B6859CCF}" destId="{596CD294-1280-42FE-ADCF-63BB27EDA3A1}" srcOrd="4" destOrd="0" presId="urn:microsoft.com/office/officeart/2018/2/layout/IconVerticalSolidList"/>
    <dgm:cxn modelId="{2E365487-73C4-4269-BA08-006A8408B990}" type="presParOf" srcId="{596CD294-1280-42FE-ADCF-63BB27EDA3A1}" destId="{A95A870C-3974-414F-A716-52A9D1EC321B}" srcOrd="0" destOrd="0" presId="urn:microsoft.com/office/officeart/2018/2/layout/IconVerticalSolidList"/>
    <dgm:cxn modelId="{916B93E3-EF9A-428D-A95F-6AC65C800B1F}" type="presParOf" srcId="{596CD294-1280-42FE-ADCF-63BB27EDA3A1}" destId="{69AF5BE0-B6D7-4923-8248-C0DFB443559D}" srcOrd="1" destOrd="0" presId="urn:microsoft.com/office/officeart/2018/2/layout/IconVerticalSolidList"/>
    <dgm:cxn modelId="{F11C2665-AB00-49B6-A18A-F61D590B42C5}" type="presParOf" srcId="{596CD294-1280-42FE-ADCF-63BB27EDA3A1}" destId="{DF288E37-D4FF-4D03-815F-215ECCA25626}" srcOrd="2" destOrd="0" presId="urn:microsoft.com/office/officeart/2018/2/layout/IconVerticalSolidList"/>
    <dgm:cxn modelId="{577F3ECE-3A07-406F-82C7-151D43FA205A}" type="presParOf" srcId="{596CD294-1280-42FE-ADCF-63BB27EDA3A1}" destId="{94914303-CC8D-4176-9E08-AD02D5D67264}" srcOrd="3" destOrd="0" presId="urn:microsoft.com/office/officeart/2018/2/layout/IconVerticalSolidList"/>
    <dgm:cxn modelId="{666A53CA-7271-440F-A5D6-3A59F3DA9B62}" type="presParOf" srcId="{B0F34952-D70C-4E1E-A636-1733B6859CCF}" destId="{10F6F234-F867-4D2B-8C0A-20A55F26810D}" srcOrd="5" destOrd="0" presId="urn:microsoft.com/office/officeart/2018/2/layout/IconVerticalSolidList"/>
    <dgm:cxn modelId="{5C7BCE9E-709D-470E-AB8B-78B113CA53CD}" type="presParOf" srcId="{B0F34952-D70C-4E1E-A636-1733B6859CCF}" destId="{F5DA5FD9-86DC-45C1-8A14-6253B461CFE1}" srcOrd="6" destOrd="0" presId="urn:microsoft.com/office/officeart/2018/2/layout/IconVerticalSolidList"/>
    <dgm:cxn modelId="{D1B56C2E-852E-4E3A-8D1F-3F8D58845E90}" type="presParOf" srcId="{F5DA5FD9-86DC-45C1-8A14-6253B461CFE1}" destId="{CA1C91C4-727B-4211-BCB1-1AB754BC545B}" srcOrd="0" destOrd="0" presId="urn:microsoft.com/office/officeart/2018/2/layout/IconVerticalSolidList"/>
    <dgm:cxn modelId="{9897AD54-2EC6-4196-9CB5-B4BB32A4A1E6}" type="presParOf" srcId="{F5DA5FD9-86DC-45C1-8A14-6253B461CFE1}" destId="{C1DE2083-A3A1-48D0-A11A-B91439077FC8}" srcOrd="1" destOrd="0" presId="urn:microsoft.com/office/officeart/2018/2/layout/IconVerticalSolidList"/>
    <dgm:cxn modelId="{6582FD88-24F4-448F-B1F8-145A49A89D99}" type="presParOf" srcId="{F5DA5FD9-86DC-45C1-8A14-6253B461CFE1}" destId="{144780C3-7973-4A66-90E3-D8F68F09B6E0}" srcOrd="2" destOrd="0" presId="urn:microsoft.com/office/officeart/2018/2/layout/IconVerticalSolidList"/>
    <dgm:cxn modelId="{F549E7BD-54BB-435C-892E-76A7AAE87AA7}" type="presParOf" srcId="{F5DA5FD9-86DC-45C1-8A14-6253B461CFE1}" destId="{A7E65845-A7D0-4978-BD2E-239A4BC3890C}" srcOrd="3" destOrd="0" presId="urn:microsoft.com/office/officeart/2018/2/layout/IconVerticalSolidList"/>
    <dgm:cxn modelId="{A97EC721-42F4-48B5-8F5A-6EB9B9735B36}" type="presParOf" srcId="{B0F34952-D70C-4E1E-A636-1733B6859CCF}" destId="{1BF0AF8B-DAD7-454C-BDEF-FA7F17616467}" srcOrd="7" destOrd="0" presId="urn:microsoft.com/office/officeart/2018/2/layout/IconVerticalSolidList"/>
    <dgm:cxn modelId="{8BE48171-0F5C-4AD6-9DF4-C09A80D1C46B}" type="presParOf" srcId="{B0F34952-D70C-4E1E-A636-1733B6859CCF}" destId="{3044E555-6091-4D9C-88E2-F508EFDEFCA2}" srcOrd="8" destOrd="0" presId="urn:microsoft.com/office/officeart/2018/2/layout/IconVerticalSolidList"/>
    <dgm:cxn modelId="{FE99BC66-F2AD-45E7-8785-986E9A807656}" type="presParOf" srcId="{3044E555-6091-4D9C-88E2-F508EFDEFCA2}" destId="{D7BBB909-9A89-4A41-9F92-852CB77FD5E4}" srcOrd="0" destOrd="0" presId="urn:microsoft.com/office/officeart/2018/2/layout/IconVerticalSolidList"/>
    <dgm:cxn modelId="{F394211F-7561-4050-B99D-1077E0789D8F}" type="presParOf" srcId="{3044E555-6091-4D9C-88E2-F508EFDEFCA2}" destId="{CC35A7C2-4B2E-4E6D-B833-C1E31F534040}" srcOrd="1" destOrd="0" presId="urn:microsoft.com/office/officeart/2018/2/layout/IconVerticalSolidList"/>
    <dgm:cxn modelId="{1BE1DE09-B3F4-4630-9C6F-87D3B9D918AC}" type="presParOf" srcId="{3044E555-6091-4D9C-88E2-F508EFDEFCA2}" destId="{CBB66C13-8B34-4F6D-B132-B025188A028E}" srcOrd="2" destOrd="0" presId="urn:microsoft.com/office/officeart/2018/2/layout/IconVerticalSolidList"/>
    <dgm:cxn modelId="{C2DBBA9E-0697-4CF7-BED8-FA1CE77E28C0}" type="presParOf" srcId="{3044E555-6091-4D9C-88E2-F508EFDEFCA2}" destId="{0A2BF17D-0078-46AB-BAF8-8AE61B515B40}" srcOrd="3" destOrd="0" presId="urn:microsoft.com/office/officeart/2018/2/layout/IconVerticalSolidList"/>
    <dgm:cxn modelId="{F40EEF01-8B74-4814-9A7F-26FF014689D0}" type="presParOf" srcId="{B0F34952-D70C-4E1E-A636-1733B6859CCF}" destId="{6E5CA1A0-AB12-4BC2-A5A1-5D7C0B5B723A}" srcOrd="9" destOrd="0" presId="urn:microsoft.com/office/officeart/2018/2/layout/IconVerticalSolidList"/>
    <dgm:cxn modelId="{1841BC47-0650-4D27-AC30-F6108443E630}" type="presParOf" srcId="{B0F34952-D70C-4E1E-A636-1733B6859CCF}" destId="{720B9D50-A926-4248-8E89-AF6CD013F84C}" srcOrd="10" destOrd="0" presId="urn:microsoft.com/office/officeart/2018/2/layout/IconVerticalSolidList"/>
    <dgm:cxn modelId="{9B2FA787-5557-4EA2-A7E9-BF60787D3A48}" type="presParOf" srcId="{720B9D50-A926-4248-8E89-AF6CD013F84C}" destId="{33E4AC29-060C-4F1B-872E-F70490E37F6A}" srcOrd="0" destOrd="0" presId="urn:microsoft.com/office/officeart/2018/2/layout/IconVerticalSolidList"/>
    <dgm:cxn modelId="{172FAB08-52B0-4286-84D0-C6B087AC6147}" type="presParOf" srcId="{720B9D50-A926-4248-8E89-AF6CD013F84C}" destId="{20045CB0-3CA0-43A2-8E0D-1DF7C33980A7}" srcOrd="1" destOrd="0" presId="urn:microsoft.com/office/officeart/2018/2/layout/IconVerticalSolidList"/>
    <dgm:cxn modelId="{6CDE070D-5FD4-4E37-A2D7-A8B5882DB6AC}" type="presParOf" srcId="{720B9D50-A926-4248-8E89-AF6CD013F84C}" destId="{7500E054-D910-4E09-9F60-ADCEEECB69C0}" srcOrd="2" destOrd="0" presId="urn:microsoft.com/office/officeart/2018/2/layout/IconVerticalSolidList"/>
    <dgm:cxn modelId="{C83B8A26-D661-46D8-BB98-F31F1EDD034B}" type="presParOf" srcId="{720B9D50-A926-4248-8E89-AF6CD013F84C}" destId="{7C4AE6D2-AD1D-485E-8D37-2DE027835B01}" srcOrd="3" destOrd="0" presId="urn:microsoft.com/office/officeart/2018/2/layout/IconVerticalSolidList"/>
    <dgm:cxn modelId="{832EDFF8-467E-4060-9BF7-F43DDEDD181D}" type="presParOf" srcId="{B0F34952-D70C-4E1E-A636-1733B6859CCF}" destId="{4AB114A3-9D03-4EC6-A1DA-8723AF813438}" srcOrd="11" destOrd="0" presId="urn:microsoft.com/office/officeart/2018/2/layout/IconVerticalSolidList"/>
    <dgm:cxn modelId="{835CA8E6-347D-4110-A2D3-E904D1EAD999}" type="presParOf" srcId="{B0F34952-D70C-4E1E-A636-1733B6859CCF}" destId="{FDB47700-0BDA-4E24-8E95-8385AE555B9B}" srcOrd="12" destOrd="0" presId="urn:microsoft.com/office/officeart/2018/2/layout/IconVerticalSolidList"/>
    <dgm:cxn modelId="{209EAF7A-782E-4194-80F0-9628C1629D64}" type="presParOf" srcId="{FDB47700-0BDA-4E24-8E95-8385AE555B9B}" destId="{EE098908-6820-4EC7-ACA6-5BA56E7297CF}" srcOrd="0" destOrd="0" presId="urn:microsoft.com/office/officeart/2018/2/layout/IconVerticalSolidList"/>
    <dgm:cxn modelId="{C3239D9F-4FAC-4667-B807-CB0C5F743C65}" type="presParOf" srcId="{FDB47700-0BDA-4E24-8E95-8385AE555B9B}" destId="{65990E93-C522-4D58-ABF1-D9B9A57C1722}" srcOrd="1" destOrd="0" presId="urn:microsoft.com/office/officeart/2018/2/layout/IconVerticalSolidList"/>
    <dgm:cxn modelId="{A55D1415-81C2-4793-8179-899A95CF0B90}" type="presParOf" srcId="{FDB47700-0BDA-4E24-8E95-8385AE555B9B}" destId="{D10E6945-88A8-4C37-B65D-AC242C333576}" srcOrd="2" destOrd="0" presId="urn:microsoft.com/office/officeart/2018/2/layout/IconVerticalSolidList"/>
    <dgm:cxn modelId="{51F610EF-F773-41C0-A04E-27D7D8DFEC2B}" type="presParOf" srcId="{FDB47700-0BDA-4E24-8E95-8385AE555B9B}" destId="{B2542469-623A-4D52-A3BB-164E92DD68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307B2D-6E6B-46A1-8C5C-31077905083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43C5C4C0-3A6A-4685-A2F9-BB2E51632184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Unpredictable nature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158BBE-F553-4B2D-80C1-8E1B22589146}" type="parTrans" cxnId="{4A62DADB-E114-4F1D-907D-FBD03F2F0AA0}">
      <dgm:prSet/>
      <dgm:spPr/>
      <dgm:t>
        <a:bodyPr/>
        <a:lstStyle/>
        <a:p>
          <a:endParaRPr lang="en-GB"/>
        </a:p>
      </dgm:t>
    </dgm:pt>
    <dgm:pt modelId="{36357371-25D1-4194-8268-6C26BE061B4A}" type="sibTrans" cxnId="{4A62DADB-E114-4F1D-907D-FBD03F2F0AA0}">
      <dgm:prSet/>
      <dgm:spPr/>
      <dgm:t>
        <a:bodyPr/>
        <a:lstStyle/>
        <a:p>
          <a:endParaRPr lang="en-GB"/>
        </a:p>
      </dgm:t>
    </dgm:pt>
    <dgm:pt modelId="{BA17DC3F-2C68-4033-89BF-22C469150982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Virality cannot be assured (Huang &amp; Zhang, 2023)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Significant pressure on resources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B3BD74-2798-48AD-B752-1FCDD1D0D68B}" type="parTrans" cxnId="{785475E5-7EE7-4092-8A48-7BD0698A78CA}">
      <dgm:prSet/>
      <dgm:spPr/>
      <dgm:t>
        <a:bodyPr/>
        <a:lstStyle/>
        <a:p>
          <a:endParaRPr lang="en-GB"/>
        </a:p>
      </dgm:t>
    </dgm:pt>
    <dgm:pt modelId="{B9598CDA-A061-440B-B8DC-4A4260E05AD8}" type="sibTrans" cxnId="{785475E5-7EE7-4092-8A48-7BD0698A78CA}">
      <dgm:prSet/>
      <dgm:spPr/>
      <dgm:t>
        <a:bodyPr/>
        <a:lstStyle/>
        <a:p>
          <a:endParaRPr lang="en-GB"/>
        </a:p>
      </dgm:t>
    </dgm:pt>
    <dgm:pt modelId="{FD895E68-1E68-46BA-8B70-72BF3C5CE85C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Ongoing need for creativity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FE196F-E66E-4912-807F-B37C1C1C44C9}" type="parTrans" cxnId="{1458BD77-2E79-4B10-90B8-B27810163B3E}">
      <dgm:prSet/>
      <dgm:spPr/>
      <dgm:t>
        <a:bodyPr/>
        <a:lstStyle/>
        <a:p>
          <a:endParaRPr lang="en-GB"/>
        </a:p>
      </dgm:t>
    </dgm:pt>
    <dgm:pt modelId="{44B24154-7938-4197-A7EB-4AAC07D41594}" type="sibTrans" cxnId="{1458BD77-2E79-4B10-90B8-B27810163B3E}">
      <dgm:prSet/>
      <dgm:spPr/>
      <dgm:t>
        <a:bodyPr/>
        <a:lstStyle/>
        <a:p>
          <a:endParaRPr lang="en-GB"/>
        </a:p>
      </dgm:t>
    </dgm:pt>
    <dgm:pt modelId="{A682C7FF-6C4E-4B7D-8420-8A0554D423A9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Production demands are relentless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E44AFA-DECF-4F45-8A36-D3F1D6C47A23}" type="parTrans" cxnId="{CDD2CA2B-A59C-4390-BEE2-539BCD379CA0}">
      <dgm:prSet/>
      <dgm:spPr/>
      <dgm:t>
        <a:bodyPr/>
        <a:lstStyle/>
        <a:p>
          <a:endParaRPr lang="en-GB"/>
        </a:p>
      </dgm:t>
    </dgm:pt>
    <dgm:pt modelId="{E5DD662F-35F5-4970-8A3E-C91FD9DC284E}" type="sibTrans" cxnId="{CDD2CA2B-A59C-4390-BEE2-539BCD379CA0}">
      <dgm:prSet/>
      <dgm:spPr/>
      <dgm:t>
        <a:bodyPr/>
        <a:lstStyle/>
        <a:p>
          <a:endParaRPr lang="en-GB"/>
        </a:p>
      </dgm:t>
    </dgm:pt>
    <dgm:pt modelId="{7310009C-7C6A-429F-A63F-AADC5EA298D3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Strain on capabilities</a:t>
          </a:r>
          <a:b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Assessing ROI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96E4ED-F3F1-4469-817E-FB4C8DA36038}" type="parTrans" cxnId="{B506F3BC-B898-4768-9729-752C41867D18}">
      <dgm:prSet/>
      <dgm:spPr/>
      <dgm:t>
        <a:bodyPr/>
        <a:lstStyle/>
        <a:p>
          <a:endParaRPr lang="en-GB"/>
        </a:p>
      </dgm:t>
    </dgm:pt>
    <dgm:pt modelId="{7B43D62F-04FE-45CF-81E1-41F375C26C4D}" type="sibTrans" cxnId="{B506F3BC-B898-4768-9729-752C41867D18}">
      <dgm:prSet/>
      <dgm:spPr/>
      <dgm:t>
        <a:bodyPr/>
        <a:lstStyle/>
        <a:p>
          <a:endParaRPr lang="en-GB"/>
        </a:p>
      </dgm:t>
    </dgm:pt>
    <dgm:pt modelId="{41A56191-D051-4248-9A07-C42556560AE4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Connecting viral trends to real conversions (</a:t>
          </a:r>
          <a:r>
            <a:rPr lang="en-US" sz="1400" b="0" i="0" baseline="0" dirty="0" err="1">
              <a:latin typeface="Arial" panose="020B0604020202020204" pitchFamily="34" charset="0"/>
              <a:cs typeface="Arial" panose="020B0604020202020204" pitchFamily="34" charset="0"/>
            </a:rPr>
            <a:t>Emarketer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, 2023)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C467698-21AF-48AD-93A6-86BE33911759}" type="parTrans" cxnId="{55AB4889-3331-4C33-906E-BCCBCFF7EC34}">
      <dgm:prSet/>
      <dgm:spPr/>
      <dgm:t>
        <a:bodyPr/>
        <a:lstStyle/>
        <a:p>
          <a:endParaRPr lang="en-GB"/>
        </a:p>
      </dgm:t>
    </dgm:pt>
    <dgm:pt modelId="{855685F7-9462-4EBD-91B6-423E52BEDA2E}" type="sibTrans" cxnId="{55AB4889-3331-4C33-906E-BCCBCFF7EC34}">
      <dgm:prSet/>
      <dgm:spPr/>
      <dgm:t>
        <a:bodyPr/>
        <a:lstStyle/>
        <a:p>
          <a:endParaRPr lang="en-GB"/>
        </a:p>
      </dgm:t>
    </dgm:pt>
    <dgm:pt modelId="{604B5E09-1811-413A-A3B5-AADEE4F88BBC}" type="pres">
      <dgm:prSet presAssocID="{2C307B2D-6E6B-46A1-8C5C-310779050834}" presName="linear" presStyleCnt="0">
        <dgm:presLayoutVars>
          <dgm:animLvl val="lvl"/>
          <dgm:resizeHandles val="exact"/>
        </dgm:presLayoutVars>
      </dgm:prSet>
      <dgm:spPr/>
    </dgm:pt>
    <dgm:pt modelId="{C907EDFC-616E-4459-9506-F69F43A6BA8D}" type="pres">
      <dgm:prSet presAssocID="{43C5C4C0-3A6A-4685-A2F9-BB2E51632184}" presName="parentText" presStyleLbl="node1" presStyleIdx="0" presStyleCnt="6" custLinFactNeighborX="0" custLinFactNeighborY="-85992">
        <dgm:presLayoutVars>
          <dgm:chMax val="0"/>
          <dgm:bulletEnabled val="1"/>
        </dgm:presLayoutVars>
      </dgm:prSet>
      <dgm:spPr/>
    </dgm:pt>
    <dgm:pt modelId="{0D1E8B86-2C2C-4062-A467-79CF7822552E}" type="pres">
      <dgm:prSet presAssocID="{36357371-25D1-4194-8268-6C26BE061B4A}" presName="spacer" presStyleCnt="0"/>
      <dgm:spPr/>
    </dgm:pt>
    <dgm:pt modelId="{D8905CAB-3722-4031-9E38-A48131C81AA1}" type="pres">
      <dgm:prSet presAssocID="{BA17DC3F-2C68-4033-89BF-22C46915098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1ADD339-9D81-4F48-91C9-8F561C7FD301}" type="pres">
      <dgm:prSet presAssocID="{B9598CDA-A061-440B-B8DC-4A4260E05AD8}" presName="spacer" presStyleCnt="0"/>
      <dgm:spPr/>
    </dgm:pt>
    <dgm:pt modelId="{AB241692-C9E3-49CB-938B-4BA780BC68C0}" type="pres">
      <dgm:prSet presAssocID="{FD895E68-1E68-46BA-8B70-72BF3C5CE85C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21456CD4-FE6A-46A5-9CCE-3E1D326456B3}" type="pres">
      <dgm:prSet presAssocID="{44B24154-7938-4197-A7EB-4AAC07D41594}" presName="spacer" presStyleCnt="0"/>
      <dgm:spPr/>
    </dgm:pt>
    <dgm:pt modelId="{CFB47F0F-4ED7-47F1-BFAD-56B7ADB52F1A}" type="pres">
      <dgm:prSet presAssocID="{A682C7FF-6C4E-4B7D-8420-8A0554D423A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335D5F9-94A7-4E5F-A896-DFF236010B02}" type="pres">
      <dgm:prSet presAssocID="{E5DD662F-35F5-4970-8A3E-C91FD9DC284E}" presName="spacer" presStyleCnt="0"/>
      <dgm:spPr/>
    </dgm:pt>
    <dgm:pt modelId="{51515934-3D8B-4A61-AF6C-98EE4DB69251}" type="pres">
      <dgm:prSet presAssocID="{7310009C-7C6A-429F-A63F-AADC5EA298D3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846F76F-936E-4F20-A8B4-2A1A00719DB6}" type="pres">
      <dgm:prSet presAssocID="{7B43D62F-04FE-45CF-81E1-41F375C26C4D}" presName="spacer" presStyleCnt="0"/>
      <dgm:spPr/>
    </dgm:pt>
    <dgm:pt modelId="{8DAEF076-6423-408C-A018-17CFC8D2B677}" type="pres">
      <dgm:prSet presAssocID="{41A56191-D051-4248-9A07-C42556560AE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E84E51F-424F-4B7B-A8C1-333CB33DFD79}" type="presOf" srcId="{41A56191-D051-4248-9A07-C42556560AE4}" destId="{8DAEF076-6423-408C-A018-17CFC8D2B677}" srcOrd="0" destOrd="0" presId="urn:microsoft.com/office/officeart/2005/8/layout/vList2"/>
    <dgm:cxn modelId="{CDD2CA2B-A59C-4390-BEE2-539BCD379CA0}" srcId="{2C307B2D-6E6B-46A1-8C5C-310779050834}" destId="{A682C7FF-6C4E-4B7D-8420-8A0554D423A9}" srcOrd="3" destOrd="0" parTransId="{B9E44AFA-DECF-4F45-8A36-D3F1D6C47A23}" sibTransId="{E5DD662F-35F5-4970-8A3E-C91FD9DC284E}"/>
    <dgm:cxn modelId="{66A80763-D0C8-4046-8911-0F9C90F699A5}" type="presOf" srcId="{2C307B2D-6E6B-46A1-8C5C-310779050834}" destId="{604B5E09-1811-413A-A3B5-AADEE4F88BBC}" srcOrd="0" destOrd="0" presId="urn:microsoft.com/office/officeart/2005/8/layout/vList2"/>
    <dgm:cxn modelId="{B078A443-D8FB-44E8-B157-8EA166AA6C58}" type="presOf" srcId="{FD895E68-1E68-46BA-8B70-72BF3C5CE85C}" destId="{AB241692-C9E3-49CB-938B-4BA780BC68C0}" srcOrd="0" destOrd="0" presId="urn:microsoft.com/office/officeart/2005/8/layout/vList2"/>
    <dgm:cxn modelId="{D695A447-7F0E-471E-B9AB-36B805DC2C9A}" type="presOf" srcId="{BA17DC3F-2C68-4033-89BF-22C469150982}" destId="{D8905CAB-3722-4031-9E38-A48131C81AA1}" srcOrd="0" destOrd="0" presId="urn:microsoft.com/office/officeart/2005/8/layout/vList2"/>
    <dgm:cxn modelId="{1458BD77-2E79-4B10-90B8-B27810163B3E}" srcId="{2C307B2D-6E6B-46A1-8C5C-310779050834}" destId="{FD895E68-1E68-46BA-8B70-72BF3C5CE85C}" srcOrd="2" destOrd="0" parTransId="{28FE196F-E66E-4912-807F-B37C1C1C44C9}" sibTransId="{44B24154-7938-4197-A7EB-4AAC07D41594}"/>
    <dgm:cxn modelId="{55AB4889-3331-4C33-906E-BCCBCFF7EC34}" srcId="{2C307B2D-6E6B-46A1-8C5C-310779050834}" destId="{41A56191-D051-4248-9A07-C42556560AE4}" srcOrd="5" destOrd="0" parTransId="{3C467698-21AF-48AD-93A6-86BE33911759}" sibTransId="{855685F7-9462-4EBD-91B6-423E52BEDA2E}"/>
    <dgm:cxn modelId="{851A04A2-ED1A-460B-83A3-E99D0526472E}" type="presOf" srcId="{A682C7FF-6C4E-4B7D-8420-8A0554D423A9}" destId="{CFB47F0F-4ED7-47F1-BFAD-56B7ADB52F1A}" srcOrd="0" destOrd="0" presId="urn:microsoft.com/office/officeart/2005/8/layout/vList2"/>
    <dgm:cxn modelId="{1E33B5AB-D411-4C65-9355-797437E4C7E9}" type="presOf" srcId="{7310009C-7C6A-429F-A63F-AADC5EA298D3}" destId="{51515934-3D8B-4A61-AF6C-98EE4DB69251}" srcOrd="0" destOrd="0" presId="urn:microsoft.com/office/officeart/2005/8/layout/vList2"/>
    <dgm:cxn modelId="{B506F3BC-B898-4768-9729-752C41867D18}" srcId="{2C307B2D-6E6B-46A1-8C5C-310779050834}" destId="{7310009C-7C6A-429F-A63F-AADC5EA298D3}" srcOrd="4" destOrd="0" parTransId="{2296E4ED-F3F1-4469-817E-FB4C8DA36038}" sibTransId="{7B43D62F-04FE-45CF-81E1-41F375C26C4D}"/>
    <dgm:cxn modelId="{4A62DADB-E114-4F1D-907D-FBD03F2F0AA0}" srcId="{2C307B2D-6E6B-46A1-8C5C-310779050834}" destId="{43C5C4C0-3A6A-4685-A2F9-BB2E51632184}" srcOrd="0" destOrd="0" parTransId="{81158BBE-F553-4B2D-80C1-8E1B22589146}" sibTransId="{36357371-25D1-4194-8268-6C26BE061B4A}"/>
    <dgm:cxn modelId="{9057DDE1-35A3-4742-98D3-60EE752132F7}" type="presOf" srcId="{43C5C4C0-3A6A-4685-A2F9-BB2E51632184}" destId="{C907EDFC-616E-4459-9506-F69F43A6BA8D}" srcOrd="0" destOrd="0" presId="urn:microsoft.com/office/officeart/2005/8/layout/vList2"/>
    <dgm:cxn modelId="{785475E5-7EE7-4092-8A48-7BD0698A78CA}" srcId="{2C307B2D-6E6B-46A1-8C5C-310779050834}" destId="{BA17DC3F-2C68-4033-89BF-22C469150982}" srcOrd="1" destOrd="0" parTransId="{23B3BD74-2798-48AD-B752-1FCDD1D0D68B}" sibTransId="{B9598CDA-A061-440B-B8DC-4A4260E05AD8}"/>
    <dgm:cxn modelId="{76ADFACC-CA22-44C7-BC41-F0F7D093C743}" type="presParOf" srcId="{604B5E09-1811-413A-A3B5-AADEE4F88BBC}" destId="{C907EDFC-616E-4459-9506-F69F43A6BA8D}" srcOrd="0" destOrd="0" presId="urn:microsoft.com/office/officeart/2005/8/layout/vList2"/>
    <dgm:cxn modelId="{99E20ED1-B1ED-4584-81C3-AAD08053F5A8}" type="presParOf" srcId="{604B5E09-1811-413A-A3B5-AADEE4F88BBC}" destId="{0D1E8B86-2C2C-4062-A467-79CF7822552E}" srcOrd="1" destOrd="0" presId="urn:microsoft.com/office/officeart/2005/8/layout/vList2"/>
    <dgm:cxn modelId="{3649A5F2-28DA-4856-BFD4-BD3919104B49}" type="presParOf" srcId="{604B5E09-1811-413A-A3B5-AADEE4F88BBC}" destId="{D8905CAB-3722-4031-9E38-A48131C81AA1}" srcOrd="2" destOrd="0" presId="urn:microsoft.com/office/officeart/2005/8/layout/vList2"/>
    <dgm:cxn modelId="{BDC3A079-CF86-4162-8904-ABF4DA160CF4}" type="presParOf" srcId="{604B5E09-1811-413A-A3B5-AADEE4F88BBC}" destId="{D1ADD339-9D81-4F48-91C9-8F561C7FD301}" srcOrd="3" destOrd="0" presId="urn:microsoft.com/office/officeart/2005/8/layout/vList2"/>
    <dgm:cxn modelId="{16F10F49-E0B0-4BFD-9A45-312789D86DF5}" type="presParOf" srcId="{604B5E09-1811-413A-A3B5-AADEE4F88BBC}" destId="{AB241692-C9E3-49CB-938B-4BA780BC68C0}" srcOrd="4" destOrd="0" presId="urn:microsoft.com/office/officeart/2005/8/layout/vList2"/>
    <dgm:cxn modelId="{76D5DC24-4551-4B97-AFE2-DAFD9154ADC3}" type="presParOf" srcId="{604B5E09-1811-413A-A3B5-AADEE4F88BBC}" destId="{21456CD4-FE6A-46A5-9CCE-3E1D326456B3}" srcOrd="5" destOrd="0" presId="urn:microsoft.com/office/officeart/2005/8/layout/vList2"/>
    <dgm:cxn modelId="{4E4A3292-60A2-4114-B090-3B1DE3875147}" type="presParOf" srcId="{604B5E09-1811-413A-A3B5-AADEE4F88BBC}" destId="{CFB47F0F-4ED7-47F1-BFAD-56B7ADB52F1A}" srcOrd="6" destOrd="0" presId="urn:microsoft.com/office/officeart/2005/8/layout/vList2"/>
    <dgm:cxn modelId="{B6B1A45A-93CA-440E-A5B4-B4AD684AB59D}" type="presParOf" srcId="{604B5E09-1811-413A-A3B5-AADEE4F88BBC}" destId="{B335D5F9-94A7-4E5F-A896-DFF236010B02}" srcOrd="7" destOrd="0" presId="urn:microsoft.com/office/officeart/2005/8/layout/vList2"/>
    <dgm:cxn modelId="{E2A99E21-71F2-4239-822B-23EA59E281BA}" type="presParOf" srcId="{604B5E09-1811-413A-A3B5-AADEE4F88BBC}" destId="{51515934-3D8B-4A61-AF6C-98EE4DB69251}" srcOrd="8" destOrd="0" presId="urn:microsoft.com/office/officeart/2005/8/layout/vList2"/>
    <dgm:cxn modelId="{CB0D57E3-77CF-462E-833A-A70CDAD1979A}" type="presParOf" srcId="{604B5E09-1811-413A-A3B5-AADEE4F88BBC}" destId="{B846F76F-936E-4F20-A8B4-2A1A00719DB6}" srcOrd="9" destOrd="0" presId="urn:microsoft.com/office/officeart/2005/8/layout/vList2"/>
    <dgm:cxn modelId="{C0C22AF0-8D53-4915-994E-69831876D694}" type="presParOf" srcId="{604B5E09-1811-413A-A3B5-AADEE4F88BBC}" destId="{8DAEF076-6423-408C-A018-17CFC8D2B67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938EAB7-B8FA-43A6-A1A2-DCA4C1D226EA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CB2D679-B674-45CB-9DE9-35DF51F9EDF7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Concerns regarding algorithmic transparency 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DA2865-FFB9-4CF2-A9A0-5AC0DDD5241C}" type="parTrans" cxnId="{76F4C971-D657-4F4D-A91F-1BD0D0770C93}">
      <dgm:prSet/>
      <dgm:spPr/>
      <dgm:t>
        <a:bodyPr/>
        <a:lstStyle/>
        <a:p>
          <a:endParaRPr lang="en-US"/>
        </a:p>
      </dgm:t>
    </dgm:pt>
    <dgm:pt modelId="{9A1E87E5-4A18-42CA-9594-F24AE6B4647D}" type="sibTrans" cxnId="{76F4C971-D657-4F4D-A91F-1BD0D0770C93}">
      <dgm:prSet/>
      <dgm:spPr/>
      <dgm:t>
        <a:bodyPr/>
        <a:lstStyle/>
        <a:p>
          <a:endParaRPr lang="en-US"/>
        </a:p>
      </dgm:t>
    </dgm:pt>
    <dgm:pt modelId="{B1A15C21-9216-46EC-8925-B85F4F0B591E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Issues related to data handling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7CB659-644B-42D2-A5CB-F389919A6C00}" type="parTrans" cxnId="{62FA847C-2830-4B87-9489-05348634B5E4}">
      <dgm:prSet/>
      <dgm:spPr/>
      <dgm:t>
        <a:bodyPr/>
        <a:lstStyle/>
        <a:p>
          <a:endParaRPr lang="en-US"/>
        </a:p>
      </dgm:t>
    </dgm:pt>
    <dgm:pt modelId="{FB26B3EC-6255-47C1-9D10-87D866A2AFBA}" type="sibTrans" cxnId="{62FA847C-2830-4B87-9489-05348634B5E4}">
      <dgm:prSet/>
      <dgm:spPr/>
      <dgm:t>
        <a:bodyPr/>
        <a:lstStyle/>
        <a:p>
          <a:endParaRPr lang="en-US"/>
        </a:p>
      </dgm:t>
    </dgm:pt>
    <dgm:pt modelId="{2FA2C2C6-13E3-4C0C-90A4-AF64515D65C8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Emphasis on authenticity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80C96B2-EB18-460E-9700-2E7E639C6523}" type="parTrans" cxnId="{D676B941-911F-40B8-BF3A-F7A661440F56}">
      <dgm:prSet/>
      <dgm:spPr/>
      <dgm:t>
        <a:bodyPr/>
        <a:lstStyle/>
        <a:p>
          <a:endParaRPr lang="en-US"/>
        </a:p>
      </dgm:t>
    </dgm:pt>
    <dgm:pt modelId="{6F5D7224-05B0-48A0-BA96-E2CCFD7D7093}" type="sibTrans" cxnId="{D676B941-911F-40B8-BF3A-F7A661440F56}">
      <dgm:prSet/>
      <dgm:spPr/>
      <dgm:t>
        <a:bodyPr/>
        <a:lstStyle/>
        <a:p>
          <a:endParaRPr lang="en-US"/>
        </a:p>
      </dgm:t>
    </dgm:pt>
    <dgm:pt modelId="{E587C1B1-5367-4945-9056-353FFA5881C9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Relevant guidelines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5E38FD5-32BA-475A-B875-CFBD9CC0E5AC}" type="parTrans" cxnId="{3E1DF1B2-7E12-4235-8B3C-FDE75B89B0F0}">
      <dgm:prSet/>
      <dgm:spPr/>
      <dgm:t>
        <a:bodyPr/>
        <a:lstStyle/>
        <a:p>
          <a:endParaRPr lang="en-US"/>
        </a:p>
      </dgm:t>
    </dgm:pt>
    <dgm:pt modelId="{E2ED7009-5776-4FDE-8D68-8F0DC39C2F2A}" type="sibTrans" cxnId="{3E1DF1B2-7E12-4235-8B3C-FDE75B89B0F0}">
      <dgm:prSet/>
      <dgm:spPr/>
      <dgm:t>
        <a:bodyPr/>
        <a:lstStyle/>
        <a:p>
          <a:endParaRPr lang="en-US"/>
        </a:p>
      </dgm:t>
    </dgm:pt>
    <dgm:pt modelId="{DA5A0BE8-53A1-475C-BCF4-0AEC1B06F9D7}">
      <dgm:prSet custT="1"/>
      <dgm:spPr/>
      <dgm:t>
        <a:bodyPr/>
        <a:lstStyle/>
        <a:p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Awareness of cultural nuances is crucial to avoid reinforcing stereotypes when dealing with trends (Dwivedi et al., 2023).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E69DD9-1BE2-4D5C-9D20-B38F3D7A1B14}" type="parTrans" cxnId="{2D90CF24-3CD4-40AE-8336-0FD8F6E9B7C3}">
      <dgm:prSet/>
      <dgm:spPr/>
      <dgm:t>
        <a:bodyPr/>
        <a:lstStyle/>
        <a:p>
          <a:endParaRPr lang="en-GB"/>
        </a:p>
      </dgm:t>
    </dgm:pt>
    <dgm:pt modelId="{A6F9D120-69E3-4B45-9833-D75185FFCB24}" type="sibTrans" cxnId="{2D90CF24-3CD4-40AE-8336-0FD8F6E9B7C3}">
      <dgm:prSet/>
      <dgm:spPr/>
      <dgm:t>
        <a:bodyPr/>
        <a:lstStyle/>
        <a:p>
          <a:endParaRPr lang="en-GB"/>
        </a:p>
      </dgm:t>
    </dgm:pt>
    <dgm:pt modelId="{681A8FA0-3730-46AA-978E-7D695462EAC1}">
      <dgm:prSet custT="1"/>
      <dgm:spPr/>
      <dgm:t>
        <a:bodyPr/>
        <a:lstStyle/>
        <a:p>
          <a:r>
            <a:rPr lang="en-US" sz="1400" b="0" i="0" baseline="0">
              <a:latin typeface="Arial" panose="020B0604020202020204" pitchFamily="34" charset="0"/>
              <a:cs typeface="Arial" panose="020B0604020202020204" pitchFamily="34" charset="0"/>
            </a:rPr>
            <a:t>Importance </a:t>
          </a:r>
          <a:r>
            <a:rPr lang="en-US" sz="1400" b="0" i="0" baseline="0" dirty="0">
              <a:latin typeface="Arial" panose="020B0604020202020204" pitchFamily="34" charset="0"/>
              <a:cs typeface="Arial" panose="020B0604020202020204" pitchFamily="34" charset="0"/>
            </a:rPr>
            <a:t>of clear disclosures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651D7D-6689-4BBD-BEED-DAB9DF2CA354}" type="parTrans" cxnId="{563ED55D-4213-4F54-B6B6-8397273F8921}">
      <dgm:prSet/>
      <dgm:spPr/>
      <dgm:t>
        <a:bodyPr/>
        <a:lstStyle/>
        <a:p>
          <a:endParaRPr lang="en-GB"/>
        </a:p>
      </dgm:t>
    </dgm:pt>
    <dgm:pt modelId="{C416BFC2-21CB-4B1C-AF23-883D8E56B6FA}" type="sibTrans" cxnId="{563ED55D-4213-4F54-B6B6-8397273F8921}">
      <dgm:prSet/>
      <dgm:spPr/>
      <dgm:t>
        <a:bodyPr/>
        <a:lstStyle/>
        <a:p>
          <a:endParaRPr lang="en-GB"/>
        </a:p>
      </dgm:t>
    </dgm:pt>
    <dgm:pt modelId="{BD0CFC7D-7616-4514-B69C-57C4DB0C7604}" type="pres">
      <dgm:prSet presAssocID="{0938EAB7-B8FA-43A6-A1A2-DCA4C1D226EA}" presName="linear" presStyleCnt="0">
        <dgm:presLayoutVars>
          <dgm:animLvl val="lvl"/>
          <dgm:resizeHandles val="exact"/>
        </dgm:presLayoutVars>
      </dgm:prSet>
      <dgm:spPr/>
    </dgm:pt>
    <dgm:pt modelId="{F4DF6A57-8C7B-457D-ACC5-AB815D4B28B7}" type="pres">
      <dgm:prSet presAssocID="{0CB2D679-B674-45CB-9DE9-35DF51F9EDF7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634FF64-EF71-41E6-8CBB-840A5E2F80EF}" type="pres">
      <dgm:prSet presAssocID="{9A1E87E5-4A18-42CA-9594-F24AE6B4647D}" presName="spacer" presStyleCnt="0"/>
      <dgm:spPr/>
    </dgm:pt>
    <dgm:pt modelId="{BD3F9689-5AF4-4A83-B618-0D2978DD2753}" type="pres">
      <dgm:prSet presAssocID="{B1A15C21-9216-46EC-8925-B85F4F0B591E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1EFC92B-9615-4E90-A530-A4696DC5176C}" type="pres">
      <dgm:prSet presAssocID="{FB26B3EC-6255-47C1-9D10-87D866A2AFBA}" presName="spacer" presStyleCnt="0"/>
      <dgm:spPr/>
    </dgm:pt>
    <dgm:pt modelId="{58BDB829-E619-484F-80D1-87794EEF363C}" type="pres">
      <dgm:prSet presAssocID="{DA5A0BE8-53A1-475C-BCF4-0AEC1B06F9D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80AF159-6ECF-4AE5-AB09-551F0B9BDCCD}" type="pres">
      <dgm:prSet presAssocID="{A6F9D120-69E3-4B45-9833-D75185FFCB24}" presName="spacer" presStyleCnt="0"/>
      <dgm:spPr/>
    </dgm:pt>
    <dgm:pt modelId="{EDF381F0-D737-4626-93D2-68D84384B6A2}" type="pres">
      <dgm:prSet presAssocID="{681A8FA0-3730-46AA-978E-7D695462EAC1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E502014-94D7-4D85-8443-CD68C7224207}" type="pres">
      <dgm:prSet presAssocID="{C416BFC2-21CB-4B1C-AF23-883D8E56B6FA}" presName="spacer" presStyleCnt="0"/>
      <dgm:spPr/>
    </dgm:pt>
    <dgm:pt modelId="{AF7C02C7-BA11-4B66-BE6B-8EFB64E41863}" type="pres">
      <dgm:prSet presAssocID="{2FA2C2C6-13E3-4C0C-90A4-AF64515D65C8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BBBDC915-9270-4CCD-B98F-3155A2FF6FF7}" type="pres">
      <dgm:prSet presAssocID="{6F5D7224-05B0-48A0-BA96-E2CCFD7D7093}" presName="spacer" presStyleCnt="0"/>
      <dgm:spPr/>
    </dgm:pt>
    <dgm:pt modelId="{8368ED5E-8348-46BF-A912-0B746E98440F}" type="pres">
      <dgm:prSet presAssocID="{E587C1B1-5367-4945-9056-353FFA5881C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9CF510F-8547-4453-9390-9548657BD7B1}" type="presOf" srcId="{0CB2D679-B674-45CB-9DE9-35DF51F9EDF7}" destId="{F4DF6A57-8C7B-457D-ACC5-AB815D4B28B7}" srcOrd="0" destOrd="0" presId="urn:microsoft.com/office/officeart/2005/8/layout/vList2"/>
    <dgm:cxn modelId="{D78A1522-7580-4EEC-B8C2-27130CEE4D8A}" type="presOf" srcId="{DA5A0BE8-53A1-475C-BCF4-0AEC1B06F9D7}" destId="{58BDB829-E619-484F-80D1-87794EEF363C}" srcOrd="0" destOrd="0" presId="urn:microsoft.com/office/officeart/2005/8/layout/vList2"/>
    <dgm:cxn modelId="{2D90CF24-3CD4-40AE-8336-0FD8F6E9B7C3}" srcId="{0938EAB7-B8FA-43A6-A1A2-DCA4C1D226EA}" destId="{DA5A0BE8-53A1-475C-BCF4-0AEC1B06F9D7}" srcOrd="2" destOrd="0" parTransId="{F9E69DD9-1BE2-4D5C-9D20-B38F3D7A1B14}" sibTransId="{A6F9D120-69E3-4B45-9833-D75185FFCB24}"/>
    <dgm:cxn modelId="{563ED55D-4213-4F54-B6B6-8397273F8921}" srcId="{0938EAB7-B8FA-43A6-A1A2-DCA4C1D226EA}" destId="{681A8FA0-3730-46AA-978E-7D695462EAC1}" srcOrd="3" destOrd="0" parTransId="{17651D7D-6689-4BBD-BEED-DAB9DF2CA354}" sibTransId="{C416BFC2-21CB-4B1C-AF23-883D8E56B6FA}"/>
    <dgm:cxn modelId="{D676B941-911F-40B8-BF3A-F7A661440F56}" srcId="{0938EAB7-B8FA-43A6-A1A2-DCA4C1D226EA}" destId="{2FA2C2C6-13E3-4C0C-90A4-AF64515D65C8}" srcOrd="4" destOrd="0" parTransId="{B80C96B2-EB18-460E-9700-2E7E639C6523}" sibTransId="{6F5D7224-05B0-48A0-BA96-E2CCFD7D7093}"/>
    <dgm:cxn modelId="{BB9B9265-7E23-4A4A-9949-7CB84D1BE7C2}" type="presOf" srcId="{B1A15C21-9216-46EC-8925-B85F4F0B591E}" destId="{BD3F9689-5AF4-4A83-B618-0D2978DD2753}" srcOrd="0" destOrd="0" presId="urn:microsoft.com/office/officeart/2005/8/layout/vList2"/>
    <dgm:cxn modelId="{76F4C971-D657-4F4D-A91F-1BD0D0770C93}" srcId="{0938EAB7-B8FA-43A6-A1A2-DCA4C1D226EA}" destId="{0CB2D679-B674-45CB-9DE9-35DF51F9EDF7}" srcOrd="0" destOrd="0" parTransId="{2FDA2865-FFB9-4CF2-A9A0-5AC0DDD5241C}" sibTransId="{9A1E87E5-4A18-42CA-9594-F24AE6B4647D}"/>
    <dgm:cxn modelId="{62FA847C-2830-4B87-9489-05348634B5E4}" srcId="{0938EAB7-B8FA-43A6-A1A2-DCA4C1D226EA}" destId="{B1A15C21-9216-46EC-8925-B85F4F0B591E}" srcOrd="1" destOrd="0" parTransId="{B37CB659-644B-42D2-A5CB-F389919A6C00}" sibTransId="{FB26B3EC-6255-47C1-9D10-87D866A2AFBA}"/>
    <dgm:cxn modelId="{750AB584-58FE-4996-A99F-EEFAD7E46772}" type="presOf" srcId="{2FA2C2C6-13E3-4C0C-90A4-AF64515D65C8}" destId="{AF7C02C7-BA11-4B66-BE6B-8EFB64E41863}" srcOrd="0" destOrd="0" presId="urn:microsoft.com/office/officeart/2005/8/layout/vList2"/>
    <dgm:cxn modelId="{1A99DD87-EB6C-4DD4-91F2-03CD1B6BEDFB}" type="presOf" srcId="{0938EAB7-B8FA-43A6-A1A2-DCA4C1D226EA}" destId="{BD0CFC7D-7616-4514-B69C-57C4DB0C7604}" srcOrd="0" destOrd="0" presId="urn:microsoft.com/office/officeart/2005/8/layout/vList2"/>
    <dgm:cxn modelId="{B147DB8A-E15D-4B28-A3DE-685371A623BA}" type="presOf" srcId="{681A8FA0-3730-46AA-978E-7D695462EAC1}" destId="{EDF381F0-D737-4626-93D2-68D84384B6A2}" srcOrd="0" destOrd="0" presId="urn:microsoft.com/office/officeart/2005/8/layout/vList2"/>
    <dgm:cxn modelId="{A56A37A5-EC03-4478-BA67-379BAF3FC0ED}" type="presOf" srcId="{E587C1B1-5367-4945-9056-353FFA5881C9}" destId="{8368ED5E-8348-46BF-A912-0B746E98440F}" srcOrd="0" destOrd="0" presId="urn:microsoft.com/office/officeart/2005/8/layout/vList2"/>
    <dgm:cxn modelId="{3E1DF1B2-7E12-4235-8B3C-FDE75B89B0F0}" srcId="{0938EAB7-B8FA-43A6-A1A2-DCA4C1D226EA}" destId="{E587C1B1-5367-4945-9056-353FFA5881C9}" srcOrd="5" destOrd="0" parTransId="{65E38FD5-32BA-475A-B875-CFBD9CC0E5AC}" sibTransId="{E2ED7009-5776-4FDE-8D68-8F0DC39C2F2A}"/>
    <dgm:cxn modelId="{23755EF3-DD00-4CED-A481-E66B28E937BC}" type="presParOf" srcId="{BD0CFC7D-7616-4514-B69C-57C4DB0C7604}" destId="{F4DF6A57-8C7B-457D-ACC5-AB815D4B28B7}" srcOrd="0" destOrd="0" presId="urn:microsoft.com/office/officeart/2005/8/layout/vList2"/>
    <dgm:cxn modelId="{34A1CD7E-AB84-4FD3-A036-89D86D67A04A}" type="presParOf" srcId="{BD0CFC7D-7616-4514-B69C-57C4DB0C7604}" destId="{7634FF64-EF71-41E6-8CBB-840A5E2F80EF}" srcOrd="1" destOrd="0" presId="urn:microsoft.com/office/officeart/2005/8/layout/vList2"/>
    <dgm:cxn modelId="{18C03C0F-B059-4256-A26F-CD284BE92A2F}" type="presParOf" srcId="{BD0CFC7D-7616-4514-B69C-57C4DB0C7604}" destId="{BD3F9689-5AF4-4A83-B618-0D2978DD2753}" srcOrd="2" destOrd="0" presId="urn:microsoft.com/office/officeart/2005/8/layout/vList2"/>
    <dgm:cxn modelId="{EC98ABC5-25E5-41EB-8DD4-69EABF7EEAA5}" type="presParOf" srcId="{BD0CFC7D-7616-4514-B69C-57C4DB0C7604}" destId="{C1EFC92B-9615-4E90-A530-A4696DC5176C}" srcOrd="3" destOrd="0" presId="urn:microsoft.com/office/officeart/2005/8/layout/vList2"/>
    <dgm:cxn modelId="{0FD5DE08-C662-499A-AA1C-0C49F92C9C1F}" type="presParOf" srcId="{BD0CFC7D-7616-4514-B69C-57C4DB0C7604}" destId="{58BDB829-E619-484F-80D1-87794EEF363C}" srcOrd="4" destOrd="0" presId="urn:microsoft.com/office/officeart/2005/8/layout/vList2"/>
    <dgm:cxn modelId="{06E0AE28-7CBD-4626-A1D4-FEE5F6F8D7AE}" type="presParOf" srcId="{BD0CFC7D-7616-4514-B69C-57C4DB0C7604}" destId="{380AF159-6ECF-4AE5-AB09-551F0B9BDCCD}" srcOrd="5" destOrd="0" presId="urn:microsoft.com/office/officeart/2005/8/layout/vList2"/>
    <dgm:cxn modelId="{BABB2BB1-D491-4EB6-ACDB-D154C20560A8}" type="presParOf" srcId="{BD0CFC7D-7616-4514-B69C-57C4DB0C7604}" destId="{EDF381F0-D737-4626-93D2-68D84384B6A2}" srcOrd="6" destOrd="0" presId="urn:microsoft.com/office/officeart/2005/8/layout/vList2"/>
    <dgm:cxn modelId="{5D29F418-7BDD-44E1-A486-EA6323990F3F}" type="presParOf" srcId="{BD0CFC7D-7616-4514-B69C-57C4DB0C7604}" destId="{0E502014-94D7-4D85-8443-CD68C7224207}" srcOrd="7" destOrd="0" presId="urn:microsoft.com/office/officeart/2005/8/layout/vList2"/>
    <dgm:cxn modelId="{EEAFC6EE-5349-4765-92B3-C0B1E0170AEA}" type="presParOf" srcId="{BD0CFC7D-7616-4514-B69C-57C4DB0C7604}" destId="{AF7C02C7-BA11-4B66-BE6B-8EFB64E41863}" srcOrd="8" destOrd="0" presId="urn:microsoft.com/office/officeart/2005/8/layout/vList2"/>
    <dgm:cxn modelId="{417F705C-D1AA-404D-9EFB-44C9D68EE082}" type="presParOf" srcId="{BD0CFC7D-7616-4514-B69C-57C4DB0C7604}" destId="{BBBDC915-9270-4CCD-B98F-3155A2FF6FF7}" srcOrd="9" destOrd="0" presId="urn:microsoft.com/office/officeart/2005/8/layout/vList2"/>
    <dgm:cxn modelId="{C4A8C248-0212-4E34-A721-3DDF0AE613FE}" type="presParOf" srcId="{BD0CFC7D-7616-4514-B69C-57C4DB0C7604}" destId="{8368ED5E-8348-46BF-A912-0B746E98440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2AD0339-69F0-4C86-B394-2C99F0B2D955}" type="doc">
      <dgm:prSet loTypeId="urn:microsoft.com/office/officeart/2016/7/layout/Horizontal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51701D25-1B76-4F82-B80F-AA8242F17EE3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Test &amp; Adapt</a:t>
          </a:r>
        </a:p>
      </dgm:t>
    </dgm:pt>
    <dgm:pt modelId="{9FCC9F83-7979-45D0-A92F-C4EB64235001}" type="parTrans" cxnId="{6D3B5DF0-4780-4CC4-85B4-AC2274DD295D}">
      <dgm:prSet/>
      <dgm:spPr/>
      <dgm:t>
        <a:bodyPr/>
        <a:lstStyle/>
        <a:p>
          <a:endParaRPr lang="en-US"/>
        </a:p>
      </dgm:t>
    </dgm:pt>
    <dgm:pt modelId="{CF088715-21F7-4CC6-90FC-4BED96CBBD3C}" type="sibTrans" cxnId="{6D3B5DF0-4780-4CC4-85B4-AC2274DD295D}">
      <dgm:prSet/>
      <dgm:spPr/>
      <dgm:t>
        <a:bodyPr/>
        <a:lstStyle/>
        <a:p>
          <a:endParaRPr lang="en-US"/>
        </a:p>
      </dgm:t>
    </dgm:pt>
    <dgm:pt modelId="{955EF0DB-FFF6-4335-8071-EFC5F96D689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Test &amp; Adapt: Experiment with content and learn from performance (WARC, 2023)</a:t>
          </a:r>
        </a:p>
      </dgm:t>
    </dgm:pt>
    <dgm:pt modelId="{2CEB20E3-FEF8-4279-B428-5531EBEF18D4}" type="parTrans" cxnId="{EEB3A539-2A9E-48D8-B85B-7BE0D2313BA1}">
      <dgm:prSet/>
      <dgm:spPr/>
      <dgm:t>
        <a:bodyPr/>
        <a:lstStyle/>
        <a:p>
          <a:endParaRPr lang="en-US"/>
        </a:p>
      </dgm:t>
    </dgm:pt>
    <dgm:pt modelId="{070153B2-C1AF-4EFB-895D-B1BDA10B5864}" type="sibTrans" cxnId="{EEB3A539-2A9E-48D8-B85B-7BE0D2313BA1}">
      <dgm:prSet/>
      <dgm:spPr/>
      <dgm:t>
        <a:bodyPr/>
        <a:lstStyle/>
        <a:p>
          <a:endParaRPr lang="en-US"/>
        </a:p>
      </dgm:t>
    </dgm:pt>
    <dgm:pt modelId="{4576FAD9-80FB-43C8-9F72-DD7AD11147B0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Focus on</a:t>
          </a:r>
        </a:p>
      </dgm:t>
    </dgm:pt>
    <dgm:pt modelId="{4F4CB12C-04C2-4FEC-88CB-DF66FEEDF5C0}" type="parTrans" cxnId="{88B02D73-0400-4697-8507-A3D79ED3F1D3}">
      <dgm:prSet/>
      <dgm:spPr/>
      <dgm:t>
        <a:bodyPr/>
        <a:lstStyle/>
        <a:p>
          <a:endParaRPr lang="en-US"/>
        </a:p>
      </dgm:t>
    </dgm:pt>
    <dgm:pt modelId="{8F9DF0C5-8A66-4AC4-86F6-5637BFD34346}" type="sibTrans" cxnId="{88B02D73-0400-4697-8507-A3D79ED3F1D3}">
      <dgm:prSet/>
      <dgm:spPr/>
      <dgm:t>
        <a:bodyPr/>
        <a:lstStyle/>
        <a:p>
          <a:endParaRPr lang="en-US"/>
        </a:p>
      </dgm:t>
    </dgm:pt>
    <dgm:pt modelId="{D8522E26-DDF5-43CC-AEA0-A0512B233C71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Focus on Authenticity: Align with creators who reflect brand values (Huang &amp; Zhang, 2023)</a:t>
          </a:r>
        </a:p>
      </dgm:t>
    </dgm:pt>
    <dgm:pt modelId="{55867D17-4E09-43C1-8978-8895D3EDEFD6}" type="parTrans" cxnId="{D744ACC0-A4F8-4D33-A689-55A3EDBFD134}">
      <dgm:prSet/>
      <dgm:spPr/>
      <dgm:t>
        <a:bodyPr/>
        <a:lstStyle/>
        <a:p>
          <a:endParaRPr lang="en-US"/>
        </a:p>
      </dgm:t>
    </dgm:pt>
    <dgm:pt modelId="{6228EEF6-B19C-4B68-BA9F-AF3B9D23887E}" type="sibTrans" cxnId="{D744ACC0-A4F8-4D33-A689-55A3EDBFD134}">
      <dgm:prSet/>
      <dgm:spPr/>
      <dgm:t>
        <a:bodyPr/>
        <a:lstStyle/>
        <a:p>
          <a:endParaRPr lang="en-US"/>
        </a:p>
      </dgm:t>
    </dgm:pt>
    <dgm:pt modelId="{FBB3BDC6-651D-4EE7-AF24-F51FC3261C57}">
      <dgm:prSet custT="1"/>
      <dgm:spPr/>
      <dgm:t>
        <a:bodyPr/>
        <a:lstStyle/>
        <a:p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Embrace</a:t>
          </a:r>
        </a:p>
      </dgm:t>
    </dgm:pt>
    <dgm:pt modelId="{689466F8-0E15-4E0E-AD05-A78BB2F79375}" type="parTrans" cxnId="{5D625345-B9C4-4676-9F07-D24D9CAFA953}">
      <dgm:prSet/>
      <dgm:spPr/>
      <dgm:t>
        <a:bodyPr/>
        <a:lstStyle/>
        <a:p>
          <a:endParaRPr lang="en-US"/>
        </a:p>
      </dgm:t>
    </dgm:pt>
    <dgm:pt modelId="{4FAE5821-1E14-4FEC-8EB5-2E61CBE91C1B}" type="sibTrans" cxnId="{5D625345-B9C4-4676-9F07-D24D9CAFA953}">
      <dgm:prSet/>
      <dgm:spPr/>
      <dgm:t>
        <a:bodyPr/>
        <a:lstStyle/>
        <a:p>
          <a:endParaRPr lang="en-US"/>
        </a:p>
      </dgm:t>
    </dgm:pt>
    <dgm:pt modelId="{51CB8627-13DC-43A4-A8FF-BE115CC9B974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Embrace Ethics: Prioritize transparency, user well-being, and compliance (Zuboff, 2023)</a:t>
          </a:r>
        </a:p>
      </dgm:t>
    </dgm:pt>
    <dgm:pt modelId="{1D7630D1-27D3-4FE2-A25A-E64AFE36A9EB}" type="parTrans" cxnId="{1B1FBC90-E761-44FC-841B-5EFF65ECD4AB}">
      <dgm:prSet/>
      <dgm:spPr/>
      <dgm:t>
        <a:bodyPr/>
        <a:lstStyle/>
        <a:p>
          <a:endParaRPr lang="en-US"/>
        </a:p>
      </dgm:t>
    </dgm:pt>
    <dgm:pt modelId="{75898660-5AA6-4128-B9D8-E9D530838675}" type="sibTrans" cxnId="{1B1FBC90-E761-44FC-841B-5EFF65ECD4AB}">
      <dgm:prSet/>
      <dgm:spPr/>
      <dgm:t>
        <a:bodyPr/>
        <a:lstStyle/>
        <a:p>
          <a:endParaRPr lang="en-US"/>
        </a:p>
      </dgm:t>
    </dgm:pt>
    <dgm:pt modelId="{BAB72D62-A2B9-4CE6-AD6D-B2B3120F050B}" type="pres">
      <dgm:prSet presAssocID="{02AD0339-69F0-4C86-B394-2C99F0B2D955}" presName="Name0" presStyleCnt="0">
        <dgm:presLayoutVars>
          <dgm:dir/>
          <dgm:animLvl val="lvl"/>
          <dgm:resizeHandles val="exact"/>
        </dgm:presLayoutVars>
      </dgm:prSet>
      <dgm:spPr/>
    </dgm:pt>
    <dgm:pt modelId="{FA709882-DA77-484E-B99F-95BD00704B20}" type="pres">
      <dgm:prSet presAssocID="{51701D25-1B76-4F82-B80F-AA8242F17EE3}" presName="composite" presStyleCnt="0"/>
      <dgm:spPr/>
    </dgm:pt>
    <dgm:pt modelId="{62849142-543B-4ECC-8567-E18FF1DB0396}" type="pres">
      <dgm:prSet presAssocID="{51701D25-1B76-4F82-B80F-AA8242F17EE3}" presName="parTx" presStyleLbl="alignNode1" presStyleIdx="0" presStyleCnt="3">
        <dgm:presLayoutVars>
          <dgm:chMax val="0"/>
          <dgm:chPref val="0"/>
        </dgm:presLayoutVars>
      </dgm:prSet>
      <dgm:spPr/>
    </dgm:pt>
    <dgm:pt modelId="{4ACE5D26-0490-4E2B-B762-D40740E45379}" type="pres">
      <dgm:prSet presAssocID="{51701D25-1B76-4F82-B80F-AA8242F17EE3}" presName="desTx" presStyleLbl="alignAccFollowNode1" presStyleIdx="0" presStyleCnt="3">
        <dgm:presLayoutVars/>
      </dgm:prSet>
      <dgm:spPr/>
    </dgm:pt>
    <dgm:pt modelId="{5171BDD3-FB02-44C1-84E3-34FB96B1D10F}" type="pres">
      <dgm:prSet presAssocID="{CF088715-21F7-4CC6-90FC-4BED96CBBD3C}" presName="space" presStyleCnt="0"/>
      <dgm:spPr/>
    </dgm:pt>
    <dgm:pt modelId="{728FC7C5-80C5-4E68-986D-D699BA0BBF65}" type="pres">
      <dgm:prSet presAssocID="{4576FAD9-80FB-43C8-9F72-DD7AD11147B0}" presName="composite" presStyleCnt="0"/>
      <dgm:spPr/>
    </dgm:pt>
    <dgm:pt modelId="{8FE9CBFE-4B02-4CCE-9816-90431DB60618}" type="pres">
      <dgm:prSet presAssocID="{4576FAD9-80FB-43C8-9F72-DD7AD11147B0}" presName="parTx" presStyleLbl="alignNode1" presStyleIdx="1" presStyleCnt="3">
        <dgm:presLayoutVars>
          <dgm:chMax val="0"/>
          <dgm:chPref val="0"/>
        </dgm:presLayoutVars>
      </dgm:prSet>
      <dgm:spPr/>
    </dgm:pt>
    <dgm:pt modelId="{80278025-DDE2-44FA-ADF1-2DF205D904D7}" type="pres">
      <dgm:prSet presAssocID="{4576FAD9-80FB-43C8-9F72-DD7AD11147B0}" presName="desTx" presStyleLbl="alignAccFollowNode1" presStyleIdx="1" presStyleCnt="3">
        <dgm:presLayoutVars/>
      </dgm:prSet>
      <dgm:spPr/>
    </dgm:pt>
    <dgm:pt modelId="{27795786-BBC1-4457-B7E5-FF5557A58128}" type="pres">
      <dgm:prSet presAssocID="{8F9DF0C5-8A66-4AC4-86F6-5637BFD34346}" presName="space" presStyleCnt="0"/>
      <dgm:spPr/>
    </dgm:pt>
    <dgm:pt modelId="{F507A526-BC1F-43BC-8C2E-E597382D6E0B}" type="pres">
      <dgm:prSet presAssocID="{FBB3BDC6-651D-4EE7-AF24-F51FC3261C57}" presName="composite" presStyleCnt="0"/>
      <dgm:spPr/>
    </dgm:pt>
    <dgm:pt modelId="{CAE8CCBA-2E2D-4DBA-9AE1-1BA68BA949FE}" type="pres">
      <dgm:prSet presAssocID="{FBB3BDC6-651D-4EE7-AF24-F51FC3261C57}" presName="parTx" presStyleLbl="alignNode1" presStyleIdx="2" presStyleCnt="3">
        <dgm:presLayoutVars>
          <dgm:chMax val="0"/>
          <dgm:chPref val="0"/>
        </dgm:presLayoutVars>
      </dgm:prSet>
      <dgm:spPr/>
    </dgm:pt>
    <dgm:pt modelId="{5297392A-C719-4070-B020-97DEF9CBA0AD}" type="pres">
      <dgm:prSet presAssocID="{FBB3BDC6-651D-4EE7-AF24-F51FC3261C57}" presName="desTx" presStyleLbl="alignAccFollowNode1" presStyleIdx="2" presStyleCnt="3">
        <dgm:presLayoutVars/>
      </dgm:prSet>
      <dgm:spPr/>
    </dgm:pt>
  </dgm:ptLst>
  <dgm:cxnLst>
    <dgm:cxn modelId="{80112104-1775-42C8-A0B1-9522C83B103D}" type="presOf" srcId="{02AD0339-69F0-4C86-B394-2C99F0B2D955}" destId="{BAB72D62-A2B9-4CE6-AD6D-B2B3120F050B}" srcOrd="0" destOrd="0" presId="urn:microsoft.com/office/officeart/2016/7/layout/HorizontalActionList"/>
    <dgm:cxn modelId="{41199B09-88D9-4DE8-83A0-3A2A8D25D8E2}" type="presOf" srcId="{51CB8627-13DC-43A4-A8FF-BE115CC9B974}" destId="{5297392A-C719-4070-B020-97DEF9CBA0AD}" srcOrd="0" destOrd="0" presId="urn:microsoft.com/office/officeart/2016/7/layout/HorizontalActionList"/>
    <dgm:cxn modelId="{E4D1E017-6957-4589-ABB0-59A64D449B6D}" type="presOf" srcId="{FBB3BDC6-651D-4EE7-AF24-F51FC3261C57}" destId="{CAE8CCBA-2E2D-4DBA-9AE1-1BA68BA949FE}" srcOrd="0" destOrd="0" presId="urn:microsoft.com/office/officeart/2016/7/layout/HorizontalActionList"/>
    <dgm:cxn modelId="{9ABC2738-21DF-4369-8402-648A33426ECB}" type="presOf" srcId="{51701D25-1B76-4F82-B80F-AA8242F17EE3}" destId="{62849142-543B-4ECC-8567-E18FF1DB0396}" srcOrd="0" destOrd="0" presId="urn:microsoft.com/office/officeart/2016/7/layout/HorizontalActionList"/>
    <dgm:cxn modelId="{EEB3A539-2A9E-48D8-B85B-7BE0D2313BA1}" srcId="{51701D25-1B76-4F82-B80F-AA8242F17EE3}" destId="{955EF0DB-FFF6-4335-8071-EFC5F96D6898}" srcOrd="0" destOrd="0" parTransId="{2CEB20E3-FEF8-4279-B428-5531EBEF18D4}" sibTransId="{070153B2-C1AF-4EFB-895D-B1BDA10B5864}"/>
    <dgm:cxn modelId="{5D625345-B9C4-4676-9F07-D24D9CAFA953}" srcId="{02AD0339-69F0-4C86-B394-2C99F0B2D955}" destId="{FBB3BDC6-651D-4EE7-AF24-F51FC3261C57}" srcOrd="2" destOrd="0" parTransId="{689466F8-0E15-4E0E-AD05-A78BB2F79375}" sibTransId="{4FAE5821-1E14-4FEC-8EB5-2E61CBE91C1B}"/>
    <dgm:cxn modelId="{8E1FF546-B58A-44B2-A979-FA530E96C435}" type="presOf" srcId="{4576FAD9-80FB-43C8-9F72-DD7AD11147B0}" destId="{8FE9CBFE-4B02-4CCE-9816-90431DB60618}" srcOrd="0" destOrd="0" presId="urn:microsoft.com/office/officeart/2016/7/layout/HorizontalActionList"/>
    <dgm:cxn modelId="{88B02D73-0400-4697-8507-A3D79ED3F1D3}" srcId="{02AD0339-69F0-4C86-B394-2C99F0B2D955}" destId="{4576FAD9-80FB-43C8-9F72-DD7AD11147B0}" srcOrd="1" destOrd="0" parTransId="{4F4CB12C-04C2-4FEC-88CB-DF66FEEDF5C0}" sibTransId="{8F9DF0C5-8A66-4AC4-86F6-5637BFD34346}"/>
    <dgm:cxn modelId="{1B1FBC90-E761-44FC-841B-5EFF65ECD4AB}" srcId="{FBB3BDC6-651D-4EE7-AF24-F51FC3261C57}" destId="{51CB8627-13DC-43A4-A8FF-BE115CC9B974}" srcOrd="0" destOrd="0" parTransId="{1D7630D1-27D3-4FE2-A25A-E64AFE36A9EB}" sibTransId="{75898660-5AA6-4128-B9D8-E9D530838675}"/>
    <dgm:cxn modelId="{D744ACC0-A4F8-4D33-A689-55A3EDBFD134}" srcId="{4576FAD9-80FB-43C8-9F72-DD7AD11147B0}" destId="{D8522E26-DDF5-43CC-AEA0-A0512B233C71}" srcOrd="0" destOrd="0" parTransId="{55867D17-4E09-43C1-8978-8895D3EDEFD6}" sibTransId="{6228EEF6-B19C-4B68-BA9F-AF3B9D23887E}"/>
    <dgm:cxn modelId="{487D29E6-A771-4F90-AE75-DD72E2BC4BC9}" type="presOf" srcId="{955EF0DB-FFF6-4335-8071-EFC5F96D6898}" destId="{4ACE5D26-0490-4E2B-B762-D40740E45379}" srcOrd="0" destOrd="0" presId="urn:microsoft.com/office/officeart/2016/7/layout/HorizontalActionList"/>
    <dgm:cxn modelId="{6D3B5DF0-4780-4CC4-85B4-AC2274DD295D}" srcId="{02AD0339-69F0-4C86-B394-2C99F0B2D955}" destId="{51701D25-1B76-4F82-B80F-AA8242F17EE3}" srcOrd="0" destOrd="0" parTransId="{9FCC9F83-7979-45D0-A92F-C4EB64235001}" sibTransId="{CF088715-21F7-4CC6-90FC-4BED96CBBD3C}"/>
    <dgm:cxn modelId="{F64AA5FC-46A5-41ED-9C1A-71C9D5A3E62A}" type="presOf" srcId="{D8522E26-DDF5-43CC-AEA0-A0512B233C71}" destId="{80278025-DDE2-44FA-ADF1-2DF205D904D7}" srcOrd="0" destOrd="0" presId="urn:microsoft.com/office/officeart/2016/7/layout/HorizontalActionList"/>
    <dgm:cxn modelId="{61378776-21C8-4E90-B9DD-BC00852E1194}" type="presParOf" srcId="{BAB72D62-A2B9-4CE6-AD6D-B2B3120F050B}" destId="{FA709882-DA77-484E-B99F-95BD00704B20}" srcOrd="0" destOrd="0" presId="urn:microsoft.com/office/officeart/2016/7/layout/HorizontalActionList"/>
    <dgm:cxn modelId="{193A2313-C3C0-4BB0-9DCA-155E4D1BC4AB}" type="presParOf" srcId="{FA709882-DA77-484E-B99F-95BD00704B20}" destId="{62849142-543B-4ECC-8567-E18FF1DB0396}" srcOrd="0" destOrd="0" presId="urn:microsoft.com/office/officeart/2016/7/layout/HorizontalActionList"/>
    <dgm:cxn modelId="{A2C46774-CAB4-4559-8CD9-10302A0831E6}" type="presParOf" srcId="{FA709882-DA77-484E-B99F-95BD00704B20}" destId="{4ACE5D26-0490-4E2B-B762-D40740E45379}" srcOrd="1" destOrd="0" presId="urn:microsoft.com/office/officeart/2016/7/layout/HorizontalActionList"/>
    <dgm:cxn modelId="{699297A3-7BC4-4C71-B2DC-F645265CEDAE}" type="presParOf" srcId="{BAB72D62-A2B9-4CE6-AD6D-B2B3120F050B}" destId="{5171BDD3-FB02-44C1-84E3-34FB96B1D10F}" srcOrd="1" destOrd="0" presId="urn:microsoft.com/office/officeart/2016/7/layout/HorizontalActionList"/>
    <dgm:cxn modelId="{D8E4D826-22F0-46CC-ADD1-E6EDE324F360}" type="presParOf" srcId="{BAB72D62-A2B9-4CE6-AD6D-B2B3120F050B}" destId="{728FC7C5-80C5-4E68-986D-D699BA0BBF65}" srcOrd="2" destOrd="0" presId="urn:microsoft.com/office/officeart/2016/7/layout/HorizontalActionList"/>
    <dgm:cxn modelId="{9D1CD589-532C-4556-83F7-EB11A15B8C2D}" type="presParOf" srcId="{728FC7C5-80C5-4E68-986D-D699BA0BBF65}" destId="{8FE9CBFE-4B02-4CCE-9816-90431DB60618}" srcOrd="0" destOrd="0" presId="urn:microsoft.com/office/officeart/2016/7/layout/HorizontalActionList"/>
    <dgm:cxn modelId="{4DDFF68C-40AD-4551-A7BF-FA794CE94F40}" type="presParOf" srcId="{728FC7C5-80C5-4E68-986D-D699BA0BBF65}" destId="{80278025-DDE2-44FA-ADF1-2DF205D904D7}" srcOrd="1" destOrd="0" presId="urn:microsoft.com/office/officeart/2016/7/layout/HorizontalActionList"/>
    <dgm:cxn modelId="{DAADE2B7-3BD2-4FA9-984B-EF8F12D54150}" type="presParOf" srcId="{BAB72D62-A2B9-4CE6-AD6D-B2B3120F050B}" destId="{27795786-BBC1-4457-B7E5-FF5557A58128}" srcOrd="3" destOrd="0" presId="urn:microsoft.com/office/officeart/2016/7/layout/HorizontalActionList"/>
    <dgm:cxn modelId="{35980169-27C6-4E16-AC99-779FBB12C172}" type="presParOf" srcId="{BAB72D62-A2B9-4CE6-AD6D-B2B3120F050B}" destId="{F507A526-BC1F-43BC-8C2E-E597382D6E0B}" srcOrd="4" destOrd="0" presId="urn:microsoft.com/office/officeart/2016/7/layout/HorizontalActionList"/>
    <dgm:cxn modelId="{C7E8D5DD-A0CF-43AA-8372-1E4B76A23A46}" type="presParOf" srcId="{F507A526-BC1F-43BC-8C2E-E597382D6E0B}" destId="{CAE8CCBA-2E2D-4DBA-9AE1-1BA68BA949FE}" srcOrd="0" destOrd="0" presId="urn:microsoft.com/office/officeart/2016/7/layout/HorizontalActionList"/>
    <dgm:cxn modelId="{EF6405B6-2A81-41EF-B63F-CF383157B281}" type="presParOf" srcId="{F507A526-BC1F-43BC-8C2E-E597382D6E0B}" destId="{5297392A-C719-4070-B020-97DEF9CBA0AD}" srcOrd="1" destOrd="0" presId="urn:microsoft.com/office/officeart/2016/7/layout/Horizontal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4BA9A5-AE25-4BEA-99E9-991EBCC8EF1B}">
      <dsp:nvSpPr>
        <dsp:cNvPr id="0" name=""/>
        <dsp:cNvSpPr/>
      </dsp:nvSpPr>
      <dsp:spPr>
        <a:xfrm>
          <a:off x="0" y="1779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63A8F6-5075-49AC-A499-2B0315B34944}">
      <dsp:nvSpPr>
        <dsp:cNvPr id="0" name=""/>
        <dsp:cNvSpPr/>
      </dsp:nvSpPr>
      <dsp:spPr>
        <a:xfrm>
          <a:off x="115655" y="87803"/>
          <a:ext cx="210282" cy="2102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05F9B8-7011-4C3C-93CA-A187F5AD1BB8}">
      <dsp:nvSpPr>
        <dsp:cNvPr id="0" name=""/>
        <dsp:cNvSpPr/>
      </dsp:nvSpPr>
      <dsp:spPr>
        <a:xfrm>
          <a:off x="441593" y="1779"/>
          <a:ext cx="7013541" cy="382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Extensive audience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1779"/>
        <a:ext cx="7013541" cy="382332"/>
      </dsp:txXfrm>
    </dsp:sp>
    <dsp:sp modelId="{506A15A8-88FA-41FB-81D2-85A178293FFC}">
      <dsp:nvSpPr>
        <dsp:cNvPr id="0" name=""/>
        <dsp:cNvSpPr/>
      </dsp:nvSpPr>
      <dsp:spPr>
        <a:xfrm>
          <a:off x="0" y="479694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06A69-25FD-4D84-AB19-A84135F24624}">
      <dsp:nvSpPr>
        <dsp:cNvPr id="0" name=""/>
        <dsp:cNvSpPr/>
      </dsp:nvSpPr>
      <dsp:spPr>
        <a:xfrm>
          <a:off x="115655" y="565719"/>
          <a:ext cx="210282" cy="2102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4BB08B-A26E-4B5C-A0ED-6B6660156290}">
      <dsp:nvSpPr>
        <dsp:cNvPr id="0" name=""/>
        <dsp:cNvSpPr/>
      </dsp:nvSpPr>
      <dsp:spPr>
        <a:xfrm>
          <a:off x="441593" y="479694"/>
          <a:ext cx="7013541" cy="382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High interaction levels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479694"/>
        <a:ext cx="7013541" cy="382332"/>
      </dsp:txXfrm>
    </dsp:sp>
    <dsp:sp modelId="{A95A870C-3974-414F-A716-52A9D1EC321B}">
      <dsp:nvSpPr>
        <dsp:cNvPr id="0" name=""/>
        <dsp:cNvSpPr/>
      </dsp:nvSpPr>
      <dsp:spPr>
        <a:xfrm>
          <a:off x="0" y="957609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AF5BE0-B6D7-4923-8248-C0DFB443559D}">
      <dsp:nvSpPr>
        <dsp:cNvPr id="0" name=""/>
        <dsp:cNvSpPr/>
      </dsp:nvSpPr>
      <dsp:spPr>
        <a:xfrm>
          <a:off x="115655" y="1043634"/>
          <a:ext cx="210282" cy="2102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14303-CC8D-4176-9E08-AD02D5D67264}">
      <dsp:nvSpPr>
        <dsp:cNvPr id="0" name=""/>
        <dsp:cNvSpPr/>
      </dsp:nvSpPr>
      <dsp:spPr>
        <a:xfrm>
          <a:off x="441593" y="957609"/>
          <a:ext cx="7013541" cy="382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More than 1 billion users globally (</a:t>
          </a:r>
          <a:r>
            <a:rPr lang="en-US" sz="15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DataReportal</a:t>
          </a: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2023)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957609"/>
        <a:ext cx="7013541" cy="382332"/>
      </dsp:txXfrm>
    </dsp:sp>
    <dsp:sp modelId="{CA1C91C4-727B-4211-BCB1-1AB754BC545B}">
      <dsp:nvSpPr>
        <dsp:cNvPr id="0" name=""/>
        <dsp:cNvSpPr/>
      </dsp:nvSpPr>
      <dsp:spPr>
        <a:xfrm>
          <a:off x="0" y="1516983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E2083-A3A1-48D0-A11A-B91439077FC8}">
      <dsp:nvSpPr>
        <dsp:cNvPr id="0" name=""/>
        <dsp:cNvSpPr/>
      </dsp:nvSpPr>
      <dsp:spPr>
        <a:xfrm>
          <a:off x="115655" y="1603008"/>
          <a:ext cx="210282" cy="2102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E65845-A7D0-4978-BD2E-239A4BC3890C}">
      <dsp:nvSpPr>
        <dsp:cNvPr id="0" name=""/>
        <dsp:cNvSpPr/>
      </dsp:nvSpPr>
      <dsp:spPr>
        <a:xfrm>
          <a:off x="441593" y="1435524"/>
          <a:ext cx="7013541" cy="545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Viral Discovery Algorithm: Small brands have the potential to achieve viral success (Business Insider Intelligence, 2023</a:t>
          </a:r>
          <a:r>
            <a:rPr lang="en-US" sz="1500" b="0" i="0" kern="1200" dirty="0">
              <a:latin typeface="Arial" panose="020B0604020202020204" pitchFamily="34" charset="0"/>
              <a:cs typeface="Arial" panose="020B0604020202020204" pitchFamily="34" charset="0"/>
            </a:rPr>
            <a:t>).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1435524"/>
        <a:ext cx="7013541" cy="545251"/>
      </dsp:txXfrm>
    </dsp:sp>
    <dsp:sp modelId="{D7BBB909-9A89-4A41-9F92-852CB77FD5E4}">
      <dsp:nvSpPr>
        <dsp:cNvPr id="0" name=""/>
        <dsp:cNvSpPr/>
      </dsp:nvSpPr>
      <dsp:spPr>
        <a:xfrm>
          <a:off x="0" y="2076358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35A7C2-4B2E-4E6D-B833-C1E31F534040}">
      <dsp:nvSpPr>
        <dsp:cNvPr id="0" name=""/>
        <dsp:cNvSpPr/>
      </dsp:nvSpPr>
      <dsp:spPr>
        <a:xfrm>
          <a:off x="115655" y="2162383"/>
          <a:ext cx="210282" cy="21028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2BF17D-0078-46AB-BAF8-8AE61B515B40}">
      <dsp:nvSpPr>
        <dsp:cNvPr id="0" name=""/>
        <dsp:cNvSpPr/>
      </dsp:nvSpPr>
      <dsp:spPr>
        <a:xfrm>
          <a:off x="441593" y="2076358"/>
          <a:ext cx="7013541" cy="382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Collaborations with influencers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2076358"/>
        <a:ext cx="7013541" cy="382332"/>
      </dsp:txXfrm>
    </dsp:sp>
    <dsp:sp modelId="{33E4AC29-060C-4F1B-872E-F70490E37F6A}">
      <dsp:nvSpPr>
        <dsp:cNvPr id="0" name=""/>
        <dsp:cNvSpPr/>
      </dsp:nvSpPr>
      <dsp:spPr>
        <a:xfrm>
          <a:off x="0" y="2554273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045CB0-3CA0-43A2-8E0D-1DF7C33980A7}">
      <dsp:nvSpPr>
        <dsp:cNvPr id="0" name=""/>
        <dsp:cNvSpPr/>
      </dsp:nvSpPr>
      <dsp:spPr>
        <a:xfrm>
          <a:off x="115655" y="2640298"/>
          <a:ext cx="210282" cy="21028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AE6D2-AD1D-485E-8D37-2DE027835B01}">
      <dsp:nvSpPr>
        <dsp:cNvPr id="0" name=""/>
        <dsp:cNvSpPr/>
      </dsp:nvSpPr>
      <dsp:spPr>
        <a:xfrm>
          <a:off x="441593" y="2554273"/>
          <a:ext cx="7013541" cy="382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>
              <a:latin typeface="Arial" panose="020B0604020202020204" pitchFamily="34" charset="0"/>
              <a:cs typeface="Arial" panose="020B0604020202020204" pitchFamily="34" charset="0"/>
            </a:rPr>
            <a:t>Authentic content</a:t>
          </a:r>
          <a:endParaRPr lang="en-US" sz="15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2554273"/>
        <a:ext cx="7013541" cy="382332"/>
      </dsp:txXfrm>
    </dsp:sp>
    <dsp:sp modelId="{EE098908-6820-4EC7-ACA6-5BA56E7297CF}">
      <dsp:nvSpPr>
        <dsp:cNvPr id="0" name=""/>
        <dsp:cNvSpPr/>
      </dsp:nvSpPr>
      <dsp:spPr>
        <a:xfrm>
          <a:off x="0" y="3032188"/>
          <a:ext cx="7455135" cy="382332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990E93-C522-4D58-ABF1-D9B9A57C1722}">
      <dsp:nvSpPr>
        <dsp:cNvPr id="0" name=""/>
        <dsp:cNvSpPr/>
      </dsp:nvSpPr>
      <dsp:spPr>
        <a:xfrm>
          <a:off x="115655" y="3118213"/>
          <a:ext cx="210282" cy="21028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42469-623A-4D52-A3BB-164E92DD68EA}">
      <dsp:nvSpPr>
        <dsp:cNvPr id="0" name=""/>
        <dsp:cNvSpPr/>
      </dsp:nvSpPr>
      <dsp:spPr>
        <a:xfrm>
          <a:off x="441593" y="3032188"/>
          <a:ext cx="7013541" cy="382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463" tIns="40463" rIns="40463" bIns="4046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Resonates with younger audiences</a:t>
          </a:r>
          <a:endParaRPr lang="en-US" sz="15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1593" y="3032188"/>
        <a:ext cx="7013541" cy="3823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07EDFC-616E-4459-9506-F69F43A6BA8D}">
      <dsp:nvSpPr>
        <dsp:cNvPr id="0" name=""/>
        <dsp:cNvSpPr/>
      </dsp:nvSpPr>
      <dsp:spPr>
        <a:xfrm>
          <a:off x="0" y="0"/>
          <a:ext cx="4411226" cy="5275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Unpredictable nature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5" y="25755"/>
        <a:ext cx="4359716" cy="476086"/>
      </dsp:txXfrm>
    </dsp:sp>
    <dsp:sp modelId="{D8905CAB-3722-4031-9E38-A48131C81AA1}">
      <dsp:nvSpPr>
        <dsp:cNvPr id="0" name=""/>
        <dsp:cNvSpPr/>
      </dsp:nvSpPr>
      <dsp:spPr>
        <a:xfrm>
          <a:off x="0" y="588156"/>
          <a:ext cx="4411226" cy="5275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Virality cannot be assured (Huang &amp; Zhang, 2023)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Significant pressure on resources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5" y="613911"/>
        <a:ext cx="4359716" cy="476086"/>
      </dsp:txXfrm>
    </dsp:sp>
    <dsp:sp modelId="{AB241692-C9E3-49CB-938B-4BA780BC68C0}">
      <dsp:nvSpPr>
        <dsp:cNvPr id="0" name=""/>
        <dsp:cNvSpPr/>
      </dsp:nvSpPr>
      <dsp:spPr>
        <a:xfrm>
          <a:off x="0" y="1158953"/>
          <a:ext cx="4411226" cy="5275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Ongoing need for creativity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5" y="1184708"/>
        <a:ext cx="4359716" cy="476086"/>
      </dsp:txXfrm>
    </dsp:sp>
    <dsp:sp modelId="{CFB47F0F-4ED7-47F1-BFAD-56B7ADB52F1A}">
      <dsp:nvSpPr>
        <dsp:cNvPr id="0" name=""/>
        <dsp:cNvSpPr/>
      </dsp:nvSpPr>
      <dsp:spPr>
        <a:xfrm>
          <a:off x="0" y="1729750"/>
          <a:ext cx="4411226" cy="5275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Production demands are relentless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5" y="1755505"/>
        <a:ext cx="4359716" cy="476086"/>
      </dsp:txXfrm>
    </dsp:sp>
    <dsp:sp modelId="{51515934-3D8B-4A61-AF6C-98EE4DB69251}">
      <dsp:nvSpPr>
        <dsp:cNvPr id="0" name=""/>
        <dsp:cNvSpPr/>
      </dsp:nvSpPr>
      <dsp:spPr>
        <a:xfrm>
          <a:off x="0" y="2300546"/>
          <a:ext cx="4411226" cy="5275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Strain on capabilities</a:t>
          </a:r>
          <a:b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Assessing ROI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5" y="2326301"/>
        <a:ext cx="4359716" cy="476086"/>
      </dsp:txXfrm>
    </dsp:sp>
    <dsp:sp modelId="{8DAEF076-6423-408C-A018-17CFC8D2B677}">
      <dsp:nvSpPr>
        <dsp:cNvPr id="0" name=""/>
        <dsp:cNvSpPr/>
      </dsp:nvSpPr>
      <dsp:spPr>
        <a:xfrm>
          <a:off x="0" y="2871343"/>
          <a:ext cx="4411226" cy="52759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Connecting viral trends to real conversions (</a:t>
          </a:r>
          <a:r>
            <a:rPr lang="en-US" sz="1400" b="0" i="0" kern="1200" baseline="0" dirty="0" err="1">
              <a:latin typeface="Arial" panose="020B0604020202020204" pitchFamily="34" charset="0"/>
              <a:cs typeface="Arial" panose="020B0604020202020204" pitchFamily="34" charset="0"/>
            </a:rPr>
            <a:t>Emarketer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, 2023)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755" y="2897098"/>
        <a:ext cx="4359716" cy="47608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DF6A57-8C7B-457D-ACC5-AB815D4B28B7}">
      <dsp:nvSpPr>
        <dsp:cNvPr id="0" name=""/>
        <dsp:cNvSpPr/>
      </dsp:nvSpPr>
      <dsp:spPr>
        <a:xfrm>
          <a:off x="0" y="5069"/>
          <a:ext cx="6072775" cy="561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Concerns regarding algorithmic transparency 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32484"/>
        <a:ext cx="6017945" cy="506770"/>
      </dsp:txXfrm>
    </dsp:sp>
    <dsp:sp modelId="{BD3F9689-5AF4-4A83-B618-0D2978DD2753}">
      <dsp:nvSpPr>
        <dsp:cNvPr id="0" name=""/>
        <dsp:cNvSpPr/>
      </dsp:nvSpPr>
      <dsp:spPr>
        <a:xfrm>
          <a:off x="0" y="653070"/>
          <a:ext cx="6072775" cy="561600"/>
        </a:xfrm>
        <a:prstGeom prst="roundRect">
          <a:avLst/>
        </a:prstGeom>
        <a:solidFill>
          <a:schemeClr val="accent2">
            <a:hueOff val="-3953144"/>
            <a:satOff val="18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Issues related to data handling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680485"/>
        <a:ext cx="6017945" cy="506770"/>
      </dsp:txXfrm>
    </dsp:sp>
    <dsp:sp modelId="{58BDB829-E619-484F-80D1-87794EEF363C}">
      <dsp:nvSpPr>
        <dsp:cNvPr id="0" name=""/>
        <dsp:cNvSpPr/>
      </dsp:nvSpPr>
      <dsp:spPr>
        <a:xfrm>
          <a:off x="0" y="1301070"/>
          <a:ext cx="6072775" cy="561600"/>
        </a:xfrm>
        <a:prstGeom prst="roundRect">
          <a:avLst/>
        </a:prstGeom>
        <a:solidFill>
          <a:schemeClr val="accent2">
            <a:hueOff val="-7906288"/>
            <a:satOff val="36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Awareness of cultural nuances is crucial to avoid reinforcing stereotypes when dealing with trends (Dwivedi et al., 2023).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1328485"/>
        <a:ext cx="6017945" cy="506770"/>
      </dsp:txXfrm>
    </dsp:sp>
    <dsp:sp modelId="{EDF381F0-D737-4626-93D2-68D84384B6A2}">
      <dsp:nvSpPr>
        <dsp:cNvPr id="0" name=""/>
        <dsp:cNvSpPr/>
      </dsp:nvSpPr>
      <dsp:spPr>
        <a:xfrm>
          <a:off x="0" y="1949070"/>
          <a:ext cx="6072775" cy="561600"/>
        </a:xfrm>
        <a:prstGeom prst="roundRect">
          <a:avLst/>
        </a:prstGeom>
        <a:solidFill>
          <a:schemeClr val="accent2">
            <a:hueOff val="-11859433"/>
            <a:satOff val="541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>
              <a:latin typeface="Arial" panose="020B0604020202020204" pitchFamily="34" charset="0"/>
              <a:cs typeface="Arial" panose="020B0604020202020204" pitchFamily="34" charset="0"/>
            </a:rPr>
            <a:t>Importance </a:t>
          </a: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of clear disclosures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1976485"/>
        <a:ext cx="6017945" cy="506770"/>
      </dsp:txXfrm>
    </dsp:sp>
    <dsp:sp modelId="{AF7C02C7-BA11-4B66-BE6B-8EFB64E41863}">
      <dsp:nvSpPr>
        <dsp:cNvPr id="0" name=""/>
        <dsp:cNvSpPr/>
      </dsp:nvSpPr>
      <dsp:spPr>
        <a:xfrm>
          <a:off x="0" y="2597070"/>
          <a:ext cx="6072775" cy="561600"/>
        </a:xfrm>
        <a:prstGeom prst="roundRect">
          <a:avLst/>
        </a:prstGeom>
        <a:solidFill>
          <a:schemeClr val="accent2">
            <a:hueOff val="-15812576"/>
            <a:satOff val="721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Emphasis on authenticity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2624485"/>
        <a:ext cx="6017945" cy="506770"/>
      </dsp:txXfrm>
    </dsp:sp>
    <dsp:sp modelId="{8368ED5E-8348-46BF-A912-0B746E98440F}">
      <dsp:nvSpPr>
        <dsp:cNvPr id="0" name=""/>
        <dsp:cNvSpPr/>
      </dsp:nvSpPr>
      <dsp:spPr>
        <a:xfrm>
          <a:off x="0" y="3245070"/>
          <a:ext cx="6072775" cy="56160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Relevant guidelines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7415" y="3272485"/>
        <a:ext cx="6017945" cy="50677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49142-543B-4ECC-8567-E18FF1DB0396}">
      <dsp:nvSpPr>
        <dsp:cNvPr id="0" name=""/>
        <dsp:cNvSpPr/>
      </dsp:nvSpPr>
      <dsp:spPr>
        <a:xfrm>
          <a:off x="1713" y="762347"/>
          <a:ext cx="1951116" cy="58533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182" tIns="154182" rIns="154182" bIns="15418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Test &amp; Adapt</a:t>
          </a:r>
        </a:p>
      </dsp:txBody>
      <dsp:txXfrm>
        <a:off x="1713" y="762347"/>
        <a:ext cx="1951116" cy="585334"/>
      </dsp:txXfrm>
    </dsp:sp>
    <dsp:sp modelId="{4ACE5D26-0490-4E2B-B762-D40740E45379}">
      <dsp:nvSpPr>
        <dsp:cNvPr id="0" name=""/>
        <dsp:cNvSpPr/>
      </dsp:nvSpPr>
      <dsp:spPr>
        <a:xfrm>
          <a:off x="1713" y="1347682"/>
          <a:ext cx="1951116" cy="1701709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727" tIns="192727" rIns="192727" bIns="19272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Test &amp; Adapt: Experiment with content and learn from performance (WARC, 2023)</a:t>
          </a:r>
        </a:p>
      </dsp:txBody>
      <dsp:txXfrm>
        <a:off x="1713" y="1347682"/>
        <a:ext cx="1951116" cy="1701709"/>
      </dsp:txXfrm>
    </dsp:sp>
    <dsp:sp modelId="{8FE9CBFE-4B02-4CCE-9816-90431DB60618}">
      <dsp:nvSpPr>
        <dsp:cNvPr id="0" name=""/>
        <dsp:cNvSpPr/>
      </dsp:nvSpPr>
      <dsp:spPr>
        <a:xfrm>
          <a:off x="2060829" y="762347"/>
          <a:ext cx="1951116" cy="58533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182" tIns="154182" rIns="154182" bIns="15418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Focus on</a:t>
          </a:r>
        </a:p>
      </dsp:txBody>
      <dsp:txXfrm>
        <a:off x="2060829" y="762347"/>
        <a:ext cx="1951116" cy="585334"/>
      </dsp:txXfrm>
    </dsp:sp>
    <dsp:sp modelId="{80278025-DDE2-44FA-ADF1-2DF205D904D7}">
      <dsp:nvSpPr>
        <dsp:cNvPr id="0" name=""/>
        <dsp:cNvSpPr/>
      </dsp:nvSpPr>
      <dsp:spPr>
        <a:xfrm>
          <a:off x="2060829" y="1347682"/>
          <a:ext cx="1951116" cy="1701709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727" tIns="192727" rIns="192727" bIns="19272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Focus on Authenticity: Align with creators who reflect brand values (Huang &amp; Zhang, 2023)</a:t>
          </a:r>
        </a:p>
      </dsp:txBody>
      <dsp:txXfrm>
        <a:off x="2060829" y="1347682"/>
        <a:ext cx="1951116" cy="1701709"/>
      </dsp:txXfrm>
    </dsp:sp>
    <dsp:sp modelId="{CAE8CCBA-2E2D-4DBA-9AE1-1BA68BA949FE}">
      <dsp:nvSpPr>
        <dsp:cNvPr id="0" name=""/>
        <dsp:cNvSpPr/>
      </dsp:nvSpPr>
      <dsp:spPr>
        <a:xfrm>
          <a:off x="4119946" y="762347"/>
          <a:ext cx="1951116" cy="58533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54182" tIns="154182" rIns="154182" bIns="15418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Embrace</a:t>
          </a:r>
        </a:p>
      </dsp:txBody>
      <dsp:txXfrm>
        <a:off x="4119946" y="762347"/>
        <a:ext cx="1951116" cy="585334"/>
      </dsp:txXfrm>
    </dsp:sp>
    <dsp:sp modelId="{5297392A-C719-4070-B020-97DEF9CBA0AD}">
      <dsp:nvSpPr>
        <dsp:cNvPr id="0" name=""/>
        <dsp:cNvSpPr/>
      </dsp:nvSpPr>
      <dsp:spPr>
        <a:xfrm>
          <a:off x="4119946" y="1347682"/>
          <a:ext cx="1951116" cy="1701709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727" tIns="192727" rIns="192727" bIns="192727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Embrace Ethics: Prioritize transparency, user well-being, and compliance (Zuboff, 2023)</a:t>
          </a:r>
        </a:p>
      </dsp:txBody>
      <dsp:txXfrm>
        <a:off x="4119946" y="1347682"/>
        <a:ext cx="1951116" cy="17017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HorizontalActionList">
  <dgm:title val="Horizontal Action List"/>
  <dgm:desc val="Used to show non-sequential or grouped lists of information. Works well with large amounts of text. All text has the same level of emphasis, and direction is not implied."/>
  <dgm:catLst>
    <dgm:cat type="list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54"/>
      <dgm:constr type="primFontSz" for="des" forName="desTx" refType="primFontSz" refFor="des" refForName="parTx" op="lte" fact="0.75"/>
      <dgm:constr type="h" for="des" forName="desTx" op="equ"/>
      <dgm:constr type="w" for="ch" forName="space" op="equ" val="3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3"/>
            <dgm:constr type="h"/>
            <dgm:constr type="tMarg" refType="w" fact="0.224"/>
            <dgm:constr type="bMarg" refType="w" fact="0.224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8"/>
            <dgm:constr type="tMarg" refType="w" fact="0.28"/>
            <dgm:constr type="bMarg" refType="w" fact="0.28"/>
            <dgm:constr type="lMarg" refType="w" fact="0.28"/>
            <dgm:constr type="rMarg" refType="w" fact="0.28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2780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6729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44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7255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9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2562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725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4917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630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715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8036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6502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4461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0704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1179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0365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087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ADF47F59-06C1-4916-8E96-1C17678B038A}" type="datetimeFigureOut">
              <a:rPr lang="en-GB" smtClean="0"/>
              <a:t>06/12/2024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4AC6CA2-A435-4B36-81E3-F4A769132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9129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267257X.2023.2161613" TargetMode="External"/><Relationship Id="rId2" Type="http://schemas.openxmlformats.org/officeDocument/2006/relationships/hyperlink" Target="https://datareportal.com/reports/digital-2023-global-overview-repor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177/00081256231101489" TargetMode="External"/><Relationship Id="rId4" Type="http://schemas.openxmlformats.org/officeDocument/2006/relationships/hyperlink" Target="https://doi.org/10.1016/j.intmar.2023.05.0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6EAB5C-459E-EBF0-4F56-D746007478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57059" y="2825260"/>
            <a:ext cx="3718506" cy="172832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 dirty="0">
                <a:solidFill>
                  <a:srgbClr val="EBEBEB"/>
                </a:solidFill>
                <a:latin typeface="Arial Black" panose="020B0A04020102020204" pitchFamily="34" charset="0"/>
              </a:rPr>
              <a:t>Presentation on Tik Tok for Business </a:t>
            </a:r>
            <a:endParaRPr lang="en-GB" sz="3600" dirty="0">
              <a:solidFill>
                <a:srgbClr val="EBEBEB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0CC146-0484-C041-C153-01ED12A8FC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0609" y="5644704"/>
            <a:ext cx="3382298" cy="574540"/>
          </a:xfrm>
        </p:spPr>
        <p:txBody>
          <a:bodyPr>
            <a:normAutofit lnSpcReduction="10000"/>
          </a:bodyPr>
          <a:lstStyle/>
          <a:p>
            <a:r>
              <a:rPr lang="en-GB" sz="1200" dirty="0">
                <a:latin typeface="Arial Black" panose="020B0A04020102020204" pitchFamily="34" charset="0"/>
              </a:rPr>
              <a:t>Student name: Cristina Tocila     </a:t>
            </a:r>
          </a:p>
          <a:p>
            <a:r>
              <a:rPr lang="en-GB" sz="1200" dirty="0">
                <a:latin typeface="Arial Black" panose="020B0A04020102020204" pitchFamily="34" charset="0"/>
              </a:rPr>
              <a:t>Student ID number: 2323412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35B4627-3CD2-65ED-970B-4DF058D4E0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9763" y="1274395"/>
            <a:ext cx="6470907" cy="4306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081145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8CB49-947D-58F2-D291-CA95829C5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EBEBEB"/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dirty="0">
              <a:solidFill>
                <a:srgbClr val="EBEBEB"/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7" name="Rectangle 1">
            <a:extLst>
              <a:ext uri="{FF2B5EF4-FFF2-40B4-BE49-F238E27FC236}">
                <a16:creationId xmlns:a16="http://schemas.microsoft.com/office/drawing/2014/main" id="{55738AF3-B538-B03C-EC98-E9942A2F77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9177844"/>
              </p:ext>
            </p:extLst>
          </p:nvPr>
        </p:nvGraphicFramePr>
        <p:xfrm>
          <a:off x="516715" y="2683280"/>
          <a:ext cx="7455135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FFDBE7E-A3A1-2004-E876-D04738565F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44981" y="2775951"/>
            <a:ext cx="2831227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73640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9E647-C0A4-E1AF-40F5-19EBC38B24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61394"/>
            <a:ext cx="9377204" cy="706964"/>
          </a:xfrm>
        </p:spPr>
        <p:txBody>
          <a:bodyPr>
            <a:noAutofit/>
          </a:bodyPr>
          <a:lstStyle/>
          <a:p>
            <a:r>
              <a:rPr lang="en-GB" dirty="0">
                <a:solidFill>
                  <a:srgbClr val="EBEBEB"/>
                </a:solidFill>
                <a:latin typeface="Arial Black" panose="020B0A04020102020204" pitchFamily="34" charset="0"/>
              </a:rPr>
              <a:t>Potential Drawbacks &amp; Challenges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5A2C885-5FA2-90E0-D43A-420F347310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889955"/>
              </p:ext>
            </p:extLst>
          </p:nvPr>
        </p:nvGraphicFramePr>
        <p:xfrm>
          <a:off x="461483" y="2601382"/>
          <a:ext cx="4411226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061056C-6790-A9AD-3FE9-76CCE764A2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97194" y="2775951"/>
            <a:ext cx="6134326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52897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0A04E5-911D-BF1F-1F7C-7991BC3F8F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 Black" panose="020B0A04020102020204" pitchFamily="34" charset="0"/>
              </a:rPr>
              <a:t>Ethical Considerations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1EF7E4-C5AB-083A-C086-9AC055B19CC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195" r="-2" b="-2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3" name="Rectangle 1">
            <a:extLst>
              <a:ext uri="{FF2B5EF4-FFF2-40B4-BE49-F238E27FC236}">
                <a16:creationId xmlns:a16="http://schemas.microsoft.com/office/drawing/2014/main" id="{75BE2FB5-434E-02AC-92E8-9D7A95CFE7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6180537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36734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6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8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6B9C43-C499-D8D0-5623-A2ECF758D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  <a:latin typeface="Arial Black" panose="020B0A04020102020204" pitchFamily="34" charset="0"/>
              </a:rPr>
              <a:t>Conclusion &amp; Strategic Recommendations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39DB9C-D0C4-7357-3BF4-92E31251E6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322" r="4514" b="1"/>
          <a:stretch/>
        </p:blipFill>
        <p:spPr>
          <a:xfrm>
            <a:off x="6774511" y="480060"/>
            <a:ext cx="4929808" cy="5897880"/>
          </a:xfrm>
          <a:custGeom>
            <a:avLst/>
            <a:gdLst/>
            <a:ahLst/>
            <a:cxnLst/>
            <a:rect l="l" t="t" r="r" b="b"/>
            <a:pathLst>
              <a:path w="4929808" h="5897880">
                <a:moveTo>
                  <a:pt x="104535" y="0"/>
                </a:moveTo>
                <a:lnTo>
                  <a:pt x="2751151" y="0"/>
                </a:lnTo>
                <a:lnTo>
                  <a:pt x="4769032" y="0"/>
                </a:lnTo>
                <a:lnTo>
                  <a:pt x="4929808" y="0"/>
                </a:lnTo>
                <a:lnTo>
                  <a:pt x="4929808" y="5897880"/>
                </a:lnTo>
                <a:lnTo>
                  <a:pt x="4769032" y="5897880"/>
                </a:lnTo>
                <a:lnTo>
                  <a:pt x="2751151" y="5897880"/>
                </a:lnTo>
                <a:lnTo>
                  <a:pt x="0" y="5897880"/>
                </a:lnTo>
                <a:lnTo>
                  <a:pt x="0" y="5896985"/>
                </a:lnTo>
                <a:lnTo>
                  <a:pt x="103291" y="5896985"/>
                </a:lnTo>
                <a:lnTo>
                  <a:pt x="112340" y="5838313"/>
                </a:lnTo>
                <a:lnTo>
                  <a:pt x="123631" y="5762037"/>
                </a:lnTo>
                <a:lnTo>
                  <a:pt x="135550" y="5671232"/>
                </a:lnTo>
                <a:lnTo>
                  <a:pt x="149820" y="5563476"/>
                </a:lnTo>
                <a:lnTo>
                  <a:pt x="164875" y="5444219"/>
                </a:lnTo>
                <a:lnTo>
                  <a:pt x="180714" y="5309828"/>
                </a:lnTo>
                <a:lnTo>
                  <a:pt x="197494" y="5163329"/>
                </a:lnTo>
                <a:lnTo>
                  <a:pt x="214273" y="5004117"/>
                </a:lnTo>
                <a:lnTo>
                  <a:pt x="231367" y="4834615"/>
                </a:lnTo>
                <a:lnTo>
                  <a:pt x="247205" y="4651794"/>
                </a:lnTo>
                <a:lnTo>
                  <a:pt x="262417" y="4460498"/>
                </a:lnTo>
                <a:lnTo>
                  <a:pt x="276217" y="4258305"/>
                </a:lnTo>
                <a:lnTo>
                  <a:pt x="289390" y="4047637"/>
                </a:lnTo>
                <a:lnTo>
                  <a:pt x="301779" y="3827889"/>
                </a:lnTo>
                <a:lnTo>
                  <a:pt x="306170" y="3715291"/>
                </a:lnTo>
                <a:lnTo>
                  <a:pt x="311031" y="3600271"/>
                </a:lnTo>
                <a:lnTo>
                  <a:pt x="315579" y="3483435"/>
                </a:lnTo>
                <a:lnTo>
                  <a:pt x="318558" y="3365994"/>
                </a:lnTo>
                <a:lnTo>
                  <a:pt x="321224" y="3246131"/>
                </a:lnTo>
                <a:lnTo>
                  <a:pt x="324047" y="3125058"/>
                </a:lnTo>
                <a:lnTo>
                  <a:pt x="325929" y="3001563"/>
                </a:lnTo>
                <a:lnTo>
                  <a:pt x="325929" y="2876858"/>
                </a:lnTo>
                <a:lnTo>
                  <a:pt x="326870" y="2750941"/>
                </a:lnTo>
                <a:lnTo>
                  <a:pt x="325929" y="2623814"/>
                </a:lnTo>
                <a:lnTo>
                  <a:pt x="324047" y="2494871"/>
                </a:lnTo>
                <a:lnTo>
                  <a:pt x="322322" y="2365928"/>
                </a:lnTo>
                <a:lnTo>
                  <a:pt x="318558" y="2235169"/>
                </a:lnTo>
                <a:lnTo>
                  <a:pt x="314638" y="2103199"/>
                </a:lnTo>
                <a:lnTo>
                  <a:pt x="310090" y="1971229"/>
                </a:lnTo>
                <a:lnTo>
                  <a:pt x="303660" y="1838048"/>
                </a:lnTo>
                <a:lnTo>
                  <a:pt x="295976" y="1703656"/>
                </a:lnTo>
                <a:lnTo>
                  <a:pt x="288606" y="1568660"/>
                </a:lnTo>
                <a:lnTo>
                  <a:pt x="279197" y="1433663"/>
                </a:lnTo>
                <a:lnTo>
                  <a:pt x="267906" y="1296850"/>
                </a:lnTo>
                <a:lnTo>
                  <a:pt x="256615" y="1161853"/>
                </a:lnTo>
                <a:lnTo>
                  <a:pt x="243598" y="1024435"/>
                </a:lnTo>
                <a:lnTo>
                  <a:pt x="229328" y="886411"/>
                </a:lnTo>
                <a:lnTo>
                  <a:pt x="214273" y="750203"/>
                </a:lnTo>
                <a:lnTo>
                  <a:pt x="196709" y="612180"/>
                </a:lnTo>
                <a:lnTo>
                  <a:pt x="177891" y="474761"/>
                </a:lnTo>
                <a:lnTo>
                  <a:pt x="159229" y="336738"/>
                </a:lnTo>
                <a:lnTo>
                  <a:pt x="137432" y="199320"/>
                </a:lnTo>
                <a:lnTo>
                  <a:pt x="115163" y="62507"/>
                </a:lnTo>
                <a:close/>
              </a:path>
            </a:pathLst>
          </a:cu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AC7F9061-7EFE-A4F8-B028-E85611B11F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3178583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075433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89642-8CEE-D996-C430-90C75C85B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92687" y="973668"/>
            <a:ext cx="7823680" cy="706964"/>
          </a:xfrm>
        </p:spPr>
        <p:txBody>
          <a:bodyPr/>
          <a:lstStyle/>
          <a:p>
            <a:r>
              <a:rPr lang="en-US" dirty="0">
                <a:latin typeface="Arial Black" panose="020B0A04020102020204" pitchFamily="34" charset="0"/>
              </a:rPr>
              <a:t>References 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6233B-2B5B-D8CC-F185-814DFC244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10284251" cy="3416300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Advertising Standards Authority.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Influencer marketing guidelines.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Advertising Standards Authority.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Business Insider Intelligence.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media trends report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Business Insider.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DataReportal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Digital 2023 global overview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DataReportal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https://datareportal.com/reports/digital-2023-global-overview-report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Dwivedi, Y. K.,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Ismagilova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E., Hughes, D. L., &amp; Carlson, J. (2023). Digital and social media marketing: Emerging issues and opportunities.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Marketing Management, 39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(1–2), 1–12.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https://doi.org/10.1080/0267257X.2023.2161613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Emarketer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media benchmarks for marketers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Insider Intelligence.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Huang, G., &amp; Zhang, R. (2023). TikTok marketing: Opportunities and ambiguities.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Interactive Marketing, 64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23–37.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https://doi.org/10.1016/j.intmar.2023.05.002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Kaplan, A., &amp;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Haenlein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M. (2023). Rethinking viral marketing in the TikTok era.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California Management Review, 65(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4), 88–110.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https://doi.org/10.1177/00081256231101489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02075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132</TotalTime>
  <Words>409</Words>
  <Application>Microsoft Office PowerPoint</Application>
  <PresentationFormat>Widescreen</PresentationFormat>
  <Paragraphs>40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Gothic</vt:lpstr>
      <vt:lpstr>Wingdings 3</vt:lpstr>
      <vt:lpstr>Ion Boardroom</vt:lpstr>
      <vt:lpstr>Presentation on Tik Tok for Business </vt:lpstr>
      <vt:lpstr>Benefits of TikTok for Business</vt:lpstr>
      <vt:lpstr>Potential Drawbacks &amp; Challenges</vt:lpstr>
      <vt:lpstr>Ethical Considerations</vt:lpstr>
      <vt:lpstr>Conclusion &amp; Strategic Recommendations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2024-12-06T22:07:43Z</dcterms:created>
  <dcterms:modified xsi:type="dcterms:W3CDTF">2024-12-07T00:20:20Z</dcterms:modified>
</cp:coreProperties>
</file>