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6" r:id="rId2"/>
    <p:sldId id="257" r:id="rId3"/>
    <p:sldId id="258" r:id="rId4"/>
    <p:sldId id="260" r:id="rId5"/>
    <p:sldId id="261" r:id="rId6"/>
    <p:sldId id="262" r:id="rId7"/>
    <p:sldId id="263" r:id="rId8"/>
    <p:sldId id="265" r:id="rId9"/>
    <p:sldId id="264" r:id="rId10"/>
    <p:sldId id="266" r:id="rId11"/>
    <p:sldId id="267"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728255C-CB55-4B6E-BDFC-9A703CCFEEFD}" v="36" dt="2026-03-22T16:58:27.02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000" autoAdjust="0"/>
    <p:restoredTop sz="94660"/>
  </p:normalViewPr>
  <p:slideViewPr>
    <p:cSldViewPr snapToGrid="0">
      <p:cViewPr varScale="1">
        <p:scale>
          <a:sx n="71" d="100"/>
          <a:sy n="71" d="100"/>
        </p:scale>
        <p:origin x="72" y="60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hnny Dyer" userId="b657ee3c-e3e3-4cef-94cd-c603ebfb6499" providerId="ADAL" clId="{13F802A7-710B-450E-AEEE-7F3663513996}"/>
    <pc:docChg chg="undo custSel addSld delSld modSld sldOrd">
      <pc:chgData name="Johnny Dyer" userId="b657ee3c-e3e3-4cef-94cd-c603ebfb6499" providerId="ADAL" clId="{13F802A7-710B-450E-AEEE-7F3663513996}" dt="2026-03-22T17:12:41.279" v="4151" actId="14100"/>
      <pc:docMkLst>
        <pc:docMk/>
      </pc:docMkLst>
      <pc:sldChg chg="addSp delSp modSp mod delDesignElem">
        <pc:chgData name="Johnny Dyer" userId="b657ee3c-e3e3-4cef-94cd-c603ebfb6499" providerId="ADAL" clId="{13F802A7-710B-450E-AEEE-7F3663513996}" dt="2026-03-22T16:58:27.022" v="3556"/>
        <pc:sldMkLst>
          <pc:docMk/>
          <pc:sldMk cId="890133959" sldId="256"/>
        </pc:sldMkLst>
        <pc:spChg chg="mod">
          <ac:chgData name="Johnny Dyer" userId="b657ee3c-e3e3-4cef-94cd-c603ebfb6499" providerId="ADAL" clId="{13F802A7-710B-450E-AEEE-7F3663513996}" dt="2026-03-22T16:58:27.022" v="3556"/>
          <ac:spMkLst>
            <pc:docMk/>
            <pc:sldMk cId="890133959" sldId="256"/>
            <ac:spMk id="2" creationId="{F928CF26-460B-7E87-1001-55243EC7E2F9}"/>
          </ac:spMkLst>
        </pc:spChg>
        <pc:spChg chg="mod">
          <ac:chgData name="Johnny Dyer" userId="b657ee3c-e3e3-4cef-94cd-c603ebfb6499" providerId="ADAL" clId="{13F802A7-710B-450E-AEEE-7F3663513996}" dt="2026-03-22T15:49:02.594" v="731" actId="20577"/>
          <ac:spMkLst>
            <pc:docMk/>
            <pc:sldMk cId="890133959" sldId="256"/>
            <ac:spMk id="14" creationId="{3915488A-ADFA-D8DD-B54F-FB7ED72FA118}"/>
          </ac:spMkLst>
        </pc:spChg>
        <pc:spChg chg="del">
          <ac:chgData name="Johnny Dyer" userId="b657ee3c-e3e3-4cef-94cd-c603ebfb6499" providerId="ADAL" clId="{13F802A7-710B-450E-AEEE-7F3663513996}" dt="2026-03-22T15:47:21.129" v="652"/>
          <ac:spMkLst>
            <pc:docMk/>
            <pc:sldMk cId="890133959" sldId="256"/>
            <ac:spMk id="16" creationId="{33E93247-6229-44AB-A550-739E971E690B}"/>
          </ac:spMkLst>
        </pc:spChg>
        <pc:picChg chg="mod">
          <ac:chgData name="Johnny Dyer" userId="b657ee3c-e3e3-4cef-94cd-c603ebfb6499" providerId="ADAL" clId="{13F802A7-710B-450E-AEEE-7F3663513996}" dt="2026-03-22T15:44:59.699" v="636" actId="1076"/>
          <ac:picMkLst>
            <pc:docMk/>
            <pc:sldMk cId="890133959" sldId="256"/>
            <ac:picMk id="4" creationId="{C4AF43F0-259F-7D3E-914D-68C5C57B89FE}"/>
          </ac:picMkLst>
        </pc:picChg>
        <pc:picChg chg="add mod">
          <ac:chgData name="Johnny Dyer" userId="b657ee3c-e3e3-4cef-94cd-c603ebfb6499" providerId="ADAL" clId="{13F802A7-710B-450E-AEEE-7F3663513996}" dt="2026-03-22T15:44:39.778" v="635" actId="14100"/>
          <ac:picMkLst>
            <pc:docMk/>
            <pc:sldMk cId="890133959" sldId="256"/>
            <ac:picMk id="17" creationId="{12FE8B39-5854-89DF-96E3-742504557A4C}"/>
          </ac:picMkLst>
        </pc:picChg>
        <pc:picChg chg="add mod">
          <ac:chgData name="Johnny Dyer" userId="b657ee3c-e3e3-4cef-94cd-c603ebfb6499" providerId="ADAL" clId="{13F802A7-710B-450E-AEEE-7F3663513996}" dt="2026-03-22T15:45:21.112" v="642" actId="1076"/>
          <ac:picMkLst>
            <pc:docMk/>
            <pc:sldMk cId="890133959" sldId="256"/>
            <ac:picMk id="21" creationId="{FBE7F074-4016-4459-4C5E-BB8602E017CA}"/>
          </ac:picMkLst>
        </pc:picChg>
        <pc:cxnChg chg="del">
          <ac:chgData name="Johnny Dyer" userId="b657ee3c-e3e3-4cef-94cd-c603ebfb6499" providerId="ADAL" clId="{13F802A7-710B-450E-AEEE-7F3663513996}" dt="2026-03-22T15:47:21.129" v="652"/>
          <ac:cxnSpMkLst>
            <pc:docMk/>
            <pc:sldMk cId="890133959" sldId="256"/>
            <ac:cxnSpMk id="18" creationId="{EE2E603F-4A95-4FE8-BB06-211DFD75DBEF}"/>
          </ac:cxnSpMkLst>
        </pc:cxnChg>
        <pc:cxnChg chg="del">
          <ac:chgData name="Johnny Dyer" userId="b657ee3c-e3e3-4cef-94cd-c603ebfb6499" providerId="ADAL" clId="{13F802A7-710B-450E-AEEE-7F3663513996}" dt="2026-03-22T15:47:21.129" v="652"/>
          <ac:cxnSpMkLst>
            <pc:docMk/>
            <pc:sldMk cId="890133959" sldId="256"/>
            <ac:cxnSpMk id="20" creationId="{D7CC41EB-2D81-4303-9171-6401B388BA35}"/>
          </ac:cxnSpMkLst>
        </pc:cxnChg>
      </pc:sldChg>
      <pc:sldChg chg="modSp">
        <pc:chgData name="Johnny Dyer" userId="b657ee3c-e3e3-4cef-94cd-c603ebfb6499" providerId="ADAL" clId="{13F802A7-710B-450E-AEEE-7F3663513996}" dt="2026-03-22T16:58:27.022" v="3556"/>
        <pc:sldMkLst>
          <pc:docMk/>
          <pc:sldMk cId="4113745257" sldId="257"/>
        </pc:sldMkLst>
        <pc:spChg chg="mod">
          <ac:chgData name="Johnny Dyer" userId="b657ee3c-e3e3-4cef-94cd-c603ebfb6499" providerId="ADAL" clId="{13F802A7-710B-450E-AEEE-7F3663513996}" dt="2026-03-22T16:58:27.022" v="3556"/>
          <ac:spMkLst>
            <pc:docMk/>
            <pc:sldMk cId="4113745257" sldId="257"/>
            <ac:spMk id="2" creationId="{7141C35B-ABB6-9813-2E60-77D058A96AD2}"/>
          </ac:spMkLst>
        </pc:spChg>
        <pc:spChg chg="mod">
          <ac:chgData name="Johnny Dyer" userId="b657ee3c-e3e3-4cef-94cd-c603ebfb6499" providerId="ADAL" clId="{13F802A7-710B-450E-AEEE-7F3663513996}" dt="2026-03-22T16:58:27.022" v="3556"/>
          <ac:spMkLst>
            <pc:docMk/>
            <pc:sldMk cId="4113745257" sldId="257"/>
            <ac:spMk id="3" creationId="{42DA4606-796A-19C3-BCB2-F8A52BC34992}"/>
          </ac:spMkLst>
        </pc:spChg>
      </pc:sldChg>
      <pc:sldChg chg="addSp delSp modSp mod setBg delDesignElem">
        <pc:chgData name="Johnny Dyer" userId="b657ee3c-e3e3-4cef-94cd-c603ebfb6499" providerId="ADAL" clId="{13F802A7-710B-450E-AEEE-7F3663513996}" dt="2026-03-22T16:58:27.022" v="3556"/>
        <pc:sldMkLst>
          <pc:docMk/>
          <pc:sldMk cId="2958008384" sldId="258"/>
        </pc:sldMkLst>
        <pc:spChg chg="mod">
          <ac:chgData name="Johnny Dyer" userId="b657ee3c-e3e3-4cef-94cd-c603ebfb6499" providerId="ADAL" clId="{13F802A7-710B-450E-AEEE-7F3663513996}" dt="2026-03-22T16:58:27.022" v="3556"/>
          <ac:spMkLst>
            <pc:docMk/>
            <pc:sldMk cId="2958008384" sldId="258"/>
            <ac:spMk id="2" creationId="{1E0AD719-013F-34CB-A995-17CB29A768DB}"/>
          </ac:spMkLst>
        </pc:spChg>
        <pc:spChg chg="mod ord">
          <ac:chgData name="Johnny Dyer" userId="b657ee3c-e3e3-4cef-94cd-c603ebfb6499" providerId="ADAL" clId="{13F802A7-710B-450E-AEEE-7F3663513996}" dt="2026-03-22T16:58:27.022" v="3556"/>
          <ac:spMkLst>
            <pc:docMk/>
            <pc:sldMk cId="2958008384" sldId="258"/>
            <ac:spMk id="3" creationId="{C5B34DCE-D864-CE66-FC19-61EE893F2B8B}"/>
          </ac:spMkLst>
        </pc:spChg>
        <pc:spChg chg="add del">
          <ac:chgData name="Johnny Dyer" userId="b657ee3c-e3e3-4cef-94cd-c603ebfb6499" providerId="ADAL" clId="{13F802A7-710B-450E-AEEE-7F3663513996}" dt="2026-03-22T16:58:27.022" v="3556"/>
          <ac:spMkLst>
            <pc:docMk/>
            <pc:sldMk cId="2958008384" sldId="258"/>
            <ac:spMk id="7" creationId="{F13C74B1-5B17-4795-BED0-7140497B445A}"/>
          </ac:spMkLst>
        </pc:spChg>
        <pc:spChg chg="add del">
          <ac:chgData name="Johnny Dyer" userId="b657ee3c-e3e3-4cef-94cd-c603ebfb6499" providerId="ADAL" clId="{13F802A7-710B-450E-AEEE-7F3663513996}" dt="2026-03-22T15:47:21.129" v="652"/>
          <ac:spMkLst>
            <pc:docMk/>
            <pc:sldMk cId="2958008384" sldId="258"/>
            <ac:spMk id="8" creationId="{5F710FDB-0919-493E-8539-8240C23F1EB2}"/>
          </ac:spMkLst>
        </pc:spChg>
        <pc:spChg chg="add del">
          <ac:chgData name="Johnny Dyer" userId="b657ee3c-e3e3-4cef-94cd-c603ebfb6499" providerId="ADAL" clId="{13F802A7-710B-450E-AEEE-7F3663513996}" dt="2026-03-22T16:58:27.022" v="3556"/>
          <ac:spMkLst>
            <pc:docMk/>
            <pc:sldMk cId="2958008384" sldId="258"/>
            <ac:spMk id="9" creationId="{D4974D33-8DC5-464E-8C6D-BE58F0669C17}"/>
          </ac:spMkLst>
        </pc:spChg>
        <pc:spChg chg="add del">
          <ac:chgData name="Johnny Dyer" userId="b657ee3c-e3e3-4cef-94cd-c603ebfb6499" providerId="ADAL" clId="{13F802A7-710B-450E-AEEE-7F3663513996}" dt="2026-03-22T15:46:28.990" v="645" actId="26606"/>
          <ac:spMkLst>
            <pc:docMk/>
            <pc:sldMk cId="2958008384" sldId="258"/>
            <ac:spMk id="17" creationId="{E49D7415-2F11-44C2-B6AA-13A25B6814B9}"/>
          </ac:spMkLst>
        </pc:spChg>
        <pc:picChg chg="add mod">
          <ac:chgData name="Johnny Dyer" userId="b657ee3c-e3e3-4cef-94cd-c603ebfb6499" providerId="ADAL" clId="{13F802A7-710B-450E-AEEE-7F3663513996}" dt="2026-03-22T15:49:22.222" v="732" actId="26606"/>
          <ac:picMkLst>
            <pc:docMk/>
            <pc:sldMk cId="2958008384" sldId="258"/>
            <ac:picMk id="5" creationId="{84F34E87-C3B9-66B9-CCA4-D195E24F59BB}"/>
          </ac:picMkLst>
        </pc:picChg>
        <pc:cxnChg chg="add del">
          <ac:chgData name="Johnny Dyer" userId="b657ee3c-e3e3-4cef-94cd-c603ebfb6499" providerId="ADAL" clId="{13F802A7-710B-450E-AEEE-7F3663513996}" dt="2026-03-22T15:47:21.129" v="652"/>
          <ac:cxnSpMkLst>
            <pc:docMk/>
            <pc:sldMk cId="2958008384" sldId="258"/>
            <ac:cxnSpMk id="10" creationId="{22F20000-FD86-48F6-9363-FEC90C932DCD}"/>
          </ac:cxnSpMkLst>
        </pc:cxnChg>
        <pc:cxnChg chg="add del">
          <ac:chgData name="Johnny Dyer" userId="b657ee3c-e3e3-4cef-94cd-c603ebfb6499" providerId="ADAL" clId="{13F802A7-710B-450E-AEEE-7F3663513996}" dt="2026-03-22T15:47:21.129" v="652"/>
          <ac:cxnSpMkLst>
            <pc:docMk/>
            <pc:sldMk cId="2958008384" sldId="258"/>
            <ac:cxnSpMk id="12" creationId="{872AE332-6ACA-45BE-875F-91A291D4A40D}"/>
          </ac:cxnSpMkLst>
        </pc:cxnChg>
        <pc:cxnChg chg="add del">
          <ac:chgData name="Johnny Dyer" userId="b657ee3c-e3e3-4cef-94cd-c603ebfb6499" providerId="ADAL" clId="{13F802A7-710B-450E-AEEE-7F3663513996}" dt="2026-03-22T15:46:28.990" v="645" actId="26606"/>
          <ac:cxnSpMkLst>
            <pc:docMk/>
            <pc:sldMk cId="2958008384" sldId="258"/>
            <ac:cxnSpMk id="19" creationId="{D2E57F3D-33BE-4306-87E6-245763719516}"/>
          </ac:cxnSpMkLst>
        </pc:cxnChg>
      </pc:sldChg>
      <pc:sldChg chg="addSp delSp modSp del mod setBg setClrOvrMap delDesignElem">
        <pc:chgData name="Johnny Dyer" userId="b657ee3c-e3e3-4cef-94cd-c603ebfb6499" providerId="ADAL" clId="{13F802A7-710B-450E-AEEE-7F3663513996}" dt="2026-03-22T15:49:37.784" v="733" actId="2696"/>
        <pc:sldMkLst>
          <pc:docMk/>
          <pc:sldMk cId="2551254033" sldId="259"/>
        </pc:sldMkLst>
        <pc:spChg chg="mod">
          <ac:chgData name="Johnny Dyer" userId="b657ee3c-e3e3-4cef-94cd-c603ebfb6499" providerId="ADAL" clId="{13F802A7-710B-450E-AEEE-7F3663513996}" dt="2026-03-22T15:47:24.634" v="653" actId="26606"/>
          <ac:spMkLst>
            <pc:docMk/>
            <pc:sldMk cId="2551254033" sldId="259"/>
            <ac:spMk id="2" creationId="{D56BC710-E603-2F56-F93F-CC3C984AF08B}"/>
          </ac:spMkLst>
        </pc:spChg>
        <pc:spChg chg="add del">
          <ac:chgData name="Johnny Dyer" userId="b657ee3c-e3e3-4cef-94cd-c603ebfb6499" providerId="ADAL" clId="{13F802A7-710B-450E-AEEE-7F3663513996}" dt="2026-03-22T15:47:07.776" v="648" actId="26606"/>
          <ac:spMkLst>
            <pc:docMk/>
            <pc:sldMk cId="2551254033" sldId="259"/>
            <ac:spMk id="3" creationId="{F214DEA6-69C6-5BEB-6EB0-68B86A598735}"/>
          </ac:spMkLst>
        </pc:spChg>
        <pc:spChg chg="add del">
          <ac:chgData name="Johnny Dyer" userId="b657ee3c-e3e3-4cef-94cd-c603ebfb6499" providerId="ADAL" clId="{13F802A7-710B-450E-AEEE-7F3663513996}" dt="2026-03-22T15:47:07.760" v="647" actId="26606"/>
          <ac:spMkLst>
            <pc:docMk/>
            <pc:sldMk cId="2551254033" sldId="259"/>
            <ac:spMk id="12" creationId="{DEF92653-5D6D-47E6-8744-0DAF76E049C4}"/>
          </ac:spMkLst>
        </pc:spChg>
        <pc:spChg chg="add del">
          <ac:chgData name="Johnny Dyer" userId="b657ee3c-e3e3-4cef-94cd-c603ebfb6499" providerId="ADAL" clId="{13F802A7-710B-450E-AEEE-7F3663513996}" dt="2026-03-22T15:47:21.129" v="652"/>
          <ac:spMkLst>
            <pc:docMk/>
            <pc:sldMk cId="2551254033" sldId="259"/>
            <ac:spMk id="18" creationId="{5F710FDB-0919-493E-8539-8240C23F1EB2}"/>
          </ac:spMkLst>
        </pc:spChg>
        <pc:spChg chg="add mod">
          <ac:chgData name="Johnny Dyer" userId="b657ee3c-e3e3-4cef-94cd-c603ebfb6499" providerId="ADAL" clId="{13F802A7-710B-450E-AEEE-7F3663513996}" dt="2026-03-22T15:47:24.634" v="653" actId="26606"/>
          <ac:spMkLst>
            <pc:docMk/>
            <pc:sldMk cId="2551254033" sldId="259"/>
            <ac:spMk id="19" creationId="{F214DEA6-69C6-5BEB-6EB0-68B86A598735}"/>
          </ac:spMkLst>
        </pc:spChg>
        <pc:spChg chg="add del">
          <ac:chgData name="Johnny Dyer" userId="b657ee3c-e3e3-4cef-94cd-c603ebfb6499" providerId="ADAL" clId="{13F802A7-710B-450E-AEEE-7F3663513996}" dt="2026-03-22T15:47:48.666" v="656"/>
          <ac:spMkLst>
            <pc:docMk/>
            <pc:sldMk cId="2551254033" sldId="259"/>
            <ac:spMk id="24" creationId="{A43280A9-E265-46D1-8575-622906D204C9}"/>
          </ac:spMkLst>
        </pc:spChg>
        <pc:spChg chg="add del">
          <ac:chgData name="Johnny Dyer" userId="b657ee3c-e3e3-4cef-94cd-c603ebfb6499" providerId="ADAL" clId="{13F802A7-710B-450E-AEEE-7F3663513996}" dt="2026-03-22T15:47:48.666" v="656"/>
          <ac:spMkLst>
            <pc:docMk/>
            <pc:sldMk cId="2551254033" sldId="259"/>
            <ac:spMk id="26" creationId="{4DE20B70-4750-4280-B3AC-512C05EEF920}"/>
          </ac:spMkLst>
        </pc:spChg>
        <pc:spChg chg="add del">
          <ac:chgData name="Johnny Dyer" userId="b657ee3c-e3e3-4cef-94cd-c603ebfb6499" providerId="ADAL" clId="{13F802A7-710B-450E-AEEE-7F3663513996}" dt="2026-03-22T15:47:48.666" v="656"/>
          <ac:spMkLst>
            <pc:docMk/>
            <pc:sldMk cId="2551254033" sldId="259"/>
            <ac:spMk id="28" creationId="{98D95174-B5F2-424A-8183-654A5064D0B6}"/>
          </ac:spMkLst>
        </pc:spChg>
        <pc:spChg chg="add del">
          <ac:chgData name="Johnny Dyer" userId="b657ee3c-e3e3-4cef-94cd-c603ebfb6499" providerId="ADAL" clId="{13F802A7-710B-450E-AEEE-7F3663513996}" dt="2026-03-22T15:47:48.666" v="656"/>
          <ac:spMkLst>
            <pc:docMk/>
            <pc:sldMk cId="2551254033" sldId="259"/>
            <ac:spMk id="30" creationId="{DD368A96-A16E-42CE-842C-9166E567BCC1}"/>
          </ac:spMkLst>
        </pc:spChg>
        <pc:cxnChg chg="add del">
          <ac:chgData name="Johnny Dyer" userId="b657ee3c-e3e3-4cef-94cd-c603ebfb6499" providerId="ADAL" clId="{13F802A7-710B-450E-AEEE-7F3663513996}" dt="2026-03-22T15:47:07.760" v="647" actId="26606"/>
          <ac:cxnSpMkLst>
            <pc:docMk/>
            <pc:sldMk cId="2551254033" sldId="259"/>
            <ac:cxnSpMk id="8" creationId="{F64F9B95-9045-48D2-B9F3-2927E98F54AA}"/>
          </ac:cxnSpMkLst>
        </pc:cxnChg>
        <pc:cxnChg chg="add del">
          <ac:chgData name="Johnny Dyer" userId="b657ee3c-e3e3-4cef-94cd-c603ebfb6499" providerId="ADAL" clId="{13F802A7-710B-450E-AEEE-7F3663513996}" dt="2026-03-22T15:47:07.760" v="647" actId="26606"/>
          <ac:cxnSpMkLst>
            <pc:docMk/>
            <pc:sldMk cId="2551254033" sldId="259"/>
            <ac:cxnSpMk id="10" creationId="{085AA86F-6A4D-4BCB-A045-D992CDC2959B}"/>
          </ac:cxnSpMkLst>
        </pc:cxnChg>
        <pc:cxnChg chg="add del">
          <ac:chgData name="Johnny Dyer" userId="b657ee3c-e3e3-4cef-94cd-c603ebfb6499" providerId="ADAL" clId="{13F802A7-710B-450E-AEEE-7F3663513996}" dt="2026-03-22T15:47:07.760" v="647" actId="26606"/>
          <ac:cxnSpMkLst>
            <pc:docMk/>
            <pc:sldMk cId="2551254033" sldId="259"/>
            <ac:cxnSpMk id="14" creationId="{9CA98CE3-81A7-4FFE-A047-9AA65998D877}"/>
          </ac:cxnSpMkLst>
        </pc:cxnChg>
        <pc:cxnChg chg="add del">
          <ac:chgData name="Johnny Dyer" userId="b657ee3c-e3e3-4cef-94cd-c603ebfb6499" providerId="ADAL" clId="{13F802A7-710B-450E-AEEE-7F3663513996}" dt="2026-03-22T15:47:07.760" v="647" actId="26606"/>
          <ac:cxnSpMkLst>
            <pc:docMk/>
            <pc:sldMk cId="2551254033" sldId="259"/>
            <ac:cxnSpMk id="16" creationId="{18D91C2B-BDB9-49BE-9C44-E0CFE597ABFE}"/>
          </ac:cxnSpMkLst>
        </pc:cxnChg>
        <pc:cxnChg chg="add del">
          <ac:chgData name="Johnny Dyer" userId="b657ee3c-e3e3-4cef-94cd-c603ebfb6499" providerId="ADAL" clId="{13F802A7-710B-450E-AEEE-7F3663513996}" dt="2026-03-22T15:47:21.129" v="652"/>
          <ac:cxnSpMkLst>
            <pc:docMk/>
            <pc:sldMk cId="2551254033" sldId="259"/>
            <ac:cxnSpMk id="20" creationId="{0AFF0B6C-73E2-4B40-9280-938C14922C87}"/>
          </ac:cxnSpMkLst>
        </pc:cxnChg>
        <pc:cxnChg chg="add del">
          <ac:chgData name="Johnny Dyer" userId="b657ee3c-e3e3-4cef-94cd-c603ebfb6499" providerId="ADAL" clId="{13F802A7-710B-450E-AEEE-7F3663513996}" dt="2026-03-22T15:47:48.666" v="656"/>
          <ac:cxnSpMkLst>
            <pc:docMk/>
            <pc:sldMk cId="2551254033" sldId="259"/>
            <ac:cxnSpMk id="32" creationId="{E350D170-418B-4A22-8B98-15EF799FD957}"/>
          </ac:cxnSpMkLst>
        </pc:cxnChg>
      </pc:sldChg>
      <pc:sldChg chg="addSp delSp modSp mod setBg delDesignElem">
        <pc:chgData name="Johnny Dyer" userId="b657ee3c-e3e3-4cef-94cd-c603ebfb6499" providerId="ADAL" clId="{13F802A7-710B-450E-AEEE-7F3663513996}" dt="2026-03-22T16:58:27.022" v="3556"/>
        <pc:sldMkLst>
          <pc:docMk/>
          <pc:sldMk cId="480563073" sldId="260"/>
        </pc:sldMkLst>
        <pc:spChg chg="mod">
          <ac:chgData name="Johnny Dyer" userId="b657ee3c-e3e3-4cef-94cd-c603ebfb6499" providerId="ADAL" clId="{13F802A7-710B-450E-AEEE-7F3663513996}" dt="2026-03-22T16:58:27.022" v="3556"/>
          <ac:spMkLst>
            <pc:docMk/>
            <pc:sldMk cId="480563073" sldId="260"/>
            <ac:spMk id="2" creationId="{50A0CE6D-902E-E73E-4107-6FDD13B4D668}"/>
          </ac:spMkLst>
        </pc:spChg>
        <pc:spChg chg="mod">
          <ac:chgData name="Johnny Dyer" userId="b657ee3c-e3e3-4cef-94cd-c603ebfb6499" providerId="ADAL" clId="{13F802A7-710B-450E-AEEE-7F3663513996}" dt="2026-03-22T15:58:20.401" v="1273" actId="20577"/>
          <ac:spMkLst>
            <pc:docMk/>
            <pc:sldMk cId="480563073" sldId="260"/>
            <ac:spMk id="3" creationId="{E2846419-7F1A-782A-980C-AFD346D6A1B4}"/>
          </ac:spMkLst>
        </pc:spChg>
        <pc:spChg chg="add del">
          <ac:chgData name="Johnny Dyer" userId="b657ee3c-e3e3-4cef-94cd-c603ebfb6499" providerId="ADAL" clId="{13F802A7-710B-450E-AEEE-7F3663513996}" dt="2026-03-22T16:58:27.022" v="3556"/>
          <ac:spMkLst>
            <pc:docMk/>
            <pc:sldMk cId="480563073" sldId="260"/>
            <ac:spMk id="10" creationId="{7FF47CB7-972F-479F-A36D-9E72D26EC8DA}"/>
          </ac:spMkLst>
        </pc:spChg>
        <pc:spChg chg="add del">
          <ac:chgData name="Johnny Dyer" userId="b657ee3c-e3e3-4cef-94cd-c603ebfb6499" providerId="ADAL" clId="{13F802A7-710B-450E-AEEE-7F3663513996}" dt="2026-03-22T16:58:27.022" v="3556"/>
          <ac:spMkLst>
            <pc:docMk/>
            <pc:sldMk cId="480563073" sldId="260"/>
            <ac:spMk id="12" creationId="{0D153B68-5844-490D-8E67-F616D6D721CA}"/>
          </ac:spMkLst>
        </pc:spChg>
        <pc:spChg chg="add del">
          <ac:chgData name="Johnny Dyer" userId="b657ee3c-e3e3-4cef-94cd-c603ebfb6499" providerId="ADAL" clId="{13F802A7-710B-450E-AEEE-7F3663513996}" dt="2026-03-22T16:58:27.022" v="3556"/>
          <ac:spMkLst>
            <pc:docMk/>
            <pc:sldMk cId="480563073" sldId="260"/>
            <ac:spMk id="14" creationId="{9A0D773F-7A7D-4DBB-9DEA-86BB8B8F4BC8}"/>
          </ac:spMkLst>
        </pc:spChg>
        <pc:picChg chg="add mod">
          <ac:chgData name="Johnny Dyer" userId="b657ee3c-e3e3-4cef-94cd-c603ebfb6499" providerId="ADAL" clId="{13F802A7-710B-450E-AEEE-7F3663513996}" dt="2026-03-22T15:57:33.201" v="1248" actId="14100"/>
          <ac:picMkLst>
            <pc:docMk/>
            <pc:sldMk cId="480563073" sldId="260"/>
            <ac:picMk id="5" creationId="{5C212C1D-6D50-04C6-36B8-8931A884E991}"/>
          </ac:picMkLst>
        </pc:picChg>
      </pc:sldChg>
      <pc:sldChg chg="addSp delSp modSp mod setBg delDesignElem">
        <pc:chgData name="Johnny Dyer" userId="b657ee3c-e3e3-4cef-94cd-c603ebfb6499" providerId="ADAL" clId="{13F802A7-710B-450E-AEEE-7F3663513996}" dt="2026-03-22T16:58:27.022" v="3556"/>
        <pc:sldMkLst>
          <pc:docMk/>
          <pc:sldMk cId="2188022259" sldId="261"/>
        </pc:sldMkLst>
        <pc:spChg chg="mod">
          <ac:chgData name="Johnny Dyer" userId="b657ee3c-e3e3-4cef-94cd-c603ebfb6499" providerId="ADAL" clId="{13F802A7-710B-450E-AEEE-7F3663513996}" dt="2026-03-22T16:09:32.659" v="1835" actId="26606"/>
          <ac:spMkLst>
            <pc:docMk/>
            <pc:sldMk cId="2188022259" sldId="261"/>
            <ac:spMk id="2" creationId="{6EAD49D5-F710-1D12-24C1-3E0C52D0B40B}"/>
          </ac:spMkLst>
        </pc:spChg>
        <pc:spChg chg="mod">
          <ac:chgData name="Johnny Dyer" userId="b657ee3c-e3e3-4cef-94cd-c603ebfb6499" providerId="ADAL" clId="{13F802A7-710B-450E-AEEE-7F3663513996}" dt="2026-03-22T16:10:11.570" v="1877" actId="20577"/>
          <ac:spMkLst>
            <pc:docMk/>
            <pc:sldMk cId="2188022259" sldId="261"/>
            <ac:spMk id="3" creationId="{6A9BB223-FAB8-ECD4-05E4-44FCB1EEEAB1}"/>
          </ac:spMkLst>
        </pc:spChg>
        <pc:spChg chg="add del">
          <ac:chgData name="Johnny Dyer" userId="b657ee3c-e3e3-4cef-94cd-c603ebfb6499" providerId="ADAL" clId="{13F802A7-710B-450E-AEEE-7F3663513996}" dt="2026-03-22T16:58:27.022" v="3556"/>
          <ac:spMkLst>
            <pc:docMk/>
            <pc:sldMk cId="2188022259" sldId="261"/>
            <ac:spMk id="10" creationId="{1E020063-2385-44AC-BD67-258E1F0B9FCE}"/>
          </ac:spMkLst>
        </pc:spChg>
        <pc:spChg chg="add del">
          <ac:chgData name="Johnny Dyer" userId="b657ee3c-e3e3-4cef-94cd-c603ebfb6499" providerId="ADAL" clId="{13F802A7-710B-450E-AEEE-7F3663513996}" dt="2026-03-22T16:58:27.022" v="3556"/>
          <ac:spMkLst>
            <pc:docMk/>
            <pc:sldMk cId="2188022259" sldId="261"/>
            <ac:spMk id="12" creationId="{7E014A0B-5338-4077-AFE9-A90D04D4492B}"/>
          </ac:spMkLst>
        </pc:spChg>
        <pc:grpChg chg="add del">
          <ac:chgData name="Johnny Dyer" userId="b657ee3c-e3e3-4cef-94cd-c603ebfb6499" providerId="ADAL" clId="{13F802A7-710B-450E-AEEE-7F3663513996}" dt="2026-03-22T16:58:27.022" v="3556"/>
          <ac:grpSpMkLst>
            <pc:docMk/>
            <pc:sldMk cId="2188022259" sldId="261"/>
            <ac:grpSpMk id="14" creationId="{78127680-150F-4A90-9950-F66392578116}"/>
          </ac:grpSpMkLst>
        </pc:grpChg>
        <pc:grpChg chg="add del">
          <ac:chgData name="Johnny Dyer" userId="b657ee3c-e3e3-4cef-94cd-c603ebfb6499" providerId="ADAL" clId="{13F802A7-710B-450E-AEEE-7F3663513996}" dt="2026-03-22T16:58:27.022" v="3556"/>
          <ac:grpSpMkLst>
            <pc:docMk/>
            <pc:sldMk cId="2188022259" sldId="261"/>
            <ac:grpSpMk id="20" creationId="{466920E5-8640-4C24-A775-8647637094A7}"/>
          </ac:grpSpMkLst>
        </pc:grpChg>
        <pc:picChg chg="add mod">
          <ac:chgData name="Johnny Dyer" userId="b657ee3c-e3e3-4cef-94cd-c603ebfb6499" providerId="ADAL" clId="{13F802A7-710B-450E-AEEE-7F3663513996}" dt="2026-03-22T16:09:32.659" v="1835" actId="26606"/>
          <ac:picMkLst>
            <pc:docMk/>
            <pc:sldMk cId="2188022259" sldId="261"/>
            <ac:picMk id="5" creationId="{22593174-4480-A118-147C-A0FC9B74B788}"/>
          </ac:picMkLst>
        </pc:picChg>
      </pc:sldChg>
      <pc:sldChg chg="addSp delSp modSp mod setBg delDesignElem">
        <pc:chgData name="Johnny Dyer" userId="b657ee3c-e3e3-4cef-94cd-c603ebfb6499" providerId="ADAL" clId="{13F802A7-710B-450E-AEEE-7F3663513996}" dt="2026-03-22T16:58:27.022" v="3556"/>
        <pc:sldMkLst>
          <pc:docMk/>
          <pc:sldMk cId="3714899790" sldId="262"/>
        </pc:sldMkLst>
        <pc:spChg chg="mod">
          <ac:chgData name="Johnny Dyer" userId="b657ee3c-e3e3-4cef-94cd-c603ebfb6499" providerId="ADAL" clId="{13F802A7-710B-450E-AEEE-7F3663513996}" dt="2026-03-22T16:14:27.213" v="2314" actId="26606"/>
          <ac:spMkLst>
            <pc:docMk/>
            <pc:sldMk cId="3714899790" sldId="262"/>
            <ac:spMk id="2" creationId="{1A922BE0-F883-6FA4-E748-29FE05C0258D}"/>
          </ac:spMkLst>
        </pc:spChg>
        <pc:spChg chg="mod">
          <ac:chgData name="Johnny Dyer" userId="b657ee3c-e3e3-4cef-94cd-c603ebfb6499" providerId="ADAL" clId="{13F802A7-710B-450E-AEEE-7F3663513996}" dt="2026-03-22T16:14:00.008" v="2313" actId="20577"/>
          <ac:spMkLst>
            <pc:docMk/>
            <pc:sldMk cId="3714899790" sldId="262"/>
            <ac:spMk id="3" creationId="{E745C67E-B436-0641-7D46-A7D1C200DDB5}"/>
          </ac:spMkLst>
        </pc:spChg>
        <pc:spChg chg="add">
          <ac:chgData name="Johnny Dyer" userId="b657ee3c-e3e3-4cef-94cd-c603ebfb6499" providerId="ADAL" clId="{13F802A7-710B-450E-AEEE-7F3663513996}" dt="2026-03-22T16:11:14.112" v="1914" actId="26606"/>
          <ac:spMkLst>
            <pc:docMk/>
            <pc:sldMk cId="3714899790" sldId="262"/>
            <ac:spMk id="8" creationId="{C2554CA6-288E-4202-BC52-2E5A8F0C0AED}"/>
          </ac:spMkLst>
        </pc:spChg>
        <pc:spChg chg="add del">
          <ac:chgData name="Johnny Dyer" userId="b657ee3c-e3e3-4cef-94cd-c603ebfb6499" providerId="ADAL" clId="{13F802A7-710B-450E-AEEE-7F3663513996}" dt="2026-03-22T16:14:27.213" v="2314" actId="26606"/>
          <ac:spMkLst>
            <pc:docMk/>
            <pc:sldMk cId="3714899790" sldId="262"/>
            <ac:spMk id="10" creationId="{B10BB131-AC8E-4A8E-A5D1-36260F720C3B}"/>
          </ac:spMkLst>
        </pc:spChg>
        <pc:spChg chg="add del">
          <ac:chgData name="Johnny Dyer" userId="b657ee3c-e3e3-4cef-94cd-c603ebfb6499" providerId="ADAL" clId="{13F802A7-710B-450E-AEEE-7F3663513996}" dt="2026-03-22T16:14:27.213" v="2314" actId="26606"/>
          <ac:spMkLst>
            <pc:docMk/>
            <pc:sldMk cId="3714899790" sldId="262"/>
            <ac:spMk id="12" creationId="{5B7778FC-632E-4DCA-A7CB-0D7731CCF970}"/>
          </ac:spMkLst>
        </pc:spChg>
        <pc:spChg chg="add del">
          <ac:chgData name="Johnny Dyer" userId="b657ee3c-e3e3-4cef-94cd-c603ebfb6499" providerId="ADAL" clId="{13F802A7-710B-450E-AEEE-7F3663513996}" dt="2026-03-22T16:14:27.213" v="2314" actId="26606"/>
          <ac:spMkLst>
            <pc:docMk/>
            <pc:sldMk cId="3714899790" sldId="262"/>
            <ac:spMk id="14" creationId="{FA23A907-97FB-4A8F-880A-DD77401C4296}"/>
          </ac:spMkLst>
        </pc:spChg>
        <pc:spChg chg="add del">
          <ac:chgData name="Johnny Dyer" userId="b657ee3c-e3e3-4cef-94cd-c603ebfb6499" providerId="ADAL" clId="{13F802A7-710B-450E-AEEE-7F3663513996}" dt="2026-03-22T16:58:27.022" v="3556"/>
          <ac:spMkLst>
            <pc:docMk/>
            <pc:sldMk cId="3714899790" sldId="262"/>
            <ac:spMk id="19" creationId="{E92FEB64-6EEA-4759-B4A4-BD2C1E660BA8}"/>
          </ac:spMkLst>
        </pc:spChg>
        <pc:spChg chg="add del">
          <ac:chgData name="Johnny Dyer" userId="b657ee3c-e3e3-4cef-94cd-c603ebfb6499" providerId="ADAL" clId="{13F802A7-710B-450E-AEEE-7F3663513996}" dt="2026-03-22T16:58:27.022" v="3556"/>
          <ac:spMkLst>
            <pc:docMk/>
            <pc:sldMk cId="3714899790" sldId="262"/>
            <ac:spMk id="21" creationId="{B10BB131-AC8E-4A8E-A5D1-36260F720C3B}"/>
          </ac:spMkLst>
        </pc:spChg>
        <pc:spChg chg="add del">
          <ac:chgData name="Johnny Dyer" userId="b657ee3c-e3e3-4cef-94cd-c603ebfb6499" providerId="ADAL" clId="{13F802A7-710B-450E-AEEE-7F3663513996}" dt="2026-03-22T16:58:27.022" v="3556"/>
          <ac:spMkLst>
            <pc:docMk/>
            <pc:sldMk cId="3714899790" sldId="262"/>
            <ac:spMk id="23" creationId="{14847E93-7DC1-4D4B-8829-B19AA7137C50}"/>
          </ac:spMkLst>
        </pc:spChg>
        <pc:spChg chg="add del">
          <ac:chgData name="Johnny Dyer" userId="b657ee3c-e3e3-4cef-94cd-c603ebfb6499" providerId="ADAL" clId="{13F802A7-710B-450E-AEEE-7F3663513996}" dt="2026-03-22T16:58:27.022" v="3556"/>
          <ac:spMkLst>
            <pc:docMk/>
            <pc:sldMk cId="3714899790" sldId="262"/>
            <ac:spMk id="25" creationId="{5566D6E1-03A1-4D73-A4E0-35D74D568A04}"/>
          </ac:spMkLst>
        </pc:spChg>
        <pc:spChg chg="add del">
          <ac:chgData name="Johnny Dyer" userId="b657ee3c-e3e3-4cef-94cd-c603ebfb6499" providerId="ADAL" clId="{13F802A7-710B-450E-AEEE-7F3663513996}" dt="2026-03-22T16:58:27.022" v="3556"/>
          <ac:spMkLst>
            <pc:docMk/>
            <pc:sldMk cId="3714899790" sldId="262"/>
            <ac:spMk id="27" creationId="{9F835A99-04AC-494A-A572-AFE8413CC938}"/>
          </ac:spMkLst>
        </pc:spChg>
        <pc:spChg chg="add del">
          <ac:chgData name="Johnny Dyer" userId="b657ee3c-e3e3-4cef-94cd-c603ebfb6499" providerId="ADAL" clId="{13F802A7-710B-450E-AEEE-7F3663513996}" dt="2026-03-22T16:58:27.022" v="3556"/>
          <ac:spMkLst>
            <pc:docMk/>
            <pc:sldMk cId="3714899790" sldId="262"/>
            <ac:spMk id="29" creationId="{7B786209-1B0B-4CA9-9BDD-F7327066A84D}"/>
          </ac:spMkLst>
        </pc:spChg>
        <pc:spChg chg="add del">
          <ac:chgData name="Johnny Dyer" userId="b657ee3c-e3e3-4cef-94cd-c603ebfb6499" providerId="ADAL" clId="{13F802A7-710B-450E-AEEE-7F3663513996}" dt="2026-03-22T16:58:27.022" v="3556"/>
          <ac:spMkLst>
            <pc:docMk/>
            <pc:sldMk cId="3714899790" sldId="262"/>
            <ac:spMk id="31" creationId="{2D2964BB-484D-45AE-AD66-D407D0629652}"/>
          </ac:spMkLst>
        </pc:spChg>
        <pc:spChg chg="add del">
          <ac:chgData name="Johnny Dyer" userId="b657ee3c-e3e3-4cef-94cd-c603ebfb6499" providerId="ADAL" clId="{13F802A7-710B-450E-AEEE-7F3663513996}" dt="2026-03-22T16:58:27.022" v="3556"/>
          <ac:spMkLst>
            <pc:docMk/>
            <pc:sldMk cId="3714899790" sldId="262"/>
            <ac:spMk id="33" creationId="{6691AC69-A76E-4DAB-B565-468B6B87ACF3}"/>
          </ac:spMkLst>
        </pc:spChg>
      </pc:sldChg>
      <pc:sldChg chg="addSp delSp modSp mod setBg delDesignElem">
        <pc:chgData name="Johnny Dyer" userId="b657ee3c-e3e3-4cef-94cd-c603ebfb6499" providerId="ADAL" clId="{13F802A7-710B-450E-AEEE-7F3663513996}" dt="2026-03-22T16:58:27.022" v="3556"/>
        <pc:sldMkLst>
          <pc:docMk/>
          <pc:sldMk cId="1522910940" sldId="263"/>
        </pc:sldMkLst>
        <pc:spChg chg="mod">
          <ac:chgData name="Johnny Dyer" userId="b657ee3c-e3e3-4cef-94cd-c603ebfb6499" providerId="ADAL" clId="{13F802A7-710B-450E-AEEE-7F3663513996}" dt="2026-03-22T16:58:27.022" v="3556"/>
          <ac:spMkLst>
            <pc:docMk/>
            <pc:sldMk cId="1522910940" sldId="263"/>
            <ac:spMk id="2" creationId="{F8A229A9-CCC3-2705-5E73-EFBC6FE0AB1F}"/>
          </ac:spMkLst>
        </pc:spChg>
        <pc:spChg chg="mod">
          <ac:chgData name="Johnny Dyer" userId="b657ee3c-e3e3-4cef-94cd-c603ebfb6499" providerId="ADAL" clId="{13F802A7-710B-450E-AEEE-7F3663513996}" dt="2026-03-22T16:23:21.764" v="2664" actId="26606"/>
          <ac:spMkLst>
            <pc:docMk/>
            <pc:sldMk cId="1522910940" sldId="263"/>
            <ac:spMk id="3" creationId="{FD3B72C7-FF3A-F195-AE94-55AB87C9BDF1}"/>
          </ac:spMkLst>
        </pc:spChg>
        <pc:spChg chg="add del">
          <ac:chgData name="Johnny Dyer" userId="b657ee3c-e3e3-4cef-94cd-c603ebfb6499" providerId="ADAL" clId="{13F802A7-710B-450E-AEEE-7F3663513996}" dt="2026-03-22T16:23:21.757" v="2663" actId="26606"/>
          <ac:spMkLst>
            <pc:docMk/>
            <pc:sldMk cId="1522910940" sldId="263"/>
            <ac:spMk id="18" creationId="{AB902CB9-C7DC-4673-B7D5-F22DCF0EC54E}"/>
          </ac:spMkLst>
        </pc:spChg>
        <pc:spChg chg="add del">
          <ac:chgData name="Johnny Dyer" userId="b657ee3c-e3e3-4cef-94cd-c603ebfb6499" providerId="ADAL" clId="{13F802A7-710B-450E-AEEE-7F3663513996}" dt="2026-03-22T16:58:27.022" v="3556"/>
          <ac:spMkLst>
            <pc:docMk/>
            <pc:sldMk cId="1522910940" sldId="263"/>
            <ac:spMk id="20" creationId="{B905CDE4-B751-4B3E-B625-6E59F8903414}"/>
          </ac:spMkLst>
        </pc:spChg>
        <pc:spChg chg="add del">
          <ac:chgData name="Johnny Dyer" userId="b657ee3c-e3e3-4cef-94cd-c603ebfb6499" providerId="ADAL" clId="{13F802A7-710B-450E-AEEE-7F3663513996}" dt="2026-03-22T16:58:27.022" v="3556"/>
          <ac:spMkLst>
            <pc:docMk/>
            <pc:sldMk cId="1522910940" sldId="263"/>
            <ac:spMk id="21" creationId="{07977D39-626F-40D7-B00F-16E02602DD5A}"/>
          </ac:spMkLst>
        </pc:spChg>
        <pc:spChg chg="add del">
          <ac:chgData name="Johnny Dyer" userId="b657ee3c-e3e3-4cef-94cd-c603ebfb6499" providerId="ADAL" clId="{13F802A7-710B-450E-AEEE-7F3663513996}" dt="2026-03-22T16:58:27.022" v="3556"/>
          <ac:spMkLst>
            <pc:docMk/>
            <pc:sldMk cId="1522910940" sldId="263"/>
            <ac:spMk id="22" creationId="{08108C16-F4C0-44AA-999D-17BD39219B24}"/>
          </ac:spMkLst>
        </pc:spChg>
        <pc:spChg chg="add del">
          <ac:chgData name="Johnny Dyer" userId="b657ee3c-e3e3-4cef-94cd-c603ebfb6499" providerId="ADAL" clId="{13F802A7-710B-450E-AEEE-7F3663513996}" dt="2026-03-22T16:58:27.022" v="3556"/>
          <ac:spMkLst>
            <pc:docMk/>
            <pc:sldMk cId="1522910940" sldId="263"/>
            <ac:spMk id="24" creationId="{CDC29AC1-2821-4FCC-B597-88DAF39C36FE}"/>
          </ac:spMkLst>
        </pc:spChg>
        <pc:spChg chg="add del">
          <ac:chgData name="Johnny Dyer" userId="b657ee3c-e3e3-4cef-94cd-c603ebfb6499" providerId="ADAL" clId="{13F802A7-710B-450E-AEEE-7F3663513996}" dt="2026-03-22T16:58:27.022" v="3556"/>
          <ac:spMkLst>
            <pc:docMk/>
            <pc:sldMk cId="1522910940" sldId="263"/>
            <ac:spMk id="26" creationId="{C8F10CB3-3B5E-4C7A-98CF-B87454DDFA39}"/>
          </ac:spMkLst>
        </pc:spChg>
        <pc:picChg chg="add mod ord">
          <ac:chgData name="Johnny Dyer" userId="b657ee3c-e3e3-4cef-94cd-c603ebfb6499" providerId="ADAL" clId="{13F802A7-710B-450E-AEEE-7F3663513996}" dt="2026-03-22T16:23:21.757" v="2663" actId="26606"/>
          <ac:picMkLst>
            <pc:docMk/>
            <pc:sldMk cId="1522910940" sldId="263"/>
            <ac:picMk id="5" creationId="{5D5AEF53-0FB8-9DE9-A53A-BB817F7F2DA5}"/>
          </ac:picMkLst>
        </pc:picChg>
        <pc:picChg chg="add mod ord">
          <ac:chgData name="Johnny Dyer" userId="b657ee3c-e3e3-4cef-94cd-c603ebfb6499" providerId="ADAL" clId="{13F802A7-710B-450E-AEEE-7F3663513996}" dt="2026-03-22T16:23:21.764" v="2664" actId="26606"/>
          <ac:picMkLst>
            <pc:docMk/>
            <pc:sldMk cId="1522910940" sldId="263"/>
            <ac:picMk id="7" creationId="{60AEC976-2416-A8D0-3E5F-7F7693E438C5}"/>
          </ac:picMkLst>
        </pc:picChg>
        <pc:picChg chg="add mod">
          <ac:chgData name="Johnny Dyer" userId="b657ee3c-e3e3-4cef-94cd-c603ebfb6499" providerId="ADAL" clId="{13F802A7-710B-450E-AEEE-7F3663513996}" dt="2026-03-22T16:23:21.764" v="2664" actId="26606"/>
          <ac:picMkLst>
            <pc:docMk/>
            <pc:sldMk cId="1522910940" sldId="263"/>
            <ac:picMk id="9" creationId="{49A70EC9-D2C9-7850-B0FA-6F6BAFEF85C6}"/>
          </ac:picMkLst>
        </pc:picChg>
        <pc:picChg chg="add mod">
          <ac:chgData name="Johnny Dyer" userId="b657ee3c-e3e3-4cef-94cd-c603ebfb6499" providerId="ADAL" clId="{13F802A7-710B-450E-AEEE-7F3663513996}" dt="2026-03-22T16:23:21.757" v="2663" actId="26606"/>
          <ac:picMkLst>
            <pc:docMk/>
            <pc:sldMk cId="1522910940" sldId="263"/>
            <ac:picMk id="11" creationId="{7F70E014-F23E-CB2B-9AD7-866C8FBE56D7}"/>
          </ac:picMkLst>
        </pc:picChg>
        <pc:picChg chg="add mod">
          <ac:chgData name="Johnny Dyer" userId="b657ee3c-e3e3-4cef-94cd-c603ebfb6499" providerId="ADAL" clId="{13F802A7-710B-450E-AEEE-7F3663513996}" dt="2026-03-22T16:23:21.764" v="2664" actId="26606"/>
          <ac:picMkLst>
            <pc:docMk/>
            <pc:sldMk cId="1522910940" sldId="263"/>
            <ac:picMk id="13" creationId="{9F14F4DA-26F8-ABFA-D3AC-F77967727BF7}"/>
          </ac:picMkLst>
        </pc:picChg>
      </pc:sldChg>
      <pc:sldChg chg="addSp delSp modSp new mod ord setBg setClrOvrMap delDesignElem">
        <pc:chgData name="Johnny Dyer" userId="b657ee3c-e3e3-4cef-94cd-c603ebfb6499" providerId="ADAL" clId="{13F802A7-710B-450E-AEEE-7F3663513996}" dt="2026-03-22T16:58:27.022" v="3556"/>
        <pc:sldMkLst>
          <pc:docMk/>
          <pc:sldMk cId="1786055385" sldId="264"/>
        </pc:sldMkLst>
        <pc:spChg chg="mod ord">
          <ac:chgData name="Johnny Dyer" userId="b657ee3c-e3e3-4cef-94cd-c603ebfb6499" providerId="ADAL" clId="{13F802A7-710B-450E-AEEE-7F3663513996}" dt="2026-03-22T16:58:27.022" v="3556"/>
          <ac:spMkLst>
            <pc:docMk/>
            <pc:sldMk cId="1786055385" sldId="264"/>
            <ac:spMk id="2" creationId="{E500371C-29CB-8A3C-C462-7F607A1395A5}"/>
          </ac:spMkLst>
        </pc:spChg>
        <pc:spChg chg="mod ord">
          <ac:chgData name="Johnny Dyer" userId="b657ee3c-e3e3-4cef-94cd-c603ebfb6499" providerId="ADAL" clId="{13F802A7-710B-450E-AEEE-7F3663513996}" dt="2026-03-22T16:58:27.022" v="3556"/>
          <ac:spMkLst>
            <pc:docMk/>
            <pc:sldMk cId="1786055385" sldId="264"/>
            <ac:spMk id="3" creationId="{447D157D-61F2-B7BA-10F2-036D78582D63}"/>
          </ac:spMkLst>
        </pc:spChg>
        <pc:spChg chg="add del">
          <ac:chgData name="Johnny Dyer" userId="b657ee3c-e3e3-4cef-94cd-c603ebfb6499" providerId="ADAL" clId="{13F802A7-710B-450E-AEEE-7F3663513996}" dt="2026-03-22T16:58:27.022" v="3556"/>
          <ac:spMkLst>
            <pc:docMk/>
            <pc:sldMk cId="1786055385" sldId="264"/>
            <ac:spMk id="15" creationId="{5CB593EA-2F98-479F-B4C4-F366571FA64D}"/>
          </ac:spMkLst>
        </pc:spChg>
        <pc:spChg chg="add del">
          <ac:chgData name="Johnny Dyer" userId="b657ee3c-e3e3-4cef-94cd-c603ebfb6499" providerId="ADAL" clId="{13F802A7-710B-450E-AEEE-7F3663513996}" dt="2026-03-22T16:30:49.363" v="2967" actId="26606"/>
          <ac:spMkLst>
            <pc:docMk/>
            <pc:sldMk cId="1786055385" sldId="264"/>
            <ac:spMk id="16" creationId="{681D366F-0B96-4E6B-ABD5-96092A6A9174}"/>
          </ac:spMkLst>
        </pc:spChg>
        <pc:spChg chg="add del">
          <ac:chgData name="Johnny Dyer" userId="b657ee3c-e3e3-4cef-94cd-c603ebfb6499" providerId="ADAL" clId="{13F802A7-710B-450E-AEEE-7F3663513996}" dt="2026-03-22T16:58:27.022" v="3556"/>
          <ac:spMkLst>
            <pc:docMk/>
            <pc:sldMk cId="1786055385" sldId="264"/>
            <ac:spMk id="20" creationId="{39BEB6D0-9E4E-4221-93D1-74ABECEE9EFC}"/>
          </ac:spMkLst>
        </pc:spChg>
        <pc:grpChg chg="add del">
          <ac:chgData name="Johnny Dyer" userId="b657ee3c-e3e3-4cef-94cd-c603ebfb6499" providerId="ADAL" clId="{13F802A7-710B-450E-AEEE-7F3663513996}" dt="2026-03-22T16:30:49.363" v="2967" actId="26606"/>
          <ac:grpSpMkLst>
            <pc:docMk/>
            <pc:sldMk cId="1786055385" sldId="264"/>
            <ac:grpSpMk id="24" creationId="{0033DEB0-7449-4D72-ABFF-9DCE4C94D585}"/>
          </ac:grpSpMkLst>
        </pc:grpChg>
        <pc:grpChg chg="add del">
          <ac:chgData name="Johnny Dyer" userId="b657ee3c-e3e3-4cef-94cd-c603ebfb6499" providerId="ADAL" clId="{13F802A7-710B-450E-AEEE-7F3663513996}" dt="2026-03-22T16:30:49.363" v="2967" actId="26606"/>
          <ac:grpSpMkLst>
            <pc:docMk/>
            <pc:sldMk cId="1786055385" sldId="264"/>
            <ac:grpSpMk id="30" creationId="{1616FA42-3839-4D06-805D-DB21EE1E14FB}"/>
          </ac:grpSpMkLst>
        </pc:grpChg>
        <pc:grpChg chg="add del">
          <ac:chgData name="Johnny Dyer" userId="b657ee3c-e3e3-4cef-94cd-c603ebfb6499" providerId="ADAL" clId="{13F802A7-710B-450E-AEEE-7F3663513996}" dt="2026-03-22T16:30:49.363" v="2967" actId="26606"/>
          <ac:grpSpMkLst>
            <pc:docMk/>
            <pc:sldMk cId="1786055385" sldId="264"/>
            <ac:grpSpMk id="36" creationId="{6958A1EF-1C74-4E85-B4BA-3605C9624749}"/>
          </ac:grpSpMkLst>
        </pc:grpChg>
        <pc:picChg chg="add mod ord">
          <ac:chgData name="Johnny Dyer" userId="b657ee3c-e3e3-4cef-94cd-c603ebfb6499" providerId="ADAL" clId="{13F802A7-710B-450E-AEEE-7F3663513996}" dt="2026-03-22T16:31:44.926" v="2977" actId="26606"/>
          <ac:picMkLst>
            <pc:docMk/>
            <pc:sldMk cId="1786055385" sldId="264"/>
            <ac:picMk id="5" creationId="{B8246C8E-E268-92D2-53AF-4844B45A8C01}"/>
          </ac:picMkLst>
        </pc:picChg>
        <pc:picChg chg="add mod">
          <ac:chgData name="Johnny Dyer" userId="b657ee3c-e3e3-4cef-94cd-c603ebfb6499" providerId="ADAL" clId="{13F802A7-710B-450E-AEEE-7F3663513996}" dt="2026-03-22T16:31:44.926" v="2977" actId="26606"/>
          <ac:picMkLst>
            <pc:docMk/>
            <pc:sldMk cId="1786055385" sldId="264"/>
            <ac:picMk id="7" creationId="{2E75B2D2-4B10-62D7-F447-A79E395041B4}"/>
          </ac:picMkLst>
        </pc:picChg>
        <pc:picChg chg="add mod ord">
          <ac:chgData name="Johnny Dyer" userId="b657ee3c-e3e3-4cef-94cd-c603ebfb6499" providerId="ADAL" clId="{13F802A7-710B-450E-AEEE-7F3663513996}" dt="2026-03-22T16:31:44.926" v="2977" actId="26606"/>
          <ac:picMkLst>
            <pc:docMk/>
            <pc:sldMk cId="1786055385" sldId="264"/>
            <ac:picMk id="9" creationId="{09239BCD-E8E2-A30C-26B8-73079EC1D85A}"/>
          </ac:picMkLst>
        </pc:picChg>
        <pc:picChg chg="add mod ord">
          <ac:chgData name="Johnny Dyer" userId="b657ee3c-e3e3-4cef-94cd-c603ebfb6499" providerId="ADAL" clId="{13F802A7-710B-450E-AEEE-7F3663513996}" dt="2026-03-22T16:31:44.926" v="2977" actId="26606"/>
          <ac:picMkLst>
            <pc:docMk/>
            <pc:sldMk cId="1786055385" sldId="264"/>
            <ac:picMk id="11" creationId="{57E0CA4F-7BC9-091B-936D-6F4059DA3349}"/>
          </ac:picMkLst>
        </pc:picChg>
        <pc:picChg chg="add mod">
          <ac:chgData name="Johnny Dyer" userId="b657ee3c-e3e3-4cef-94cd-c603ebfb6499" providerId="ADAL" clId="{13F802A7-710B-450E-AEEE-7F3663513996}" dt="2026-03-22T16:31:44.926" v="2977" actId="26606"/>
          <ac:picMkLst>
            <pc:docMk/>
            <pc:sldMk cId="1786055385" sldId="264"/>
            <ac:picMk id="13" creationId="{D85A55AE-5955-DCAE-166D-B453DCD4E50F}"/>
          </ac:picMkLst>
        </pc:picChg>
      </pc:sldChg>
      <pc:sldChg chg="modSp new del mod ord">
        <pc:chgData name="Johnny Dyer" userId="b657ee3c-e3e3-4cef-94cd-c603ebfb6499" providerId="ADAL" clId="{13F802A7-710B-450E-AEEE-7F3663513996}" dt="2026-03-22T16:48:58.984" v="3026" actId="2696"/>
        <pc:sldMkLst>
          <pc:docMk/>
          <pc:sldMk cId="115372463" sldId="265"/>
        </pc:sldMkLst>
        <pc:spChg chg="mod">
          <ac:chgData name="Johnny Dyer" userId="b657ee3c-e3e3-4cef-94cd-c603ebfb6499" providerId="ADAL" clId="{13F802A7-710B-450E-AEEE-7F3663513996}" dt="2026-03-22T16:33:45.736" v="2998" actId="20577"/>
          <ac:spMkLst>
            <pc:docMk/>
            <pc:sldMk cId="115372463" sldId="265"/>
            <ac:spMk id="2" creationId="{BDCA77B9-3AB3-DCA8-1DEC-0B6019C35BE4}"/>
          </ac:spMkLst>
        </pc:spChg>
      </pc:sldChg>
      <pc:sldChg chg="addSp delSp modSp new mod ord setBg">
        <pc:chgData name="Johnny Dyer" userId="b657ee3c-e3e3-4cef-94cd-c603ebfb6499" providerId="ADAL" clId="{13F802A7-710B-450E-AEEE-7F3663513996}" dt="2026-03-22T17:01:33.994" v="3881" actId="20577"/>
        <pc:sldMkLst>
          <pc:docMk/>
          <pc:sldMk cId="1393670343" sldId="265"/>
        </pc:sldMkLst>
        <pc:spChg chg="mod">
          <ac:chgData name="Johnny Dyer" userId="b657ee3c-e3e3-4cef-94cd-c603ebfb6499" providerId="ADAL" clId="{13F802A7-710B-450E-AEEE-7F3663513996}" dt="2026-03-22T17:01:09.254" v="3875" actId="26606"/>
          <ac:spMkLst>
            <pc:docMk/>
            <pc:sldMk cId="1393670343" sldId="265"/>
            <ac:spMk id="2" creationId="{D65E018C-8BF8-17E2-0587-B7C54FF087B6}"/>
          </ac:spMkLst>
        </pc:spChg>
        <pc:spChg chg="del mod">
          <ac:chgData name="Johnny Dyer" userId="b657ee3c-e3e3-4cef-94cd-c603ebfb6499" providerId="ADAL" clId="{13F802A7-710B-450E-AEEE-7F3663513996}" dt="2026-03-22T17:01:09.254" v="3875" actId="26606"/>
          <ac:spMkLst>
            <pc:docMk/>
            <pc:sldMk cId="1393670343" sldId="265"/>
            <ac:spMk id="3" creationId="{D59FC4B0-33FB-2738-B5C7-E79451927341}"/>
          </ac:spMkLst>
        </pc:spChg>
        <pc:spChg chg="add">
          <ac:chgData name="Johnny Dyer" userId="b657ee3c-e3e3-4cef-94cd-c603ebfb6499" providerId="ADAL" clId="{13F802A7-710B-450E-AEEE-7F3663513996}" dt="2026-03-22T17:01:09.254" v="3875" actId="26606"/>
          <ac:spMkLst>
            <pc:docMk/>
            <pc:sldMk cId="1393670343" sldId="265"/>
            <ac:spMk id="9" creationId="{53B021B3-DE93-4AB7-8A18-CF5F1CED88B8}"/>
          </ac:spMkLst>
        </pc:spChg>
        <pc:spChg chg="add">
          <ac:chgData name="Johnny Dyer" userId="b657ee3c-e3e3-4cef-94cd-c603ebfb6499" providerId="ADAL" clId="{13F802A7-710B-450E-AEEE-7F3663513996}" dt="2026-03-22T17:01:09.254" v="3875" actId="26606"/>
          <ac:spMkLst>
            <pc:docMk/>
            <pc:sldMk cId="1393670343" sldId="265"/>
            <ac:spMk id="11" creationId="{52D502E5-F6B4-4D58-B4AE-FC466FF15EE8}"/>
          </ac:spMkLst>
        </pc:spChg>
        <pc:spChg chg="add">
          <ac:chgData name="Johnny Dyer" userId="b657ee3c-e3e3-4cef-94cd-c603ebfb6499" providerId="ADAL" clId="{13F802A7-710B-450E-AEEE-7F3663513996}" dt="2026-03-22T17:01:09.254" v="3875" actId="26606"/>
          <ac:spMkLst>
            <pc:docMk/>
            <pc:sldMk cId="1393670343" sldId="265"/>
            <ac:spMk id="13" creationId="{9DECDBF4-02B6-4BB4-B65B-B8107AD6A9E8}"/>
          </ac:spMkLst>
        </pc:spChg>
        <pc:graphicFrameChg chg="add modGraphic">
          <ac:chgData name="Johnny Dyer" userId="b657ee3c-e3e3-4cef-94cd-c603ebfb6499" providerId="ADAL" clId="{13F802A7-710B-450E-AEEE-7F3663513996}" dt="2026-03-22T17:01:33.994" v="3881" actId="20577"/>
          <ac:graphicFrameMkLst>
            <pc:docMk/>
            <pc:sldMk cId="1393670343" sldId="265"/>
            <ac:graphicFrameMk id="5" creationId="{2D09C304-3821-E9A0-119B-7CBA28CE759A}"/>
          </ac:graphicFrameMkLst>
        </pc:graphicFrameChg>
      </pc:sldChg>
      <pc:sldChg chg="addSp delSp modSp new mod ord setBg">
        <pc:chgData name="Johnny Dyer" userId="b657ee3c-e3e3-4cef-94cd-c603ebfb6499" providerId="ADAL" clId="{13F802A7-710B-450E-AEEE-7F3663513996}" dt="2026-03-22T17:10:28.866" v="4079" actId="26606"/>
        <pc:sldMkLst>
          <pc:docMk/>
          <pc:sldMk cId="1785038983" sldId="266"/>
        </pc:sldMkLst>
        <pc:spChg chg="del">
          <ac:chgData name="Johnny Dyer" userId="b657ee3c-e3e3-4cef-94cd-c603ebfb6499" providerId="ADAL" clId="{13F802A7-710B-450E-AEEE-7F3663513996}" dt="2026-03-22T17:07:44.647" v="3887" actId="26606"/>
          <ac:spMkLst>
            <pc:docMk/>
            <pc:sldMk cId="1785038983" sldId="266"/>
            <ac:spMk id="2" creationId="{F6D017D5-E6E3-9A44-3C2D-DD86CED1E4D0}"/>
          </ac:spMkLst>
        </pc:spChg>
        <pc:spChg chg="del">
          <ac:chgData name="Johnny Dyer" userId="b657ee3c-e3e3-4cef-94cd-c603ebfb6499" providerId="ADAL" clId="{13F802A7-710B-450E-AEEE-7F3663513996}" dt="2026-03-22T17:07:42.869" v="3886"/>
          <ac:spMkLst>
            <pc:docMk/>
            <pc:sldMk cId="1785038983" sldId="266"/>
            <ac:spMk id="3" creationId="{E9588898-82BA-8B6F-6BF9-46DB011C6127}"/>
          </ac:spMkLst>
        </pc:spChg>
        <pc:spChg chg="add del">
          <ac:chgData name="Johnny Dyer" userId="b657ee3c-e3e3-4cef-94cd-c603ebfb6499" providerId="ADAL" clId="{13F802A7-710B-450E-AEEE-7F3663513996}" dt="2026-03-22T17:08:12.380" v="3891" actId="26606"/>
          <ac:spMkLst>
            <pc:docMk/>
            <pc:sldMk cId="1785038983" sldId="266"/>
            <ac:spMk id="10" creationId="{B649E800-A5C8-49A0-A453-ED537DA3156A}"/>
          </ac:spMkLst>
        </pc:spChg>
        <pc:spChg chg="add del">
          <ac:chgData name="Johnny Dyer" userId="b657ee3c-e3e3-4cef-94cd-c603ebfb6499" providerId="ADAL" clId="{13F802A7-710B-450E-AEEE-7F3663513996}" dt="2026-03-22T17:08:12.380" v="3891" actId="26606"/>
          <ac:spMkLst>
            <pc:docMk/>
            <pc:sldMk cId="1785038983" sldId="266"/>
            <ac:spMk id="12" creationId="{8BA67DD7-B75D-4A30-90A4-EEA9F64AF11B}"/>
          </ac:spMkLst>
        </pc:spChg>
        <pc:spChg chg="add mod">
          <ac:chgData name="Johnny Dyer" userId="b657ee3c-e3e3-4cef-94cd-c603ebfb6499" providerId="ADAL" clId="{13F802A7-710B-450E-AEEE-7F3663513996}" dt="2026-03-22T17:10:28.866" v="4079" actId="26606"/>
          <ac:spMkLst>
            <pc:docMk/>
            <pc:sldMk cId="1785038983" sldId="266"/>
            <ac:spMk id="20" creationId="{738A7645-EB6C-F498-2DD9-A37844B93C92}"/>
          </ac:spMkLst>
        </pc:spChg>
        <pc:spChg chg="add del">
          <ac:chgData name="Johnny Dyer" userId="b657ee3c-e3e3-4cef-94cd-c603ebfb6499" providerId="ADAL" clId="{13F802A7-710B-450E-AEEE-7F3663513996}" dt="2026-03-22T17:10:15.811" v="4076" actId="26606"/>
          <ac:spMkLst>
            <pc:docMk/>
            <pc:sldMk cId="1785038983" sldId="266"/>
            <ac:spMk id="23" creationId="{9D25F302-27C5-414F-97F8-6EA0A6C028BA}"/>
          </ac:spMkLst>
        </pc:spChg>
        <pc:spChg chg="add del">
          <ac:chgData name="Johnny Dyer" userId="b657ee3c-e3e3-4cef-94cd-c603ebfb6499" providerId="ADAL" clId="{13F802A7-710B-450E-AEEE-7F3663513996}" dt="2026-03-22T17:10:15.811" v="4076" actId="26606"/>
          <ac:spMkLst>
            <pc:docMk/>
            <pc:sldMk cId="1785038983" sldId="266"/>
            <ac:spMk id="25" creationId="{830A36F8-48C2-4842-A87B-8CE8DF4E7FD2}"/>
          </ac:spMkLst>
        </pc:spChg>
        <pc:spChg chg="add del">
          <ac:chgData name="Johnny Dyer" userId="b657ee3c-e3e3-4cef-94cd-c603ebfb6499" providerId="ADAL" clId="{13F802A7-710B-450E-AEEE-7F3663513996}" dt="2026-03-22T17:10:15.811" v="4076" actId="26606"/>
          <ac:spMkLst>
            <pc:docMk/>
            <pc:sldMk cId="1785038983" sldId="266"/>
            <ac:spMk id="27" creationId="{086A5A31-B10A-4793-84D4-D785959AE5B8}"/>
          </ac:spMkLst>
        </pc:spChg>
        <pc:spChg chg="add del">
          <ac:chgData name="Johnny Dyer" userId="b657ee3c-e3e3-4cef-94cd-c603ebfb6499" providerId="ADAL" clId="{13F802A7-710B-450E-AEEE-7F3663513996}" dt="2026-03-22T17:10:28.866" v="4079" actId="26606"/>
          <ac:spMkLst>
            <pc:docMk/>
            <pc:sldMk cId="1785038983" sldId="266"/>
            <ac:spMk id="32" creationId="{04812C46-200A-4DEB-A05E-3ED6C68C2387}"/>
          </ac:spMkLst>
        </pc:spChg>
        <pc:spChg chg="add del">
          <ac:chgData name="Johnny Dyer" userId="b657ee3c-e3e3-4cef-94cd-c603ebfb6499" providerId="ADAL" clId="{13F802A7-710B-450E-AEEE-7F3663513996}" dt="2026-03-22T17:10:28.866" v="4079" actId="26606"/>
          <ac:spMkLst>
            <pc:docMk/>
            <pc:sldMk cId="1785038983" sldId="266"/>
            <ac:spMk id="34" creationId="{D1EA859B-E555-4109-94F3-6700E046E008}"/>
          </ac:spMkLst>
        </pc:spChg>
        <pc:spChg chg="add del">
          <ac:chgData name="Johnny Dyer" userId="b657ee3c-e3e3-4cef-94cd-c603ebfb6499" providerId="ADAL" clId="{13F802A7-710B-450E-AEEE-7F3663513996}" dt="2026-03-22T17:10:28.861" v="4078" actId="26606"/>
          <ac:spMkLst>
            <pc:docMk/>
            <pc:sldMk cId="1785038983" sldId="266"/>
            <ac:spMk id="39" creationId="{9D25F302-27C5-414F-97F8-6EA0A6C028BA}"/>
          </ac:spMkLst>
        </pc:spChg>
        <pc:spChg chg="add del">
          <ac:chgData name="Johnny Dyer" userId="b657ee3c-e3e3-4cef-94cd-c603ebfb6499" providerId="ADAL" clId="{13F802A7-710B-450E-AEEE-7F3663513996}" dt="2026-03-22T17:10:28.861" v="4078" actId="26606"/>
          <ac:spMkLst>
            <pc:docMk/>
            <pc:sldMk cId="1785038983" sldId="266"/>
            <ac:spMk id="41" creationId="{830A36F8-48C2-4842-A87B-8CE8DF4E7FD2}"/>
          </ac:spMkLst>
        </pc:spChg>
        <pc:spChg chg="add del">
          <ac:chgData name="Johnny Dyer" userId="b657ee3c-e3e3-4cef-94cd-c603ebfb6499" providerId="ADAL" clId="{13F802A7-710B-450E-AEEE-7F3663513996}" dt="2026-03-22T17:10:28.861" v="4078" actId="26606"/>
          <ac:spMkLst>
            <pc:docMk/>
            <pc:sldMk cId="1785038983" sldId="266"/>
            <ac:spMk id="43" creationId="{086A5A31-B10A-4793-84D4-D785959AE5B8}"/>
          </ac:spMkLst>
        </pc:spChg>
        <pc:grpChg chg="add del">
          <ac:chgData name="Johnny Dyer" userId="b657ee3c-e3e3-4cef-94cd-c603ebfb6499" providerId="ADAL" clId="{13F802A7-710B-450E-AEEE-7F3663513996}" dt="2026-03-22T17:08:12.380" v="3891" actId="26606"/>
          <ac:grpSpMkLst>
            <pc:docMk/>
            <pc:sldMk cId="1785038983" sldId="266"/>
            <ac:grpSpMk id="14" creationId="{E8C5FC48-0A3C-4D6D-A0D5-EEE93213DBBE}"/>
          </ac:grpSpMkLst>
        </pc:grpChg>
        <pc:picChg chg="add mod ord">
          <ac:chgData name="Johnny Dyer" userId="b657ee3c-e3e3-4cef-94cd-c603ebfb6499" providerId="ADAL" clId="{13F802A7-710B-450E-AEEE-7F3663513996}" dt="2026-03-22T17:10:28.866" v="4079" actId="26606"/>
          <ac:picMkLst>
            <pc:docMk/>
            <pc:sldMk cId="1785038983" sldId="266"/>
            <ac:picMk id="5" creationId="{0846F3E7-CD61-E549-FB71-7075647D8109}"/>
          </ac:picMkLst>
        </pc:picChg>
      </pc:sldChg>
      <pc:sldChg chg="addSp delSp modSp new mod ord">
        <pc:chgData name="Johnny Dyer" userId="b657ee3c-e3e3-4cef-94cd-c603ebfb6499" providerId="ADAL" clId="{13F802A7-710B-450E-AEEE-7F3663513996}" dt="2026-03-22T17:12:41.279" v="4151" actId="14100"/>
        <pc:sldMkLst>
          <pc:docMk/>
          <pc:sldMk cId="906671771" sldId="267"/>
        </pc:sldMkLst>
        <pc:spChg chg="mod">
          <ac:chgData name="Johnny Dyer" userId="b657ee3c-e3e3-4cef-94cd-c603ebfb6499" providerId="ADAL" clId="{13F802A7-710B-450E-AEEE-7F3663513996}" dt="2026-03-22T17:11:49.004" v="4146" actId="20577"/>
          <ac:spMkLst>
            <pc:docMk/>
            <pc:sldMk cId="906671771" sldId="267"/>
            <ac:spMk id="2" creationId="{8402F932-0738-924A-B75C-46ECBFFD1C3A}"/>
          </ac:spMkLst>
        </pc:spChg>
        <pc:spChg chg="del">
          <ac:chgData name="Johnny Dyer" userId="b657ee3c-e3e3-4cef-94cd-c603ebfb6499" providerId="ADAL" clId="{13F802A7-710B-450E-AEEE-7F3663513996}" dt="2026-03-22T17:12:20.830" v="4147" actId="22"/>
          <ac:spMkLst>
            <pc:docMk/>
            <pc:sldMk cId="906671771" sldId="267"/>
            <ac:spMk id="3" creationId="{90847073-3616-7B9D-F30F-A4B25B4E4625}"/>
          </ac:spMkLst>
        </pc:spChg>
        <pc:picChg chg="add mod ord">
          <ac:chgData name="Johnny Dyer" userId="b657ee3c-e3e3-4cef-94cd-c603ebfb6499" providerId="ADAL" clId="{13F802A7-710B-450E-AEEE-7F3663513996}" dt="2026-03-22T17:12:41.279" v="4151" actId="14100"/>
          <ac:picMkLst>
            <pc:docMk/>
            <pc:sldMk cId="906671771" sldId="267"/>
            <ac:picMk id="5" creationId="{DD3EA3C9-FC4E-E37E-905B-22B5380FF047}"/>
          </ac:picMkLst>
        </pc:pic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rawing1.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C0F7DAD1-3C26-4BAC-A002-A703E4F630DA}"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6EC49322-A6D6-4C83-9EE4-2E1784F9D3C2}">
      <dgm:prSet/>
      <dgm:spPr/>
      <dgm:t>
        <a:bodyPr/>
        <a:lstStyle/>
        <a:p>
          <a:r>
            <a:rPr lang="en-GB"/>
            <a:t>This week was all about Excel, we were given some short videos about it, to help inform us of what to expect and then given a few tasks that helped us come to grips with formulas which inevitably helped us with part of our portfolio assignment for Philippa. </a:t>
          </a:r>
          <a:endParaRPr lang="en-US"/>
        </a:p>
      </dgm:t>
    </dgm:pt>
    <dgm:pt modelId="{5E836468-39CF-498B-9E8F-915970A352BC}" type="parTrans" cxnId="{386A9BDD-2EBB-4284-92E5-B63382573900}">
      <dgm:prSet/>
      <dgm:spPr/>
      <dgm:t>
        <a:bodyPr/>
        <a:lstStyle/>
        <a:p>
          <a:endParaRPr lang="en-US"/>
        </a:p>
      </dgm:t>
    </dgm:pt>
    <dgm:pt modelId="{63080A16-C33F-4086-AFE5-2F54F020FB19}" type="sibTrans" cxnId="{386A9BDD-2EBB-4284-92E5-B63382573900}">
      <dgm:prSet/>
      <dgm:spPr/>
      <dgm:t>
        <a:bodyPr/>
        <a:lstStyle/>
        <a:p>
          <a:endParaRPr lang="en-US"/>
        </a:p>
      </dgm:t>
    </dgm:pt>
    <dgm:pt modelId="{47D36EE6-7706-4F41-83FF-402BCFE4573F}">
      <dgm:prSet/>
      <dgm:spPr/>
      <dgm:t>
        <a:bodyPr/>
        <a:lstStyle/>
        <a:p>
          <a:r>
            <a:rPr lang="en-GB"/>
            <a:t>So a big thank you to Philipa for that!! </a:t>
          </a:r>
          <a:endParaRPr lang="en-US"/>
        </a:p>
      </dgm:t>
    </dgm:pt>
    <dgm:pt modelId="{A43E8E08-B17B-4E2C-AFF8-59C8EEB3F2AF}" type="parTrans" cxnId="{6C1AA3A3-54D2-448F-925E-70F7424A3A7F}">
      <dgm:prSet/>
      <dgm:spPr/>
      <dgm:t>
        <a:bodyPr/>
        <a:lstStyle/>
        <a:p>
          <a:endParaRPr lang="en-US"/>
        </a:p>
      </dgm:t>
    </dgm:pt>
    <dgm:pt modelId="{607DC16A-7EDB-46DF-8960-464E1E73C57A}" type="sibTrans" cxnId="{6C1AA3A3-54D2-448F-925E-70F7424A3A7F}">
      <dgm:prSet/>
      <dgm:spPr/>
      <dgm:t>
        <a:bodyPr/>
        <a:lstStyle/>
        <a:p>
          <a:endParaRPr lang="en-US"/>
        </a:p>
      </dgm:t>
    </dgm:pt>
    <dgm:pt modelId="{7650DFA8-0C04-4837-8B3D-CF7E570C9BBA}">
      <dgm:prSet/>
      <dgm:spPr/>
      <dgm:t>
        <a:bodyPr/>
        <a:lstStyle/>
        <a:p>
          <a:r>
            <a:rPr lang="en-GB"/>
            <a:t>For me this was one of the tougher weeks as learning to get to grips with Excel is something I have always struggled with.</a:t>
          </a:r>
          <a:endParaRPr lang="en-US"/>
        </a:p>
      </dgm:t>
    </dgm:pt>
    <dgm:pt modelId="{39424B23-F67E-476F-8E6D-1B856C937F88}" type="parTrans" cxnId="{F05C0C1F-B8B9-4FD8-85D1-996AD26B345D}">
      <dgm:prSet/>
      <dgm:spPr/>
      <dgm:t>
        <a:bodyPr/>
        <a:lstStyle/>
        <a:p>
          <a:endParaRPr lang="en-US"/>
        </a:p>
      </dgm:t>
    </dgm:pt>
    <dgm:pt modelId="{F508323E-CE66-43FA-AD9A-1608C10C2EDC}" type="sibTrans" cxnId="{F05C0C1F-B8B9-4FD8-85D1-996AD26B345D}">
      <dgm:prSet/>
      <dgm:spPr/>
      <dgm:t>
        <a:bodyPr/>
        <a:lstStyle/>
        <a:p>
          <a:endParaRPr lang="en-US"/>
        </a:p>
      </dgm:t>
    </dgm:pt>
    <dgm:pt modelId="{9ED4CE47-D53F-4B07-80A5-A0051F0907A6}">
      <dgm:prSet/>
      <dgm:spPr/>
      <dgm:t>
        <a:bodyPr/>
        <a:lstStyle/>
        <a:p>
          <a:r>
            <a:rPr lang="en-GB" dirty="0"/>
            <a:t>Right now I do </a:t>
          </a:r>
          <a:r>
            <a:rPr lang="en-GB" dirty="0" err="1"/>
            <a:t>fel</a:t>
          </a:r>
          <a:r>
            <a:rPr lang="en-GB" dirty="0"/>
            <a:t> allot more comfortable using the system. Which does make me feel allot more at ease with it.</a:t>
          </a:r>
          <a:endParaRPr lang="en-US" dirty="0"/>
        </a:p>
      </dgm:t>
    </dgm:pt>
    <dgm:pt modelId="{7DB6BA1F-A227-4DDB-A41B-26302E8B2BAE}" type="parTrans" cxnId="{CB091763-05E9-42FE-BCD7-F7EB50C75F0C}">
      <dgm:prSet/>
      <dgm:spPr/>
      <dgm:t>
        <a:bodyPr/>
        <a:lstStyle/>
        <a:p>
          <a:endParaRPr lang="en-US"/>
        </a:p>
      </dgm:t>
    </dgm:pt>
    <dgm:pt modelId="{FCD92ECF-C1C9-446E-BF16-21DA56D7D7F8}" type="sibTrans" cxnId="{CB091763-05E9-42FE-BCD7-F7EB50C75F0C}">
      <dgm:prSet/>
      <dgm:spPr/>
      <dgm:t>
        <a:bodyPr/>
        <a:lstStyle/>
        <a:p>
          <a:endParaRPr lang="en-US"/>
        </a:p>
      </dgm:t>
    </dgm:pt>
    <dgm:pt modelId="{1BA90615-442B-4016-965B-78F003B36C59}" type="pres">
      <dgm:prSet presAssocID="{C0F7DAD1-3C26-4BAC-A002-A703E4F630DA}" presName="root" presStyleCnt="0">
        <dgm:presLayoutVars>
          <dgm:dir/>
          <dgm:resizeHandles val="exact"/>
        </dgm:presLayoutVars>
      </dgm:prSet>
      <dgm:spPr/>
    </dgm:pt>
    <dgm:pt modelId="{62243355-DDB8-453E-85F5-0D74D425E476}" type="pres">
      <dgm:prSet presAssocID="{6EC49322-A6D6-4C83-9EE4-2E1784F9D3C2}" presName="compNode" presStyleCnt="0"/>
      <dgm:spPr/>
    </dgm:pt>
    <dgm:pt modelId="{3B1101FA-8C61-45F1-975B-6411CF1AAB5E}" type="pres">
      <dgm:prSet presAssocID="{6EC49322-A6D6-4C83-9EE4-2E1784F9D3C2}" presName="bgRect" presStyleLbl="bgShp" presStyleIdx="0" presStyleCnt="4"/>
      <dgm:spPr/>
    </dgm:pt>
    <dgm:pt modelId="{13D61CC4-915D-42E1-A0AF-A697876A1415}" type="pres">
      <dgm:prSet presAssocID="{6EC49322-A6D6-4C83-9EE4-2E1784F9D3C2}"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Video camera"/>
        </a:ext>
      </dgm:extLst>
    </dgm:pt>
    <dgm:pt modelId="{AD321804-4A44-4618-9E04-CD904920B0BE}" type="pres">
      <dgm:prSet presAssocID="{6EC49322-A6D6-4C83-9EE4-2E1784F9D3C2}" presName="spaceRect" presStyleCnt="0"/>
      <dgm:spPr/>
    </dgm:pt>
    <dgm:pt modelId="{0260D4F5-FE10-487F-999B-6168E55A490E}" type="pres">
      <dgm:prSet presAssocID="{6EC49322-A6D6-4C83-9EE4-2E1784F9D3C2}" presName="parTx" presStyleLbl="revTx" presStyleIdx="0" presStyleCnt="4">
        <dgm:presLayoutVars>
          <dgm:chMax val="0"/>
          <dgm:chPref val="0"/>
        </dgm:presLayoutVars>
      </dgm:prSet>
      <dgm:spPr/>
    </dgm:pt>
    <dgm:pt modelId="{F25EA935-DEF6-49D0-AB0B-DF166B745989}" type="pres">
      <dgm:prSet presAssocID="{63080A16-C33F-4086-AFE5-2F54F020FB19}" presName="sibTrans" presStyleCnt="0"/>
      <dgm:spPr/>
    </dgm:pt>
    <dgm:pt modelId="{155BDFE8-D813-4889-B9FE-07706EBAD0DB}" type="pres">
      <dgm:prSet presAssocID="{47D36EE6-7706-4F41-83FF-402BCFE4573F}" presName="compNode" presStyleCnt="0"/>
      <dgm:spPr/>
    </dgm:pt>
    <dgm:pt modelId="{CC054031-CA3C-49EC-9AB0-2F90773B48DE}" type="pres">
      <dgm:prSet presAssocID="{47D36EE6-7706-4F41-83FF-402BCFE4573F}" presName="bgRect" presStyleLbl="bgShp" presStyleIdx="1" presStyleCnt="4"/>
      <dgm:spPr/>
    </dgm:pt>
    <dgm:pt modelId="{1AB715F8-ECD1-443F-A153-C6A3F47186B4}" type="pres">
      <dgm:prSet presAssocID="{47D36EE6-7706-4F41-83FF-402BCFE4573F}"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apping Hands"/>
        </a:ext>
      </dgm:extLst>
    </dgm:pt>
    <dgm:pt modelId="{0C407195-65D4-4B20-AFD3-C0BA627A5E7C}" type="pres">
      <dgm:prSet presAssocID="{47D36EE6-7706-4F41-83FF-402BCFE4573F}" presName="spaceRect" presStyleCnt="0"/>
      <dgm:spPr/>
    </dgm:pt>
    <dgm:pt modelId="{1273B277-9F95-4345-8580-776A7F7EC488}" type="pres">
      <dgm:prSet presAssocID="{47D36EE6-7706-4F41-83FF-402BCFE4573F}" presName="parTx" presStyleLbl="revTx" presStyleIdx="1" presStyleCnt="4">
        <dgm:presLayoutVars>
          <dgm:chMax val="0"/>
          <dgm:chPref val="0"/>
        </dgm:presLayoutVars>
      </dgm:prSet>
      <dgm:spPr/>
    </dgm:pt>
    <dgm:pt modelId="{9679B3F4-CCAA-4A2F-8073-118D18C0E2F7}" type="pres">
      <dgm:prSet presAssocID="{607DC16A-7EDB-46DF-8960-464E1E73C57A}" presName="sibTrans" presStyleCnt="0"/>
      <dgm:spPr/>
    </dgm:pt>
    <dgm:pt modelId="{D64E97AF-0832-45F4-A749-58848FC0FCD2}" type="pres">
      <dgm:prSet presAssocID="{7650DFA8-0C04-4837-8B3D-CF7E570C9BBA}" presName="compNode" presStyleCnt="0"/>
      <dgm:spPr/>
    </dgm:pt>
    <dgm:pt modelId="{A073C00B-305D-4878-A22C-52DEB1312914}" type="pres">
      <dgm:prSet presAssocID="{7650DFA8-0C04-4837-8B3D-CF7E570C9BBA}" presName="bgRect" presStyleLbl="bgShp" presStyleIdx="2" presStyleCnt="4"/>
      <dgm:spPr/>
    </dgm:pt>
    <dgm:pt modelId="{287A97E1-E6CC-46D1-9D59-6C87CDCB26CB}" type="pres">
      <dgm:prSet presAssocID="{7650DFA8-0C04-4837-8B3D-CF7E570C9BBA}"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lassroom"/>
        </a:ext>
      </dgm:extLst>
    </dgm:pt>
    <dgm:pt modelId="{A8CF4D16-EB04-4C85-9A94-5F1E4707CAB1}" type="pres">
      <dgm:prSet presAssocID="{7650DFA8-0C04-4837-8B3D-CF7E570C9BBA}" presName="spaceRect" presStyleCnt="0"/>
      <dgm:spPr/>
    </dgm:pt>
    <dgm:pt modelId="{C372A15D-978F-433B-A002-3D9BC9EF15BD}" type="pres">
      <dgm:prSet presAssocID="{7650DFA8-0C04-4837-8B3D-CF7E570C9BBA}" presName="parTx" presStyleLbl="revTx" presStyleIdx="2" presStyleCnt="4">
        <dgm:presLayoutVars>
          <dgm:chMax val="0"/>
          <dgm:chPref val="0"/>
        </dgm:presLayoutVars>
      </dgm:prSet>
      <dgm:spPr/>
    </dgm:pt>
    <dgm:pt modelId="{EA496DEE-83C4-4767-8526-725B221D230D}" type="pres">
      <dgm:prSet presAssocID="{F508323E-CE66-43FA-AD9A-1608C10C2EDC}" presName="sibTrans" presStyleCnt="0"/>
      <dgm:spPr/>
    </dgm:pt>
    <dgm:pt modelId="{4ABA4F2A-9FF2-4A7F-B52F-01723F6B0A94}" type="pres">
      <dgm:prSet presAssocID="{9ED4CE47-D53F-4B07-80A5-A0051F0907A6}" presName="compNode" presStyleCnt="0"/>
      <dgm:spPr/>
    </dgm:pt>
    <dgm:pt modelId="{F3BF6A38-892B-435F-8CA0-B07896C4BD05}" type="pres">
      <dgm:prSet presAssocID="{9ED4CE47-D53F-4B07-80A5-A0051F0907A6}" presName="bgRect" presStyleLbl="bgShp" presStyleIdx="3" presStyleCnt="4"/>
      <dgm:spPr/>
    </dgm:pt>
    <dgm:pt modelId="{F5746870-4406-4E5A-8B33-545CF26ADF25}" type="pres">
      <dgm:prSet presAssocID="{9ED4CE47-D53F-4B07-80A5-A0051F0907A6}"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ee with hive"/>
        </a:ext>
      </dgm:extLst>
    </dgm:pt>
    <dgm:pt modelId="{FBF370A1-D943-4BDF-B6A0-E57F6E0C7CD7}" type="pres">
      <dgm:prSet presAssocID="{9ED4CE47-D53F-4B07-80A5-A0051F0907A6}" presName="spaceRect" presStyleCnt="0"/>
      <dgm:spPr/>
    </dgm:pt>
    <dgm:pt modelId="{332696DC-56E2-49E6-AE97-7708B6EC7F8C}" type="pres">
      <dgm:prSet presAssocID="{9ED4CE47-D53F-4B07-80A5-A0051F0907A6}" presName="parTx" presStyleLbl="revTx" presStyleIdx="3" presStyleCnt="4">
        <dgm:presLayoutVars>
          <dgm:chMax val="0"/>
          <dgm:chPref val="0"/>
        </dgm:presLayoutVars>
      </dgm:prSet>
      <dgm:spPr/>
    </dgm:pt>
  </dgm:ptLst>
  <dgm:cxnLst>
    <dgm:cxn modelId="{F05C0C1F-B8B9-4FD8-85D1-996AD26B345D}" srcId="{C0F7DAD1-3C26-4BAC-A002-A703E4F630DA}" destId="{7650DFA8-0C04-4837-8B3D-CF7E570C9BBA}" srcOrd="2" destOrd="0" parTransId="{39424B23-F67E-476F-8E6D-1B856C937F88}" sibTransId="{F508323E-CE66-43FA-AD9A-1608C10C2EDC}"/>
    <dgm:cxn modelId="{5103673D-B9F0-497B-8C86-F970D89B5B3B}" type="presOf" srcId="{47D36EE6-7706-4F41-83FF-402BCFE4573F}" destId="{1273B277-9F95-4345-8580-776A7F7EC488}" srcOrd="0" destOrd="0" presId="urn:microsoft.com/office/officeart/2018/2/layout/IconVerticalSolidList"/>
    <dgm:cxn modelId="{CB091763-05E9-42FE-BCD7-F7EB50C75F0C}" srcId="{C0F7DAD1-3C26-4BAC-A002-A703E4F630DA}" destId="{9ED4CE47-D53F-4B07-80A5-A0051F0907A6}" srcOrd="3" destOrd="0" parTransId="{7DB6BA1F-A227-4DDB-A41B-26302E8B2BAE}" sibTransId="{FCD92ECF-C1C9-446E-BF16-21DA56D7D7F8}"/>
    <dgm:cxn modelId="{28396A79-0A66-44AB-8337-0C465C48A568}" type="presOf" srcId="{7650DFA8-0C04-4837-8B3D-CF7E570C9BBA}" destId="{C372A15D-978F-433B-A002-3D9BC9EF15BD}" srcOrd="0" destOrd="0" presId="urn:microsoft.com/office/officeart/2018/2/layout/IconVerticalSolidList"/>
    <dgm:cxn modelId="{B15F2584-90EC-4380-9E58-D0633F321C83}" type="presOf" srcId="{C0F7DAD1-3C26-4BAC-A002-A703E4F630DA}" destId="{1BA90615-442B-4016-965B-78F003B36C59}" srcOrd="0" destOrd="0" presId="urn:microsoft.com/office/officeart/2018/2/layout/IconVerticalSolidList"/>
    <dgm:cxn modelId="{EACE969A-7EA4-4FD2-9918-09E8EB5BDA7C}" type="presOf" srcId="{6EC49322-A6D6-4C83-9EE4-2E1784F9D3C2}" destId="{0260D4F5-FE10-487F-999B-6168E55A490E}" srcOrd="0" destOrd="0" presId="urn:microsoft.com/office/officeart/2018/2/layout/IconVerticalSolidList"/>
    <dgm:cxn modelId="{6C1AA3A3-54D2-448F-925E-70F7424A3A7F}" srcId="{C0F7DAD1-3C26-4BAC-A002-A703E4F630DA}" destId="{47D36EE6-7706-4F41-83FF-402BCFE4573F}" srcOrd="1" destOrd="0" parTransId="{A43E8E08-B17B-4E2C-AFF8-59C8EEB3F2AF}" sibTransId="{607DC16A-7EDB-46DF-8960-464E1E73C57A}"/>
    <dgm:cxn modelId="{386A9BDD-2EBB-4284-92E5-B63382573900}" srcId="{C0F7DAD1-3C26-4BAC-A002-A703E4F630DA}" destId="{6EC49322-A6D6-4C83-9EE4-2E1784F9D3C2}" srcOrd="0" destOrd="0" parTransId="{5E836468-39CF-498B-9E8F-915970A352BC}" sibTransId="{63080A16-C33F-4086-AFE5-2F54F020FB19}"/>
    <dgm:cxn modelId="{3DB237E9-662D-47F1-9AB6-2C66091A87F5}" type="presOf" srcId="{9ED4CE47-D53F-4B07-80A5-A0051F0907A6}" destId="{332696DC-56E2-49E6-AE97-7708B6EC7F8C}" srcOrd="0" destOrd="0" presId="urn:microsoft.com/office/officeart/2018/2/layout/IconVerticalSolidList"/>
    <dgm:cxn modelId="{976C3895-52E5-40C7-AAA2-1A7180585BD4}" type="presParOf" srcId="{1BA90615-442B-4016-965B-78F003B36C59}" destId="{62243355-DDB8-453E-85F5-0D74D425E476}" srcOrd="0" destOrd="0" presId="urn:microsoft.com/office/officeart/2018/2/layout/IconVerticalSolidList"/>
    <dgm:cxn modelId="{7734A8E6-6917-4D5E-880E-1F9B08A316F4}" type="presParOf" srcId="{62243355-DDB8-453E-85F5-0D74D425E476}" destId="{3B1101FA-8C61-45F1-975B-6411CF1AAB5E}" srcOrd="0" destOrd="0" presId="urn:microsoft.com/office/officeart/2018/2/layout/IconVerticalSolidList"/>
    <dgm:cxn modelId="{64F2A4CC-7453-40D6-B796-47C22C9BC293}" type="presParOf" srcId="{62243355-DDB8-453E-85F5-0D74D425E476}" destId="{13D61CC4-915D-42E1-A0AF-A697876A1415}" srcOrd="1" destOrd="0" presId="urn:microsoft.com/office/officeart/2018/2/layout/IconVerticalSolidList"/>
    <dgm:cxn modelId="{DD50754F-E098-4A8B-BCA9-A421ADAF968A}" type="presParOf" srcId="{62243355-DDB8-453E-85F5-0D74D425E476}" destId="{AD321804-4A44-4618-9E04-CD904920B0BE}" srcOrd="2" destOrd="0" presId="urn:microsoft.com/office/officeart/2018/2/layout/IconVerticalSolidList"/>
    <dgm:cxn modelId="{815DA518-471F-4387-AC37-F2C7D44FCA30}" type="presParOf" srcId="{62243355-DDB8-453E-85F5-0D74D425E476}" destId="{0260D4F5-FE10-487F-999B-6168E55A490E}" srcOrd="3" destOrd="0" presId="urn:microsoft.com/office/officeart/2018/2/layout/IconVerticalSolidList"/>
    <dgm:cxn modelId="{DF469CB1-F8F8-466B-AAC3-992BD0D472C6}" type="presParOf" srcId="{1BA90615-442B-4016-965B-78F003B36C59}" destId="{F25EA935-DEF6-49D0-AB0B-DF166B745989}" srcOrd="1" destOrd="0" presId="urn:microsoft.com/office/officeart/2018/2/layout/IconVerticalSolidList"/>
    <dgm:cxn modelId="{165D08E9-0D0C-43C7-8EFA-5FE42214FAD1}" type="presParOf" srcId="{1BA90615-442B-4016-965B-78F003B36C59}" destId="{155BDFE8-D813-4889-B9FE-07706EBAD0DB}" srcOrd="2" destOrd="0" presId="urn:microsoft.com/office/officeart/2018/2/layout/IconVerticalSolidList"/>
    <dgm:cxn modelId="{417795C7-4013-469B-A7F4-146D8671BD7F}" type="presParOf" srcId="{155BDFE8-D813-4889-B9FE-07706EBAD0DB}" destId="{CC054031-CA3C-49EC-9AB0-2F90773B48DE}" srcOrd="0" destOrd="0" presId="urn:microsoft.com/office/officeart/2018/2/layout/IconVerticalSolidList"/>
    <dgm:cxn modelId="{6006B198-FDCE-4BE3-8369-3E110ADADF2F}" type="presParOf" srcId="{155BDFE8-D813-4889-B9FE-07706EBAD0DB}" destId="{1AB715F8-ECD1-443F-A153-C6A3F47186B4}" srcOrd="1" destOrd="0" presId="urn:microsoft.com/office/officeart/2018/2/layout/IconVerticalSolidList"/>
    <dgm:cxn modelId="{C3510F1C-DA37-466B-A81B-2216815F917B}" type="presParOf" srcId="{155BDFE8-D813-4889-B9FE-07706EBAD0DB}" destId="{0C407195-65D4-4B20-AFD3-C0BA627A5E7C}" srcOrd="2" destOrd="0" presId="urn:microsoft.com/office/officeart/2018/2/layout/IconVerticalSolidList"/>
    <dgm:cxn modelId="{659E8855-CC93-4182-BF75-9A9A165E29B0}" type="presParOf" srcId="{155BDFE8-D813-4889-B9FE-07706EBAD0DB}" destId="{1273B277-9F95-4345-8580-776A7F7EC488}" srcOrd="3" destOrd="0" presId="urn:microsoft.com/office/officeart/2018/2/layout/IconVerticalSolidList"/>
    <dgm:cxn modelId="{12C181F9-66FB-4278-B34E-052E31EC3169}" type="presParOf" srcId="{1BA90615-442B-4016-965B-78F003B36C59}" destId="{9679B3F4-CCAA-4A2F-8073-118D18C0E2F7}" srcOrd="3" destOrd="0" presId="urn:microsoft.com/office/officeart/2018/2/layout/IconVerticalSolidList"/>
    <dgm:cxn modelId="{B16C5EF2-A429-4D52-A00B-A15D95D1BE38}" type="presParOf" srcId="{1BA90615-442B-4016-965B-78F003B36C59}" destId="{D64E97AF-0832-45F4-A749-58848FC0FCD2}" srcOrd="4" destOrd="0" presId="urn:microsoft.com/office/officeart/2018/2/layout/IconVerticalSolidList"/>
    <dgm:cxn modelId="{3769BA77-0CB7-4FC5-927D-CCCF8717AE99}" type="presParOf" srcId="{D64E97AF-0832-45F4-A749-58848FC0FCD2}" destId="{A073C00B-305D-4878-A22C-52DEB1312914}" srcOrd="0" destOrd="0" presId="urn:microsoft.com/office/officeart/2018/2/layout/IconVerticalSolidList"/>
    <dgm:cxn modelId="{58055887-A8F7-46D1-AA89-809137AC7C95}" type="presParOf" srcId="{D64E97AF-0832-45F4-A749-58848FC0FCD2}" destId="{287A97E1-E6CC-46D1-9D59-6C87CDCB26CB}" srcOrd="1" destOrd="0" presId="urn:microsoft.com/office/officeart/2018/2/layout/IconVerticalSolidList"/>
    <dgm:cxn modelId="{17F3ED6C-09D7-4D79-97CB-3C49BFD2CFCB}" type="presParOf" srcId="{D64E97AF-0832-45F4-A749-58848FC0FCD2}" destId="{A8CF4D16-EB04-4C85-9A94-5F1E4707CAB1}" srcOrd="2" destOrd="0" presId="urn:microsoft.com/office/officeart/2018/2/layout/IconVerticalSolidList"/>
    <dgm:cxn modelId="{1B3BCD04-C13F-4DCB-ACF6-C116224157E9}" type="presParOf" srcId="{D64E97AF-0832-45F4-A749-58848FC0FCD2}" destId="{C372A15D-978F-433B-A002-3D9BC9EF15BD}" srcOrd="3" destOrd="0" presId="urn:microsoft.com/office/officeart/2018/2/layout/IconVerticalSolidList"/>
    <dgm:cxn modelId="{E106C598-BB59-4BF6-A3CF-D7044C6DC115}" type="presParOf" srcId="{1BA90615-442B-4016-965B-78F003B36C59}" destId="{EA496DEE-83C4-4767-8526-725B221D230D}" srcOrd="5" destOrd="0" presId="urn:microsoft.com/office/officeart/2018/2/layout/IconVerticalSolidList"/>
    <dgm:cxn modelId="{7FB1D0E9-CD9D-4CB2-A351-EC68B448A7DD}" type="presParOf" srcId="{1BA90615-442B-4016-965B-78F003B36C59}" destId="{4ABA4F2A-9FF2-4A7F-B52F-01723F6B0A94}" srcOrd="6" destOrd="0" presId="urn:microsoft.com/office/officeart/2018/2/layout/IconVerticalSolidList"/>
    <dgm:cxn modelId="{CB5CD403-CCD0-4C91-9BE2-60FD716C92EC}" type="presParOf" srcId="{4ABA4F2A-9FF2-4A7F-B52F-01723F6B0A94}" destId="{F3BF6A38-892B-435F-8CA0-B07896C4BD05}" srcOrd="0" destOrd="0" presId="urn:microsoft.com/office/officeart/2018/2/layout/IconVerticalSolidList"/>
    <dgm:cxn modelId="{97A65FF9-3101-421F-BC46-743CA48740EF}" type="presParOf" srcId="{4ABA4F2A-9FF2-4A7F-B52F-01723F6B0A94}" destId="{F5746870-4406-4E5A-8B33-545CF26ADF25}" srcOrd="1" destOrd="0" presId="urn:microsoft.com/office/officeart/2018/2/layout/IconVerticalSolidList"/>
    <dgm:cxn modelId="{776DABB7-24B7-492D-9DEF-4085F3E43B4A}" type="presParOf" srcId="{4ABA4F2A-9FF2-4A7F-B52F-01723F6B0A94}" destId="{FBF370A1-D943-4BDF-B6A0-E57F6E0C7CD7}" srcOrd="2" destOrd="0" presId="urn:microsoft.com/office/officeart/2018/2/layout/IconVerticalSolidList"/>
    <dgm:cxn modelId="{19C4052E-40D6-46DA-8AE1-259665C41F44}" type="presParOf" srcId="{4ABA4F2A-9FF2-4A7F-B52F-01723F6B0A94}" destId="{332696DC-56E2-49E6-AE97-7708B6EC7F8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1101FA-8C61-45F1-975B-6411CF1AAB5E}">
      <dsp:nvSpPr>
        <dsp:cNvPr id="0" name=""/>
        <dsp:cNvSpPr/>
      </dsp:nvSpPr>
      <dsp:spPr>
        <a:xfrm>
          <a:off x="0" y="1808"/>
          <a:ext cx="10515600" cy="91661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3D61CC4-915D-42E1-A0AF-A697876A1415}">
      <dsp:nvSpPr>
        <dsp:cNvPr id="0" name=""/>
        <dsp:cNvSpPr/>
      </dsp:nvSpPr>
      <dsp:spPr>
        <a:xfrm>
          <a:off x="277275" y="208046"/>
          <a:ext cx="504136" cy="50413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260D4F5-FE10-487F-999B-6168E55A490E}">
      <dsp:nvSpPr>
        <dsp:cNvPr id="0" name=""/>
        <dsp:cNvSpPr/>
      </dsp:nvSpPr>
      <dsp:spPr>
        <a:xfrm>
          <a:off x="1058686" y="1808"/>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755650">
            <a:lnSpc>
              <a:spcPct val="90000"/>
            </a:lnSpc>
            <a:spcBef>
              <a:spcPct val="0"/>
            </a:spcBef>
            <a:spcAft>
              <a:spcPct val="35000"/>
            </a:spcAft>
            <a:buNone/>
          </a:pPr>
          <a:r>
            <a:rPr lang="en-GB" sz="1700" kern="1200"/>
            <a:t>This week was all about Excel, we were given some short videos about it, to help inform us of what to expect and then given a few tasks that helped us come to grips with formulas which inevitably helped us with part of our portfolio assignment for Philippa. </a:t>
          </a:r>
          <a:endParaRPr lang="en-US" sz="1700" kern="1200"/>
        </a:p>
      </dsp:txBody>
      <dsp:txXfrm>
        <a:off x="1058686" y="1808"/>
        <a:ext cx="9456913" cy="916611"/>
      </dsp:txXfrm>
    </dsp:sp>
    <dsp:sp modelId="{CC054031-CA3C-49EC-9AB0-2F90773B48DE}">
      <dsp:nvSpPr>
        <dsp:cNvPr id="0" name=""/>
        <dsp:cNvSpPr/>
      </dsp:nvSpPr>
      <dsp:spPr>
        <a:xfrm>
          <a:off x="0" y="1147573"/>
          <a:ext cx="10515600" cy="91661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AB715F8-ECD1-443F-A153-C6A3F47186B4}">
      <dsp:nvSpPr>
        <dsp:cNvPr id="0" name=""/>
        <dsp:cNvSpPr/>
      </dsp:nvSpPr>
      <dsp:spPr>
        <a:xfrm>
          <a:off x="277275" y="1353811"/>
          <a:ext cx="504136" cy="50413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273B277-9F95-4345-8580-776A7F7EC488}">
      <dsp:nvSpPr>
        <dsp:cNvPr id="0" name=""/>
        <dsp:cNvSpPr/>
      </dsp:nvSpPr>
      <dsp:spPr>
        <a:xfrm>
          <a:off x="1058686" y="1147573"/>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755650">
            <a:lnSpc>
              <a:spcPct val="90000"/>
            </a:lnSpc>
            <a:spcBef>
              <a:spcPct val="0"/>
            </a:spcBef>
            <a:spcAft>
              <a:spcPct val="35000"/>
            </a:spcAft>
            <a:buNone/>
          </a:pPr>
          <a:r>
            <a:rPr lang="en-GB" sz="1700" kern="1200"/>
            <a:t>So a big thank you to Philipa for that!! </a:t>
          </a:r>
          <a:endParaRPr lang="en-US" sz="1700" kern="1200"/>
        </a:p>
      </dsp:txBody>
      <dsp:txXfrm>
        <a:off x="1058686" y="1147573"/>
        <a:ext cx="9456913" cy="916611"/>
      </dsp:txXfrm>
    </dsp:sp>
    <dsp:sp modelId="{A073C00B-305D-4878-A22C-52DEB1312914}">
      <dsp:nvSpPr>
        <dsp:cNvPr id="0" name=""/>
        <dsp:cNvSpPr/>
      </dsp:nvSpPr>
      <dsp:spPr>
        <a:xfrm>
          <a:off x="0" y="2293338"/>
          <a:ext cx="10515600" cy="916611"/>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87A97E1-E6CC-46D1-9D59-6C87CDCB26CB}">
      <dsp:nvSpPr>
        <dsp:cNvPr id="0" name=""/>
        <dsp:cNvSpPr/>
      </dsp:nvSpPr>
      <dsp:spPr>
        <a:xfrm>
          <a:off x="277275" y="2499576"/>
          <a:ext cx="504136" cy="50413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372A15D-978F-433B-A002-3D9BC9EF15BD}">
      <dsp:nvSpPr>
        <dsp:cNvPr id="0" name=""/>
        <dsp:cNvSpPr/>
      </dsp:nvSpPr>
      <dsp:spPr>
        <a:xfrm>
          <a:off x="1058686" y="2293338"/>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755650">
            <a:lnSpc>
              <a:spcPct val="90000"/>
            </a:lnSpc>
            <a:spcBef>
              <a:spcPct val="0"/>
            </a:spcBef>
            <a:spcAft>
              <a:spcPct val="35000"/>
            </a:spcAft>
            <a:buNone/>
          </a:pPr>
          <a:r>
            <a:rPr lang="en-GB" sz="1700" kern="1200"/>
            <a:t>For me this was one of the tougher weeks as learning to get to grips with Excel is something I have always struggled with.</a:t>
          </a:r>
          <a:endParaRPr lang="en-US" sz="1700" kern="1200"/>
        </a:p>
      </dsp:txBody>
      <dsp:txXfrm>
        <a:off x="1058686" y="2293338"/>
        <a:ext cx="9456913" cy="916611"/>
      </dsp:txXfrm>
    </dsp:sp>
    <dsp:sp modelId="{F3BF6A38-892B-435F-8CA0-B07896C4BD05}">
      <dsp:nvSpPr>
        <dsp:cNvPr id="0" name=""/>
        <dsp:cNvSpPr/>
      </dsp:nvSpPr>
      <dsp:spPr>
        <a:xfrm>
          <a:off x="0" y="3439103"/>
          <a:ext cx="10515600" cy="916611"/>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5746870-4406-4E5A-8B33-545CF26ADF25}">
      <dsp:nvSpPr>
        <dsp:cNvPr id="0" name=""/>
        <dsp:cNvSpPr/>
      </dsp:nvSpPr>
      <dsp:spPr>
        <a:xfrm>
          <a:off x="277275" y="3645341"/>
          <a:ext cx="504136" cy="50413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32696DC-56E2-49E6-AE97-7708B6EC7F8C}">
      <dsp:nvSpPr>
        <dsp:cNvPr id="0" name=""/>
        <dsp:cNvSpPr/>
      </dsp:nvSpPr>
      <dsp:spPr>
        <a:xfrm>
          <a:off x="1058686" y="3439103"/>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755650">
            <a:lnSpc>
              <a:spcPct val="90000"/>
            </a:lnSpc>
            <a:spcBef>
              <a:spcPct val="0"/>
            </a:spcBef>
            <a:spcAft>
              <a:spcPct val="35000"/>
            </a:spcAft>
            <a:buNone/>
          </a:pPr>
          <a:r>
            <a:rPr lang="en-GB" sz="1700" kern="1200" dirty="0"/>
            <a:t>Right now I do </a:t>
          </a:r>
          <a:r>
            <a:rPr lang="en-GB" sz="1700" kern="1200" dirty="0" err="1"/>
            <a:t>fel</a:t>
          </a:r>
          <a:r>
            <a:rPr lang="en-GB" sz="1700" kern="1200" dirty="0"/>
            <a:t> allot more comfortable using the system. Which does make me feel allot more at ease with it.</a:t>
          </a:r>
          <a:endParaRPr lang="en-US" sz="1700" kern="1200" dirty="0"/>
        </a:p>
      </dsp:txBody>
      <dsp:txXfrm>
        <a:off x="1058686" y="3439103"/>
        <a:ext cx="9456913" cy="916611"/>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41A494-9B6E-7AF1-B555-B766C5B2FE34}"/>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1757EE17-258E-C6E2-8947-D66CAE8622D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DD7731DA-7D76-12B4-59F6-BA2A4AC0D4EB}"/>
              </a:ext>
            </a:extLst>
          </p:cNvPr>
          <p:cNvSpPr>
            <a:spLocks noGrp="1"/>
          </p:cNvSpPr>
          <p:nvPr>
            <p:ph type="dt" sz="half" idx="10"/>
          </p:nvPr>
        </p:nvSpPr>
        <p:spPr/>
        <p:txBody>
          <a:bodyPr/>
          <a:lstStyle/>
          <a:p>
            <a:fld id="{D1D1EADE-8E88-4C7C-8AC5-FB148DE4940E}" type="datetime1">
              <a:rPr lang="en-US" smtClean="0"/>
              <a:t>3/22/2026</a:t>
            </a:fld>
            <a:endParaRPr lang="en-US"/>
          </a:p>
        </p:txBody>
      </p:sp>
      <p:sp>
        <p:nvSpPr>
          <p:cNvPr id="5" name="Footer Placeholder 4">
            <a:extLst>
              <a:ext uri="{FF2B5EF4-FFF2-40B4-BE49-F238E27FC236}">
                <a16:creationId xmlns:a16="http://schemas.microsoft.com/office/drawing/2014/main" id="{B4922D5A-DA7C-45BB-4D6A-1D3DCEB9652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660A1BE2-B19D-0884-2571-AADC241670A8}"/>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2369596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2E0C32-0AA3-05AA-59CA-8F52AD9E7AF1}"/>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7EB8E689-6701-4A39-655A-F37779718C9D}"/>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F28D1CB-A712-3D51-7796-D4339DC569EC}"/>
              </a:ext>
            </a:extLst>
          </p:cNvPr>
          <p:cNvSpPr>
            <a:spLocks noGrp="1"/>
          </p:cNvSpPr>
          <p:nvPr>
            <p:ph type="dt" sz="half" idx="10"/>
          </p:nvPr>
        </p:nvSpPr>
        <p:spPr/>
        <p:txBody>
          <a:bodyPr/>
          <a:lstStyle/>
          <a:p>
            <a:fld id="{157B6794-849E-4626-908B-D15793550EFB}" type="datetime1">
              <a:rPr lang="en-US" smtClean="0"/>
              <a:t>3/22/2026</a:t>
            </a:fld>
            <a:endParaRPr lang="en-US"/>
          </a:p>
        </p:txBody>
      </p:sp>
      <p:sp>
        <p:nvSpPr>
          <p:cNvPr id="5" name="Footer Placeholder 4">
            <a:extLst>
              <a:ext uri="{FF2B5EF4-FFF2-40B4-BE49-F238E27FC236}">
                <a16:creationId xmlns:a16="http://schemas.microsoft.com/office/drawing/2014/main" id="{315E866B-238D-94F9-BC7C-4A525FD4705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6D0ED028-0B52-4C07-1DF9-F638183564A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0163749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1ABE09-E327-5037-61F7-47EF447E3513}"/>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B8C45BD2-6557-77D8-797A-28864CD099F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7C70D892-A255-8DF4-8CD7-86BE43176568}"/>
              </a:ext>
            </a:extLst>
          </p:cNvPr>
          <p:cNvSpPr>
            <a:spLocks noGrp="1"/>
          </p:cNvSpPr>
          <p:nvPr>
            <p:ph type="dt" sz="half" idx="10"/>
          </p:nvPr>
        </p:nvSpPr>
        <p:spPr/>
        <p:txBody>
          <a:bodyPr/>
          <a:lstStyle/>
          <a:p>
            <a:fld id="{63DB64E7-5594-42A3-ADBF-E95A7ACEAD64}" type="datetime1">
              <a:rPr lang="en-US" smtClean="0"/>
              <a:t>3/22/2026</a:t>
            </a:fld>
            <a:endParaRPr lang="en-US"/>
          </a:p>
        </p:txBody>
      </p:sp>
      <p:sp>
        <p:nvSpPr>
          <p:cNvPr id="5" name="Footer Placeholder 4">
            <a:extLst>
              <a:ext uri="{FF2B5EF4-FFF2-40B4-BE49-F238E27FC236}">
                <a16:creationId xmlns:a16="http://schemas.microsoft.com/office/drawing/2014/main" id="{9A739787-F01E-3553-7C34-A2A226310F8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339C79E-47BD-A200-27E5-24DD15D71212}"/>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6878401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BA0463-14A4-91B2-2055-4CC7BC4D8FF7}"/>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BAD4BC65-E39C-B450-0D71-C96CCF40C3A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CC99E4A8-818E-8872-2273-B8EEF3743B0D}"/>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C15DF9D9-65F7-851A-E74A-521D4BB92F9B}"/>
              </a:ext>
            </a:extLst>
          </p:cNvPr>
          <p:cNvSpPr>
            <a:spLocks noGrp="1"/>
          </p:cNvSpPr>
          <p:nvPr>
            <p:ph type="dt" sz="half" idx="10"/>
          </p:nvPr>
        </p:nvSpPr>
        <p:spPr/>
        <p:txBody>
          <a:bodyPr/>
          <a:lstStyle/>
          <a:p>
            <a:fld id="{18462B0B-D248-4FFB-8695-AD7FA4B1284A}" type="datetime1">
              <a:rPr lang="en-US" smtClean="0"/>
              <a:t>3/22/2026</a:t>
            </a:fld>
            <a:endParaRPr lang="en-US"/>
          </a:p>
        </p:txBody>
      </p:sp>
      <p:sp>
        <p:nvSpPr>
          <p:cNvPr id="6" name="Footer Placeholder 5">
            <a:extLst>
              <a:ext uri="{FF2B5EF4-FFF2-40B4-BE49-F238E27FC236}">
                <a16:creationId xmlns:a16="http://schemas.microsoft.com/office/drawing/2014/main" id="{928DC001-639E-827B-2AE8-C79673059084}"/>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24B4150B-5BB4-713A-6217-0E520D908353}"/>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2226383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C9AB54-2DD2-77A3-7515-05CBD4912F18}"/>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3F0D6F90-6ADA-2A9C-93FD-C9904D11EC0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98801FE-0FC3-7A9E-42BC-61CF100D4E78}"/>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F362F8D3-EDC9-CB2C-6C46-CA12FE1EB95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C2249C5-5838-2E7F-14F8-FB2EBCE8A577}"/>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A652310C-C29E-6D34-80B3-1DE037EC1FDB}"/>
              </a:ext>
            </a:extLst>
          </p:cNvPr>
          <p:cNvSpPr>
            <a:spLocks noGrp="1"/>
          </p:cNvSpPr>
          <p:nvPr>
            <p:ph type="dt" sz="half" idx="10"/>
          </p:nvPr>
        </p:nvSpPr>
        <p:spPr/>
        <p:txBody>
          <a:bodyPr/>
          <a:lstStyle/>
          <a:p>
            <a:fld id="{D0378EFB-9159-4510-B73F-4F0409ADE937}" type="datetime1">
              <a:rPr lang="en-US" smtClean="0"/>
              <a:t>3/22/2026</a:t>
            </a:fld>
            <a:endParaRPr lang="en-US"/>
          </a:p>
        </p:txBody>
      </p:sp>
      <p:sp>
        <p:nvSpPr>
          <p:cNvPr id="8" name="Footer Placeholder 7">
            <a:extLst>
              <a:ext uri="{FF2B5EF4-FFF2-40B4-BE49-F238E27FC236}">
                <a16:creationId xmlns:a16="http://schemas.microsoft.com/office/drawing/2014/main" id="{6B271692-CC75-571C-CDE9-CE529A5C24D3}"/>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7D79746A-C5C1-9240-4ABC-E76BBB5CB2A1}"/>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8047078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335DC2-B83F-F3CE-3D7D-C859B7A11618}"/>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FFE2826B-8BFA-DD64-5CCB-383567CDC3EB}"/>
              </a:ext>
            </a:extLst>
          </p:cNvPr>
          <p:cNvSpPr>
            <a:spLocks noGrp="1"/>
          </p:cNvSpPr>
          <p:nvPr>
            <p:ph type="dt" sz="half" idx="10"/>
          </p:nvPr>
        </p:nvSpPr>
        <p:spPr/>
        <p:txBody>
          <a:bodyPr/>
          <a:lstStyle/>
          <a:p>
            <a:fld id="{89BC9412-2452-4BED-A324-9D8C115361AD}" type="datetime1">
              <a:rPr lang="en-US" smtClean="0"/>
              <a:t>3/22/2026</a:t>
            </a:fld>
            <a:endParaRPr lang="en-US"/>
          </a:p>
        </p:txBody>
      </p:sp>
      <p:sp>
        <p:nvSpPr>
          <p:cNvPr id="4" name="Footer Placeholder 3">
            <a:extLst>
              <a:ext uri="{FF2B5EF4-FFF2-40B4-BE49-F238E27FC236}">
                <a16:creationId xmlns:a16="http://schemas.microsoft.com/office/drawing/2014/main" id="{C58BA960-7FDF-1E31-4C12-7F2E876D61B6}"/>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E0FE94AE-D226-E95D-AD43-49D03C24B2AA}"/>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9157705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44E357B-B63D-3782-F329-DE496CB5B79B}"/>
              </a:ext>
            </a:extLst>
          </p:cNvPr>
          <p:cNvSpPr>
            <a:spLocks noGrp="1"/>
          </p:cNvSpPr>
          <p:nvPr>
            <p:ph type="dt" sz="half" idx="10"/>
          </p:nvPr>
        </p:nvSpPr>
        <p:spPr/>
        <p:txBody>
          <a:bodyPr/>
          <a:lstStyle/>
          <a:p>
            <a:fld id="{F5318F62-D251-40E8-A23C-F4CFE9FEAB41}" type="datetime1">
              <a:rPr lang="en-US" smtClean="0"/>
              <a:t>3/22/2026</a:t>
            </a:fld>
            <a:endParaRPr lang="en-US"/>
          </a:p>
        </p:txBody>
      </p:sp>
      <p:sp>
        <p:nvSpPr>
          <p:cNvPr id="3" name="Footer Placeholder 2">
            <a:extLst>
              <a:ext uri="{FF2B5EF4-FFF2-40B4-BE49-F238E27FC236}">
                <a16:creationId xmlns:a16="http://schemas.microsoft.com/office/drawing/2014/main" id="{4BD837B9-D586-3C1F-B042-10245BB1A7B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41199873-F28F-0846-50D6-E7868F73A108}"/>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2508323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A7DA25-632B-E8B9-3C23-DABDD3B4BF1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01EDEA53-BC8C-CE38-AC42-1EE8F0BE0F9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1B324721-9EFA-BD11-59EE-77BB310468F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1549362-9966-78A7-AF09-D0D74EE301A8}"/>
              </a:ext>
            </a:extLst>
          </p:cNvPr>
          <p:cNvSpPr>
            <a:spLocks noGrp="1"/>
          </p:cNvSpPr>
          <p:nvPr>
            <p:ph type="dt" sz="half" idx="10"/>
          </p:nvPr>
        </p:nvSpPr>
        <p:spPr/>
        <p:txBody>
          <a:bodyPr/>
          <a:lstStyle/>
          <a:p>
            <a:fld id="{44F76144-149E-4874-93A5-554A0357CF82}" type="datetime1">
              <a:rPr lang="en-US" smtClean="0"/>
              <a:t>3/22/2026</a:t>
            </a:fld>
            <a:endParaRPr lang="en-US"/>
          </a:p>
        </p:txBody>
      </p:sp>
      <p:sp>
        <p:nvSpPr>
          <p:cNvPr id="6" name="Footer Placeholder 5">
            <a:extLst>
              <a:ext uri="{FF2B5EF4-FFF2-40B4-BE49-F238E27FC236}">
                <a16:creationId xmlns:a16="http://schemas.microsoft.com/office/drawing/2014/main" id="{A573F895-C9BA-5904-53BB-88CD434BB10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09FAE9D7-C804-1F4D-F44E-1D31717A2911}"/>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8315753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CF22E6-67CD-E207-EC22-0548FC34C78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9392E3F2-50FC-1059-9129-C0C60BAD1E1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D655459-1DEB-EF7A-276A-0FD40C55071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E848FAD-7B5C-9B92-CA43-317013EFDF04}"/>
              </a:ext>
            </a:extLst>
          </p:cNvPr>
          <p:cNvSpPr>
            <a:spLocks noGrp="1"/>
          </p:cNvSpPr>
          <p:nvPr>
            <p:ph type="dt" sz="half" idx="10"/>
          </p:nvPr>
        </p:nvSpPr>
        <p:spPr/>
        <p:txBody>
          <a:bodyPr/>
          <a:lstStyle/>
          <a:p>
            <a:fld id="{50BA65D8-0540-4835-AE5C-25D29DBA01BE}" type="datetime1">
              <a:rPr lang="en-US" smtClean="0"/>
              <a:t>3/22/2026</a:t>
            </a:fld>
            <a:endParaRPr lang="en-US"/>
          </a:p>
        </p:txBody>
      </p:sp>
      <p:sp>
        <p:nvSpPr>
          <p:cNvPr id="6" name="Footer Placeholder 5">
            <a:extLst>
              <a:ext uri="{FF2B5EF4-FFF2-40B4-BE49-F238E27FC236}">
                <a16:creationId xmlns:a16="http://schemas.microsoft.com/office/drawing/2014/main" id="{52529FBE-CCB6-631C-53C0-8C97DE857E57}"/>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1EA8E72-2145-F46A-CAAE-E9633ED68B45}"/>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2351607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556D42-A994-C6CF-214B-AE9220416585}"/>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DDFFF14B-8D55-BBAD-7EED-92BCD55D36A4}"/>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124906D-7FFE-865B-04E0-2C45F0C29D60}"/>
              </a:ext>
            </a:extLst>
          </p:cNvPr>
          <p:cNvSpPr>
            <a:spLocks noGrp="1"/>
          </p:cNvSpPr>
          <p:nvPr>
            <p:ph type="dt" sz="half" idx="10"/>
          </p:nvPr>
        </p:nvSpPr>
        <p:spPr/>
        <p:txBody>
          <a:bodyPr/>
          <a:lstStyle/>
          <a:p>
            <a:fld id="{EC3C8B9C-477D-492A-96AD-1FC2CC997A73}" type="datetime1">
              <a:rPr lang="en-US" smtClean="0"/>
              <a:t>3/22/2026</a:t>
            </a:fld>
            <a:endParaRPr lang="en-US"/>
          </a:p>
        </p:txBody>
      </p:sp>
      <p:sp>
        <p:nvSpPr>
          <p:cNvPr id="5" name="Footer Placeholder 4">
            <a:extLst>
              <a:ext uri="{FF2B5EF4-FFF2-40B4-BE49-F238E27FC236}">
                <a16:creationId xmlns:a16="http://schemas.microsoft.com/office/drawing/2014/main" id="{B30B882D-38A4-1530-1AF9-C438E89550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231FA12-864E-0F85-FBFE-61F16004EBFB}"/>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9040886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7DBB21C-2C23-682B-31FF-64403415B522}"/>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1767D5C7-05B5-4C44-3049-46EA10050C95}"/>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80728CB-C6C1-C9E0-4379-8EE713894322}"/>
              </a:ext>
            </a:extLst>
          </p:cNvPr>
          <p:cNvSpPr>
            <a:spLocks noGrp="1"/>
          </p:cNvSpPr>
          <p:nvPr>
            <p:ph type="dt" sz="half" idx="10"/>
          </p:nvPr>
        </p:nvSpPr>
        <p:spPr/>
        <p:txBody>
          <a:bodyPr/>
          <a:lstStyle/>
          <a:p>
            <a:fld id="{42D3AED5-E26D-4E29-B1B3-7847B6779594}" type="datetime1">
              <a:rPr lang="en-US" smtClean="0"/>
              <a:t>3/22/2026</a:t>
            </a:fld>
            <a:endParaRPr lang="en-US"/>
          </a:p>
        </p:txBody>
      </p:sp>
      <p:sp>
        <p:nvSpPr>
          <p:cNvPr id="5" name="Footer Placeholder 4">
            <a:extLst>
              <a:ext uri="{FF2B5EF4-FFF2-40B4-BE49-F238E27FC236}">
                <a16:creationId xmlns:a16="http://schemas.microsoft.com/office/drawing/2014/main" id="{D3CD6C60-3A79-A98F-E292-C462F76ECB3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B258DA2-F7BD-0A8E-DD83-261814E4E0B5}"/>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5066270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FD1B3A6-7A5E-ACB6-7B19-60F51838802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4B4D7B49-C638-06C8-A2AD-EEC2D1FA375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898A1D2-1A7F-51DD-6368-74A009E3C4D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31BA835-12AC-4E8F-955A-EA3F4DE2791F}" type="datetime1">
              <a:rPr lang="en-US" smtClean="0"/>
              <a:t>3/22/2026</a:t>
            </a:fld>
            <a:endParaRPr lang="en-US"/>
          </a:p>
        </p:txBody>
      </p:sp>
      <p:sp>
        <p:nvSpPr>
          <p:cNvPr id="5" name="Footer Placeholder 4">
            <a:extLst>
              <a:ext uri="{FF2B5EF4-FFF2-40B4-BE49-F238E27FC236}">
                <a16:creationId xmlns:a16="http://schemas.microsoft.com/office/drawing/2014/main" id="{D6448CAF-DC05-EDD2-4DAA-A07FF598C46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dirty="0"/>
          </a:p>
        </p:txBody>
      </p:sp>
      <p:sp>
        <p:nvSpPr>
          <p:cNvPr id="6" name="Slide Number Placeholder 5">
            <a:extLst>
              <a:ext uri="{FF2B5EF4-FFF2-40B4-BE49-F238E27FC236}">
                <a16:creationId xmlns:a16="http://schemas.microsoft.com/office/drawing/2014/main" id="{F1FE7C96-DA7B-2865-ADDD-44DAFEAD358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7E7843D-FF13-4365-9478-9625B70A2705}" type="slidenum">
              <a:rPr lang="en-US" smtClean="0"/>
              <a:t>‹#›</a:t>
            </a:fld>
            <a:endParaRPr lang="en-US"/>
          </a:p>
        </p:txBody>
      </p:sp>
    </p:spTree>
    <p:extLst>
      <p:ext uri="{BB962C8B-B14F-4D97-AF65-F5344CB8AC3E}">
        <p14:creationId xmlns:p14="http://schemas.microsoft.com/office/powerpoint/2010/main" val="4256179541"/>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2.xml"/><Relationship Id="rId6" Type="http://schemas.openxmlformats.org/officeDocument/2006/relationships/image" Target="../media/image25.png"/><Relationship Id="rId5" Type="http://schemas.openxmlformats.org/officeDocument/2006/relationships/image" Target="../media/image24.png"/><Relationship Id="rId4" Type="http://schemas.openxmlformats.org/officeDocument/2006/relationships/image" Target="../media/image23.png"/></Relationships>
</file>

<file path=ppt/slides/_rels/slide10.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28CF26-460B-7E87-1001-55243EC7E2F9}"/>
              </a:ext>
            </a:extLst>
          </p:cNvPr>
          <p:cNvSpPr>
            <a:spLocks noGrp="1"/>
          </p:cNvSpPr>
          <p:nvPr>
            <p:ph type="ctrTitle"/>
          </p:nvPr>
        </p:nvSpPr>
        <p:spPr>
          <a:xfrm>
            <a:off x="703400" y="654424"/>
            <a:ext cx="5227171" cy="1084729"/>
          </a:xfrm>
        </p:spPr>
        <p:txBody>
          <a:bodyPr>
            <a:normAutofit/>
          </a:bodyPr>
          <a:lstStyle/>
          <a:p>
            <a:r>
              <a:rPr lang="en-GB" dirty="0"/>
              <a:t>Digital Skills</a:t>
            </a:r>
          </a:p>
        </p:txBody>
      </p:sp>
      <p:sp>
        <p:nvSpPr>
          <p:cNvPr id="14" name="Subtitle 13">
            <a:extLst>
              <a:ext uri="{FF2B5EF4-FFF2-40B4-BE49-F238E27FC236}">
                <a16:creationId xmlns:a16="http://schemas.microsoft.com/office/drawing/2014/main" id="{3915488A-ADFA-D8DD-B54F-FB7ED72FA118}"/>
              </a:ext>
            </a:extLst>
          </p:cNvPr>
          <p:cNvSpPr>
            <a:spLocks noGrp="1"/>
          </p:cNvSpPr>
          <p:nvPr>
            <p:ph type="subTitle" idx="1"/>
          </p:nvPr>
        </p:nvSpPr>
        <p:spPr>
          <a:xfrm>
            <a:off x="487828" y="3602038"/>
            <a:ext cx="5608172" cy="1655762"/>
          </a:xfrm>
        </p:spPr>
        <p:txBody>
          <a:bodyPr/>
          <a:lstStyle/>
          <a:p>
            <a:r>
              <a:rPr lang="en-GB" dirty="0"/>
              <a:t>My Journey so Far  </a:t>
            </a:r>
          </a:p>
        </p:txBody>
      </p:sp>
      <p:pic>
        <p:nvPicPr>
          <p:cNvPr id="4" name="Picture 3">
            <a:extLst>
              <a:ext uri="{FF2B5EF4-FFF2-40B4-BE49-F238E27FC236}">
                <a16:creationId xmlns:a16="http://schemas.microsoft.com/office/drawing/2014/main" id="{C4AF43F0-259F-7D3E-914D-68C5C57B89FE}"/>
              </a:ext>
            </a:extLst>
          </p:cNvPr>
          <p:cNvPicPr>
            <a:picLocks noChangeAspect="1"/>
          </p:cNvPicPr>
          <p:nvPr/>
        </p:nvPicPr>
        <p:blipFill>
          <a:blip r:embed="rId2"/>
          <a:srcRect l="20821" r="20820"/>
          <a:stretch>
            <a:fillRect/>
          </a:stretch>
        </p:blipFill>
        <p:spPr>
          <a:xfrm>
            <a:off x="6477002" y="10"/>
            <a:ext cx="5676900" cy="6857990"/>
          </a:xfrm>
          <a:prstGeom prst="rect">
            <a:avLst/>
          </a:prstGeom>
        </p:spPr>
      </p:pic>
      <p:pic>
        <p:nvPicPr>
          <p:cNvPr id="17" name="Picture 16">
            <a:extLst>
              <a:ext uri="{FF2B5EF4-FFF2-40B4-BE49-F238E27FC236}">
                <a16:creationId xmlns:a16="http://schemas.microsoft.com/office/drawing/2014/main" id="{12FE8B39-5854-89DF-96E3-742504557A4C}"/>
              </a:ext>
            </a:extLst>
          </p:cNvPr>
          <p:cNvPicPr>
            <a:picLocks noChangeAspect="1"/>
          </p:cNvPicPr>
          <p:nvPr/>
        </p:nvPicPr>
        <p:blipFill>
          <a:blip r:embed="rId3"/>
          <a:stretch>
            <a:fillRect/>
          </a:stretch>
        </p:blipFill>
        <p:spPr>
          <a:xfrm>
            <a:off x="6633971" y="232633"/>
            <a:ext cx="5378735" cy="2896876"/>
          </a:xfrm>
          <a:prstGeom prst="rect">
            <a:avLst/>
          </a:prstGeom>
        </p:spPr>
      </p:pic>
      <p:pic>
        <p:nvPicPr>
          <p:cNvPr id="21" name="Picture 20">
            <a:extLst>
              <a:ext uri="{FF2B5EF4-FFF2-40B4-BE49-F238E27FC236}">
                <a16:creationId xmlns:a16="http://schemas.microsoft.com/office/drawing/2014/main" id="{FBE7F074-4016-4459-4C5E-BB8602E017CA}"/>
              </a:ext>
            </a:extLst>
          </p:cNvPr>
          <p:cNvPicPr>
            <a:picLocks noChangeAspect="1"/>
          </p:cNvPicPr>
          <p:nvPr/>
        </p:nvPicPr>
        <p:blipFill>
          <a:blip r:embed="rId4"/>
          <a:stretch>
            <a:fillRect/>
          </a:stretch>
        </p:blipFill>
        <p:spPr>
          <a:xfrm>
            <a:off x="6626084" y="3918869"/>
            <a:ext cx="5378735" cy="2706498"/>
          </a:xfrm>
          <a:prstGeom prst="rect">
            <a:avLst/>
          </a:prstGeom>
        </p:spPr>
      </p:pic>
    </p:spTree>
    <p:extLst>
      <p:ext uri="{BB962C8B-B14F-4D97-AF65-F5344CB8AC3E}">
        <p14:creationId xmlns:p14="http://schemas.microsoft.com/office/powerpoint/2010/main" val="8901339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41C35B-ABB6-9813-2E60-77D058A96AD2}"/>
              </a:ext>
            </a:extLst>
          </p:cNvPr>
          <p:cNvSpPr>
            <a:spLocks noGrp="1"/>
          </p:cNvSpPr>
          <p:nvPr>
            <p:ph type="title"/>
          </p:nvPr>
        </p:nvSpPr>
        <p:spPr/>
        <p:txBody>
          <a:bodyPr/>
          <a:lstStyle/>
          <a:p>
            <a:r>
              <a:rPr lang="en-GB" dirty="0"/>
              <a:t>Week One – Our Introduction </a:t>
            </a:r>
          </a:p>
        </p:txBody>
      </p:sp>
      <p:sp>
        <p:nvSpPr>
          <p:cNvPr id="3" name="Content Placeholder 2">
            <a:extLst>
              <a:ext uri="{FF2B5EF4-FFF2-40B4-BE49-F238E27FC236}">
                <a16:creationId xmlns:a16="http://schemas.microsoft.com/office/drawing/2014/main" id="{42DA4606-796A-19C3-BCB2-F8A52BC34992}"/>
              </a:ext>
            </a:extLst>
          </p:cNvPr>
          <p:cNvSpPr>
            <a:spLocks noGrp="1"/>
          </p:cNvSpPr>
          <p:nvPr>
            <p:ph idx="1"/>
          </p:nvPr>
        </p:nvSpPr>
        <p:spPr/>
        <p:txBody>
          <a:bodyPr/>
          <a:lstStyle/>
          <a:p>
            <a:pPr marL="0" indent="0">
              <a:buNone/>
            </a:pPr>
            <a:r>
              <a:rPr lang="en-GB" dirty="0"/>
              <a:t>Our first week we were guided around how Navigate Moo0dle and advised what would be expected of us: </a:t>
            </a:r>
          </a:p>
          <a:p>
            <a:pPr marL="0" indent="0">
              <a:buNone/>
            </a:pPr>
            <a:endParaRPr lang="en-GB" dirty="0"/>
          </a:p>
        </p:txBody>
      </p:sp>
      <p:pic>
        <p:nvPicPr>
          <p:cNvPr id="5" name="Picture 4">
            <a:extLst>
              <a:ext uri="{FF2B5EF4-FFF2-40B4-BE49-F238E27FC236}">
                <a16:creationId xmlns:a16="http://schemas.microsoft.com/office/drawing/2014/main" id="{FD17F63C-DE0C-8338-6299-FEE1297B1BA4}"/>
              </a:ext>
            </a:extLst>
          </p:cNvPr>
          <p:cNvPicPr>
            <a:picLocks noChangeAspect="1"/>
          </p:cNvPicPr>
          <p:nvPr/>
        </p:nvPicPr>
        <p:blipFill>
          <a:blip r:embed="rId2"/>
          <a:stretch>
            <a:fillRect/>
          </a:stretch>
        </p:blipFill>
        <p:spPr>
          <a:xfrm>
            <a:off x="914400" y="3065928"/>
            <a:ext cx="7539318" cy="2895959"/>
          </a:xfrm>
          <a:prstGeom prst="rect">
            <a:avLst/>
          </a:prstGeom>
        </p:spPr>
      </p:pic>
    </p:spTree>
    <p:extLst>
      <p:ext uri="{BB962C8B-B14F-4D97-AF65-F5344CB8AC3E}">
        <p14:creationId xmlns:p14="http://schemas.microsoft.com/office/powerpoint/2010/main" val="41137452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0AD719-013F-34CB-A995-17CB29A768DB}"/>
              </a:ext>
            </a:extLst>
          </p:cNvPr>
          <p:cNvSpPr>
            <a:spLocks noGrp="1"/>
          </p:cNvSpPr>
          <p:nvPr>
            <p:ph type="title"/>
          </p:nvPr>
        </p:nvSpPr>
        <p:spPr>
          <a:xfrm>
            <a:off x="640080" y="325369"/>
            <a:ext cx="4368602" cy="1956841"/>
          </a:xfrm>
        </p:spPr>
        <p:txBody>
          <a:bodyPr anchor="b">
            <a:normAutofit/>
          </a:bodyPr>
          <a:lstStyle/>
          <a:p>
            <a:r>
              <a:rPr lang="en-GB" sz="4200"/>
              <a:t>Week Two – Outlook &amp; Task Management </a:t>
            </a:r>
          </a:p>
        </p:txBody>
      </p:sp>
      <p:sp>
        <p:nvSpPr>
          <p:cNvPr id="9"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5B34DCE-D864-CE66-FC19-61EE893F2B8B}"/>
              </a:ext>
            </a:extLst>
          </p:cNvPr>
          <p:cNvSpPr>
            <a:spLocks noGrp="1"/>
          </p:cNvSpPr>
          <p:nvPr>
            <p:ph idx="1"/>
          </p:nvPr>
        </p:nvSpPr>
        <p:spPr>
          <a:xfrm>
            <a:off x="640080" y="2872899"/>
            <a:ext cx="4243589" cy="3320668"/>
          </a:xfrm>
        </p:spPr>
        <p:txBody>
          <a:bodyPr>
            <a:normAutofit/>
          </a:bodyPr>
          <a:lstStyle/>
          <a:p>
            <a:r>
              <a:rPr lang="en-GB" sz="1700" dirty="0"/>
              <a:t>In week 2 we were shown how to use Outlook properly and shown how we could use it to manage our calendars with the use of reminders and invitations. How to keep our inboxes organised with the creation of separate folders and rules that guided only emails that related to created folders directed straight into those folders (Which I found very useful)  </a:t>
            </a:r>
          </a:p>
          <a:p>
            <a:r>
              <a:rPr lang="en-GB" sz="1700" dirty="0"/>
              <a:t>But most importantly this was the first time we met Mr A.I Kevin!!!!! </a:t>
            </a:r>
          </a:p>
        </p:txBody>
      </p:sp>
      <p:pic>
        <p:nvPicPr>
          <p:cNvPr id="5" name="Picture 4">
            <a:extLst>
              <a:ext uri="{FF2B5EF4-FFF2-40B4-BE49-F238E27FC236}">
                <a16:creationId xmlns:a16="http://schemas.microsoft.com/office/drawing/2014/main" id="{84F34E87-C3B9-66B9-CCA4-D195E24F59BB}"/>
              </a:ext>
            </a:extLst>
          </p:cNvPr>
          <p:cNvPicPr>
            <a:picLocks noChangeAspect="1"/>
          </p:cNvPicPr>
          <p:nvPr/>
        </p:nvPicPr>
        <p:blipFill>
          <a:blip r:embed="rId2"/>
          <a:srcRect t="14478" b="17229"/>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9580083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0A0CE6D-902E-E73E-4107-6FDD13B4D668}"/>
              </a:ext>
            </a:extLst>
          </p:cNvPr>
          <p:cNvSpPr>
            <a:spLocks noGrp="1"/>
          </p:cNvSpPr>
          <p:nvPr>
            <p:ph type="title"/>
          </p:nvPr>
        </p:nvSpPr>
        <p:spPr>
          <a:xfrm>
            <a:off x="1137034" y="609597"/>
            <a:ext cx="9392421" cy="1330841"/>
          </a:xfrm>
        </p:spPr>
        <p:txBody>
          <a:bodyPr>
            <a:normAutofit/>
          </a:bodyPr>
          <a:lstStyle/>
          <a:p>
            <a:r>
              <a:rPr lang="en-GB" dirty="0"/>
              <a:t>Week Three – LinkedIn and LinkedIn learning </a:t>
            </a:r>
          </a:p>
        </p:txBody>
      </p:sp>
      <p:sp>
        <p:nvSpPr>
          <p:cNvPr id="3" name="Content Placeholder 2">
            <a:extLst>
              <a:ext uri="{FF2B5EF4-FFF2-40B4-BE49-F238E27FC236}">
                <a16:creationId xmlns:a16="http://schemas.microsoft.com/office/drawing/2014/main" id="{E2846419-7F1A-782A-980C-AFD346D6A1B4}"/>
              </a:ext>
            </a:extLst>
          </p:cNvPr>
          <p:cNvSpPr>
            <a:spLocks noGrp="1"/>
          </p:cNvSpPr>
          <p:nvPr>
            <p:ph idx="1"/>
          </p:nvPr>
        </p:nvSpPr>
        <p:spPr>
          <a:xfrm>
            <a:off x="1137034" y="2198362"/>
            <a:ext cx="4958966" cy="3917773"/>
          </a:xfrm>
        </p:spPr>
        <p:txBody>
          <a:bodyPr>
            <a:normAutofit/>
          </a:bodyPr>
          <a:lstStyle/>
          <a:p>
            <a:r>
              <a:rPr lang="en-GB" sz="2000" dirty="0"/>
              <a:t>Week Three for me was a great week as we all got time in class to create our LinkedIn profiles, since creating my profile I’ve made 6 connections and have had a few conversations with different people around where I’m hoping for my career Journey to eventually take me! Check out my profile page on the right. I’m really pleased with it and please add me if your using yours. It’s a great way to connect!! </a:t>
            </a:r>
          </a:p>
          <a:p>
            <a:pPr marL="0" indent="0">
              <a:buNone/>
            </a:pPr>
            <a:endParaRPr lang="en-GB" sz="2000" dirty="0"/>
          </a:p>
        </p:txBody>
      </p:sp>
      <p:pic>
        <p:nvPicPr>
          <p:cNvPr id="5" name="Picture 4">
            <a:extLst>
              <a:ext uri="{FF2B5EF4-FFF2-40B4-BE49-F238E27FC236}">
                <a16:creationId xmlns:a16="http://schemas.microsoft.com/office/drawing/2014/main" id="{5C212C1D-6D50-04C6-36B8-8931A884E991}"/>
              </a:ext>
            </a:extLst>
          </p:cNvPr>
          <p:cNvPicPr>
            <a:picLocks noChangeAspect="1"/>
          </p:cNvPicPr>
          <p:nvPr/>
        </p:nvPicPr>
        <p:blipFill>
          <a:blip r:embed="rId2"/>
          <a:stretch>
            <a:fillRect/>
          </a:stretch>
        </p:blipFill>
        <p:spPr>
          <a:xfrm>
            <a:off x="6719367" y="2061836"/>
            <a:ext cx="5123009" cy="3917773"/>
          </a:xfrm>
          <a:prstGeom prst="rect">
            <a:avLst/>
          </a:prstGeom>
        </p:spPr>
      </p:pic>
      <p:sp>
        <p:nvSpPr>
          <p:cNvPr id="14" name="Freeform: Shape 13">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4805630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E020063-2385-44AC-BD67-258E1F0B9F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E014A0B-5338-4077-AFE9-A90D04D449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AD49D5-F710-1D12-24C1-3E0C52D0B40B}"/>
              </a:ext>
            </a:extLst>
          </p:cNvPr>
          <p:cNvSpPr>
            <a:spLocks noGrp="1"/>
          </p:cNvSpPr>
          <p:nvPr>
            <p:ph type="title"/>
          </p:nvPr>
        </p:nvSpPr>
        <p:spPr>
          <a:xfrm>
            <a:off x="1179576" y="1261423"/>
            <a:ext cx="9829800" cy="1325880"/>
          </a:xfrm>
        </p:spPr>
        <p:txBody>
          <a:bodyPr anchor="b">
            <a:normAutofit/>
          </a:bodyPr>
          <a:lstStyle/>
          <a:p>
            <a:pPr algn="ctr"/>
            <a:r>
              <a:rPr lang="en-GB" sz="3600">
                <a:solidFill>
                  <a:schemeClr val="tx2"/>
                </a:solidFill>
              </a:rPr>
              <a:t>Week Four: Office 365 and Word</a:t>
            </a:r>
          </a:p>
        </p:txBody>
      </p:sp>
      <p:grpSp>
        <p:nvGrpSpPr>
          <p:cNvPr id="14" name="Group 13">
            <a:extLst>
              <a:ext uri="{FF2B5EF4-FFF2-40B4-BE49-F238E27FC236}">
                <a16:creationId xmlns:a16="http://schemas.microsoft.com/office/drawing/2014/main" id="{78127680-150F-4A90-9950-F663925781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1"/>
            <a:ext cx="3362070" cy="2522849"/>
            <a:chOff x="-305" y="-1"/>
            <a:chExt cx="3832880" cy="2876136"/>
          </a:xfrm>
        </p:grpSpPr>
        <p:sp>
          <p:nvSpPr>
            <p:cNvPr id="15" name="Freeform: Shape 14">
              <a:extLst>
                <a:ext uri="{FF2B5EF4-FFF2-40B4-BE49-F238E27FC236}">
                  <a16:creationId xmlns:a16="http://schemas.microsoft.com/office/drawing/2014/main" id="{5088F97A-8362-4967-B664-D748B846EC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30F9DEDE-4318-412A-81C5-C8C90F6897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09E97DE9-7844-4707-8928-1CD88ADB72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EC58954E-44A5-4A0D-97A9-8A2BB43D68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6A9BB223-FAB8-ECD4-05E4-44FCB1EEEAB1}"/>
              </a:ext>
            </a:extLst>
          </p:cNvPr>
          <p:cNvSpPr>
            <a:spLocks noGrp="1"/>
          </p:cNvSpPr>
          <p:nvPr>
            <p:ph idx="1"/>
          </p:nvPr>
        </p:nvSpPr>
        <p:spPr>
          <a:xfrm>
            <a:off x="804672" y="2827419"/>
            <a:ext cx="5126896" cy="3227626"/>
          </a:xfrm>
        </p:spPr>
        <p:txBody>
          <a:bodyPr anchor="ctr">
            <a:normAutofit/>
          </a:bodyPr>
          <a:lstStyle/>
          <a:p>
            <a:r>
              <a:rPr lang="en-GB" sz="1800" dirty="0">
                <a:solidFill>
                  <a:schemeClr val="tx2"/>
                </a:solidFill>
              </a:rPr>
              <a:t>This class introduced us to Office 365 and Word and helped us navigate the systems, to the right is what we were advised our understanding should be by the end of the session and overall for me I can say it was a success: </a:t>
            </a:r>
          </a:p>
        </p:txBody>
      </p:sp>
      <p:grpSp>
        <p:nvGrpSpPr>
          <p:cNvPr id="20" name="Group 19">
            <a:extLst>
              <a:ext uri="{FF2B5EF4-FFF2-40B4-BE49-F238E27FC236}">
                <a16:creationId xmlns:a16="http://schemas.microsoft.com/office/drawing/2014/main" id="{466920E5-8640-4C24-A775-8647637094A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flipH="1">
            <a:off x="10185732" y="4852038"/>
            <a:ext cx="2151670" cy="1860256"/>
            <a:chOff x="-305" y="-4155"/>
            <a:chExt cx="2514948" cy="2174333"/>
          </a:xfrm>
        </p:grpSpPr>
        <p:sp>
          <p:nvSpPr>
            <p:cNvPr id="21" name="Freeform: Shape 20">
              <a:extLst>
                <a:ext uri="{FF2B5EF4-FFF2-40B4-BE49-F238E27FC236}">
                  <a16:creationId xmlns:a16="http://schemas.microsoft.com/office/drawing/2014/main" id="{2CBA3142-5A82-43CE-87A2-EB14B17A51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AEF5A1C7-9938-4A33-A5A4-2B05353B3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262A936D-E9F6-4A68-82C2-1D1CC77722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4" name="Freeform: Shape 23">
              <a:extLst>
                <a:ext uri="{FF2B5EF4-FFF2-40B4-BE49-F238E27FC236}">
                  <a16:creationId xmlns:a16="http://schemas.microsoft.com/office/drawing/2014/main" id="{C68A9229-BBBE-4934-9700-BA72A1BB03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5" name="Picture 4">
            <a:extLst>
              <a:ext uri="{FF2B5EF4-FFF2-40B4-BE49-F238E27FC236}">
                <a16:creationId xmlns:a16="http://schemas.microsoft.com/office/drawing/2014/main" id="{22593174-4480-A118-147C-A0FC9B74B788}"/>
              </a:ext>
            </a:extLst>
          </p:cNvPr>
          <p:cNvPicPr>
            <a:picLocks noChangeAspect="1"/>
          </p:cNvPicPr>
          <p:nvPr/>
        </p:nvPicPr>
        <p:blipFill>
          <a:blip r:embed="rId2"/>
          <a:stretch>
            <a:fillRect/>
          </a:stretch>
        </p:blipFill>
        <p:spPr>
          <a:xfrm>
            <a:off x="6429378" y="3560727"/>
            <a:ext cx="4954693" cy="1771302"/>
          </a:xfrm>
          <a:prstGeom prst="rect">
            <a:avLst/>
          </a:prstGeom>
        </p:spPr>
      </p:pic>
    </p:spTree>
    <p:extLst>
      <p:ext uri="{BB962C8B-B14F-4D97-AF65-F5344CB8AC3E}">
        <p14:creationId xmlns:p14="http://schemas.microsoft.com/office/powerpoint/2010/main" val="21880222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E92FEB64-6EEA-4759-B4A4-BD2C1E66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7393" y="847600"/>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922BE0-F883-6FA4-E748-29FE05C0258D}"/>
              </a:ext>
            </a:extLst>
          </p:cNvPr>
          <p:cNvSpPr>
            <a:spLocks noGrp="1"/>
          </p:cNvSpPr>
          <p:nvPr>
            <p:ph type="title"/>
          </p:nvPr>
        </p:nvSpPr>
        <p:spPr>
          <a:xfrm>
            <a:off x="1389278" y="1233241"/>
            <a:ext cx="3240506" cy="4064628"/>
          </a:xfrm>
        </p:spPr>
        <p:txBody>
          <a:bodyPr>
            <a:normAutofit/>
          </a:bodyPr>
          <a:lstStyle/>
          <a:p>
            <a:r>
              <a:rPr lang="en-GB" sz="3700">
                <a:solidFill>
                  <a:srgbClr val="FFFFFF"/>
                </a:solidFill>
              </a:rPr>
              <a:t>WEEK FIVE – POWERPOINT </a:t>
            </a:r>
          </a:p>
        </p:txBody>
      </p:sp>
      <p:sp>
        <p:nvSpPr>
          <p:cNvPr id="23" name="Freeform: Shape 22">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Shape 24">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E745C67E-B436-0641-7D46-A7D1C200DDB5}"/>
              </a:ext>
            </a:extLst>
          </p:cNvPr>
          <p:cNvSpPr>
            <a:spLocks noGrp="1"/>
          </p:cNvSpPr>
          <p:nvPr>
            <p:ph idx="1"/>
          </p:nvPr>
        </p:nvSpPr>
        <p:spPr>
          <a:xfrm>
            <a:off x="6096000" y="820880"/>
            <a:ext cx="5257799" cy="4889350"/>
          </a:xfrm>
        </p:spPr>
        <p:txBody>
          <a:bodyPr anchor="t">
            <a:normAutofit/>
          </a:bodyPr>
          <a:lstStyle/>
          <a:p>
            <a:r>
              <a:rPr lang="en-GB" dirty="0"/>
              <a:t>In this week of our Digital Skills learning we learned how to use the </a:t>
            </a:r>
            <a:r>
              <a:rPr lang="en-GB" dirty="0" err="1"/>
              <a:t>powerpoint</a:t>
            </a:r>
            <a:r>
              <a:rPr lang="en-GB" dirty="0"/>
              <a:t> system to create exactly what you see in front of you today: A PowerPoint presentation with different designs, formatting and pictures to help guide you through a presentation </a:t>
            </a:r>
          </a:p>
        </p:txBody>
      </p:sp>
      <p:sp>
        <p:nvSpPr>
          <p:cNvPr id="29" name="Freeform: Shape 28">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0505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37148997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2C715C2-287F-E7A8-0757-65188A69F77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8A229A9-CCC3-2705-5E73-EFBC6FE0AB1F}"/>
              </a:ext>
            </a:extLst>
          </p:cNvPr>
          <p:cNvSpPr>
            <a:spLocks noGrp="1"/>
          </p:cNvSpPr>
          <p:nvPr>
            <p:ph type="title"/>
          </p:nvPr>
        </p:nvSpPr>
        <p:spPr>
          <a:xfrm>
            <a:off x="704209" y="635069"/>
            <a:ext cx="4509236" cy="1139139"/>
          </a:xfrm>
        </p:spPr>
        <p:txBody>
          <a:bodyPr>
            <a:normAutofit/>
          </a:bodyPr>
          <a:lstStyle/>
          <a:p>
            <a:r>
              <a:rPr lang="en-GB" sz="3600"/>
              <a:t>WEEK SIX – READING WEEK </a:t>
            </a:r>
          </a:p>
        </p:txBody>
      </p:sp>
      <p:sp>
        <p:nvSpPr>
          <p:cNvPr id="3" name="Content Placeholder 2">
            <a:extLst>
              <a:ext uri="{FF2B5EF4-FFF2-40B4-BE49-F238E27FC236}">
                <a16:creationId xmlns:a16="http://schemas.microsoft.com/office/drawing/2014/main" id="{FD3B72C7-FF3A-F195-AE94-55AB87C9BDF1}"/>
              </a:ext>
            </a:extLst>
          </p:cNvPr>
          <p:cNvSpPr>
            <a:spLocks noGrp="1"/>
          </p:cNvSpPr>
          <p:nvPr>
            <p:ph idx="1"/>
          </p:nvPr>
        </p:nvSpPr>
        <p:spPr>
          <a:xfrm>
            <a:off x="720992" y="1941362"/>
            <a:ext cx="4492454" cy="2419097"/>
          </a:xfrm>
        </p:spPr>
        <p:txBody>
          <a:bodyPr anchor="t">
            <a:normAutofit/>
          </a:bodyPr>
          <a:lstStyle/>
          <a:p>
            <a:r>
              <a:rPr lang="en-GB" sz="1800"/>
              <a:t>I don’t know about you but for me this was a week full of my head in the books (And when I say books, I mean the internet and on my Laptop trying my best to make sure my first ever University assignment, which was our assignment for Ffion was handed in on time) </a:t>
            </a:r>
          </a:p>
          <a:p>
            <a:endParaRPr lang="en-GB" sz="1800"/>
          </a:p>
        </p:txBody>
      </p:sp>
      <p:sp>
        <p:nvSpPr>
          <p:cNvPr id="21" name="Oval 20">
            <a:extLst>
              <a:ext uri="{FF2B5EF4-FFF2-40B4-BE49-F238E27FC236}">
                <a16:creationId xmlns:a16="http://schemas.microsoft.com/office/drawing/2014/main" id="{07977D39-626F-40D7-B00F-16E02602DD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49615" y="197110"/>
            <a:ext cx="2020824" cy="2020824"/>
          </a:xfrm>
          <a:prstGeom prst="ellipse">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9" name="Picture 8">
            <a:extLst>
              <a:ext uri="{FF2B5EF4-FFF2-40B4-BE49-F238E27FC236}">
                <a16:creationId xmlns:a16="http://schemas.microsoft.com/office/drawing/2014/main" id="{49A70EC9-D2C9-7850-B0FA-6F6BAFEF85C6}"/>
              </a:ext>
            </a:extLst>
          </p:cNvPr>
          <p:cNvPicPr>
            <a:picLocks noChangeAspect="1"/>
          </p:cNvPicPr>
          <p:nvPr/>
        </p:nvPicPr>
        <p:blipFill>
          <a:blip r:embed="rId2"/>
          <a:srcRect l="12568" r="11530" b="-3"/>
          <a:stretch>
            <a:fillRect/>
          </a:stretch>
        </p:blipFill>
        <p:spPr>
          <a:xfrm>
            <a:off x="5714207" y="361702"/>
            <a:ext cx="1691640" cy="1691640"/>
          </a:xfrm>
          <a:custGeom>
            <a:avLst/>
            <a:gdLst/>
            <a:ahLst/>
            <a:cxnLst/>
            <a:rect l="l" t="t" r="r" b="b"/>
            <a:pathLst>
              <a:path w="1956816" h="1956816">
                <a:moveTo>
                  <a:pt x="978408" y="0"/>
                </a:moveTo>
                <a:cubicBezTo>
                  <a:pt x="1518768" y="0"/>
                  <a:pt x="1956816" y="438048"/>
                  <a:pt x="1956816" y="978408"/>
                </a:cubicBezTo>
                <a:cubicBezTo>
                  <a:pt x="1956816" y="1518768"/>
                  <a:pt x="1518768" y="1956816"/>
                  <a:pt x="978408" y="1956816"/>
                </a:cubicBezTo>
                <a:cubicBezTo>
                  <a:pt x="438048" y="1956816"/>
                  <a:pt x="0" y="1518768"/>
                  <a:pt x="0" y="978408"/>
                </a:cubicBezTo>
                <a:cubicBezTo>
                  <a:pt x="0" y="438048"/>
                  <a:pt x="438048" y="0"/>
                  <a:pt x="978408" y="0"/>
                </a:cubicBezTo>
                <a:close/>
              </a:path>
            </a:pathLst>
          </a:custGeom>
        </p:spPr>
      </p:pic>
      <p:sp>
        <p:nvSpPr>
          <p:cNvPr id="20" name="Freeform: Shape 19">
            <a:extLst>
              <a:ext uri="{FF2B5EF4-FFF2-40B4-BE49-F238E27FC236}">
                <a16:creationId xmlns:a16="http://schemas.microsoft.com/office/drawing/2014/main" id="{B905CDE4-B751-4B3E-B625-6E59F89034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4932" y="-16261"/>
            <a:ext cx="4077068" cy="3445261"/>
          </a:xfrm>
          <a:custGeom>
            <a:avLst/>
            <a:gdLst>
              <a:gd name="connsiteX0" fmla="*/ 250035 w 4077068"/>
              <a:gd name="connsiteY0" fmla="*/ 0 h 3445261"/>
              <a:gd name="connsiteX1" fmla="*/ 4077068 w 4077068"/>
              <a:gd name="connsiteY1" fmla="*/ 0 h 3445261"/>
              <a:gd name="connsiteX2" fmla="*/ 4077068 w 4077068"/>
              <a:gd name="connsiteY2" fmla="*/ 2743040 h 3445261"/>
              <a:gd name="connsiteX3" fmla="*/ 4074154 w 4077068"/>
              <a:gd name="connsiteY3" fmla="*/ 2746247 h 3445261"/>
              <a:gd name="connsiteX4" fmla="*/ 2386584 w 4077068"/>
              <a:gd name="connsiteY4" fmla="*/ 3445261 h 3445261"/>
              <a:gd name="connsiteX5" fmla="*/ 0 w 4077068"/>
              <a:gd name="connsiteY5" fmla="*/ 1058677 h 3445261"/>
              <a:gd name="connsiteX6" fmla="*/ 187550 w 4077068"/>
              <a:gd name="connsiteY6" fmla="*/ 129711 h 34452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77068" h="3445261">
                <a:moveTo>
                  <a:pt x="250035" y="0"/>
                </a:moveTo>
                <a:lnTo>
                  <a:pt x="4077068" y="0"/>
                </a:lnTo>
                <a:lnTo>
                  <a:pt x="4077068" y="2743040"/>
                </a:lnTo>
                <a:lnTo>
                  <a:pt x="4074154" y="2746247"/>
                </a:lnTo>
                <a:cubicBezTo>
                  <a:pt x="3642267" y="3178134"/>
                  <a:pt x="3045621" y="3445261"/>
                  <a:pt x="2386584" y="3445261"/>
                </a:cubicBezTo>
                <a:cubicBezTo>
                  <a:pt x="1068510" y="3445261"/>
                  <a:pt x="0" y="2376751"/>
                  <a:pt x="0" y="1058677"/>
                </a:cubicBezTo>
                <a:cubicBezTo>
                  <a:pt x="0" y="729159"/>
                  <a:pt x="66782" y="415238"/>
                  <a:pt x="187550" y="129711"/>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 name="Oval 21">
            <a:extLst>
              <a:ext uri="{FF2B5EF4-FFF2-40B4-BE49-F238E27FC236}">
                <a16:creationId xmlns:a16="http://schemas.microsoft.com/office/drawing/2014/main" id="{08108C16-F4C0-44AA-999D-17BD39219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1428" y="2550745"/>
            <a:ext cx="3072384" cy="3072384"/>
          </a:xfrm>
          <a:prstGeom prst="ellipse">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1" name="Picture 10">
            <a:extLst>
              <a:ext uri="{FF2B5EF4-FFF2-40B4-BE49-F238E27FC236}">
                <a16:creationId xmlns:a16="http://schemas.microsoft.com/office/drawing/2014/main" id="{7F70E014-F23E-CB2B-9AD7-866C8FBE56D7}"/>
              </a:ext>
            </a:extLst>
          </p:cNvPr>
          <p:cNvPicPr>
            <a:picLocks noChangeAspect="1"/>
          </p:cNvPicPr>
          <p:nvPr/>
        </p:nvPicPr>
        <p:blipFill>
          <a:blip r:embed="rId3"/>
          <a:srcRect l="31820" r="1151" b="-1"/>
          <a:stretch>
            <a:fillRect/>
          </a:stretch>
        </p:blipFill>
        <p:spPr>
          <a:xfrm>
            <a:off x="5886020" y="2715337"/>
            <a:ext cx="2743200" cy="2743200"/>
          </a:xfrm>
          <a:custGeom>
            <a:avLst/>
            <a:gdLst/>
            <a:ahLst/>
            <a:cxnLst/>
            <a:rect l="l" t="t" r="r" b="b"/>
            <a:pathLst>
              <a:path w="2834640" h="2834640">
                <a:moveTo>
                  <a:pt x="1417320" y="0"/>
                </a:moveTo>
                <a:cubicBezTo>
                  <a:pt x="2200084" y="0"/>
                  <a:pt x="2834640" y="634556"/>
                  <a:pt x="2834640" y="1417320"/>
                </a:cubicBezTo>
                <a:cubicBezTo>
                  <a:pt x="2834640" y="2200084"/>
                  <a:pt x="2200084" y="2834640"/>
                  <a:pt x="1417320" y="2834640"/>
                </a:cubicBezTo>
                <a:cubicBezTo>
                  <a:pt x="634556" y="2834640"/>
                  <a:pt x="0" y="2200084"/>
                  <a:pt x="0" y="1417320"/>
                </a:cubicBezTo>
                <a:cubicBezTo>
                  <a:pt x="0" y="634556"/>
                  <a:pt x="634556" y="0"/>
                  <a:pt x="1417320" y="0"/>
                </a:cubicBezTo>
                <a:close/>
              </a:path>
            </a:pathLst>
          </a:custGeom>
        </p:spPr>
      </p:pic>
      <p:pic>
        <p:nvPicPr>
          <p:cNvPr id="13" name="Picture 12">
            <a:extLst>
              <a:ext uri="{FF2B5EF4-FFF2-40B4-BE49-F238E27FC236}">
                <a16:creationId xmlns:a16="http://schemas.microsoft.com/office/drawing/2014/main" id="{9F14F4DA-26F8-ABFA-D3AC-F77967727BF7}"/>
              </a:ext>
            </a:extLst>
          </p:cNvPr>
          <p:cNvPicPr>
            <a:picLocks noChangeAspect="1"/>
          </p:cNvPicPr>
          <p:nvPr/>
        </p:nvPicPr>
        <p:blipFill>
          <a:blip r:embed="rId4"/>
          <a:srcRect t="4085" r="-1" b="9479"/>
          <a:stretch>
            <a:fillRect/>
          </a:stretch>
        </p:blipFill>
        <p:spPr>
          <a:xfrm>
            <a:off x="8278624" y="2"/>
            <a:ext cx="3913376" cy="3281569"/>
          </a:xfrm>
          <a:custGeom>
            <a:avLst/>
            <a:gdLst/>
            <a:ahLst/>
            <a:cxnLst/>
            <a:rect l="l" t="t" r="r" b="b"/>
            <a:pathLst>
              <a:path w="3913376" h="3281569">
                <a:moveTo>
                  <a:pt x="267865" y="0"/>
                </a:moveTo>
                <a:lnTo>
                  <a:pt x="3913376" y="0"/>
                </a:lnTo>
                <a:lnTo>
                  <a:pt x="3913376" y="2499938"/>
                </a:lnTo>
                <a:lnTo>
                  <a:pt x="3794714" y="2630499"/>
                </a:lnTo>
                <a:cubicBezTo>
                  <a:pt x="3392450" y="3032763"/>
                  <a:pt x="2836727" y="3281569"/>
                  <a:pt x="2222892" y="3281569"/>
                </a:cubicBezTo>
                <a:cubicBezTo>
                  <a:pt x="995223" y="3281569"/>
                  <a:pt x="0" y="2286346"/>
                  <a:pt x="0" y="1058677"/>
                </a:cubicBezTo>
                <a:cubicBezTo>
                  <a:pt x="0" y="751760"/>
                  <a:pt x="62202" y="459370"/>
                  <a:pt x="174686" y="193427"/>
                </a:cubicBezTo>
                <a:close/>
              </a:path>
            </a:pathLst>
          </a:custGeom>
        </p:spPr>
      </p:pic>
      <p:sp>
        <p:nvSpPr>
          <p:cNvPr id="24" name="Freeform: Shape 23">
            <a:extLst>
              <a:ext uri="{FF2B5EF4-FFF2-40B4-BE49-F238E27FC236}">
                <a16:creationId xmlns:a16="http://schemas.microsoft.com/office/drawing/2014/main" id="{CDC29AC1-2821-4FCC-B597-88DAF39C36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53162" y="4604085"/>
            <a:ext cx="4281112" cy="2253913"/>
          </a:xfrm>
          <a:custGeom>
            <a:avLst/>
            <a:gdLst>
              <a:gd name="connsiteX0" fmla="*/ 2140556 w 4281112"/>
              <a:gd name="connsiteY0" fmla="*/ 0 h 2253913"/>
              <a:gd name="connsiteX1" fmla="*/ 4281112 w 4281112"/>
              <a:gd name="connsiteY1" fmla="*/ 2140556 h 2253913"/>
              <a:gd name="connsiteX2" fmla="*/ 4275388 w 4281112"/>
              <a:gd name="connsiteY2" fmla="*/ 2253913 h 2253913"/>
              <a:gd name="connsiteX3" fmla="*/ 5724 w 4281112"/>
              <a:gd name="connsiteY3" fmla="*/ 2253913 h 2253913"/>
              <a:gd name="connsiteX4" fmla="*/ 0 w 4281112"/>
              <a:gd name="connsiteY4" fmla="*/ 2140556 h 2253913"/>
              <a:gd name="connsiteX5" fmla="*/ 2140556 w 4281112"/>
              <a:gd name="connsiteY5" fmla="*/ 0 h 2253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81112" h="2253913">
                <a:moveTo>
                  <a:pt x="2140556" y="0"/>
                </a:moveTo>
                <a:cubicBezTo>
                  <a:pt x="3322752" y="0"/>
                  <a:pt x="4281112" y="958360"/>
                  <a:pt x="4281112" y="2140556"/>
                </a:cubicBezTo>
                <a:lnTo>
                  <a:pt x="4275388" y="2253913"/>
                </a:lnTo>
                <a:lnTo>
                  <a:pt x="5724" y="2253913"/>
                </a:lnTo>
                <a:lnTo>
                  <a:pt x="0" y="2140556"/>
                </a:lnTo>
                <a:cubicBezTo>
                  <a:pt x="0" y="958360"/>
                  <a:pt x="958360" y="0"/>
                  <a:pt x="2140556" y="0"/>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5D5AEF53-0FB8-9DE9-A53A-BB817F7F2DA5}"/>
              </a:ext>
            </a:extLst>
          </p:cNvPr>
          <p:cNvPicPr>
            <a:picLocks noChangeAspect="1"/>
          </p:cNvPicPr>
          <p:nvPr/>
        </p:nvPicPr>
        <p:blipFill>
          <a:blip r:embed="rId5"/>
          <a:srcRect t="37071" b="22084"/>
          <a:stretch>
            <a:fillRect/>
          </a:stretch>
        </p:blipFill>
        <p:spPr>
          <a:xfrm>
            <a:off x="1818614" y="4769536"/>
            <a:ext cx="3950208" cy="2088462"/>
          </a:xfrm>
          <a:custGeom>
            <a:avLst/>
            <a:gdLst/>
            <a:ahLst/>
            <a:cxnLst/>
            <a:rect l="l" t="t" r="r" b="b"/>
            <a:pathLst>
              <a:path w="3950208" h="2088462">
                <a:moveTo>
                  <a:pt x="1975104" y="0"/>
                </a:moveTo>
                <a:cubicBezTo>
                  <a:pt x="3065924" y="0"/>
                  <a:pt x="3950208" y="884284"/>
                  <a:pt x="3950208" y="1975104"/>
                </a:cubicBezTo>
                <a:lnTo>
                  <a:pt x="3944484" y="2088462"/>
                </a:lnTo>
                <a:lnTo>
                  <a:pt x="5724" y="2088462"/>
                </a:lnTo>
                <a:lnTo>
                  <a:pt x="0" y="1975104"/>
                </a:lnTo>
                <a:cubicBezTo>
                  <a:pt x="0" y="884284"/>
                  <a:pt x="884284" y="0"/>
                  <a:pt x="1975104" y="0"/>
                </a:cubicBezTo>
                <a:close/>
              </a:path>
            </a:pathLst>
          </a:custGeom>
        </p:spPr>
      </p:pic>
      <p:sp>
        <p:nvSpPr>
          <p:cNvPr id="26" name="Freeform: Shape 25">
            <a:extLst>
              <a:ext uri="{FF2B5EF4-FFF2-40B4-BE49-F238E27FC236}">
                <a16:creationId xmlns:a16="http://schemas.microsoft.com/office/drawing/2014/main" id="{C8F10CB3-3B5E-4C7A-98CF-B87454DD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48370" y="3966828"/>
            <a:ext cx="3339958" cy="2891173"/>
          </a:xfrm>
          <a:custGeom>
            <a:avLst/>
            <a:gdLst>
              <a:gd name="connsiteX0" fmla="*/ 2002536 w 3339958"/>
              <a:gd name="connsiteY0" fmla="*/ 0 h 2891173"/>
              <a:gd name="connsiteX1" fmla="*/ 3276335 w 3339958"/>
              <a:gd name="connsiteY1" fmla="*/ 457282 h 2891173"/>
              <a:gd name="connsiteX2" fmla="*/ 3339958 w 3339958"/>
              <a:gd name="connsiteY2" fmla="*/ 515107 h 2891173"/>
              <a:gd name="connsiteX3" fmla="*/ 3339958 w 3339958"/>
              <a:gd name="connsiteY3" fmla="*/ 2891173 h 2891173"/>
              <a:gd name="connsiteX4" fmla="*/ 209954 w 3339958"/>
              <a:gd name="connsiteY4" fmla="*/ 2891173 h 2891173"/>
              <a:gd name="connsiteX5" fmla="*/ 157369 w 3339958"/>
              <a:gd name="connsiteY5" fmla="*/ 2782014 h 2891173"/>
              <a:gd name="connsiteX6" fmla="*/ 0 w 3339958"/>
              <a:gd name="connsiteY6" fmla="*/ 2002536 h 2891173"/>
              <a:gd name="connsiteX7" fmla="*/ 2002536 w 3339958"/>
              <a:gd name="connsiteY7" fmla="*/ 0 h 28911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39958" h="2891173">
                <a:moveTo>
                  <a:pt x="2002536" y="0"/>
                </a:moveTo>
                <a:cubicBezTo>
                  <a:pt x="2486398" y="0"/>
                  <a:pt x="2930179" y="171609"/>
                  <a:pt x="3276335" y="457282"/>
                </a:cubicBezTo>
                <a:lnTo>
                  <a:pt x="3339958" y="515107"/>
                </a:lnTo>
                <a:lnTo>
                  <a:pt x="3339958" y="2891173"/>
                </a:lnTo>
                <a:lnTo>
                  <a:pt x="209954" y="2891173"/>
                </a:lnTo>
                <a:lnTo>
                  <a:pt x="157369" y="2782014"/>
                </a:lnTo>
                <a:cubicBezTo>
                  <a:pt x="56036" y="2542434"/>
                  <a:pt x="0" y="2279029"/>
                  <a:pt x="0" y="2002536"/>
                </a:cubicBezTo>
                <a:cubicBezTo>
                  <a:pt x="0" y="896566"/>
                  <a:pt x="896566" y="0"/>
                  <a:pt x="2002536" y="0"/>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7" name="Picture 6">
            <a:extLst>
              <a:ext uri="{FF2B5EF4-FFF2-40B4-BE49-F238E27FC236}">
                <a16:creationId xmlns:a16="http://schemas.microsoft.com/office/drawing/2014/main" id="{60AEC976-2416-A8D0-3E5F-7F7693E438C5}"/>
              </a:ext>
            </a:extLst>
          </p:cNvPr>
          <p:cNvPicPr>
            <a:picLocks noChangeAspect="1"/>
          </p:cNvPicPr>
          <p:nvPr/>
        </p:nvPicPr>
        <p:blipFill>
          <a:blip r:embed="rId6"/>
          <a:srcRect t="6807" r="2" b="12947"/>
          <a:stretch>
            <a:fillRect/>
          </a:stretch>
        </p:blipFill>
        <p:spPr>
          <a:xfrm>
            <a:off x="9009416" y="4131546"/>
            <a:ext cx="3178912" cy="2726454"/>
          </a:xfrm>
          <a:custGeom>
            <a:avLst/>
            <a:gdLst/>
            <a:ahLst/>
            <a:cxnLst/>
            <a:rect l="l" t="t" r="r" b="b"/>
            <a:pathLst>
              <a:path w="3178912" h="2726454">
                <a:moveTo>
                  <a:pt x="1837818" y="0"/>
                </a:moveTo>
                <a:cubicBezTo>
                  <a:pt x="2345318" y="0"/>
                  <a:pt x="2804772" y="205705"/>
                  <a:pt x="3137352" y="538285"/>
                </a:cubicBezTo>
                <a:lnTo>
                  <a:pt x="3178912" y="584013"/>
                </a:lnTo>
                <a:lnTo>
                  <a:pt x="3178912" y="2726454"/>
                </a:lnTo>
                <a:lnTo>
                  <a:pt x="229483" y="2726454"/>
                </a:lnTo>
                <a:lnTo>
                  <a:pt x="221815" y="2713832"/>
                </a:lnTo>
                <a:cubicBezTo>
                  <a:pt x="80353" y="2453425"/>
                  <a:pt x="0" y="2155005"/>
                  <a:pt x="0" y="1837818"/>
                </a:cubicBezTo>
                <a:cubicBezTo>
                  <a:pt x="0" y="822819"/>
                  <a:pt x="822819" y="0"/>
                  <a:pt x="1837818" y="0"/>
                </a:cubicBezTo>
                <a:close/>
              </a:path>
            </a:pathLst>
          </a:custGeom>
        </p:spPr>
      </p:pic>
    </p:spTree>
    <p:extLst>
      <p:ext uri="{BB962C8B-B14F-4D97-AF65-F5344CB8AC3E}">
        <p14:creationId xmlns:p14="http://schemas.microsoft.com/office/powerpoint/2010/main" val="15229109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5E018C-8BF8-17E2-0587-B7C54FF087B6}"/>
              </a:ext>
            </a:extLst>
          </p:cNvPr>
          <p:cNvSpPr>
            <a:spLocks noGrp="1"/>
          </p:cNvSpPr>
          <p:nvPr>
            <p:ph type="title"/>
          </p:nvPr>
        </p:nvSpPr>
        <p:spPr>
          <a:xfrm>
            <a:off x="841248" y="256032"/>
            <a:ext cx="10506456" cy="1014984"/>
          </a:xfrm>
        </p:spPr>
        <p:txBody>
          <a:bodyPr anchor="b">
            <a:normAutofit/>
          </a:bodyPr>
          <a:lstStyle/>
          <a:p>
            <a:r>
              <a:rPr lang="en-GB" dirty="0"/>
              <a:t>WEEK SEVEN – MICROSOFT EXCEL </a:t>
            </a: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2D09C304-3821-E9A0-119B-7CBA28CE759A}"/>
              </a:ext>
            </a:extLst>
          </p:cNvPr>
          <p:cNvGraphicFramePr>
            <a:graphicFrameLocks noGrp="1"/>
          </p:cNvGraphicFramePr>
          <p:nvPr>
            <p:ph idx="1"/>
            <p:extLst>
              <p:ext uri="{D42A27DB-BD31-4B8C-83A1-F6EECF244321}">
                <p14:modId xmlns:p14="http://schemas.microsoft.com/office/powerpoint/2010/main" val="1782202633"/>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936703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5CB593EA-2F98-479F-B4C4-F366571FA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B8246C8E-E268-92D2-53AF-4844B45A8C01}"/>
              </a:ext>
            </a:extLst>
          </p:cNvPr>
          <p:cNvPicPr>
            <a:picLocks noChangeAspect="1"/>
          </p:cNvPicPr>
          <p:nvPr/>
        </p:nvPicPr>
        <p:blipFill>
          <a:blip r:embed="rId2"/>
          <a:srcRect l="6066" r="-2" b="-2"/>
          <a:stretch>
            <a:fillRect/>
          </a:stretch>
        </p:blipFill>
        <p:spPr>
          <a:xfrm>
            <a:off x="20" y="10"/>
            <a:ext cx="2970445" cy="3383269"/>
          </a:xfrm>
          <a:prstGeom prst="rect">
            <a:avLst/>
          </a:prstGeom>
        </p:spPr>
      </p:pic>
      <p:pic>
        <p:nvPicPr>
          <p:cNvPr id="7" name="Picture 6">
            <a:extLst>
              <a:ext uri="{FF2B5EF4-FFF2-40B4-BE49-F238E27FC236}">
                <a16:creationId xmlns:a16="http://schemas.microsoft.com/office/drawing/2014/main" id="{2E75B2D2-4B10-62D7-F447-A79E395041B4}"/>
              </a:ext>
            </a:extLst>
          </p:cNvPr>
          <p:cNvPicPr>
            <a:picLocks noChangeAspect="1"/>
          </p:cNvPicPr>
          <p:nvPr/>
        </p:nvPicPr>
        <p:blipFill>
          <a:blip r:embed="rId3"/>
          <a:srcRect r="33549" b="1"/>
          <a:stretch>
            <a:fillRect/>
          </a:stretch>
        </p:blipFill>
        <p:spPr>
          <a:xfrm>
            <a:off x="3072956" y="10"/>
            <a:ext cx="2970465" cy="3383268"/>
          </a:xfrm>
          <a:prstGeom prst="rect">
            <a:avLst/>
          </a:prstGeom>
        </p:spPr>
      </p:pic>
      <p:pic>
        <p:nvPicPr>
          <p:cNvPr id="13" name="Picture 12">
            <a:extLst>
              <a:ext uri="{FF2B5EF4-FFF2-40B4-BE49-F238E27FC236}">
                <a16:creationId xmlns:a16="http://schemas.microsoft.com/office/drawing/2014/main" id="{D85A55AE-5955-DCAE-166D-B453DCD4E50F}"/>
              </a:ext>
            </a:extLst>
          </p:cNvPr>
          <p:cNvPicPr>
            <a:picLocks noChangeAspect="1"/>
          </p:cNvPicPr>
          <p:nvPr/>
        </p:nvPicPr>
        <p:blipFill>
          <a:blip r:embed="rId4"/>
          <a:srcRect r="5252" b="-1"/>
          <a:stretch>
            <a:fillRect/>
          </a:stretch>
        </p:blipFill>
        <p:spPr>
          <a:xfrm>
            <a:off x="6145909" y="10"/>
            <a:ext cx="2971800" cy="3383268"/>
          </a:xfrm>
          <a:prstGeom prst="rect">
            <a:avLst/>
          </a:prstGeom>
        </p:spPr>
      </p:pic>
      <p:pic>
        <p:nvPicPr>
          <p:cNvPr id="11" name="Picture 10">
            <a:extLst>
              <a:ext uri="{FF2B5EF4-FFF2-40B4-BE49-F238E27FC236}">
                <a16:creationId xmlns:a16="http://schemas.microsoft.com/office/drawing/2014/main" id="{57E0CA4F-7BC9-091B-936D-6F4059DA3349}"/>
              </a:ext>
            </a:extLst>
          </p:cNvPr>
          <p:cNvPicPr>
            <a:picLocks noChangeAspect="1"/>
          </p:cNvPicPr>
          <p:nvPr/>
        </p:nvPicPr>
        <p:blipFill>
          <a:blip r:embed="rId5"/>
          <a:srcRect l="1681"/>
          <a:stretch>
            <a:fillRect/>
          </a:stretch>
        </p:blipFill>
        <p:spPr>
          <a:xfrm>
            <a:off x="9220200" y="10"/>
            <a:ext cx="2971800" cy="3383268"/>
          </a:xfrm>
          <a:prstGeom prst="rect">
            <a:avLst/>
          </a:prstGeom>
        </p:spPr>
      </p:pic>
      <p:pic>
        <p:nvPicPr>
          <p:cNvPr id="9" name="Picture 8">
            <a:extLst>
              <a:ext uri="{FF2B5EF4-FFF2-40B4-BE49-F238E27FC236}">
                <a16:creationId xmlns:a16="http://schemas.microsoft.com/office/drawing/2014/main" id="{09239BCD-E8E2-A30C-26B8-73079EC1D85A}"/>
              </a:ext>
            </a:extLst>
          </p:cNvPr>
          <p:cNvPicPr>
            <a:picLocks noChangeAspect="1"/>
          </p:cNvPicPr>
          <p:nvPr/>
        </p:nvPicPr>
        <p:blipFill>
          <a:blip r:embed="rId6"/>
          <a:srcRect t="15527" r="1" b="19221"/>
          <a:stretch>
            <a:fillRect/>
          </a:stretch>
        </p:blipFill>
        <p:spPr>
          <a:xfrm>
            <a:off x="-1018" y="3474720"/>
            <a:ext cx="6044438" cy="3383280"/>
          </a:xfrm>
          <a:prstGeom prst="rect">
            <a:avLst/>
          </a:prstGeom>
        </p:spPr>
      </p:pic>
      <p:sp>
        <p:nvSpPr>
          <p:cNvPr id="20" name="Rectangle 19">
            <a:extLst>
              <a:ext uri="{FF2B5EF4-FFF2-40B4-BE49-F238E27FC236}">
                <a16:creationId xmlns:a16="http://schemas.microsoft.com/office/drawing/2014/main" id="{39BEB6D0-9E4E-4221-93D1-74ABECEE9E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45910" y="3474720"/>
            <a:ext cx="6046090" cy="3383281"/>
          </a:xfrm>
          <a:prstGeom prst="rect">
            <a:avLst/>
          </a:prstGeom>
          <a:solidFill>
            <a:srgbClr val="2E316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500371C-29CB-8A3C-C462-7F607A1395A5}"/>
              </a:ext>
            </a:extLst>
          </p:cNvPr>
          <p:cNvSpPr>
            <a:spLocks noGrp="1"/>
          </p:cNvSpPr>
          <p:nvPr>
            <p:ph type="title"/>
          </p:nvPr>
        </p:nvSpPr>
        <p:spPr>
          <a:xfrm>
            <a:off x="6491653" y="3799272"/>
            <a:ext cx="5193748" cy="637124"/>
          </a:xfrm>
        </p:spPr>
        <p:txBody>
          <a:bodyPr>
            <a:normAutofit/>
          </a:bodyPr>
          <a:lstStyle/>
          <a:p>
            <a:r>
              <a:rPr lang="en-GB" sz="3200" dirty="0">
                <a:solidFill>
                  <a:srgbClr val="FFFFFF"/>
                </a:solidFill>
              </a:rPr>
              <a:t>WEEK EIGHT, NINE AND TEN</a:t>
            </a:r>
          </a:p>
        </p:txBody>
      </p:sp>
      <p:sp>
        <p:nvSpPr>
          <p:cNvPr id="3" name="Content Placeholder 2">
            <a:extLst>
              <a:ext uri="{FF2B5EF4-FFF2-40B4-BE49-F238E27FC236}">
                <a16:creationId xmlns:a16="http://schemas.microsoft.com/office/drawing/2014/main" id="{447D157D-61F2-B7BA-10F2-036D78582D63}"/>
              </a:ext>
            </a:extLst>
          </p:cNvPr>
          <p:cNvSpPr>
            <a:spLocks noGrp="1"/>
          </p:cNvSpPr>
          <p:nvPr>
            <p:ph idx="1"/>
          </p:nvPr>
        </p:nvSpPr>
        <p:spPr>
          <a:xfrm>
            <a:off x="6479648" y="4510585"/>
            <a:ext cx="5366610" cy="1758732"/>
          </a:xfrm>
        </p:spPr>
        <p:txBody>
          <a:bodyPr>
            <a:normAutofit fontScale="92500"/>
          </a:bodyPr>
          <a:lstStyle/>
          <a:p>
            <a:r>
              <a:rPr lang="en-GB" sz="1800" dirty="0">
                <a:solidFill>
                  <a:srgbClr val="FFFFFF"/>
                </a:solidFill>
              </a:rPr>
              <a:t>Unfortunately for me I was unwell in week eight and nine was unable to attend the classes, which had a knock on effect for my week 10 presentation which made it so I was unable to finish my assignment on time or present but I just wanted to add a thank you here to my classmates for keeping me up to date with what was going on in the classes. I appreciate you all. </a:t>
            </a:r>
          </a:p>
          <a:p>
            <a:endParaRPr lang="en-GB" sz="1800" dirty="0">
              <a:solidFill>
                <a:srgbClr val="FFFFFF"/>
              </a:solidFill>
            </a:endParaRPr>
          </a:p>
        </p:txBody>
      </p:sp>
    </p:spTree>
    <p:extLst>
      <p:ext uri="{BB962C8B-B14F-4D97-AF65-F5344CB8AC3E}">
        <p14:creationId xmlns:p14="http://schemas.microsoft.com/office/powerpoint/2010/main" val="1786055385"/>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0846F3E7-CD61-E549-FB71-7075647D8109}"/>
              </a:ext>
            </a:extLst>
          </p:cNvPr>
          <p:cNvPicPr>
            <a:picLocks noChangeAspect="1"/>
          </p:cNvPicPr>
          <p:nvPr/>
        </p:nvPicPr>
        <p:blipFill>
          <a:blip r:embed="rId2">
            <a:extLst>
              <a:ext uri="{28A0092B-C50C-407E-A947-70E740481C1C}">
                <a14:useLocalDpi xmlns:a14="http://schemas.microsoft.com/office/drawing/2010/main" val="0"/>
              </a:ext>
            </a:extLst>
          </a:blip>
          <a:srcRect l="5768" r="5323"/>
          <a:stretch>
            <a:fillRect/>
          </a:stretch>
        </p:blipFill>
        <p:spPr>
          <a:xfrm>
            <a:off x="2" y="1587"/>
            <a:ext cx="6095999" cy="6856413"/>
          </a:xfrm>
          <a:custGeom>
            <a:avLst/>
            <a:gdLst/>
            <a:ahLst/>
            <a:cxnLst/>
            <a:rect l="l" t="t" r="r" b="b"/>
            <a:pathLst>
              <a:path w="6649908" h="6856413">
                <a:moveTo>
                  <a:pt x="0" y="0"/>
                </a:moveTo>
                <a:lnTo>
                  <a:pt x="6559859" y="0"/>
                </a:lnTo>
                <a:lnTo>
                  <a:pt x="6572145" y="79394"/>
                </a:lnTo>
                <a:cubicBezTo>
                  <a:pt x="6857782" y="2230562"/>
                  <a:pt x="6243159" y="4473353"/>
                  <a:pt x="6528796" y="6624522"/>
                </a:cubicBezTo>
                <a:lnTo>
                  <a:pt x="6564680" y="6856413"/>
                </a:lnTo>
                <a:lnTo>
                  <a:pt x="0" y="6856413"/>
                </a:lnTo>
                <a:close/>
              </a:path>
            </a:pathLst>
          </a:custGeom>
        </p:spPr>
      </p:pic>
      <p:sp>
        <p:nvSpPr>
          <p:cNvPr id="20" name="Content Placeholder 19">
            <a:extLst>
              <a:ext uri="{FF2B5EF4-FFF2-40B4-BE49-F238E27FC236}">
                <a16:creationId xmlns:a16="http://schemas.microsoft.com/office/drawing/2014/main" id="{738A7645-EB6C-F498-2DD9-A37844B93C92}"/>
              </a:ext>
            </a:extLst>
          </p:cNvPr>
          <p:cNvSpPr>
            <a:spLocks noGrp="1"/>
          </p:cNvSpPr>
          <p:nvPr>
            <p:ph idx="1"/>
          </p:nvPr>
        </p:nvSpPr>
        <p:spPr>
          <a:xfrm>
            <a:off x="6417734" y="2614612"/>
            <a:ext cx="5291663" cy="3752849"/>
          </a:xfrm>
        </p:spPr>
        <p:txBody>
          <a:bodyPr>
            <a:normAutofit/>
          </a:bodyPr>
          <a:lstStyle/>
          <a:p>
            <a:r>
              <a:rPr lang="en-US" sz="1800" dirty="0"/>
              <a:t>I hope this presentation today was informative but please if you have any questions about anything I’ve spoken about then please follow the QR Code to the left.</a:t>
            </a:r>
          </a:p>
        </p:txBody>
      </p:sp>
    </p:spTree>
    <p:extLst>
      <p:ext uri="{BB962C8B-B14F-4D97-AF65-F5344CB8AC3E}">
        <p14:creationId xmlns:p14="http://schemas.microsoft.com/office/powerpoint/2010/main" val="17850389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02F932-0738-924A-B75C-46ECBFFD1C3A}"/>
              </a:ext>
            </a:extLst>
          </p:cNvPr>
          <p:cNvSpPr>
            <a:spLocks noGrp="1"/>
          </p:cNvSpPr>
          <p:nvPr>
            <p:ph type="title"/>
          </p:nvPr>
        </p:nvSpPr>
        <p:spPr/>
        <p:txBody>
          <a:bodyPr/>
          <a:lstStyle/>
          <a:p>
            <a:r>
              <a:rPr lang="en-GB" dirty="0"/>
              <a:t>THANK YOU </a:t>
            </a:r>
            <a:r>
              <a:rPr lang="en-GB" dirty="0">
                <a:sym typeface="Wingdings" panose="05000000000000000000" pitchFamily="2" charset="2"/>
              </a:rPr>
              <a:t>            </a:t>
            </a:r>
            <a:endParaRPr lang="en-GB" dirty="0"/>
          </a:p>
        </p:txBody>
      </p:sp>
      <p:pic>
        <p:nvPicPr>
          <p:cNvPr id="5" name="Content Placeholder 4">
            <a:extLst>
              <a:ext uri="{FF2B5EF4-FFF2-40B4-BE49-F238E27FC236}">
                <a16:creationId xmlns:a16="http://schemas.microsoft.com/office/drawing/2014/main" id="{DD3EA3C9-FC4E-E37E-905B-22B5380FF047}"/>
              </a:ext>
            </a:extLst>
          </p:cNvPr>
          <p:cNvPicPr>
            <a:picLocks noGrp="1" noChangeAspect="1"/>
          </p:cNvPicPr>
          <p:nvPr>
            <p:ph idx="1"/>
          </p:nvPr>
        </p:nvPicPr>
        <p:blipFill>
          <a:blip r:embed="rId2"/>
          <a:stretch>
            <a:fillRect/>
          </a:stretch>
        </p:blipFill>
        <p:spPr>
          <a:xfrm>
            <a:off x="1066800" y="1690688"/>
            <a:ext cx="10408023" cy="4638394"/>
          </a:xfrm>
          <a:prstGeom prst="rect">
            <a:avLst/>
          </a:prstGeom>
        </p:spPr>
      </p:pic>
    </p:spTree>
    <p:extLst>
      <p:ext uri="{BB962C8B-B14F-4D97-AF65-F5344CB8AC3E}">
        <p14:creationId xmlns:p14="http://schemas.microsoft.com/office/powerpoint/2010/main" val="90667177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Metadata/LabelInfo.xml><?xml version="1.0" encoding="utf-8"?>
<clbl:labelList xmlns:clbl="http://schemas.microsoft.com/office/2020/mipLabelMetadata">
  <clbl:label id="{e6acfe5e-7f2a-455a-9d85-ecf93371f601}" enabled="0" method="" siteId="{e6acfe5e-7f2a-455a-9d85-ecf93371f601}" removed="1"/>
</clbl:labelList>
</file>

<file path=docProps/app.xml><?xml version="1.0" encoding="utf-8"?>
<Properties xmlns="http://schemas.openxmlformats.org/officeDocument/2006/extended-properties" xmlns:vt="http://schemas.openxmlformats.org/officeDocument/2006/docPropsVTypes">
  <Template>Ion</Template>
  <TotalTime>0</TotalTime>
  <Words>612</Words>
  <Application>Microsoft Office PowerPoint</Application>
  <PresentationFormat>Widescreen</PresentationFormat>
  <Paragraphs>24</Paragraphs>
  <Slides>11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Aptos</vt:lpstr>
      <vt:lpstr>Aptos Display</vt:lpstr>
      <vt:lpstr>Arial</vt:lpstr>
      <vt:lpstr>Calibri</vt:lpstr>
      <vt:lpstr>Wingdings</vt:lpstr>
      <vt:lpstr>Office Theme</vt:lpstr>
      <vt:lpstr>Digital Skills</vt:lpstr>
      <vt:lpstr>Week One – Our Introduction </vt:lpstr>
      <vt:lpstr>Week Two – Outlook &amp; Task Management </vt:lpstr>
      <vt:lpstr>Week Three – LinkedIn and LinkedIn learning </vt:lpstr>
      <vt:lpstr>Week Four: Office 365 and Word</vt:lpstr>
      <vt:lpstr>WEEK FIVE – POWERPOINT </vt:lpstr>
      <vt:lpstr>WEEK SIX – READING WEEK </vt:lpstr>
      <vt:lpstr>WEEK SEVEN – MICROSOFT EXCEL </vt:lpstr>
      <vt:lpstr>WEEK EIGHT, NINE AND TEN</vt:lpstr>
      <vt:lpstr>PowerPoint Presentation</vt:lpstr>
      <vt:lpstr>THANK YOU            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Johnny Dyer</dc:creator>
  <cp:lastModifiedBy>Johnny Dyer</cp:lastModifiedBy>
  <cp:revision>1</cp:revision>
  <dcterms:created xsi:type="dcterms:W3CDTF">2026-03-22T15:23:33Z</dcterms:created>
  <dcterms:modified xsi:type="dcterms:W3CDTF">2026-03-22T17:12:50Z</dcterms:modified>
</cp:coreProperties>
</file>