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49" r:id="rId3"/>
    <p:sldId id="345" r:id="rId4"/>
    <p:sldId id="346" r:id="rId5"/>
    <p:sldId id="347" r:id="rId6"/>
    <p:sldId id="34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6296"/>
  </p:normalViewPr>
  <p:slideViewPr>
    <p:cSldViewPr snapToGrid="0" snapToObjects="1">
      <p:cViewPr varScale="1">
        <p:scale>
          <a:sx n="113" d="100"/>
          <a:sy n="113" d="100"/>
        </p:scale>
        <p:origin x="5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77E92-C5B6-A044-A550-A6FBD67D6EE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A2CC147-5BBA-B644-A957-176D413608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2D6D041-04CA-4945-9593-DFE2713059FD}"/>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5" name="Footer Placeholder 4">
            <a:extLst>
              <a:ext uri="{FF2B5EF4-FFF2-40B4-BE49-F238E27FC236}">
                <a16:creationId xmlns:a16="http://schemas.microsoft.com/office/drawing/2014/main" id="{EC973AC9-8A7E-BF45-9020-74560622D4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C9411A-545E-1347-9163-4E1DD426805B}"/>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4048759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2B614-BD27-004D-8CB8-28DD4E021B5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B509A85-8E82-9B44-8D8D-3418C728D47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9EAB59D-FE7B-EC40-B032-5DF32843452E}"/>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5" name="Footer Placeholder 4">
            <a:extLst>
              <a:ext uri="{FF2B5EF4-FFF2-40B4-BE49-F238E27FC236}">
                <a16:creationId xmlns:a16="http://schemas.microsoft.com/office/drawing/2014/main" id="{A45D83AC-5A1C-3E47-BA84-6FAA8DA96B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829149-12EE-4847-97D6-5ED828F3EA94}"/>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248157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60E06-61CE-944F-B3CA-31E6397DB88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5DFF840-F44B-B74F-A68C-0B02156EA7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7702D3C-1AEF-D444-A80E-9668ECD448F8}"/>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5" name="Footer Placeholder 4">
            <a:extLst>
              <a:ext uri="{FF2B5EF4-FFF2-40B4-BE49-F238E27FC236}">
                <a16:creationId xmlns:a16="http://schemas.microsoft.com/office/drawing/2014/main" id="{FA7B3063-E69C-5642-876E-B272676E52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A87BC9-3348-A24E-AD15-B8455D3F8211}"/>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848733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71F31-6F0D-C245-A9E4-ECAF92E248E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CDCF033-E808-814B-B5EB-D20AE56B91C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F87FD8B-90F2-BE40-A6A5-8AE9192F771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C133348-05A8-EA4D-94E6-4DC3255B3200}"/>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6" name="Footer Placeholder 5">
            <a:extLst>
              <a:ext uri="{FF2B5EF4-FFF2-40B4-BE49-F238E27FC236}">
                <a16:creationId xmlns:a16="http://schemas.microsoft.com/office/drawing/2014/main" id="{D1465A79-A335-7E4B-A2C4-63EF78A0BA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099A45-42A0-BA4A-9877-9859CB256544}"/>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1183081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3B0C5-B13C-6E4D-BCC6-121E8E767F1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745954F-E2B6-D843-94C0-5DF51AFB96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1D67019-4EFC-8B49-83DB-7BB150C432A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A9C1CD5-497C-0947-BAB5-A2AFEA6376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542465-8AB2-3449-954C-958505B334C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9B0B5EC-3BD3-3740-977D-3977393285F2}"/>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8" name="Footer Placeholder 7">
            <a:extLst>
              <a:ext uri="{FF2B5EF4-FFF2-40B4-BE49-F238E27FC236}">
                <a16:creationId xmlns:a16="http://schemas.microsoft.com/office/drawing/2014/main" id="{CCDAB80B-A7E2-344F-B444-CAE5AAD36F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CE6F71-F4D8-D248-AE68-96C1823628F0}"/>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475602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BC7AC-FEB4-154F-800A-1B62DE34B99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C279BAC-3F81-F14C-96F6-5DC2A8E4DCB4}"/>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4" name="Footer Placeholder 3">
            <a:extLst>
              <a:ext uri="{FF2B5EF4-FFF2-40B4-BE49-F238E27FC236}">
                <a16:creationId xmlns:a16="http://schemas.microsoft.com/office/drawing/2014/main" id="{7188DA41-8F8C-B042-BA0E-ED90C570B3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89884F-7138-2544-9869-7FC92F6C8308}"/>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4016089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6DE15-FA4F-BA4A-BAB2-3D56F07775FB}"/>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3" name="Footer Placeholder 2">
            <a:extLst>
              <a:ext uri="{FF2B5EF4-FFF2-40B4-BE49-F238E27FC236}">
                <a16:creationId xmlns:a16="http://schemas.microsoft.com/office/drawing/2014/main" id="{424EFE06-8210-E145-BD41-CCA03AF229C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C81E4A-C587-904A-96B8-BE05F850CB0F}"/>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43509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49CD-EEA1-2741-B82B-A76D214B916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3FC072A-977B-A848-9A41-39E00311FF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9542567-A1E5-C243-A977-B073F9294F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59F581-625C-1A40-8F3E-BA521C3BD499}"/>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6" name="Footer Placeholder 5">
            <a:extLst>
              <a:ext uri="{FF2B5EF4-FFF2-40B4-BE49-F238E27FC236}">
                <a16:creationId xmlns:a16="http://schemas.microsoft.com/office/drawing/2014/main" id="{3FACB10D-A8D1-7947-BB8B-3FBB2DA373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8FA0F8-A39F-3F42-B863-362DB8D403DB}"/>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4124703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1169D-C04E-AF4C-87F7-DCE2614379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8917B0E-07BD-D341-A3DA-DA4DBAAD3E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096570-595E-D647-80B2-508296D74E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92D6BC-183D-D648-A279-317D134D6D3B}"/>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6" name="Footer Placeholder 5">
            <a:extLst>
              <a:ext uri="{FF2B5EF4-FFF2-40B4-BE49-F238E27FC236}">
                <a16:creationId xmlns:a16="http://schemas.microsoft.com/office/drawing/2014/main" id="{B2797DDF-A6C2-B54B-96E9-8342AF79AD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61167B-5F0B-C54D-B352-D44CC5EA67D7}"/>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4024130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E8C7-2CD6-E744-870A-B062AB2ADB7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EE07B27-6156-B64C-92E9-BFD945CA850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EEB32F-77E4-074F-B33B-ECA8D52752F4}"/>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5" name="Footer Placeholder 4">
            <a:extLst>
              <a:ext uri="{FF2B5EF4-FFF2-40B4-BE49-F238E27FC236}">
                <a16:creationId xmlns:a16="http://schemas.microsoft.com/office/drawing/2014/main" id="{40BDA058-0ADB-B541-886B-FE4604A376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1EAEB2-EB2F-3E46-8FA9-6FD77FA1B8A1}"/>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2094765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56EEDB-B253-6A49-8A0D-8751E67E122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B67EDFB-1E32-9B47-9738-A46AB928F7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3EF0220-5FD5-DA4E-8433-9296D533E2AA}"/>
              </a:ext>
            </a:extLst>
          </p:cNvPr>
          <p:cNvSpPr>
            <a:spLocks noGrp="1"/>
          </p:cNvSpPr>
          <p:nvPr>
            <p:ph type="dt" sz="half" idx="10"/>
          </p:nvPr>
        </p:nvSpPr>
        <p:spPr/>
        <p:txBody>
          <a:bodyPr/>
          <a:lstStyle/>
          <a:p>
            <a:fld id="{5A60B0DF-0FD1-BB4C-B6A2-F5CC20EF7BD9}" type="datetimeFigureOut">
              <a:rPr lang="en-GB" smtClean="0"/>
              <a:t>18/05/2021</a:t>
            </a:fld>
            <a:endParaRPr lang="en-GB"/>
          </a:p>
        </p:txBody>
      </p:sp>
      <p:sp>
        <p:nvSpPr>
          <p:cNvPr id="5" name="Footer Placeholder 4">
            <a:extLst>
              <a:ext uri="{FF2B5EF4-FFF2-40B4-BE49-F238E27FC236}">
                <a16:creationId xmlns:a16="http://schemas.microsoft.com/office/drawing/2014/main" id="{702596FF-F172-8D44-91C6-20B457F5C6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FE4C63-2BA4-7647-B9D4-C5C07AA2E4E1}"/>
              </a:ext>
            </a:extLst>
          </p:cNvPr>
          <p:cNvSpPr>
            <a:spLocks noGrp="1"/>
          </p:cNvSpPr>
          <p:nvPr>
            <p:ph type="sldNum" sz="quarter" idx="12"/>
          </p:nvPr>
        </p:nvSpPr>
        <p:spPr/>
        <p:txBody>
          <a:bodyPr/>
          <a:lstStyle/>
          <a:p>
            <a:fld id="{53FBF36A-0627-2C48-886F-F5A26F74A60A}" type="slidenum">
              <a:rPr lang="en-GB" smtClean="0"/>
              <a:t>‹#›</a:t>
            </a:fld>
            <a:endParaRPr lang="en-GB"/>
          </a:p>
        </p:txBody>
      </p:sp>
    </p:spTree>
    <p:extLst>
      <p:ext uri="{BB962C8B-B14F-4D97-AF65-F5344CB8AC3E}">
        <p14:creationId xmlns:p14="http://schemas.microsoft.com/office/powerpoint/2010/main" val="143749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4ED463-2A7B-3A41-8080-A2E8016E5E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53ED29C-17FB-FC41-88B5-12DB9D8CDD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F8D5EE-1C37-3F4E-B66C-EDFCD2ECC9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60B0DF-0FD1-BB4C-B6A2-F5CC20EF7BD9}" type="datetimeFigureOut">
              <a:rPr lang="en-GB" smtClean="0"/>
              <a:t>18/05/2021</a:t>
            </a:fld>
            <a:endParaRPr lang="en-GB"/>
          </a:p>
        </p:txBody>
      </p:sp>
      <p:sp>
        <p:nvSpPr>
          <p:cNvPr id="5" name="Footer Placeholder 4">
            <a:extLst>
              <a:ext uri="{FF2B5EF4-FFF2-40B4-BE49-F238E27FC236}">
                <a16:creationId xmlns:a16="http://schemas.microsoft.com/office/drawing/2014/main" id="{A995EDBE-B6F0-9F48-9FA3-3ED6322FBC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585861-D64A-0A44-8A69-0BADB1E528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FBF36A-0627-2C48-886F-F5A26F74A60A}" type="slidenum">
              <a:rPr lang="en-GB" smtClean="0"/>
              <a:t>‹#›</a:t>
            </a:fld>
            <a:endParaRPr lang="en-GB"/>
          </a:p>
        </p:txBody>
      </p:sp>
    </p:spTree>
    <p:extLst>
      <p:ext uri="{BB962C8B-B14F-4D97-AF65-F5344CB8AC3E}">
        <p14:creationId xmlns:p14="http://schemas.microsoft.com/office/powerpoint/2010/main" val="29685490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youtu.be/LYCPDV5wNF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sT5xrMnI88o" TargetMode="External"/><Relationship Id="rId2" Type="http://schemas.openxmlformats.org/officeDocument/2006/relationships/hyperlink" Target="zarajames.co.uk" TargetMode="Externa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hyperlink" Target="https://youtu.be/dzpDYVYTNoQ" TargetMode="External"/><Relationship Id="rId4" Type="http://schemas.openxmlformats.org/officeDocument/2006/relationships/hyperlink" Target="https://youtu.be/8rfe1jCRvqw" TargetMode="Externa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5BF4E-6023-2A46-94C5-F32FD2AFE287}"/>
              </a:ext>
            </a:extLst>
          </p:cNvPr>
          <p:cNvSpPr>
            <a:spLocks noGrp="1"/>
          </p:cNvSpPr>
          <p:nvPr>
            <p:ph type="ctrTitle"/>
          </p:nvPr>
        </p:nvSpPr>
        <p:spPr/>
        <p:txBody>
          <a:bodyPr/>
          <a:lstStyle/>
          <a:p>
            <a:r>
              <a:rPr lang="en-GB" dirty="0"/>
              <a:t>Zara James</a:t>
            </a:r>
          </a:p>
        </p:txBody>
      </p:sp>
      <p:sp>
        <p:nvSpPr>
          <p:cNvPr id="3" name="Subtitle 2">
            <a:extLst>
              <a:ext uri="{FF2B5EF4-FFF2-40B4-BE49-F238E27FC236}">
                <a16:creationId xmlns:a16="http://schemas.microsoft.com/office/drawing/2014/main" id="{197E00CF-4C77-0143-A123-F2D6589BAE36}"/>
              </a:ext>
            </a:extLst>
          </p:cNvPr>
          <p:cNvSpPr>
            <a:spLocks noGrp="1"/>
          </p:cNvSpPr>
          <p:nvPr>
            <p:ph type="subTitle" idx="1"/>
          </p:nvPr>
        </p:nvSpPr>
        <p:spPr/>
        <p:txBody>
          <a:bodyPr/>
          <a:lstStyle/>
          <a:p>
            <a:r>
              <a:rPr lang="en-GB" dirty="0"/>
              <a:t>P150964</a:t>
            </a:r>
          </a:p>
          <a:p>
            <a:r>
              <a:rPr lang="en-GB" dirty="0"/>
              <a:t>Final </a:t>
            </a:r>
            <a:r>
              <a:rPr lang="en-GB"/>
              <a:t>Proposition - CW4 </a:t>
            </a:r>
            <a:endParaRPr lang="en-GB" dirty="0"/>
          </a:p>
        </p:txBody>
      </p:sp>
    </p:spTree>
    <p:extLst>
      <p:ext uri="{BB962C8B-B14F-4D97-AF65-F5344CB8AC3E}">
        <p14:creationId xmlns:p14="http://schemas.microsoft.com/office/powerpoint/2010/main" val="412258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39307-A1B7-9B4B-904A-8B78A8186E09}"/>
              </a:ext>
            </a:extLst>
          </p:cNvPr>
          <p:cNvSpPr>
            <a:spLocks noGrp="1"/>
          </p:cNvSpPr>
          <p:nvPr>
            <p:ph type="title"/>
          </p:nvPr>
        </p:nvSpPr>
        <p:spPr/>
        <p:txBody>
          <a:bodyPr/>
          <a:lstStyle/>
          <a:p>
            <a:r>
              <a:rPr lang="en-GB" dirty="0"/>
              <a:t>Final Proposition</a:t>
            </a:r>
          </a:p>
        </p:txBody>
      </p:sp>
      <p:sp>
        <p:nvSpPr>
          <p:cNvPr id="3" name="Content Placeholder 2">
            <a:extLst>
              <a:ext uri="{FF2B5EF4-FFF2-40B4-BE49-F238E27FC236}">
                <a16:creationId xmlns:a16="http://schemas.microsoft.com/office/drawing/2014/main" id="{43A758BF-E4EA-E049-BE7C-C131301B72B3}"/>
              </a:ext>
            </a:extLst>
          </p:cNvPr>
          <p:cNvSpPr>
            <a:spLocks noGrp="1"/>
          </p:cNvSpPr>
          <p:nvPr>
            <p:ph idx="1"/>
          </p:nvPr>
        </p:nvSpPr>
        <p:spPr/>
        <p:txBody>
          <a:bodyPr>
            <a:normAutofit fontScale="92500" lnSpcReduction="10000"/>
          </a:bodyPr>
          <a:lstStyle/>
          <a:p>
            <a:pPr marL="0" indent="0">
              <a:buNone/>
            </a:pPr>
            <a:r>
              <a:rPr lang="en-GB" dirty="0"/>
              <a:t>For my Final Proposition I have decided to make a fabric sample book. The book (which I am submitting digitally but I’ll leave on my desk as well) is all hand made. My digitally printed Cottons, Linens, Velvets and Wallpapers have been taped and trimmed, and then organised into the book. Which is made out of card. </a:t>
            </a:r>
          </a:p>
          <a:p>
            <a:pPr marL="0" indent="0">
              <a:buNone/>
            </a:pPr>
            <a:r>
              <a:rPr lang="en-GB" dirty="0"/>
              <a:t>Link to Video of Sample book - </a:t>
            </a:r>
            <a:r>
              <a:rPr lang="en-GB" dirty="0">
                <a:hlinkClick r:id="rId2"/>
              </a:rPr>
              <a:t>https://</a:t>
            </a:r>
            <a:r>
              <a:rPr lang="en-GB" dirty="0" err="1">
                <a:hlinkClick r:id="rId2"/>
              </a:rPr>
              <a:t>youtu.be</a:t>
            </a:r>
            <a:r>
              <a:rPr lang="en-GB" dirty="0">
                <a:hlinkClick r:id="rId2"/>
              </a:rPr>
              <a:t>/LYCPDV5wNFM</a:t>
            </a:r>
            <a:endParaRPr lang="en-GB" dirty="0"/>
          </a:p>
          <a:p>
            <a:pPr marL="0" indent="0">
              <a:buNone/>
            </a:pPr>
            <a:r>
              <a:rPr lang="en-GB" dirty="0"/>
              <a:t>Obviously it wasn’t made by a machine like normal books are made but I think it gives the effect I was after. I am very happy with this outcome. </a:t>
            </a:r>
          </a:p>
          <a:p>
            <a:pPr marL="0" indent="0">
              <a:buNone/>
            </a:pPr>
            <a:r>
              <a:rPr lang="en-GB" dirty="0"/>
              <a:t>There is also a digital </a:t>
            </a:r>
            <a:r>
              <a:rPr lang="en-GB" dirty="0" err="1"/>
              <a:t>lookbook</a:t>
            </a:r>
            <a:r>
              <a:rPr lang="en-GB" dirty="0"/>
              <a:t> (which I have submitted separately due to file size issues.) to go along side my sample book and Animated wallpapers (next slide)</a:t>
            </a:r>
          </a:p>
        </p:txBody>
      </p:sp>
    </p:spTree>
    <p:extLst>
      <p:ext uri="{BB962C8B-B14F-4D97-AF65-F5344CB8AC3E}">
        <p14:creationId xmlns:p14="http://schemas.microsoft.com/office/powerpoint/2010/main" val="2444395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96E56A-013F-1E4D-94ED-756034B62F8E}"/>
              </a:ext>
            </a:extLst>
          </p:cNvPr>
          <p:cNvSpPr txBox="1"/>
          <p:nvPr/>
        </p:nvSpPr>
        <p:spPr>
          <a:xfrm>
            <a:off x="205273" y="261257"/>
            <a:ext cx="11986727" cy="6463308"/>
          </a:xfrm>
          <a:prstGeom prst="rect">
            <a:avLst/>
          </a:prstGeom>
          <a:noFill/>
        </p:spPr>
        <p:txBody>
          <a:bodyPr wrap="square" rtlCol="0">
            <a:spAutoFit/>
          </a:bodyPr>
          <a:lstStyle/>
          <a:p>
            <a:r>
              <a:rPr lang="en-GB" dirty="0"/>
              <a:t>My animations </a:t>
            </a:r>
          </a:p>
          <a:p>
            <a:endParaRPr lang="en-GB" dirty="0"/>
          </a:p>
          <a:p>
            <a:r>
              <a:rPr lang="en-GB" dirty="0"/>
              <a:t>Something that </a:t>
            </a:r>
            <a:r>
              <a:rPr lang="en-GB" dirty="0" err="1"/>
              <a:t>i</a:t>
            </a:r>
            <a:r>
              <a:rPr lang="en-GB" dirty="0"/>
              <a:t> have spoken about in the past was animating some of my designs, I have successfully animated some of my designs although not as much as I would have hoped for. The software I’ve been using is called After Effects. It is like the animation version of photoshop. I underestimated how much work it would be to learn a completely new software. But thanks to Kylie Boon and  her tutorial videos, I have learnt the basics. </a:t>
            </a:r>
          </a:p>
          <a:p>
            <a:endParaRPr lang="en-GB" dirty="0"/>
          </a:p>
          <a:p>
            <a:r>
              <a:rPr lang="en-GB" dirty="0"/>
              <a:t>In all honesty when I first did the animations I was quite disappointed with them, as they are only short and simple (due to my lack of skills) but now I watch them, I think they are actually what I wanted. They are subtle and natural. The idea of ‘omg did that wallpaper just move’ is what I wanted and I think that’s what I got. </a:t>
            </a:r>
          </a:p>
          <a:p>
            <a:endParaRPr lang="en-GB" dirty="0"/>
          </a:p>
          <a:p>
            <a:r>
              <a:rPr lang="en-GB" dirty="0"/>
              <a:t>If I was to have had a degree show I would have projected the design onto the wall as a wallpaper and had the subtle animation moving at all times.</a:t>
            </a:r>
          </a:p>
          <a:p>
            <a:endParaRPr lang="en-GB" dirty="0"/>
          </a:p>
          <a:p>
            <a:r>
              <a:rPr lang="en-GB" dirty="0"/>
              <a:t>As this is such a digital part of my hand in, I have put all the animations on </a:t>
            </a:r>
            <a:r>
              <a:rPr lang="en-GB" dirty="0">
                <a:hlinkClick r:id="rId2"/>
              </a:rPr>
              <a:t>my website zarajames.co.uk</a:t>
            </a:r>
            <a:endParaRPr lang="en-GB" dirty="0"/>
          </a:p>
          <a:p>
            <a:endParaRPr lang="en-GB" dirty="0"/>
          </a:p>
          <a:p>
            <a:endParaRPr lang="en-GB" dirty="0"/>
          </a:p>
          <a:p>
            <a:r>
              <a:rPr lang="en-GB" dirty="0"/>
              <a:t>The next few slides are my animations (Hopefully they will play but if not they are on my website </a:t>
            </a:r>
          </a:p>
          <a:p>
            <a:r>
              <a:rPr lang="en-GB" dirty="0"/>
              <a:t>And links below to them on YouTube)</a:t>
            </a:r>
          </a:p>
          <a:p>
            <a:endParaRPr lang="en-GB" dirty="0"/>
          </a:p>
          <a:p>
            <a:r>
              <a:rPr lang="en-GB" dirty="0">
                <a:hlinkClick r:id="rId3"/>
              </a:rPr>
              <a:t>https://</a:t>
            </a:r>
            <a:r>
              <a:rPr lang="en-GB" dirty="0" err="1">
                <a:hlinkClick r:id="rId3"/>
              </a:rPr>
              <a:t>youtu.be</a:t>
            </a:r>
            <a:r>
              <a:rPr lang="en-GB" dirty="0">
                <a:hlinkClick r:id="rId3"/>
              </a:rPr>
              <a:t>/sT5xrMnI88o</a:t>
            </a:r>
            <a:endParaRPr lang="en-GB" dirty="0"/>
          </a:p>
          <a:p>
            <a:r>
              <a:rPr lang="en-GB" dirty="0">
                <a:hlinkClick r:id="rId4"/>
              </a:rPr>
              <a:t>https://</a:t>
            </a:r>
            <a:r>
              <a:rPr lang="en-GB" dirty="0" err="1">
                <a:hlinkClick r:id="rId4"/>
              </a:rPr>
              <a:t>youtu.be</a:t>
            </a:r>
            <a:r>
              <a:rPr lang="en-GB" dirty="0">
                <a:hlinkClick r:id="rId4"/>
              </a:rPr>
              <a:t>/8rfe1jCRvqw</a:t>
            </a:r>
            <a:endParaRPr lang="en-GB" dirty="0"/>
          </a:p>
          <a:p>
            <a:r>
              <a:rPr lang="en-GB" dirty="0">
                <a:hlinkClick r:id="rId5"/>
              </a:rPr>
              <a:t>https://</a:t>
            </a:r>
            <a:r>
              <a:rPr lang="en-GB" dirty="0" err="1">
                <a:hlinkClick r:id="rId5"/>
              </a:rPr>
              <a:t>youtu.be</a:t>
            </a:r>
            <a:r>
              <a:rPr lang="en-GB" dirty="0">
                <a:hlinkClick r:id="rId5"/>
              </a:rPr>
              <a:t>/</a:t>
            </a:r>
            <a:r>
              <a:rPr lang="en-GB" dirty="0" err="1">
                <a:hlinkClick r:id="rId5"/>
              </a:rPr>
              <a:t>dzpDYVYTNoQ</a:t>
            </a:r>
            <a:endParaRPr lang="en-GB" dirty="0"/>
          </a:p>
        </p:txBody>
      </p:sp>
      <p:pic>
        <p:nvPicPr>
          <p:cNvPr id="4" name="Picture 3" descr="Qr code&#10;&#10;Description automatically generated">
            <a:extLst>
              <a:ext uri="{FF2B5EF4-FFF2-40B4-BE49-F238E27FC236}">
                <a16:creationId xmlns:a16="http://schemas.microsoft.com/office/drawing/2014/main" id="{FD2592D4-25F3-8F4D-80D5-53C583DA582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434286" y="4490616"/>
            <a:ext cx="2106127" cy="2106127"/>
          </a:xfrm>
          <a:prstGeom prst="rect">
            <a:avLst/>
          </a:prstGeom>
        </p:spPr>
      </p:pic>
      <p:sp>
        <p:nvSpPr>
          <p:cNvPr id="5" name="TextBox 4">
            <a:extLst>
              <a:ext uri="{FF2B5EF4-FFF2-40B4-BE49-F238E27FC236}">
                <a16:creationId xmlns:a16="http://schemas.microsoft.com/office/drawing/2014/main" id="{140589A1-1999-A44F-A9CD-A88F5A01C134}"/>
              </a:ext>
            </a:extLst>
          </p:cNvPr>
          <p:cNvSpPr txBox="1"/>
          <p:nvPr/>
        </p:nvSpPr>
        <p:spPr>
          <a:xfrm>
            <a:off x="6813940" y="6227411"/>
            <a:ext cx="3937518" cy="369332"/>
          </a:xfrm>
          <a:prstGeom prst="rect">
            <a:avLst/>
          </a:prstGeom>
          <a:noFill/>
        </p:spPr>
        <p:txBody>
          <a:bodyPr wrap="square" rtlCol="0">
            <a:spAutoFit/>
          </a:bodyPr>
          <a:lstStyle/>
          <a:p>
            <a:r>
              <a:rPr lang="en-GB" dirty="0"/>
              <a:t>Scan this to go to my website</a:t>
            </a:r>
          </a:p>
        </p:txBody>
      </p:sp>
    </p:spTree>
    <p:extLst>
      <p:ext uri="{BB962C8B-B14F-4D97-AF65-F5344CB8AC3E}">
        <p14:creationId xmlns:p14="http://schemas.microsoft.com/office/powerpoint/2010/main" val="839419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Figgy Figgy-_1_1.mp4" descr="Figgy Figgy-_1_1.mp4">
            <a:hlinkClick r:id="" action="ppaction://media"/>
            <a:extLst>
              <a:ext uri="{FF2B5EF4-FFF2-40B4-BE49-F238E27FC236}">
                <a16:creationId xmlns:a16="http://schemas.microsoft.com/office/drawing/2014/main" id="{5E5CDDDD-6B13-DA45-944F-AA94F0CF27E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1061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ucalyptus Animation.mp4" descr="Eucalyptus Animation.mp4">
            <a:hlinkClick r:id="" action="ppaction://media"/>
            <a:extLst>
              <a:ext uri="{FF2B5EF4-FFF2-40B4-BE49-F238E27FC236}">
                <a16:creationId xmlns:a16="http://schemas.microsoft.com/office/drawing/2014/main" id="{D4D7EB66-8494-DA49-8546-C6A7EF8DE99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6881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lematis Animation.mp4" descr="Clematis Animation.mp4">
            <a:hlinkClick r:id="" action="ppaction://media"/>
            <a:extLst>
              <a:ext uri="{FF2B5EF4-FFF2-40B4-BE49-F238E27FC236}">
                <a16:creationId xmlns:a16="http://schemas.microsoft.com/office/drawing/2014/main" id="{289565FE-C28A-1F47-8A47-824753F3961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0220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427</Words>
  <Application>Microsoft Macintosh PowerPoint</Application>
  <PresentationFormat>Widescreen</PresentationFormat>
  <Paragraphs>26</Paragraphs>
  <Slides>6</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Zara James</vt:lpstr>
      <vt:lpstr>Final Proposition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Zara James</dc:title>
  <dc:creator>Zara Elizabeth James (P150964)</dc:creator>
  <cp:lastModifiedBy>Zara Elizabeth James (P150964)</cp:lastModifiedBy>
  <cp:revision>3</cp:revision>
  <dcterms:created xsi:type="dcterms:W3CDTF">2021-05-18T09:41:07Z</dcterms:created>
  <dcterms:modified xsi:type="dcterms:W3CDTF">2021-05-18T11:21:21Z</dcterms:modified>
</cp:coreProperties>
</file>