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2" r:id="rId6"/>
    <p:sldId id="259" r:id="rId7"/>
    <p:sldId id="257" r:id="rId8"/>
    <p:sldId id="263" r:id="rId9"/>
    <p:sldId id="260" r:id="rId10"/>
    <p:sldId id="261" r:id="rId11"/>
    <p:sldId id="25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4D8F1A-A9D0-4C90-A83E-D8B8FD2E4ECA}" v="147" dt="2026-03-20T06:24:05.7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zaib Younis (2520438)" userId="c08fcaba-7169-4d78-b0b7-3c73d9abc340" providerId="ADAL" clId="{15415E55-5559-4EB1-BF65-F9D9CD9676AF}"/>
    <pc:docChg chg="undo custSel modSld">
      <pc:chgData name="Shazaib Younis (2520438)" userId="c08fcaba-7169-4d78-b0b7-3c73d9abc340" providerId="ADAL" clId="{15415E55-5559-4EB1-BF65-F9D9CD9676AF}" dt="2026-03-20T06:24:05.744" v="4564"/>
      <pc:docMkLst>
        <pc:docMk/>
      </pc:docMkLst>
      <pc:sldChg chg="addSp delSp modSp mod modTransition setBg modAnim setClrOvrMap">
        <pc:chgData name="Shazaib Younis (2520438)" userId="c08fcaba-7169-4d78-b0b7-3c73d9abc340" providerId="ADAL" clId="{15415E55-5559-4EB1-BF65-F9D9CD9676AF}" dt="2026-03-20T06:17:27.645" v="4543"/>
        <pc:sldMkLst>
          <pc:docMk/>
          <pc:sldMk cId="311717606" sldId="256"/>
        </pc:sldMkLst>
        <pc:spChg chg="mod">
          <ac:chgData name="Shazaib Younis (2520438)" userId="c08fcaba-7169-4d78-b0b7-3c73d9abc340" providerId="ADAL" clId="{15415E55-5559-4EB1-BF65-F9D9CD9676AF}" dt="2026-03-11T01:28:26.605" v="3606" actId="27636"/>
          <ac:spMkLst>
            <pc:docMk/>
            <pc:sldMk cId="311717606" sldId="256"/>
            <ac:spMk id="2" creationId="{D3852289-16BF-DDB0-67AE-0D15C708180B}"/>
          </ac:spMkLst>
        </pc:spChg>
        <pc:spChg chg="mod">
          <ac:chgData name="Shazaib Younis (2520438)" userId="c08fcaba-7169-4d78-b0b7-3c73d9abc340" providerId="ADAL" clId="{15415E55-5559-4EB1-BF65-F9D9CD9676AF}" dt="2026-03-11T01:28:08.691" v="3602" actId="26606"/>
          <ac:spMkLst>
            <pc:docMk/>
            <pc:sldMk cId="311717606" sldId="256"/>
            <ac:spMk id="3" creationId="{4066CF24-66C5-2B3D-5308-D403790FC1B3}"/>
          </ac:spMkLst>
        </pc:spChg>
        <pc:spChg chg="add">
          <ac:chgData name="Shazaib Younis (2520438)" userId="c08fcaba-7169-4d78-b0b7-3c73d9abc340" providerId="ADAL" clId="{15415E55-5559-4EB1-BF65-F9D9CD9676AF}" dt="2026-03-11T01:28:08.691" v="3602" actId="26606"/>
          <ac:spMkLst>
            <pc:docMk/>
            <pc:sldMk cId="311717606" sldId="256"/>
            <ac:spMk id="45" creationId="{A8384FB5-9ADC-4DDC-881B-597D56F5B15D}"/>
          </ac:spMkLst>
        </pc:spChg>
        <pc:spChg chg="add">
          <ac:chgData name="Shazaib Younis (2520438)" userId="c08fcaba-7169-4d78-b0b7-3c73d9abc340" providerId="ADAL" clId="{15415E55-5559-4EB1-BF65-F9D9CD9676AF}" dt="2026-03-11T01:28:08.691" v="3602" actId="26606"/>
          <ac:spMkLst>
            <pc:docMk/>
            <pc:sldMk cId="311717606" sldId="256"/>
            <ac:spMk id="47" creationId="{91E5A9A7-95C6-4F4F-B00E-C82E07FE62EF}"/>
          </ac:spMkLst>
        </pc:spChg>
        <pc:spChg chg="add">
          <ac:chgData name="Shazaib Younis (2520438)" userId="c08fcaba-7169-4d78-b0b7-3c73d9abc340" providerId="ADAL" clId="{15415E55-5559-4EB1-BF65-F9D9CD9676AF}" dt="2026-03-11T01:28:08.691" v="3602" actId="26606"/>
          <ac:spMkLst>
            <pc:docMk/>
            <pc:sldMk cId="311717606" sldId="256"/>
            <ac:spMk id="49" creationId="{D07DD2DE-F619-49DD-B5E7-03A290FF4ED1}"/>
          </ac:spMkLst>
        </pc:spChg>
        <pc:spChg chg="add">
          <ac:chgData name="Shazaib Younis (2520438)" userId="c08fcaba-7169-4d78-b0b7-3c73d9abc340" providerId="ADAL" clId="{15415E55-5559-4EB1-BF65-F9D9CD9676AF}" dt="2026-03-11T01:28:08.691" v="3602" actId="26606"/>
          <ac:spMkLst>
            <pc:docMk/>
            <pc:sldMk cId="311717606" sldId="256"/>
            <ac:spMk id="51" creationId="{85149191-5F60-4A28-AAFF-039F96B0F3EC}"/>
          </ac:spMkLst>
        </pc:spChg>
        <pc:spChg chg="add">
          <ac:chgData name="Shazaib Younis (2520438)" userId="c08fcaba-7169-4d78-b0b7-3c73d9abc340" providerId="ADAL" clId="{15415E55-5559-4EB1-BF65-F9D9CD9676AF}" dt="2026-03-11T01:28:08.691" v="3602" actId="26606"/>
          <ac:spMkLst>
            <pc:docMk/>
            <pc:sldMk cId="311717606" sldId="256"/>
            <ac:spMk id="53" creationId="{F8260ED5-17F7-4158-B241-D51DD4CF1B7E}"/>
          </ac:spMkLst>
        </pc:spChg>
        <pc:picChg chg="mod ord">
          <ac:chgData name="Shazaib Younis (2520438)" userId="c08fcaba-7169-4d78-b0b7-3c73d9abc340" providerId="ADAL" clId="{15415E55-5559-4EB1-BF65-F9D9CD9676AF}" dt="2026-03-11T01:28:08.691" v="3602" actId="26606"/>
          <ac:picMkLst>
            <pc:docMk/>
            <pc:sldMk cId="311717606" sldId="256"/>
            <ac:picMk id="5" creationId="{418D7867-5EDD-462E-A297-F9365AF62F53}"/>
          </ac:picMkLst>
        </pc:picChg>
        <pc:picChg chg="add del mod">
          <ac:chgData name="Shazaib Younis (2520438)" userId="c08fcaba-7169-4d78-b0b7-3c73d9abc340" providerId="ADAL" clId="{15415E55-5559-4EB1-BF65-F9D9CD9676AF}" dt="2026-03-20T04:36:32.993" v="4329"/>
          <ac:picMkLst>
            <pc:docMk/>
            <pc:sldMk cId="311717606" sldId="256"/>
            <ac:picMk id="7" creationId="{785FB3AB-B9B3-E948-B27E-BA7E2C3A5197}"/>
          </ac:picMkLst>
        </pc:picChg>
        <pc:picChg chg="add del mod">
          <ac:chgData name="Shazaib Younis (2520438)" userId="c08fcaba-7169-4d78-b0b7-3c73d9abc340" providerId="ADAL" clId="{15415E55-5559-4EB1-BF65-F9D9CD9676AF}" dt="2026-03-20T04:37:31.417" v="4331"/>
          <ac:picMkLst>
            <pc:docMk/>
            <pc:sldMk cId="311717606" sldId="256"/>
            <ac:picMk id="12" creationId="{1201C1B3-6BA1-D2EB-B9A2-6BFAC14E81C3}"/>
          </ac:picMkLst>
        </pc:picChg>
        <pc:picChg chg="add del mod">
          <ac:chgData name="Shazaib Younis (2520438)" userId="c08fcaba-7169-4d78-b0b7-3c73d9abc340" providerId="ADAL" clId="{15415E55-5559-4EB1-BF65-F9D9CD9676AF}" dt="2026-03-20T04:37:56.058" v="4333"/>
          <ac:picMkLst>
            <pc:docMk/>
            <pc:sldMk cId="311717606" sldId="256"/>
            <ac:picMk id="17" creationId="{66A7A087-5020-D1B3-66E2-31BC5B0D516F}"/>
          </ac:picMkLst>
        </pc:picChg>
        <pc:picChg chg="add del mod">
          <ac:chgData name="Shazaib Younis (2520438)" userId="c08fcaba-7169-4d78-b0b7-3c73d9abc340" providerId="ADAL" clId="{15415E55-5559-4EB1-BF65-F9D9CD9676AF}" dt="2026-03-20T04:40:36.284" v="4337"/>
          <ac:picMkLst>
            <pc:docMk/>
            <pc:sldMk cId="311717606" sldId="256"/>
            <ac:picMk id="18" creationId="{13F0F28F-6CEB-F767-154A-F2A41C1C9E87}"/>
          </ac:picMkLst>
        </pc:picChg>
        <pc:picChg chg="add del mod ord">
          <ac:chgData name="Shazaib Younis (2520438)" userId="c08fcaba-7169-4d78-b0b7-3c73d9abc340" providerId="ADAL" clId="{15415E55-5559-4EB1-BF65-F9D9CD9676AF}" dt="2026-03-20T04:41:00.687" v="4338"/>
          <ac:picMkLst>
            <pc:docMk/>
            <pc:sldMk cId="311717606" sldId="256"/>
            <ac:picMk id="23" creationId="{588A45E7-63FD-970E-12AC-D5EC03A3E7C1}"/>
          </ac:picMkLst>
        </pc:picChg>
        <pc:picChg chg="add del mod">
          <ac:chgData name="Shazaib Younis (2520438)" userId="c08fcaba-7169-4d78-b0b7-3c73d9abc340" providerId="ADAL" clId="{15415E55-5559-4EB1-BF65-F9D9CD9676AF}" dt="2026-03-20T04:41:07.446" v="4341"/>
          <ac:picMkLst>
            <pc:docMk/>
            <pc:sldMk cId="311717606" sldId="256"/>
            <ac:picMk id="24" creationId="{0D32BC61-0D64-665E-E851-B600BE4695AC}"/>
          </ac:picMkLst>
        </pc:picChg>
        <pc:picChg chg="add del mod ord">
          <ac:chgData name="Shazaib Younis (2520438)" userId="c08fcaba-7169-4d78-b0b7-3c73d9abc340" providerId="ADAL" clId="{15415E55-5559-4EB1-BF65-F9D9CD9676AF}" dt="2026-03-20T04:41:29.509" v="4342"/>
          <ac:picMkLst>
            <pc:docMk/>
            <pc:sldMk cId="311717606" sldId="256"/>
            <ac:picMk id="25" creationId="{B41E63B1-A356-EA4D-65C7-61B60A3D6E7C}"/>
          </ac:picMkLst>
        </pc:picChg>
        <pc:picChg chg="add del mod">
          <ac:chgData name="Shazaib Younis (2520438)" userId="c08fcaba-7169-4d78-b0b7-3c73d9abc340" providerId="ADAL" clId="{15415E55-5559-4EB1-BF65-F9D9CD9676AF}" dt="2026-03-20T04:41:36.107" v="4345"/>
          <ac:picMkLst>
            <pc:docMk/>
            <pc:sldMk cId="311717606" sldId="256"/>
            <ac:picMk id="26" creationId="{D40AB7F7-529D-CA0D-F824-A9B3B2EDC295}"/>
          </ac:picMkLst>
        </pc:picChg>
        <pc:picChg chg="add del mod ord">
          <ac:chgData name="Shazaib Younis (2520438)" userId="c08fcaba-7169-4d78-b0b7-3c73d9abc340" providerId="ADAL" clId="{15415E55-5559-4EB1-BF65-F9D9CD9676AF}" dt="2026-03-20T04:42:26.324" v="4346"/>
          <ac:picMkLst>
            <pc:docMk/>
            <pc:sldMk cId="311717606" sldId="256"/>
            <ac:picMk id="27" creationId="{8DF00F5A-7DEF-4CC6-75F0-022F7894949B}"/>
          </ac:picMkLst>
        </pc:picChg>
        <pc:picChg chg="add del mod">
          <ac:chgData name="Shazaib Younis (2520438)" userId="c08fcaba-7169-4d78-b0b7-3c73d9abc340" providerId="ADAL" clId="{15415E55-5559-4EB1-BF65-F9D9CD9676AF}" dt="2026-03-20T04:45:10.051" v="4348"/>
          <ac:picMkLst>
            <pc:docMk/>
            <pc:sldMk cId="311717606" sldId="256"/>
            <ac:picMk id="28" creationId="{C10FB32E-D3D5-AB14-0D77-EA6DCCB93177}"/>
          </ac:picMkLst>
        </pc:picChg>
        <pc:picChg chg="add del mod">
          <ac:chgData name="Shazaib Younis (2520438)" userId="c08fcaba-7169-4d78-b0b7-3c73d9abc340" providerId="ADAL" clId="{15415E55-5559-4EB1-BF65-F9D9CD9676AF}" dt="2026-03-20T04:45:32.930" v="4351"/>
          <ac:picMkLst>
            <pc:docMk/>
            <pc:sldMk cId="311717606" sldId="256"/>
            <ac:picMk id="31" creationId="{7FA329C9-FBB2-E44F-B5CE-4647308A9D7E}"/>
          </ac:picMkLst>
        </pc:picChg>
        <pc:picChg chg="add del mod ord">
          <ac:chgData name="Shazaib Younis (2520438)" userId="c08fcaba-7169-4d78-b0b7-3c73d9abc340" providerId="ADAL" clId="{15415E55-5559-4EB1-BF65-F9D9CD9676AF}" dt="2026-03-20T04:45:41.864" v="4352"/>
          <ac:picMkLst>
            <pc:docMk/>
            <pc:sldMk cId="311717606" sldId="256"/>
            <ac:picMk id="32" creationId="{969FE92E-85F6-C5C0-AA85-6FB2FDB3B596}"/>
          </ac:picMkLst>
        </pc:picChg>
        <pc:picChg chg="add del mod">
          <ac:chgData name="Shazaib Younis (2520438)" userId="c08fcaba-7169-4d78-b0b7-3c73d9abc340" providerId="ADAL" clId="{15415E55-5559-4EB1-BF65-F9D9CD9676AF}" dt="2026-03-20T04:45:47.067" v="4354"/>
          <ac:picMkLst>
            <pc:docMk/>
            <pc:sldMk cId="311717606" sldId="256"/>
            <ac:picMk id="33" creationId="{4A1EE2C0-E9C5-D43F-03DE-C33EAACB98D9}"/>
          </ac:picMkLst>
        </pc:picChg>
        <pc:picChg chg="add del mod ord">
          <ac:chgData name="Shazaib Younis (2520438)" userId="c08fcaba-7169-4d78-b0b7-3c73d9abc340" providerId="ADAL" clId="{15415E55-5559-4EB1-BF65-F9D9CD9676AF}" dt="2026-03-20T04:46:45.373" v="4355"/>
          <ac:picMkLst>
            <pc:docMk/>
            <pc:sldMk cId="311717606" sldId="256"/>
            <ac:picMk id="36" creationId="{D535FAB9-257A-7CD0-2F47-F06D116056F0}"/>
          </ac:picMkLst>
        </pc:picChg>
        <pc:picChg chg="add del mod">
          <ac:chgData name="Shazaib Younis (2520438)" userId="c08fcaba-7169-4d78-b0b7-3c73d9abc340" providerId="ADAL" clId="{15415E55-5559-4EB1-BF65-F9D9CD9676AF}" dt="2026-03-20T04:47:32.609" v="4359"/>
          <ac:picMkLst>
            <pc:docMk/>
            <pc:sldMk cId="311717606" sldId="256"/>
            <ac:picMk id="37" creationId="{E7BDD3BD-001A-2695-1B09-5A85DD26465E}"/>
          </ac:picMkLst>
        </pc:picChg>
        <pc:picChg chg="add del mod ord">
          <ac:chgData name="Shazaib Younis (2520438)" userId="c08fcaba-7169-4d78-b0b7-3c73d9abc340" providerId="ADAL" clId="{15415E55-5559-4EB1-BF65-F9D9CD9676AF}" dt="2026-03-20T04:48:04.753" v="4360"/>
          <ac:picMkLst>
            <pc:docMk/>
            <pc:sldMk cId="311717606" sldId="256"/>
            <ac:picMk id="38" creationId="{7E564C84-4582-1A1C-80AE-C5AF3A61AAA0}"/>
          </ac:picMkLst>
        </pc:picChg>
        <pc:picChg chg="add del mod">
          <ac:chgData name="Shazaib Younis (2520438)" userId="c08fcaba-7169-4d78-b0b7-3c73d9abc340" providerId="ADAL" clId="{15415E55-5559-4EB1-BF65-F9D9CD9676AF}" dt="2026-03-20T04:49:56.496" v="4362"/>
          <ac:picMkLst>
            <pc:docMk/>
            <pc:sldMk cId="311717606" sldId="256"/>
            <ac:picMk id="39" creationId="{03B00990-C158-70AA-676B-898F7A3E0879}"/>
          </ac:picMkLst>
        </pc:picChg>
        <pc:picChg chg="add del mod">
          <ac:chgData name="Shazaib Younis (2520438)" userId="c08fcaba-7169-4d78-b0b7-3c73d9abc340" providerId="ADAL" clId="{15415E55-5559-4EB1-BF65-F9D9CD9676AF}" dt="2026-03-20T04:50:02.642" v="4365"/>
          <ac:picMkLst>
            <pc:docMk/>
            <pc:sldMk cId="311717606" sldId="256"/>
            <ac:picMk id="40" creationId="{F4B27623-9BDD-A941-7902-AE285A9A8D83}"/>
          </ac:picMkLst>
        </pc:picChg>
        <pc:picChg chg="add del mod ord">
          <ac:chgData name="Shazaib Younis (2520438)" userId="c08fcaba-7169-4d78-b0b7-3c73d9abc340" providerId="ADAL" clId="{15415E55-5559-4EB1-BF65-F9D9CD9676AF}" dt="2026-03-20T04:50:14.109" v="4366"/>
          <ac:picMkLst>
            <pc:docMk/>
            <pc:sldMk cId="311717606" sldId="256"/>
            <ac:picMk id="41" creationId="{960B9AC6-A7F8-D516-7FA6-16ABC275E5AA}"/>
          </ac:picMkLst>
        </pc:picChg>
        <pc:picChg chg="add del mod">
          <ac:chgData name="Shazaib Younis (2520438)" userId="c08fcaba-7169-4d78-b0b7-3c73d9abc340" providerId="ADAL" clId="{15415E55-5559-4EB1-BF65-F9D9CD9676AF}" dt="2026-03-20T04:50:21.886" v="4369"/>
          <ac:picMkLst>
            <pc:docMk/>
            <pc:sldMk cId="311717606" sldId="256"/>
            <ac:picMk id="42" creationId="{7C3225A2-CACB-90EB-E5FC-CC5D7C50D3C4}"/>
          </ac:picMkLst>
        </pc:picChg>
        <pc:picChg chg="add del mod ord">
          <ac:chgData name="Shazaib Younis (2520438)" userId="c08fcaba-7169-4d78-b0b7-3c73d9abc340" providerId="ADAL" clId="{15415E55-5559-4EB1-BF65-F9D9CD9676AF}" dt="2026-03-20T04:50:35.263" v="4370"/>
          <ac:picMkLst>
            <pc:docMk/>
            <pc:sldMk cId="311717606" sldId="256"/>
            <ac:picMk id="43" creationId="{769B6488-94A7-F978-7DA7-244772024BF7}"/>
          </ac:picMkLst>
        </pc:picChg>
        <pc:picChg chg="add del mod">
          <ac:chgData name="Shazaib Younis (2520438)" userId="c08fcaba-7169-4d78-b0b7-3c73d9abc340" providerId="ADAL" clId="{15415E55-5559-4EB1-BF65-F9D9CD9676AF}" dt="2026-03-20T04:50:42.691" v="4373"/>
          <ac:picMkLst>
            <pc:docMk/>
            <pc:sldMk cId="311717606" sldId="256"/>
            <ac:picMk id="44" creationId="{A7B573BA-81EB-673F-D9D4-3A22DEAFB892}"/>
          </ac:picMkLst>
        </pc:picChg>
        <pc:picChg chg="add del mod ord">
          <ac:chgData name="Shazaib Younis (2520438)" userId="c08fcaba-7169-4d78-b0b7-3c73d9abc340" providerId="ADAL" clId="{15415E55-5559-4EB1-BF65-F9D9CD9676AF}" dt="2026-03-20T04:50:50.088" v="4374"/>
          <ac:picMkLst>
            <pc:docMk/>
            <pc:sldMk cId="311717606" sldId="256"/>
            <ac:picMk id="46" creationId="{7E7745A7-B09F-939E-B081-4C861EAE4CAA}"/>
          </ac:picMkLst>
        </pc:picChg>
        <pc:picChg chg="add del mod">
          <ac:chgData name="Shazaib Younis (2520438)" userId="c08fcaba-7169-4d78-b0b7-3c73d9abc340" providerId="ADAL" clId="{15415E55-5559-4EB1-BF65-F9D9CD9676AF}" dt="2026-03-20T04:50:55.985" v="4376"/>
          <ac:picMkLst>
            <pc:docMk/>
            <pc:sldMk cId="311717606" sldId="256"/>
            <ac:picMk id="48" creationId="{A82ECDE3-CC21-437C-252F-DB3AA52B6508}"/>
          </ac:picMkLst>
        </pc:picChg>
        <pc:picChg chg="add del mod ord">
          <ac:chgData name="Shazaib Younis (2520438)" userId="c08fcaba-7169-4d78-b0b7-3c73d9abc340" providerId="ADAL" clId="{15415E55-5559-4EB1-BF65-F9D9CD9676AF}" dt="2026-03-20T04:51:07.657" v="4377"/>
          <ac:picMkLst>
            <pc:docMk/>
            <pc:sldMk cId="311717606" sldId="256"/>
            <ac:picMk id="54" creationId="{0172E3A0-2CD4-2363-EDB0-8BA929F726D0}"/>
          </ac:picMkLst>
        </pc:picChg>
        <pc:picChg chg="add del mod">
          <ac:chgData name="Shazaib Younis (2520438)" userId="c08fcaba-7169-4d78-b0b7-3c73d9abc340" providerId="ADAL" clId="{15415E55-5559-4EB1-BF65-F9D9CD9676AF}" dt="2026-03-20T04:51:15.461" v="4379"/>
          <ac:picMkLst>
            <pc:docMk/>
            <pc:sldMk cId="311717606" sldId="256"/>
            <ac:picMk id="55" creationId="{998A530E-B240-899F-BC48-48C7B933EAEF}"/>
          </ac:picMkLst>
        </pc:picChg>
        <pc:picChg chg="add del mod ord">
          <ac:chgData name="Shazaib Younis (2520438)" userId="c08fcaba-7169-4d78-b0b7-3c73d9abc340" providerId="ADAL" clId="{15415E55-5559-4EB1-BF65-F9D9CD9676AF}" dt="2026-03-20T04:52:40.054" v="4380"/>
          <ac:picMkLst>
            <pc:docMk/>
            <pc:sldMk cId="311717606" sldId="256"/>
            <ac:picMk id="58" creationId="{1E2D7F93-4250-BF61-B2D3-82B5B21AA952}"/>
          </ac:picMkLst>
        </pc:picChg>
        <pc:picChg chg="add del mod">
          <ac:chgData name="Shazaib Younis (2520438)" userId="c08fcaba-7169-4d78-b0b7-3c73d9abc340" providerId="ADAL" clId="{15415E55-5559-4EB1-BF65-F9D9CD9676AF}" dt="2026-03-20T04:52:47.369" v="4384"/>
          <ac:picMkLst>
            <pc:docMk/>
            <pc:sldMk cId="311717606" sldId="256"/>
            <ac:picMk id="59" creationId="{938F4F68-62CF-7734-B12B-8B6928C1F09A}"/>
          </ac:picMkLst>
        </pc:picChg>
        <pc:picChg chg="add del mod ord">
          <ac:chgData name="Shazaib Younis (2520438)" userId="c08fcaba-7169-4d78-b0b7-3c73d9abc340" providerId="ADAL" clId="{15415E55-5559-4EB1-BF65-F9D9CD9676AF}" dt="2026-03-20T04:54:52.745" v="4385"/>
          <ac:picMkLst>
            <pc:docMk/>
            <pc:sldMk cId="311717606" sldId="256"/>
            <ac:picMk id="60" creationId="{3F9CD127-F00D-0526-BA9A-B11DFF7592DA}"/>
          </ac:picMkLst>
        </pc:picChg>
        <pc:picChg chg="add del mod">
          <ac:chgData name="Shazaib Younis (2520438)" userId="c08fcaba-7169-4d78-b0b7-3c73d9abc340" providerId="ADAL" clId="{15415E55-5559-4EB1-BF65-F9D9CD9676AF}" dt="2026-03-20T04:55:42.733" v="4389"/>
          <ac:picMkLst>
            <pc:docMk/>
            <pc:sldMk cId="311717606" sldId="256"/>
            <ac:picMk id="61" creationId="{C3E80B86-DEE6-35D4-0756-45FA940F21C8}"/>
          </ac:picMkLst>
        </pc:picChg>
        <pc:picChg chg="add del mod ord">
          <ac:chgData name="Shazaib Younis (2520438)" userId="c08fcaba-7169-4d78-b0b7-3c73d9abc340" providerId="ADAL" clId="{15415E55-5559-4EB1-BF65-F9D9CD9676AF}" dt="2026-03-20T04:55:56.201" v="4390"/>
          <ac:picMkLst>
            <pc:docMk/>
            <pc:sldMk cId="311717606" sldId="256"/>
            <ac:picMk id="63" creationId="{8D7165A3-A186-A52C-7A2B-59B86456179E}"/>
          </ac:picMkLst>
        </pc:picChg>
        <pc:picChg chg="add del mod">
          <ac:chgData name="Shazaib Younis (2520438)" userId="c08fcaba-7169-4d78-b0b7-3c73d9abc340" providerId="ADAL" clId="{15415E55-5559-4EB1-BF65-F9D9CD9676AF}" dt="2026-03-20T04:56:02.463" v="4393"/>
          <ac:picMkLst>
            <pc:docMk/>
            <pc:sldMk cId="311717606" sldId="256"/>
            <ac:picMk id="64" creationId="{E0166C26-B79C-6102-30C0-4ACD40049AAC}"/>
          </ac:picMkLst>
        </pc:picChg>
        <pc:picChg chg="add del mod ord">
          <ac:chgData name="Shazaib Younis (2520438)" userId="c08fcaba-7169-4d78-b0b7-3c73d9abc340" providerId="ADAL" clId="{15415E55-5559-4EB1-BF65-F9D9CD9676AF}" dt="2026-03-20T04:56:43.699" v="4394"/>
          <ac:picMkLst>
            <pc:docMk/>
            <pc:sldMk cId="311717606" sldId="256"/>
            <ac:picMk id="65" creationId="{FBF71F03-5BC9-6F30-407A-8E6542971C6F}"/>
          </ac:picMkLst>
        </pc:picChg>
        <pc:picChg chg="add del mod">
          <ac:chgData name="Shazaib Younis (2520438)" userId="c08fcaba-7169-4d78-b0b7-3c73d9abc340" providerId="ADAL" clId="{15415E55-5559-4EB1-BF65-F9D9CD9676AF}" dt="2026-03-20T04:56:58.620" v="4397"/>
          <ac:picMkLst>
            <pc:docMk/>
            <pc:sldMk cId="311717606" sldId="256"/>
            <ac:picMk id="66" creationId="{3CF1EE11-0BD6-E441-BCD2-722725C54556}"/>
          </ac:picMkLst>
        </pc:picChg>
        <pc:picChg chg="add del mod ord">
          <ac:chgData name="Shazaib Younis (2520438)" userId="c08fcaba-7169-4d78-b0b7-3c73d9abc340" providerId="ADAL" clId="{15415E55-5559-4EB1-BF65-F9D9CD9676AF}" dt="2026-03-20T05:00:52.268" v="4398"/>
          <ac:picMkLst>
            <pc:docMk/>
            <pc:sldMk cId="311717606" sldId="256"/>
            <ac:picMk id="67" creationId="{EBC46A95-0309-863D-5515-61724921F7A3}"/>
          </ac:picMkLst>
        </pc:picChg>
        <pc:picChg chg="add del mod">
          <ac:chgData name="Shazaib Younis (2520438)" userId="c08fcaba-7169-4d78-b0b7-3c73d9abc340" providerId="ADAL" clId="{15415E55-5559-4EB1-BF65-F9D9CD9676AF}" dt="2026-03-20T05:00:59.626" v="4403"/>
          <ac:picMkLst>
            <pc:docMk/>
            <pc:sldMk cId="311717606" sldId="256"/>
            <ac:picMk id="68" creationId="{87F6D921-26DD-8907-1BE8-4D2A72B4C0BC}"/>
          </ac:picMkLst>
        </pc:picChg>
        <pc:picChg chg="add del mod ord">
          <ac:chgData name="Shazaib Younis (2520438)" userId="c08fcaba-7169-4d78-b0b7-3c73d9abc340" providerId="ADAL" clId="{15415E55-5559-4EB1-BF65-F9D9CD9676AF}" dt="2026-03-20T05:02:55.795" v="4404"/>
          <ac:picMkLst>
            <pc:docMk/>
            <pc:sldMk cId="311717606" sldId="256"/>
            <ac:picMk id="69" creationId="{0E280D65-5944-1700-4AB9-448E04163E25}"/>
          </ac:picMkLst>
        </pc:picChg>
        <pc:picChg chg="add del mod">
          <ac:chgData name="Shazaib Younis (2520438)" userId="c08fcaba-7169-4d78-b0b7-3c73d9abc340" providerId="ADAL" clId="{15415E55-5559-4EB1-BF65-F9D9CD9676AF}" dt="2026-03-20T05:03:03.089" v="4409"/>
          <ac:picMkLst>
            <pc:docMk/>
            <pc:sldMk cId="311717606" sldId="256"/>
            <ac:picMk id="70" creationId="{D15644F9-6E4A-2562-A477-4A4C64AB481D}"/>
          </ac:picMkLst>
        </pc:picChg>
        <pc:picChg chg="add del mod ord">
          <ac:chgData name="Shazaib Younis (2520438)" userId="c08fcaba-7169-4d78-b0b7-3c73d9abc340" providerId="ADAL" clId="{15415E55-5559-4EB1-BF65-F9D9CD9676AF}" dt="2026-03-20T05:03:22.912" v="4410"/>
          <ac:picMkLst>
            <pc:docMk/>
            <pc:sldMk cId="311717606" sldId="256"/>
            <ac:picMk id="71" creationId="{E9AC1D3B-CA1F-548B-1AA6-25EF7C0115BD}"/>
          </ac:picMkLst>
        </pc:picChg>
        <pc:picChg chg="add del mod">
          <ac:chgData name="Shazaib Younis (2520438)" userId="c08fcaba-7169-4d78-b0b7-3c73d9abc340" providerId="ADAL" clId="{15415E55-5559-4EB1-BF65-F9D9CD9676AF}" dt="2026-03-20T05:03:29.897" v="4413"/>
          <ac:picMkLst>
            <pc:docMk/>
            <pc:sldMk cId="311717606" sldId="256"/>
            <ac:picMk id="72" creationId="{A2A19ED9-A10D-E0FB-F4A7-EC745D3203FC}"/>
          </ac:picMkLst>
        </pc:picChg>
        <pc:picChg chg="add del mod ord">
          <ac:chgData name="Shazaib Younis (2520438)" userId="c08fcaba-7169-4d78-b0b7-3c73d9abc340" providerId="ADAL" clId="{15415E55-5559-4EB1-BF65-F9D9CD9676AF}" dt="2026-03-20T05:09:00.843" v="4414"/>
          <ac:picMkLst>
            <pc:docMk/>
            <pc:sldMk cId="311717606" sldId="256"/>
            <ac:picMk id="73" creationId="{BFAE739B-14A8-6408-7593-1DD5A17AED6A}"/>
          </ac:picMkLst>
        </pc:picChg>
        <pc:picChg chg="add del mod">
          <ac:chgData name="Shazaib Younis (2520438)" userId="c08fcaba-7169-4d78-b0b7-3c73d9abc340" providerId="ADAL" clId="{15415E55-5559-4EB1-BF65-F9D9CD9676AF}" dt="2026-03-20T05:10:23.600" v="4417"/>
          <ac:picMkLst>
            <pc:docMk/>
            <pc:sldMk cId="311717606" sldId="256"/>
            <ac:picMk id="74" creationId="{B02A1E2A-6373-337A-F61C-334E970B2DC8}"/>
          </ac:picMkLst>
        </pc:picChg>
        <pc:picChg chg="add del mod ord">
          <ac:chgData name="Shazaib Younis (2520438)" userId="c08fcaba-7169-4d78-b0b7-3c73d9abc340" providerId="ADAL" clId="{15415E55-5559-4EB1-BF65-F9D9CD9676AF}" dt="2026-03-20T05:10:31.180" v="4418"/>
          <ac:picMkLst>
            <pc:docMk/>
            <pc:sldMk cId="311717606" sldId="256"/>
            <ac:picMk id="78" creationId="{4F16C70E-812C-880C-57D3-97F107FA7AE3}"/>
          </ac:picMkLst>
        </pc:picChg>
        <pc:picChg chg="add del mod">
          <ac:chgData name="Shazaib Younis (2520438)" userId="c08fcaba-7169-4d78-b0b7-3c73d9abc340" providerId="ADAL" clId="{15415E55-5559-4EB1-BF65-F9D9CD9676AF}" dt="2026-03-20T05:10:35.392" v="4424"/>
          <ac:picMkLst>
            <pc:docMk/>
            <pc:sldMk cId="311717606" sldId="256"/>
            <ac:picMk id="79" creationId="{F5E83E87-4E66-6BAD-603C-9252C0C6E3DB}"/>
          </ac:picMkLst>
        </pc:picChg>
        <pc:picChg chg="add del mod ord">
          <ac:chgData name="Shazaib Younis (2520438)" userId="c08fcaba-7169-4d78-b0b7-3c73d9abc340" providerId="ADAL" clId="{15415E55-5559-4EB1-BF65-F9D9CD9676AF}" dt="2026-03-20T05:12:21.763" v="4425"/>
          <ac:picMkLst>
            <pc:docMk/>
            <pc:sldMk cId="311717606" sldId="256"/>
            <ac:picMk id="82" creationId="{E92A4375-AD32-490C-2F19-08BEE66DE7AF}"/>
          </ac:picMkLst>
        </pc:picChg>
        <pc:picChg chg="add del mod">
          <ac:chgData name="Shazaib Younis (2520438)" userId="c08fcaba-7169-4d78-b0b7-3c73d9abc340" providerId="ADAL" clId="{15415E55-5559-4EB1-BF65-F9D9CD9676AF}" dt="2026-03-20T05:12:28.718" v="4430"/>
          <ac:picMkLst>
            <pc:docMk/>
            <pc:sldMk cId="311717606" sldId="256"/>
            <ac:picMk id="83" creationId="{6A39A924-CFDA-1B66-000B-9A7019FFFAB4}"/>
          </ac:picMkLst>
        </pc:picChg>
        <pc:picChg chg="add del mod ord">
          <ac:chgData name="Shazaib Younis (2520438)" userId="c08fcaba-7169-4d78-b0b7-3c73d9abc340" providerId="ADAL" clId="{15415E55-5559-4EB1-BF65-F9D9CD9676AF}" dt="2026-03-20T05:12:55.328" v="4431"/>
          <ac:picMkLst>
            <pc:docMk/>
            <pc:sldMk cId="311717606" sldId="256"/>
            <ac:picMk id="84" creationId="{1D7377C5-C609-31A2-C0D5-C4389CC033BB}"/>
          </ac:picMkLst>
        </pc:picChg>
        <pc:picChg chg="add del mod">
          <ac:chgData name="Shazaib Younis (2520438)" userId="c08fcaba-7169-4d78-b0b7-3c73d9abc340" providerId="ADAL" clId="{15415E55-5559-4EB1-BF65-F9D9CD9676AF}" dt="2026-03-20T05:13:02.252" v="4434"/>
          <ac:picMkLst>
            <pc:docMk/>
            <pc:sldMk cId="311717606" sldId="256"/>
            <ac:picMk id="85" creationId="{CAEDB67C-747D-4BF1-7E82-FFE069253838}"/>
          </ac:picMkLst>
        </pc:picChg>
        <pc:picChg chg="add del mod ord">
          <ac:chgData name="Shazaib Younis (2520438)" userId="c08fcaba-7169-4d78-b0b7-3c73d9abc340" providerId="ADAL" clId="{15415E55-5559-4EB1-BF65-F9D9CD9676AF}" dt="2026-03-20T05:13:08.265" v="4435"/>
          <ac:picMkLst>
            <pc:docMk/>
            <pc:sldMk cId="311717606" sldId="256"/>
            <ac:picMk id="86" creationId="{D57DFD2C-EFF1-CCB1-56E8-4F21C45F9A61}"/>
          </ac:picMkLst>
        </pc:picChg>
        <pc:picChg chg="add del mod">
          <ac:chgData name="Shazaib Younis (2520438)" userId="c08fcaba-7169-4d78-b0b7-3c73d9abc340" providerId="ADAL" clId="{15415E55-5559-4EB1-BF65-F9D9CD9676AF}" dt="2026-03-20T05:13:19.874" v="4437"/>
          <ac:picMkLst>
            <pc:docMk/>
            <pc:sldMk cId="311717606" sldId="256"/>
            <ac:picMk id="87" creationId="{3076EE90-0E33-F3AE-C9B7-FC1A07293D75}"/>
          </ac:picMkLst>
        </pc:picChg>
        <pc:picChg chg="add del mod ord">
          <ac:chgData name="Shazaib Younis (2520438)" userId="c08fcaba-7169-4d78-b0b7-3c73d9abc340" providerId="ADAL" clId="{15415E55-5559-4EB1-BF65-F9D9CD9676AF}" dt="2026-03-20T05:20:42.580" v="4438"/>
          <ac:picMkLst>
            <pc:docMk/>
            <pc:sldMk cId="311717606" sldId="256"/>
            <ac:picMk id="91" creationId="{E561F680-3961-D9D2-6054-E2126B201323}"/>
          </ac:picMkLst>
        </pc:picChg>
        <pc:picChg chg="add del mod">
          <ac:chgData name="Shazaib Younis (2520438)" userId="c08fcaba-7169-4d78-b0b7-3c73d9abc340" providerId="ADAL" clId="{15415E55-5559-4EB1-BF65-F9D9CD9676AF}" dt="2026-03-20T05:29:49.863" v="4443"/>
          <ac:picMkLst>
            <pc:docMk/>
            <pc:sldMk cId="311717606" sldId="256"/>
            <ac:picMk id="92" creationId="{18FC7856-0A43-F9E7-097F-E1F3836135D4}"/>
          </ac:picMkLst>
        </pc:picChg>
        <pc:picChg chg="add del mod">
          <ac:chgData name="Shazaib Younis (2520438)" userId="c08fcaba-7169-4d78-b0b7-3c73d9abc340" providerId="ADAL" clId="{15415E55-5559-4EB1-BF65-F9D9CD9676AF}" dt="2026-03-20T05:31:26.845" v="4449"/>
          <ac:picMkLst>
            <pc:docMk/>
            <pc:sldMk cId="311717606" sldId="256"/>
            <ac:picMk id="127" creationId="{A0FD0E7B-E5ED-DB3E-8469-69F9BBBBB647}"/>
          </ac:picMkLst>
        </pc:picChg>
        <pc:picChg chg="add del mod">
          <ac:chgData name="Shazaib Younis (2520438)" userId="c08fcaba-7169-4d78-b0b7-3c73d9abc340" providerId="ADAL" clId="{15415E55-5559-4EB1-BF65-F9D9CD9676AF}" dt="2026-03-20T05:32:57.274" v="4453"/>
          <ac:picMkLst>
            <pc:docMk/>
            <pc:sldMk cId="311717606" sldId="256"/>
            <ac:picMk id="128" creationId="{1C561D56-A007-1DA3-ACE1-D57C55D9BA26}"/>
          </ac:picMkLst>
        </pc:picChg>
        <pc:picChg chg="add del mod">
          <ac:chgData name="Shazaib Younis (2520438)" userId="c08fcaba-7169-4d78-b0b7-3c73d9abc340" providerId="ADAL" clId="{15415E55-5559-4EB1-BF65-F9D9CD9676AF}" dt="2026-03-20T05:33:04.144" v="4456"/>
          <ac:picMkLst>
            <pc:docMk/>
            <pc:sldMk cId="311717606" sldId="256"/>
            <ac:picMk id="129" creationId="{89DF510D-7D5E-B40B-5E5B-6F4583765A26}"/>
          </ac:picMkLst>
        </pc:picChg>
        <pc:picChg chg="add del mod ord">
          <ac:chgData name="Shazaib Younis (2520438)" userId="c08fcaba-7169-4d78-b0b7-3c73d9abc340" providerId="ADAL" clId="{15415E55-5559-4EB1-BF65-F9D9CD9676AF}" dt="2026-03-20T05:37:04.889" v="4457"/>
          <ac:picMkLst>
            <pc:docMk/>
            <pc:sldMk cId="311717606" sldId="256"/>
            <ac:picMk id="130" creationId="{5786701F-90BB-D5AF-3C1B-45E2CD97C92D}"/>
          </ac:picMkLst>
        </pc:picChg>
        <pc:picChg chg="add del mod">
          <ac:chgData name="Shazaib Younis (2520438)" userId="c08fcaba-7169-4d78-b0b7-3c73d9abc340" providerId="ADAL" clId="{15415E55-5559-4EB1-BF65-F9D9CD9676AF}" dt="2026-03-20T05:38:16.911" v="4467"/>
          <ac:picMkLst>
            <pc:docMk/>
            <pc:sldMk cId="311717606" sldId="256"/>
            <ac:picMk id="131" creationId="{59C23F53-F67E-D547-0192-3AAC2217A7A9}"/>
          </ac:picMkLst>
        </pc:picChg>
        <pc:picChg chg="add del mod ord">
          <ac:chgData name="Shazaib Younis (2520438)" userId="c08fcaba-7169-4d78-b0b7-3c73d9abc340" providerId="ADAL" clId="{15415E55-5559-4EB1-BF65-F9D9CD9676AF}" dt="2026-03-20T05:41:40.422" v="4468"/>
          <ac:picMkLst>
            <pc:docMk/>
            <pc:sldMk cId="311717606" sldId="256"/>
            <ac:picMk id="132" creationId="{2A775A7E-D3C6-F775-43AD-F82006775C69}"/>
          </ac:picMkLst>
        </pc:picChg>
        <pc:picChg chg="add del mod">
          <ac:chgData name="Shazaib Younis (2520438)" userId="c08fcaba-7169-4d78-b0b7-3c73d9abc340" providerId="ADAL" clId="{15415E55-5559-4EB1-BF65-F9D9CD9676AF}" dt="2026-03-20T05:46:23.011" v="4474"/>
          <ac:picMkLst>
            <pc:docMk/>
            <pc:sldMk cId="311717606" sldId="256"/>
            <ac:picMk id="133" creationId="{3F4C21CA-13E7-BAF7-F300-FF7908E429F0}"/>
          </ac:picMkLst>
        </pc:picChg>
        <pc:picChg chg="add del mod ord">
          <ac:chgData name="Shazaib Younis (2520438)" userId="c08fcaba-7169-4d78-b0b7-3c73d9abc340" providerId="ADAL" clId="{15415E55-5559-4EB1-BF65-F9D9CD9676AF}" dt="2026-03-20T05:46:44.878" v="4475"/>
          <ac:picMkLst>
            <pc:docMk/>
            <pc:sldMk cId="311717606" sldId="256"/>
            <ac:picMk id="137" creationId="{A12F1973-25D3-5B00-045F-D30A3B30659A}"/>
          </ac:picMkLst>
        </pc:picChg>
        <pc:picChg chg="add del mod">
          <ac:chgData name="Shazaib Younis (2520438)" userId="c08fcaba-7169-4d78-b0b7-3c73d9abc340" providerId="ADAL" clId="{15415E55-5559-4EB1-BF65-F9D9CD9676AF}" dt="2026-03-20T05:46:51.311" v="4484"/>
          <ac:picMkLst>
            <pc:docMk/>
            <pc:sldMk cId="311717606" sldId="256"/>
            <ac:picMk id="138" creationId="{E67EF6D9-E841-309C-7639-AE30EB5DEFE1}"/>
          </ac:picMkLst>
        </pc:picChg>
        <pc:picChg chg="add del mod ord">
          <ac:chgData name="Shazaib Younis (2520438)" userId="c08fcaba-7169-4d78-b0b7-3c73d9abc340" providerId="ADAL" clId="{15415E55-5559-4EB1-BF65-F9D9CD9676AF}" dt="2026-03-20T05:50:48.640" v="4485"/>
          <ac:picMkLst>
            <pc:docMk/>
            <pc:sldMk cId="311717606" sldId="256"/>
            <ac:picMk id="141" creationId="{F8CC88D8-87D3-A91E-FD02-A1B715F08B44}"/>
          </ac:picMkLst>
        </pc:picChg>
        <pc:picChg chg="add del mod">
          <ac:chgData name="Shazaib Younis (2520438)" userId="c08fcaba-7169-4d78-b0b7-3c73d9abc340" providerId="ADAL" clId="{15415E55-5559-4EB1-BF65-F9D9CD9676AF}" dt="2026-03-20T05:53:04.650" v="4494"/>
          <ac:picMkLst>
            <pc:docMk/>
            <pc:sldMk cId="311717606" sldId="256"/>
            <ac:picMk id="142" creationId="{4C235A61-171B-462D-0AD7-C22BE14EE617}"/>
          </ac:picMkLst>
        </pc:picChg>
        <pc:picChg chg="add del mod ord">
          <ac:chgData name="Shazaib Younis (2520438)" userId="c08fcaba-7169-4d78-b0b7-3c73d9abc340" providerId="ADAL" clId="{15415E55-5559-4EB1-BF65-F9D9CD9676AF}" dt="2026-03-20T05:55:10.351" v="4495"/>
          <ac:picMkLst>
            <pc:docMk/>
            <pc:sldMk cId="311717606" sldId="256"/>
            <ac:picMk id="144" creationId="{79C882E9-650B-D970-8184-1834042DCBCF}"/>
          </ac:picMkLst>
        </pc:picChg>
        <pc:picChg chg="add del mod">
          <ac:chgData name="Shazaib Younis (2520438)" userId="c08fcaba-7169-4d78-b0b7-3c73d9abc340" providerId="ADAL" clId="{15415E55-5559-4EB1-BF65-F9D9CD9676AF}" dt="2026-03-20T05:55:19.094" v="4501"/>
          <ac:picMkLst>
            <pc:docMk/>
            <pc:sldMk cId="311717606" sldId="256"/>
            <ac:picMk id="145" creationId="{F3A0C4C3-CF0F-35B9-7336-99AD3BD12F02}"/>
          </ac:picMkLst>
        </pc:picChg>
        <pc:picChg chg="add del mod ord">
          <ac:chgData name="Shazaib Younis (2520438)" userId="c08fcaba-7169-4d78-b0b7-3c73d9abc340" providerId="ADAL" clId="{15415E55-5559-4EB1-BF65-F9D9CD9676AF}" dt="2026-03-20T05:55:30.372" v="4502"/>
          <ac:picMkLst>
            <pc:docMk/>
            <pc:sldMk cId="311717606" sldId="256"/>
            <ac:picMk id="146" creationId="{D9BD2DA1-B526-A3F0-24FD-518F6890EB5E}"/>
          </ac:picMkLst>
        </pc:picChg>
        <pc:picChg chg="add del mod">
          <ac:chgData name="Shazaib Younis (2520438)" userId="c08fcaba-7169-4d78-b0b7-3c73d9abc340" providerId="ADAL" clId="{15415E55-5559-4EB1-BF65-F9D9CD9676AF}" dt="2026-03-20T05:56:01.702" v="4504"/>
          <ac:picMkLst>
            <pc:docMk/>
            <pc:sldMk cId="311717606" sldId="256"/>
            <ac:picMk id="147" creationId="{B56FCC25-FF2B-A017-4CF9-35962F153ED7}"/>
          </ac:picMkLst>
        </pc:picChg>
        <pc:picChg chg="add del mod ord">
          <ac:chgData name="Shazaib Younis (2520438)" userId="c08fcaba-7169-4d78-b0b7-3c73d9abc340" providerId="ADAL" clId="{15415E55-5559-4EB1-BF65-F9D9CD9676AF}" dt="2026-03-20T05:59:37.468" v="4505"/>
          <ac:picMkLst>
            <pc:docMk/>
            <pc:sldMk cId="311717606" sldId="256"/>
            <ac:picMk id="150" creationId="{D54E604D-6D30-246A-9AAB-8472AA97AF03}"/>
          </ac:picMkLst>
        </pc:picChg>
        <pc:picChg chg="add del mod">
          <ac:chgData name="Shazaib Younis (2520438)" userId="c08fcaba-7169-4d78-b0b7-3c73d9abc340" providerId="ADAL" clId="{15415E55-5559-4EB1-BF65-F9D9CD9676AF}" dt="2026-03-20T06:00:37.110" v="4513"/>
          <ac:picMkLst>
            <pc:docMk/>
            <pc:sldMk cId="311717606" sldId="256"/>
            <ac:picMk id="151" creationId="{5FE90CBE-1B4A-0C61-911F-3CEB4B0804F0}"/>
          </ac:picMkLst>
        </pc:picChg>
        <pc:picChg chg="add del mod ord">
          <ac:chgData name="Shazaib Younis (2520438)" userId="c08fcaba-7169-4d78-b0b7-3c73d9abc340" providerId="ADAL" clId="{15415E55-5559-4EB1-BF65-F9D9CD9676AF}" dt="2026-03-20T06:04:14.548" v="4514"/>
          <ac:picMkLst>
            <pc:docMk/>
            <pc:sldMk cId="311717606" sldId="256"/>
            <ac:picMk id="152" creationId="{27674960-88DD-1D5D-1165-70458EB41983}"/>
          </ac:picMkLst>
        </pc:picChg>
        <pc:picChg chg="add del mod">
          <ac:chgData name="Shazaib Younis (2520438)" userId="c08fcaba-7169-4d78-b0b7-3c73d9abc340" providerId="ADAL" clId="{15415E55-5559-4EB1-BF65-F9D9CD9676AF}" dt="2026-03-20T06:13:33.015" v="4542"/>
          <ac:picMkLst>
            <pc:docMk/>
            <pc:sldMk cId="311717606" sldId="256"/>
            <ac:picMk id="153" creationId="{35CC3F31-5378-3D4B-CE70-D09F3B65386C}"/>
          </ac:picMkLst>
        </pc:picChg>
        <pc:picChg chg="add del mod ord">
          <ac:chgData name="Shazaib Younis (2520438)" userId="c08fcaba-7169-4d78-b0b7-3c73d9abc340" providerId="ADAL" clId="{15415E55-5559-4EB1-BF65-F9D9CD9676AF}" dt="2026-03-20T06:17:27.645" v="4543"/>
          <ac:picMkLst>
            <pc:docMk/>
            <pc:sldMk cId="311717606" sldId="256"/>
            <ac:picMk id="155" creationId="{2003BFE2-54D9-0998-1D2B-D98CC05F0C56}"/>
          </ac:picMkLst>
        </pc:picChg>
        <pc:picChg chg="add mod">
          <ac:chgData name="Shazaib Younis (2520438)" userId="c08fcaba-7169-4d78-b0b7-3c73d9abc340" providerId="ADAL" clId="{15415E55-5559-4EB1-BF65-F9D9CD9676AF}" dt="2026-03-20T06:17:27.645" v="4543"/>
          <ac:picMkLst>
            <pc:docMk/>
            <pc:sldMk cId="311717606" sldId="256"/>
            <ac:picMk id="156" creationId="{51287B15-2F71-B9D5-B727-98AA04D3691E}"/>
          </ac:picMkLst>
        </pc:picChg>
      </pc:sldChg>
      <pc:sldChg chg="addSp delSp modSp mod modTransition modAnim">
        <pc:chgData name="Shazaib Younis (2520438)" userId="c08fcaba-7169-4d78-b0b7-3c73d9abc340" providerId="ADAL" clId="{15415E55-5559-4EB1-BF65-F9D9CD9676AF}" dt="2026-03-20T06:17:27.645" v="4543"/>
        <pc:sldMkLst>
          <pc:docMk/>
          <pc:sldMk cId="1147010734" sldId="257"/>
        </pc:sldMkLst>
        <pc:spChg chg="add">
          <ac:chgData name="Shazaib Younis (2520438)" userId="c08fcaba-7169-4d78-b0b7-3c73d9abc340" providerId="ADAL" clId="{15415E55-5559-4EB1-BF65-F9D9CD9676AF}" dt="2026-03-11T01:26:43.209" v="3595" actId="26606"/>
          <ac:spMkLst>
            <pc:docMk/>
            <pc:sldMk cId="1147010734" sldId="257"/>
            <ac:spMk id="121" creationId="{AB8C311F-7253-4AED-9701-7FC0708C41C7}"/>
          </ac:spMkLst>
        </pc:spChg>
        <pc:spChg chg="add">
          <ac:chgData name="Shazaib Younis (2520438)" userId="c08fcaba-7169-4d78-b0b7-3c73d9abc340" providerId="ADAL" clId="{15415E55-5559-4EB1-BF65-F9D9CD9676AF}" dt="2026-03-11T01:26:43.209" v="3595" actId="26606"/>
          <ac:spMkLst>
            <pc:docMk/>
            <pc:sldMk cId="1147010734" sldId="257"/>
            <ac:spMk id="123" creationId="{E2384209-CB15-4CDF-9D31-C44FD9A3F20D}"/>
          </ac:spMkLst>
        </pc:spChg>
        <pc:spChg chg="add">
          <ac:chgData name="Shazaib Younis (2520438)" userId="c08fcaba-7169-4d78-b0b7-3c73d9abc340" providerId="ADAL" clId="{15415E55-5559-4EB1-BF65-F9D9CD9676AF}" dt="2026-03-11T01:26:43.209" v="3595" actId="26606"/>
          <ac:spMkLst>
            <pc:docMk/>
            <pc:sldMk cId="1147010734" sldId="257"/>
            <ac:spMk id="125" creationId="{2633B3B5-CC90-43F0-8714-D31D1F3F0209}"/>
          </ac:spMkLst>
        </pc:spChg>
        <pc:spChg chg="add">
          <ac:chgData name="Shazaib Younis (2520438)" userId="c08fcaba-7169-4d78-b0b7-3c73d9abc340" providerId="ADAL" clId="{15415E55-5559-4EB1-BF65-F9D9CD9676AF}" dt="2026-03-11T01:26:43.209" v="3595" actId="26606"/>
          <ac:spMkLst>
            <pc:docMk/>
            <pc:sldMk cId="1147010734" sldId="257"/>
            <ac:spMk id="127" creationId="{A8D57A06-A426-446D-B02C-A2DC6B62E45E}"/>
          </ac:spMkLst>
        </pc:spChg>
        <pc:graphicFrameChg chg="modGraphic">
          <ac:chgData name="Shazaib Younis (2520438)" userId="c08fcaba-7169-4d78-b0b7-3c73d9abc340" providerId="ADAL" clId="{15415E55-5559-4EB1-BF65-F9D9CD9676AF}" dt="2026-03-11T01:32:03.636" v="3664" actId="20577"/>
          <ac:graphicFrameMkLst>
            <pc:docMk/>
            <pc:sldMk cId="1147010734" sldId="257"/>
            <ac:graphicFrameMk id="4" creationId="{0685C930-5FA8-591C-84CD-39F479143029}"/>
          </ac:graphicFrameMkLst>
        </pc:graphicFrameChg>
        <pc:picChg chg="add del mod">
          <ac:chgData name="Shazaib Younis (2520438)" userId="c08fcaba-7169-4d78-b0b7-3c73d9abc340" providerId="ADAL" clId="{15415E55-5559-4EB1-BF65-F9D9CD9676AF}" dt="2026-03-20T05:00:52.268" v="4398"/>
          <ac:picMkLst>
            <pc:docMk/>
            <pc:sldMk cId="1147010734" sldId="257"/>
            <ac:picMk id="6" creationId="{01AEBB45-39F5-4C4C-612E-B0E3FBCB6868}"/>
          </ac:picMkLst>
        </pc:picChg>
        <pc:picChg chg="add del mod">
          <ac:chgData name="Shazaib Younis (2520438)" userId="c08fcaba-7169-4d78-b0b7-3c73d9abc340" providerId="ADAL" clId="{15415E55-5559-4EB1-BF65-F9D9CD9676AF}" dt="2026-03-20T05:00:59.626" v="4403"/>
          <ac:picMkLst>
            <pc:docMk/>
            <pc:sldMk cId="1147010734" sldId="257"/>
            <ac:picMk id="14" creationId="{8B763C05-DACF-EBD4-5CCB-371C74F9278A}"/>
          </ac:picMkLst>
        </pc:picChg>
        <pc:picChg chg="add del mod ord">
          <ac:chgData name="Shazaib Younis (2520438)" userId="c08fcaba-7169-4d78-b0b7-3c73d9abc340" providerId="ADAL" clId="{15415E55-5559-4EB1-BF65-F9D9CD9676AF}" dt="2026-03-20T05:02:55.795" v="4404"/>
          <ac:picMkLst>
            <pc:docMk/>
            <pc:sldMk cId="1147010734" sldId="257"/>
            <ac:picMk id="17" creationId="{025EB3B1-73F6-C8D9-9F3E-F9321930C5F1}"/>
          </ac:picMkLst>
        </pc:picChg>
        <pc:picChg chg="add del mod">
          <ac:chgData name="Shazaib Younis (2520438)" userId="c08fcaba-7169-4d78-b0b7-3c73d9abc340" providerId="ADAL" clId="{15415E55-5559-4EB1-BF65-F9D9CD9676AF}" dt="2026-03-20T05:03:03.089" v="4409"/>
          <ac:picMkLst>
            <pc:docMk/>
            <pc:sldMk cId="1147010734" sldId="257"/>
            <ac:picMk id="18" creationId="{056FB6A9-68E4-95E3-7B23-74728A5DB9B8}"/>
          </ac:picMkLst>
        </pc:picChg>
        <pc:picChg chg="add del mod ord">
          <ac:chgData name="Shazaib Younis (2520438)" userId="c08fcaba-7169-4d78-b0b7-3c73d9abc340" providerId="ADAL" clId="{15415E55-5559-4EB1-BF65-F9D9CD9676AF}" dt="2026-03-20T05:09:00.843" v="4414"/>
          <ac:picMkLst>
            <pc:docMk/>
            <pc:sldMk cId="1147010734" sldId="257"/>
            <ac:picMk id="21" creationId="{5C38002E-826C-83F2-0265-3AAD4AC04B09}"/>
          </ac:picMkLst>
        </pc:picChg>
        <pc:picChg chg="add del mod">
          <ac:chgData name="Shazaib Younis (2520438)" userId="c08fcaba-7169-4d78-b0b7-3c73d9abc340" providerId="ADAL" clId="{15415E55-5559-4EB1-BF65-F9D9CD9676AF}" dt="2026-03-20T05:10:35.392" v="4424"/>
          <ac:picMkLst>
            <pc:docMk/>
            <pc:sldMk cId="1147010734" sldId="257"/>
            <ac:picMk id="22" creationId="{69818E41-4EF6-7DAC-0772-F85A026E835D}"/>
          </ac:picMkLst>
        </pc:picChg>
        <pc:picChg chg="add del mod ord">
          <ac:chgData name="Shazaib Younis (2520438)" userId="c08fcaba-7169-4d78-b0b7-3c73d9abc340" providerId="ADAL" clId="{15415E55-5559-4EB1-BF65-F9D9CD9676AF}" dt="2026-03-20T05:12:21.763" v="4425"/>
          <ac:picMkLst>
            <pc:docMk/>
            <pc:sldMk cId="1147010734" sldId="257"/>
            <ac:picMk id="23" creationId="{4F5B9FFB-679F-CEDC-663A-92D8CAC7007B}"/>
          </ac:picMkLst>
        </pc:picChg>
        <pc:picChg chg="add del mod">
          <ac:chgData name="Shazaib Younis (2520438)" userId="c08fcaba-7169-4d78-b0b7-3c73d9abc340" providerId="ADAL" clId="{15415E55-5559-4EB1-BF65-F9D9CD9676AF}" dt="2026-03-20T05:12:28.718" v="4430"/>
          <ac:picMkLst>
            <pc:docMk/>
            <pc:sldMk cId="1147010734" sldId="257"/>
            <ac:picMk id="24" creationId="{D4BF7337-8AA3-0A44-5C44-06E71F2570F2}"/>
          </ac:picMkLst>
        </pc:picChg>
        <pc:picChg chg="add del mod ord">
          <ac:chgData name="Shazaib Younis (2520438)" userId="c08fcaba-7169-4d78-b0b7-3c73d9abc340" providerId="ADAL" clId="{15415E55-5559-4EB1-BF65-F9D9CD9676AF}" dt="2026-03-20T05:20:42.580" v="4438"/>
          <ac:picMkLst>
            <pc:docMk/>
            <pc:sldMk cId="1147010734" sldId="257"/>
            <ac:picMk id="27" creationId="{7AF200E2-0B40-3E74-EDD1-09007E589B27}"/>
          </ac:picMkLst>
        </pc:picChg>
        <pc:picChg chg="add del mod">
          <ac:chgData name="Shazaib Younis (2520438)" userId="c08fcaba-7169-4d78-b0b7-3c73d9abc340" providerId="ADAL" clId="{15415E55-5559-4EB1-BF65-F9D9CD9676AF}" dt="2026-03-20T05:37:04.889" v="4457"/>
          <ac:picMkLst>
            <pc:docMk/>
            <pc:sldMk cId="1147010734" sldId="257"/>
            <ac:picMk id="28" creationId="{8BCEBE69-07A0-AB74-4B29-5A2FA2DA81C7}"/>
          </ac:picMkLst>
        </pc:picChg>
        <pc:picChg chg="add del mod">
          <ac:chgData name="Shazaib Younis (2520438)" userId="c08fcaba-7169-4d78-b0b7-3c73d9abc340" providerId="ADAL" clId="{15415E55-5559-4EB1-BF65-F9D9CD9676AF}" dt="2026-03-20T05:38:16.911" v="4467"/>
          <ac:picMkLst>
            <pc:docMk/>
            <pc:sldMk cId="1147010734" sldId="257"/>
            <ac:picMk id="36" creationId="{C52B1252-A809-43C0-9A5F-B774DEAA21FF}"/>
          </ac:picMkLst>
        </pc:picChg>
        <pc:picChg chg="add del mod ord">
          <ac:chgData name="Shazaib Younis (2520438)" userId="c08fcaba-7169-4d78-b0b7-3c73d9abc340" providerId="ADAL" clId="{15415E55-5559-4EB1-BF65-F9D9CD9676AF}" dt="2026-03-20T05:41:40.422" v="4468"/>
          <ac:picMkLst>
            <pc:docMk/>
            <pc:sldMk cId="1147010734" sldId="257"/>
            <ac:picMk id="37" creationId="{6465DFD8-7D6E-B391-FDAE-710B23FB1C08}"/>
          </ac:picMkLst>
        </pc:picChg>
        <pc:picChg chg="add del mod">
          <ac:chgData name="Shazaib Younis (2520438)" userId="c08fcaba-7169-4d78-b0b7-3c73d9abc340" providerId="ADAL" clId="{15415E55-5559-4EB1-BF65-F9D9CD9676AF}" dt="2026-03-20T05:46:51.311" v="4484"/>
          <ac:picMkLst>
            <pc:docMk/>
            <pc:sldMk cId="1147010734" sldId="257"/>
            <ac:picMk id="38" creationId="{EF86FDBA-74E4-D30C-43D6-16D16E4E9F6F}"/>
          </ac:picMkLst>
        </pc:picChg>
        <pc:picChg chg="add del mod ord">
          <ac:chgData name="Shazaib Younis (2520438)" userId="c08fcaba-7169-4d78-b0b7-3c73d9abc340" providerId="ADAL" clId="{15415E55-5559-4EB1-BF65-F9D9CD9676AF}" dt="2026-03-20T05:50:48.640" v="4485"/>
          <ac:picMkLst>
            <pc:docMk/>
            <pc:sldMk cId="1147010734" sldId="257"/>
            <ac:picMk id="42" creationId="{492E3B5E-ED91-3D23-CAAB-F7448321B7C4}"/>
          </ac:picMkLst>
        </pc:picChg>
        <pc:picChg chg="add del mod">
          <ac:chgData name="Shazaib Younis (2520438)" userId="c08fcaba-7169-4d78-b0b7-3c73d9abc340" providerId="ADAL" clId="{15415E55-5559-4EB1-BF65-F9D9CD9676AF}" dt="2026-03-20T05:53:04.650" v="4494"/>
          <ac:picMkLst>
            <pc:docMk/>
            <pc:sldMk cId="1147010734" sldId="257"/>
            <ac:picMk id="43" creationId="{36058C38-873A-D887-9E0D-FCA614E7402D}"/>
          </ac:picMkLst>
        </pc:picChg>
        <pc:picChg chg="add del mod ord">
          <ac:chgData name="Shazaib Younis (2520438)" userId="c08fcaba-7169-4d78-b0b7-3c73d9abc340" providerId="ADAL" clId="{15415E55-5559-4EB1-BF65-F9D9CD9676AF}" dt="2026-03-20T05:55:10.351" v="4495"/>
          <ac:picMkLst>
            <pc:docMk/>
            <pc:sldMk cId="1147010734" sldId="257"/>
            <ac:picMk id="44" creationId="{AE353C6E-28A0-4F8E-CFA3-BA2498CD1B30}"/>
          </ac:picMkLst>
        </pc:picChg>
        <pc:picChg chg="add del mod">
          <ac:chgData name="Shazaib Younis (2520438)" userId="c08fcaba-7169-4d78-b0b7-3c73d9abc340" providerId="ADAL" clId="{15415E55-5559-4EB1-BF65-F9D9CD9676AF}" dt="2026-03-20T05:55:19.094" v="4501"/>
          <ac:picMkLst>
            <pc:docMk/>
            <pc:sldMk cId="1147010734" sldId="257"/>
            <ac:picMk id="45" creationId="{88DF8C22-4D66-0132-CD5C-0AD5C47647A4}"/>
          </ac:picMkLst>
        </pc:picChg>
        <pc:picChg chg="add del mod ord">
          <ac:chgData name="Shazaib Younis (2520438)" userId="c08fcaba-7169-4d78-b0b7-3c73d9abc340" providerId="ADAL" clId="{15415E55-5559-4EB1-BF65-F9D9CD9676AF}" dt="2026-03-20T05:59:37.468" v="4505"/>
          <ac:picMkLst>
            <pc:docMk/>
            <pc:sldMk cId="1147010734" sldId="257"/>
            <ac:picMk id="46" creationId="{31F739B5-4791-4A1A-FD6C-67BC3A152412}"/>
          </ac:picMkLst>
        </pc:picChg>
        <pc:picChg chg="add del mod">
          <ac:chgData name="Shazaib Younis (2520438)" userId="c08fcaba-7169-4d78-b0b7-3c73d9abc340" providerId="ADAL" clId="{15415E55-5559-4EB1-BF65-F9D9CD9676AF}" dt="2026-03-20T05:59:45.726" v="4507"/>
          <ac:picMkLst>
            <pc:docMk/>
            <pc:sldMk cId="1147010734" sldId="257"/>
            <ac:picMk id="47" creationId="{57C563E5-381E-0AFB-F6C4-E5A22EDC3753}"/>
          </ac:picMkLst>
        </pc:picChg>
        <pc:picChg chg="add del mod ord">
          <ac:chgData name="Shazaib Younis (2520438)" userId="c08fcaba-7169-4d78-b0b7-3c73d9abc340" providerId="ADAL" clId="{15415E55-5559-4EB1-BF65-F9D9CD9676AF}" dt="2026-03-20T06:00:02.234" v="4508"/>
          <ac:picMkLst>
            <pc:docMk/>
            <pc:sldMk cId="1147010734" sldId="257"/>
            <ac:picMk id="50" creationId="{025CD5C1-DB42-3D7D-D51D-3E34FF2C6BD1}"/>
          </ac:picMkLst>
        </pc:picChg>
        <pc:picChg chg="add del mod">
          <ac:chgData name="Shazaib Younis (2520438)" userId="c08fcaba-7169-4d78-b0b7-3c73d9abc340" providerId="ADAL" clId="{15415E55-5559-4EB1-BF65-F9D9CD9676AF}" dt="2026-03-20T06:00:37.110" v="4513"/>
          <ac:picMkLst>
            <pc:docMk/>
            <pc:sldMk cId="1147010734" sldId="257"/>
            <ac:picMk id="51" creationId="{29F99E9F-264F-34D8-91BA-3930BC2CCDBC}"/>
          </ac:picMkLst>
        </pc:picChg>
        <pc:picChg chg="add del mod ord">
          <ac:chgData name="Shazaib Younis (2520438)" userId="c08fcaba-7169-4d78-b0b7-3c73d9abc340" providerId="ADAL" clId="{15415E55-5559-4EB1-BF65-F9D9CD9676AF}" dt="2026-03-20T06:04:14.548" v="4514"/>
          <ac:picMkLst>
            <pc:docMk/>
            <pc:sldMk cId="1147010734" sldId="257"/>
            <ac:picMk id="54" creationId="{2B37D8E4-1EA3-C347-8968-B7F0FD33A476}"/>
          </ac:picMkLst>
        </pc:picChg>
        <pc:picChg chg="add del mod">
          <ac:chgData name="Shazaib Younis (2520438)" userId="c08fcaba-7169-4d78-b0b7-3c73d9abc340" providerId="ADAL" clId="{15415E55-5559-4EB1-BF65-F9D9CD9676AF}" dt="2026-03-20T06:04:22.341" v="4516"/>
          <ac:picMkLst>
            <pc:docMk/>
            <pc:sldMk cId="1147010734" sldId="257"/>
            <ac:picMk id="55" creationId="{CA2A347A-48CE-3207-E0DD-F664F11FB5C8}"/>
          </ac:picMkLst>
        </pc:picChg>
        <pc:picChg chg="add del mod ord">
          <ac:chgData name="Shazaib Younis (2520438)" userId="c08fcaba-7169-4d78-b0b7-3c73d9abc340" providerId="ADAL" clId="{15415E55-5559-4EB1-BF65-F9D9CD9676AF}" dt="2026-03-20T06:04:34.716" v="4517"/>
          <ac:picMkLst>
            <pc:docMk/>
            <pc:sldMk cId="1147010734" sldId="257"/>
            <ac:picMk id="58" creationId="{C4A34670-F811-6384-AE69-10602FB6E717}"/>
          </ac:picMkLst>
        </pc:picChg>
        <pc:picChg chg="add del mod">
          <ac:chgData name="Shazaib Younis (2520438)" userId="c08fcaba-7169-4d78-b0b7-3c73d9abc340" providerId="ADAL" clId="{15415E55-5559-4EB1-BF65-F9D9CD9676AF}" dt="2026-03-20T06:04:42.648" v="4519"/>
          <ac:picMkLst>
            <pc:docMk/>
            <pc:sldMk cId="1147010734" sldId="257"/>
            <ac:picMk id="59" creationId="{92FAB00C-0101-8C74-8799-4A201223233B}"/>
          </ac:picMkLst>
        </pc:picChg>
        <pc:picChg chg="add del mod ord">
          <ac:chgData name="Shazaib Younis (2520438)" userId="c08fcaba-7169-4d78-b0b7-3c73d9abc340" providerId="ADAL" clId="{15415E55-5559-4EB1-BF65-F9D9CD9676AF}" dt="2026-03-20T06:06:06.213" v="4520"/>
          <ac:picMkLst>
            <pc:docMk/>
            <pc:sldMk cId="1147010734" sldId="257"/>
            <ac:picMk id="62" creationId="{FE642689-F9CA-04DD-E323-9F9E565B7CE9}"/>
          </ac:picMkLst>
        </pc:picChg>
        <pc:picChg chg="add del mod">
          <ac:chgData name="Shazaib Younis (2520438)" userId="c08fcaba-7169-4d78-b0b7-3c73d9abc340" providerId="ADAL" clId="{15415E55-5559-4EB1-BF65-F9D9CD9676AF}" dt="2026-03-20T06:13:33.015" v="4542"/>
          <ac:picMkLst>
            <pc:docMk/>
            <pc:sldMk cId="1147010734" sldId="257"/>
            <ac:picMk id="63" creationId="{D2D443BF-EC25-154E-143D-2F71E70691DB}"/>
          </ac:picMkLst>
        </pc:picChg>
        <pc:picChg chg="add del mod ord">
          <ac:chgData name="Shazaib Younis (2520438)" userId="c08fcaba-7169-4d78-b0b7-3c73d9abc340" providerId="ADAL" clId="{15415E55-5559-4EB1-BF65-F9D9CD9676AF}" dt="2026-03-20T06:17:27.645" v="4543"/>
          <ac:picMkLst>
            <pc:docMk/>
            <pc:sldMk cId="1147010734" sldId="257"/>
            <ac:picMk id="67" creationId="{9D628889-8E02-224E-45D6-1400FCD98728}"/>
          </ac:picMkLst>
        </pc:picChg>
        <pc:picChg chg="add mod">
          <ac:chgData name="Shazaib Younis (2520438)" userId="c08fcaba-7169-4d78-b0b7-3c73d9abc340" providerId="ADAL" clId="{15415E55-5559-4EB1-BF65-F9D9CD9676AF}" dt="2026-03-20T06:17:27.645" v="4543"/>
          <ac:picMkLst>
            <pc:docMk/>
            <pc:sldMk cId="1147010734" sldId="257"/>
            <ac:picMk id="68" creationId="{AC507976-F63E-A782-9B63-B63BF9708A63}"/>
          </ac:picMkLst>
        </pc:picChg>
      </pc:sldChg>
      <pc:sldChg chg="addSp delSp modSp mod modTransition modAnim">
        <pc:chgData name="Shazaib Younis (2520438)" userId="c08fcaba-7169-4d78-b0b7-3c73d9abc340" providerId="ADAL" clId="{15415E55-5559-4EB1-BF65-F9D9CD9676AF}" dt="2026-03-20T06:24:05.744" v="4564"/>
        <pc:sldMkLst>
          <pc:docMk/>
          <pc:sldMk cId="2431601311" sldId="258"/>
        </pc:sldMkLst>
        <pc:spChg chg="mod">
          <ac:chgData name="Shazaib Younis (2520438)" userId="c08fcaba-7169-4d78-b0b7-3c73d9abc340" providerId="ADAL" clId="{15415E55-5559-4EB1-BF65-F9D9CD9676AF}" dt="2026-03-10T17:28:14.460" v="476" actId="115"/>
          <ac:spMkLst>
            <pc:docMk/>
            <pc:sldMk cId="2431601311" sldId="258"/>
            <ac:spMk id="2" creationId="{BFF4B55C-076C-9BB1-E909-CEAE747602C1}"/>
          </ac:spMkLst>
        </pc:spChg>
        <pc:spChg chg="mod">
          <ac:chgData name="Shazaib Younis (2520438)" userId="c08fcaba-7169-4d78-b0b7-3c73d9abc340" providerId="ADAL" clId="{15415E55-5559-4EB1-BF65-F9D9CD9676AF}" dt="2026-03-11T01:18:27.021" v="3556" actId="1076"/>
          <ac:spMkLst>
            <pc:docMk/>
            <pc:sldMk cId="2431601311" sldId="258"/>
            <ac:spMk id="3" creationId="{87E0FB5E-A107-942E-C251-8658773DCEAF}"/>
          </ac:spMkLst>
        </pc:spChg>
        <pc:spChg chg="add mod">
          <ac:chgData name="Shazaib Younis (2520438)" userId="c08fcaba-7169-4d78-b0b7-3c73d9abc340" providerId="ADAL" clId="{15415E55-5559-4EB1-BF65-F9D9CD9676AF}" dt="2026-03-11T01:23:25.346" v="3573" actId="14100"/>
          <ac:spMkLst>
            <pc:docMk/>
            <pc:sldMk cId="2431601311" sldId="258"/>
            <ac:spMk id="4" creationId="{088B6A7A-78F7-4E32-DF8B-B8E5A1148AC7}"/>
          </ac:spMkLst>
        </pc:spChg>
        <pc:spChg chg="add mod">
          <ac:chgData name="Shazaib Younis (2520438)" userId="c08fcaba-7169-4d78-b0b7-3c73d9abc340" providerId="ADAL" clId="{15415E55-5559-4EB1-BF65-F9D9CD9676AF}" dt="2026-03-11T01:23:21.885" v="3572" actId="14100"/>
          <ac:spMkLst>
            <pc:docMk/>
            <pc:sldMk cId="2431601311" sldId="258"/>
            <ac:spMk id="5" creationId="{44913ABD-FEBA-C5CC-2A94-92E6D0ABA1DB}"/>
          </ac:spMkLst>
        </pc:spChg>
        <pc:spChg chg="add mod">
          <ac:chgData name="Shazaib Younis (2520438)" userId="c08fcaba-7169-4d78-b0b7-3c73d9abc340" providerId="ADAL" clId="{15415E55-5559-4EB1-BF65-F9D9CD9676AF}" dt="2026-03-13T21:34:50.866" v="3677" actId="1076"/>
          <ac:spMkLst>
            <pc:docMk/>
            <pc:sldMk cId="2431601311" sldId="258"/>
            <ac:spMk id="6" creationId="{A844DAAF-96A5-31D3-5A7A-28D0EAD41E9F}"/>
          </ac:spMkLst>
        </pc:spChg>
        <pc:spChg chg="add mod">
          <ac:chgData name="Shazaib Younis (2520438)" userId="c08fcaba-7169-4d78-b0b7-3c73d9abc340" providerId="ADAL" clId="{15415E55-5559-4EB1-BF65-F9D9CD9676AF}" dt="2026-03-13T21:34:56.160" v="3678" actId="1076"/>
          <ac:spMkLst>
            <pc:docMk/>
            <pc:sldMk cId="2431601311" sldId="258"/>
            <ac:spMk id="8" creationId="{4237EC84-6E2E-3994-C67A-2306EA49EA64}"/>
          </ac:spMkLst>
        </pc:spChg>
        <pc:spChg chg="add mod">
          <ac:chgData name="Shazaib Younis (2520438)" userId="c08fcaba-7169-4d78-b0b7-3c73d9abc340" providerId="ADAL" clId="{15415E55-5559-4EB1-BF65-F9D9CD9676AF}" dt="2026-03-13T21:35:26.314" v="3686" actId="14100"/>
          <ac:spMkLst>
            <pc:docMk/>
            <pc:sldMk cId="2431601311" sldId="258"/>
            <ac:spMk id="9" creationId="{C49A25E9-8A4A-9D2F-BE38-80010199AD91}"/>
          </ac:spMkLst>
        </pc:spChg>
        <pc:picChg chg="add del mod">
          <ac:chgData name="Shazaib Younis (2520438)" userId="c08fcaba-7169-4d78-b0b7-3c73d9abc340" providerId="ADAL" clId="{15415E55-5559-4EB1-BF65-F9D9CD9676AF}" dt="2026-03-20T05:43:38.360" v="4472"/>
          <ac:picMkLst>
            <pc:docMk/>
            <pc:sldMk cId="2431601311" sldId="258"/>
            <ac:picMk id="11" creationId="{CAB06387-9691-D820-26AE-B7A8212E969A}"/>
          </ac:picMkLst>
        </pc:picChg>
        <pc:picChg chg="add del mod">
          <ac:chgData name="Shazaib Younis (2520438)" userId="c08fcaba-7169-4d78-b0b7-3c73d9abc340" providerId="ADAL" clId="{15415E55-5559-4EB1-BF65-F9D9CD9676AF}" dt="2026-03-20T05:46:51.311" v="4484"/>
          <ac:picMkLst>
            <pc:docMk/>
            <pc:sldMk cId="2431601311" sldId="258"/>
            <ac:picMk id="24" creationId="{B73C9A2C-1F60-FDA9-619E-2D7CACC3882C}"/>
          </ac:picMkLst>
        </pc:picChg>
        <pc:picChg chg="add del mod ord">
          <ac:chgData name="Shazaib Younis (2520438)" userId="c08fcaba-7169-4d78-b0b7-3c73d9abc340" providerId="ADAL" clId="{15415E55-5559-4EB1-BF65-F9D9CD9676AF}" dt="2026-03-20T05:50:48.640" v="4485"/>
          <ac:picMkLst>
            <pc:docMk/>
            <pc:sldMk cId="2431601311" sldId="258"/>
            <ac:picMk id="31" creationId="{F1A49D51-13B7-7595-C683-15BA97CF4F5E}"/>
          </ac:picMkLst>
        </pc:picChg>
        <pc:picChg chg="add del mod">
          <ac:chgData name="Shazaib Younis (2520438)" userId="c08fcaba-7169-4d78-b0b7-3c73d9abc340" providerId="ADAL" clId="{15415E55-5559-4EB1-BF65-F9D9CD9676AF}" dt="2026-03-20T05:53:04.650" v="4494"/>
          <ac:picMkLst>
            <pc:docMk/>
            <pc:sldMk cId="2431601311" sldId="258"/>
            <ac:picMk id="32" creationId="{67377A5C-AD3E-BA1D-4649-9BE7B9F6B621}"/>
          </ac:picMkLst>
        </pc:picChg>
        <pc:picChg chg="add del mod ord">
          <ac:chgData name="Shazaib Younis (2520438)" userId="c08fcaba-7169-4d78-b0b7-3c73d9abc340" providerId="ADAL" clId="{15415E55-5559-4EB1-BF65-F9D9CD9676AF}" dt="2026-03-20T06:11:15.130" v="4530"/>
          <ac:picMkLst>
            <pc:docMk/>
            <pc:sldMk cId="2431601311" sldId="258"/>
            <ac:picMk id="34" creationId="{2804E7B1-D605-E528-873D-7E1043519D3B}"/>
          </ac:picMkLst>
        </pc:picChg>
        <pc:picChg chg="add del mod">
          <ac:chgData name="Shazaib Younis (2520438)" userId="c08fcaba-7169-4d78-b0b7-3c73d9abc340" providerId="ADAL" clId="{15415E55-5559-4EB1-BF65-F9D9CD9676AF}" dt="2026-03-20T06:11:24.880" v="4532"/>
          <ac:picMkLst>
            <pc:docMk/>
            <pc:sldMk cId="2431601311" sldId="258"/>
            <ac:picMk id="35" creationId="{C19CBC60-B77E-6AD3-C6F7-579762BF9A5F}"/>
          </ac:picMkLst>
        </pc:picChg>
        <pc:picChg chg="add del mod ord">
          <ac:chgData name="Shazaib Younis (2520438)" userId="c08fcaba-7169-4d78-b0b7-3c73d9abc340" providerId="ADAL" clId="{15415E55-5559-4EB1-BF65-F9D9CD9676AF}" dt="2026-03-20T06:11:53.092" v="4533"/>
          <ac:picMkLst>
            <pc:docMk/>
            <pc:sldMk cId="2431601311" sldId="258"/>
            <ac:picMk id="38" creationId="{09F7FB5D-E037-FC3C-C484-77FF1FA27EE3}"/>
          </ac:picMkLst>
        </pc:picChg>
        <pc:picChg chg="add del mod">
          <ac:chgData name="Shazaib Younis (2520438)" userId="c08fcaba-7169-4d78-b0b7-3c73d9abc340" providerId="ADAL" clId="{15415E55-5559-4EB1-BF65-F9D9CD9676AF}" dt="2026-03-20T06:13:33.015" v="4542"/>
          <ac:picMkLst>
            <pc:docMk/>
            <pc:sldMk cId="2431601311" sldId="258"/>
            <ac:picMk id="39" creationId="{12648090-F89D-ACB9-C1C4-D158DFEED388}"/>
          </ac:picMkLst>
        </pc:picChg>
        <pc:picChg chg="add del mod ord">
          <ac:chgData name="Shazaib Younis (2520438)" userId="c08fcaba-7169-4d78-b0b7-3c73d9abc340" providerId="ADAL" clId="{15415E55-5559-4EB1-BF65-F9D9CD9676AF}" dt="2026-03-20T06:24:05.744" v="4564"/>
          <ac:picMkLst>
            <pc:docMk/>
            <pc:sldMk cId="2431601311" sldId="258"/>
            <ac:picMk id="43" creationId="{0832EA1E-2758-54C2-0634-602414DAE6D4}"/>
          </ac:picMkLst>
        </pc:picChg>
        <pc:picChg chg="add mod">
          <ac:chgData name="Shazaib Younis (2520438)" userId="c08fcaba-7169-4d78-b0b7-3c73d9abc340" providerId="ADAL" clId="{15415E55-5559-4EB1-BF65-F9D9CD9676AF}" dt="2026-03-20T06:24:05.744" v="4564"/>
          <ac:picMkLst>
            <pc:docMk/>
            <pc:sldMk cId="2431601311" sldId="258"/>
            <ac:picMk id="44" creationId="{FA4F45CB-B7CB-857D-5D33-0B05AC7FC36A}"/>
          </ac:picMkLst>
        </pc:picChg>
      </pc:sldChg>
      <pc:sldChg chg="addSp delSp modSp mod modTransition modAnim">
        <pc:chgData name="Shazaib Younis (2520438)" userId="c08fcaba-7169-4d78-b0b7-3c73d9abc340" providerId="ADAL" clId="{15415E55-5559-4EB1-BF65-F9D9CD9676AF}" dt="2026-03-20T06:17:27.645" v="4543"/>
        <pc:sldMkLst>
          <pc:docMk/>
          <pc:sldMk cId="1392536451" sldId="259"/>
        </pc:sldMkLst>
        <pc:spChg chg="mod">
          <ac:chgData name="Shazaib Younis (2520438)" userId="c08fcaba-7169-4d78-b0b7-3c73d9abc340" providerId="ADAL" clId="{15415E55-5559-4EB1-BF65-F9D9CD9676AF}" dt="2026-03-11T00:50:11.172" v="3457" actId="20577"/>
          <ac:spMkLst>
            <pc:docMk/>
            <pc:sldMk cId="1392536451" sldId="259"/>
            <ac:spMk id="2" creationId="{7FE86081-81D8-C65A-4C7B-76A7FC15D76A}"/>
          </ac:spMkLst>
        </pc:spChg>
        <pc:spChg chg="add">
          <ac:chgData name="Shazaib Younis (2520438)" userId="c08fcaba-7169-4d78-b0b7-3c73d9abc340" providerId="ADAL" clId="{15415E55-5559-4EB1-BF65-F9D9CD9676AF}" dt="2026-03-11T00:10:35.462" v="1257" actId="26606"/>
          <ac:spMkLst>
            <pc:docMk/>
            <pc:sldMk cId="1392536451" sldId="259"/>
            <ac:spMk id="20" creationId="{D12DDE76-C203-4047-9998-63900085B5E8}"/>
          </ac:spMkLst>
        </pc:spChg>
        <pc:graphicFrameChg chg="add mod ord modGraphic">
          <ac:chgData name="Shazaib Younis (2520438)" userId="c08fcaba-7169-4d78-b0b7-3c73d9abc340" providerId="ADAL" clId="{15415E55-5559-4EB1-BF65-F9D9CD9676AF}" dt="2026-03-11T00:10:35.462" v="1257" actId="26606"/>
          <ac:graphicFrameMkLst>
            <pc:docMk/>
            <pc:sldMk cId="1392536451" sldId="259"/>
            <ac:graphicFrameMk id="4" creationId="{EF8197E7-F3D4-006D-DF22-1CFE0F9A9293}"/>
          </ac:graphicFrameMkLst>
        </pc:graphicFrameChg>
        <pc:picChg chg="add mod">
          <ac:chgData name="Shazaib Younis (2520438)" userId="c08fcaba-7169-4d78-b0b7-3c73d9abc340" providerId="ADAL" clId="{15415E55-5559-4EB1-BF65-F9D9CD9676AF}" dt="2026-03-16T19:21:28.016" v="4326" actId="1076"/>
          <ac:picMkLst>
            <pc:docMk/>
            <pc:sldMk cId="1392536451" sldId="259"/>
            <ac:picMk id="5" creationId="{6E70AE67-BA7F-36D6-7EA1-E705757BEF2A}"/>
          </ac:picMkLst>
        </pc:picChg>
        <pc:picChg chg="add del mod">
          <ac:chgData name="Shazaib Younis (2520438)" userId="c08fcaba-7169-4d78-b0b7-3c73d9abc340" providerId="ADAL" clId="{15415E55-5559-4EB1-BF65-F9D9CD9676AF}" dt="2026-03-20T04:46:45.373" v="4355"/>
          <ac:picMkLst>
            <pc:docMk/>
            <pc:sldMk cId="1392536451" sldId="259"/>
            <ac:picMk id="24" creationId="{C0D74019-FF5E-3478-C429-C0C7E04ED12D}"/>
          </ac:picMkLst>
        </pc:picChg>
        <pc:picChg chg="add del mod">
          <ac:chgData name="Shazaib Younis (2520438)" userId="c08fcaba-7169-4d78-b0b7-3c73d9abc340" providerId="ADAL" clId="{15415E55-5559-4EB1-BF65-F9D9CD9676AF}" dt="2026-03-20T04:47:32.609" v="4359"/>
          <ac:picMkLst>
            <pc:docMk/>
            <pc:sldMk cId="1392536451" sldId="259"/>
            <ac:picMk id="29" creationId="{95B1ACE9-E235-BBBC-A5AA-F76771569131}"/>
          </ac:picMkLst>
        </pc:picChg>
        <pc:picChg chg="add del mod ord">
          <ac:chgData name="Shazaib Younis (2520438)" userId="c08fcaba-7169-4d78-b0b7-3c73d9abc340" providerId="ADAL" clId="{15415E55-5559-4EB1-BF65-F9D9CD9676AF}" dt="2026-03-20T04:52:40.054" v="4380"/>
          <ac:picMkLst>
            <pc:docMk/>
            <pc:sldMk cId="1392536451" sldId="259"/>
            <ac:picMk id="32" creationId="{4589C452-DA04-981D-8791-EA2CDF932E6F}"/>
          </ac:picMkLst>
        </pc:picChg>
        <pc:picChg chg="add del mod">
          <ac:chgData name="Shazaib Younis (2520438)" userId="c08fcaba-7169-4d78-b0b7-3c73d9abc340" providerId="ADAL" clId="{15415E55-5559-4EB1-BF65-F9D9CD9676AF}" dt="2026-03-20T04:52:47.369" v="4384"/>
          <ac:picMkLst>
            <pc:docMk/>
            <pc:sldMk cId="1392536451" sldId="259"/>
            <ac:picMk id="33" creationId="{5F0D8D50-3C46-52B4-F2D8-519886CF9693}"/>
          </ac:picMkLst>
        </pc:picChg>
        <pc:picChg chg="add del mod ord">
          <ac:chgData name="Shazaib Younis (2520438)" userId="c08fcaba-7169-4d78-b0b7-3c73d9abc340" providerId="ADAL" clId="{15415E55-5559-4EB1-BF65-F9D9CD9676AF}" dt="2026-03-20T04:54:52.745" v="4385"/>
          <ac:picMkLst>
            <pc:docMk/>
            <pc:sldMk cId="1392536451" sldId="259"/>
            <ac:picMk id="36" creationId="{D932588C-5E17-2AB8-6866-2CAA6B779B7C}"/>
          </ac:picMkLst>
        </pc:picChg>
        <pc:picChg chg="add del mod">
          <ac:chgData name="Shazaib Younis (2520438)" userId="c08fcaba-7169-4d78-b0b7-3c73d9abc340" providerId="ADAL" clId="{15415E55-5559-4EB1-BF65-F9D9CD9676AF}" dt="2026-03-20T04:55:42.733" v="4389"/>
          <ac:picMkLst>
            <pc:docMk/>
            <pc:sldMk cId="1392536451" sldId="259"/>
            <ac:picMk id="37" creationId="{B28C5173-060C-5292-1B35-794A7AEE6493}"/>
          </ac:picMkLst>
        </pc:picChg>
        <pc:picChg chg="add del mod ord">
          <ac:chgData name="Shazaib Younis (2520438)" userId="c08fcaba-7169-4d78-b0b7-3c73d9abc340" providerId="ADAL" clId="{15415E55-5559-4EB1-BF65-F9D9CD9676AF}" dt="2026-03-20T05:00:52.268" v="4398"/>
          <ac:picMkLst>
            <pc:docMk/>
            <pc:sldMk cId="1392536451" sldId="259"/>
            <ac:picMk id="38" creationId="{45E24149-1B4C-D943-626D-7F97FB5C276E}"/>
          </ac:picMkLst>
        </pc:picChg>
        <pc:picChg chg="add del mod">
          <ac:chgData name="Shazaib Younis (2520438)" userId="c08fcaba-7169-4d78-b0b7-3c73d9abc340" providerId="ADAL" clId="{15415E55-5559-4EB1-BF65-F9D9CD9676AF}" dt="2026-03-20T05:00:59.626" v="4403"/>
          <ac:picMkLst>
            <pc:docMk/>
            <pc:sldMk cId="1392536451" sldId="259"/>
            <ac:picMk id="39" creationId="{FB40D718-2F1A-633E-2A4C-E1497142C14E}"/>
          </ac:picMkLst>
        </pc:picChg>
        <pc:picChg chg="add del mod ord">
          <ac:chgData name="Shazaib Younis (2520438)" userId="c08fcaba-7169-4d78-b0b7-3c73d9abc340" providerId="ADAL" clId="{15415E55-5559-4EB1-BF65-F9D9CD9676AF}" dt="2026-03-20T05:02:55.795" v="4404"/>
          <ac:picMkLst>
            <pc:docMk/>
            <pc:sldMk cId="1392536451" sldId="259"/>
            <ac:picMk id="40" creationId="{3B8628B5-CD1E-5847-BC45-33A68CFBF26C}"/>
          </ac:picMkLst>
        </pc:picChg>
        <pc:picChg chg="add del mod">
          <ac:chgData name="Shazaib Younis (2520438)" userId="c08fcaba-7169-4d78-b0b7-3c73d9abc340" providerId="ADAL" clId="{15415E55-5559-4EB1-BF65-F9D9CD9676AF}" dt="2026-03-20T05:03:03.089" v="4409"/>
          <ac:picMkLst>
            <pc:docMk/>
            <pc:sldMk cId="1392536451" sldId="259"/>
            <ac:picMk id="41" creationId="{B7CE108B-9300-1E7A-5C65-B54B90FEE747}"/>
          </ac:picMkLst>
        </pc:picChg>
        <pc:picChg chg="add del mod ord">
          <ac:chgData name="Shazaib Younis (2520438)" userId="c08fcaba-7169-4d78-b0b7-3c73d9abc340" providerId="ADAL" clId="{15415E55-5559-4EB1-BF65-F9D9CD9676AF}" dt="2026-03-20T05:09:00.843" v="4414"/>
          <ac:picMkLst>
            <pc:docMk/>
            <pc:sldMk cId="1392536451" sldId="259"/>
            <ac:picMk id="42" creationId="{93E8CB80-1C11-F537-2453-5693714A526A}"/>
          </ac:picMkLst>
        </pc:picChg>
        <pc:picChg chg="add del mod">
          <ac:chgData name="Shazaib Younis (2520438)" userId="c08fcaba-7169-4d78-b0b7-3c73d9abc340" providerId="ADAL" clId="{15415E55-5559-4EB1-BF65-F9D9CD9676AF}" dt="2026-03-20T05:10:35.392" v="4424"/>
          <ac:picMkLst>
            <pc:docMk/>
            <pc:sldMk cId="1392536451" sldId="259"/>
            <ac:picMk id="43" creationId="{F352EC97-FFD9-3609-5972-D87CBDBE79C3}"/>
          </ac:picMkLst>
        </pc:picChg>
        <pc:picChg chg="add del mod ord">
          <ac:chgData name="Shazaib Younis (2520438)" userId="c08fcaba-7169-4d78-b0b7-3c73d9abc340" providerId="ADAL" clId="{15415E55-5559-4EB1-BF65-F9D9CD9676AF}" dt="2026-03-20T05:12:21.763" v="4425"/>
          <ac:picMkLst>
            <pc:docMk/>
            <pc:sldMk cId="1392536451" sldId="259"/>
            <ac:picMk id="44" creationId="{219FCEEF-7127-CE0A-65FA-239516D766F7}"/>
          </ac:picMkLst>
        </pc:picChg>
        <pc:picChg chg="add del mod">
          <ac:chgData name="Shazaib Younis (2520438)" userId="c08fcaba-7169-4d78-b0b7-3c73d9abc340" providerId="ADAL" clId="{15415E55-5559-4EB1-BF65-F9D9CD9676AF}" dt="2026-03-20T05:12:28.718" v="4430"/>
          <ac:picMkLst>
            <pc:docMk/>
            <pc:sldMk cId="1392536451" sldId="259"/>
            <ac:picMk id="45" creationId="{5237F0AD-5147-4E3F-824C-ABF85BFE2F18}"/>
          </ac:picMkLst>
        </pc:picChg>
        <pc:picChg chg="add del mod ord">
          <ac:chgData name="Shazaib Younis (2520438)" userId="c08fcaba-7169-4d78-b0b7-3c73d9abc340" providerId="ADAL" clId="{15415E55-5559-4EB1-BF65-F9D9CD9676AF}" dt="2026-03-20T05:20:42.580" v="4438"/>
          <ac:picMkLst>
            <pc:docMk/>
            <pc:sldMk cId="1392536451" sldId="259"/>
            <ac:picMk id="46" creationId="{36229D01-3980-8EEF-EC88-634702C921BA}"/>
          </ac:picMkLst>
        </pc:picChg>
        <pc:picChg chg="add del mod">
          <ac:chgData name="Shazaib Younis (2520438)" userId="c08fcaba-7169-4d78-b0b7-3c73d9abc340" providerId="ADAL" clId="{15415E55-5559-4EB1-BF65-F9D9CD9676AF}" dt="2026-03-20T05:37:04.889" v="4457"/>
          <ac:picMkLst>
            <pc:docMk/>
            <pc:sldMk cId="1392536451" sldId="259"/>
            <ac:picMk id="47" creationId="{0A892FDC-D280-1501-800C-A8E84F7A45EC}"/>
          </ac:picMkLst>
        </pc:picChg>
        <pc:picChg chg="add del mod">
          <ac:chgData name="Shazaib Younis (2520438)" userId="c08fcaba-7169-4d78-b0b7-3c73d9abc340" providerId="ADAL" clId="{15415E55-5559-4EB1-BF65-F9D9CD9676AF}" dt="2026-03-20T05:38:16.911" v="4467"/>
          <ac:picMkLst>
            <pc:docMk/>
            <pc:sldMk cId="1392536451" sldId="259"/>
            <ac:picMk id="55" creationId="{2C1C82EA-FA02-729C-BA4B-4FEBBAEB3C2C}"/>
          </ac:picMkLst>
        </pc:picChg>
        <pc:picChg chg="add del mod ord">
          <ac:chgData name="Shazaib Younis (2520438)" userId="c08fcaba-7169-4d78-b0b7-3c73d9abc340" providerId="ADAL" clId="{15415E55-5559-4EB1-BF65-F9D9CD9676AF}" dt="2026-03-20T05:41:40.422" v="4468"/>
          <ac:picMkLst>
            <pc:docMk/>
            <pc:sldMk cId="1392536451" sldId="259"/>
            <ac:picMk id="56" creationId="{3F35FB6A-98A3-9911-7D1F-D7123DA02BB4}"/>
          </ac:picMkLst>
        </pc:picChg>
        <pc:picChg chg="add del mod">
          <ac:chgData name="Shazaib Younis (2520438)" userId="c08fcaba-7169-4d78-b0b7-3c73d9abc340" providerId="ADAL" clId="{15415E55-5559-4EB1-BF65-F9D9CD9676AF}" dt="2026-03-20T05:46:51.311" v="4484"/>
          <ac:picMkLst>
            <pc:docMk/>
            <pc:sldMk cId="1392536451" sldId="259"/>
            <ac:picMk id="57" creationId="{49B611FB-8140-3887-CAEB-CA5DBCF72AD6}"/>
          </ac:picMkLst>
        </pc:picChg>
        <pc:picChg chg="add del mod ord">
          <ac:chgData name="Shazaib Younis (2520438)" userId="c08fcaba-7169-4d78-b0b7-3c73d9abc340" providerId="ADAL" clId="{15415E55-5559-4EB1-BF65-F9D9CD9676AF}" dt="2026-03-20T05:50:48.640" v="4485"/>
          <ac:picMkLst>
            <pc:docMk/>
            <pc:sldMk cId="1392536451" sldId="259"/>
            <ac:picMk id="62" creationId="{8199FA6F-9FBF-C2EA-0672-841A00FB4808}"/>
          </ac:picMkLst>
        </pc:picChg>
        <pc:picChg chg="add del mod">
          <ac:chgData name="Shazaib Younis (2520438)" userId="c08fcaba-7169-4d78-b0b7-3c73d9abc340" providerId="ADAL" clId="{15415E55-5559-4EB1-BF65-F9D9CD9676AF}" dt="2026-03-20T05:53:04.650" v="4494"/>
          <ac:picMkLst>
            <pc:docMk/>
            <pc:sldMk cId="1392536451" sldId="259"/>
            <ac:picMk id="63" creationId="{C1B2EDE5-B05C-1B8B-80E6-70828B64DF15}"/>
          </ac:picMkLst>
        </pc:picChg>
        <pc:picChg chg="add del mod ord">
          <ac:chgData name="Shazaib Younis (2520438)" userId="c08fcaba-7169-4d78-b0b7-3c73d9abc340" providerId="ADAL" clId="{15415E55-5559-4EB1-BF65-F9D9CD9676AF}" dt="2026-03-20T05:55:10.351" v="4495"/>
          <ac:picMkLst>
            <pc:docMk/>
            <pc:sldMk cId="1392536451" sldId="259"/>
            <ac:picMk id="64" creationId="{51F2D3AA-A2BD-25C7-845C-AC436BE8C6F3}"/>
          </ac:picMkLst>
        </pc:picChg>
        <pc:picChg chg="add del mod">
          <ac:chgData name="Shazaib Younis (2520438)" userId="c08fcaba-7169-4d78-b0b7-3c73d9abc340" providerId="ADAL" clId="{15415E55-5559-4EB1-BF65-F9D9CD9676AF}" dt="2026-03-20T05:55:19.094" v="4501"/>
          <ac:picMkLst>
            <pc:docMk/>
            <pc:sldMk cId="1392536451" sldId="259"/>
            <ac:picMk id="65" creationId="{E8C7E3C2-047D-2C61-ADE7-89C8D375C661}"/>
          </ac:picMkLst>
        </pc:picChg>
        <pc:picChg chg="add del mod ord">
          <ac:chgData name="Shazaib Younis (2520438)" userId="c08fcaba-7169-4d78-b0b7-3c73d9abc340" providerId="ADAL" clId="{15415E55-5559-4EB1-BF65-F9D9CD9676AF}" dt="2026-03-20T05:59:37.468" v="4505"/>
          <ac:picMkLst>
            <pc:docMk/>
            <pc:sldMk cId="1392536451" sldId="259"/>
            <ac:picMk id="66" creationId="{138D1F9D-21A2-0055-C0A4-6297FAE5C2D2}"/>
          </ac:picMkLst>
        </pc:picChg>
        <pc:picChg chg="add del mod">
          <ac:chgData name="Shazaib Younis (2520438)" userId="c08fcaba-7169-4d78-b0b7-3c73d9abc340" providerId="ADAL" clId="{15415E55-5559-4EB1-BF65-F9D9CD9676AF}" dt="2026-03-20T06:00:37.110" v="4513"/>
          <ac:picMkLst>
            <pc:docMk/>
            <pc:sldMk cId="1392536451" sldId="259"/>
            <ac:picMk id="67" creationId="{308A8D2C-1A72-DC85-E760-4EF204CF4844}"/>
          </ac:picMkLst>
        </pc:picChg>
        <pc:picChg chg="add del mod ord">
          <ac:chgData name="Shazaib Younis (2520438)" userId="c08fcaba-7169-4d78-b0b7-3c73d9abc340" providerId="ADAL" clId="{15415E55-5559-4EB1-BF65-F9D9CD9676AF}" dt="2026-03-20T06:04:14.548" v="4514"/>
          <ac:picMkLst>
            <pc:docMk/>
            <pc:sldMk cId="1392536451" sldId="259"/>
            <ac:picMk id="68" creationId="{BDA842B3-4AC0-040D-4E65-48D23B23A887}"/>
          </ac:picMkLst>
        </pc:picChg>
        <pc:picChg chg="add del mod">
          <ac:chgData name="Shazaib Younis (2520438)" userId="c08fcaba-7169-4d78-b0b7-3c73d9abc340" providerId="ADAL" clId="{15415E55-5559-4EB1-BF65-F9D9CD9676AF}" dt="2026-03-20T06:13:33.015" v="4542"/>
          <ac:picMkLst>
            <pc:docMk/>
            <pc:sldMk cId="1392536451" sldId="259"/>
            <ac:picMk id="69" creationId="{F76B4E79-AF86-7854-D780-CD943CF38BA4}"/>
          </ac:picMkLst>
        </pc:picChg>
        <pc:picChg chg="add del mod ord">
          <ac:chgData name="Shazaib Younis (2520438)" userId="c08fcaba-7169-4d78-b0b7-3c73d9abc340" providerId="ADAL" clId="{15415E55-5559-4EB1-BF65-F9D9CD9676AF}" dt="2026-03-20T06:17:27.645" v="4543"/>
          <ac:picMkLst>
            <pc:docMk/>
            <pc:sldMk cId="1392536451" sldId="259"/>
            <ac:picMk id="70" creationId="{B07346F2-2A66-3AA1-7C06-B3DAC11A96A6}"/>
          </ac:picMkLst>
        </pc:picChg>
        <pc:picChg chg="add mod">
          <ac:chgData name="Shazaib Younis (2520438)" userId="c08fcaba-7169-4d78-b0b7-3c73d9abc340" providerId="ADAL" clId="{15415E55-5559-4EB1-BF65-F9D9CD9676AF}" dt="2026-03-20T06:17:27.645" v="4543"/>
          <ac:picMkLst>
            <pc:docMk/>
            <pc:sldMk cId="1392536451" sldId="259"/>
            <ac:picMk id="71" creationId="{749A14CD-9024-920F-A6C8-AE71650DF363}"/>
          </ac:picMkLst>
        </pc:picChg>
      </pc:sldChg>
      <pc:sldChg chg="addSp delSp modSp mod modTransition setBg modAnim">
        <pc:chgData name="Shazaib Younis (2520438)" userId="c08fcaba-7169-4d78-b0b7-3c73d9abc340" providerId="ADAL" clId="{15415E55-5559-4EB1-BF65-F9D9CD9676AF}" dt="2026-03-20T06:22:49.135" v="4562"/>
        <pc:sldMkLst>
          <pc:docMk/>
          <pc:sldMk cId="2593408601" sldId="260"/>
        </pc:sldMkLst>
        <pc:spChg chg="mod">
          <ac:chgData name="Shazaib Younis (2520438)" userId="c08fcaba-7169-4d78-b0b7-3c73d9abc340" providerId="ADAL" clId="{15415E55-5559-4EB1-BF65-F9D9CD9676AF}" dt="2026-03-11T00:38:27.324" v="3018" actId="26606"/>
          <ac:spMkLst>
            <pc:docMk/>
            <pc:sldMk cId="2593408601" sldId="260"/>
            <ac:spMk id="2" creationId="{E67A7CD9-BCF3-7C09-F5A1-AEB6EA082F4B}"/>
          </ac:spMkLst>
        </pc:spChg>
        <pc:spChg chg="mod">
          <ac:chgData name="Shazaib Younis (2520438)" userId="c08fcaba-7169-4d78-b0b7-3c73d9abc340" providerId="ADAL" clId="{15415E55-5559-4EB1-BF65-F9D9CD9676AF}" dt="2026-03-11T00:38:27.324" v="3018" actId="26606"/>
          <ac:spMkLst>
            <pc:docMk/>
            <pc:sldMk cId="2593408601" sldId="260"/>
            <ac:spMk id="3" creationId="{82F6A6DE-8044-9BAE-C8A1-3A4B3C2D43A4}"/>
          </ac:spMkLst>
        </pc:spChg>
        <pc:spChg chg="add">
          <ac:chgData name="Shazaib Younis (2520438)" userId="c08fcaba-7169-4d78-b0b7-3c73d9abc340" providerId="ADAL" clId="{15415E55-5559-4EB1-BF65-F9D9CD9676AF}" dt="2026-03-11T00:38:27.324" v="3018" actId="26606"/>
          <ac:spMkLst>
            <pc:docMk/>
            <pc:sldMk cId="2593408601" sldId="260"/>
            <ac:spMk id="29" creationId="{09588DA8-065E-4F6F-8EFD-43104AB2E0CF}"/>
          </ac:spMkLst>
        </pc:spChg>
        <pc:spChg chg="add">
          <ac:chgData name="Shazaib Younis (2520438)" userId="c08fcaba-7169-4d78-b0b7-3c73d9abc340" providerId="ADAL" clId="{15415E55-5559-4EB1-BF65-F9D9CD9676AF}" dt="2026-03-11T00:38:27.324" v="3018" actId="26606"/>
          <ac:spMkLst>
            <pc:docMk/>
            <pc:sldMk cId="2593408601" sldId="260"/>
            <ac:spMk id="30" creationId="{C4285719-470E-454C-AF62-8323075F1F5B}"/>
          </ac:spMkLst>
        </pc:spChg>
        <pc:spChg chg="add">
          <ac:chgData name="Shazaib Younis (2520438)" userId="c08fcaba-7169-4d78-b0b7-3c73d9abc340" providerId="ADAL" clId="{15415E55-5559-4EB1-BF65-F9D9CD9676AF}" dt="2026-03-11T00:38:27.324" v="3018" actId="26606"/>
          <ac:spMkLst>
            <pc:docMk/>
            <pc:sldMk cId="2593408601" sldId="260"/>
            <ac:spMk id="31" creationId="{CD9FE4EF-C4D8-49A0-B2FF-81D8DB7D8A24}"/>
          </ac:spMkLst>
        </pc:spChg>
        <pc:spChg chg="add">
          <ac:chgData name="Shazaib Younis (2520438)" userId="c08fcaba-7169-4d78-b0b7-3c73d9abc340" providerId="ADAL" clId="{15415E55-5559-4EB1-BF65-F9D9CD9676AF}" dt="2026-03-11T00:38:27.324" v="3018" actId="26606"/>
          <ac:spMkLst>
            <pc:docMk/>
            <pc:sldMk cId="2593408601" sldId="260"/>
            <ac:spMk id="32" creationId="{4300840D-0A0B-4512-BACA-B439D5B9C57C}"/>
          </ac:spMkLst>
        </pc:spChg>
        <pc:spChg chg="add">
          <ac:chgData name="Shazaib Younis (2520438)" userId="c08fcaba-7169-4d78-b0b7-3c73d9abc340" providerId="ADAL" clId="{15415E55-5559-4EB1-BF65-F9D9CD9676AF}" dt="2026-03-11T00:38:27.324" v="3018" actId="26606"/>
          <ac:spMkLst>
            <pc:docMk/>
            <pc:sldMk cId="2593408601" sldId="260"/>
            <ac:spMk id="33" creationId="{D2B78728-A580-49A7-84F9-6EF6F583ADE0}"/>
          </ac:spMkLst>
        </pc:spChg>
        <pc:spChg chg="add">
          <ac:chgData name="Shazaib Younis (2520438)" userId="c08fcaba-7169-4d78-b0b7-3c73d9abc340" providerId="ADAL" clId="{15415E55-5559-4EB1-BF65-F9D9CD9676AF}" dt="2026-03-11T00:38:27.324" v="3018" actId="26606"/>
          <ac:spMkLst>
            <pc:docMk/>
            <pc:sldMk cId="2593408601" sldId="260"/>
            <ac:spMk id="34" creationId="{38FAA1A1-D861-433F-88FA-1E9D6FD31D11}"/>
          </ac:spMkLst>
        </pc:spChg>
        <pc:spChg chg="add">
          <ac:chgData name="Shazaib Younis (2520438)" userId="c08fcaba-7169-4d78-b0b7-3c73d9abc340" providerId="ADAL" clId="{15415E55-5559-4EB1-BF65-F9D9CD9676AF}" dt="2026-03-11T00:38:27.324" v="3018" actId="26606"/>
          <ac:spMkLst>
            <pc:docMk/>
            <pc:sldMk cId="2593408601" sldId="260"/>
            <ac:spMk id="35" creationId="{8D71EDA1-87BF-4D5D-AB79-F346FD19278A}"/>
          </ac:spMkLst>
        </pc:spChg>
        <pc:picChg chg="add del mod">
          <ac:chgData name="Shazaib Younis (2520438)" userId="c08fcaba-7169-4d78-b0b7-3c73d9abc340" providerId="ADAL" clId="{15415E55-5559-4EB1-BF65-F9D9CD9676AF}" dt="2026-03-20T05:37:04.889" v="4457"/>
          <ac:picMkLst>
            <pc:docMk/>
            <pc:sldMk cId="2593408601" sldId="260"/>
            <ac:picMk id="11" creationId="{15B44469-3FC4-2898-5A2A-2EF39C65C6D0}"/>
          </ac:picMkLst>
        </pc:picChg>
        <pc:picChg chg="add del mod">
          <ac:chgData name="Shazaib Younis (2520438)" userId="c08fcaba-7169-4d78-b0b7-3c73d9abc340" providerId="ADAL" clId="{15415E55-5559-4EB1-BF65-F9D9CD9676AF}" dt="2026-03-20T05:37:14.426" v="4459"/>
          <ac:picMkLst>
            <pc:docMk/>
            <pc:sldMk cId="2593408601" sldId="260"/>
            <ac:picMk id="23" creationId="{DBC6128A-8212-9869-5B62-6A21DCDBBF1F}"/>
          </ac:picMkLst>
        </pc:picChg>
        <pc:picChg chg="add del mod ord">
          <ac:chgData name="Shazaib Younis (2520438)" userId="c08fcaba-7169-4d78-b0b7-3c73d9abc340" providerId="ADAL" clId="{15415E55-5559-4EB1-BF65-F9D9CD9676AF}" dt="2026-03-20T05:38:06.520" v="4460"/>
          <ac:picMkLst>
            <pc:docMk/>
            <pc:sldMk cId="2593408601" sldId="260"/>
            <ac:picMk id="26" creationId="{B46D86D8-F652-4B74-8883-0EE14DC1AF2F}"/>
          </ac:picMkLst>
        </pc:picChg>
        <pc:picChg chg="add del mod">
          <ac:chgData name="Shazaib Younis (2520438)" userId="c08fcaba-7169-4d78-b0b7-3c73d9abc340" providerId="ADAL" clId="{15415E55-5559-4EB1-BF65-F9D9CD9676AF}" dt="2026-03-20T05:38:16.911" v="4467"/>
          <ac:picMkLst>
            <pc:docMk/>
            <pc:sldMk cId="2593408601" sldId="260"/>
            <ac:picMk id="27" creationId="{24BD55E6-F155-B602-F06E-13B27246F54C}"/>
          </ac:picMkLst>
        </pc:picChg>
        <pc:picChg chg="add del mod ord">
          <ac:chgData name="Shazaib Younis (2520438)" userId="c08fcaba-7169-4d78-b0b7-3c73d9abc340" providerId="ADAL" clId="{15415E55-5559-4EB1-BF65-F9D9CD9676AF}" dt="2026-03-20T05:41:40.422" v="4468"/>
          <ac:picMkLst>
            <pc:docMk/>
            <pc:sldMk cId="2593408601" sldId="260"/>
            <ac:picMk id="37" creationId="{8F4B547B-8BEF-BAF2-3F1E-73D4B73F47BD}"/>
          </ac:picMkLst>
        </pc:picChg>
        <pc:picChg chg="add del mod">
          <ac:chgData name="Shazaib Younis (2520438)" userId="c08fcaba-7169-4d78-b0b7-3c73d9abc340" providerId="ADAL" clId="{15415E55-5559-4EB1-BF65-F9D9CD9676AF}" dt="2026-03-20T05:46:51.311" v="4484"/>
          <ac:picMkLst>
            <pc:docMk/>
            <pc:sldMk cId="2593408601" sldId="260"/>
            <ac:picMk id="38" creationId="{8CC17916-E0E6-F90F-E34B-51B60A948556}"/>
          </ac:picMkLst>
        </pc:picChg>
        <pc:picChg chg="add del mod ord">
          <ac:chgData name="Shazaib Younis (2520438)" userId="c08fcaba-7169-4d78-b0b7-3c73d9abc340" providerId="ADAL" clId="{15415E55-5559-4EB1-BF65-F9D9CD9676AF}" dt="2026-03-20T05:50:48.640" v="4485"/>
          <ac:picMkLst>
            <pc:docMk/>
            <pc:sldMk cId="2593408601" sldId="260"/>
            <ac:picMk id="41" creationId="{BECF78BA-5FF0-5703-279C-9C1D5D672F5E}"/>
          </ac:picMkLst>
        </pc:picChg>
        <pc:picChg chg="add del mod">
          <ac:chgData name="Shazaib Younis (2520438)" userId="c08fcaba-7169-4d78-b0b7-3c73d9abc340" providerId="ADAL" clId="{15415E55-5559-4EB1-BF65-F9D9CD9676AF}" dt="2026-03-20T05:53:04.650" v="4494"/>
          <ac:picMkLst>
            <pc:docMk/>
            <pc:sldMk cId="2593408601" sldId="260"/>
            <ac:picMk id="42" creationId="{E2D943CE-E5E6-FBE8-8066-A89EDD3F053C}"/>
          </ac:picMkLst>
        </pc:picChg>
        <pc:picChg chg="add del mod ord">
          <ac:chgData name="Shazaib Younis (2520438)" userId="c08fcaba-7169-4d78-b0b7-3c73d9abc340" providerId="ADAL" clId="{15415E55-5559-4EB1-BF65-F9D9CD9676AF}" dt="2026-03-20T06:08:45.365" v="4522"/>
          <ac:picMkLst>
            <pc:docMk/>
            <pc:sldMk cId="2593408601" sldId="260"/>
            <ac:picMk id="43" creationId="{0683BE5E-C24D-949E-DC85-6DD49F127324}"/>
          </ac:picMkLst>
        </pc:picChg>
        <pc:picChg chg="add del mod">
          <ac:chgData name="Shazaib Younis (2520438)" userId="c08fcaba-7169-4d78-b0b7-3c73d9abc340" providerId="ADAL" clId="{15415E55-5559-4EB1-BF65-F9D9CD9676AF}" dt="2026-03-20T06:08:53.832" v="4524"/>
          <ac:picMkLst>
            <pc:docMk/>
            <pc:sldMk cId="2593408601" sldId="260"/>
            <ac:picMk id="44" creationId="{2A4CE190-2CD4-C626-4985-532FE467837A}"/>
          </ac:picMkLst>
        </pc:picChg>
        <pc:picChg chg="add del mod ord">
          <ac:chgData name="Shazaib Younis (2520438)" userId="c08fcaba-7169-4d78-b0b7-3c73d9abc340" providerId="ADAL" clId="{15415E55-5559-4EB1-BF65-F9D9CD9676AF}" dt="2026-03-20T06:09:04.021" v="4525"/>
          <ac:picMkLst>
            <pc:docMk/>
            <pc:sldMk cId="2593408601" sldId="260"/>
            <ac:picMk id="47" creationId="{7B5CA136-44D6-90EF-B70C-3C16CDC1B95F}"/>
          </ac:picMkLst>
        </pc:picChg>
        <pc:picChg chg="add del mod">
          <ac:chgData name="Shazaib Younis (2520438)" userId="c08fcaba-7169-4d78-b0b7-3c73d9abc340" providerId="ADAL" clId="{15415E55-5559-4EB1-BF65-F9D9CD9676AF}" dt="2026-03-20T06:09:12.114" v="4527"/>
          <ac:picMkLst>
            <pc:docMk/>
            <pc:sldMk cId="2593408601" sldId="260"/>
            <ac:picMk id="48" creationId="{2ADA6ECD-8AC7-FD20-9ADE-506B62029BAB}"/>
          </ac:picMkLst>
        </pc:picChg>
        <pc:picChg chg="add del mod ord">
          <ac:chgData name="Shazaib Younis (2520438)" userId="c08fcaba-7169-4d78-b0b7-3c73d9abc340" providerId="ADAL" clId="{15415E55-5559-4EB1-BF65-F9D9CD9676AF}" dt="2026-03-20T06:09:38.733" v="4528"/>
          <ac:picMkLst>
            <pc:docMk/>
            <pc:sldMk cId="2593408601" sldId="260"/>
            <ac:picMk id="51" creationId="{CFCB1822-DD88-A1D5-2447-FBECC8D05BDF}"/>
          </ac:picMkLst>
        </pc:picChg>
        <pc:picChg chg="add del mod">
          <ac:chgData name="Shazaib Younis (2520438)" userId="c08fcaba-7169-4d78-b0b7-3c73d9abc340" providerId="ADAL" clId="{15415E55-5559-4EB1-BF65-F9D9CD9676AF}" dt="2026-03-20T06:13:33.015" v="4542"/>
          <ac:picMkLst>
            <pc:docMk/>
            <pc:sldMk cId="2593408601" sldId="260"/>
            <ac:picMk id="52" creationId="{E2B83C9E-7CAA-37F3-BC70-FF99DF9295F7}"/>
          </ac:picMkLst>
        </pc:picChg>
        <pc:picChg chg="add del mod ord">
          <ac:chgData name="Shazaib Younis (2520438)" userId="c08fcaba-7169-4d78-b0b7-3c73d9abc340" providerId="ADAL" clId="{15415E55-5559-4EB1-BF65-F9D9CD9676AF}" dt="2026-03-20T06:21:05.731" v="4556"/>
          <ac:picMkLst>
            <pc:docMk/>
            <pc:sldMk cId="2593408601" sldId="260"/>
            <ac:picMk id="55" creationId="{F9B2A67B-119C-1CD1-0279-3E5E19C3D9D2}"/>
          </ac:picMkLst>
        </pc:picChg>
        <pc:picChg chg="add del mod">
          <ac:chgData name="Shazaib Younis (2520438)" userId="c08fcaba-7169-4d78-b0b7-3c73d9abc340" providerId="ADAL" clId="{15415E55-5559-4EB1-BF65-F9D9CD9676AF}" dt="2026-03-20T06:21:18.373" v="4558"/>
          <ac:picMkLst>
            <pc:docMk/>
            <pc:sldMk cId="2593408601" sldId="260"/>
            <ac:picMk id="56" creationId="{E5FF411F-5815-51C8-A7EB-CE2A2365A25E}"/>
          </ac:picMkLst>
        </pc:picChg>
        <pc:picChg chg="add del mod ord">
          <ac:chgData name="Shazaib Younis (2520438)" userId="c08fcaba-7169-4d78-b0b7-3c73d9abc340" providerId="ADAL" clId="{15415E55-5559-4EB1-BF65-F9D9CD9676AF}" dt="2026-03-20T06:21:26.741" v="4559"/>
          <ac:picMkLst>
            <pc:docMk/>
            <pc:sldMk cId="2593408601" sldId="260"/>
            <ac:picMk id="59" creationId="{D526E6A6-DF3D-DB65-B1AC-E79BFEE5D32B}"/>
          </ac:picMkLst>
        </pc:picChg>
        <pc:picChg chg="add del mod">
          <ac:chgData name="Shazaib Younis (2520438)" userId="c08fcaba-7169-4d78-b0b7-3c73d9abc340" providerId="ADAL" clId="{15415E55-5559-4EB1-BF65-F9D9CD9676AF}" dt="2026-03-20T06:22:20.288" v="4561"/>
          <ac:picMkLst>
            <pc:docMk/>
            <pc:sldMk cId="2593408601" sldId="260"/>
            <ac:picMk id="60" creationId="{5F7CCC1E-A96B-9355-44EB-57385AE1B230}"/>
          </ac:picMkLst>
        </pc:picChg>
        <pc:picChg chg="add del mod ord">
          <ac:chgData name="Shazaib Younis (2520438)" userId="c08fcaba-7169-4d78-b0b7-3c73d9abc340" providerId="ADAL" clId="{15415E55-5559-4EB1-BF65-F9D9CD9676AF}" dt="2026-03-20T06:22:49.135" v="4562"/>
          <ac:picMkLst>
            <pc:docMk/>
            <pc:sldMk cId="2593408601" sldId="260"/>
            <ac:picMk id="63" creationId="{6484C4BA-4394-16D0-BE04-2D452E260A30}"/>
          </ac:picMkLst>
        </pc:picChg>
        <pc:picChg chg="add mod">
          <ac:chgData name="Shazaib Younis (2520438)" userId="c08fcaba-7169-4d78-b0b7-3c73d9abc340" providerId="ADAL" clId="{15415E55-5559-4EB1-BF65-F9D9CD9676AF}" dt="2026-03-20T06:22:49.135" v="4562"/>
          <ac:picMkLst>
            <pc:docMk/>
            <pc:sldMk cId="2593408601" sldId="260"/>
            <ac:picMk id="64" creationId="{05090773-9B19-E694-952A-2311F9EED0DD}"/>
          </ac:picMkLst>
        </pc:picChg>
      </pc:sldChg>
      <pc:sldChg chg="addSp delSp modSp mod modTransition setBg modAnim">
        <pc:chgData name="Shazaib Younis (2520438)" userId="c08fcaba-7169-4d78-b0b7-3c73d9abc340" providerId="ADAL" clId="{15415E55-5559-4EB1-BF65-F9D9CD9676AF}" dt="2026-03-20T06:23:32.225" v="4563"/>
        <pc:sldMkLst>
          <pc:docMk/>
          <pc:sldMk cId="1274640994" sldId="261"/>
        </pc:sldMkLst>
        <pc:spChg chg="mod">
          <ac:chgData name="Shazaib Younis (2520438)" userId="c08fcaba-7169-4d78-b0b7-3c73d9abc340" providerId="ADAL" clId="{15415E55-5559-4EB1-BF65-F9D9CD9676AF}" dt="2026-03-11T00:44:41.739" v="3448" actId="26606"/>
          <ac:spMkLst>
            <pc:docMk/>
            <pc:sldMk cId="1274640994" sldId="261"/>
            <ac:spMk id="2" creationId="{D886C4B7-1FA3-7E8C-6554-DA4FAB5BDF7F}"/>
          </ac:spMkLst>
        </pc:spChg>
        <pc:spChg chg="mod">
          <ac:chgData name="Shazaib Younis (2520438)" userId="c08fcaba-7169-4d78-b0b7-3c73d9abc340" providerId="ADAL" clId="{15415E55-5559-4EB1-BF65-F9D9CD9676AF}" dt="2026-03-11T00:44:53.410" v="3452" actId="20577"/>
          <ac:spMkLst>
            <pc:docMk/>
            <pc:sldMk cId="1274640994" sldId="261"/>
            <ac:spMk id="3" creationId="{56C3F6F7-F88B-5798-1780-BB0BB377F7E0}"/>
          </ac:spMkLst>
        </pc:spChg>
        <pc:spChg chg="add">
          <ac:chgData name="Shazaib Younis (2520438)" userId="c08fcaba-7169-4d78-b0b7-3c73d9abc340" providerId="ADAL" clId="{15415E55-5559-4EB1-BF65-F9D9CD9676AF}" dt="2026-03-11T00:44:41.739" v="3448" actId="26606"/>
          <ac:spMkLst>
            <pc:docMk/>
            <pc:sldMk cId="1274640994" sldId="261"/>
            <ac:spMk id="8" creationId="{09588DA8-065E-4F6F-8EFD-43104AB2E0CF}"/>
          </ac:spMkLst>
        </pc:spChg>
        <pc:spChg chg="add">
          <ac:chgData name="Shazaib Younis (2520438)" userId="c08fcaba-7169-4d78-b0b7-3c73d9abc340" providerId="ADAL" clId="{15415E55-5559-4EB1-BF65-F9D9CD9676AF}" dt="2026-03-11T00:44:41.739" v="3448" actId="26606"/>
          <ac:spMkLst>
            <pc:docMk/>
            <pc:sldMk cId="1274640994" sldId="261"/>
            <ac:spMk id="10" creationId="{C4285719-470E-454C-AF62-8323075F1F5B}"/>
          </ac:spMkLst>
        </pc:spChg>
        <pc:spChg chg="add">
          <ac:chgData name="Shazaib Younis (2520438)" userId="c08fcaba-7169-4d78-b0b7-3c73d9abc340" providerId="ADAL" clId="{15415E55-5559-4EB1-BF65-F9D9CD9676AF}" dt="2026-03-11T00:44:41.739" v="3448" actId="26606"/>
          <ac:spMkLst>
            <pc:docMk/>
            <pc:sldMk cId="1274640994" sldId="261"/>
            <ac:spMk id="12" creationId="{CD9FE4EF-C4D8-49A0-B2FF-81D8DB7D8A24}"/>
          </ac:spMkLst>
        </pc:spChg>
        <pc:spChg chg="add">
          <ac:chgData name="Shazaib Younis (2520438)" userId="c08fcaba-7169-4d78-b0b7-3c73d9abc340" providerId="ADAL" clId="{15415E55-5559-4EB1-BF65-F9D9CD9676AF}" dt="2026-03-11T00:44:41.739" v="3448" actId="26606"/>
          <ac:spMkLst>
            <pc:docMk/>
            <pc:sldMk cId="1274640994" sldId="261"/>
            <ac:spMk id="14" creationId="{4300840D-0A0B-4512-BACA-B439D5B9C57C}"/>
          </ac:spMkLst>
        </pc:spChg>
        <pc:spChg chg="add">
          <ac:chgData name="Shazaib Younis (2520438)" userId="c08fcaba-7169-4d78-b0b7-3c73d9abc340" providerId="ADAL" clId="{15415E55-5559-4EB1-BF65-F9D9CD9676AF}" dt="2026-03-11T00:44:41.739" v="3448" actId="26606"/>
          <ac:spMkLst>
            <pc:docMk/>
            <pc:sldMk cId="1274640994" sldId="261"/>
            <ac:spMk id="16" creationId="{D2B78728-A580-49A7-84F9-6EF6F583ADE0}"/>
          </ac:spMkLst>
        </pc:spChg>
        <pc:spChg chg="add">
          <ac:chgData name="Shazaib Younis (2520438)" userId="c08fcaba-7169-4d78-b0b7-3c73d9abc340" providerId="ADAL" clId="{15415E55-5559-4EB1-BF65-F9D9CD9676AF}" dt="2026-03-11T00:44:41.739" v="3448" actId="26606"/>
          <ac:spMkLst>
            <pc:docMk/>
            <pc:sldMk cId="1274640994" sldId="261"/>
            <ac:spMk id="18" creationId="{38FAA1A1-D861-433F-88FA-1E9D6FD31D11}"/>
          </ac:spMkLst>
        </pc:spChg>
        <pc:spChg chg="add">
          <ac:chgData name="Shazaib Younis (2520438)" userId="c08fcaba-7169-4d78-b0b7-3c73d9abc340" providerId="ADAL" clId="{15415E55-5559-4EB1-BF65-F9D9CD9676AF}" dt="2026-03-11T00:44:41.739" v="3448" actId="26606"/>
          <ac:spMkLst>
            <pc:docMk/>
            <pc:sldMk cId="1274640994" sldId="261"/>
            <ac:spMk id="20" creationId="{8D71EDA1-87BF-4D5D-AB79-F346FD19278A}"/>
          </ac:spMkLst>
        </pc:spChg>
        <pc:picChg chg="add del mod">
          <ac:chgData name="Shazaib Younis (2520438)" userId="c08fcaba-7169-4d78-b0b7-3c73d9abc340" providerId="ADAL" clId="{15415E55-5559-4EB1-BF65-F9D9CD9676AF}" dt="2026-03-20T05:41:40.422" v="4468"/>
          <ac:picMkLst>
            <pc:docMk/>
            <pc:sldMk cId="1274640994" sldId="261"/>
            <ac:picMk id="6" creationId="{4544AAE9-78FD-2F31-990D-0E5A9380300E}"/>
          </ac:picMkLst>
        </pc:picChg>
        <pc:picChg chg="add del mod">
          <ac:chgData name="Shazaib Younis (2520438)" userId="c08fcaba-7169-4d78-b0b7-3c73d9abc340" providerId="ADAL" clId="{15415E55-5559-4EB1-BF65-F9D9CD9676AF}" dt="2026-03-20T05:41:51.188" v="4470"/>
          <ac:picMkLst>
            <pc:docMk/>
            <pc:sldMk cId="1274640994" sldId="261"/>
            <ac:picMk id="21" creationId="{8CD2E021-C89A-EF4B-D58C-D4135EF958EA}"/>
          </ac:picMkLst>
        </pc:picChg>
        <pc:picChg chg="add del mod ord">
          <ac:chgData name="Shazaib Younis (2520438)" userId="c08fcaba-7169-4d78-b0b7-3c73d9abc340" providerId="ADAL" clId="{15415E55-5559-4EB1-BF65-F9D9CD9676AF}" dt="2026-03-20T05:42:52.638" v="4471"/>
          <ac:picMkLst>
            <pc:docMk/>
            <pc:sldMk cId="1274640994" sldId="261"/>
            <ac:picMk id="24" creationId="{25A483D3-7EE2-BB42-4BA8-9F3323B7AEA0}"/>
          </ac:picMkLst>
        </pc:picChg>
        <pc:picChg chg="add del mod">
          <ac:chgData name="Shazaib Younis (2520438)" userId="c08fcaba-7169-4d78-b0b7-3c73d9abc340" providerId="ADAL" clId="{15415E55-5559-4EB1-BF65-F9D9CD9676AF}" dt="2026-03-20T05:46:51.311" v="4484"/>
          <ac:picMkLst>
            <pc:docMk/>
            <pc:sldMk cId="1274640994" sldId="261"/>
            <ac:picMk id="25" creationId="{05C9F9F5-B463-BB76-8BF3-691F12DC207F}"/>
          </ac:picMkLst>
        </pc:picChg>
        <pc:picChg chg="add del mod ord">
          <ac:chgData name="Shazaib Younis (2520438)" userId="c08fcaba-7169-4d78-b0b7-3c73d9abc340" providerId="ADAL" clId="{15415E55-5559-4EB1-BF65-F9D9CD9676AF}" dt="2026-03-20T05:50:48.640" v="4485"/>
          <ac:picMkLst>
            <pc:docMk/>
            <pc:sldMk cId="1274640994" sldId="261"/>
            <ac:picMk id="33" creationId="{3D326C76-BC24-667D-3CBE-514E50052FAC}"/>
          </ac:picMkLst>
        </pc:picChg>
        <pc:picChg chg="add del mod">
          <ac:chgData name="Shazaib Younis (2520438)" userId="c08fcaba-7169-4d78-b0b7-3c73d9abc340" providerId="ADAL" clId="{15415E55-5559-4EB1-BF65-F9D9CD9676AF}" dt="2026-03-20T05:53:04.650" v="4494"/>
          <ac:picMkLst>
            <pc:docMk/>
            <pc:sldMk cId="1274640994" sldId="261"/>
            <ac:picMk id="34" creationId="{9D78A653-12BB-A3A0-EBAE-36D5F5CC1F58}"/>
          </ac:picMkLst>
        </pc:picChg>
        <pc:picChg chg="add del mod ord">
          <ac:chgData name="Shazaib Younis (2520438)" userId="c08fcaba-7169-4d78-b0b7-3c73d9abc340" providerId="ADAL" clId="{15415E55-5559-4EB1-BF65-F9D9CD9676AF}" dt="2026-03-20T06:10:47.741" v="4529"/>
          <ac:picMkLst>
            <pc:docMk/>
            <pc:sldMk cId="1274640994" sldId="261"/>
            <ac:picMk id="35" creationId="{A6BCF314-9C94-2437-D0C1-E6E655A60E84}"/>
          </ac:picMkLst>
        </pc:picChg>
        <pc:picChg chg="add del mod">
          <ac:chgData name="Shazaib Younis (2520438)" userId="c08fcaba-7169-4d78-b0b7-3c73d9abc340" providerId="ADAL" clId="{15415E55-5559-4EB1-BF65-F9D9CD9676AF}" dt="2026-03-20T06:13:33.015" v="4542"/>
          <ac:picMkLst>
            <pc:docMk/>
            <pc:sldMk cId="1274640994" sldId="261"/>
            <ac:picMk id="36" creationId="{196EB2D4-7409-A420-F8EF-61F51F6F9C71}"/>
          </ac:picMkLst>
        </pc:picChg>
        <pc:picChg chg="add del mod ord">
          <ac:chgData name="Shazaib Younis (2520438)" userId="c08fcaba-7169-4d78-b0b7-3c73d9abc340" providerId="ADAL" clId="{15415E55-5559-4EB1-BF65-F9D9CD9676AF}" dt="2026-03-20T06:23:32.225" v="4563"/>
          <ac:picMkLst>
            <pc:docMk/>
            <pc:sldMk cId="1274640994" sldId="261"/>
            <ac:picMk id="39" creationId="{A7072DAB-019D-B358-8EE5-2A079C1AB51A}"/>
          </ac:picMkLst>
        </pc:picChg>
        <pc:picChg chg="add mod">
          <ac:chgData name="Shazaib Younis (2520438)" userId="c08fcaba-7169-4d78-b0b7-3c73d9abc340" providerId="ADAL" clId="{15415E55-5559-4EB1-BF65-F9D9CD9676AF}" dt="2026-03-20T06:23:32.225" v="4563"/>
          <ac:picMkLst>
            <pc:docMk/>
            <pc:sldMk cId="1274640994" sldId="261"/>
            <ac:picMk id="40" creationId="{0E835CBB-4156-A0D0-DCD7-4C84D09141CE}"/>
          </ac:picMkLst>
        </pc:picChg>
      </pc:sldChg>
      <pc:sldChg chg="addSp delSp modSp mod modTransition addAnim modAnim">
        <pc:chgData name="Shazaib Younis (2520438)" userId="c08fcaba-7169-4d78-b0b7-3c73d9abc340" providerId="ADAL" clId="{15415E55-5559-4EB1-BF65-F9D9CD9676AF}" dt="2026-03-20T06:17:27.645" v="4543"/>
        <pc:sldMkLst>
          <pc:docMk/>
          <pc:sldMk cId="627738836" sldId="262"/>
        </pc:sldMkLst>
        <pc:spChg chg="mod">
          <ac:chgData name="Shazaib Younis (2520438)" userId="c08fcaba-7169-4d78-b0b7-3c73d9abc340" providerId="ADAL" clId="{15415E55-5559-4EB1-BF65-F9D9CD9676AF}" dt="2026-03-11T01:29:35.286" v="3611" actId="1076"/>
          <ac:spMkLst>
            <pc:docMk/>
            <pc:sldMk cId="627738836" sldId="262"/>
            <ac:spMk id="2" creationId="{364ABA62-AB7D-1824-B92C-DD921E33C419}"/>
          </ac:spMkLst>
        </pc:spChg>
        <pc:spChg chg="add">
          <ac:chgData name="Shazaib Younis (2520438)" userId="c08fcaba-7169-4d78-b0b7-3c73d9abc340" providerId="ADAL" clId="{15415E55-5559-4EB1-BF65-F9D9CD9676AF}" dt="2026-03-11T00:46:41.929" v="3453" actId="26606"/>
          <ac:spMkLst>
            <pc:docMk/>
            <pc:sldMk cId="627738836" sldId="262"/>
            <ac:spMk id="38" creationId="{A8384FB5-9ADC-4DDC-881B-597D56F5B15D}"/>
          </ac:spMkLst>
        </pc:spChg>
        <pc:spChg chg="add">
          <ac:chgData name="Shazaib Younis (2520438)" userId="c08fcaba-7169-4d78-b0b7-3c73d9abc340" providerId="ADAL" clId="{15415E55-5559-4EB1-BF65-F9D9CD9676AF}" dt="2026-03-11T00:46:41.929" v="3453" actId="26606"/>
          <ac:spMkLst>
            <pc:docMk/>
            <pc:sldMk cId="627738836" sldId="262"/>
            <ac:spMk id="40" creationId="{91E5A9A7-95C6-4F4F-B00E-C82E07FE62EF}"/>
          </ac:spMkLst>
        </pc:spChg>
        <pc:spChg chg="add">
          <ac:chgData name="Shazaib Younis (2520438)" userId="c08fcaba-7169-4d78-b0b7-3c73d9abc340" providerId="ADAL" clId="{15415E55-5559-4EB1-BF65-F9D9CD9676AF}" dt="2026-03-11T00:46:41.929" v="3453" actId="26606"/>
          <ac:spMkLst>
            <pc:docMk/>
            <pc:sldMk cId="627738836" sldId="262"/>
            <ac:spMk id="42" creationId="{D07DD2DE-F619-49DD-B5E7-03A290FF4ED1}"/>
          </ac:spMkLst>
        </pc:spChg>
        <pc:spChg chg="add">
          <ac:chgData name="Shazaib Younis (2520438)" userId="c08fcaba-7169-4d78-b0b7-3c73d9abc340" providerId="ADAL" clId="{15415E55-5559-4EB1-BF65-F9D9CD9676AF}" dt="2026-03-11T00:46:41.929" v="3453" actId="26606"/>
          <ac:spMkLst>
            <pc:docMk/>
            <pc:sldMk cId="627738836" sldId="262"/>
            <ac:spMk id="44" creationId="{85149191-5F60-4A28-AAFF-039F96B0F3EC}"/>
          </ac:spMkLst>
        </pc:spChg>
        <pc:spChg chg="add">
          <ac:chgData name="Shazaib Younis (2520438)" userId="c08fcaba-7169-4d78-b0b7-3c73d9abc340" providerId="ADAL" clId="{15415E55-5559-4EB1-BF65-F9D9CD9676AF}" dt="2026-03-11T00:46:41.929" v="3453" actId="26606"/>
          <ac:spMkLst>
            <pc:docMk/>
            <pc:sldMk cId="627738836" sldId="262"/>
            <ac:spMk id="46" creationId="{F8260ED5-17F7-4158-B241-D51DD4CF1B7E}"/>
          </ac:spMkLst>
        </pc:spChg>
        <pc:graphicFrameChg chg="add mod">
          <ac:chgData name="Shazaib Younis (2520438)" userId="c08fcaba-7169-4d78-b0b7-3c73d9abc340" providerId="ADAL" clId="{15415E55-5559-4EB1-BF65-F9D9CD9676AF}" dt="2026-03-11T01:27:29.152" v="3599"/>
          <ac:graphicFrameMkLst>
            <pc:docMk/>
            <pc:sldMk cId="627738836" sldId="262"/>
            <ac:graphicFrameMk id="27" creationId="{BACCFB63-6E38-F10E-D908-DF40C79189C9}"/>
          </ac:graphicFrameMkLst>
        </pc:graphicFrameChg>
        <pc:picChg chg="add del mod">
          <ac:chgData name="Shazaib Younis (2520438)" userId="c08fcaba-7169-4d78-b0b7-3c73d9abc340" providerId="ADAL" clId="{15415E55-5559-4EB1-BF65-F9D9CD9676AF}" dt="2026-03-20T04:39:11.171" v="4334"/>
          <ac:picMkLst>
            <pc:docMk/>
            <pc:sldMk cId="627738836" sldId="262"/>
            <ac:picMk id="19" creationId="{7131A70E-89A8-AD59-9EE8-3699FFD584C9}"/>
          </ac:picMkLst>
        </pc:picChg>
        <pc:picChg chg="add del mod">
          <ac:chgData name="Shazaib Younis (2520438)" userId="c08fcaba-7169-4d78-b0b7-3c73d9abc340" providerId="ADAL" clId="{15415E55-5559-4EB1-BF65-F9D9CD9676AF}" dt="2026-03-20T04:40:36.284" v="4337"/>
          <ac:picMkLst>
            <pc:docMk/>
            <pc:sldMk cId="627738836" sldId="262"/>
            <ac:picMk id="22" creationId="{31DFE4CF-930C-0E69-352C-13D75028F3D5}"/>
          </ac:picMkLst>
        </pc:picChg>
        <pc:picChg chg="add del mod ord">
          <ac:chgData name="Shazaib Younis (2520438)" userId="c08fcaba-7169-4d78-b0b7-3c73d9abc340" providerId="ADAL" clId="{15415E55-5559-4EB1-BF65-F9D9CD9676AF}" dt="2026-03-20T04:41:00.687" v="4338"/>
          <ac:picMkLst>
            <pc:docMk/>
            <pc:sldMk cId="627738836" sldId="262"/>
            <ac:picMk id="31" creationId="{AD06F55F-B355-5533-7B43-2473642F7B05}"/>
          </ac:picMkLst>
        </pc:picChg>
        <pc:picChg chg="add del mod">
          <ac:chgData name="Shazaib Younis (2520438)" userId="c08fcaba-7169-4d78-b0b7-3c73d9abc340" providerId="ADAL" clId="{15415E55-5559-4EB1-BF65-F9D9CD9676AF}" dt="2026-03-20T04:41:07.446" v="4341"/>
          <ac:picMkLst>
            <pc:docMk/>
            <pc:sldMk cId="627738836" sldId="262"/>
            <ac:picMk id="32" creationId="{86D23A61-A551-29B9-22E6-CB61393530E4}"/>
          </ac:picMkLst>
        </pc:picChg>
        <pc:picChg chg="add del mod ord">
          <ac:chgData name="Shazaib Younis (2520438)" userId="c08fcaba-7169-4d78-b0b7-3c73d9abc340" providerId="ADAL" clId="{15415E55-5559-4EB1-BF65-F9D9CD9676AF}" dt="2026-03-20T04:41:29.509" v="4342"/>
          <ac:picMkLst>
            <pc:docMk/>
            <pc:sldMk cId="627738836" sldId="262"/>
            <ac:picMk id="35" creationId="{C3E7110D-542A-CE0A-19AF-80F0DE42B7FD}"/>
          </ac:picMkLst>
        </pc:picChg>
        <pc:picChg chg="add del mod">
          <ac:chgData name="Shazaib Younis (2520438)" userId="c08fcaba-7169-4d78-b0b7-3c73d9abc340" providerId="ADAL" clId="{15415E55-5559-4EB1-BF65-F9D9CD9676AF}" dt="2026-03-20T04:41:36.107" v="4345"/>
          <ac:picMkLst>
            <pc:docMk/>
            <pc:sldMk cId="627738836" sldId="262"/>
            <ac:picMk id="36" creationId="{4752E517-16E0-FE22-2873-F214897F3E8A}"/>
          </ac:picMkLst>
        </pc:picChg>
        <pc:picChg chg="add del mod ord">
          <ac:chgData name="Shazaib Younis (2520438)" userId="c08fcaba-7169-4d78-b0b7-3c73d9abc340" providerId="ADAL" clId="{15415E55-5559-4EB1-BF65-F9D9CD9676AF}" dt="2026-03-20T04:42:26.324" v="4346"/>
          <ac:picMkLst>
            <pc:docMk/>
            <pc:sldMk cId="627738836" sldId="262"/>
            <ac:picMk id="41" creationId="{5A35BF2C-8DA4-4095-3386-EE33A54AD01C}"/>
          </ac:picMkLst>
        </pc:picChg>
        <pc:picChg chg="add del mod">
          <ac:chgData name="Shazaib Younis (2520438)" userId="c08fcaba-7169-4d78-b0b7-3c73d9abc340" providerId="ADAL" clId="{15415E55-5559-4EB1-BF65-F9D9CD9676AF}" dt="2026-03-20T04:45:10.051" v="4348"/>
          <ac:picMkLst>
            <pc:docMk/>
            <pc:sldMk cId="627738836" sldId="262"/>
            <ac:picMk id="43" creationId="{741AD8E1-81CE-DE6A-5E49-74EDD8BE483A}"/>
          </ac:picMkLst>
        </pc:picChg>
        <pc:picChg chg="add del mod">
          <ac:chgData name="Shazaib Younis (2520438)" userId="c08fcaba-7169-4d78-b0b7-3c73d9abc340" providerId="ADAL" clId="{15415E55-5559-4EB1-BF65-F9D9CD9676AF}" dt="2026-03-20T04:45:32.930" v="4351"/>
          <ac:picMkLst>
            <pc:docMk/>
            <pc:sldMk cId="627738836" sldId="262"/>
            <ac:picMk id="49" creationId="{98B5AD06-6F04-2017-A6E0-77F69628A561}"/>
          </ac:picMkLst>
        </pc:picChg>
        <pc:picChg chg="add del mod ord">
          <ac:chgData name="Shazaib Younis (2520438)" userId="c08fcaba-7169-4d78-b0b7-3c73d9abc340" providerId="ADAL" clId="{15415E55-5559-4EB1-BF65-F9D9CD9676AF}" dt="2026-03-20T04:46:45.373" v="4355"/>
          <ac:picMkLst>
            <pc:docMk/>
            <pc:sldMk cId="627738836" sldId="262"/>
            <ac:picMk id="52" creationId="{F9D98C58-918F-578F-2792-815377D29D92}"/>
          </ac:picMkLst>
        </pc:picChg>
        <pc:picChg chg="add del mod">
          <ac:chgData name="Shazaib Younis (2520438)" userId="c08fcaba-7169-4d78-b0b7-3c73d9abc340" providerId="ADAL" clId="{15415E55-5559-4EB1-BF65-F9D9CD9676AF}" dt="2026-03-20T04:47:32.609" v="4359"/>
          <ac:picMkLst>
            <pc:docMk/>
            <pc:sldMk cId="627738836" sldId="262"/>
            <ac:picMk id="53" creationId="{217FEEC0-4484-6E28-E948-0952E3E30BBD}"/>
          </ac:picMkLst>
        </pc:picChg>
        <pc:picChg chg="add del mod ord">
          <ac:chgData name="Shazaib Younis (2520438)" userId="c08fcaba-7169-4d78-b0b7-3c73d9abc340" providerId="ADAL" clId="{15415E55-5559-4EB1-BF65-F9D9CD9676AF}" dt="2026-03-20T04:48:04.753" v="4360"/>
          <ac:picMkLst>
            <pc:docMk/>
            <pc:sldMk cId="627738836" sldId="262"/>
            <ac:picMk id="54" creationId="{C2AB6249-2898-44CC-5937-28E1F8E54775}"/>
          </ac:picMkLst>
        </pc:picChg>
        <pc:picChg chg="add del mod">
          <ac:chgData name="Shazaib Younis (2520438)" userId="c08fcaba-7169-4d78-b0b7-3c73d9abc340" providerId="ADAL" clId="{15415E55-5559-4EB1-BF65-F9D9CD9676AF}" dt="2026-03-20T04:49:56.496" v="4362"/>
          <ac:picMkLst>
            <pc:docMk/>
            <pc:sldMk cId="627738836" sldId="262"/>
            <ac:picMk id="55" creationId="{C1463D30-73E8-7C80-6856-E117F52E9465}"/>
          </ac:picMkLst>
        </pc:picChg>
        <pc:picChg chg="add del mod">
          <ac:chgData name="Shazaib Younis (2520438)" userId="c08fcaba-7169-4d78-b0b7-3c73d9abc340" providerId="ADAL" clId="{15415E55-5559-4EB1-BF65-F9D9CD9676AF}" dt="2026-03-20T04:50:02.642" v="4365"/>
          <ac:picMkLst>
            <pc:docMk/>
            <pc:sldMk cId="627738836" sldId="262"/>
            <ac:picMk id="58" creationId="{FA546B0E-890F-77D8-A90C-CCCCE4311F20}"/>
          </ac:picMkLst>
        </pc:picChg>
        <pc:picChg chg="add del mod ord">
          <ac:chgData name="Shazaib Younis (2520438)" userId="c08fcaba-7169-4d78-b0b7-3c73d9abc340" providerId="ADAL" clId="{15415E55-5559-4EB1-BF65-F9D9CD9676AF}" dt="2026-03-20T04:50:14.109" v="4366"/>
          <ac:picMkLst>
            <pc:docMk/>
            <pc:sldMk cId="627738836" sldId="262"/>
            <ac:picMk id="61" creationId="{75B16A14-F3B7-4FE5-D3E2-E8417FEB4B65}"/>
          </ac:picMkLst>
        </pc:picChg>
        <pc:picChg chg="add del mod">
          <ac:chgData name="Shazaib Younis (2520438)" userId="c08fcaba-7169-4d78-b0b7-3c73d9abc340" providerId="ADAL" clId="{15415E55-5559-4EB1-BF65-F9D9CD9676AF}" dt="2026-03-20T04:50:21.886" v="4369"/>
          <ac:picMkLst>
            <pc:docMk/>
            <pc:sldMk cId="627738836" sldId="262"/>
            <ac:picMk id="62" creationId="{07AFAB7D-A1B8-C48E-6512-0D5E3A055BD9}"/>
          </ac:picMkLst>
        </pc:picChg>
        <pc:picChg chg="add del mod ord">
          <ac:chgData name="Shazaib Younis (2520438)" userId="c08fcaba-7169-4d78-b0b7-3c73d9abc340" providerId="ADAL" clId="{15415E55-5559-4EB1-BF65-F9D9CD9676AF}" dt="2026-03-20T04:50:35.263" v="4370"/>
          <ac:picMkLst>
            <pc:docMk/>
            <pc:sldMk cId="627738836" sldId="262"/>
            <ac:picMk id="65" creationId="{3CCB1221-9132-F3C7-9247-FA20EFF5639E}"/>
          </ac:picMkLst>
        </pc:picChg>
        <pc:picChg chg="add del mod">
          <ac:chgData name="Shazaib Younis (2520438)" userId="c08fcaba-7169-4d78-b0b7-3c73d9abc340" providerId="ADAL" clId="{15415E55-5559-4EB1-BF65-F9D9CD9676AF}" dt="2026-03-20T04:50:42.691" v="4373"/>
          <ac:picMkLst>
            <pc:docMk/>
            <pc:sldMk cId="627738836" sldId="262"/>
            <ac:picMk id="66" creationId="{1A153345-6FD5-6559-9D7E-4B952F530149}"/>
          </ac:picMkLst>
        </pc:picChg>
        <pc:picChg chg="add del mod ord">
          <ac:chgData name="Shazaib Younis (2520438)" userId="c08fcaba-7169-4d78-b0b7-3c73d9abc340" providerId="ADAL" clId="{15415E55-5559-4EB1-BF65-F9D9CD9676AF}" dt="2026-03-20T04:52:40.054" v="4380"/>
          <ac:picMkLst>
            <pc:docMk/>
            <pc:sldMk cId="627738836" sldId="262"/>
            <ac:picMk id="69" creationId="{3A3CED41-1829-DB0A-9BC4-75D14D5D1A45}"/>
          </ac:picMkLst>
        </pc:picChg>
        <pc:picChg chg="add del mod">
          <ac:chgData name="Shazaib Younis (2520438)" userId="c08fcaba-7169-4d78-b0b7-3c73d9abc340" providerId="ADAL" clId="{15415E55-5559-4EB1-BF65-F9D9CD9676AF}" dt="2026-03-20T04:52:47.369" v="4384"/>
          <ac:picMkLst>
            <pc:docMk/>
            <pc:sldMk cId="627738836" sldId="262"/>
            <ac:picMk id="70" creationId="{EE8815E5-7A9B-F501-0A2D-8BC93987FD27}"/>
          </ac:picMkLst>
        </pc:picChg>
        <pc:picChg chg="add del mod ord">
          <ac:chgData name="Shazaib Younis (2520438)" userId="c08fcaba-7169-4d78-b0b7-3c73d9abc340" providerId="ADAL" clId="{15415E55-5559-4EB1-BF65-F9D9CD9676AF}" dt="2026-03-20T04:54:52.745" v="4385"/>
          <ac:picMkLst>
            <pc:docMk/>
            <pc:sldMk cId="627738836" sldId="262"/>
            <ac:picMk id="71" creationId="{C4FDD408-C580-3F44-49E4-0B5E45B1AF17}"/>
          </ac:picMkLst>
        </pc:picChg>
        <pc:picChg chg="add del mod">
          <ac:chgData name="Shazaib Younis (2520438)" userId="c08fcaba-7169-4d78-b0b7-3c73d9abc340" providerId="ADAL" clId="{15415E55-5559-4EB1-BF65-F9D9CD9676AF}" dt="2026-03-20T04:55:42.733" v="4389"/>
          <ac:picMkLst>
            <pc:docMk/>
            <pc:sldMk cId="627738836" sldId="262"/>
            <ac:picMk id="72" creationId="{A3372BD6-693C-7364-E8BB-0B10EE2C5903}"/>
          </ac:picMkLst>
        </pc:picChg>
        <pc:picChg chg="add del mod ord">
          <ac:chgData name="Shazaib Younis (2520438)" userId="c08fcaba-7169-4d78-b0b7-3c73d9abc340" providerId="ADAL" clId="{15415E55-5559-4EB1-BF65-F9D9CD9676AF}" dt="2026-03-20T04:55:56.201" v="4390"/>
          <ac:picMkLst>
            <pc:docMk/>
            <pc:sldMk cId="627738836" sldId="262"/>
            <ac:picMk id="75" creationId="{B7071371-540C-9182-C9BB-AA5777057F13}"/>
          </ac:picMkLst>
        </pc:picChg>
        <pc:picChg chg="add del mod">
          <ac:chgData name="Shazaib Younis (2520438)" userId="c08fcaba-7169-4d78-b0b7-3c73d9abc340" providerId="ADAL" clId="{15415E55-5559-4EB1-BF65-F9D9CD9676AF}" dt="2026-03-20T04:56:02.463" v="4393"/>
          <ac:picMkLst>
            <pc:docMk/>
            <pc:sldMk cId="627738836" sldId="262"/>
            <ac:picMk id="76" creationId="{72EE8874-6313-22C6-B1E4-0F72E3123073}"/>
          </ac:picMkLst>
        </pc:picChg>
        <pc:picChg chg="add del mod ord">
          <ac:chgData name="Shazaib Younis (2520438)" userId="c08fcaba-7169-4d78-b0b7-3c73d9abc340" providerId="ADAL" clId="{15415E55-5559-4EB1-BF65-F9D9CD9676AF}" dt="2026-03-20T04:56:43.699" v="4394"/>
          <ac:picMkLst>
            <pc:docMk/>
            <pc:sldMk cId="627738836" sldId="262"/>
            <ac:picMk id="79" creationId="{680009C4-EB74-BD17-5DD4-B37CC5A3D048}"/>
          </ac:picMkLst>
        </pc:picChg>
        <pc:picChg chg="add del mod">
          <ac:chgData name="Shazaib Younis (2520438)" userId="c08fcaba-7169-4d78-b0b7-3c73d9abc340" providerId="ADAL" clId="{15415E55-5559-4EB1-BF65-F9D9CD9676AF}" dt="2026-03-20T04:56:58.620" v="4397"/>
          <ac:picMkLst>
            <pc:docMk/>
            <pc:sldMk cId="627738836" sldId="262"/>
            <ac:picMk id="80" creationId="{B746F45F-7B86-CE0A-C48A-B9057F4751B0}"/>
          </ac:picMkLst>
        </pc:picChg>
        <pc:picChg chg="add del mod ord">
          <ac:chgData name="Shazaib Younis (2520438)" userId="c08fcaba-7169-4d78-b0b7-3c73d9abc340" providerId="ADAL" clId="{15415E55-5559-4EB1-BF65-F9D9CD9676AF}" dt="2026-03-20T05:00:52.268" v="4398"/>
          <ac:picMkLst>
            <pc:docMk/>
            <pc:sldMk cId="627738836" sldId="262"/>
            <ac:picMk id="83" creationId="{9B14391E-7819-1E9C-F44A-1BEDEF8AB649}"/>
          </ac:picMkLst>
        </pc:picChg>
        <pc:picChg chg="add del mod">
          <ac:chgData name="Shazaib Younis (2520438)" userId="c08fcaba-7169-4d78-b0b7-3c73d9abc340" providerId="ADAL" clId="{15415E55-5559-4EB1-BF65-F9D9CD9676AF}" dt="2026-03-20T05:00:59.626" v="4403"/>
          <ac:picMkLst>
            <pc:docMk/>
            <pc:sldMk cId="627738836" sldId="262"/>
            <ac:picMk id="84" creationId="{C4B7147C-8138-08AB-B6E1-71B4BE6178D2}"/>
          </ac:picMkLst>
        </pc:picChg>
        <pc:picChg chg="add del mod ord">
          <ac:chgData name="Shazaib Younis (2520438)" userId="c08fcaba-7169-4d78-b0b7-3c73d9abc340" providerId="ADAL" clId="{15415E55-5559-4EB1-BF65-F9D9CD9676AF}" dt="2026-03-20T05:02:55.795" v="4404"/>
          <ac:picMkLst>
            <pc:docMk/>
            <pc:sldMk cId="627738836" sldId="262"/>
            <ac:picMk id="85" creationId="{3A24B316-CEDB-604A-6BE8-F3F7A5C639E8}"/>
          </ac:picMkLst>
        </pc:picChg>
        <pc:picChg chg="add del mod">
          <ac:chgData name="Shazaib Younis (2520438)" userId="c08fcaba-7169-4d78-b0b7-3c73d9abc340" providerId="ADAL" clId="{15415E55-5559-4EB1-BF65-F9D9CD9676AF}" dt="2026-03-20T05:03:03.089" v="4409"/>
          <ac:picMkLst>
            <pc:docMk/>
            <pc:sldMk cId="627738836" sldId="262"/>
            <ac:picMk id="86" creationId="{328118B5-9080-54E7-8460-A46417DFAB37}"/>
          </ac:picMkLst>
        </pc:picChg>
        <pc:picChg chg="add del mod ord">
          <ac:chgData name="Shazaib Younis (2520438)" userId="c08fcaba-7169-4d78-b0b7-3c73d9abc340" providerId="ADAL" clId="{15415E55-5559-4EB1-BF65-F9D9CD9676AF}" dt="2026-03-20T05:03:22.912" v="4410"/>
          <ac:picMkLst>
            <pc:docMk/>
            <pc:sldMk cId="627738836" sldId="262"/>
            <ac:picMk id="87" creationId="{CC917F09-4FAF-FD9E-7BBD-2440C1070172}"/>
          </ac:picMkLst>
        </pc:picChg>
        <pc:picChg chg="add del mod">
          <ac:chgData name="Shazaib Younis (2520438)" userId="c08fcaba-7169-4d78-b0b7-3c73d9abc340" providerId="ADAL" clId="{15415E55-5559-4EB1-BF65-F9D9CD9676AF}" dt="2026-03-20T05:03:29.897" v="4413"/>
          <ac:picMkLst>
            <pc:docMk/>
            <pc:sldMk cId="627738836" sldId="262"/>
            <ac:picMk id="88" creationId="{AAA92327-14A7-F351-ABBC-66751D7C7BFE}"/>
          </ac:picMkLst>
        </pc:picChg>
        <pc:picChg chg="add del mod ord">
          <ac:chgData name="Shazaib Younis (2520438)" userId="c08fcaba-7169-4d78-b0b7-3c73d9abc340" providerId="ADAL" clId="{15415E55-5559-4EB1-BF65-F9D9CD9676AF}" dt="2026-03-20T05:09:00.843" v="4414"/>
          <ac:picMkLst>
            <pc:docMk/>
            <pc:sldMk cId="627738836" sldId="262"/>
            <ac:picMk id="91" creationId="{80671CE2-6357-6502-3599-7B95D43BA5D6}"/>
          </ac:picMkLst>
        </pc:picChg>
        <pc:picChg chg="add del mod">
          <ac:chgData name="Shazaib Younis (2520438)" userId="c08fcaba-7169-4d78-b0b7-3c73d9abc340" providerId="ADAL" clId="{15415E55-5559-4EB1-BF65-F9D9CD9676AF}" dt="2026-03-20T05:10:35.392" v="4424"/>
          <ac:picMkLst>
            <pc:docMk/>
            <pc:sldMk cId="627738836" sldId="262"/>
            <ac:picMk id="92" creationId="{6B798A9D-9B84-282B-4E30-920610F9E502}"/>
          </ac:picMkLst>
        </pc:picChg>
        <pc:picChg chg="add del mod ord">
          <ac:chgData name="Shazaib Younis (2520438)" userId="c08fcaba-7169-4d78-b0b7-3c73d9abc340" providerId="ADAL" clId="{15415E55-5559-4EB1-BF65-F9D9CD9676AF}" dt="2026-03-20T05:12:21.763" v="4425"/>
          <ac:picMkLst>
            <pc:docMk/>
            <pc:sldMk cId="627738836" sldId="262"/>
            <ac:picMk id="98" creationId="{A57970EE-C5A2-EDA2-8AED-BFF3385A8899}"/>
          </ac:picMkLst>
        </pc:picChg>
        <pc:picChg chg="add del mod">
          <ac:chgData name="Shazaib Younis (2520438)" userId="c08fcaba-7169-4d78-b0b7-3c73d9abc340" providerId="ADAL" clId="{15415E55-5559-4EB1-BF65-F9D9CD9676AF}" dt="2026-03-20T05:12:28.718" v="4430"/>
          <ac:picMkLst>
            <pc:docMk/>
            <pc:sldMk cId="627738836" sldId="262"/>
            <ac:picMk id="99" creationId="{AEF894F0-3F53-0A3E-E64F-C523DB77EAD1}"/>
          </ac:picMkLst>
        </pc:picChg>
        <pc:picChg chg="add del mod ord">
          <ac:chgData name="Shazaib Younis (2520438)" userId="c08fcaba-7169-4d78-b0b7-3c73d9abc340" providerId="ADAL" clId="{15415E55-5559-4EB1-BF65-F9D9CD9676AF}" dt="2026-03-20T05:12:55.328" v="4431"/>
          <ac:picMkLst>
            <pc:docMk/>
            <pc:sldMk cId="627738836" sldId="262"/>
            <ac:picMk id="100" creationId="{D1F72253-C16F-8937-B302-7222F3DE5DF2}"/>
          </ac:picMkLst>
        </pc:picChg>
        <pc:picChg chg="add del mod">
          <ac:chgData name="Shazaib Younis (2520438)" userId="c08fcaba-7169-4d78-b0b7-3c73d9abc340" providerId="ADAL" clId="{15415E55-5559-4EB1-BF65-F9D9CD9676AF}" dt="2026-03-20T05:13:02.252" v="4434"/>
          <ac:picMkLst>
            <pc:docMk/>
            <pc:sldMk cId="627738836" sldId="262"/>
            <ac:picMk id="101" creationId="{C9F94FD9-C022-D419-4729-D65210AB5044}"/>
          </ac:picMkLst>
        </pc:picChg>
        <pc:picChg chg="add del mod ord">
          <ac:chgData name="Shazaib Younis (2520438)" userId="c08fcaba-7169-4d78-b0b7-3c73d9abc340" providerId="ADAL" clId="{15415E55-5559-4EB1-BF65-F9D9CD9676AF}" dt="2026-03-20T05:20:42.580" v="4438"/>
          <ac:picMkLst>
            <pc:docMk/>
            <pc:sldMk cId="627738836" sldId="262"/>
            <ac:picMk id="104" creationId="{51450DAB-B9B6-7502-30FD-596B5DAE50FA}"/>
          </ac:picMkLst>
        </pc:picChg>
        <pc:picChg chg="add del mod">
          <ac:chgData name="Shazaib Younis (2520438)" userId="c08fcaba-7169-4d78-b0b7-3c73d9abc340" providerId="ADAL" clId="{15415E55-5559-4EB1-BF65-F9D9CD9676AF}" dt="2026-03-20T05:29:49.863" v="4443"/>
          <ac:picMkLst>
            <pc:docMk/>
            <pc:sldMk cId="627738836" sldId="262"/>
            <ac:picMk id="105" creationId="{BB37F7F0-B538-507F-1DE8-C0F810CC3549}"/>
          </ac:picMkLst>
        </pc:picChg>
        <pc:picChg chg="add del mod">
          <ac:chgData name="Shazaib Younis (2520438)" userId="c08fcaba-7169-4d78-b0b7-3c73d9abc340" providerId="ADAL" clId="{15415E55-5559-4EB1-BF65-F9D9CD9676AF}" dt="2026-03-20T05:30:10.574" v="4445"/>
          <ac:picMkLst>
            <pc:docMk/>
            <pc:sldMk cId="627738836" sldId="262"/>
            <ac:picMk id="115" creationId="{30134154-5949-C526-8A71-6A288DD141EF}"/>
          </ac:picMkLst>
        </pc:picChg>
        <pc:picChg chg="add del mod">
          <ac:chgData name="Shazaib Younis (2520438)" userId="c08fcaba-7169-4d78-b0b7-3c73d9abc340" providerId="ADAL" clId="{15415E55-5559-4EB1-BF65-F9D9CD9676AF}" dt="2026-03-20T05:30:51.483" v="4447"/>
          <ac:picMkLst>
            <pc:docMk/>
            <pc:sldMk cId="627738836" sldId="262"/>
            <ac:picMk id="118" creationId="{8DBBC71E-E5A5-97EB-E5E0-AA0790B3260D}"/>
          </ac:picMkLst>
        </pc:picChg>
        <pc:picChg chg="add del mod">
          <ac:chgData name="Shazaib Younis (2520438)" userId="c08fcaba-7169-4d78-b0b7-3c73d9abc340" providerId="ADAL" clId="{15415E55-5559-4EB1-BF65-F9D9CD9676AF}" dt="2026-03-20T05:31:26.845" v="4449"/>
          <ac:picMkLst>
            <pc:docMk/>
            <pc:sldMk cId="627738836" sldId="262"/>
            <ac:picMk id="121" creationId="{F27AB423-2A23-16D8-8E4D-E25B5A3D64F4}"/>
          </ac:picMkLst>
        </pc:picChg>
        <pc:picChg chg="add del mod">
          <ac:chgData name="Shazaib Younis (2520438)" userId="c08fcaba-7169-4d78-b0b7-3c73d9abc340" providerId="ADAL" clId="{15415E55-5559-4EB1-BF65-F9D9CD9676AF}" dt="2026-03-20T05:31:57.691" v="4451"/>
          <ac:picMkLst>
            <pc:docMk/>
            <pc:sldMk cId="627738836" sldId="262"/>
            <ac:picMk id="123" creationId="{DB82608C-EB82-4D22-5ED0-2028D8F19E77}"/>
          </ac:picMkLst>
        </pc:picChg>
        <pc:picChg chg="add del mod">
          <ac:chgData name="Shazaib Younis (2520438)" userId="c08fcaba-7169-4d78-b0b7-3c73d9abc340" providerId="ADAL" clId="{15415E55-5559-4EB1-BF65-F9D9CD9676AF}" dt="2026-03-20T05:32:57.274" v="4453"/>
          <ac:picMkLst>
            <pc:docMk/>
            <pc:sldMk cId="627738836" sldId="262"/>
            <ac:picMk id="126" creationId="{04A5A74D-6396-7337-2449-015E75449985}"/>
          </ac:picMkLst>
        </pc:picChg>
        <pc:picChg chg="add del mod">
          <ac:chgData name="Shazaib Younis (2520438)" userId="c08fcaba-7169-4d78-b0b7-3c73d9abc340" providerId="ADAL" clId="{15415E55-5559-4EB1-BF65-F9D9CD9676AF}" dt="2026-03-20T05:33:04.144" v="4456"/>
          <ac:picMkLst>
            <pc:docMk/>
            <pc:sldMk cId="627738836" sldId="262"/>
            <ac:picMk id="128" creationId="{35B28C4F-DDDD-E22D-11A7-39CD9409D480}"/>
          </ac:picMkLst>
        </pc:picChg>
        <pc:picChg chg="add del mod ord">
          <ac:chgData name="Shazaib Younis (2520438)" userId="c08fcaba-7169-4d78-b0b7-3c73d9abc340" providerId="ADAL" clId="{15415E55-5559-4EB1-BF65-F9D9CD9676AF}" dt="2026-03-20T05:37:04.889" v="4457"/>
          <ac:picMkLst>
            <pc:docMk/>
            <pc:sldMk cId="627738836" sldId="262"/>
            <ac:picMk id="131" creationId="{782591DF-B3B7-0F07-2AA2-14F0F2449642}"/>
          </ac:picMkLst>
        </pc:picChg>
        <pc:picChg chg="add del mod">
          <ac:chgData name="Shazaib Younis (2520438)" userId="c08fcaba-7169-4d78-b0b7-3c73d9abc340" providerId="ADAL" clId="{15415E55-5559-4EB1-BF65-F9D9CD9676AF}" dt="2026-03-20T05:38:16.911" v="4467"/>
          <ac:picMkLst>
            <pc:docMk/>
            <pc:sldMk cId="627738836" sldId="262"/>
            <ac:picMk id="132" creationId="{09742D01-7FE6-F241-D934-08A7CF020D7C}"/>
          </ac:picMkLst>
        </pc:picChg>
        <pc:picChg chg="add del mod ord">
          <ac:chgData name="Shazaib Younis (2520438)" userId="c08fcaba-7169-4d78-b0b7-3c73d9abc340" providerId="ADAL" clId="{15415E55-5559-4EB1-BF65-F9D9CD9676AF}" dt="2026-03-20T05:41:40.422" v="4468"/>
          <ac:picMkLst>
            <pc:docMk/>
            <pc:sldMk cId="627738836" sldId="262"/>
            <ac:picMk id="133" creationId="{20F0C2DC-16C7-3886-EFBC-DAABEF6AFE1D}"/>
          </ac:picMkLst>
        </pc:picChg>
        <pc:picChg chg="add del mod">
          <ac:chgData name="Shazaib Younis (2520438)" userId="c08fcaba-7169-4d78-b0b7-3c73d9abc340" providerId="ADAL" clId="{15415E55-5559-4EB1-BF65-F9D9CD9676AF}" dt="2026-03-20T05:46:51.311" v="4484"/>
          <ac:picMkLst>
            <pc:docMk/>
            <pc:sldMk cId="627738836" sldId="262"/>
            <ac:picMk id="134" creationId="{E81F0408-8848-CB3C-F795-B011BA1CE306}"/>
          </ac:picMkLst>
        </pc:picChg>
        <pc:picChg chg="add del mod ord">
          <ac:chgData name="Shazaib Younis (2520438)" userId="c08fcaba-7169-4d78-b0b7-3c73d9abc340" providerId="ADAL" clId="{15415E55-5559-4EB1-BF65-F9D9CD9676AF}" dt="2026-03-20T05:50:48.640" v="4485"/>
          <ac:picMkLst>
            <pc:docMk/>
            <pc:sldMk cId="627738836" sldId="262"/>
            <ac:picMk id="143" creationId="{351A22AC-D90E-D7F6-35E4-A0A2728B9A14}"/>
          </ac:picMkLst>
        </pc:picChg>
        <pc:picChg chg="add del mod">
          <ac:chgData name="Shazaib Younis (2520438)" userId="c08fcaba-7169-4d78-b0b7-3c73d9abc340" providerId="ADAL" clId="{15415E55-5559-4EB1-BF65-F9D9CD9676AF}" dt="2026-03-20T05:53:04.650" v="4494"/>
          <ac:picMkLst>
            <pc:docMk/>
            <pc:sldMk cId="627738836" sldId="262"/>
            <ac:picMk id="144" creationId="{FE68C0F2-A3A4-B72B-0B89-AD73FAA2C3AC}"/>
          </ac:picMkLst>
        </pc:picChg>
        <pc:picChg chg="add del mod ord">
          <ac:chgData name="Shazaib Younis (2520438)" userId="c08fcaba-7169-4d78-b0b7-3c73d9abc340" providerId="ADAL" clId="{15415E55-5559-4EB1-BF65-F9D9CD9676AF}" dt="2026-03-20T05:55:10.351" v="4495"/>
          <ac:picMkLst>
            <pc:docMk/>
            <pc:sldMk cId="627738836" sldId="262"/>
            <ac:picMk id="147" creationId="{FAD297C8-7C50-FE28-FEFD-7536F9C82B17}"/>
          </ac:picMkLst>
        </pc:picChg>
        <pc:picChg chg="add del mod">
          <ac:chgData name="Shazaib Younis (2520438)" userId="c08fcaba-7169-4d78-b0b7-3c73d9abc340" providerId="ADAL" clId="{15415E55-5559-4EB1-BF65-F9D9CD9676AF}" dt="2026-03-20T05:55:19.094" v="4501"/>
          <ac:picMkLst>
            <pc:docMk/>
            <pc:sldMk cId="627738836" sldId="262"/>
            <ac:picMk id="148" creationId="{862D81F6-2B7C-6F28-AE4C-8F0B1C539F47}"/>
          </ac:picMkLst>
        </pc:picChg>
        <pc:picChg chg="add del mod ord">
          <ac:chgData name="Shazaib Younis (2520438)" userId="c08fcaba-7169-4d78-b0b7-3c73d9abc340" providerId="ADAL" clId="{15415E55-5559-4EB1-BF65-F9D9CD9676AF}" dt="2026-03-20T05:59:37.468" v="4505"/>
          <ac:picMkLst>
            <pc:docMk/>
            <pc:sldMk cId="627738836" sldId="262"/>
            <ac:picMk id="149" creationId="{B191868D-179F-757E-0FA1-76F922950F5B}"/>
          </ac:picMkLst>
        </pc:picChg>
        <pc:picChg chg="add del mod">
          <ac:chgData name="Shazaib Younis (2520438)" userId="c08fcaba-7169-4d78-b0b7-3c73d9abc340" providerId="ADAL" clId="{15415E55-5559-4EB1-BF65-F9D9CD9676AF}" dt="2026-03-20T06:00:37.110" v="4513"/>
          <ac:picMkLst>
            <pc:docMk/>
            <pc:sldMk cId="627738836" sldId="262"/>
            <ac:picMk id="150" creationId="{619ACF4E-4F55-99EA-B228-9E88DA91C6DF}"/>
          </ac:picMkLst>
        </pc:picChg>
        <pc:picChg chg="add del mod ord">
          <ac:chgData name="Shazaib Younis (2520438)" userId="c08fcaba-7169-4d78-b0b7-3c73d9abc340" providerId="ADAL" clId="{15415E55-5559-4EB1-BF65-F9D9CD9676AF}" dt="2026-03-20T06:04:14.548" v="4514"/>
          <ac:picMkLst>
            <pc:docMk/>
            <pc:sldMk cId="627738836" sldId="262"/>
            <ac:picMk id="151" creationId="{D599BE29-F139-8F0F-BAB8-24E2BBAEC79C}"/>
          </ac:picMkLst>
        </pc:picChg>
        <pc:picChg chg="add del mod">
          <ac:chgData name="Shazaib Younis (2520438)" userId="c08fcaba-7169-4d78-b0b7-3c73d9abc340" providerId="ADAL" clId="{15415E55-5559-4EB1-BF65-F9D9CD9676AF}" dt="2026-03-20T06:13:33.015" v="4542"/>
          <ac:picMkLst>
            <pc:docMk/>
            <pc:sldMk cId="627738836" sldId="262"/>
            <ac:picMk id="152" creationId="{48021E5C-335B-5C76-A163-397E00819D43}"/>
          </ac:picMkLst>
        </pc:picChg>
        <pc:picChg chg="add del mod ord">
          <ac:chgData name="Shazaib Younis (2520438)" userId="c08fcaba-7169-4d78-b0b7-3c73d9abc340" providerId="ADAL" clId="{15415E55-5559-4EB1-BF65-F9D9CD9676AF}" dt="2026-03-20T06:17:27.645" v="4543"/>
          <ac:picMkLst>
            <pc:docMk/>
            <pc:sldMk cId="627738836" sldId="262"/>
            <ac:picMk id="155" creationId="{6A945166-86CE-16D6-F8D3-69611D0072E6}"/>
          </ac:picMkLst>
        </pc:picChg>
        <pc:picChg chg="add mod">
          <ac:chgData name="Shazaib Younis (2520438)" userId="c08fcaba-7169-4d78-b0b7-3c73d9abc340" providerId="ADAL" clId="{15415E55-5559-4EB1-BF65-F9D9CD9676AF}" dt="2026-03-20T06:17:27.645" v="4543"/>
          <ac:picMkLst>
            <pc:docMk/>
            <pc:sldMk cId="627738836" sldId="262"/>
            <ac:picMk id="156" creationId="{0530E283-16D5-E75E-C336-110AE54D943A}"/>
          </ac:picMkLst>
        </pc:picChg>
      </pc:sldChg>
      <pc:sldChg chg="addSp delSp modSp mod modTransition modAnim">
        <pc:chgData name="Shazaib Younis (2520438)" userId="c08fcaba-7169-4d78-b0b7-3c73d9abc340" providerId="ADAL" clId="{15415E55-5559-4EB1-BF65-F9D9CD9676AF}" dt="2026-03-20T06:20:36.937" v="4555"/>
        <pc:sldMkLst>
          <pc:docMk/>
          <pc:sldMk cId="3627540162" sldId="263"/>
        </pc:sldMkLst>
        <pc:spChg chg="mod">
          <ac:chgData name="Shazaib Younis (2520438)" userId="c08fcaba-7169-4d78-b0b7-3c73d9abc340" providerId="ADAL" clId="{15415E55-5559-4EB1-BF65-F9D9CD9676AF}" dt="2026-03-13T21:28:57.796" v="3668" actId="1076"/>
          <ac:spMkLst>
            <pc:docMk/>
            <pc:sldMk cId="3627540162" sldId="263"/>
            <ac:spMk id="2" creationId="{6C49957D-F5DA-ABD4-B4B0-09B92CBDC8D0}"/>
          </ac:spMkLst>
        </pc:spChg>
        <pc:spChg chg="add mod">
          <ac:chgData name="Shazaib Younis (2520438)" userId="c08fcaba-7169-4d78-b0b7-3c73d9abc340" providerId="ADAL" clId="{15415E55-5559-4EB1-BF65-F9D9CD9676AF}" dt="2026-03-13T21:44:24.689" v="3891" actId="1076"/>
          <ac:spMkLst>
            <pc:docMk/>
            <pc:sldMk cId="3627540162" sldId="263"/>
            <ac:spMk id="5" creationId="{DBAC7E01-E0C7-CD83-5AF6-15C2C39827BC}"/>
          </ac:spMkLst>
        </pc:spChg>
        <pc:spChg chg="add mod">
          <ac:chgData name="Shazaib Younis (2520438)" userId="c08fcaba-7169-4d78-b0b7-3c73d9abc340" providerId="ADAL" clId="{15415E55-5559-4EB1-BF65-F9D9CD9676AF}" dt="2026-03-13T21:48:26.505" v="4319" actId="20577"/>
          <ac:spMkLst>
            <pc:docMk/>
            <pc:sldMk cId="3627540162" sldId="263"/>
            <ac:spMk id="8" creationId="{548E27A3-9BC8-3E8B-2037-D6DBE1ED0BA4}"/>
          </ac:spMkLst>
        </pc:spChg>
        <pc:spChg chg="mod">
          <ac:chgData name="Shazaib Younis (2520438)" userId="c08fcaba-7169-4d78-b0b7-3c73d9abc340" providerId="ADAL" clId="{15415E55-5559-4EB1-BF65-F9D9CD9676AF}" dt="2026-03-13T21:44:12.404" v="3889" actId="1076"/>
          <ac:spMkLst>
            <pc:docMk/>
            <pc:sldMk cId="3627540162" sldId="263"/>
            <ac:spMk id="9" creationId="{51706744-E8E6-1F78-ED04-E132A7D284B4}"/>
          </ac:spMkLst>
        </pc:spChg>
        <pc:spChg chg="mod">
          <ac:chgData name="Shazaib Younis (2520438)" userId="c08fcaba-7169-4d78-b0b7-3c73d9abc340" providerId="ADAL" clId="{15415E55-5559-4EB1-BF65-F9D9CD9676AF}" dt="2026-03-13T21:44:19.832" v="3890" actId="1076"/>
          <ac:spMkLst>
            <pc:docMk/>
            <pc:sldMk cId="3627540162" sldId="263"/>
            <ac:spMk id="10" creationId="{016F9AC9-0A7F-E4BD-C05D-5CF967147F2C}"/>
          </ac:spMkLst>
        </pc:spChg>
        <pc:spChg chg="mod">
          <ac:chgData name="Shazaib Younis (2520438)" userId="c08fcaba-7169-4d78-b0b7-3c73d9abc340" providerId="ADAL" clId="{15415E55-5559-4EB1-BF65-F9D9CD9676AF}" dt="2026-03-13T21:44:32.720" v="3892" actId="1076"/>
          <ac:spMkLst>
            <pc:docMk/>
            <pc:sldMk cId="3627540162" sldId="263"/>
            <ac:spMk id="12" creationId="{D015B220-38F4-F2D5-3A86-A3692E84227D}"/>
          </ac:spMkLst>
        </pc:spChg>
        <pc:picChg chg="add mod">
          <ac:chgData name="Shazaib Younis (2520438)" userId="c08fcaba-7169-4d78-b0b7-3c73d9abc340" providerId="ADAL" clId="{15415E55-5559-4EB1-BF65-F9D9CD9676AF}" dt="2026-03-13T21:43:59.878" v="3886" actId="1076"/>
          <ac:picMkLst>
            <pc:docMk/>
            <pc:sldMk cId="3627540162" sldId="263"/>
            <ac:picMk id="16" creationId="{67C881A1-4951-66C7-E9E4-27B083A2B3CF}"/>
          </ac:picMkLst>
        </pc:picChg>
        <pc:picChg chg="add mod">
          <ac:chgData name="Shazaib Younis (2520438)" userId="c08fcaba-7169-4d78-b0b7-3c73d9abc340" providerId="ADAL" clId="{15415E55-5559-4EB1-BF65-F9D9CD9676AF}" dt="2026-03-13T21:43:57.011" v="3885" actId="1076"/>
          <ac:picMkLst>
            <pc:docMk/>
            <pc:sldMk cId="3627540162" sldId="263"/>
            <ac:picMk id="22" creationId="{0677F754-320D-32CD-B357-08FCC2E59657}"/>
          </ac:picMkLst>
        </pc:picChg>
        <pc:picChg chg="add mod">
          <ac:chgData name="Shazaib Younis (2520438)" userId="c08fcaba-7169-4d78-b0b7-3c73d9abc340" providerId="ADAL" clId="{15415E55-5559-4EB1-BF65-F9D9CD9676AF}" dt="2026-03-13T21:44:02.637" v="3887" actId="1076"/>
          <ac:picMkLst>
            <pc:docMk/>
            <pc:sldMk cId="3627540162" sldId="263"/>
            <ac:picMk id="24" creationId="{F9DC1895-E067-0E7F-3EC3-9652389BBA0C}"/>
          </ac:picMkLst>
        </pc:picChg>
        <pc:picChg chg="add mod">
          <ac:chgData name="Shazaib Younis (2520438)" userId="c08fcaba-7169-4d78-b0b7-3c73d9abc340" providerId="ADAL" clId="{15415E55-5559-4EB1-BF65-F9D9CD9676AF}" dt="2026-03-13T21:44:07.455" v="3888" actId="1076"/>
          <ac:picMkLst>
            <pc:docMk/>
            <pc:sldMk cId="3627540162" sldId="263"/>
            <ac:picMk id="27" creationId="{C84CF075-F637-1C57-4FFF-B379BB7DC319}"/>
          </ac:picMkLst>
        </pc:picChg>
        <pc:picChg chg="add del mod">
          <ac:chgData name="Shazaib Younis (2520438)" userId="c08fcaba-7169-4d78-b0b7-3c73d9abc340" providerId="ADAL" clId="{15415E55-5559-4EB1-BF65-F9D9CD9676AF}" dt="2026-03-20T05:10:35.392" v="4424"/>
          <ac:picMkLst>
            <pc:docMk/>
            <pc:sldMk cId="3627540162" sldId="263"/>
            <ac:picMk id="29" creationId="{CE7DC114-8EAC-5EDF-792F-84397F8AF344}"/>
          </ac:picMkLst>
        </pc:picChg>
        <pc:picChg chg="add del mod ord">
          <ac:chgData name="Shazaib Younis (2520438)" userId="c08fcaba-7169-4d78-b0b7-3c73d9abc340" providerId="ADAL" clId="{15415E55-5559-4EB1-BF65-F9D9CD9676AF}" dt="2026-03-20T05:20:42.580" v="4438"/>
          <ac:picMkLst>
            <pc:docMk/>
            <pc:sldMk cId="3627540162" sldId="263"/>
            <ac:picMk id="30" creationId="{75C16798-9773-782A-C956-27EDF8225225}"/>
          </ac:picMkLst>
        </pc:picChg>
        <pc:picChg chg="add del mod">
          <ac:chgData name="Shazaib Younis (2520438)" userId="c08fcaba-7169-4d78-b0b7-3c73d9abc340" providerId="ADAL" clId="{15415E55-5559-4EB1-BF65-F9D9CD9676AF}" dt="2026-03-20T05:27:40.351" v="4440"/>
          <ac:picMkLst>
            <pc:docMk/>
            <pc:sldMk cId="3627540162" sldId="263"/>
            <ac:picMk id="31" creationId="{C318C756-028E-E82B-8344-62FB30D69BEE}"/>
          </ac:picMkLst>
        </pc:picChg>
        <pc:picChg chg="add del mod ord">
          <ac:chgData name="Shazaib Younis (2520438)" userId="c08fcaba-7169-4d78-b0b7-3c73d9abc340" providerId="ADAL" clId="{15415E55-5559-4EB1-BF65-F9D9CD9676AF}" dt="2026-03-20T05:28:16.673" v="4441"/>
          <ac:picMkLst>
            <pc:docMk/>
            <pc:sldMk cId="3627540162" sldId="263"/>
            <ac:picMk id="39" creationId="{4ED77502-FA14-8AC8-03EF-10D80A361206}"/>
          </ac:picMkLst>
        </pc:picChg>
        <pc:picChg chg="add del mod">
          <ac:chgData name="Shazaib Younis (2520438)" userId="c08fcaba-7169-4d78-b0b7-3c73d9abc340" providerId="ADAL" clId="{15415E55-5559-4EB1-BF65-F9D9CD9676AF}" dt="2026-03-20T05:37:04.889" v="4457"/>
          <ac:picMkLst>
            <pc:docMk/>
            <pc:sldMk cId="3627540162" sldId="263"/>
            <ac:picMk id="40" creationId="{6F5F538F-7BAC-3322-12C9-E682ED0D1330}"/>
          </ac:picMkLst>
        </pc:picChg>
        <pc:picChg chg="add del mod">
          <ac:chgData name="Shazaib Younis (2520438)" userId="c08fcaba-7169-4d78-b0b7-3c73d9abc340" providerId="ADAL" clId="{15415E55-5559-4EB1-BF65-F9D9CD9676AF}" dt="2026-03-20T05:38:16.911" v="4467"/>
          <ac:picMkLst>
            <pc:docMk/>
            <pc:sldMk cId="3627540162" sldId="263"/>
            <ac:picMk id="44" creationId="{1AD0D014-36E2-FB21-63A5-2307A78BD42A}"/>
          </ac:picMkLst>
        </pc:picChg>
        <pc:picChg chg="add del mod ord">
          <ac:chgData name="Shazaib Younis (2520438)" userId="c08fcaba-7169-4d78-b0b7-3c73d9abc340" providerId="ADAL" clId="{15415E55-5559-4EB1-BF65-F9D9CD9676AF}" dt="2026-03-20T05:41:40.422" v="4468"/>
          <ac:picMkLst>
            <pc:docMk/>
            <pc:sldMk cId="3627540162" sldId="263"/>
            <ac:picMk id="45" creationId="{7A9DCF4E-A8A2-3B07-9B16-B152B7B96AEA}"/>
          </ac:picMkLst>
        </pc:picChg>
        <pc:picChg chg="add del mod">
          <ac:chgData name="Shazaib Younis (2520438)" userId="c08fcaba-7169-4d78-b0b7-3c73d9abc340" providerId="ADAL" clId="{15415E55-5559-4EB1-BF65-F9D9CD9676AF}" dt="2026-03-20T05:46:51.311" v="4484"/>
          <ac:picMkLst>
            <pc:docMk/>
            <pc:sldMk cId="3627540162" sldId="263"/>
            <ac:picMk id="46" creationId="{4E81ACBD-4367-709E-06C3-EA1A990E1F67}"/>
          </ac:picMkLst>
        </pc:picChg>
        <pc:picChg chg="add del mod ord">
          <ac:chgData name="Shazaib Younis (2520438)" userId="c08fcaba-7169-4d78-b0b7-3c73d9abc340" providerId="ADAL" clId="{15415E55-5559-4EB1-BF65-F9D9CD9676AF}" dt="2026-03-20T05:50:48.640" v="4485"/>
          <ac:picMkLst>
            <pc:docMk/>
            <pc:sldMk cId="3627540162" sldId="263"/>
            <ac:picMk id="49" creationId="{3A4D578A-8ED0-A54B-75C6-00428C5D123C}"/>
          </ac:picMkLst>
        </pc:picChg>
        <pc:picChg chg="add del mod">
          <ac:chgData name="Shazaib Younis (2520438)" userId="c08fcaba-7169-4d78-b0b7-3c73d9abc340" providerId="ADAL" clId="{15415E55-5559-4EB1-BF65-F9D9CD9676AF}" dt="2026-03-20T05:53:04.650" v="4494"/>
          <ac:picMkLst>
            <pc:docMk/>
            <pc:sldMk cId="3627540162" sldId="263"/>
            <ac:picMk id="50" creationId="{9949E611-94D7-A84C-0D41-5D22D7B694AA}"/>
          </ac:picMkLst>
        </pc:picChg>
        <pc:picChg chg="add del mod ord">
          <ac:chgData name="Shazaib Younis (2520438)" userId="c08fcaba-7169-4d78-b0b7-3c73d9abc340" providerId="ADAL" clId="{15415E55-5559-4EB1-BF65-F9D9CD9676AF}" dt="2026-03-20T05:55:10.351" v="4495"/>
          <ac:picMkLst>
            <pc:docMk/>
            <pc:sldMk cId="3627540162" sldId="263"/>
            <ac:picMk id="51" creationId="{C34DF9AA-6F66-2C9B-CEE0-B266BC22D9AD}"/>
          </ac:picMkLst>
        </pc:picChg>
        <pc:picChg chg="add del mod">
          <ac:chgData name="Shazaib Younis (2520438)" userId="c08fcaba-7169-4d78-b0b7-3c73d9abc340" providerId="ADAL" clId="{15415E55-5559-4EB1-BF65-F9D9CD9676AF}" dt="2026-03-20T05:55:19.094" v="4501"/>
          <ac:picMkLst>
            <pc:docMk/>
            <pc:sldMk cId="3627540162" sldId="263"/>
            <ac:picMk id="52" creationId="{4D60158D-8F0A-D058-5B59-224305CF6AEA}"/>
          </ac:picMkLst>
        </pc:picChg>
        <pc:picChg chg="add del mod ord">
          <ac:chgData name="Shazaib Younis (2520438)" userId="c08fcaba-7169-4d78-b0b7-3c73d9abc340" providerId="ADAL" clId="{15415E55-5559-4EB1-BF65-F9D9CD9676AF}" dt="2026-03-20T06:07:11.484" v="4521"/>
          <ac:picMkLst>
            <pc:docMk/>
            <pc:sldMk cId="3627540162" sldId="263"/>
            <ac:picMk id="55" creationId="{322C9D0B-3A49-CAAC-D446-3076D00E3397}"/>
          </ac:picMkLst>
        </pc:picChg>
        <pc:picChg chg="add del mod">
          <ac:chgData name="Shazaib Younis (2520438)" userId="c08fcaba-7169-4d78-b0b7-3c73d9abc340" providerId="ADAL" clId="{15415E55-5559-4EB1-BF65-F9D9CD9676AF}" dt="2026-03-20T06:13:33.015" v="4542"/>
          <ac:picMkLst>
            <pc:docMk/>
            <pc:sldMk cId="3627540162" sldId="263"/>
            <ac:picMk id="56" creationId="{EBB27507-00A8-BD42-8999-026A9E27E884}"/>
          </ac:picMkLst>
        </pc:picChg>
        <pc:picChg chg="add del mod ord">
          <ac:chgData name="Shazaib Younis (2520438)" userId="c08fcaba-7169-4d78-b0b7-3c73d9abc340" providerId="ADAL" clId="{15415E55-5559-4EB1-BF65-F9D9CD9676AF}" dt="2026-03-20T06:17:27.645" v="4543"/>
          <ac:picMkLst>
            <pc:docMk/>
            <pc:sldMk cId="3627540162" sldId="263"/>
            <ac:picMk id="59" creationId="{B5B0BA7B-614B-BAF4-1D63-0FF6FB227CC3}"/>
          </ac:picMkLst>
        </pc:picChg>
        <pc:picChg chg="add del mod">
          <ac:chgData name="Shazaib Younis (2520438)" userId="c08fcaba-7169-4d78-b0b7-3c73d9abc340" providerId="ADAL" clId="{15415E55-5559-4EB1-BF65-F9D9CD9676AF}" dt="2026-03-20T06:17:36.572" v="4545"/>
          <ac:picMkLst>
            <pc:docMk/>
            <pc:sldMk cId="3627540162" sldId="263"/>
            <ac:picMk id="60" creationId="{1D886FA5-BFF1-32B4-1616-7A76F6C2BB0C}"/>
          </ac:picMkLst>
        </pc:picChg>
        <pc:picChg chg="add del mod ord">
          <ac:chgData name="Shazaib Younis (2520438)" userId="c08fcaba-7169-4d78-b0b7-3c73d9abc340" providerId="ADAL" clId="{15415E55-5559-4EB1-BF65-F9D9CD9676AF}" dt="2026-03-20T06:18:11.788" v="4546"/>
          <ac:picMkLst>
            <pc:docMk/>
            <pc:sldMk cId="3627540162" sldId="263"/>
            <ac:picMk id="63" creationId="{06297B21-6CC4-2E73-F485-B5D338A054BB}"/>
          </ac:picMkLst>
        </pc:picChg>
        <pc:picChg chg="add del mod">
          <ac:chgData name="Shazaib Younis (2520438)" userId="c08fcaba-7169-4d78-b0b7-3c73d9abc340" providerId="ADAL" clId="{15415E55-5559-4EB1-BF65-F9D9CD9676AF}" dt="2026-03-20T06:18:20.395" v="4548"/>
          <ac:picMkLst>
            <pc:docMk/>
            <pc:sldMk cId="3627540162" sldId="263"/>
            <ac:picMk id="64" creationId="{36565FED-09E2-40AA-11E9-056214DA82B7}"/>
          </ac:picMkLst>
        </pc:picChg>
        <pc:picChg chg="add del mod ord">
          <ac:chgData name="Shazaib Younis (2520438)" userId="c08fcaba-7169-4d78-b0b7-3c73d9abc340" providerId="ADAL" clId="{15415E55-5559-4EB1-BF65-F9D9CD9676AF}" dt="2026-03-20T06:19:01.591" v="4549"/>
          <ac:picMkLst>
            <pc:docMk/>
            <pc:sldMk cId="3627540162" sldId="263"/>
            <ac:picMk id="67" creationId="{6E466A0B-3401-5F2F-FBD0-76E24F1293AF}"/>
          </ac:picMkLst>
        </pc:picChg>
        <pc:picChg chg="add del mod">
          <ac:chgData name="Shazaib Younis (2520438)" userId="c08fcaba-7169-4d78-b0b7-3c73d9abc340" providerId="ADAL" clId="{15415E55-5559-4EB1-BF65-F9D9CD9676AF}" dt="2026-03-20T06:19:41.146" v="4551"/>
          <ac:picMkLst>
            <pc:docMk/>
            <pc:sldMk cId="3627540162" sldId="263"/>
            <ac:picMk id="68" creationId="{BC4BFCF8-4795-5C17-567F-3C8909EDE212}"/>
          </ac:picMkLst>
        </pc:picChg>
        <pc:picChg chg="add del mod ord">
          <ac:chgData name="Shazaib Younis (2520438)" userId="c08fcaba-7169-4d78-b0b7-3c73d9abc340" providerId="ADAL" clId="{15415E55-5559-4EB1-BF65-F9D9CD9676AF}" dt="2026-03-20T06:19:58.160" v="4552"/>
          <ac:picMkLst>
            <pc:docMk/>
            <pc:sldMk cId="3627540162" sldId="263"/>
            <ac:picMk id="71" creationId="{C022D436-D7C4-9BF5-D4AD-C26D8841B2C3}"/>
          </ac:picMkLst>
        </pc:picChg>
        <pc:picChg chg="add del mod">
          <ac:chgData name="Shazaib Younis (2520438)" userId="c08fcaba-7169-4d78-b0b7-3c73d9abc340" providerId="ADAL" clId="{15415E55-5559-4EB1-BF65-F9D9CD9676AF}" dt="2026-03-20T06:20:04.317" v="4554"/>
          <ac:picMkLst>
            <pc:docMk/>
            <pc:sldMk cId="3627540162" sldId="263"/>
            <ac:picMk id="72" creationId="{4C6E3AED-66D0-288B-2187-C10670DBA6C8}"/>
          </ac:picMkLst>
        </pc:picChg>
        <pc:picChg chg="add del mod ord">
          <ac:chgData name="Shazaib Younis (2520438)" userId="c08fcaba-7169-4d78-b0b7-3c73d9abc340" providerId="ADAL" clId="{15415E55-5559-4EB1-BF65-F9D9CD9676AF}" dt="2026-03-20T06:20:36.937" v="4555"/>
          <ac:picMkLst>
            <pc:docMk/>
            <pc:sldMk cId="3627540162" sldId="263"/>
            <ac:picMk id="75" creationId="{B43E5E61-D635-EB0E-794D-68210E9852CB}"/>
          </ac:picMkLst>
        </pc:picChg>
        <pc:picChg chg="add mod">
          <ac:chgData name="Shazaib Younis (2520438)" userId="c08fcaba-7169-4d78-b0b7-3c73d9abc340" providerId="ADAL" clId="{15415E55-5559-4EB1-BF65-F9D9CD9676AF}" dt="2026-03-20T06:20:36.937" v="4555"/>
          <ac:picMkLst>
            <pc:docMk/>
            <pc:sldMk cId="3627540162" sldId="263"/>
            <ac:picMk id="76" creationId="{156ADA25-344B-A582-13E6-DC04C60E7D1C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170AF2-1489-424B-AEE0-4FBE885E5453}" type="doc">
      <dgm:prSet loTypeId="urn:microsoft.com/office/officeart/2018/2/layout/IconVerticalSolidList" loCatId="icon" qsTypeId="urn:microsoft.com/office/officeart/2005/8/quickstyle/3d1" qsCatId="3D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17827593-4055-4B93-8003-11A782775AF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 this presentation I will provide a comprehensive </a:t>
          </a:r>
          <a:r>
            <a:rPr lang="en-GB" err="1"/>
            <a:t>overeview</a:t>
          </a:r>
          <a:r>
            <a:rPr lang="en-GB"/>
            <a:t> of my personal and professional development journey within “Learning and digital Era” module I will briefly touch on these things: </a:t>
          </a:r>
          <a:endParaRPr lang="en-US"/>
        </a:p>
      </dgm:t>
    </dgm:pt>
    <dgm:pt modelId="{E04C7C18-9E2F-47F0-8BF6-B4921C13565C}" type="parTrans" cxnId="{56C46BD5-B97F-4FB9-A137-3EC81CBA1F55}">
      <dgm:prSet/>
      <dgm:spPr/>
      <dgm:t>
        <a:bodyPr/>
        <a:lstStyle/>
        <a:p>
          <a:endParaRPr lang="en-US"/>
        </a:p>
      </dgm:t>
    </dgm:pt>
    <dgm:pt modelId="{B945471E-9AF9-4557-8838-4FA49459F9F0}" type="sibTrans" cxnId="{56C46BD5-B97F-4FB9-A137-3EC81CBA1F55}">
      <dgm:prSet/>
      <dgm:spPr/>
      <dgm:t>
        <a:bodyPr/>
        <a:lstStyle/>
        <a:p>
          <a:endParaRPr lang="en-US"/>
        </a:p>
      </dgm:t>
    </dgm:pt>
    <dgm:pt modelId="{26F08819-1FFD-4042-8C4C-BCAF7C41452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Self evaluation</a:t>
          </a:r>
          <a:endParaRPr lang="en-US"/>
        </a:p>
      </dgm:t>
    </dgm:pt>
    <dgm:pt modelId="{8B358A73-F999-4B1E-89CF-049A4FA709D6}" type="parTrans" cxnId="{86A06BE4-22B8-4BA5-BC4D-2ED1032F70BC}">
      <dgm:prSet/>
      <dgm:spPr/>
      <dgm:t>
        <a:bodyPr/>
        <a:lstStyle/>
        <a:p>
          <a:endParaRPr lang="en-US"/>
        </a:p>
      </dgm:t>
    </dgm:pt>
    <dgm:pt modelId="{2914B7EF-6664-4398-AFB4-D6F8EF324250}" type="sibTrans" cxnId="{86A06BE4-22B8-4BA5-BC4D-2ED1032F70BC}">
      <dgm:prSet/>
      <dgm:spPr/>
      <dgm:t>
        <a:bodyPr/>
        <a:lstStyle/>
        <a:p>
          <a:endParaRPr lang="en-US"/>
        </a:p>
      </dgm:t>
    </dgm:pt>
    <dgm:pt modelId="{8092D48C-5A58-4FAB-AFDE-F9B8808FC1E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Professional development </a:t>
          </a:r>
          <a:endParaRPr lang="en-US"/>
        </a:p>
      </dgm:t>
    </dgm:pt>
    <dgm:pt modelId="{D76A3230-782D-4958-8F26-3EA8B7FC9012}" type="parTrans" cxnId="{C1592A2A-DD85-4A54-BC36-1A099DF981F6}">
      <dgm:prSet/>
      <dgm:spPr/>
      <dgm:t>
        <a:bodyPr/>
        <a:lstStyle/>
        <a:p>
          <a:endParaRPr lang="en-US"/>
        </a:p>
      </dgm:t>
    </dgm:pt>
    <dgm:pt modelId="{4C40A87D-8A2C-4EB2-A0BB-0EA02B1C7091}" type="sibTrans" cxnId="{C1592A2A-DD85-4A54-BC36-1A099DF981F6}">
      <dgm:prSet/>
      <dgm:spPr/>
      <dgm:t>
        <a:bodyPr/>
        <a:lstStyle/>
        <a:p>
          <a:endParaRPr lang="en-US"/>
        </a:p>
      </dgm:t>
    </dgm:pt>
    <dgm:pt modelId="{E13A90D1-EE0B-4DD8-B5C0-2FB35C33B2A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Goal progress </a:t>
          </a:r>
          <a:endParaRPr lang="en-US"/>
        </a:p>
      </dgm:t>
    </dgm:pt>
    <dgm:pt modelId="{BD95A055-8F8A-472E-9C13-BEB62EA17E58}" type="parTrans" cxnId="{0D409AEB-3F10-4F89-AF3A-FCBD304A3218}">
      <dgm:prSet/>
      <dgm:spPr/>
      <dgm:t>
        <a:bodyPr/>
        <a:lstStyle/>
        <a:p>
          <a:endParaRPr lang="en-US"/>
        </a:p>
      </dgm:t>
    </dgm:pt>
    <dgm:pt modelId="{8210AC8C-CDDB-4F71-AB1E-C591F9C9C843}" type="sibTrans" cxnId="{0D409AEB-3F10-4F89-AF3A-FCBD304A3218}">
      <dgm:prSet/>
      <dgm:spPr/>
      <dgm:t>
        <a:bodyPr/>
        <a:lstStyle/>
        <a:p>
          <a:endParaRPr lang="en-US"/>
        </a:p>
      </dgm:t>
    </dgm:pt>
    <dgm:pt modelId="{6C63DCDC-A48A-4F6A-B1C6-6ED0830AB7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Unit 4 summary </a:t>
          </a:r>
          <a:endParaRPr lang="en-US"/>
        </a:p>
      </dgm:t>
    </dgm:pt>
    <dgm:pt modelId="{18D5FC1D-A917-4558-99FD-1B667BF46993}" type="parTrans" cxnId="{A14CF149-B88F-4025-9401-F0DF4354F7F3}">
      <dgm:prSet/>
      <dgm:spPr/>
      <dgm:t>
        <a:bodyPr/>
        <a:lstStyle/>
        <a:p>
          <a:endParaRPr lang="en-US"/>
        </a:p>
      </dgm:t>
    </dgm:pt>
    <dgm:pt modelId="{DC530752-7723-4A70-9734-5D74F2C30B6E}" type="sibTrans" cxnId="{A14CF149-B88F-4025-9401-F0DF4354F7F3}">
      <dgm:prSet/>
      <dgm:spPr/>
      <dgm:t>
        <a:bodyPr/>
        <a:lstStyle/>
        <a:p>
          <a:endParaRPr lang="en-US"/>
        </a:p>
      </dgm:t>
    </dgm:pt>
    <dgm:pt modelId="{8816E32C-AD9C-400C-8B67-A6E7F4020898}" type="pres">
      <dgm:prSet presAssocID="{BB170AF2-1489-424B-AEE0-4FBE885E5453}" presName="root" presStyleCnt="0">
        <dgm:presLayoutVars>
          <dgm:dir/>
          <dgm:resizeHandles val="exact"/>
        </dgm:presLayoutVars>
      </dgm:prSet>
      <dgm:spPr/>
    </dgm:pt>
    <dgm:pt modelId="{51C3F64F-E7FB-4F59-BFE6-DCF4958696BA}" type="pres">
      <dgm:prSet presAssocID="{17827593-4055-4B93-8003-11A782775AF5}" presName="compNode" presStyleCnt="0"/>
      <dgm:spPr/>
    </dgm:pt>
    <dgm:pt modelId="{C6B2661F-979B-4168-AE80-BFB6D0EAC40A}" type="pres">
      <dgm:prSet presAssocID="{17827593-4055-4B93-8003-11A782775AF5}" presName="bgRect" presStyleLbl="bgShp" presStyleIdx="0" presStyleCnt="5"/>
      <dgm:spPr/>
    </dgm:pt>
    <dgm:pt modelId="{460017E3-8F8F-4FC5-A86F-012D4F3B0A21}" type="pres">
      <dgm:prSet presAssocID="{17827593-4055-4B93-8003-11A782775AF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7C0E3CF-B8E5-4F82-85C6-B56F8BE94D8C}" type="pres">
      <dgm:prSet presAssocID="{17827593-4055-4B93-8003-11A782775AF5}" presName="spaceRect" presStyleCnt="0"/>
      <dgm:spPr/>
    </dgm:pt>
    <dgm:pt modelId="{9D200D3F-1873-4B03-A01A-F8D640B6E81D}" type="pres">
      <dgm:prSet presAssocID="{17827593-4055-4B93-8003-11A782775AF5}" presName="parTx" presStyleLbl="revTx" presStyleIdx="0" presStyleCnt="5">
        <dgm:presLayoutVars>
          <dgm:chMax val="0"/>
          <dgm:chPref val="0"/>
        </dgm:presLayoutVars>
      </dgm:prSet>
      <dgm:spPr/>
    </dgm:pt>
    <dgm:pt modelId="{62C5EE40-A24A-4AEF-ADF1-AC9170349CF1}" type="pres">
      <dgm:prSet presAssocID="{B945471E-9AF9-4557-8838-4FA49459F9F0}" presName="sibTrans" presStyleCnt="0"/>
      <dgm:spPr/>
    </dgm:pt>
    <dgm:pt modelId="{CB247970-E419-4D7F-AA52-651BD21FA206}" type="pres">
      <dgm:prSet presAssocID="{26F08819-1FFD-4042-8C4C-BCAF7C414529}" presName="compNode" presStyleCnt="0"/>
      <dgm:spPr/>
    </dgm:pt>
    <dgm:pt modelId="{068F00F6-7836-4067-B435-C73369AAD411}" type="pres">
      <dgm:prSet presAssocID="{26F08819-1FFD-4042-8C4C-BCAF7C414529}" presName="bgRect" presStyleLbl="bgShp" presStyleIdx="1" presStyleCnt="5" custLinFactNeighborX="-1239" custLinFactNeighborY="-260"/>
      <dgm:spPr/>
    </dgm:pt>
    <dgm:pt modelId="{91A9CEE1-D4F6-4B51-8C5F-B839EC5F1975}" type="pres">
      <dgm:prSet presAssocID="{26F08819-1FFD-4042-8C4C-BCAF7C41452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CE18FFB2-E08F-48F2-A539-72A4975681BE}" type="pres">
      <dgm:prSet presAssocID="{26F08819-1FFD-4042-8C4C-BCAF7C414529}" presName="spaceRect" presStyleCnt="0"/>
      <dgm:spPr/>
    </dgm:pt>
    <dgm:pt modelId="{A4C6FABC-A609-4973-992F-B08FF65A6239}" type="pres">
      <dgm:prSet presAssocID="{26F08819-1FFD-4042-8C4C-BCAF7C414529}" presName="parTx" presStyleLbl="revTx" presStyleIdx="1" presStyleCnt="5">
        <dgm:presLayoutVars>
          <dgm:chMax val="0"/>
          <dgm:chPref val="0"/>
        </dgm:presLayoutVars>
      </dgm:prSet>
      <dgm:spPr/>
    </dgm:pt>
    <dgm:pt modelId="{10CAB682-0D29-4D3E-8A87-37A8A3555E8B}" type="pres">
      <dgm:prSet presAssocID="{2914B7EF-6664-4398-AFB4-D6F8EF324250}" presName="sibTrans" presStyleCnt="0"/>
      <dgm:spPr/>
    </dgm:pt>
    <dgm:pt modelId="{1CB05F12-C0BA-4DD8-AE8C-E58267A3A8FA}" type="pres">
      <dgm:prSet presAssocID="{8092D48C-5A58-4FAB-AFDE-F9B8808FC1E3}" presName="compNode" presStyleCnt="0"/>
      <dgm:spPr/>
    </dgm:pt>
    <dgm:pt modelId="{81B466FA-E0CA-414B-A188-4873BA84714D}" type="pres">
      <dgm:prSet presAssocID="{8092D48C-5A58-4FAB-AFDE-F9B8808FC1E3}" presName="bgRect" presStyleLbl="bgShp" presStyleIdx="2" presStyleCnt="5"/>
      <dgm:spPr/>
    </dgm:pt>
    <dgm:pt modelId="{DCFD8898-7262-4DD5-B48A-99E5611EE4CF}" type="pres">
      <dgm:prSet presAssocID="{8092D48C-5A58-4FAB-AFDE-F9B8808FC1E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DF22FBE4-46FD-46F8-8D23-0EE2CDB660D6}" type="pres">
      <dgm:prSet presAssocID="{8092D48C-5A58-4FAB-AFDE-F9B8808FC1E3}" presName="spaceRect" presStyleCnt="0"/>
      <dgm:spPr/>
    </dgm:pt>
    <dgm:pt modelId="{2EDCD90C-08E4-4087-9602-0583BE643A00}" type="pres">
      <dgm:prSet presAssocID="{8092D48C-5A58-4FAB-AFDE-F9B8808FC1E3}" presName="parTx" presStyleLbl="revTx" presStyleIdx="2" presStyleCnt="5">
        <dgm:presLayoutVars>
          <dgm:chMax val="0"/>
          <dgm:chPref val="0"/>
        </dgm:presLayoutVars>
      </dgm:prSet>
      <dgm:spPr/>
    </dgm:pt>
    <dgm:pt modelId="{30F891E9-010C-40DC-9D57-97BD3A5ACFBD}" type="pres">
      <dgm:prSet presAssocID="{4C40A87D-8A2C-4EB2-A0BB-0EA02B1C7091}" presName="sibTrans" presStyleCnt="0"/>
      <dgm:spPr/>
    </dgm:pt>
    <dgm:pt modelId="{1D9090C2-98F0-4B53-80A1-27537EEDAD3B}" type="pres">
      <dgm:prSet presAssocID="{E13A90D1-EE0B-4DD8-B5C0-2FB35C33B2A1}" presName="compNode" presStyleCnt="0"/>
      <dgm:spPr/>
    </dgm:pt>
    <dgm:pt modelId="{B85F0569-76A4-475A-9432-330C45316FE8}" type="pres">
      <dgm:prSet presAssocID="{E13A90D1-EE0B-4DD8-B5C0-2FB35C33B2A1}" presName="bgRect" presStyleLbl="bgShp" presStyleIdx="3" presStyleCnt="5"/>
      <dgm:spPr/>
    </dgm:pt>
    <dgm:pt modelId="{907B0F6B-2A62-47C0-B4B4-EDBC2EC4DABB}" type="pres">
      <dgm:prSet presAssocID="{E13A90D1-EE0B-4DD8-B5C0-2FB35C33B2A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AD274C13-D71F-4847-A6CB-48D2D563F3B7}" type="pres">
      <dgm:prSet presAssocID="{E13A90D1-EE0B-4DD8-B5C0-2FB35C33B2A1}" presName="spaceRect" presStyleCnt="0"/>
      <dgm:spPr/>
    </dgm:pt>
    <dgm:pt modelId="{501617AD-58FB-48AC-BC9A-B81F390E9885}" type="pres">
      <dgm:prSet presAssocID="{E13A90D1-EE0B-4DD8-B5C0-2FB35C33B2A1}" presName="parTx" presStyleLbl="revTx" presStyleIdx="3" presStyleCnt="5">
        <dgm:presLayoutVars>
          <dgm:chMax val="0"/>
          <dgm:chPref val="0"/>
        </dgm:presLayoutVars>
      </dgm:prSet>
      <dgm:spPr/>
    </dgm:pt>
    <dgm:pt modelId="{D57A1351-EBD4-4BC2-A865-F49CD35F2E98}" type="pres">
      <dgm:prSet presAssocID="{8210AC8C-CDDB-4F71-AB1E-C591F9C9C843}" presName="sibTrans" presStyleCnt="0"/>
      <dgm:spPr/>
    </dgm:pt>
    <dgm:pt modelId="{623C6F7A-83F0-43FB-A299-3317FC009693}" type="pres">
      <dgm:prSet presAssocID="{6C63DCDC-A48A-4F6A-B1C6-6ED0830AB745}" presName="compNode" presStyleCnt="0"/>
      <dgm:spPr/>
    </dgm:pt>
    <dgm:pt modelId="{8A6D0216-77AD-4DAC-B6B9-8604ECA96C9E}" type="pres">
      <dgm:prSet presAssocID="{6C63DCDC-A48A-4F6A-B1C6-6ED0830AB745}" presName="bgRect" presStyleLbl="bgShp" presStyleIdx="4" presStyleCnt="5"/>
      <dgm:spPr/>
    </dgm:pt>
    <dgm:pt modelId="{B328BC89-A814-43BF-85F3-A141B2F6108A}" type="pres">
      <dgm:prSet presAssocID="{6C63DCDC-A48A-4F6A-B1C6-6ED0830AB74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BB62B4DF-BD32-4063-A600-043F7CD196E8}" type="pres">
      <dgm:prSet presAssocID="{6C63DCDC-A48A-4F6A-B1C6-6ED0830AB745}" presName="spaceRect" presStyleCnt="0"/>
      <dgm:spPr/>
    </dgm:pt>
    <dgm:pt modelId="{4AC78999-A935-4829-AFDD-3B5E768F2711}" type="pres">
      <dgm:prSet presAssocID="{6C63DCDC-A48A-4F6A-B1C6-6ED0830AB74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482490E-2F8E-4DC9-9F4F-A6DA32F2A7C0}" type="presOf" srcId="{BB170AF2-1489-424B-AEE0-4FBE885E5453}" destId="{8816E32C-AD9C-400C-8B67-A6E7F4020898}" srcOrd="0" destOrd="0" presId="urn:microsoft.com/office/officeart/2018/2/layout/IconVerticalSolidList"/>
    <dgm:cxn modelId="{C1592A2A-DD85-4A54-BC36-1A099DF981F6}" srcId="{BB170AF2-1489-424B-AEE0-4FBE885E5453}" destId="{8092D48C-5A58-4FAB-AFDE-F9B8808FC1E3}" srcOrd="2" destOrd="0" parTransId="{D76A3230-782D-4958-8F26-3EA8B7FC9012}" sibTransId="{4C40A87D-8A2C-4EB2-A0BB-0EA02B1C7091}"/>
    <dgm:cxn modelId="{245D995C-02E9-4BCC-8475-E31315B9DD08}" type="presOf" srcId="{6C63DCDC-A48A-4F6A-B1C6-6ED0830AB745}" destId="{4AC78999-A935-4829-AFDD-3B5E768F2711}" srcOrd="0" destOrd="0" presId="urn:microsoft.com/office/officeart/2018/2/layout/IconVerticalSolidList"/>
    <dgm:cxn modelId="{A14CF149-B88F-4025-9401-F0DF4354F7F3}" srcId="{BB170AF2-1489-424B-AEE0-4FBE885E5453}" destId="{6C63DCDC-A48A-4F6A-B1C6-6ED0830AB745}" srcOrd="4" destOrd="0" parTransId="{18D5FC1D-A917-4558-99FD-1B667BF46993}" sibTransId="{DC530752-7723-4A70-9734-5D74F2C30B6E}"/>
    <dgm:cxn modelId="{6A81C377-9B1C-48F9-854D-DE846B8F7193}" type="presOf" srcId="{E13A90D1-EE0B-4DD8-B5C0-2FB35C33B2A1}" destId="{501617AD-58FB-48AC-BC9A-B81F390E9885}" srcOrd="0" destOrd="0" presId="urn:microsoft.com/office/officeart/2018/2/layout/IconVerticalSolidList"/>
    <dgm:cxn modelId="{59805C7E-21E9-47F4-A332-9FC62DEDFD15}" type="presOf" srcId="{26F08819-1FFD-4042-8C4C-BCAF7C414529}" destId="{A4C6FABC-A609-4973-992F-B08FF65A6239}" srcOrd="0" destOrd="0" presId="urn:microsoft.com/office/officeart/2018/2/layout/IconVerticalSolidList"/>
    <dgm:cxn modelId="{56C46BD5-B97F-4FB9-A137-3EC81CBA1F55}" srcId="{BB170AF2-1489-424B-AEE0-4FBE885E5453}" destId="{17827593-4055-4B93-8003-11A782775AF5}" srcOrd="0" destOrd="0" parTransId="{E04C7C18-9E2F-47F0-8BF6-B4921C13565C}" sibTransId="{B945471E-9AF9-4557-8838-4FA49459F9F0}"/>
    <dgm:cxn modelId="{857F04E2-4AF3-473C-8C9A-D33910DF613B}" type="presOf" srcId="{17827593-4055-4B93-8003-11A782775AF5}" destId="{9D200D3F-1873-4B03-A01A-F8D640B6E81D}" srcOrd="0" destOrd="0" presId="urn:microsoft.com/office/officeart/2018/2/layout/IconVerticalSolidList"/>
    <dgm:cxn modelId="{86A06BE4-22B8-4BA5-BC4D-2ED1032F70BC}" srcId="{BB170AF2-1489-424B-AEE0-4FBE885E5453}" destId="{26F08819-1FFD-4042-8C4C-BCAF7C414529}" srcOrd="1" destOrd="0" parTransId="{8B358A73-F999-4B1E-89CF-049A4FA709D6}" sibTransId="{2914B7EF-6664-4398-AFB4-D6F8EF324250}"/>
    <dgm:cxn modelId="{0D409AEB-3F10-4F89-AF3A-FCBD304A3218}" srcId="{BB170AF2-1489-424B-AEE0-4FBE885E5453}" destId="{E13A90D1-EE0B-4DD8-B5C0-2FB35C33B2A1}" srcOrd="3" destOrd="0" parTransId="{BD95A055-8F8A-472E-9C13-BEB62EA17E58}" sibTransId="{8210AC8C-CDDB-4F71-AB1E-C591F9C9C843}"/>
    <dgm:cxn modelId="{76B5C0ED-3053-43EE-BE14-33BB058E92B9}" type="presOf" srcId="{8092D48C-5A58-4FAB-AFDE-F9B8808FC1E3}" destId="{2EDCD90C-08E4-4087-9602-0583BE643A00}" srcOrd="0" destOrd="0" presId="urn:microsoft.com/office/officeart/2018/2/layout/IconVerticalSolidList"/>
    <dgm:cxn modelId="{87A2E065-C873-4BE7-88F3-497BFEB5DCEA}" type="presParOf" srcId="{8816E32C-AD9C-400C-8B67-A6E7F4020898}" destId="{51C3F64F-E7FB-4F59-BFE6-DCF4958696BA}" srcOrd="0" destOrd="0" presId="urn:microsoft.com/office/officeart/2018/2/layout/IconVerticalSolidList"/>
    <dgm:cxn modelId="{973656AC-F988-468B-A3C3-531D267239F3}" type="presParOf" srcId="{51C3F64F-E7FB-4F59-BFE6-DCF4958696BA}" destId="{C6B2661F-979B-4168-AE80-BFB6D0EAC40A}" srcOrd="0" destOrd="0" presId="urn:microsoft.com/office/officeart/2018/2/layout/IconVerticalSolidList"/>
    <dgm:cxn modelId="{423C1CBC-18E2-4B01-9255-CEBAD9B60F7D}" type="presParOf" srcId="{51C3F64F-E7FB-4F59-BFE6-DCF4958696BA}" destId="{460017E3-8F8F-4FC5-A86F-012D4F3B0A21}" srcOrd="1" destOrd="0" presId="urn:microsoft.com/office/officeart/2018/2/layout/IconVerticalSolidList"/>
    <dgm:cxn modelId="{5017B461-A81C-4B52-A79B-53B59CBA8B90}" type="presParOf" srcId="{51C3F64F-E7FB-4F59-BFE6-DCF4958696BA}" destId="{A7C0E3CF-B8E5-4F82-85C6-B56F8BE94D8C}" srcOrd="2" destOrd="0" presId="urn:microsoft.com/office/officeart/2018/2/layout/IconVerticalSolidList"/>
    <dgm:cxn modelId="{9A3B0925-44A3-45A5-8EA5-3676B8D2085E}" type="presParOf" srcId="{51C3F64F-E7FB-4F59-BFE6-DCF4958696BA}" destId="{9D200D3F-1873-4B03-A01A-F8D640B6E81D}" srcOrd="3" destOrd="0" presId="urn:microsoft.com/office/officeart/2018/2/layout/IconVerticalSolidList"/>
    <dgm:cxn modelId="{33396C00-1932-4C07-9379-5D98FC0299E5}" type="presParOf" srcId="{8816E32C-AD9C-400C-8B67-A6E7F4020898}" destId="{62C5EE40-A24A-4AEF-ADF1-AC9170349CF1}" srcOrd="1" destOrd="0" presId="urn:microsoft.com/office/officeart/2018/2/layout/IconVerticalSolidList"/>
    <dgm:cxn modelId="{D3D8A32B-9FB9-47D3-905B-A03AF7196027}" type="presParOf" srcId="{8816E32C-AD9C-400C-8B67-A6E7F4020898}" destId="{CB247970-E419-4D7F-AA52-651BD21FA206}" srcOrd="2" destOrd="0" presId="urn:microsoft.com/office/officeart/2018/2/layout/IconVerticalSolidList"/>
    <dgm:cxn modelId="{2639BAF6-70BA-4DDD-BEC3-B5D0A6F87E01}" type="presParOf" srcId="{CB247970-E419-4D7F-AA52-651BD21FA206}" destId="{068F00F6-7836-4067-B435-C73369AAD411}" srcOrd="0" destOrd="0" presId="urn:microsoft.com/office/officeart/2018/2/layout/IconVerticalSolidList"/>
    <dgm:cxn modelId="{E3169B28-019A-4569-8CF5-F08A659EC238}" type="presParOf" srcId="{CB247970-E419-4D7F-AA52-651BD21FA206}" destId="{91A9CEE1-D4F6-4B51-8C5F-B839EC5F1975}" srcOrd="1" destOrd="0" presId="urn:microsoft.com/office/officeart/2018/2/layout/IconVerticalSolidList"/>
    <dgm:cxn modelId="{C0AA1F96-FB21-4227-BA90-FF842C292269}" type="presParOf" srcId="{CB247970-E419-4D7F-AA52-651BD21FA206}" destId="{CE18FFB2-E08F-48F2-A539-72A4975681BE}" srcOrd="2" destOrd="0" presId="urn:microsoft.com/office/officeart/2018/2/layout/IconVerticalSolidList"/>
    <dgm:cxn modelId="{04145079-7009-4991-9E2F-1A08FEFE9CF2}" type="presParOf" srcId="{CB247970-E419-4D7F-AA52-651BD21FA206}" destId="{A4C6FABC-A609-4973-992F-B08FF65A6239}" srcOrd="3" destOrd="0" presId="urn:microsoft.com/office/officeart/2018/2/layout/IconVerticalSolidList"/>
    <dgm:cxn modelId="{14577CB1-3B29-45AA-A209-8C96670FF8C8}" type="presParOf" srcId="{8816E32C-AD9C-400C-8B67-A6E7F4020898}" destId="{10CAB682-0D29-4D3E-8A87-37A8A3555E8B}" srcOrd="3" destOrd="0" presId="urn:microsoft.com/office/officeart/2018/2/layout/IconVerticalSolidList"/>
    <dgm:cxn modelId="{6054291C-7443-48FD-AB3A-110059FB90E8}" type="presParOf" srcId="{8816E32C-AD9C-400C-8B67-A6E7F4020898}" destId="{1CB05F12-C0BA-4DD8-AE8C-E58267A3A8FA}" srcOrd="4" destOrd="0" presId="urn:microsoft.com/office/officeart/2018/2/layout/IconVerticalSolidList"/>
    <dgm:cxn modelId="{1256D535-BD10-4564-B3C5-EA010E0600D1}" type="presParOf" srcId="{1CB05F12-C0BA-4DD8-AE8C-E58267A3A8FA}" destId="{81B466FA-E0CA-414B-A188-4873BA84714D}" srcOrd="0" destOrd="0" presId="urn:microsoft.com/office/officeart/2018/2/layout/IconVerticalSolidList"/>
    <dgm:cxn modelId="{BBF9205C-B4BF-449E-93AD-52D9B389AC37}" type="presParOf" srcId="{1CB05F12-C0BA-4DD8-AE8C-E58267A3A8FA}" destId="{DCFD8898-7262-4DD5-B48A-99E5611EE4CF}" srcOrd="1" destOrd="0" presId="urn:microsoft.com/office/officeart/2018/2/layout/IconVerticalSolidList"/>
    <dgm:cxn modelId="{29F1975C-0A0B-4E72-B3A7-89196D45B68E}" type="presParOf" srcId="{1CB05F12-C0BA-4DD8-AE8C-E58267A3A8FA}" destId="{DF22FBE4-46FD-46F8-8D23-0EE2CDB660D6}" srcOrd="2" destOrd="0" presId="urn:microsoft.com/office/officeart/2018/2/layout/IconVerticalSolidList"/>
    <dgm:cxn modelId="{7B9E46FD-752C-43A0-9BA1-D71EB3613E69}" type="presParOf" srcId="{1CB05F12-C0BA-4DD8-AE8C-E58267A3A8FA}" destId="{2EDCD90C-08E4-4087-9602-0583BE643A00}" srcOrd="3" destOrd="0" presId="urn:microsoft.com/office/officeart/2018/2/layout/IconVerticalSolidList"/>
    <dgm:cxn modelId="{29842D99-B940-4CB0-ABDD-72A8F236E7A5}" type="presParOf" srcId="{8816E32C-AD9C-400C-8B67-A6E7F4020898}" destId="{30F891E9-010C-40DC-9D57-97BD3A5ACFBD}" srcOrd="5" destOrd="0" presId="urn:microsoft.com/office/officeart/2018/2/layout/IconVerticalSolidList"/>
    <dgm:cxn modelId="{4394C26C-1F85-4CF6-A617-12CB0DA40AEB}" type="presParOf" srcId="{8816E32C-AD9C-400C-8B67-A6E7F4020898}" destId="{1D9090C2-98F0-4B53-80A1-27537EEDAD3B}" srcOrd="6" destOrd="0" presId="urn:microsoft.com/office/officeart/2018/2/layout/IconVerticalSolidList"/>
    <dgm:cxn modelId="{90D49920-C89B-4B71-8E06-2B455DFDEC56}" type="presParOf" srcId="{1D9090C2-98F0-4B53-80A1-27537EEDAD3B}" destId="{B85F0569-76A4-475A-9432-330C45316FE8}" srcOrd="0" destOrd="0" presId="urn:microsoft.com/office/officeart/2018/2/layout/IconVerticalSolidList"/>
    <dgm:cxn modelId="{BDCC8AAB-3E51-4AAD-B678-617C005A3A3E}" type="presParOf" srcId="{1D9090C2-98F0-4B53-80A1-27537EEDAD3B}" destId="{907B0F6B-2A62-47C0-B4B4-EDBC2EC4DABB}" srcOrd="1" destOrd="0" presId="urn:microsoft.com/office/officeart/2018/2/layout/IconVerticalSolidList"/>
    <dgm:cxn modelId="{38DC1FC8-C814-4FDF-BE7B-2BD81E7EB141}" type="presParOf" srcId="{1D9090C2-98F0-4B53-80A1-27537EEDAD3B}" destId="{AD274C13-D71F-4847-A6CB-48D2D563F3B7}" srcOrd="2" destOrd="0" presId="urn:microsoft.com/office/officeart/2018/2/layout/IconVerticalSolidList"/>
    <dgm:cxn modelId="{319BB1B1-3778-49BE-99BC-3C1CED1C512A}" type="presParOf" srcId="{1D9090C2-98F0-4B53-80A1-27537EEDAD3B}" destId="{501617AD-58FB-48AC-BC9A-B81F390E9885}" srcOrd="3" destOrd="0" presId="urn:microsoft.com/office/officeart/2018/2/layout/IconVerticalSolidList"/>
    <dgm:cxn modelId="{AAC42CA9-E110-4B80-9009-047B367C3139}" type="presParOf" srcId="{8816E32C-AD9C-400C-8B67-A6E7F4020898}" destId="{D57A1351-EBD4-4BC2-A865-F49CD35F2E98}" srcOrd="7" destOrd="0" presId="urn:microsoft.com/office/officeart/2018/2/layout/IconVerticalSolidList"/>
    <dgm:cxn modelId="{7C742044-102A-433B-8ACB-1D7BE3A24C9C}" type="presParOf" srcId="{8816E32C-AD9C-400C-8B67-A6E7F4020898}" destId="{623C6F7A-83F0-43FB-A299-3317FC009693}" srcOrd="8" destOrd="0" presId="urn:microsoft.com/office/officeart/2018/2/layout/IconVerticalSolidList"/>
    <dgm:cxn modelId="{2410DECB-8526-4E1D-A30D-1F4D6C2FA5AB}" type="presParOf" srcId="{623C6F7A-83F0-43FB-A299-3317FC009693}" destId="{8A6D0216-77AD-4DAC-B6B9-8604ECA96C9E}" srcOrd="0" destOrd="0" presId="urn:microsoft.com/office/officeart/2018/2/layout/IconVerticalSolidList"/>
    <dgm:cxn modelId="{BC8858CF-183C-4988-BFE8-358E86E0B987}" type="presParOf" srcId="{623C6F7A-83F0-43FB-A299-3317FC009693}" destId="{B328BC89-A814-43BF-85F3-A141B2F6108A}" srcOrd="1" destOrd="0" presId="urn:microsoft.com/office/officeart/2018/2/layout/IconVerticalSolidList"/>
    <dgm:cxn modelId="{1FC18E1B-5BA2-436E-AB17-6AB6D520302F}" type="presParOf" srcId="{623C6F7A-83F0-43FB-A299-3317FC009693}" destId="{BB62B4DF-BD32-4063-A600-043F7CD196E8}" srcOrd="2" destOrd="0" presId="urn:microsoft.com/office/officeart/2018/2/layout/IconVerticalSolidList"/>
    <dgm:cxn modelId="{77EB1C0D-1DFF-4BB0-B2CE-26AABF1372F8}" type="presParOf" srcId="{623C6F7A-83F0-43FB-A299-3317FC009693}" destId="{4AC78999-A935-4829-AFDD-3B5E768F271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B2661F-979B-4168-AE80-BFB6D0EAC40A}">
      <dsp:nvSpPr>
        <dsp:cNvPr id="0" name=""/>
        <dsp:cNvSpPr/>
      </dsp:nvSpPr>
      <dsp:spPr>
        <a:xfrm>
          <a:off x="0" y="5101"/>
          <a:ext cx="6709390" cy="108657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460017E3-8F8F-4FC5-A86F-012D4F3B0A21}">
      <dsp:nvSpPr>
        <dsp:cNvPr id="0" name=""/>
        <dsp:cNvSpPr/>
      </dsp:nvSpPr>
      <dsp:spPr>
        <a:xfrm>
          <a:off x="328688" y="249580"/>
          <a:ext cx="597615" cy="5976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D200D3F-1873-4B03-A01A-F8D640B6E81D}">
      <dsp:nvSpPr>
        <dsp:cNvPr id="0" name=""/>
        <dsp:cNvSpPr/>
      </dsp:nvSpPr>
      <dsp:spPr>
        <a:xfrm>
          <a:off x="1254993" y="5101"/>
          <a:ext cx="5454396" cy="1086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996" tIns="114996" rIns="114996" bIns="11499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 this presentation I will provide a comprehensive </a:t>
          </a:r>
          <a:r>
            <a:rPr lang="en-GB" sz="1500" kern="1200" err="1"/>
            <a:t>overeview</a:t>
          </a:r>
          <a:r>
            <a:rPr lang="en-GB" sz="1500" kern="1200"/>
            <a:t> of my personal and professional development journey within “Learning and digital Era” module I will briefly touch on these things: </a:t>
          </a:r>
          <a:endParaRPr lang="en-US" sz="1500" kern="1200"/>
        </a:p>
      </dsp:txBody>
      <dsp:txXfrm>
        <a:off x="1254993" y="5101"/>
        <a:ext cx="5454396" cy="1086574"/>
      </dsp:txXfrm>
    </dsp:sp>
    <dsp:sp modelId="{068F00F6-7836-4067-B435-C73369AAD411}">
      <dsp:nvSpPr>
        <dsp:cNvPr id="0" name=""/>
        <dsp:cNvSpPr/>
      </dsp:nvSpPr>
      <dsp:spPr>
        <a:xfrm>
          <a:off x="0" y="1360493"/>
          <a:ext cx="6709390" cy="108657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91A9CEE1-D4F6-4B51-8C5F-B839EC5F1975}">
      <dsp:nvSpPr>
        <dsp:cNvPr id="0" name=""/>
        <dsp:cNvSpPr/>
      </dsp:nvSpPr>
      <dsp:spPr>
        <a:xfrm>
          <a:off x="328688" y="1607798"/>
          <a:ext cx="597615" cy="5976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4C6FABC-A609-4973-992F-B08FF65A6239}">
      <dsp:nvSpPr>
        <dsp:cNvPr id="0" name=""/>
        <dsp:cNvSpPr/>
      </dsp:nvSpPr>
      <dsp:spPr>
        <a:xfrm>
          <a:off x="1254993" y="1363318"/>
          <a:ext cx="5454396" cy="1086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996" tIns="114996" rIns="114996" bIns="11499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Self evaluation</a:t>
          </a:r>
          <a:endParaRPr lang="en-US" sz="1500" kern="1200"/>
        </a:p>
      </dsp:txBody>
      <dsp:txXfrm>
        <a:off x="1254993" y="1363318"/>
        <a:ext cx="5454396" cy="1086574"/>
      </dsp:txXfrm>
    </dsp:sp>
    <dsp:sp modelId="{81B466FA-E0CA-414B-A188-4873BA84714D}">
      <dsp:nvSpPr>
        <dsp:cNvPr id="0" name=""/>
        <dsp:cNvSpPr/>
      </dsp:nvSpPr>
      <dsp:spPr>
        <a:xfrm>
          <a:off x="0" y="2721536"/>
          <a:ext cx="6709390" cy="108657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DCFD8898-7262-4DD5-B48A-99E5611EE4CF}">
      <dsp:nvSpPr>
        <dsp:cNvPr id="0" name=""/>
        <dsp:cNvSpPr/>
      </dsp:nvSpPr>
      <dsp:spPr>
        <a:xfrm>
          <a:off x="328688" y="2966015"/>
          <a:ext cx="597615" cy="5976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DCD90C-08E4-4087-9602-0583BE643A00}">
      <dsp:nvSpPr>
        <dsp:cNvPr id="0" name=""/>
        <dsp:cNvSpPr/>
      </dsp:nvSpPr>
      <dsp:spPr>
        <a:xfrm>
          <a:off x="1254993" y="2721536"/>
          <a:ext cx="5454396" cy="1086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996" tIns="114996" rIns="114996" bIns="11499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Professional development </a:t>
          </a:r>
          <a:endParaRPr lang="en-US" sz="1500" kern="1200"/>
        </a:p>
      </dsp:txBody>
      <dsp:txXfrm>
        <a:off x="1254993" y="2721536"/>
        <a:ext cx="5454396" cy="1086574"/>
      </dsp:txXfrm>
    </dsp:sp>
    <dsp:sp modelId="{B85F0569-76A4-475A-9432-330C45316FE8}">
      <dsp:nvSpPr>
        <dsp:cNvPr id="0" name=""/>
        <dsp:cNvSpPr/>
      </dsp:nvSpPr>
      <dsp:spPr>
        <a:xfrm>
          <a:off x="0" y="4079754"/>
          <a:ext cx="6709390" cy="108657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907B0F6B-2A62-47C0-B4B4-EDBC2EC4DABB}">
      <dsp:nvSpPr>
        <dsp:cNvPr id="0" name=""/>
        <dsp:cNvSpPr/>
      </dsp:nvSpPr>
      <dsp:spPr>
        <a:xfrm>
          <a:off x="328688" y="4324233"/>
          <a:ext cx="597615" cy="59761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01617AD-58FB-48AC-BC9A-B81F390E9885}">
      <dsp:nvSpPr>
        <dsp:cNvPr id="0" name=""/>
        <dsp:cNvSpPr/>
      </dsp:nvSpPr>
      <dsp:spPr>
        <a:xfrm>
          <a:off x="1254993" y="4079754"/>
          <a:ext cx="5454396" cy="1086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996" tIns="114996" rIns="114996" bIns="11499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Goal progress </a:t>
          </a:r>
          <a:endParaRPr lang="en-US" sz="1500" kern="1200"/>
        </a:p>
      </dsp:txBody>
      <dsp:txXfrm>
        <a:off x="1254993" y="4079754"/>
        <a:ext cx="5454396" cy="1086574"/>
      </dsp:txXfrm>
    </dsp:sp>
    <dsp:sp modelId="{8A6D0216-77AD-4DAC-B6B9-8604ECA96C9E}">
      <dsp:nvSpPr>
        <dsp:cNvPr id="0" name=""/>
        <dsp:cNvSpPr/>
      </dsp:nvSpPr>
      <dsp:spPr>
        <a:xfrm>
          <a:off x="0" y="5437971"/>
          <a:ext cx="6709390" cy="108657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B328BC89-A814-43BF-85F3-A141B2F6108A}">
      <dsp:nvSpPr>
        <dsp:cNvPr id="0" name=""/>
        <dsp:cNvSpPr/>
      </dsp:nvSpPr>
      <dsp:spPr>
        <a:xfrm>
          <a:off x="328688" y="5682450"/>
          <a:ext cx="597615" cy="59761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AC78999-A935-4829-AFDD-3B5E768F2711}">
      <dsp:nvSpPr>
        <dsp:cNvPr id="0" name=""/>
        <dsp:cNvSpPr/>
      </dsp:nvSpPr>
      <dsp:spPr>
        <a:xfrm>
          <a:off x="1254993" y="5437971"/>
          <a:ext cx="5454396" cy="1086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996" tIns="114996" rIns="114996" bIns="11499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Unit 4 summary </a:t>
          </a:r>
          <a:endParaRPr lang="en-US" sz="1500" kern="1200"/>
        </a:p>
      </dsp:txBody>
      <dsp:txXfrm>
        <a:off x="1254993" y="5437971"/>
        <a:ext cx="5454396" cy="10865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0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24.png"/><Relationship Id="rId5" Type="http://schemas.openxmlformats.org/officeDocument/2006/relationships/hyperlink" Target="https://www.tealhq.com/skills/technical-account-manager" TargetMode="External"/><Relationship Id="rId4" Type="http://schemas.openxmlformats.org/officeDocument/2006/relationships/hyperlink" Target="https://marymount.edu/blog/essential-skills-for-cybersecurity-success/#gsc.tab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0041" y="2300941"/>
            <a:ext cx="2880828" cy="3538071"/>
          </a:xfrm>
        </p:spPr>
        <p:txBody>
          <a:bodyPr anchor="t">
            <a:normAutofit/>
          </a:bodyPr>
          <a:lstStyle/>
          <a:p>
            <a:pPr algn="l"/>
            <a:br>
              <a:rPr lang="en-GB" sz="1300">
                <a:solidFill>
                  <a:srgbClr val="FFFFFF"/>
                </a:solidFill>
              </a:rPr>
            </a:br>
            <a:br>
              <a:rPr lang="en-GB" sz="1300">
                <a:solidFill>
                  <a:srgbClr val="FFFFFF"/>
                </a:solidFill>
              </a:rPr>
            </a:br>
            <a:br>
              <a:rPr lang="en-GB" sz="1300">
                <a:solidFill>
                  <a:srgbClr val="FFFFFF"/>
                </a:solidFill>
              </a:rPr>
            </a:br>
            <a:br>
              <a:rPr lang="en-GB" sz="1300">
                <a:solidFill>
                  <a:srgbClr val="FFFFFF"/>
                </a:solidFill>
              </a:rPr>
            </a:br>
            <a:br>
              <a:rPr lang="en-GB" sz="1300">
                <a:solidFill>
                  <a:srgbClr val="FFFFFF"/>
                </a:solidFill>
              </a:rPr>
            </a:br>
            <a:br>
              <a:rPr lang="en-GB" sz="1300">
                <a:solidFill>
                  <a:srgbClr val="FFFFFF"/>
                </a:solidFill>
              </a:rPr>
            </a:br>
            <a:br>
              <a:rPr lang="en-GB" sz="1300">
                <a:solidFill>
                  <a:srgbClr val="FFFFFF"/>
                </a:solidFill>
              </a:rPr>
            </a:br>
            <a:r>
              <a:rPr lang="en-GB" sz="2000" b="1">
                <a:solidFill>
                  <a:srgbClr val="FFFFFF"/>
                </a:solidFill>
              </a:rPr>
              <a:t>Name: </a:t>
            </a:r>
            <a:r>
              <a:rPr lang="en-GB" sz="2000" err="1">
                <a:solidFill>
                  <a:srgbClr val="FFFFFF"/>
                </a:solidFill>
              </a:rPr>
              <a:t>ShazaibYounis</a:t>
            </a:r>
            <a:br>
              <a:rPr lang="en-GB" sz="2000">
                <a:solidFill>
                  <a:srgbClr val="FFFFFF"/>
                </a:solidFill>
              </a:rPr>
            </a:br>
            <a:r>
              <a:rPr lang="en-GB" sz="2000" b="1">
                <a:solidFill>
                  <a:srgbClr val="FFFFFF"/>
                </a:solidFill>
              </a:rPr>
              <a:t>Student Number</a:t>
            </a:r>
            <a:r>
              <a:rPr lang="en-GB" sz="2000">
                <a:solidFill>
                  <a:srgbClr val="FFFFFF"/>
                </a:solidFill>
              </a:rPr>
              <a:t>: 2520438</a:t>
            </a:r>
            <a:br>
              <a:rPr lang="en-GB" sz="2000">
                <a:solidFill>
                  <a:srgbClr val="FFFFFF"/>
                </a:solidFill>
              </a:rPr>
            </a:br>
            <a:r>
              <a:rPr lang="en-GB" sz="2000" b="1">
                <a:solidFill>
                  <a:srgbClr val="FFFFFF"/>
                </a:solidFill>
              </a:rPr>
              <a:t>Course Title</a:t>
            </a:r>
            <a:r>
              <a:rPr lang="en-GB" sz="2000">
                <a:solidFill>
                  <a:srgbClr val="FFFFFF"/>
                </a:solidFill>
              </a:rPr>
              <a:t>: Learning in Digital era</a:t>
            </a:r>
            <a:br>
              <a:rPr lang="en-GB" sz="1300">
                <a:solidFill>
                  <a:srgbClr val="FFFFFF"/>
                </a:solidFill>
              </a:rPr>
            </a:br>
            <a:br>
              <a:rPr lang="en-GB" sz="1300">
                <a:solidFill>
                  <a:srgbClr val="FFFFFF"/>
                </a:solidFill>
              </a:rPr>
            </a:br>
            <a:br>
              <a:rPr lang="en-GB" sz="1300">
                <a:solidFill>
                  <a:srgbClr val="FFFFFF"/>
                </a:solidFill>
              </a:rPr>
            </a:br>
            <a:br>
              <a:rPr lang="en-GB" sz="1300">
                <a:solidFill>
                  <a:srgbClr val="FFFFFF"/>
                </a:solidFill>
              </a:rPr>
            </a:br>
            <a:br>
              <a:rPr lang="en-GB" sz="1300">
                <a:solidFill>
                  <a:srgbClr val="FFFFFF"/>
                </a:solidFill>
              </a:rPr>
            </a:br>
            <a:br>
              <a:rPr lang="en-GB" sz="1300">
                <a:solidFill>
                  <a:srgbClr val="FFFFFF"/>
                </a:solidFill>
              </a:rPr>
            </a:br>
            <a:endParaRPr lang="en-GB" sz="13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0042" y="806824"/>
            <a:ext cx="2919738" cy="1494117"/>
          </a:xfrm>
        </p:spPr>
        <p:txBody>
          <a:bodyPr anchor="b">
            <a:normAutofit/>
          </a:bodyPr>
          <a:lstStyle/>
          <a:p>
            <a:pPr algn="l"/>
            <a:r>
              <a:rPr lang="en-GB" sz="2000">
                <a:solidFill>
                  <a:srgbClr val="FFFFFF"/>
                </a:solidFill>
              </a:rPr>
              <a:t>Module code:  ACCA4025</a:t>
            </a:r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418D7867-5EDD-462E-A297-F9365AF62F5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255" r="10255"/>
          <a:stretch>
            <a:fillRect/>
          </a:stretch>
        </p:blipFill>
        <p:spPr>
          <a:xfrm>
            <a:off x="5144541" y="467208"/>
            <a:ext cx="5941522" cy="5923584"/>
          </a:xfrm>
          <a:prstGeom prst="rect">
            <a:avLst/>
          </a:prstGeom>
        </p:spPr>
      </p:pic>
      <p:pic>
        <p:nvPicPr>
          <p:cNvPr id="156" name="Video 155">
            <a:hlinkClick r:id="" action="ppaction://media"/>
            <a:extLst>
              <a:ext uri="{FF2B5EF4-FFF2-40B4-BE49-F238E27FC236}">
                <a16:creationId xmlns:a16="http://schemas.microsoft.com/office/drawing/2014/main" id="{51287B15-2F71-B9D5-B727-98AA04D3691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029"/>
    </mc:Choice>
    <mc:Fallback>
      <p:transition spd="slow" advTm="230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5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5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6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4ABA62-AB7D-1824-B92C-DD921E33C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066" y="2699581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1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BACCFB63-6E38-F10E-D908-DF40C79189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0441932"/>
              </p:ext>
            </p:extLst>
          </p:nvPr>
        </p:nvGraphicFramePr>
        <p:xfrm>
          <a:off x="5108536" y="320040"/>
          <a:ext cx="6709390" cy="6529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56" name="Video 155">
            <a:hlinkClick r:id="" action="ppaction://media"/>
            <a:extLst>
              <a:ext uri="{FF2B5EF4-FFF2-40B4-BE49-F238E27FC236}">
                <a16:creationId xmlns:a16="http://schemas.microsoft.com/office/drawing/2014/main" id="{0530E283-16D5-E75E-C336-110AE54D943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27738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337"/>
    </mc:Choice>
    <mc:Fallback>
      <p:transition spd="slow" advTm="243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156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15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6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lowchart: Document 19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E86081-81D8-C65A-4C7B-76A7FC15D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SELF EVALUATION[1].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F8197E7-F3D4-006D-DF22-1CFE0F9A92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7299631"/>
              </p:ext>
            </p:extLst>
          </p:nvPr>
        </p:nvGraphicFramePr>
        <p:xfrm>
          <a:off x="4207933" y="1441275"/>
          <a:ext cx="7347538" cy="3976427"/>
        </p:xfrm>
        <a:graphic>
          <a:graphicData uri="http://schemas.openxmlformats.org/drawingml/2006/table">
            <a:tbl>
              <a:tblPr firstRow="1" bandRow="1">
                <a:noFill/>
                <a:tableStyleId>{7DF18680-E054-41AD-8BC1-D1AEF772440D}</a:tableStyleId>
              </a:tblPr>
              <a:tblGrid>
                <a:gridCol w="2448250">
                  <a:extLst>
                    <a:ext uri="{9D8B030D-6E8A-4147-A177-3AD203B41FA5}">
                      <a16:colId xmlns:a16="http://schemas.microsoft.com/office/drawing/2014/main" val="1906552606"/>
                    </a:ext>
                  </a:extLst>
                </a:gridCol>
                <a:gridCol w="2495637">
                  <a:extLst>
                    <a:ext uri="{9D8B030D-6E8A-4147-A177-3AD203B41FA5}">
                      <a16:colId xmlns:a16="http://schemas.microsoft.com/office/drawing/2014/main" val="2136139503"/>
                    </a:ext>
                  </a:extLst>
                </a:gridCol>
                <a:gridCol w="2403651">
                  <a:extLst>
                    <a:ext uri="{9D8B030D-6E8A-4147-A177-3AD203B41FA5}">
                      <a16:colId xmlns:a16="http://schemas.microsoft.com/office/drawing/2014/main" val="3156306627"/>
                    </a:ext>
                  </a:extLst>
                </a:gridCol>
              </a:tblGrid>
              <a:tr h="1134593">
                <a:tc>
                  <a:txBody>
                    <a:bodyPr/>
                    <a:lstStyle/>
                    <a:p>
                      <a:r>
                        <a:rPr lang="en-GB" sz="2500" b="1" cap="none" spc="0">
                          <a:solidFill>
                            <a:schemeClr val="bg1"/>
                          </a:solidFill>
                        </a:rPr>
                        <a:t>Strengths </a:t>
                      </a:r>
                    </a:p>
                  </a:txBody>
                  <a:tcPr marL="112389" marR="80278" marT="160556" marB="160556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500" b="1" cap="none" spc="0">
                          <a:solidFill>
                            <a:schemeClr val="bg1"/>
                          </a:solidFill>
                        </a:rPr>
                        <a:t>Areas of development</a:t>
                      </a:r>
                    </a:p>
                  </a:txBody>
                  <a:tcPr marL="112389" marR="80278" marT="160556" marB="160556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500" b="1" cap="none" spc="0">
                          <a:solidFill>
                            <a:schemeClr val="bg1"/>
                          </a:solidFill>
                        </a:rPr>
                        <a:t>Personal traits</a:t>
                      </a:r>
                    </a:p>
                    <a:p>
                      <a:endParaRPr lang="en-GB" sz="2500" b="1" cap="none" spc="0">
                        <a:solidFill>
                          <a:schemeClr val="bg1"/>
                        </a:solidFill>
                      </a:endParaRPr>
                    </a:p>
                  </a:txBody>
                  <a:tcPr marL="112389" marR="80278" marT="160556" marB="160556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6161614"/>
                  </a:ext>
                </a:extLst>
              </a:tr>
              <a:tr h="947278">
                <a:tc>
                  <a:txBody>
                    <a:bodyPr/>
                    <a:lstStyle/>
                    <a:p>
                      <a:r>
                        <a:rPr lang="en-GB" sz="2100" cap="none" spc="0">
                          <a:solidFill>
                            <a:schemeClr val="tx1"/>
                          </a:solidFill>
                        </a:rPr>
                        <a:t>Analytical Thinking &amp; Data Analysis</a:t>
                      </a:r>
                    </a:p>
                  </a:txBody>
                  <a:tcPr marL="112389" marR="80278" marT="80278" marB="16055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cap="none" spc="0">
                          <a:solidFill>
                            <a:schemeClr val="tx1"/>
                          </a:solidFill>
                        </a:rPr>
                        <a:t>Attention to Detail</a:t>
                      </a:r>
                    </a:p>
                  </a:txBody>
                  <a:tcPr marL="112389" marR="80278" marT="80278" marB="16055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cap="none" spc="0">
                          <a:solidFill>
                            <a:schemeClr val="tx1"/>
                          </a:solidFill>
                        </a:rPr>
                        <a:t>Extroverted &amp; Social </a:t>
                      </a:r>
                    </a:p>
                  </a:txBody>
                  <a:tcPr marL="112389" marR="80278" marT="80278" marB="16055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48245327"/>
                  </a:ext>
                </a:extLst>
              </a:tr>
              <a:tr h="947278">
                <a:tc>
                  <a:txBody>
                    <a:bodyPr/>
                    <a:lstStyle/>
                    <a:p>
                      <a:r>
                        <a:rPr lang="en-GB" sz="2100" cap="none" spc="0">
                          <a:solidFill>
                            <a:schemeClr val="tx1"/>
                          </a:solidFill>
                        </a:rPr>
                        <a:t>Creative Problem Solving </a:t>
                      </a:r>
                    </a:p>
                  </a:txBody>
                  <a:tcPr marL="112389" marR="80278" marT="80278" marB="16055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cap="none" spc="0">
                          <a:solidFill>
                            <a:schemeClr val="tx1"/>
                          </a:solidFill>
                        </a:rPr>
                        <a:t>Time Management</a:t>
                      </a:r>
                    </a:p>
                  </a:txBody>
                  <a:tcPr marL="112389" marR="80278" marT="80278" marB="16055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cap="none" spc="0">
                          <a:solidFill>
                            <a:schemeClr val="tx1"/>
                          </a:solidFill>
                        </a:rPr>
                        <a:t>Moderate Stress Handler</a:t>
                      </a:r>
                    </a:p>
                  </a:txBody>
                  <a:tcPr marL="112389" marR="80278" marT="80278" marB="16055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5690083"/>
                  </a:ext>
                </a:extLst>
              </a:tr>
              <a:tr h="947278">
                <a:tc>
                  <a:txBody>
                    <a:bodyPr/>
                    <a:lstStyle/>
                    <a:p>
                      <a:r>
                        <a:rPr lang="en-GB" sz="2100" cap="none" spc="0">
                          <a:solidFill>
                            <a:schemeClr val="tx1"/>
                          </a:solidFill>
                        </a:rPr>
                        <a:t>Team collaboration</a:t>
                      </a:r>
                    </a:p>
                  </a:txBody>
                  <a:tcPr marL="112389" marR="80278" marT="80278" marB="16055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cap="none" spc="0">
                          <a:solidFill>
                            <a:schemeClr val="tx1"/>
                          </a:solidFill>
                        </a:rPr>
                        <a:t>Solo task Endurance </a:t>
                      </a:r>
                    </a:p>
                  </a:txBody>
                  <a:tcPr marL="112389" marR="80278" marT="80278" marB="16055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cap="none" spc="0">
                          <a:solidFill>
                            <a:schemeClr val="tx1"/>
                          </a:solidFill>
                        </a:rPr>
                        <a:t>Practical Learner</a:t>
                      </a:r>
                    </a:p>
                  </a:txBody>
                  <a:tcPr marL="112389" marR="80278" marT="80278" marB="16055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85523815"/>
                  </a:ext>
                </a:extLst>
              </a:tr>
            </a:tbl>
          </a:graphicData>
        </a:graphic>
      </p:graphicFrame>
      <p:pic>
        <p:nvPicPr>
          <p:cNvPr id="5" name="Picture 4" descr="A screenshot of a survey&#10;&#10;AI-generated content may be incorrect.">
            <a:extLst>
              <a:ext uri="{FF2B5EF4-FFF2-40B4-BE49-F238E27FC236}">
                <a16:creationId xmlns:a16="http://schemas.microsoft.com/office/drawing/2014/main" id="{6E70AE67-BA7F-36D6-7EA1-E705757BEF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905" y="3400426"/>
            <a:ext cx="3728772" cy="3028394"/>
          </a:xfrm>
          <a:prstGeom prst="rect">
            <a:avLst/>
          </a:prstGeom>
        </p:spPr>
      </p:pic>
      <p:pic>
        <p:nvPicPr>
          <p:cNvPr id="71" name="Video 70">
            <a:hlinkClick r:id="" action="ppaction://media"/>
            <a:extLst>
              <a:ext uri="{FF2B5EF4-FFF2-40B4-BE49-F238E27FC236}">
                <a16:creationId xmlns:a16="http://schemas.microsoft.com/office/drawing/2014/main" id="{749A14CD-9024-920F-A6C8-AE71650DF36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925364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068"/>
    </mc:Choice>
    <mc:Fallback>
      <p:transition spd="slow" advTm="350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1" name="Rectangle 120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2306230"/>
              </p:ext>
            </p:extLst>
          </p:nvPr>
        </p:nvGraphicFramePr>
        <p:xfrm>
          <a:off x="457200" y="844509"/>
          <a:ext cx="11277603" cy="5168985"/>
        </p:xfrm>
        <a:graphic>
          <a:graphicData uri="http://schemas.openxmlformats.org/drawingml/2006/table">
            <a:tbl>
              <a:tblPr firstRow="1" bandRow="1">
                <a:solidFill>
                  <a:schemeClr val="bg1"/>
                </a:solidFill>
                <a:tableStyleId>{F5AB1C69-6EDB-4FF4-983F-18BD219EF322}</a:tableStyleId>
              </a:tblPr>
              <a:tblGrid>
                <a:gridCol w="102112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320731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2838928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29867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2628037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538911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1025091">
                <a:tc>
                  <a:txBody>
                    <a:bodyPr/>
                    <a:lstStyle/>
                    <a:p>
                      <a:pPr algn="ctr"/>
                      <a:r>
                        <a:rPr lang="en-GB" sz="1300" b="0" cap="none" spc="0">
                          <a:solidFill>
                            <a:schemeClr val="bg1"/>
                          </a:solidFill>
                        </a:rPr>
                        <a:t>What are your</a:t>
                      </a:r>
                    </a:p>
                    <a:p>
                      <a:pPr algn="ctr"/>
                      <a:r>
                        <a:rPr lang="en-GB" sz="1300" b="0" cap="none" spc="0">
                          <a:solidFill>
                            <a:schemeClr val="bg1"/>
                          </a:solidFill>
                        </a:rPr>
                        <a:t>long-term goals?</a:t>
                      </a:r>
                    </a:p>
                  </a:txBody>
                  <a:tcPr marL="115970" marR="43567" marT="89207" marB="89207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0" cap="none" spc="0">
                          <a:solidFill>
                            <a:schemeClr val="bg1"/>
                          </a:solidFill>
                        </a:rPr>
                        <a:t>What are your specific</a:t>
                      </a:r>
                    </a:p>
                    <a:p>
                      <a:pPr algn="ctr"/>
                      <a:r>
                        <a:rPr lang="en-GB" sz="1300" b="0" cap="none" spc="0">
                          <a:solidFill>
                            <a:schemeClr val="bg1"/>
                          </a:solidFill>
                        </a:rPr>
                        <a:t>career goals?</a:t>
                      </a:r>
                    </a:p>
                  </a:txBody>
                  <a:tcPr marL="115970" marR="43567" marT="89207" marB="89207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0" cap="none" spc="0">
                          <a:solidFill>
                            <a:schemeClr val="bg1"/>
                          </a:solidFill>
                        </a:rPr>
                        <a:t>What are the key skills</a:t>
                      </a:r>
                    </a:p>
                    <a:p>
                      <a:pPr algn="ctr"/>
                      <a:r>
                        <a:rPr lang="en-GB" sz="1300" b="0" cap="none" spc="0">
                          <a:solidFill>
                            <a:schemeClr val="bg1"/>
                          </a:solidFill>
                        </a:rPr>
                        <a:t>needed for each one</a:t>
                      </a:r>
                    </a:p>
                    <a:p>
                      <a:pPr algn="ctr"/>
                      <a:r>
                        <a:rPr lang="en-GB" sz="1300" b="0" cap="none" spc="0">
                          <a:solidFill>
                            <a:schemeClr val="bg1"/>
                          </a:solidFill>
                        </a:rPr>
                        <a:t>of your goals?</a:t>
                      </a:r>
                    </a:p>
                  </a:txBody>
                  <a:tcPr marL="115970" marR="43567" marT="89207" marB="89207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0" cap="none" spc="0">
                          <a:solidFill>
                            <a:schemeClr val="bg1"/>
                          </a:solidFill>
                        </a:rPr>
                        <a:t>What skills do you</a:t>
                      </a:r>
                    </a:p>
                    <a:p>
                      <a:pPr algn="ctr"/>
                      <a:r>
                        <a:rPr lang="en-GB" sz="1300" b="0" cap="none" spc="0">
                          <a:solidFill>
                            <a:schemeClr val="bg1"/>
                          </a:solidFill>
                        </a:rPr>
                        <a:t>need to work on?</a:t>
                      </a:r>
                    </a:p>
                  </a:txBody>
                  <a:tcPr marL="115970" marR="43567" marT="89207" marB="89207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0" cap="none" spc="0">
                          <a:solidFill>
                            <a:schemeClr val="bg1"/>
                          </a:solidFill>
                        </a:rPr>
                        <a:t>What actions are you</a:t>
                      </a:r>
                    </a:p>
                    <a:p>
                      <a:pPr algn="ctr"/>
                      <a:r>
                        <a:rPr lang="en-GB" sz="1300" b="0" cap="none" spc="0">
                          <a:solidFill>
                            <a:schemeClr val="bg1"/>
                          </a:solidFill>
                        </a:rPr>
                        <a:t>going to take?</a:t>
                      </a:r>
                    </a:p>
                  </a:txBody>
                  <a:tcPr marL="115970" marR="43567" marT="89207" marB="89207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0" cap="none" spc="0">
                          <a:solidFill>
                            <a:schemeClr val="bg1"/>
                          </a:solidFill>
                        </a:rPr>
                        <a:t>When are you</a:t>
                      </a:r>
                    </a:p>
                    <a:p>
                      <a:pPr algn="ctr"/>
                      <a:r>
                        <a:rPr lang="en-GB" sz="1300" b="0" cap="none" spc="0">
                          <a:solidFill>
                            <a:schemeClr val="bg1"/>
                          </a:solidFill>
                        </a:rPr>
                        <a:t>going to complete</a:t>
                      </a:r>
                    </a:p>
                    <a:p>
                      <a:pPr algn="ctr"/>
                      <a:r>
                        <a:rPr lang="en-GB" sz="1300" b="0" cap="none" spc="0">
                          <a:solidFill>
                            <a:schemeClr val="bg1"/>
                          </a:solidFill>
                        </a:rPr>
                        <a:t>your training by?</a:t>
                      </a:r>
                    </a:p>
                  </a:txBody>
                  <a:tcPr marL="115970" marR="43567" marT="89207" marB="89207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1025091">
                <a:tc rowSpan="5">
                  <a:txBody>
                    <a:bodyPr/>
                    <a:lstStyle/>
                    <a:p>
                      <a:pPr algn="ctr"/>
                      <a:endParaRPr lang="en-GB" sz="1300" cap="none" spc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300" cap="none" spc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300" cap="none" spc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300" cap="none" spc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300" cap="none" spc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300" cap="none" spc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1300" b="1" cap="none" spc="0">
                          <a:solidFill>
                            <a:schemeClr val="tx1"/>
                          </a:solidFill>
                        </a:rPr>
                        <a:t>A career in I.T.</a:t>
                      </a:r>
                    </a:p>
                  </a:txBody>
                  <a:tcPr marL="115970" marR="43567" marT="89207" marB="89207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I.T. Project Manager </a:t>
                      </a:r>
                    </a:p>
                  </a:txBody>
                  <a:tcPr marL="115970" marR="43567" marT="89207" marB="892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Agile methodologies, communication skills and team work.</a:t>
                      </a:r>
                    </a:p>
                  </a:txBody>
                  <a:tcPr marL="115970" marR="43567" marT="89207" marB="892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Attention to detail like managing hard project timelines without any errors. </a:t>
                      </a:r>
                    </a:p>
                  </a:txBody>
                  <a:tcPr marL="115970" marR="43567" marT="89207" marB="892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Maybe </a:t>
                      </a:r>
                      <a:r>
                        <a:rPr lang="en-GB" sz="1300" cap="none" spc="0" err="1">
                          <a:solidFill>
                            <a:schemeClr val="tx1"/>
                          </a:solidFill>
                        </a:rPr>
                        <a:t>Enroll</a:t>
                      </a: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 in a agile foundation short course online. </a:t>
                      </a:r>
                    </a:p>
                  </a:txBody>
                  <a:tcPr marL="115970" marR="43567" marT="89207" marB="892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12 months</a:t>
                      </a:r>
                    </a:p>
                  </a:txBody>
                  <a:tcPr marL="115970" marR="43567" marT="89207" marB="892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1025091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Cyber security Analyst</a:t>
                      </a:r>
                    </a:p>
                  </a:txBody>
                  <a:tcPr marL="115970" marR="43567" marT="89207" marB="892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Network security, risk assessment, handling any technical problems[2].</a:t>
                      </a:r>
                    </a:p>
                  </a:txBody>
                  <a:tcPr marL="115970" marR="43567" marT="89207" marB="892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Technical precision like reducing oversight in security audits and coding scripts.</a:t>
                      </a:r>
                    </a:p>
                  </a:txBody>
                  <a:tcPr marL="115970" marR="43567" marT="89207" marB="892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Complete the google cyber security certificate on </a:t>
                      </a:r>
                      <a:r>
                        <a:rPr lang="en-GB" sz="1300" cap="none" spc="0" err="1">
                          <a:solidFill>
                            <a:schemeClr val="tx1"/>
                          </a:solidFill>
                        </a:rPr>
                        <a:t>coursera</a:t>
                      </a: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. </a:t>
                      </a:r>
                    </a:p>
                  </a:txBody>
                  <a:tcPr marL="115970" marR="43567" marT="89207" marB="892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24 months</a:t>
                      </a:r>
                    </a:p>
                  </a:txBody>
                  <a:tcPr marL="115970" marR="43567" marT="89207" marB="892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822761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Full stack web developer</a:t>
                      </a:r>
                    </a:p>
                  </a:txBody>
                  <a:tcPr marL="115970" marR="43567" marT="89207" marB="892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HTML,CSS and data base management.</a:t>
                      </a:r>
                    </a:p>
                  </a:txBody>
                  <a:tcPr marL="115970" marR="43567" marT="89207" marB="892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Focusing on error free coding and logical debugging. </a:t>
                      </a:r>
                    </a:p>
                  </a:txBody>
                  <a:tcPr marL="115970" marR="43567" marT="89207" marB="892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I will try to use online websites available  to build a personal portfolio site by the end of the year. </a:t>
                      </a:r>
                    </a:p>
                  </a:txBody>
                  <a:tcPr marL="115970" marR="43567" marT="89207" marB="892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36 months</a:t>
                      </a:r>
                    </a:p>
                  </a:txBody>
                  <a:tcPr marL="115970" marR="43567" marT="89207" marB="892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822761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Technical account manager</a:t>
                      </a:r>
                    </a:p>
                  </a:txBody>
                  <a:tcPr marL="115970" marR="43567" marT="89207" marB="892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Client relations, technical literacy and presentation skills[4].</a:t>
                      </a:r>
                    </a:p>
                  </a:txBody>
                  <a:tcPr marL="115970" marR="43567" marT="89207" marB="892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Staying concentrated on client reports during independent work. </a:t>
                      </a:r>
                    </a:p>
                  </a:txBody>
                  <a:tcPr marL="115970" marR="43567" marT="89207" marB="892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Practice writing reports and stay focused and not stress out. </a:t>
                      </a:r>
                    </a:p>
                  </a:txBody>
                  <a:tcPr marL="115970" marR="43567" marT="89207" marB="892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48 months</a:t>
                      </a:r>
                    </a:p>
                  </a:txBody>
                  <a:tcPr marL="115970" marR="43567" marT="89207" marB="892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448190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3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5970" marR="43567" marT="89207" marB="892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3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5970" marR="43567" marT="89207" marB="892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3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5970" marR="43567" marT="89207" marB="892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3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5970" marR="43567" marT="89207" marB="892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3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5970" marR="43567" marT="89207" marB="892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  <p:pic>
        <p:nvPicPr>
          <p:cNvPr id="68" name="Video 67">
            <a:hlinkClick r:id="" action="ppaction://media"/>
            <a:extLst>
              <a:ext uri="{FF2B5EF4-FFF2-40B4-BE49-F238E27FC236}">
                <a16:creationId xmlns:a16="http://schemas.microsoft.com/office/drawing/2014/main" id="{AC507976-F63E-A782-9B63-B63BF9708A6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258"/>
    </mc:Choice>
    <mc:Fallback>
      <p:transition spd="slow" advTm="542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9957D-F5DA-ABD4-B4B0-09B92CBDC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124762"/>
            <a:ext cx="10515600" cy="1325563"/>
          </a:xfrm>
        </p:spPr>
        <p:txBody>
          <a:bodyPr/>
          <a:lstStyle/>
          <a:p>
            <a:r>
              <a:rPr lang="en-GB" b="1"/>
              <a:t>GOAL PROGRESS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1706744-E8E6-1F78-ED04-E132A7D284B4}"/>
              </a:ext>
            </a:extLst>
          </p:cNvPr>
          <p:cNvSpPr txBox="1"/>
          <p:nvPr/>
        </p:nvSpPr>
        <p:spPr>
          <a:xfrm>
            <a:off x="801841" y="4244717"/>
            <a:ext cx="2459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Referencing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16F9AC9-0A7F-E4BD-C05D-5CF967147F2C}"/>
              </a:ext>
            </a:extLst>
          </p:cNvPr>
          <p:cNvSpPr txBox="1"/>
          <p:nvPr/>
        </p:nvSpPr>
        <p:spPr>
          <a:xfrm>
            <a:off x="3809334" y="4279191"/>
            <a:ext cx="2459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Introduction to AI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015B220-38F4-F2D5-3A86-A3692E84227D}"/>
              </a:ext>
            </a:extLst>
          </p:cNvPr>
          <p:cNvSpPr txBox="1"/>
          <p:nvPr/>
        </p:nvSpPr>
        <p:spPr>
          <a:xfrm>
            <a:off x="9479700" y="4060051"/>
            <a:ext cx="2459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Types of information</a:t>
            </a:r>
          </a:p>
        </p:txBody>
      </p:sp>
      <p:pic>
        <p:nvPicPr>
          <p:cNvPr id="16" name="Picture 15" descr="A screenshot of a cellphone&#10;&#10;AI-generated content may be incorrect.">
            <a:extLst>
              <a:ext uri="{FF2B5EF4-FFF2-40B4-BE49-F238E27FC236}">
                <a16:creationId xmlns:a16="http://schemas.microsoft.com/office/drawing/2014/main" id="{67C881A1-4951-66C7-E9E4-27B083A2B3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02" y="4579470"/>
            <a:ext cx="2846468" cy="2278530"/>
          </a:xfrm>
          <a:prstGeom prst="rect">
            <a:avLst/>
          </a:prstGeom>
        </p:spPr>
      </p:pic>
      <p:pic>
        <p:nvPicPr>
          <p:cNvPr id="22" name="Picture 2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677F754-320D-32CD-B357-08FCC2E596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2085" y="4648523"/>
            <a:ext cx="2514951" cy="1905266"/>
          </a:xfrm>
          <a:prstGeom prst="rect">
            <a:avLst/>
          </a:prstGeom>
        </p:spPr>
      </p:pic>
      <p:pic>
        <p:nvPicPr>
          <p:cNvPr id="24" name="Picture 23" descr="A black and white image of a magnifying glass and a black ribbon&#10;&#10;AI-generated content may be incorrect.">
            <a:extLst>
              <a:ext uri="{FF2B5EF4-FFF2-40B4-BE49-F238E27FC236}">
                <a16:creationId xmlns:a16="http://schemas.microsoft.com/office/drawing/2014/main" id="{F9DC1895-E067-0E7F-3EC3-9652389BBA0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36671" y="4719970"/>
            <a:ext cx="2429214" cy="1762371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C84CF075-F637-1C57-4FFF-B379BB7DC31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84104" y="4429383"/>
            <a:ext cx="3224394" cy="212440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BAC7E01-E0C7-CD83-5AF6-15C2C39827BC}"/>
              </a:ext>
            </a:extLst>
          </p:cNvPr>
          <p:cNvSpPr txBox="1"/>
          <p:nvPr/>
        </p:nvSpPr>
        <p:spPr>
          <a:xfrm>
            <a:off x="6496485" y="4246096"/>
            <a:ext cx="1698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Researchers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8E27A3-9BC8-3E8B-2037-D6DBE1ED0BA4}"/>
              </a:ext>
            </a:extLst>
          </p:cNvPr>
          <p:cNvSpPr txBox="1"/>
          <p:nvPr/>
        </p:nvSpPr>
        <p:spPr>
          <a:xfrm>
            <a:off x="512619" y="1241027"/>
            <a:ext cx="106458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I have been working towards my I.T. career goals by achieving some foundational modules through </a:t>
            </a:r>
            <a:r>
              <a:rPr lang="en-GB" err="1"/>
              <a:t>InfoSkills</a:t>
            </a:r>
            <a:r>
              <a:rPr lang="en-GB"/>
              <a:t> tool on </a:t>
            </a:r>
            <a:r>
              <a:rPr lang="en-GB" err="1"/>
              <a:t>moodle</a:t>
            </a:r>
            <a:r>
              <a:rPr lang="en-GB"/>
              <a:t> [5]. By achieving these badges in areas like AI and Information research I have been able to practicer the technical precision and accuracy I will need in the workplace.</a:t>
            </a:r>
          </a:p>
          <a:p>
            <a:endParaRPr lang="en-GB"/>
          </a:p>
        </p:txBody>
      </p:sp>
      <p:pic>
        <p:nvPicPr>
          <p:cNvPr id="76" name="Video 75">
            <a:hlinkClick r:id="" action="ppaction://media"/>
            <a:extLst>
              <a:ext uri="{FF2B5EF4-FFF2-40B4-BE49-F238E27FC236}">
                <a16:creationId xmlns:a16="http://schemas.microsoft.com/office/drawing/2014/main" id="{156ADA25-344B-A582-13E6-DC04C60E7D1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9649968" y="484632"/>
            <a:ext cx="2057400" cy="20574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27540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524"/>
    </mc:Choice>
    <mc:Fallback>
      <p:transition spd="slow" advTm="305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7A7CD9-BCF3-7C09-F5A1-AEB6EA082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UNIT 4 TOPIC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6A6DE-8044-9BAE-C8A1-3A4B3C2D43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For Task 3 I have chosen topic 2 from unit 4 “ Bouncing Forward” to write a summary about. This topic focuses on resilience, in the rapidly changing I.T. field technical difficulties are very frequent. By applying the idea of  bouncing forward I have come to see challenging troubleshooting and software errors are important part of my growth. The module material [3] suggests that developing this academic resilience is important for becoming a successful lifelong learner and sustaining a growth mindset in my career. </a:t>
            </a:r>
          </a:p>
        </p:txBody>
      </p:sp>
      <p:pic>
        <p:nvPicPr>
          <p:cNvPr id="64" name="Video 63">
            <a:hlinkClick r:id="" action="ppaction://media"/>
            <a:extLst>
              <a:ext uri="{FF2B5EF4-FFF2-40B4-BE49-F238E27FC236}">
                <a16:creationId xmlns:a16="http://schemas.microsoft.com/office/drawing/2014/main" id="{05090773-9B19-E694-952A-2311F9EED0D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93408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929"/>
    </mc:Choice>
    <mc:Fallback>
      <p:transition spd="slow" advTm="259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86C4B7-1FA3-7E8C-6554-DA4FAB5B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C3F6F7-F88B-5798-1780-BB0BB377F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Identified strengths in communication and areas for improvement in technical detail. 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Established a clear roadmap for I.T. roles using SMART goals. 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Embracing a growth mindset and resilience to stay relevant in the fast changing tech industry. 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Ready to apply digital fluency and professional reflection to future university modules. </a:t>
            </a:r>
          </a:p>
        </p:txBody>
      </p:sp>
      <p:pic>
        <p:nvPicPr>
          <p:cNvPr id="40" name="Video 39">
            <a:hlinkClick r:id="" action="ppaction://media"/>
            <a:extLst>
              <a:ext uri="{FF2B5EF4-FFF2-40B4-BE49-F238E27FC236}">
                <a16:creationId xmlns:a16="http://schemas.microsoft.com/office/drawing/2014/main" id="{0E835CBB-4156-A0D0-DCD7-4C84D09141C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746409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021"/>
    </mc:Choice>
    <mc:Fallback>
      <p:transition spd="slow" advTm="280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u="sng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9100" y="60958"/>
            <a:ext cx="7650134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0" i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endParaRPr lang="en-US" sz="2000" kern="1200">
              <a:latin typeface="+mn-lt"/>
              <a:ea typeface="+mn-ea"/>
              <a:cs typeface="+mn-cs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88B6A7A-78F7-4E32-DF8B-B8E5A1148A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1531" y="936830"/>
            <a:ext cx="7134882" cy="1107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[1] </a:t>
            </a:r>
            <a:r>
              <a:rPr lang="en-US" altLang="en-US">
                <a:latin typeface="Arial" panose="020B0604020202020204" pitchFamily="34" charset="0"/>
              </a:rPr>
              <a:t>U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niversity of Wales Trinity Saint David, “Self-evaluation and Reflection Tools,”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moodle.uwtsd.ac.uk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2026. https://moodle.uwtsd.ac.uk/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4913ABD-FEBA-C5CC-2A94-92E6D0ABA1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4578" y="1803465"/>
            <a:ext cx="7059557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[2] Marymount Admins, “17 Essential Skills for Cybersecurity Success,”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Marymount University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Apr. 30, 2024. 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https://marymount.edu/blog/essential-skills-for-cybersecurity-success/#gsc.tab=0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A844DAAF-96A5-31D3-5A7A-28D0EAD41E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50865" y="2874183"/>
            <a:ext cx="7696468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[3] University of Wales Trinity Saint David, “Becoming a Lifelong Learner,”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Uwtsd.ac.uk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2026. https://moodle.uwtsd.ac.uk/course/section.php?id=158458 (accessed Mar. 11, 2026).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4237EC84-6E2E-3994-C67A-2306EA49EA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69533" y="4053677"/>
            <a:ext cx="7650134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[4] Teal Labs, “Technical Account Manager Skills in 2025 (Top + Most Underrated Skills),”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Tealhq.com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2025. 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5"/>
              </a:rPr>
              <a:t>https://www.tealhq.com/skills/technical-account-manager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C49A25E9-8A4A-9D2F-BE38-80010199AD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29100" y="4924076"/>
            <a:ext cx="7650134" cy="1107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[5] “Issued badge information | Home,”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Uwtsd.ac.uk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2024. https://moodle.uwtsd.ac.uk/badges/badge.php?hash=3b36babb3250c408bd31f64d63d8386b74cf4e22 (accessed Mar. 13, 2026).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4" name="Video 43">
            <a:hlinkClick r:id="" action="ppaction://media"/>
            <a:extLst>
              <a:ext uri="{FF2B5EF4-FFF2-40B4-BE49-F238E27FC236}">
                <a16:creationId xmlns:a16="http://schemas.microsoft.com/office/drawing/2014/main" id="{FA4F45CB-B7CB-857D-5D33-0B05AC7FC36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567"/>
    </mc:Choice>
    <mc:Fallback>
      <p:transition spd="slow" advTm="195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4" ma:contentTypeDescription="Create a new document." ma:contentTypeScope="" ma:versionID="6f8a41eb9e230d200b1139dedf1eb30f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dd876da8c6255a55ebcbb1d019083cc2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67332D2-5892-4455-9665-30687EC01346}">
  <ds:schemaRefs>
    <ds:schemaRef ds:uri="901b7179-a49d-4669-ab88-101a0e80079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88DB06CB-0449-4E4C-9EB0-66505FFA6EE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2E0EAC8-32DB-4179-9A14-BB15125B5912}">
  <ds:schemaRefs>
    <ds:schemaRef ds:uri="901b7179-a49d-4669-ab88-101a0e80079b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       Name: ShazaibYounis Student Number: 2520438 Course Title: Learning in Digital era      </vt:lpstr>
      <vt:lpstr>INTRODUCTION</vt:lpstr>
      <vt:lpstr>SELF EVALUATION[1].</vt:lpstr>
      <vt:lpstr>PowerPoint Presentation</vt:lpstr>
      <vt:lpstr>GOAL PROGRESS </vt:lpstr>
      <vt:lpstr>UNIT 4 TOPIC SUMMARY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revision>1</cp:revision>
  <dcterms:created xsi:type="dcterms:W3CDTF">2022-07-21T09:53:39Z</dcterms:created>
  <dcterms:modified xsi:type="dcterms:W3CDTF">2026-03-21T08:08:58Z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