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1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B766"/>
    <a:srgbClr val="FFC585"/>
    <a:srgbClr val="FA98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715"/>
  </p:normalViewPr>
  <p:slideViewPr>
    <p:cSldViewPr snapToGrid="0">
      <p:cViewPr>
        <p:scale>
          <a:sx n="92" d="100"/>
          <a:sy n="92" d="100"/>
        </p:scale>
        <p:origin x="144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3297DA-6EF9-F142-B248-3E60A83F75E8}" type="datetimeFigureOut">
              <a:rPr lang="en-US" smtClean="0"/>
              <a:t>9/19/19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4B1E54-FFA7-2F4F-84A8-FD7E67DD14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743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4B1E54-FFA7-2F4F-84A8-FD7E67DD146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417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567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26750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569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24258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0422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59449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67735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95924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7329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87774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35795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alpha val="4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172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2" r:id="rId1"/>
    <p:sldLayoutId id="2147483993" r:id="rId2"/>
    <p:sldLayoutId id="2147483994" r:id="rId3"/>
    <p:sldLayoutId id="2147483995" r:id="rId4"/>
    <p:sldLayoutId id="2147483996" r:id="rId5"/>
    <p:sldLayoutId id="2147483997" r:id="rId6"/>
    <p:sldLayoutId id="2147483998" r:id="rId7"/>
    <p:sldLayoutId id="2147483999" r:id="rId8"/>
    <p:sldLayoutId id="2147484000" r:id="rId9"/>
    <p:sldLayoutId id="2147484001" r:id="rId10"/>
    <p:sldLayoutId id="2147484002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30" y="74422"/>
            <a:ext cx="4644585" cy="2554545"/>
          </a:xfrm>
          <a:prstGeom prst="rect">
            <a:avLst/>
          </a:prstGeom>
          <a:solidFill>
            <a:srgbClr val="FFB766"/>
          </a:solidFill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Avenir Next Ultra Light" panose="020B0203020202020204" pitchFamily="34" charset="77"/>
              </a:rPr>
              <a:t>Profiad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addysgu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blaenorol</a:t>
            </a:r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600" b="1" u="sng" dirty="0">
                <a:latin typeface="Avenir Next Ultra Light" panose="020B0203020202020204" pitchFamily="34" charset="77"/>
              </a:rPr>
              <a:t>Previous teaching experiences</a:t>
            </a:r>
          </a:p>
          <a:p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28A2D42-86A2-F94F-A609-0B0861FC84DE}"/>
              </a:ext>
            </a:extLst>
          </p:cNvPr>
          <p:cNvSpPr txBox="1"/>
          <p:nvPr/>
        </p:nvSpPr>
        <p:spPr>
          <a:xfrm>
            <a:off x="140330" y="117467"/>
            <a:ext cx="4644585" cy="2585323"/>
          </a:xfrm>
          <a:prstGeom prst="rect">
            <a:avLst/>
          </a:prstGeom>
          <a:solidFill>
            <a:srgbClr val="FFB766"/>
          </a:solidFill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Avenir Next Ultra Light" panose="020B0203020202020204" pitchFamily="34" charset="77"/>
              </a:rPr>
              <a:t>Profiad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addysgu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blaenorol</a:t>
            </a:r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600" b="1" u="sng" dirty="0">
                <a:latin typeface="Avenir Next Ultra Light" panose="020B0203020202020204" pitchFamily="34" charset="77"/>
              </a:rPr>
              <a:t>Previous teaching experiences</a:t>
            </a:r>
          </a:p>
          <a:p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400" dirty="0">
                <a:latin typeface="Avenir Next" panose="020B0503020202020204" pitchFamily="34" charset="0"/>
              </a:rPr>
              <a:t>I have worked as an LSA in  the primary department in Ysgol y Deri for the past year and also completed my 6 week placement here in my second year of university. I have also worked as a support worker in Beechwood College where I would assist the </a:t>
            </a:r>
          </a:p>
          <a:p>
            <a:r>
              <a:rPr lang="en-GB" sz="1400" dirty="0">
                <a:latin typeface="Avenir Next" panose="020B0503020202020204" pitchFamily="34" charset="0"/>
              </a:rPr>
              <a:t>students in college in their </a:t>
            </a:r>
          </a:p>
          <a:p>
            <a:r>
              <a:rPr lang="en-GB" sz="1400" dirty="0">
                <a:latin typeface="Avenir Next" panose="020B0503020202020204" pitchFamily="34" charset="0"/>
              </a:rPr>
              <a:t>education hours. </a:t>
            </a:r>
          </a:p>
          <a:p>
            <a:endParaRPr lang="en-GB" sz="1600" b="1" u="sng" dirty="0">
              <a:latin typeface="Avenir Next Ultra Light" panose="020B0203020202020204" pitchFamily="34" charset="77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647B1EC-F0B2-5740-879F-CCBA91C84F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1" t="20202" r="15151" b="3156"/>
          <a:stretch/>
        </p:blipFill>
        <p:spPr>
          <a:xfrm>
            <a:off x="2940290" y="1915672"/>
            <a:ext cx="1818742" cy="260300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942731" y="86692"/>
            <a:ext cx="2715338" cy="4431983"/>
          </a:xfrm>
          <a:prstGeom prst="rect">
            <a:avLst/>
          </a:prstGeom>
          <a:solidFill>
            <a:srgbClr val="FFB766"/>
          </a:solidFill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Avenir Next Ultra Light" panose="020B0203020202020204" pitchFamily="34" charset="77"/>
              </a:rPr>
              <a:t>Amdana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i</a:t>
            </a:r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600" b="1" u="sng" dirty="0">
                <a:latin typeface="Avenir Next Ultra Light" panose="020B0203020202020204" pitchFamily="34" charset="77"/>
              </a:rPr>
              <a:t>About Me</a:t>
            </a:r>
          </a:p>
          <a:p>
            <a:endParaRPr lang="en-GB" sz="1200" b="1" u="sng" dirty="0">
              <a:latin typeface="Avenir Next Ultra Light" panose="020B0203020202020204" pitchFamily="34" charset="77"/>
            </a:endParaRPr>
          </a:p>
          <a:p>
            <a:r>
              <a:rPr lang="en-GB" sz="1400" b="1" dirty="0">
                <a:latin typeface="Avenir Next Ultra Light" panose="020B0203020202020204" pitchFamily="34" charset="77"/>
              </a:rPr>
              <a:t>I am a 22 year old living in </a:t>
            </a:r>
            <a:r>
              <a:rPr lang="en-GB" sz="1400" b="1" dirty="0" err="1">
                <a:latin typeface="Avenir Next Ultra Light" panose="020B0203020202020204" pitchFamily="34" charset="77"/>
              </a:rPr>
              <a:t>Wenvoe</a:t>
            </a:r>
            <a:r>
              <a:rPr lang="en-GB" sz="1400" b="1" dirty="0">
                <a:latin typeface="Avenir Next Ultra Light" panose="020B0203020202020204" pitchFamily="34" charset="77"/>
              </a:rPr>
              <a:t>, who is fluent in Welsh.</a:t>
            </a:r>
          </a:p>
          <a:p>
            <a:r>
              <a:rPr lang="en-GB" sz="1400" b="1" dirty="0">
                <a:latin typeface="Avenir Next Ultra Light" panose="020B0203020202020204" pitchFamily="34" charset="77"/>
              </a:rPr>
              <a:t>I enjoy the outdoors and often run in 10k and half marathon races. I grew up training and competing for Llantwit Major Surf Life Saving Club and in 2017 I spent working as a lifeguard in Additional Learning Needs camp for adults and young people in New York. I enjoy exploring new places and hope to travel the world. I have a passion for working with children and young people with ALN, and work weekly with a young adult with ASD.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2897524" y="4663039"/>
            <a:ext cx="5354277" cy="2123658"/>
          </a:xfrm>
          <a:prstGeom prst="rect">
            <a:avLst/>
          </a:prstGeom>
          <a:solidFill>
            <a:srgbClr val="FFB766"/>
          </a:solidFill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Avenir Next Ultra Light" panose="020B0203020202020204" pitchFamily="34" charset="77"/>
              </a:rPr>
              <a:t>Rhesymau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dros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ddewis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addysgu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fel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proffesiwn</a:t>
            </a:r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600" b="1" u="sng" dirty="0">
                <a:latin typeface="Avenir Next Ultra Light" panose="020B0203020202020204" pitchFamily="34" charset="77"/>
              </a:rPr>
              <a:t>Reasons for entering the teaching profession </a:t>
            </a:r>
          </a:p>
          <a:p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400" dirty="0">
                <a:latin typeface="Avenir Next" panose="020B0503020202020204" pitchFamily="34" charset="0"/>
              </a:rPr>
              <a:t>After my first work experience in a Special Needs school, it was clear to me that working with children was the most rewarding job in the world. Even on the most challenging days, I admire the children’s energy, honesty, creativity and humour. Working with children and young adults continues to teach me new things everyday and motivates me to be better in myself.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7815885" y="149382"/>
            <a:ext cx="4235785" cy="3170099"/>
          </a:xfrm>
          <a:prstGeom prst="rect">
            <a:avLst/>
          </a:prstGeom>
          <a:solidFill>
            <a:srgbClr val="FFB766"/>
          </a:solidFill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latin typeface="Avenir Next Ultra Light" panose="020B0203020202020204" pitchFamily="34" charset="77"/>
              </a:rPr>
              <a:t>Y math o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athro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hoffaf</a:t>
            </a:r>
            <a:r>
              <a:rPr lang="en-GB" sz="1600" b="1" u="sng" dirty="0">
                <a:latin typeface="Avenir Next Ultra Light" panose="020B0203020202020204" pitchFamily="34" charset="77"/>
              </a:rPr>
              <a:t> bod</a:t>
            </a:r>
          </a:p>
          <a:p>
            <a:r>
              <a:rPr lang="en-GB" sz="1600" b="1" u="sng" dirty="0">
                <a:latin typeface="Avenir Next Ultra Light" panose="020B0203020202020204" pitchFamily="34" charset="77"/>
              </a:rPr>
              <a:t>The kind of teacher I aspire to be</a:t>
            </a:r>
          </a:p>
          <a:p>
            <a:endParaRPr lang="en-GB" sz="1200" dirty="0"/>
          </a:p>
          <a:p>
            <a:r>
              <a:rPr lang="en-GB" sz="1400" dirty="0">
                <a:latin typeface="Avenir Next" panose="020B0503020202020204" pitchFamily="34" charset="0"/>
              </a:rPr>
              <a:t>I aspire to be a teacher that inspires children. I hope I help them achieve their dreams and help them know that they can do anything they set their mind to. I want my role as a teacher to make a lasting difference in society and for my students to become happier people because of me.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377621" y="4646516"/>
            <a:ext cx="3652019" cy="2062103"/>
          </a:xfrm>
          <a:prstGeom prst="rect">
            <a:avLst/>
          </a:prstGeom>
          <a:solidFill>
            <a:srgbClr val="FFB766"/>
          </a:solidFill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Avenir Next Ultra Light" panose="020B0203020202020204" pitchFamily="34" charset="77"/>
              </a:rPr>
              <a:t>Meysydd</a:t>
            </a:r>
            <a:r>
              <a:rPr lang="en-GB" sz="1600" b="1" u="sng" dirty="0">
                <a:latin typeface="Avenir Next Ultra Light" panose="020B0203020202020204" pitchFamily="34" charset="77"/>
              </a:rPr>
              <a:t> /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pynciau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medraf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eu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haddysgu</a:t>
            </a:r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600" b="1" u="sng" dirty="0">
                <a:latin typeface="Avenir Next Ultra Light" panose="020B0203020202020204" pitchFamily="34" charset="77"/>
              </a:rPr>
              <a:t>Areas / subjects I could teach</a:t>
            </a:r>
          </a:p>
          <a:p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600" dirty="0">
                <a:latin typeface="Avenir Next" panose="020B0503020202020204" pitchFamily="34" charset="0"/>
              </a:rPr>
              <a:t>Physical Education </a:t>
            </a:r>
          </a:p>
          <a:p>
            <a:r>
              <a:rPr lang="en-GB" sz="1600" dirty="0">
                <a:latin typeface="Avenir Next" panose="020B0503020202020204" pitchFamily="34" charset="0"/>
              </a:rPr>
              <a:t>Swimming</a:t>
            </a:r>
          </a:p>
          <a:p>
            <a:r>
              <a:rPr lang="en-GB" sz="1600" dirty="0">
                <a:latin typeface="Avenir Next" panose="020B0503020202020204" pitchFamily="34" charset="0"/>
              </a:rPr>
              <a:t>Welsh </a:t>
            </a:r>
          </a:p>
          <a:p>
            <a:r>
              <a:rPr lang="en-GB" sz="1600" dirty="0">
                <a:latin typeface="Avenir Next" panose="020B0503020202020204" pitchFamily="34" charset="0"/>
              </a:rPr>
              <a:t>History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74756" y="2908713"/>
            <a:ext cx="2564952" cy="3847207"/>
          </a:xfrm>
          <a:prstGeom prst="rect">
            <a:avLst/>
          </a:prstGeom>
          <a:solidFill>
            <a:srgbClr val="FFB766"/>
          </a:solidFill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Avenir Next Ultra Light" panose="020B0203020202020204" pitchFamily="34" charset="77"/>
              </a:rPr>
              <a:t>Cefndir</a:t>
            </a:r>
            <a:r>
              <a:rPr lang="en-GB" sz="1600" b="1" u="sng" dirty="0">
                <a:latin typeface="Avenir Next Ultra Light" panose="020B0203020202020204" pitchFamily="34" charset="77"/>
              </a:rPr>
              <a:t> </a:t>
            </a:r>
            <a:r>
              <a:rPr lang="en-GB" sz="1600" b="1" u="sng" dirty="0" err="1">
                <a:latin typeface="Avenir Next Ultra Light" panose="020B0203020202020204" pitchFamily="34" charset="77"/>
              </a:rPr>
              <a:t>academaidd</a:t>
            </a:r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600" b="1" u="sng" dirty="0">
                <a:latin typeface="Avenir Next Ultra Light" panose="020B0203020202020204" pitchFamily="34" charset="77"/>
              </a:rPr>
              <a:t>Academic history</a:t>
            </a:r>
          </a:p>
          <a:p>
            <a:endParaRPr lang="en-GB" sz="1600" b="1" u="sng" dirty="0">
              <a:latin typeface="Avenir Next Ultra Light" panose="020B0203020202020204" pitchFamily="34" charset="77"/>
            </a:endParaRPr>
          </a:p>
          <a:p>
            <a:r>
              <a:rPr lang="en-GB" sz="1400" dirty="0">
                <a:latin typeface="Avenir Next" panose="020B0503020202020204" pitchFamily="34" charset="0"/>
              </a:rPr>
              <a:t>I completed my  GCSE’s and A-Levels in Ysgol Gyfun Bro Morgannwg, where I attained 13 GSCE’s A*-C and 4 A-levels B-D in Sociology, English Literature, History and Welsh Baccalaureate. </a:t>
            </a:r>
          </a:p>
          <a:p>
            <a:endParaRPr lang="en-GB" sz="1400" dirty="0">
              <a:latin typeface="Avenir Next" panose="020B0503020202020204" pitchFamily="34" charset="0"/>
            </a:endParaRPr>
          </a:p>
          <a:p>
            <a:r>
              <a:rPr lang="en-GB" sz="1400" dirty="0">
                <a:latin typeface="Avenir Next" panose="020B0503020202020204" pitchFamily="34" charset="0"/>
              </a:rPr>
              <a:t>I attended Nottingham Trent university where I achieved a 2:1 in Psychology and Special &amp; Inclusive Education.</a:t>
            </a:r>
          </a:p>
          <a:p>
            <a:endParaRPr lang="en-GB" sz="1400" dirty="0">
              <a:latin typeface="Avenir Next" panose="020B0503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AC8FEA-A83B-844D-92FC-3E4BDCC7E28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59" r="744" b="13581"/>
          <a:stretch/>
        </p:blipFill>
        <p:spPr>
          <a:xfrm>
            <a:off x="7845226" y="2355772"/>
            <a:ext cx="2299855" cy="208819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AA11E67-EECD-A349-B4A3-9B945BA0328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4197"/>
          <a:stretch/>
        </p:blipFill>
        <p:spPr>
          <a:xfrm>
            <a:off x="10287846" y="2355772"/>
            <a:ext cx="1719432" cy="2088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{3D619884-0373-D54C-B89B-F2A0225AF867}tf10001120</Template>
  <TotalTime>1511</TotalTime>
  <Words>407</Words>
  <Application>Microsoft Macintosh PowerPoint</Application>
  <PresentationFormat>Widescreen</PresentationFormat>
  <Paragraphs>47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</vt:lpstr>
      <vt:lpstr>Avenir Next Ultra Light</vt:lpstr>
      <vt:lpstr>Calibri</vt:lpstr>
      <vt:lpstr>Gill Sans MT</vt:lpstr>
      <vt:lpstr>Parcel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Lauren Prynne (1903663)</cp:lastModifiedBy>
  <cp:revision>14</cp:revision>
  <dcterms:created xsi:type="dcterms:W3CDTF">2019-09-05T20:58:34Z</dcterms:created>
  <dcterms:modified xsi:type="dcterms:W3CDTF">2019-09-20T10:50:02Z</dcterms:modified>
</cp:coreProperties>
</file>