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notesMasterIdLst>
    <p:notesMasterId r:id="rId14"/>
  </p:notesMasterIdLst>
  <p:handoutMasterIdLst>
    <p:handoutMasterId r:id="rId15"/>
  </p:handoutMasterIdLst>
  <p:sldIdLst>
    <p:sldId id="292" r:id="rId2"/>
    <p:sldId id="289" r:id="rId3"/>
    <p:sldId id="284" r:id="rId4"/>
    <p:sldId id="286" r:id="rId5"/>
    <p:sldId id="287" r:id="rId6"/>
    <p:sldId id="288" r:id="rId7"/>
    <p:sldId id="278" r:id="rId8"/>
    <p:sldId id="290" r:id="rId9"/>
    <p:sldId id="291" r:id="rId10"/>
    <p:sldId id="280" r:id="rId11"/>
    <p:sldId id="282" r:id="rId12"/>
    <p:sldId id="28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9CCB6F-7BF5-4247-AF2D-DF6A9546F986}" v="278" dt="2023-07-10T21:35:58.3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0798" autoAdjust="0"/>
  </p:normalViewPr>
  <p:slideViewPr>
    <p:cSldViewPr snapToGrid="0">
      <p:cViewPr>
        <p:scale>
          <a:sx n="68" d="100"/>
          <a:sy n="68" d="100"/>
        </p:scale>
        <p:origin x="1262" y="21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gurinder047@outlook.com" userId="29917054609c097a" providerId="LiveId" clId="{E69CCB6F-7BF5-4247-AF2D-DF6A9546F986}"/>
    <pc:docChg chg="undo custSel addSld delSld modSld sldOrd">
      <pc:chgData name="kgurinder047@outlook.com" userId="29917054609c097a" providerId="LiveId" clId="{E69CCB6F-7BF5-4247-AF2D-DF6A9546F986}" dt="2023-07-10T21:36:27.467" v="2969" actId="14100"/>
      <pc:docMkLst>
        <pc:docMk/>
      </pc:docMkLst>
      <pc:sldChg chg="addSp delSp modSp del mod modClrScheme chgLayout">
        <pc:chgData name="kgurinder047@outlook.com" userId="29917054609c097a" providerId="LiveId" clId="{E69CCB6F-7BF5-4247-AF2D-DF6A9546F986}" dt="2023-07-10T21:30:36.292" v="2786" actId="2696"/>
        <pc:sldMkLst>
          <pc:docMk/>
          <pc:sldMk cId="320326384" sldId="256"/>
        </pc:sldMkLst>
        <pc:spChg chg="del mod ord">
          <ac:chgData name="kgurinder047@outlook.com" userId="29917054609c097a" providerId="LiveId" clId="{E69CCB6F-7BF5-4247-AF2D-DF6A9546F986}" dt="2023-07-10T19:01:56.668" v="1892" actId="700"/>
          <ac:spMkLst>
            <pc:docMk/>
            <pc:sldMk cId="320326384" sldId="256"/>
            <ac:spMk id="2" creationId="{4E13E291-27DF-7D07-CB76-C74279B2CFDA}"/>
          </ac:spMkLst>
        </pc:spChg>
        <pc:spChg chg="del">
          <ac:chgData name="kgurinder047@outlook.com" userId="29917054609c097a" providerId="LiveId" clId="{E69CCB6F-7BF5-4247-AF2D-DF6A9546F986}" dt="2023-07-10T19:17:01.736" v="2354"/>
          <ac:spMkLst>
            <pc:docMk/>
            <pc:sldMk cId="320326384" sldId="256"/>
            <ac:spMk id="3" creationId="{77FE7055-0502-CDE5-FD04-076E3FA03360}"/>
          </ac:spMkLst>
        </pc:spChg>
        <pc:spChg chg="del">
          <ac:chgData name="kgurinder047@outlook.com" userId="29917054609c097a" providerId="LiveId" clId="{E69CCB6F-7BF5-4247-AF2D-DF6A9546F986}" dt="2023-07-10T19:18:07.158" v="2355"/>
          <ac:spMkLst>
            <pc:docMk/>
            <pc:sldMk cId="320326384" sldId="256"/>
            <ac:spMk id="4" creationId="{EAD11D62-E649-998B-15D2-CE85C7BC89B8}"/>
          </ac:spMkLst>
        </pc:spChg>
        <pc:graphicFrameChg chg="add del mod modGraphic">
          <ac:chgData name="kgurinder047@outlook.com" userId="29917054609c097a" providerId="LiveId" clId="{E69CCB6F-7BF5-4247-AF2D-DF6A9546F986}" dt="2023-07-10T19:27:15.282" v="2728"/>
          <ac:graphicFrameMkLst>
            <pc:docMk/>
            <pc:sldMk cId="320326384" sldId="256"/>
            <ac:graphicFrameMk id="5" creationId="{60BD31E2-23EC-836A-AC24-E30F53F434FB}"/>
          </ac:graphicFrameMkLst>
        </pc:graphicFrameChg>
        <pc:graphicFrameChg chg="add del mod">
          <ac:chgData name="kgurinder047@outlook.com" userId="29917054609c097a" providerId="LiveId" clId="{E69CCB6F-7BF5-4247-AF2D-DF6A9546F986}" dt="2023-07-10T19:31:08.803" v="2730"/>
          <ac:graphicFrameMkLst>
            <pc:docMk/>
            <pc:sldMk cId="320326384" sldId="256"/>
            <ac:graphicFrameMk id="6" creationId="{75802D19-221B-56A6-CD5C-24460413302B}"/>
          </ac:graphicFrameMkLst>
        </pc:graphicFrameChg>
        <pc:picChg chg="add del mod">
          <ac:chgData name="kgurinder047@outlook.com" userId="29917054609c097a" providerId="LiveId" clId="{E69CCB6F-7BF5-4247-AF2D-DF6A9546F986}" dt="2023-07-10T19:34:37.681" v="2751"/>
          <ac:picMkLst>
            <pc:docMk/>
            <pc:sldMk cId="320326384" sldId="256"/>
            <ac:picMk id="8" creationId="{B8BEE07A-5BB2-70BA-6889-BDCD951103CB}"/>
          </ac:picMkLst>
        </pc:picChg>
        <pc:picChg chg="add del mod">
          <ac:chgData name="kgurinder047@outlook.com" userId="29917054609c097a" providerId="LiveId" clId="{E69CCB6F-7BF5-4247-AF2D-DF6A9546F986}" dt="2023-07-10T19:37:18.990" v="2771" actId="21"/>
          <ac:picMkLst>
            <pc:docMk/>
            <pc:sldMk cId="320326384" sldId="256"/>
            <ac:picMk id="9" creationId="{6C6BAA37-0831-D9C2-7631-1AF4AA5E1CBD}"/>
          </ac:picMkLst>
        </pc:picChg>
        <pc:picChg chg="add mod">
          <ac:chgData name="kgurinder047@outlook.com" userId="29917054609c097a" providerId="LiveId" clId="{E69CCB6F-7BF5-4247-AF2D-DF6A9546F986}" dt="2023-07-10T21:30:08.112" v="2785" actId="1076"/>
          <ac:picMkLst>
            <pc:docMk/>
            <pc:sldMk cId="320326384" sldId="256"/>
            <ac:picMk id="11" creationId="{08D5C7E1-FD72-FDAD-6377-E6B5ECF66C35}"/>
          </ac:picMkLst>
        </pc:picChg>
        <pc:picChg chg="add del mod">
          <ac:chgData name="kgurinder047@outlook.com" userId="29917054609c097a" providerId="LiveId" clId="{E69CCB6F-7BF5-4247-AF2D-DF6A9546F986}" dt="2023-07-10T19:02:19.362" v="1902"/>
          <ac:picMkLst>
            <pc:docMk/>
            <pc:sldMk cId="320326384" sldId="256"/>
            <ac:picMk id="8194" creationId="{5BEF2F40-03E9-0D6D-5910-6FF96534373B}"/>
          </ac:picMkLst>
        </pc:picChg>
        <pc:picChg chg="add del mod">
          <ac:chgData name="kgurinder047@outlook.com" userId="29917054609c097a" providerId="LiveId" clId="{E69CCB6F-7BF5-4247-AF2D-DF6A9546F986}" dt="2023-07-10T19:33:17.259" v="2741"/>
          <ac:picMkLst>
            <pc:docMk/>
            <pc:sldMk cId="320326384" sldId="256"/>
            <ac:picMk id="8196" creationId="{CED358BB-0196-3F0E-7C15-ED0DC3EC515C}"/>
          </ac:picMkLst>
        </pc:picChg>
        <pc:picChg chg="add del mod">
          <ac:chgData name="kgurinder047@outlook.com" userId="29917054609c097a" providerId="LiveId" clId="{E69CCB6F-7BF5-4247-AF2D-DF6A9546F986}" dt="2023-07-10T19:37:16.234" v="2769" actId="21"/>
          <ac:picMkLst>
            <pc:docMk/>
            <pc:sldMk cId="320326384" sldId="256"/>
            <ac:picMk id="8198" creationId="{ACD180B3-8F7E-47B1-41C3-E03BAE55DB9A}"/>
          </ac:picMkLst>
        </pc:picChg>
        <pc:picChg chg="add del mod">
          <ac:chgData name="kgurinder047@outlook.com" userId="29917054609c097a" providerId="LiveId" clId="{E69CCB6F-7BF5-4247-AF2D-DF6A9546F986}" dt="2023-07-10T19:37:36.986" v="2777"/>
          <ac:picMkLst>
            <pc:docMk/>
            <pc:sldMk cId="320326384" sldId="256"/>
            <ac:picMk id="8200" creationId="{8AB50D84-0C07-CE1B-42CA-FCD7E2B00336}"/>
          </ac:picMkLst>
        </pc:picChg>
      </pc:sldChg>
      <pc:sldChg chg="delSp modSp del mod modClrScheme chgLayout">
        <pc:chgData name="kgurinder047@outlook.com" userId="29917054609c097a" providerId="LiveId" clId="{E69CCB6F-7BF5-4247-AF2D-DF6A9546F986}" dt="2023-07-07T10:55:29.760" v="1356" actId="2696"/>
        <pc:sldMkLst>
          <pc:docMk/>
          <pc:sldMk cId="833194218" sldId="257"/>
        </pc:sldMkLst>
        <pc:spChg chg="del mod">
          <ac:chgData name="kgurinder047@outlook.com" userId="29917054609c097a" providerId="LiveId" clId="{E69CCB6F-7BF5-4247-AF2D-DF6A9546F986}" dt="2023-06-24T22:20:23.848" v="178" actId="478"/>
          <ac:spMkLst>
            <pc:docMk/>
            <pc:sldMk cId="833194218" sldId="257"/>
            <ac:spMk id="2" creationId="{9B45EE7E-A9DF-41FF-1EB4-CF7EF5D8FDA1}"/>
          </ac:spMkLst>
        </pc:spChg>
        <pc:spChg chg="mod ord">
          <ac:chgData name="kgurinder047@outlook.com" userId="29917054609c097a" providerId="LiveId" clId="{E69CCB6F-7BF5-4247-AF2D-DF6A9546F986}" dt="2023-06-25T15:19:06.158" v="1082" actId="20577"/>
          <ac:spMkLst>
            <pc:docMk/>
            <pc:sldMk cId="833194218" sldId="257"/>
            <ac:spMk id="3" creationId="{13A73FE4-7A5C-0B4E-7A79-4D367A9EB1BF}"/>
          </ac:spMkLst>
        </pc:spChg>
        <pc:picChg chg="del">
          <ac:chgData name="kgurinder047@outlook.com" userId="29917054609c097a" providerId="LiveId" clId="{E69CCB6F-7BF5-4247-AF2D-DF6A9546F986}" dt="2023-06-24T22:19:31.402" v="170" actId="21"/>
          <ac:picMkLst>
            <pc:docMk/>
            <pc:sldMk cId="833194218" sldId="257"/>
            <ac:picMk id="2050" creationId="{157EB4AA-72C1-103C-98FC-8777B0313CF9}"/>
          </ac:picMkLst>
        </pc:picChg>
      </pc:sldChg>
      <pc:sldChg chg="addSp delSp modSp del mod">
        <pc:chgData name="kgurinder047@outlook.com" userId="29917054609c097a" providerId="LiveId" clId="{E69CCB6F-7BF5-4247-AF2D-DF6A9546F986}" dt="2023-07-10T18:18:45.221" v="1619" actId="2696"/>
        <pc:sldMkLst>
          <pc:docMk/>
          <pc:sldMk cId="1215235660" sldId="258"/>
        </pc:sldMkLst>
        <pc:spChg chg="mod">
          <ac:chgData name="kgurinder047@outlook.com" userId="29917054609c097a" providerId="LiveId" clId="{E69CCB6F-7BF5-4247-AF2D-DF6A9546F986}" dt="2023-07-10T17:41:49.355" v="1431" actId="207"/>
          <ac:spMkLst>
            <pc:docMk/>
            <pc:sldMk cId="1215235660" sldId="258"/>
            <ac:spMk id="2" creationId="{37221B2C-FF5A-5864-099D-BB47B44D0822}"/>
          </ac:spMkLst>
        </pc:spChg>
        <pc:spChg chg="mod">
          <ac:chgData name="kgurinder047@outlook.com" userId="29917054609c097a" providerId="LiveId" clId="{E69CCB6F-7BF5-4247-AF2D-DF6A9546F986}" dt="2023-07-10T17:42:12.745" v="1432" actId="255"/>
          <ac:spMkLst>
            <pc:docMk/>
            <pc:sldMk cId="1215235660" sldId="258"/>
            <ac:spMk id="3" creationId="{ACBF7450-4AAD-7230-79F2-FFD047E3B8B1}"/>
          </ac:spMkLst>
        </pc:spChg>
        <pc:picChg chg="add del mod">
          <ac:chgData name="kgurinder047@outlook.com" userId="29917054609c097a" providerId="LiveId" clId="{E69CCB6F-7BF5-4247-AF2D-DF6A9546F986}" dt="2023-07-10T18:05:20.052" v="1485"/>
          <ac:picMkLst>
            <pc:docMk/>
            <pc:sldMk cId="1215235660" sldId="258"/>
            <ac:picMk id="1026" creationId="{A62EE1D3-351F-8771-D6AF-C95C9E78D266}"/>
          </ac:picMkLst>
        </pc:picChg>
        <pc:picChg chg="del">
          <ac:chgData name="kgurinder047@outlook.com" userId="29917054609c097a" providerId="LiveId" clId="{E69CCB6F-7BF5-4247-AF2D-DF6A9546F986}" dt="2023-06-24T22:55:51.373" v="203" actId="21"/>
          <ac:picMkLst>
            <pc:docMk/>
            <pc:sldMk cId="1215235660" sldId="258"/>
            <ac:picMk id="3074" creationId="{672E7381-804B-B03A-026B-E19AFD697C95}"/>
          </ac:picMkLst>
        </pc:picChg>
      </pc:sldChg>
      <pc:sldChg chg="modSp del mod">
        <pc:chgData name="kgurinder047@outlook.com" userId="29917054609c097a" providerId="LiveId" clId="{E69CCB6F-7BF5-4247-AF2D-DF6A9546F986}" dt="2023-07-10T19:07:51.921" v="1961" actId="2696"/>
        <pc:sldMkLst>
          <pc:docMk/>
          <pc:sldMk cId="2041232634" sldId="259"/>
        </pc:sldMkLst>
        <pc:spChg chg="mod">
          <ac:chgData name="kgurinder047@outlook.com" userId="29917054609c097a" providerId="LiveId" clId="{E69CCB6F-7BF5-4247-AF2D-DF6A9546F986}" dt="2023-07-10T17:47:08.148" v="1446" actId="20577"/>
          <ac:spMkLst>
            <pc:docMk/>
            <pc:sldMk cId="2041232634" sldId="259"/>
            <ac:spMk id="2" creationId="{E5ABE473-526E-9419-2989-9B3BA55D420C}"/>
          </ac:spMkLst>
        </pc:spChg>
        <pc:spChg chg="mod">
          <ac:chgData name="kgurinder047@outlook.com" userId="29917054609c097a" providerId="LiveId" clId="{E69CCB6F-7BF5-4247-AF2D-DF6A9546F986}" dt="2023-07-10T17:39:06.094" v="1372" actId="27636"/>
          <ac:spMkLst>
            <pc:docMk/>
            <pc:sldMk cId="2041232634" sldId="259"/>
            <ac:spMk id="3" creationId="{5016F00F-FD11-DE7D-EB65-D90D96B69BA1}"/>
          </ac:spMkLst>
        </pc:spChg>
      </pc:sldChg>
      <pc:sldChg chg="delSp modSp del mod">
        <pc:chgData name="kgurinder047@outlook.com" userId="29917054609c097a" providerId="LiveId" clId="{E69CCB6F-7BF5-4247-AF2D-DF6A9546F986}" dt="2023-06-25T11:34:19.148" v="488" actId="2696"/>
        <pc:sldMkLst>
          <pc:docMk/>
          <pc:sldMk cId="3059880419" sldId="260"/>
        </pc:sldMkLst>
        <pc:spChg chg="mod">
          <ac:chgData name="kgurinder047@outlook.com" userId="29917054609c097a" providerId="LiveId" clId="{E69CCB6F-7BF5-4247-AF2D-DF6A9546F986}" dt="2023-06-25T11:33:59.779" v="439" actId="5793"/>
          <ac:spMkLst>
            <pc:docMk/>
            <pc:sldMk cId="3059880419" sldId="260"/>
            <ac:spMk id="2" creationId="{C4A32E01-5A1E-5266-9CAC-A6EB747DFCCC}"/>
          </ac:spMkLst>
        </pc:spChg>
        <pc:graphicFrameChg chg="del">
          <ac:chgData name="kgurinder047@outlook.com" userId="29917054609c097a" providerId="LiveId" clId="{E69CCB6F-7BF5-4247-AF2D-DF6A9546F986}" dt="2023-06-24T22:58:55.836" v="252" actId="478"/>
          <ac:graphicFrameMkLst>
            <pc:docMk/>
            <pc:sldMk cId="3059880419" sldId="260"/>
            <ac:graphicFrameMk id="4" creationId="{F3D4D3D3-7EA7-5E3D-EEDC-658D5700E178}"/>
          </ac:graphicFrameMkLst>
        </pc:graphicFrameChg>
      </pc:sldChg>
      <pc:sldChg chg="modSp del mod modClrScheme chgLayout">
        <pc:chgData name="kgurinder047@outlook.com" userId="29917054609c097a" providerId="LiveId" clId="{E69CCB6F-7BF5-4247-AF2D-DF6A9546F986}" dt="2023-07-10T19:07:57.821" v="1962" actId="2696"/>
        <pc:sldMkLst>
          <pc:docMk/>
          <pc:sldMk cId="2361681862" sldId="261"/>
        </pc:sldMkLst>
        <pc:spChg chg="mod ord">
          <ac:chgData name="kgurinder047@outlook.com" userId="29917054609c097a" providerId="LiveId" clId="{E69CCB6F-7BF5-4247-AF2D-DF6A9546F986}" dt="2023-06-25T14:16:43.104" v="791" actId="700"/>
          <ac:spMkLst>
            <pc:docMk/>
            <pc:sldMk cId="2361681862" sldId="261"/>
            <ac:spMk id="2" creationId="{9F71D50A-2EC1-741C-C643-83AEE5DAE395}"/>
          </ac:spMkLst>
        </pc:spChg>
        <pc:spChg chg="mod ord">
          <ac:chgData name="kgurinder047@outlook.com" userId="29917054609c097a" providerId="LiveId" clId="{E69CCB6F-7BF5-4247-AF2D-DF6A9546F986}" dt="2023-07-10T17:47:22.574" v="1452" actId="27636"/>
          <ac:spMkLst>
            <pc:docMk/>
            <pc:sldMk cId="2361681862" sldId="261"/>
            <ac:spMk id="3" creationId="{778B809C-B8C5-75BE-B985-4378C507EBB5}"/>
          </ac:spMkLst>
        </pc:spChg>
      </pc:sldChg>
      <pc:sldChg chg="modSp del mod">
        <pc:chgData name="kgurinder047@outlook.com" userId="29917054609c097a" providerId="LiveId" clId="{E69CCB6F-7BF5-4247-AF2D-DF6A9546F986}" dt="2023-06-25T11:44:21.448" v="555" actId="2696"/>
        <pc:sldMkLst>
          <pc:docMk/>
          <pc:sldMk cId="443444146" sldId="262"/>
        </pc:sldMkLst>
        <pc:spChg chg="mod">
          <ac:chgData name="kgurinder047@outlook.com" userId="29917054609c097a" providerId="LiveId" clId="{E69CCB6F-7BF5-4247-AF2D-DF6A9546F986}" dt="2023-06-25T11:44:17.145" v="554" actId="20577"/>
          <ac:spMkLst>
            <pc:docMk/>
            <pc:sldMk cId="443444146" sldId="262"/>
            <ac:spMk id="2" creationId="{46609733-6FC2-ED4F-CBAF-0A8D54F9902C}"/>
          </ac:spMkLst>
        </pc:spChg>
        <pc:spChg chg="mod">
          <ac:chgData name="kgurinder047@outlook.com" userId="29917054609c097a" providerId="LiveId" clId="{E69CCB6F-7BF5-4247-AF2D-DF6A9546F986}" dt="2023-06-24T22:59:52.528" v="265" actId="20577"/>
          <ac:spMkLst>
            <pc:docMk/>
            <pc:sldMk cId="443444146" sldId="262"/>
            <ac:spMk id="12289" creationId="{00000000-0000-0000-0000-000000000000}"/>
          </ac:spMkLst>
        </pc:spChg>
      </pc:sldChg>
      <pc:sldChg chg="modSp del mod">
        <pc:chgData name="kgurinder047@outlook.com" userId="29917054609c097a" providerId="LiveId" clId="{E69CCB6F-7BF5-4247-AF2D-DF6A9546F986}" dt="2023-07-08T20:32:52.380" v="1365" actId="2696"/>
        <pc:sldMkLst>
          <pc:docMk/>
          <pc:sldMk cId="46812745" sldId="263"/>
        </pc:sldMkLst>
        <pc:spChg chg="mod">
          <ac:chgData name="kgurinder047@outlook.com" userId="29917054609c097a" providerId="LiveId" clId="{E69CCB6F-7BF5-4247-AF2D-DF6A9546F986}" dt="2023-07-07T10:47:42.598" v="1307" actId="20577"/>
          <ac:spMkLst>
            <pc:docMk/>
            <pc:sldMk cId="46812745" sldId="263"/>
            <ac:spMk id="2" creationId="{0A6461E9-3298-0B52-53D9-AB2B3C85492D}"/>
          </ac:spMkLst>
        </pc:spChg>
        <pc:spChg chg="mod">
          <ac:chgData name="kgurinder047@outlook.com" userId="29917054609c097a" providerId="LiveId" clId="{E69CCB6F-7BF5-4247-AF2D-DF6A9546F986}" dt="2023-07-07T10:47:29.287" v="1286" actId="20577"/>
          <ac:spMkLst>
            <pc:docMk/>
            <pc:sldMk cId="46812745" sldId="263"/>
            <ac:spMk id="3" creationId="{9A497B6C-3341-170B-7F0D-CA6C7FEE2422}"/>
          </ac:spMkLst>
        </pc:spChg>
      </pc:sldChg>
      <pc:sldChg chg="modSp del mod">
        <pc:chgData name="kgurinder047@outlook.com" userId="29917054609c097a" providerId="LiveId" clId="{E69CCB6F-7BF5-4247-AF2D-DF6A9546F986}" dt="2023-06-24T22:58:18.649" v="245" actId="2696"/>
        <pc:sldMkLst>
          <pc:docMk/>
          <pc:sldMk cId="0" sldId="264"/>
        </pc:sldMkLst>
        <pc:spChg chg="mod">
          <ac:chgData name="kgurinder047@outlook.com" userId="29917054609c097a" providerId="LiveId" clId="{E69CCB6F-7BF5-4247-AF2D-DF6A9546F986}" dt="2023-06-24T22:21:24.884" v="190"/>
          <ac:spMkLst>
            <pc:docMk/>
            <pc:sldMk cId="0" sldId="264"/>
            <ac:spMk id="2" creationId="{00000000-0000-0000-0000-000000000000}"/>
          </ac:spMkLst>
        </pc:spChg>
        <pc:spChg chg="mod">
          <ac:chgData name="kgurinder047@outlook.com" userId="29917054609c097a" providerId="LiveId" clId="{E69CCB6F-7BF5-4247-AF2D-DF6A9546F986}" dt="2023-06-24T22:57:51.135" v="244" actId="5793"/>
          <ac:spMkLst>
            <pc:docMk/>
            <pc:sldMk cId="0" sldId="264"/>
            <ac:spMk id="3" creationId="{00000000-0000-0000-0000-000000000000}"/>
          </ac:spMkLst>
        </pc:spChg>
        <pc:graphicFrameChg chg="modGraphic">
          <ac:chgData name="kgurinder047@outlook.com" userId="29917054609c097a" providerId="LiveId" clId="{E69CCB6F-7BF5-4247-AF2D-DF6A9546F986}" dt="2023-06-24T22:57:30.317" v="233" actId="5793"/>
          <ac:graphicFrameMkLst>
            <pc:docMk/>
            <pc:sldMk cId="0" sldId="264"/>
            <ac:graphicFrameMk id="4" creationId="{00000000-0000-0000-0000-000000000000}"/>
          </ac:graphicFrameMkLst>
        </pc:graphicFrameChg>
      </pc:sldChg>
      <pc:sldChg chg="modSp del mod">
        <pc:chgData name="kgurinder047@outlook.com" userId="29917054609c097a" providerId="LiveId" clId="{E69CCB6F-7BF5-4247-AF2D-DF6A9546F986}" dt="2023-06-24T22:58:33.238" v="247" actId="2696"/>
        <pc:sldMkLst>
          <pc:docMk/>
          <pc:sldMk cId="0" sldId="266"/>
        </pc:sldMkLst>
        <pc:spChg chg="mod">
          <ac:chgData name="kgurinder047@outlook.com" userId="29917054609c097a" providerId="LiveId" clId="{E69CCB6F-7BF5-4247-AF2D-DF6A9546F986}" dt="2023-06-24T22:21:24.884" v="190"/>
          <ac:spMkLst>
            <pc:docMk/>
            <pc:sldMk cId="0" sldId="266"/>
            <ac:spMk id="2" creationId="{00000000-0000-0000-0000-000000000000}"/>
          </ac:spMkLst>
        </pc:spChg>
        <pc:spChg chg="mod">
          <ac:chgData name="kgurinder047@outlook.com" userId="29917054609c097a" providerId="LiveId" clId="{E69CCB6F-7BF5-4247-AF2D-DF6A9546F986}" dt="2023-06-24T22:21:24.884" v="190"/>
          <ac:spMkLst>
            <pc:docMk/>
            <pc:sldMk cId="0" sldId="266"/>
            <ac:spMk id="3" creationId="{00000000-0000-0000-0000-000000000000}"/>
          </ac:spMkLst>
        </pc:spChg>
        <pc:graphicFrameChg chg="modGraphic">
          <ac:chgData name="kgurinder047@outlook.com" userId="29917054609c097a" providerId="LiveId" clId="{E69CCB6F-7BF5-4247-AF2D-DF6A9546F986}" dt="2023-06-24T22:58:26.272" v="246" actId="14734"/>
          <ac:graphicFrameMkLst>
            <pc:docMk/>
            <pc:sldMk cId="0" sldId="266"/>
            <ac:graphicFrameMk id="4" creationId="{00000000-0000-0000-0000-000000000000}"/>
          </ac:graphicFrameMkLst>
        </pc:graphicFrameChg>
      </pc:sldChg>
      <pc:sldChg chg="delSp modSp del mod">
        <pc:chgData name="kgurinder047@outlook.com" userId="29917054609c097a" providerId="LiveId" clId="{E69CCB6F-7BF5-4247-AF2D-DF6A9546F986}" dt="2023-07-10T19:09:47.963" v="1978" actId="2696"/>
        <pc:sldMkLst>
          <pc:docMk/>
          <pc:sldMk cId="0" sldId="267"/>
        </pc:sldMkLst>
        <pc:spChg chg="mod">
          <ac:chgData name="kgurinder047@outlook.com" userId="29917054609c097a" providerId="LiveId" clId="{E69CCB6F-7BF5-4247-AF2D-DF6A9546F986}" dt="2023-07-10T17:47:41.795" v="1455" actId="14100"/>
          <ac:spMkLst>
            <pc:docMk/>
            <pc:sldMk cId="0" sldId="267"/>
            <ac:spMk id="2" creationId="{00000000-0000-0000-0000-000000000000}"/>
          </ac:spMkLst>
        </pc:spChg>
        <pc:spChg chg="mod">
          <ac:chgData name="kgurinder047@outlook.com" userId="29917054609c097a" providerId="LiveId" clId="{E69CCB6F-7BF5-4247-AF2D-DF6A9546F986}" dt="2023-07-10T17:47:50.346" v="1458" actId="27636"/>
          <ac:spMkLst>
            <pc:docMk/>
            <pc:sldMk cId="0" sldId="267"/>
            <ac:spMk id="3" creationId="{00000000-0000-0000-0000-000000000000}"/>
          </ac:spMkLst>
        </pc:spChg>
        <pc:picChg chg="del">
          <ac:chgData name="kgurinder047@outlook.com" userId="29917054609c097a" providerId="LiveId" clId="{E69CCB6F-7BF5-4247-AF2D-DF6A9546F986}" dt="2023-06-24T22:59:32.071" v="262" actId="21"/>
          <ac:picMkLst>
            <pc:docMk/>
            <pc:sldMk cId="0" sldId="267"/>
            <ac:picMk id="7169" creationId="{00000000-0000-0000-0000-000000000000}"/>
          </ac:picMkLst>
        </pc:picChg>
      </pc:sldChg>
      <pc:sldChg chg="delSp modSp del mod">
        <pc:chgData name="kgurinder047@outlook.com" userId="29917054609c097a" providerId="LiveId" clId="{E69CCB6F-7BF5-4247-AF2D-DF6A9546F986}" dt="2023-07-10T18:10:43.442" v="1552" actId="2696"/>
        <pc:sldMkLst>
          <pc:docMk/>
          <pc:sldMk cId="3129186369" sldId="275"/>
        </pc:sldMkLst>
        <pc:spChg chg="mod">
          <ac:chgData name="kgurinder047@outlook.com" userId="29917054609c097a" providerId="LiveId" clId="{E69CCB6F-7BF5-4247-AF2D-DF6A9546F986}" dt="2023-07-10T17:39:05.889" v="1366"/>
          <ac:spMkLst>
            <pc:docMk/>
            <pc:sldMk cId="3129186369" sldId="275"/>
            <ac:spMk id="2" creationId="{00000000-0000-0000-0000-000000000000}"/>
          </ac:spMkLst>
        </pc:spChg>
        <pc:spChg chg="mod">
          <ac:chgData name="kgurinder047@outlook.com" userId="29917054609c097a" providerId="LiveId" clId="{E69CCB6F-7BF5-4247-AF2D-DF6A9546F986}" dt="2023-07-10T17:39:05.889" v="1366"/>
          <ac:spMkLst>
            <pc:docMk/>
            <pc:sldMk cId="3129186369" sldId="275"/>
            <ac:spMk id="3" creationId="{00000000-0000-0000-0000-000000000000}"/>
          </ac:spMkLst>
        </pc:spChg>
        <pc:picChg chg="del">
          <ac:chgData name="kgurinder047@outlook.com" userId="29917054609c097a" providerId="LiveId" clId="{E69CCB6F-7BF5-4247-AF2D-DF6A9546F986}" dt="2023-06-24T22:07:19.547" v="58" actId="21"/>
          <ac:picMkLst>
            <pc:docMk/>
            <pc:sldMk cId="3129186369" sldId="275"/>
            <ac:picMk id="6" creationId="{00000000-0000-0000-0000-000000000000}"/>
          </ac:picMkLst>
        </pc:picChg>
        <pc:picChg chg="del">
          <ac:chgData name="kgurinder047@outlook.com" userId="29917054609c097a" providerId="LiveId" clId="{E69CCB6F-7BF5-4247-AF2D-DF6A9546F986}" dt="2023-06-25T11:02:19.530" v="266" actId="21"/>
          <ac:picMkLst>
            <pc:docMk/>
            <pc:sldMk cId="3129186369" sldId="275"/>
            <ac:picMk id="3073" creationId="{00000000-0000-0000-0000-000000000000}"/>
          </ac:picMkLst>
        </pc:picChg>
      </pc:sldChg>
      <pc:sldChg chg="addSp delSp modSp del mod">
        <pc:chgData name="kgurinder047@outlook.com" userId="29917054609c097a" providerId="LiveId" clId="{E69CCB6F-7BF5-4247-AF2D-DF6A9546F986}" dt="2023-07-10T18:10:47.248" v="1553" actId="2696"/>
        <pc:sldMkLst>
          <pc:docMk/>
          <pc:sldMk cId="2918843681" sldId="276"/>
        </pc:sldMkLst>
        <pc:spChg chg="mod">
          <ac:chgData name="kgurinder047@outlook.com" userId="29917054609c097a" providerId="LiveId" clId="{E69CCB6F-7BF5-4247-AF2D-DF6A9546F986}" dt="2023-07-10T17:39:05.889" v="1366"/>
          <ac:spMkLst>
            <pc:docMk/>
            <pc:sldMk cId="2918843681" sldId="276"/>
            <ac:spMk id="2" creationId="{00000000-0000-0000-0000-000000000000}"/>
          </ac:spMkLst>
        </pc:spChg>
        <pc:spChg chg="add del mod">
          <ac:chgData name="kgurinder047@outlook.com" userId="29917054609c097a" providerId="LiveId" clId="{E69CCB6F-7BF5-4247-AF2D-DF6A9546F986}" dt="2023-07-10T17:39:05.889" v="1366"/>
          <ac:spMkLst>
            <pc:docMk/>
            <pc:sldMk cId="2918843681" sldId="276"/>
            <ac:spMk id="3" creationId="{00000000-0000-0000-0000-000000000000}"/>
          </ac:spMkLst>
        </pc:spChg>
        <pc:picChg chg="add del mod">
          <ac:chgData name="kgurinder047@outlook.com" userId="29917054609c097a" providerId="LiveId" clId="{E69CCB6F-7BF5-4247-AF2D-DF6A9546F986}" dt="2023-06-24T22:11:13.458" v="132"/>
          <ac:picMkLst>
            <pc:docMk/>
            <pc:sldMk cId="2918843681" sldId="276"/>
            <ac:picMk id="4" creationId="{B7A1F007-E2AD-23BF-3475-1BD29463704A}"/>
          </ac:picMkLst>
        </pc:picChg>
        <pc:picChg chg="del">
          <ac:chgData name="kgurinder047@outlook.com" userId="29917054609c097a" providerId="LiveId" clId="{E69CCB6F-7BF5-4247-AF2D-DF6A9546F986}" dt="2023-06-24T22:11:07.552" v="130" actId="21"/>
          <ac:picMkLst>
            <pc:docMk/>
            <pc:sldMk cId="2918843681" sldId="276"/>
            <ac:picMk id="2049" creationId="{00000000-0000-0000-0000-000000000000}"/>
          </ac:picMkLst>
        </pc:picChg>
      </pc:sldChg>
      <pc:sldChg chg="delSp modSp del mod">
        <pc:chgData name="kgurinder047@outlook.com" userId="29917054609c097a" providerId="LiveId" clId="{E69CCB6F-7BF5-4247-AF2D-DF6A9546F986}" dt="2023-07-10T18:19:14.021" v="1620" actId="2696"/>
        <pc:sldMkLst>
          <pc:docMk/>
          <pc:sldMk cId="4191571476" sldId="277"/>
        </pc:sldMkLst>
        <pc:spChg chg="mod">
          <ac:chgData name="kgurinder047@outlook.com" userId="29917054609c097a" providerId="LiveId" clId="{E69CCB6F-7BF5-4247-AF2D-DF6A9546F986}" dt="2023-07-10T18:12:30.121" v="1568" actId="21"/>
          <ac:spMkLst>
            <pc:docMk/>
            <pc:sldMk cId="4191571476" sldId="277"/>
            <ac:spMk id="2" creationId="{00000000-0000-0000-0000-000000000000}"/>
          </ac:spMkLst>
        </pc:spChg>
        <pc:spChg chg="mod">
          <ac:chgData name="kgurinder047@outlook.com" userId="29917054609c097a" providerId="LiveId" clId="{E69CCB6F-7BF5-4247-AF2D-DF6A9546F986}" dt="2023-07-10T18:07:06.107" v="1512" actId="27636"/>
          <ac:spMkLst>
            <pc:docMk/>
            <pc:sldMk cId="4191571476" sldId="277"/>
            <ac:spMk id="3" creationId="{00000000-0000-0000-0000-000000000000}"/>
          </ac:spMkLst>
        </pc:spChg>
        <pc:picChg chg="del">
          <ac:chgData name="kgurinder047@outlook.com" userId="29917054609c097a" providerId="LiveId" clId="{E69CCB6F-7BF5-4247-AF2D-DF6A9546F986}" dt="2023-06-24T22:15:42.623" v="152" actId="21"/>
          <ac:picMkLst>
            <pc:docMk/>
            <pc:sldMk cId="4191571476" sldId="277"/>
            <ac:picMk id="10242" creationId="{00000000-0000-0000-0000-000000000000}"/>
          </ac:picMkLst>
        </pc:picChg>
      </pc:sldChg>
      <pc:sldChg chg="addSp delSp modSp mod modClrScheme chgLayout modNotes">
        <pc:chgData name="kgurinder047@outlook.com" userId="29917054609c097a" providerId="LiveId" clId="{E69CCB6F-7BF5-4247-AF2D-DF6A9546F986}" dt="2023-07-10T19:18:07.158" v="2355"/>
        <pc:sldMkLst>
          <pc:docMk/>
          <pc:sldMk cId="81672944" sldId="278"/>
        </pc:sldMkLst>
        <pc:spChg chg="mod ord">
          <ac:chgData name="kgurinder047@outlook.com" userId="29917054609c097a" providerId="LiveId" clId="{E69CCB6F-7BF5-4247-AF2D-DF6A9546F986}" dt="2023-06-25T14:16:05.201" v="783" actId="700"/>
          <ac:spMkLst>
            <pc:docMk/>
            <pc:sldMk cId="81672944" sldId="278"/>
            <ac:spMk id="2" creationId="{00000000-0000-0000-0000-000000000000}"/>
          </ac:spMkLst>
        </pc:spChg>
        <pc:spChg chg="del mod ord">
          <ac:chgData name="kgurinder047@outlook.com" userId="29917054609c097a" providerId="LiveId" clId="{E69CCB6F-7BF5-4247-AF2D-DF6A9546F986}" dt="2023-07-10T18:25:40.401" v="1633"/>
          <ac:spMkLst>
            <pc:docMk/>
            <pc:sldMk cId="81672944" sldId="278"/>
            <ac:spMk id="3" creationId="{00000000-0000-0000-0000-000000000000}"/>
          </ac:spMkLst>
        </pc:spChg>
        <pc:spChg chg="add del mod">
          <ac:chgData name="kgurinder047@outlook.com" userId="29917054609c097a" providerId="LiveId" clId="{E69CCB6F-7BF5-4247-AF2D-DF6A9546F986}" dt="2023-07-10T18:29:11.237" v="1679" actId="767"/>
          <ac:spMkLst>
            <pc:docMk/>
            <pc:sldMk cId="81672944" sldId="278"/>
            <ac:spMk id="4" creationId="{2F0445F3-EC83-18B5-1F2D-0056FB35162F}"/>
          </ac:spMkLst>
        </pc:spChg>
        <pc:spChg chg="add del mod">
          <ac:chgData name="kgurinder047@outlook.com" userId="29917054609c097a" providerId="LiveId" clId="{E69CCB6F-7BF5-4247-AF2D-DF6A9546F986}" dt="2023-07-10T18:29:10.669" v="1678" actId="767"/>
          <ac:spMkLst>
            <pc:docMk/>
            <pc:sldMk cId="81672944" sldId="278"/>
            <ac:spMk id="5" creationId="{9AA4A2CC-0640-2454-6C9E-96E4292D2D1D}"/>
          </ac:spMkLst>
        </pc:spChg>
        <pc:spChg chg="add del mod">
          <ac:chgData name="kgurinder047@outlook.com" userId="29917054609c097a" providerId="LiveId" clId="{E69CCB6F-7BF5-4247-AF2D-DF6A9546F986}" dt="2023-07-10T18:29:10.056" v="1677" actId="767"/>
          <ac:spMkLst>
            <pc:docMk/>
            <pc:sldMk cId="81672944" sldId="278"/>
            <ac:spMk id="6" creationId="{0ACFFCDD-8FEB-E9B2-6AE9-803D76035D23}"/>
          </ac:spMkLst>
        </pc:spChg>
        <pc:spChg chg="add del mod">
          <ac:chgData name="kgurinder047@outlook.com" userId="29917054609c097a" providerId="LiveId" clId="{E69CCB6F-7BF5-4247-AF2D-DF6A9546F986}" dt="2023-07-10T18:29:09.643" v="1676" actId="767"/>
          <ac:spMkLst>
            <pc:docMk/>
            <pc:sldMk cId="81672944" sldId="278"/>
            <ac:spMk id="7" creationId="{90F9BF04-48BB-C74C-C02E-1DCB2697BC12}"/>
          </ac:spMkLst>
        </pc:spChg>
        <pc:spChg chg="add del mod">
          <ac:chgData name="kgurinder047@outlook.com" userId="29917054609c097a" providerId="LiveId" clId="{E69CCB6F-7BF5-4247-AF2D-DF6A9546F986}" dt="2023-07-10T18:28:57.325" v="1669" actId="767"/>
          <ac:spMkLst>
            <pc:docMk/>
            <pc:sldMk cId="81672944" sldId="278"/>
            <ac:spMk id="8" creationId="{D7F71D28-9FDE-B93E-B4F1-172BFECE7147}"/>
          </ac:spMkLst>
        </pc:spChg>
        <pc:spChg chg="add del mod">
          <ac:chgData name="kgurinder047@outlook.com" userId="29917054609c097a" providerId="LiveId" clId="{E69CCB6F-7BF5-4247-AF2D-DF6A9546F986}" dt="2023-07-10T18:28:57.016" v="1668" actId="767"/>
          <ac:spMkLst>
            <pc:docMk/>
            <pc:sldMk cId="81672944" sldId="278"/>
            <ac:spMk id="9" creationId="{94878A7E-D2F7-401A-B775-39D369B7B738}"/>
          </ac:spMkLst>
        </pc:spChg>
        <pc:spChg chg="add del mod">
          <ac:chgData name="kgurinder047@outlook.com" userId="29917054609c097a" providerId="LiveId" clId="{E69CCB6F-7BF5-4247-AF2D-DF6A9546F986}" dt="2023-07-10T18:30:35.451" v="1693"/>
          <ac:spMkLst>
            <pc:docMk/>
            <pc:sldMk cId="81672944" sldId="278"/>
            <ac:spMk id="10" creationId="{518E131A-5AB4-8B82-C970-ED3C06A449BD}"/>
          </ac:spMkLst>
        </pc:spChg>
        <pc:spChg chg="add del mod">
          <ac:chgData name="kgurinder047@outlook.com" userId="29917054609c097a" providerId="LiveId" clId="{E69CCB6F-7BF5-4247-AF2D-DF6A9546F986}" dt="2023-07-10T18:31:52.056" v="1706"/>
          <ac:spMkLst>
            <pc:docMk/>
            <pc:sldMk cId="81672944" sldId="278"/>
            <ac:spMk id="11" creationId="{BF27CA91-76EE-2306-034D-44F1AB7E55B5}"/>
          </ac:spMkLst>
        </pc:spChg>
        <pc:spChg chg="add del mod">
          <ac:chgData name="kgurinder047@outlook.com" userId="29917054609c097a" providerId="LiveId" clId="{E69CCB6F-7BF5-4247-AF2D-DF6A9546F986}" dt="2023-07-10T18:31:52.059" v="1708"/>
          <ac:spMkLst>
            <pc:docMk/>
            <pc:sldMk cId="81672944" sldId="278"/>
            <ac:spMk id="12" creationId="{19BA63AB-0A07-CB9C-9B65-9B5E13898D63}"/>
          </ac:spMkLst>
        </pc:spChg>
        <pc:spChg chg="add del mod">
          <ac:chgData name="kgurinder047@outlook.com" userId="29917054609c097a" providerId="LiveId" clId="{E69CCB6F-7BF5-4247-AF2D-DF6A9546F986}" dt="2023-07-10T18:31:52.059" v="1710"/>
          <ac:spMkLst>
            <pc:docMk/>
            <pc:sldMk cId="81672944" sldId="278"/>
            <ac:spMk id="13" creationId="{4FE06388-A3CC-B584-DB99-D0F92AB21007}"/>
          </ac:spMkLst>
        </pc:spChg>
        <pc:spChg chg="add mod">
          <ac:chgData name="kgurinder047@outlook.com" userId="29917054609c097a" providerId="LiveId" clId="{E69CCB6F-7BF5-4247-AF2D-DF6A9546F986}" dt="2023-07-10T18:32:37.931" v="1716" actId="14100"/>
          <ac:spMkLst>
            <pc:docMk/>
            <pc:sldMk cId="81672944" sldId="278"/>
            <ac:spMk id="14" creationId="{51F4E2EE-A69B-E14B-9DDF-4E70AAE2371B}"/>
          </ac:spMkLst>
        </pc:spChg>
        <pc:spChg chg="del">
          <ac:chgData name="kgurinder047@outlook.com" userId="29917054609c097a" providerId="LiveId" clId="{E69CCB6F-7BF5-4247-AF2D-DF6A9546F986}" dt="2023-07-10T19:17:01.736" v="2354"/>
          <ac:spMkLst>
            <pc:docMk/>
            <pc:sldMk cId="81672944" sldId="278"/>
            <ac:spMk id="15" creationId="{2626FE46-DCA9-566F-ED10-9585D40E3CCF}"/>
          </ac:spMkLst>
        </pc:spChg>
        <pc:spChg chg="del">
          <ac:chgData name="kgurinder047@outlook.com" userId="29917054609c097a" providerId="LiveId" clId="{E69CCB6F-7BF5-4247-AF2D-DF6A9546F986}" dt="2023-07-10T19:18:07.158" v="2355"/>
          <ac:spMkLst>
            <pc:docMk/>
            <pc:sldMk cId="81672944" sldId="278"/>
            <ac:spMk id="16" creationId="{3755DC1E-555F-FF52-FAE2-83853341654F}"/>
          </ac:spMkLst>
        </pc:spChg>
        <pc:picChg chg="add del mod">
          <ac:chgData name="kgurinder047@outlook.com" userId="29917054609c097a" providerId="LiveId" clId="{E69CCB6F-7BF5-4247-AF2D-DF6A9546F986}" dt="2023-07-10T18:29:15.919" v="1682" actId="21"/>
          <ac:picMkLst>
            <pc:docMk/>
            <pc:sldMk cId="81672944" sldId="278"/>
            <ac:picMk id="3074" creationId="{82659049-E1EE-8DBE-2D44-8784A4E0A59D}"/>
          </ac:picMkLst>
        </pc:picChg>
        <pc:picChg chg="add mod">
          <ac:chgData name="kgurinder047@outlook.com" userId="29917054609c097a" providerId="LiveId" clId="{E69CCB6F-7BF5-4247-AF2D-DF6A9546F986}" dt="2023-07-10T18:32:46.273" v="1718" actId="14100"/>
          <ac:picMkLst>
            <pc:docMk/>
            <pc:sldMk cId="81672944" sldId="278"/>
            <ac:picMk id="3076" creationId="{ABFC9553-3579-D7AE-2B86-4907608CAA23}"/>
          </ac:picMkLst>
        </pc:picChg>
        <pc:picChg chg="del">
          <ac:chgData name="kgurinder047@outlook.com" userId="29917054609c097a" providerId="LiveId" clId="{E69CCB6F-7BF5-4247-AF2D-DF6A9546F986}" dt="2023-06-24T22:57:13.783" v="213" actId="21"/>
          <ac:picMkLst>
            <pc:docMk/>
            <pc:sldMk cId="81672944" sldId="278"/>
            <ac:picMk id="6145" creationId="{00000000-0000-0000-0000-000000000000}"/>
          </ac:picMkLst>
        </pc:picChg>
      </pc:sldChg>
      <pc:sldChg chg="new del">
        <pc:chgData name="kgurinder047@outlook.com" userId="29917054609c097a" providerId="LiveId" clId="{E69CCB6F-7BF5-4247-AF2D-DF6A9546F986}" dt="2023-06-25T11:45:59.116" v="567" actId="2696"/>
        <pc:sldMkLst>
          <pc:docMk/>
          <pc:sldMk cId="1722509654" sldId="279"/>
        </pc:sldMkLst>
      </pc:sldChg>
      <pc:sldChg chg="modSp new del mod">
        <pc:chgData name="kgurinder047@outlook.com" userId="29917054609c097a" providerId="LiveId" clId="{E69CCB6F-7BF5-4247-AF2D-DF6A9546F986}" dt="2023-06-25T11:44:50.022" v="558" actId="2696"/>
        <pc:sldMkLst>
          <pc:docMk/>
          <pc:sldMk cId="2090372496" sldId="279"/>
        </pc:sldMkLst>
        <pc:spChg chg="mod">
          <ac:chgData name="kgurinder047@outlook.com" userId="29917054609c097a" providerId="LiveId" clId="{E69CCB6F-7BF5-4247-AF2D-DF6A9546F986}" dt="2023-06-25T11:44:37.836" v="557" actId="14100"/>
          <ac:spMkLst>
            <pc:docMk/>
            <pc:sldMk cId="2090372496" sldId="279"/>
            <ac:spMk id="3" creationId="{D389E032-CF9D-1860-E478-36AF659BB685}"/>
          </ac:spMkLst>
        </pc:spChg>
      </pc:sldChg>
      <pc:sldChg chg="modSp new del mod">
        <pc:chgData name="kgurinder047@outlook.com" userId="29917054609c097a" providerId="LiveId" clId="{E69CCB6F-7BF5-4247-AF2D-DF6A9546F986}" dt="2023-06-25T11:45:51.296" v="565" actId="2696"/>
        <pc:sldMkLst>
          <pc:docMk/>
          <pc:sldMk cId="2516213684" sldId="279"/>
        </pc:sldMkLst>
        <pc:spChg chg="mod">
          <ac:chgData name="kgurinder047@outlook.com" userId="29917054609c097a" providerId="LiveId" clId="{E69CCB6F-7BF5-4247-AF2D-DF6A9546F986}" dt="2023-06-25T11:45:45.589" v="564" actId="14100"/>
          <ac:spMkLst>
            <pc:docMk/>
            <pc:sldMk cId="2516213684" sldId="279"/>
            <ac:spMk id="3" creationId="{5387E474-1A2B-F080-ECDB-7B790FD031DB}"/>
          </ac:spMkLst>
        </pc:spChg>
      </pc:sldChg>
      <pc:sldChg chg="delSp modSp new del mod modClrScheme chgLayout">
        <pc:chgData name="kgurinder047@outlook.com" userId="29917054609c097a" providerId="LiveId" clId="{E69CCB6F-7BF5-4247-AF2D-DF6A9546F986}" dt="2023-07-10T19:10:33.811" v="1979" actId="2696"/>
        <pc:sldMkLst>
          <pc:docMk/>
          <pc:sldMk cId="2599327088" sldId="279"/>
        </pc:sldMkLst>
        <pc:spChg chg="del mod">
          <ac:chgData name="kgurinder047@outlook.com" userId="29917054609c097a" providerId="LiveId" clId="{E69CCB6F-7BF5-4247-AF2D-DF6A9546F986}" dt="2023-06-25T14:17:33.792" v="805" actId="700"/>
          <ac:spMkLst>
            <pc:docMk/>
            <pc:sldMk cId="2599327088" sldId="279"/>
            <ac:spMk id="2" creationId="{B685100B-ACC3-2854-9A4F-120521646844}"/>
          </ac:spMkLst>
        </pc:spChg>
        <pc:spChg chg="mod ord">
          <ac:chgData name="kgurinder047@outlook.com" userId="29917054609c097a" providerId="LiveId" clId="{E69CCB6F-7BF5-4247-AF2D-DF6A9546F986}" dt="2023-07-10T17:48:02.954" v="1464" actId="27636"/>
          <ac:spMkLst>
            <pc:docMk/>
            <pc:sldMk cId="2599327088" sldId="279"/>
            <ac:spMk id="3" creationId="{29C3FBEC-8FCC-31F3-A853-6CF1C646DAF3}"/>
          </ac:spMkLst>
        </pc:spChg>
      </pc:sldChg>
      <pc:sldChg chg="modSp del">
        <pc:chgData name="kgurinder047@outlook.com" userId="29917054609c097a" providerId="LiveId" clId="{E69CCB6F-7BF5-4247-AF2D-DF6A9546F986}" dt="2023-06-24T22:58:41.518" v="248" actId="2696"/>
        <pc:sldMkLst>
          <pc:docMk/>
          <pc:sldMk cId="3482293902" sldId="279"/>
        </pc:sldMkLst>
        <pc:spChg chg="mod">
          <ac:chgData name="kgurinder047@outlook.com" userId="29917054609c097a" providerId="LiveId" clId="{E69CCB6F-7BF5-4247-AF2D-DF6A9546F986}" dt="2023-06-24T22:21:24.884" v="190"/>
          <ac:spMkLst>
            <pc:docMk/>
            <pc:sldMk cId="3482293902" sldId="279"/>
            <ac:spMk id="2" creationId="{00000000-0000-0000-0000-000000000000}"/>
          </ac:spMkLst>
        </pc:spChg>
        <pc:spChg chg="mod">
          <ac:chgData name="kgurinder047@outlook.com" userId="29917054609c097a" providerId="LiveId" clId="{E69CCB6F-7BF5-4247-AF2D-DF6A9546F986}" dt="2023-06-24T22:21:24.884" v="190"/>
          <ac:spMkLst>
            <pc:docMk/>
            <pc:sldMk cId="3482293902" sldId="279"/>
            <ac:spMk id="3" creationId="{00000000-0000-0000-0000-000000000000}"/>
          </ac:spMkLst>
        </pc:spChg>
      </pc:sldChg>
      <pc:sldChg chg="new del modNotesTx">
        <pc:chgData name="kgurinder047@outlook.com" userId="29917054609c097a" providerId="LiveId" clId="{E69CCB6F-7BF5-4247-AF2D-DF6A9546F986}" dt="2023-06-25T11:45:24.512" v="562" actId="2696"/>
        <pc:sldMkLst>
          <pc:docMk/>
          <pc:sldMk cId="3596913223" sldId="279"/>
        </pc:sldMkLst>
      </pc:sldChg>
      <pc:sldChg chg="modSp del">
        <pc:chgData name="kgurinder047@outlook.com" userId="29917054609c097a" providerId="LiveId" clId="{E69CCB6F-7BF5-4247-AF2D-DF6A9546F986}" dt="2023-06-24T22:58:45.027" v="249" actId="2696"/>
        <pc:sldMkLst>
          <pc:docMk/>
          <pc:sldMk cId="1555212814" sldId="280"/>
        </pc:sldMkLst>
        <pc:spChg chg="mod">
          <ac:chgData name="kgurinder047@outlook.com" userId="29917054609c097a" providerId="LiveId" clId="{E69CCB6F-7BF5-4247-AF2D-DF6A9546F986}" dt="2023-06-24T22:21:24.884" v="190"/>
          <ac:spMkLst>
            <pc:docMk/>
            <pc:sldMk cId="1555212814" sldId="280"/>
            <ac:spMk id="2" creationId="{00000000-0000-0000-0000-000000000000}"/>
          </ac:spMkLst>
        </pc:spChg>
        <pc:spChg chg="mod">
          <ac:chgData name="kgurinder047@outlook.com" userId="29917054609c097a" providerId="LiveId" clId="{E69CCB6F-7BF5-4247-AF2D-DF6A9546F986}" dt="2023-06-24T22:21:24.884" v="190"/>
          <ac:spMkLst>
            <pc:docMk/>
            <pc:sldMk cId="1555212814" sldId="280"/>
            <ac:spMk id="3" creationId="{00000000-0000-0000-0000-000000000000}"/>
          </ac:spMkLst>
        </pc:spChg>
      </pc:sldChg>
      <pc:sldChg chg="delSp modSp new mod">
        <pc:chgData name="kgurinder047@outlook.com" userId="29917054609c097a" providerId="LiveId" clId="{E69CCB6F-7BF5-4247-AF2D-DF6A9546F986}" dt="2023-07-10T19:32:18.471" v="2737"/>
        <pc:sldMkLst>
          <pc:docMk/>
          <pc:sldMk cId="3922670568" sldId="280"/>
        </pc:sldMkLst>
        <pc:spChg chg="mod">
          <ac:chgData name="kgurinder047@outlook.com" userId="29917054609c097a" providerId="LiveId" clId="{E69CCB6F-7BF5-4247-AF2D-DF6A9546F986}" dt="2023-07-10T19:32:18.471" v="2737"/>
          <ac:spMkLst>
            <pc:docMk/>
            <pc:sldMk cId="3922670568" sldId="280"/>
            <ac:spMk id="2" creationId="{4D94BD5D-BD20-897B-0A15-9C35EADE0A0B}"/>
          </ac:spMkLst>
        </pc:spChg>
        <pc:spChg chg="mod">
          <ac:chgData name="kgurinder047@outlook.com" userId="29917054609c097a" providerId="LiveId" clId="{E69CCB6F-7BF5-4247-AF2D-DF6A9546F986}" dt="2023-07-10T19:32:18.471" v="2737"/>
          <ac:spMkLst>
            <pc:docMk/>
            <pc:sldMk cId="3922670568" sldId="280"/>
            <ac:spMk id="3" creationId="{1911F8EB-1765-9F34-C7CE-7B8EC56326E4}"/>
          </ac:spMkLst>
        </pc:spChg>
        <pc:spChg chg="del">
          <ac:chgData name="kgurinder047@outlook.com" userId="29917054609c097a" providerId="LiveId" clId="{E69CCB6F-7BF5-4247-AF2D-DF6A9546F986}" dt="2023-07-10T19:17:01.736" v="2354"/>
          <ac:spMkLst>
            <pc:docMk/>
            <pc:sldMk cId="3922670568" sldId="280"/>
            <ac:spMk id="4" creationId="{60E2ECDD-EE7F-DB54-05D6-AA2C378218B9}"/>
          </ac:spMkLst>
        </pc:spChg>
        <pc:spChg chg="del">
          <ac:chgData name="kgurinder047@outlook.com" userId="29917054609c097a" providerId="LiveId" clId="{E69CCB6F-7BF5-4247-AF2D-DF6A9546F986}" dt="2023-07-10T19:18:07.158" v="2355"/>
          <ac:spMkLst>
            <pc:docMk/>
            <pc:sldMk cId="3922670568" sldId="280"/>
            <ac:spMk id="5" creationId="{91777299-5D94-4249-701A-4E7E78B11DA1}"/>
          </ac:spMkLst>
        </pc:spChg>
      </pc:sldChg>
      <pc:sldChg chg="addSp delSp modSp new del mod modClrScheme chgLayout">
        <pc:chgData name="kgurinder047@outlook.com" userId="29917054609c097a" providerId="LiveId" clId="{E69CCB6F-7BF5-4247-AF2D-DF6A9546F986}" dt="2023-07-10T19:14:14.332" v="1996" actId="2696"/>
        <pc:sldMkLst>
          <pc:docMk/>
          <pc:sldMk cId="6695041" sldId="281"/>
        </pc:sldMkLst>
        <pc:spChg chg="add del mod ord">
          <ac:chgData name="kgurinder047@outlook.com" userId="29917054609c097a" providerId="LiveId" clId="{E69CCB6F-7BF5-4247-AF2D-DF6A9546F986}" dt="2023-06-25T14:18:01.175" v="814" actId="700"/>
          <ac:spMkLst>
            <pc:docMk/>
            <pc:sldMk cId="6695041" sldId="281"/>
            <ac:spMk id="2" creationId="{2FCFA286-3F58-06D3-A86A-F35A89F1FD4A}"/>
          </ac:spMkLst>
        </pc:spChg>
        <pc:spChg chg="mod ord">
          <ac:chgData name="kgurinder047@outlook.com" userId="29917054609c097a" providerId="LiveId" clId="{E69CCB6F-7BF5-4247-AF2D-DF6A9546F986}" dt="2023-07-10T17:48:31.138" v="1474" actId="27636"/>
          <ac:spMkLst>
            <pc:docMk/>
            <pc:sldMk cId="6695041" sldId="281"/>
            <ac:spMk id="3" creationId="{64BC3F75-DADB-FBBC-D2A8-C3FC78F354D0}"/>
          </ac:spMkLst>
        </pc:spChg>
        <pc:spChg chg="add del">
          <ac:chgData name="kgurinder047@outlook.com" userId="29917054609c097a" providerId="LiveId" clId="{E69CCB6F-7BF5-4247-AF2D-DF6A9546F986}" dt="2023-06-25T14:01:02.097" v="666" actId="22"/>
          <ac:spMkLst>
            <pc:docMk/>
            <pc:sldMk cId="6695041" sldId="281"/>
            <ac:spMk id="5" creationId="{0B8C870A-BE04-7D46-9ED6-04C8D680F939}"/>
          </ac:spMkLst>
        </pc:spChg>
        <pc:spChg chg="add del mod">
          <ac:chgData name="kgurinder047@outlook.com" userId="29917054609c097a" providerId="LiveId" clId="{E69CCB6F-7BF5-4247-AF2D-DF6A9546F986}" dt="2023-06-25T14:13:28.533" v="762" actId="21"/>
          <ac:spMkLst>
            <pc:docMk/>
            <pc:sldMk cId="6695041" sldId="281"/>
            <ac:spMk id="7" creationId="{84B6AF60-49DC-B774-7B58-16758F2A7D5D}"/>
          </ac:spMkLst>
        </pc:spChg>
      </pc:sldChg>
      <pc:sldChg chg="new del modNotesTx">
        <pc:chgData name="kgurinder047@outlook.com" userId="29917054609c097a" providerId="LiveId" clId="{E69CCB6F-7BF5-4247-AF2D-DF6A9546F986}" dt="2023-06-25T14:29:19.252" v="919" actId="2696"/>
        <pc:sldMkLst>
          <pc:docMk/>
          <pc:sldMk cId="1014737426" sldId="282"/>
        </pc:sldMkLst>
      </pc:sldChg>
      <pc:sldChg chg="new del">
        <pc:chgData name="kgurinder047@outlook.com" userId="29917054609c097a" providerId="LiveId" clId="{E69CCB6F-7BF5-4247-AF2D-DF6A9546F986}" dt="2023-06-25T14:25:06.701" v="863" actId="2696"/>
        <pc:sldMkLst>
          <pc:docMk/>
          <pc:sldMk cId="1737854470" sldId="282"/>
        </pc:sldMkLst>
      </pc:sldChg>
      <pc:sldChg chg="modSp new del mod">
        <pc:chgData name="kgurinder047@outlook.com" userId="29917054609c097a" providerId="LiveId" clId="{E69CCB6F-7BF5-4247-AF2D-DF6A9546F986}" dt="2023-06-25T14:25:58.812" v="878" actId="2696"/>
        <pc:sldMkLst>
          <pc:docMk/>
          <pc:sldMk cId="2766246972" sldId="282"/>
        </pc:sldMkLst>
        <pc:spChg chg="mod">
          <ac:chgData name="kgurinder047@outlook.com" userId="29917054609c097a" providerId="LiveId" clId="{E69CCB6F-7BF5-4247-AF2D-DF6A9546F986}" dt="2023-06-25T14:25:40.758" v="876" actId="14100"/>
          <ac:spMkLst>
            <pc:docMk/>
            <pc:sldMk cId="2766246972" sldId="282"/>
            <ac:spMk id="2" creationId="{D32719FB-A2E7-E073-1B6F-3B611C2489A0}"/>
          </ac:spMkLst>
        </pc:spChg>
      </pc:sldChg>
      <pc:sldChg chg="addSp delSp modSp add mod ord modClrScheme chgLayout modNotes">
        <pc:chgData name="kgurinder047@outlook.com" userId="29917054609c097a" providerId="LiveId" clId="{E69CCB6F-7BF5-4247-AF2D-DF6A9546F986}" dt="2023-07-10T19:32:18.471" v="2737"/>
        <pc:sldMkLst>
          <pc:docMk/>
          <pc:sldMk cId="3820411258" sldId="282"/>
        </pc:sldMkLst>
        <pc:spChg chg="mod ord">
          <ac:chgData name="kgurinder047@outlook.com" userId="29917054609c097a" providerId="LiveId" clId="{E69CCB6F-7BF5-4247-AF2D-DF6A9546F986}" dt="2023-07-10T19:32:18.471" v="2737"/>
          <ac:spMkLst>
            <pc:docMk/>
            <pc:sldMk cId="3820411258" sldId="282"/>
            <ac:spMk id="2" creationId="{00000000-0000-0000-0000-000000000000}"/>
          </ac:spMkLst>
        </pc:spChg>
        <pc:spChg chg="mod ord">
          <ac:chgData name="kgurinder047@outlook.com" userId="29917054609c097a" providerId="LiveId" clId="{E69CCB6F-7BF5-4247-AF2D-DF6A9546F986}" dt="2023-07-10T19:24:45.298" v="2713" actId="700"/>
          <ac:spMkLst>
            <pc:docMk/>
            <pc:sldMk cId="3820411258" sldId="282"/>
            <ac:spMk id="3" creationId="{00000000-0000-0000-0000-000000000000}"/>
          </ac:spMkLst>
        </pc:spChg>
        <pc:spChg chg="del">
          <ac:chgData name="kgurinder047@outlook.com" userId="29917054609c097a" providerId="LiveId" clId="{E69CCB6F-7BF5-4247-AF2D-DF6A9546F986}" dt="2023-07-10T19:17:01.736" v="2354"/>
          <ac:spMkLst>
            <pc:docMk/>
            <pc:sldMk cId="3820411258" sldId="282"/>
            <ac:spMk id="4" creationId="{29D637FA-8B7B-044B-54CC-A7A290C80F37}"/>
          </ac:spMkLst>
        </pc:spChg>
        <pc:spChg chg="del">
          <ac:chgData name="kgurinder047@outlook.com" userId="29917054609c097a" providerId="LiveId" clId="{E69CCB6F-7BF5-4247-AF2D-DF6A9546F986}" dt="2023-07-10T19:18:07.158" v="2355"/>
          <ac:spMkLst>
            <pc:docMk/>
            <pc:sldMk cId="3820411258" sldId="282"/>
            <ac:spMk id="5" creationId="{7AC4B6FE-CD93-B3ED-66EA-2678E10B8F4B}"/>
          </ac:spMkLst>
        </pc:spChg>
        <pc:spChg chg="add del mod">
          <ac:chgData name="kgurinder047@outlook.com" userId="29917054609c097a" providerId="LiveId" clId="{E69CCB6F-7BF5-4247-AF2D-DF6A9546F986}" dt="2023-07-10T19:25:17.121" v="2722"/>
          <ac:spMkLst>
            <pc:docMk/>
            <pc:sldMk cId="3820411258" sldId="282"/>
            <ac:spMk id="6" creationId="{D4BBE226-C53D-A729-43D6-70EF3A46B73E}"/>
          </ac:spMkLst>
        </pc:spChg>
        <pc:spChg chg="add mod">
          <ac:chgData name="kgurinder047@outlook.com" userId="29917054609c097a" providerId="LiveId" clId="{E69CCB6F-7BF5-4247-AF2D-DF6A9546F986}" dt="2023-07-10T19:25:15.152" v="2720" actId="255"/>
          <ac:spMkLst>
            <pc:docMk/>
            <pc:sldMk cId="3820411258" sldId="282"/>
            <ac:spMk id="7" creationId="{B9922685-3898-6512-7B3A-4A735CA365F0}"/>
          </ac:spMkLst>
        </pc:spChg>
      </pc:sldChg>
      <pc:sldChg chg="modSp new del mod">
        <pc:chgData name="kgurinder047@outlook.com" userId="29917054609c097a" providerId="LiveId" clId="{E69CCB6F-7BF5-4247-AF2D-DF6A9546F986}" dt="2023-06-25T14:27:17.643" v="896" actId="2696"/>
        <pc:sldMkLst>
          <pc:docMk/>
          <pc:sldMk cId="654641766" sldId="283"/>
        </pc:sldMkLst>
        <pc:spChg chg="mod">
          <ac:chgData name="kgurinder047@outlook.com" userId="29917054609c097a" providerId="LiveId" clId="{E69CCB6F-7BF5-4247-AF2D-DF6A9546F986}" dt="2023-06-25T14:26:06.834" v="888" actId="20577"/>
          <ac:spMkLst>
            <pc:docMk/>
            <pc:sldMk cId="654641766" sldId="283"/>
            <ac:spMk id="2" creationId="{FDF8341B-6D9F-EF8C-4716-38516CF5DDCB}"/>
          </ac:spMkLst>
        </pc:spChg>
        <pc:spChg chg="mod">
          <ac:chgData name="kgurinder047@outlook.com" userId="29917054609c097a" providerId="LiveId" clId="{E69CCB6F-7BF5-4247-AF2D-DF6A9546F986}" dt="2023-06-25T14:27:06.087" v="895" actId="14100"/>
          <ac:spMkLst>
            <pc:docMk/>
            <pc:sldMk cId="654641766" sldId="283"/>
            <ac:spMk id="3" creationId="{1D15D2D9-24B7-B483-BBB1-D18AA7FDFBE5}"/>
          </ac:spMkLst>
        </pc:spChg>
      </pc:sldChg>
      <pc:sldChg chg="addSp delSp modSp add mod modClrScheme chgLayout modNotes">
        <pc:chgData name="kgurinder047@outlook.com" userId="29917054609c097a" providerId="LiveId" clId="{E69CCB6F-7BF5-4247-AF2D-DF6A9546F986}" dt="2023-07-10T19:32:18.471" v="2737"/>
        <pc:sldMkLst>
          <pc:docMk/>
          <pc:sldMk cId="1705905478" sldId="283"/>
        </pc:sldMkLst>
        <pc:spChg chg="del">
          <ac:chgData name="kgurinder047@outlook.com" userId="29917054609c097a" providerId="LiveId" clId="{E69CCB6F-7BF5-4247-AF2D-DF6A9546F986}" dt="2023-06-25T15:22:17.709" v="1102" actId="478"/>
          <ac:spMkLst>
            <pc:docMk/>
            <pc:sldMk cId="1705905478" sldId="283"/>
            <ac:spMk id="2" creationId="{00000000-0000-0000-0000-000000000000}"/>
          </ac:spMkLst>
        </pc:spChg>
        <pc:spChg chg="del">
          <ac:chgData name="kgurinder047@outlook.com" userId="29917054609c097a" providerId="LiveId" clId="{E69CCB6F-7BF5-4247-AF2D-DF6A9546F986}" dt="2023-07-10T19:17:01.736" v="2354"/>
          <ac:spMkLst>
            <pc:docMk/>
            <pc:sldMk cId="1705905478" sldId="283"/>
            <ac:spMk id="2" creationId="{A12105A7-5B24-DA6F-1D89-2150DCF982DC}"/>
          </ac:spMkLst>
        </pc:spChg>
        <pc:spChg chg="mod ord">
          <ac:chgData name="kgurinder047@outlook.com" userId="29917054609c097a" providerId="LiveId" clId="{E69CCB6F-7BF5-4247-AF2D-DF6A9546F986}" dt="2023-07-10T19:32:18.471" v="2737"/>
          <ac:spMkLst>
            <pc:docMk/>
            <pc:sldMk cId="1705905478" sldId="283"/>
            <ac:spMk id="3" creationId="{00000000-0000-0000-0000-000000000000}"/>
          </ac:spMkLst>
        </pc:spChg>
        <pc:spChg chg="del">
          <ac:chgData name="kgurinder047@outlook.com" userId="29917054609c097a" providerId="LiveId" clId="{E69CCB6F-7BF5-4247-AF2D-DF6A9546F986}" dt="2023-07-10T19:18:07.158" v="2355"/>
          <ac:spMkLst>
            <pc:docMk/>
            <pc:sldMk cId="1705905478" sldId="283"/>
            <ac:spMk id="4" creationId="{29F7F4DD-9E90-D78B-A413-DEB543677192}"/>
          </ac:spMkLst>
        </pc:spChg>
        <pc:spChg chg="add del mod">
          <ac:chgData name="kgurinder047@outlook.com" userId="29917054609c097a" providerId="LiveId" clId="{E69CCB6F-7BF5-4247-AF2D-DF6A9546F986}" dt="2023-06-25T15:22:22.769" v="1103" actId="700"/>
          <ac:spMkLst>
            <pc:docMk/>
            <pc:sldMk cId="1705905478" sldId="283"/>
            <ac:spMk id="5" creationId="{8EC761F7-3B52-D4FF-AE55-F214958C1DBD}"/>
          </ac:spMkLst>
        </pc:spChg>
      </pc:sldChg>
      <pc:sldChg chg="new del">
        <pc:chgData name="kgurinder047@outlook.com" userId="29917054609c097a" providerId="LiveId" clId="{E69CCB6F-7BF5-4247-AF2D-DF6A9546F986}" dt="2023-06-25T14:26:24.084" v="890" actId="2696"/>
        <pc:sldMkLst>
          <pc:docMk/>
          <pc:sldMk cId="452043179" sldId="284"/>
        </pc:sldMkLst>
      </pc:sldChg>
      <pc:sldChg chg="addSp delSp modSp add mod modClrScheme chgLayout modNotes">
        <pc:chgData name="kgurinder047@outlook.com" userId="29917054609c097a" providerId="LiveId" clId="{E69CCB6F-7BF5-4247-AF2D-DF6A9546F986}" dt="2023-07-10T19:35:36.300" v="2763" actId="14100"/>
        <pc:sldMkLst>
          <pc:docMk/>
          <pc:sldMk cId="2742717690" sldId="284"/>
        </pc:sldMkLst>
        <pc:spChg chg="mod ord">
          <ac:chgData name="kgurinder047@outlook.com" userId="29917054609c097a" providerId="LiveId" clId="{E69CCB6F-7BF5-4247-AF2D-DF6A9546F986}" dt="2023-07-10T19:32:18.471" v="2737"/>
          <ac:spMkLst>
            <pc:docMk/>
            <pc:sldMk cId="2742717690" sldId="284"/>
            <ac:spMk id="2" creationId="{0A6461E9-3298-0B52-53D9-AB2B3C85492D}"/>
          </ac:spMkLst>
        </pc:spChg>
        <pc:spChg chg="del mod">
          <ac:chgData name="kgurinder047@outlook.com" userId="29917054609c097a" providerId="LiveId" clId="{E69CCB6F-7BF5-4247-AF2D-DF6A9546F986}" dt="2023-07-10T19:16:41.238" v="2353"/>
          <ac:spMkLst>
            <pc:docMk/>
            <pc:sldMk cId="2742717690" sldId="284"/>
            <ac:spMk id="3" creationId="{3B363970-589F-3D6A-B856-404E30B66BDA}"/>
          </ac:spMkLst>
        </pc:spChg>
        <pc:spChg chg="del mod ord">
          <ac:chgData name="kgurinder047@outlook.com" userId="29917054609c097a" providerId="LiveId" clId="{E69CCB6F-7BF5-4247-AF2D-DF6A9546F986}" dt="2023-07-07T10:37:33.633" v="1242" actId="700"/>
          <ac:spMkLst>
            <pc:docMk/>
            <pc:sldMk cId="2742717690" sldId="284"/>
            <ac:spMk id="3" creationId="{9A497B6C-3341-170B-7F0D-CA6C7FEE2422}"/>
          </ac:spMkLst>
        </pc:spChg>
        <pc:spChg chg="del">
          <ac:chgData name="kgurinder047@outlook.com" userId="29917054609c097a" providerId="LiveId" clId="{E69CCB6F-7BF5-4247-AF2D-DF6A9546F986}" dt="2023-07-10T19:17:01.736" v="2354"/>
          <ac:spMkLst>
            <pc:docMk/>
            <pc:sldMk cId="2742717690" sldId="284"/>
            <ac:spMk id="4" creationId="{C83BEEDF-8348-D475-4C3D-62C82AB7C35A}"/>
          </ac:spMkLst>
        </pc:spChg>
        <pc:spChg chg="add del mod ord">
          <ac:chgData name="kgurinder047@outlook.com" userId="29917054609c097a" providerId="LiveId" clId="{E69CCB6F-7BF5-4247-AF2D-DF6A9546F986}" dt="2023-07-07T10:45:47.416" v="1270"/>
          <ac:spMkLst>
            <pc:docMk/>
            <pc:sldMk cId="2742717690" sldId="284"/>
            <ac:spMk id="4" creationId="{DE8DF35A-3EBC-128F-FD35-5B011C39BEB5}"/>
          </ac:spMkLst>
        </pc:spChg>
        <pc:spChg chg="add mod ord">
          <ac:chgData name="kgurinder047@outlook.com" userId="29917054609c097a" providerId="LiveId" clId="{E69CCB6F-7BF5-4247-AF2D-DF6A9546F986}" dt="2023-07-10T19:32:18.471" v="2737"/>
          <ac:spMkLst>
            <pc:docMk/>
            <pc:sldMk cId="2742717690" sldId="284"/>
            <ac:spMk id="5" creationId="{4F7B9937-67A8-9DCA-6EBF-FBF2264C82A8}"/>
          </ac:spMkLst>
        </pc:spChg>
        <pc:spChg chg="del">
          <ac:chgData name="kgurinder047@outlook.com" userId="29917054609c097a" providerId="LiveId" clId="{E69CCB6F-7BF5-4247-AF2D-DF6A9546F986}" dt="2023-07-10T19:18:07.158" v="2355"/>
          <ac:spMkLst>
            <pc:docMk/>
            <pc:sldMk cId="2742717690" sldId="284"/>
            <ac:spMk id="6" creationId="{A17AAF52-BD3B-3911-D1C8-EB45E48651E4}"/>
          </ac:spMkLst>
        </pc:spChg>
        <pc:picChg chg="add mod">
          <ac:chgData name="kgurinder047@outlook.com" userId="29917054609c097a" providerId="LiveId" clId="{E69CCB6F-7BF5-4247-AF2D-DF6A9546F986}" dt="2023-07-10T19:35:36.300" v="2763" actId="14100"/>
          <ac:picMkLst>
            <pc:docMk/>
            <pc:sldMk cId="2742717690" sldId="284"/>
            <ac:picMk id="8" creationId="{8802B2ED-0F83-3ECC-C660-2E809B46686A}"/>
          </ac:picMkLst>
        </pc:picChg>
        <pc:picChg chg="add del mod">
          <ac:chgData name="kgurinder047@outlook.com" userId="29917054609c097a" providerId="LiveId" clId="{E69CCB6F-7BF5-4247-AF2D-DF6A9546F986}" dt="2023-07-07T10:40:02.111" v="1251"/>
          <ac:picMkLst>
            <pc:docMk/>
            <pc:sldMk cId="2742717690" sldId="284"/>
            <ac:picMk id="1026" creationId="{33330CC0-EEA0-F0C4-BEA7-A6DBAA4F5EF1}"/>
          </ac:picMkLst>
        </pc:picChg>
        <pc:picChg chg="add del mod">
          <ac:chgData name="kgurinder047@outlook.com" userId="29917054609c097a" providerId="LiveId" clId="{E69CCB6F-7BF5-4247-AF2D-DF6A9546F986}" dt="2023-07-07T10:40:17.028" v="1255"/>
          <ac:picMkLst>
            <pc:docMk/>
            <pc:sldMk cId="2742717690" sldId="284"/>
            <ac:picMk id="1028" creationId="{F464030E-DD55-74DD-8964-41750FC46E28}"/>
          </ac:picMkLst>
        </pc:picChg>
        <pc:picChg chg="add del mod">
          <ac:chgData name="kgurinder047@outlook.com" userId="29917054609c097a" providerId="LiveId" clId="{E69CCB6F-7BF5-4247-AF2D-DF6A9546F986}" dt="2023-07-07T10:42:12.061" v="1257"/>
          <ac:picMkLst>
            <pc:docMk/>
            <pc:sldMk cId="2742717690" sldId="284"/>
            <ac:picMk id="1030" creationId="{D9D62C70-E54B-7741-93F9-F0812F83A71B}"/>
          </ac:picMkLst>
        </pc:picChg>
        <pc:picChg chg="add del mod">
          <ac:chgData name="kgurinder047@outlook.com" userId="29917054609c097a" providerId="LiveId" clId="{E69CCB6F-7BF5-4247-AF2D-DF6A9546F986}" dt="2023-07-07T10:42:51.959" v="1261"/>
          <ac:picMkLst>
            <pc:docMk/>
            <pc:sldMk cId="2742717690" sldId="284"/>
            <ac:picMk id="1032" creationId="{EB652EC7-FD1A-394C-A7ED-78A829867620}"/>
          </ac:picMkLst>
        </pc:picChg>
        <pc:picChg chg="add del mod">
          <ac:chgData name="kgurinder047@outlook.com" userId="29917054609c097a" providerId="LiveId" clId="{E69CCB6F-7BF5-4247-AF2D-DF6A9546F986}" dt="2023-07-07T10:44:09.775" v="1267"/>
          <ac:picMkLst>
            <pc:docMk/>
            <pc:sldMk cId="2742717690" sldId="284"/>
            <ac:picMk id="1034" creationId="{FD886926-8836-AA6F-10E5-5444BCC928A4}"/>
          </ac:picMkLst>
        </pc:picChg>
        <pc:picChg chg="add del">
          <ac:chgData name="kgurinder047@outlook.com" userId="29917054609c097a" providerId="LiveId" clId="{E69CCB6F-7BF5-4247-AF2D-DF6A9546F986}" dt="2023-07-07T10:44:09.006" v="1265"/>
          <ac:picMkLst>
            <pc:docMk/>
            <pc:sldMk cId="2742717690" sldId="284"/>
            <ac:picMk id="1036" creationId="{CBC3F24F-D017-3147-4390-E89C53F97B84}"/>
          </ac:picMkLst>
        </pc:picChg>
        <pc:picChg chg="add del mod">
          <ac:chgData name="kgurinder047@outlook.com" userId="29917054609c097a" providerId="LiveId" clId="{E69CCB6F-7BF5-4247-AF2D-DF6A9546F986}" dt="2023-07-07T10:44:16.483" v="1269"/>
          <ac:picMkLst>
            <pc:docMk/>
            <pc:sldMk cId="2742717690" sldId="284"/>
            <ac:picMk id="1038" creationId="{B3171935-D55F-036E-C50E-3F274FA1B025}"/>
          </ac:picMkLst>
        </pc:picChg>
        <pc:picChg chg="add del mod ord">
          <ac:chgData name="kgurinder047@outlook.com" userId="29917054609c097a" providerId="LiveId" clId="{E69CCB6F-7BF5-4247-AF2D-DF6A9546F986}" dt="2023-07-10T18:56:36.156" v="1860" actId="21"/>
          <ac:picMkLst>
            <pc:docMk/>
            <pc:sldMk cId="2742717690" sldId="284"/>
            <ac:picMk id="1040" creationId="{E7C133FE-1D71-2F81-A26A-55D97D8FB9B0}"/>
          </ac:picMkLst>
        </pc:picChg>
        <pc:picChg chg="add del mod">
          <ac:chgData name="kgurinder047@outlook.com" userId="29917054609c097a" providerId="LiveId" clId="{E69CCB6F-7BF5-4247-AF2D-DF6A9546F986}" dt="2023-07-10T18:57:49.290" v="1870" actId="21"/>
          <ac:picMkLst>
            <pc:docMk/>
            <pc:sldMk cId="2742717690" sldId="284"/>
            <ac:picMk id="6146" creationId="{AB871CED-A324-78B0-F682-9FED23FE0546}"/>
          </ac:picMkLst>
        </pc:picChg>
        <pc:picChg chg="add del mod">
          <ac:chgData name="kgurinder047@outlook.com" userId="29917054609c097a" providerId="LiveId" clId="{E69CCB6F-7BF5-4247-AF2D-DF6A9546F986}" dt="2023-07-10T18:58:36.197" v="1879" actId="21"/>
          <ac:picMkLst>
            <pc:docMk/>
            <pc:sldMk cId="2742717690" sldId="284"/>
            <ac:picMk id="6148" creationId="{FFADC5DF-0F03-05D9-FD50-D64F62A62616}"/>
          </ac:picMkLst>
        </pc:picChg>
        <pc:picChg chg="add del mod">
          <ac:chgData name="kgurinder047@outlook.com" userId="29917054609c097a" providerId="LiveId" clId="{E69CCB6F-7BF5-4247-AF2D-DF6A9546F986}" dt="2023-07-10T19:34:42.426" v="2752" actId="21"/>
          <ac:picMkLst>
            <pc:docMk/>
            <pc:sldMk cId="2742717690" sldId="284"/>
            <ac:picMk id="6150" creationId="{276BDB82-8829-29ED-0ABE-556DE0F1B79B}"/>
          </ac:picMkLst>
        </pc:picChg>
      </pc:sldChg>
      <pc:sldChg chg="new del">
        <pc:chgData name="kgurinder047@outlook.com" userId="29917054609c097a" providerId="LiveId" clId="{E69CCB6F-7BF5-4247-AF2D-DF6A9546F986}" dt="2023-06-25T14:26:49.830" v="892" actId="2696"/>
        <pc:sldMkLst>
          <pc:docMk/>
          <pc:sldMk cId="3188127099" sldId="284"/>
        </pc:sldMkLst>
      </pc:sldChg>
      <pc:sldChg chg="addSp delSp modSp add del mod modClrScheme chgLayout">
        <pc:chgData name="kgurinder047@outlook.com" userId="29917054609c097a" providerId="LiveId" clId="{E69CCB6F-7BF5-4247-AF2D-DF6A9546F986}" dt="2023-07-10T18:50:26.940" v="1788" actId="2696"/>
        <pc:sldMkLst>
          <pc:docMk/>
          <pc:sldMk cId="2441422606" sldId="285"/>
        </pc:sldMkLst>
        <pc:spChg chg="add mod ord">
          <ac:chgData name="kgurinder047@outlook.com" userId="29917054609c097a" providerId="LiveId" clId="{E69CCB6F-7BF5-4247-AF2D-DF6A9546F986}" dt="2023-07-10T18:17:08.636" v="1608" actId="14100"/>
          <ac:spMkLst>
            <pc:docMk/>
            <pc:sldMk cId="2441422606" sldId="285"/>
            <ac:spMk id="2" creationId="{155756FC-52C4-A4A3-9CE5-54ED618725EF}"/>
          </ac:spMkLst>
        </pc:spChg>
        <pc:spChg chg="add del mod ord">
          <ac:chgData name="kgurinder047@outlook.com" userId="29917054609c097a" providerId="LiveId" clId="{E69CCB6F-7BF5-4247-AF2D-DF6A9546F986}" dt="2023-07-07T10:51:42.288" v="1311" actId="700"/>
          <ac:spMkLst>
            <pc:docMk/>
            <pc:sldMk cId="2441422606" sldId="285"/>
            <ac:spMk id="2" creationId="{B312E4ED-1DD2-C67E-C6DE-026E2EBD77E9}"/>
          </ac:spMkLst>
        </pc:spChg>
        <pc:spChg chg="del mod ord">
          <ac:chgData name="kgurinder047@outlook.com" userId="29917054609c097a" providerId="LiveId" clId="{E69CCB6F-7BF5-4247-AF2D-DF6A9546F986}" dt="2023-07-07T10:51:22.813" v="1310" actId="700"/>
          <ac:spMkLst>
            <pc:docMk/>
            <pc:sldMk cId="2441422606" sldId="285"/>
            <ac:spMk id="3" creationId="{13A73FE4-7A5C-0B4E-7A79-4D367A9EB1BF}"/>
          </ac:spMkLst>
        </pc:spChg>
        <pc:spChg chg="add del mod">
          <ac:chgData name="kgurinder047@outlook.com" userId="29917054609c097a" providerId="LiveId" clId="{E69CCB6F-7BF5-4247-AF2D-DF6A9546F986}" dt="2023-07-10T18:25:32.440" v="1632"/>
          <ac:spMkLst>
            <pc:docMk/>
            <pc:sldMk cId="2441422606" sldId="285"/>
            <ac:spMk id="3" creationId="{161A468B-F6E4-81F2-CA65-9A2B1BF94A72}"/>
          </ac:spMkLst>
        </pc:spChg>
        <pc:spChg chg="add del mod ord">
          <ac:chgData name="kgurinder047@outlook.com" userId="29917054609c097a" providerId="LiveId" clId="{E69CCB6F-7BF5-4247-AF2D-DF6A9546F986}" dt="2023-07-07T10:51:42.288" v="1311" actId="700"/>
          <ac:spMkLst>
            <pc:docMk/>
            <pc:sldMk cId="2441422606" sldId="285"/>
            <ac:spMk id="4" creationId="{94693432-1B2C-A98E-620F-6A0B9CD310F3}"/>
          </ac:spMkLst>
        </pc:spChg>
        <pc:spChg chg="add del mod ord">
          <ac:chgData name="kgurinder047@outlook.com" userId="29917054609c097a" providerId="LiveId" clId="{E69CCB6F-7BF5-4247-AF2D-DF6A9546F986}" dt="2023-07-07T10:51:42.288" v="1311" actId="700"/>
          <ac:spMkLst>
            <pc:docMk/>
            <pc:sldMk cId="2441422606" sldId="285"/>
            <ac:spMk id="5" creationId="{21BD6C39-E706-FAD4-0134-B1050A875A3B}"/>
          </ac:spMkLst>
        </pc:spChg>
        <pc:spChg chg="add del mod ord">
          <ac:chgData name="kgurinder047@outlook.com" userId="29917054609c097a" providerId="LiveId" clId="{E69CCB6F-7BF5-4247-AF2D-DF6A9546F986}" dt="2023-07-07T10:52:00.225" v="1312" actId="700"/>
          <ac:spMkLst>
            <pc:docMk/>
            <pc:sldMk cId="2441422606" sldId="285"/>
            <ac:spMk id="6" creationId="{AE95A7F9-F9C8-0687-9B52-EDEFFE1D54B4}"/>
          </ac:spMkLst>
        </pc:spChg>
        <pc:spChg chg="add del mod ord">
          <ac:chgData name="kgurinder047@outlook.com" userId="29917054609c097a" providerId="LiveId" clId="{E69CCB6F-7BF5-4247-AF2D-DF6A9546F986}" dt="2023-07-07T10:52:00.225" v="1312" actId="700"/>
          <ac:spMkLst>
            <pc:docMk/>
            <pc:sldMk cId="2441422606" sldId="285"/>
            <ac:spMk id="7" creationId="{5E123124-9C4F-6FB4-CD4C-5C14FF489DDF}"/>
          </ac:spMkLst>
        </pc:spChg>
        <pc:spChg chg="add del mod ord">
          <ac:chgData name="kgurinder047@outlook.com" userId="29917054609c097a" providerId="LiveId" clId="{E69CCB6F-7BF5-4247-AF2D-DF6A9546F986}" dt="2023-07-07T10:52:00.225" v="1312" actId="700"/>
          <ac:spMkLst>
            <pc:docMk/>
            <pc:sldMk cId="2441422606" sldId="285"/>
            <ac:spMk id="8" creationId="{6A1CF568-2150-2D27-3650-478C730309CF}"/>
          </ac:spMkLst>
        </pc:spChg>
        <pc:spChg chg="add mod ord">
          <ac:chgData name="kgurinder047@outlook.com" userId="29917054609c097a" providerId="LiveId" clId="{E69CCB6F-7BF5-4247-AF2D-DF6A9546F986}" dt="2023-07-10T18:18:33.423" v="1618" actId="14100"/>
          <ac:spMkLst>
            <pc:docMk/>
            <pc:sldMk cId="2441422606" sldId="285"/>
            <ac:spMk id="9" creationId="{E9E0FFCB-1FF5-6159-C2B9-1092136FBEC5}"/>
          </ac:spMkLst>
        </pc:spChg>
        <pc:spChg chg="add del mod ord">
          <ac:chgData name="kgurinder047@outlook.com" userId="29917054609c097a" providerId="LiveId" clId="{E69CCB6F-7BF5-4247-AF2D-DF6A9546F986}" dt="2023-07-07T11:20:53.143" v="1363"/>
          <ac:spMkLst>
            <pc:docMk/>
            <pc:sldMk cId="2441422606" sldId="285"/>
            <ac:spMk id="10" creationId="{BC66F9C4-B826-B1A5-0680-9070DF31EEFD}"/>
          </ac:spMkLst>
        </pc:spChg>
        <pc:spChg chg="add del mod ord">
          <ac:chgData name="kgurinder047@outlook.com" userId="29917054609c097a" providerId="LiveId" clId="{E69CCB6F-7BF5-4247-AF2D-DF6A9546F986}" dt="2023-07-10T18:15:29.068" v="1590" actId="700"/>
          <ac:spMkLst>
            <pc:docMk/>
            <pc:sldMk cId="2441422606" sldId="285"/>
            <ac:spMk id="11" creationId="{C53B97B1-10B4-EC12-E4F9-567301BC0A4E}"/>
          </ac:spMkLst>
        </pc:spChg>
        <pc:picChg chg="add del mod">
          <ac:chgData name="kgurinder047@outlook.com" userId="29917054609c097a" providerId="LiveId" clId="{E69CCB6F-7BF5-4247-AF2D-DF6A9546F986}" dt="2023-07-10T18:24:25.902" v="1627"/>
          <ac:picMkLst>
            <pc:docMk/>
            <pc:sldMk cId="2441422606" sldId="285"/>
            <ac:picMk id="4" creationId="{4EE08AEF-DB07-1DD4-ADAE-3189E1821222}"/>
          </ac:picMkLst>
        </pc:picChg>
        <pc:picChg chg="add del mod">
          <ac:chgData name="kgurinder047@outlook.com" userId="29917054609c097a" providerId="LiveId" clId="{E69CCB6F-7BF5-4247-AF2D-DF6A9546F986}" dt="2023-07-10T18:24:25.902" v="1627"/>
          <ac:picMkLst>
            <pc:docMk/>
            <pc:sldMk cId="2441422606" sldId="285"/>
            <ac:picMk id="5" creationId="{C85D7B06-00A8-F076-EC7C-7E4A5719CF97}"/>
          </ac:picMkLst>
        </pc:picChg>
        <pc:picChg chg="add del">
          <ac:chgData name="kgurinder047@outlook.com" userId="29917054609c097a" providerId="LiveId" clId="{E69CCB6F-7BF5-4247-AF2D-DF6A9546F986}" dt="2023-07-10T18:24:21.273" v="1625" actId="21"/>
          <ac:picMkLst>
            <pc:docMk/>
            <pc:sldMk cId="2441422606" sldId="285"/>
            <ac:picMk id="2050" creationId="{8B320972-CEC8-E2B2-0B3B-5BDD83AFF58B}"/>
          </ac:picMkLst>
        </pc:picChg>
        <pc:picChg chg="add del mod">
          <ac:chgData name="kgurinder047@outlook.com" userId="29917054609c097a" providerId="LiveId" clId="{E69CCB6F-7BF5-4247-AF2D-DF6A9546F986}" dt="2023-07-07T10:56:13.268" v="1358"/>
          <ac:picMkLst>
            <pc:docMk/>
            <pc:sldMk cId="2441422606" sldId="285"/>
            <ac:picMk id="2050" creationId="{B1DE16FC-FC11-06E8-4362-B2673FC0078E}"/>
          </ac:picMkLst>
        </pc:picChg>
        <pc:picChg chg="add del mod">
          <ac:chgData name="kgurinder047@outlook.com" userId="29917054609c097a" providerId="LiveId" clId="{E69CCB6F-7BF5-4247-AF2D-DF6A9546F986}" dt="2023-07-07T10:58:21.032" v="1360"/>
          <ac:picMkLst>
            <pc:docMk/>
            <pc:sldMk cId="2441422606" sldId="285"/>
            <ac:picMk id="2052" creationId="{8D75F92A-4A08-FDBA-AC2E-4B695CFAE246}"/>
          </ac:picMkLst>
        </pc:picChg>
        <pc:picChg chg="add del mod">
          <ac:chgData name="kgurinder047@outlook.com" userId="29917054609c097a" providerId="LiveId" clId="{E69CCB6F-7BF5-4247-AF2D-DF6A9546F986}" dt="2023-07-10T18:24:41.210" v="1631"/>
          <ac:picMkLst>
            <pc:docMk/>
            <pc:sldMk cId="2441422606" sldId="285"/>
            <ac:picMk id="2052" creationId="{BD6CE4D8-B077-C9A0-55C6-5F7E438A2A25}"/>
          </ac:picMkLst>
        </pc:picChg>
        <pc:picChg chg="add del mod">
          <ac:chgData name="kgurinder047@outlook.com" userId="29917054609c097a" providerId="LiveId" clId="{E69CCB6F-7BF5-4247-AF2D-DF6A9546F986}" dt="2023-07-07T11:19:56.984" v="1362"/>
          <ac:picMkLst>
            <pc:docMk/>
            <pc:sldMk cId="2441422606" sldId="285"/>
            <ac:picMk id="2054" creationId="{17A81E24-5F68-CE76-6DA9-7C20BDF5D1C1}"/>
          </ac:picMkLst>
        </pc:picChg>
        <pc:picChg chg="add mod">
          <ac:chgData name="kgurinder047@outlook.com" userId="29917054609c097a" providerId="LiveId" clId="{E69CCB6F-7BF5-4247-AF2D-DF6A9546F986}" dt="2023-07-10T18:25:32.440" v="1632"/>
          <ac:picMkLst>
            <pc:docMk/>
            <pc:sldMk cId="2441422606" sldId="285"/>
            <ac:picMk id="2054" creationId="{B9FEF218-CD88-3666-3A8E-20B994F74D67}"/>
          </ac:picMkLst>
        </pc:picChg>
        <pc:picChg chg="add del mod ord">
          <ac:chgData name="kgurinder047@outlook.com" userId="29917054609c097a" providerId="LiveId" clId="{E69CCB6F-7BF5-4247-AF2D-DF6A9546F986}" dt="2023-07-10T18:24:21.273" v="1625" actId="21"/>
          <ac:picMkLst>
            <pc:docMk/>
            <pc:sldMk cId="2441422606" sldId="285"/>
            <ac:picMk id="2056" creationId="{9F49036B-0A17-E243-DB21-CB404D8DAFD1}"/>
          </ac:picMkLst>
        </pc:picChg>
      </pc:sldChg>
      <pc:sldChg chg="addSp delSp modSp new mod ord modClrScheme chgLayout">
        <pc:chgData name="kgurinder047@outlook.com" userId="29917054609c097a" providerId="LiveId" clId="{E69CCB6F-7BF5-4247-AF2D-DF6A9546F986}" dt="2023-07-10T19:21:04.745" v="2573"/>
        <pc:sldMkLst>
          <pc:docMk/>
          <pc:sldMk cId="2001096203" sldId="286"/>
        </pc:sldMkLst>
        <pc:spChg chg="del mod ord">
          <ac:chgData name="kgurinder047@outlook.com" userId="29917054609c097a" providerId="LiveId" clId="{E69CCB6F-7BF5-4247-AF2D-DF6A9546F986}" dt="2023-07-10T18:07:36.039" v="1514" actId="700"/>
          <ac:spMkLst>
            <pc:docMk/>
            <pc:sldMk cId="2001096203" sldId="286"/>
            <ac:spMk id="2" creationId="{13545026-40B9-5994-FD11-86DADEE27BD1}"/>
          </ac:spMkLst>
        </pc:spChg>
        <pc:spChg chg="del mod ord">
          <ac:chgData name="kgurinder047@outlook.com" userId="29917054609c097a" providerId="LiveId" clId="{E69CCB6F-7BF5-4247-AF2D-DF6A9546F986}" dt="2023-07-10T18:07:36.039" v="1514" actId="700"/>
          <ac:spMkLst>
            <pc:docMk/>
            <pc:sldMk cId="2001096203" sldId="286"/>
            <ac:spMk id="3" creationId="{877A9B93-34B5-4208-3EDE-66C8608E34BE}"/>
          </ac:spMkLst>
        </pc:spChg>
        <pc:spChg chg="del mod ord">
          <ac:chgData name="kgurinder047@outlook.com" userId="29917054609c097a" providerId="LiveId" clId="{E69CCB6F-7BF5-4247-AF2D-DF6A9546F986}" dt="2023-07-10T18:07:36.039" v="1514" actId="700"/>
          <ac:spMkLst>
            <pc:docMk/>
            <pc:sldMk cId="2001096203" sldId="286"/>
            <ac:spMk id="4" creationId="{77489002-8BB0-F7B8-E6C6-9796B997268A}"/>
          </ac:spMkLst>
        </pc:spChg>
        <pc:spChg chg="add del mod ord">
          <ac:chgData name="kgurinder047@outlook.com" userId="29917054609c097a" providerId="LiveId" clId="{E69CCB6F-7BF5-4247-AF2D-DF6A9546F986}" dt="2023-07-10T18:07:58.869" v="1515" actId="700"/>
          <ac:spMkLst>
            <pc:docMk/>
            <pc:sldMk cId="2001096203" sldId="286"/>
            <ac:spMk id="5" creationId="{5221148D-26CE-1AAB-43CE-87FB9F8DF965}"/>
          </ac:spMkLst>
        </pc:spChg>
        <pc:spChg chg="add del mod ord">
          <ac:chgData name="kgurinder047@outlook.com" userId="29917054609c097a" providerId="LiveId" clId="{E69CCB6F-7BF5-4247-AF2D-DF6A9546F986}" dt="2023-07-10T18:07:58.869" v="1515" actId="700"/>
          <ac:spMkLst>
            <pc:docMk/>
            <pc:sldMk cId="2001096203" sldId="286"/>
            <ac:spMk id="6" creationId="{67F7FD5C-CAC3-128D-E745-9C25D476264D}"/>
          </ac:spMkLst>
        </pc:spChg>
        <pc:spChg chg="add del mod ord">
          <ac:chgData name="kgurinder047@outlook.com" userId="29917054609c097a" providerId="LiveId" clId="{E69CCB6F-7BF5-4247-AF2D-DF6A9546F986}" dt="2023-07-10T18:07:58.869" v="1515" actId="700"/>
          <ac:spMkLst>
            <pc:docMk/>
            <pc:sldMk cId="2001096203" sldId="286"/>
            <ac:spMk id="7" creationId="{19F14F54-3A0F-E4F8-8FE5-ED60EDCDE61A}"/>
          </ac:spMkLst>
        </pc:spChg>
        <pc:spChg chg="add mod ord">
          <ac:chgData name="kgurinder047@outlook.com" userId="29917054609c097a" providerId="LiveId" clId="{E69CCB6F-7BF5-4247-AF2D-DF6A9546F986}" dt="2023-07-10T18:10:56.629" v="1556" actId="20577"/>
          <ac:spMkLst>
            <pc:docMk/>
            <pc:sldMk cId="2001096203" sldId="286"/>
            <ac:spMk id="8" creationId="{6A06532B-3319-60EF-BAB7-0B30FC19EDDF}"/>
          </ac:spMkLst>
        </pc:spChg>
        <pc:spChg chg="add mod ord">
          <ac:chgData name="kgurinder047@outlook.com" userId="29917054609c097a" providerId="LiveId" clId="{E69CCB6F-7BF5-4247-AF2D-DF6A9546F986}" dt="2023-07-10T18:11:04.176" v="1559" actId="20577"/>
          <ac:spMkLst>
            <pc:docMk/>
            <pc:sldMk cId="2001096203" sldId="286"/>
            <ac:spMk id="9" creationId="{C641D90C-E033-D8FC-D576-D6742BECD580}"/>
          </ac:spMkLst>
        </pc:spChg>
        <pc:spChg chg="add mod ord">
          <ac:chgData name="kgurinder047@outlook.com" userId="29917054609c097a" providerId="LiveId" clId="{E69CCB6F-7BF5-4247-AF2D-DF6A9546F986}" dt="2023-07-10T19:11:42.631" v="1983" actId="27636"/>
          <ac:spMkLst>
            <pc:docMk/>
            <pc:sldMk cId="2001096203" sldId="286"/>
            <ac:spMk id="10" creationId="{34680FCF-3BF7-6278-16E0-D5BE96ECD37D}"/>
          </ac:spMkLst>
        </pc:spChg>
        <pc:spChg chg="add mod ord">
          <ac:chgData name="kgurinder047@outlook.com" userId="29917054609c097a" providerId="LiveId" clId="{E69CCB6F-7BF5-4247-AF2D-DF6A9546F986}" dt="2023-07-10T18:11:23.084" v="1563" actId="255"/>
          <ac:spMkLst>
            <pc:docMk/>
            <pc:sldMk cId="2001096203" sldId="286"/>
            <ac:spMk id="11" creationId="{74C80932-ADEB-DAFA-E28E-A7DC00E915A6}"/>
          </ac:spMkLst>
        </pc:spChg>
        <pc:spChg chg="add mod ord">
          <ac:chgData name="kgurinder047@outlook.com" userId="29917054609c097a" providerId="LiveId" clId="{E69CCB6F-7BF5-4247-AF2D-DF6A9546F986}" dt="2023-07-10T19:12:07.609" v="1985" actId="255"/>
          <ac:spMkLst>
            <pc:docMk/>
            <pc:sldMk cId="2001096203" sldId="286"/>
            <ac:spMk id="12" creationId="{76DB992C-BFFB-63BC-8A79-CE65AA77878E}"/>
          </ac:spMkLst>
        </pc:spChg>
        <pc:spChg chg="del">
          <ac:chgData name="kgurinder047@outlook.com" userId="29917054609c097a" providerId="LiveId" clId="{E69CCB6F-7BF5-4247-AF2D-DF6A9546F986}" dt="2023-07-10T19:17:01.736" v="2354"/>
          <ac:spMkLst>
            <pc:docMk/>
            <pc:sldMk cId="2001096203" sldId="286"/>
            <ac:spMk id="13" creationId="{3FEA0B90-AD83-30F5-D3A0-464B890FFCC9}"/>
          </ac:spMkLst>
        </pc:spChg>
        <pc:spChg chg="del">
          <ac:chgData name="kgurinder047@outlook.com" userId="29917054609c097a" providerId="LiveId" clId="{E69CCB6F-7BF5-4247-AF2D-DF6A9546F986}" dt="2023-07-10T19:18:07.158" v="2355"/>
          <ac:spMkLst>
            <pc:docMk/>
            <pc:sldMk cId="2001096203" sldId="286"/>
            <ac:spMk id="14" creationId="{694BE837-24F1-5E5C-A265-E84DC9802E9B}"/>
          </ac:spMkLst>
        </pc:spChg>
      </pc:sldChg>
      <pc:sldChg chg="modSp new del mod">
        <pc:chgData name="kgurinder047@outlook.com" userId="29917054609c097a" providerId="LiveId" clId="{E69CCB6F-7BF5-4247-AF2D-DF6A9546F986}" dt="2023-07-10T18:06:43.628" v="1508" actId="2696"/>
        <pc:sldMkLst>
          <pc:docMk/>
          <pc:sldMk cId="2412418677" sldId="286"/>
        </pc:sldMkLst>
        <pc:spChg chg="mod">
          <ac:chgData name="kgurinder047@outlook.com" userId="29917054609c097a" providerId="LiveId" clId="{E69CCB6F-7BF5-4247-AF2D-DF6A9546F986}" dt="2023-07-10T18:06:31.990" v="1507" actId="20577"/>
          <ac:spMkLst>
            <pc:docMk/>
            <pc:sldMk cId="2412418677" sldId="286"/>
            <ac:spMk id="2" creationId="{38738CF9-B7BB-0BA0-B958-DA8A2087C98E}"/>
          </ac:spMkLst>
        </pc:spChg>
      </pc:sldChg>
      <pc:sldChg chg="addSp delSp modSp new mod modClrScheme chgLayout">
        <pc:chgData name="kgurinder047@outlook.com" userId="29917054609c097a" providerId="LiveId" clId="{E69CCB6F-7BF5-4247-AF2D-DF6A9546F986}" dt="2023-07-10T19:32:18.471" v="2737"/>
        <pc:sldMkLst>
          <pc:docMk/>
          <pc:sldMk cId="3783230474" sldId="287"/>
        </pc:sldMkLst>
        <pc:spChg chg="del mod ord">
          <ac:chgData name="kgurinder047@outlook.com" userId="29917054609c097a" providerId="LiveId" clId="{E69CCB6F-7BF5-4247-AF2D-DF6A9546F986}" dt="2023-07-10T18:12:19.116" v="1565" actId="700"/>
          <ac:spMkLst>
            <pc:docMk/>
            <pc:sldMk cId="3783230474" sldId="287"/>
            <ac:spMk id="2" creationId="{47448841-154D-BA81-418C-2A95BAAF0832}"/>
          </ac:spMkLst>
        </pc:spChg>
        <pc:spChg chg="del">
          <ac:chgData name="kgurinder047@outlook.com" userId="29917054609c097a" providerId="LiveId" clId="{E69CCB6F-7BF5-4247-AF2D-DF6A9546F986}" dt="2023-07-10T18:12:19.116" v="1565" actId="700"/>
          <ac:spMkLst>
            <pc:docMk/>
            <pc:sldMk cId="3783230474" sldId="287"/>
            <ac:spMk id="3" creationId="{6B6ADF37-F53A-DF3D-3973-211187AE1907}"/>
          </ac:spMkLst>
        </pc:spChg>
        <pc:spChg chg="del mod ord">
          <ac:chgData name="kgurinder047@outlook.com" userId="29917054609c097a" providerId="LiveId" clId="{E69CCB6F-7BF5-4247-AF2D-DF6A9546F986}" dt="2023-07-10T18:12:19.116" v="1565" actId="700"/>
          <ac:spMkLst>
            <pc:docMk/>
            <pc:sldMk cId="3783230474" sldId="287"/>
            <ac:spMk id="4" creationId="{11B74DC3-629E-9AAC-713D-3A4A994BD134}"/>
          </ac:spMkLst>
        </pc:spChg>
        <pc:spChg chg="del">
          <ac:chgData name="kgurinder047@outlook.com" userId="29917054609c097a" providerId="LiveId" clId="{E69CCB6F-7BF5-4247-AF2D-DF6A9546F986}" dt="2023-07-10T18:12:19.116" v="1565" actId="700"/>
          <ac:spMkLst>
            <pc:docMk/>
            <pc:sldMk cId="3783230474" sldId="287"/>
            <ac:spMk id="5" creationId="{E846BC10-4FA8-10E2-1951-DC8F0FFA5848}"/>
          </ac:spMkLst>
        </pc:spChg>
        <pc:spChg chg="del mod ord">
          <ac:chgData name="kgurinder047@outlook.com" userId="29917054609c097a" providerId="LiveId" clId="{E69CCB6F-7BF5-4247-AF2D-DF6A9546F986}" dt="2023-07-10T18:12:19.116" v="1565" actId="700"/>
          <ac:spMkLst>
            <pc:docMk/>
            <pc:sldMk cId="3783230474" sldId="287"/>
            <ac:spMk id="6" creationId="{82D6268C-BB6F-AF43-6B8B-B01BBE8CD4AB}"/>
          </ac:spMkLst>
        </pc:spChg>
        <pc:spChg chg="add mod ord">
          <ac:chgData name="kgurinder047@outlook.com" userId="29917054609c097a" providerId="LiveId" clId="{E69CCB6F-7BF5-4247-AF2D-DF6A9546F986}" dt="2023-07-10T19:32:18.471" v="2737"/>
          <ac:spMkLst>
            <pc:docMk/>
            <pc:sldMk cId="3783230474" sldId="287"/>
            <ac:spMk id="7" creationId="{2885743B-4154-4B00-2B4E-E49725DABD39}"/>
          </ac:spMkLst>
        </pc:spChg>
        <pc:spChg chg="add mod ord">
          <ac:chgData name="kgurinder047@outlook.com" userId="29917054609c097a" providerId="LiveId" clId="{E69CCB6F-7BF5-4247-AF2D-DF6A9546F986}" dt="2023-07-10T19:12:26.730" v="1987" actId="255"/>
          <ac:spMkLst>
            <pc:docMk/>
            <pc:sldMk cId="3783230474" sldId="287"/>
            <ac:spMk id="8" creationId="{E45AD76F-732F-27A5-6DB7-E7E7B11FDF89}"/>
          </ac:spMkLst>
        </pc:spChg>
        <pc:spChg chg="add mod ord">
          <ac:chgData name="kgurinder047@outlook.com" userId="29917054609c097a" providerId="LiveId" clId="{E69CCB6F-7BF5-4247-AF2D-DF6A9546F986}" dt="2023-07-10T19:12:44.259" v="1989" actId="255"/>
          <ac:spMkLst>
            <pc:docMk/>
            <pc:sldMk cId="3783230474" sldId="287"/>
            <ac:spMk id="9" creationId="{A2FEE365-B243-0E55-DFC8-D9F0EABDF03E}"/>
          </ac:spMkLst>
        </pc:spChg>
        <pc:spChg chg="del">
          <ac:chgData name="kgurinder047@outlook.com" userId="29917054609c097a" providerId="LiveId" clId="{E69CCB6F-7BF5-4247-AF2D-DF6A9546F986}" dt="2023-07-10T19:17:01.736" v="2354"/>
          <ac:spMkLst>
            <pc:docMk/>
            <pc:sldMk cId="3783230474" sldId="287"/>
            <ac:spMk id="10" creationId="{2A0A6EA4-38ED-28EA-1460-086F64597CCF}"/>
          </ac:spMkLst>
        </pc:spChg>
        <pc:spChg chg="del">
          <ac:chgData name="kgurinder047@outlook.com" userId="29917054609c097a" providerId="LiveId" clId="{E69CCB6F-7BF5-4247-AF2D-DF6A9546F986}" dt="2023-07-10T19:18:07.158" v="2355"/>
          <ac:spMkLst>
            <pc:docMk/>
            <pc:sldMk cId="3783230474" sldId="287"/>
            <ac:spMk id="11" creationId="{F4F9E9BE-175E-CB66-224E-5236DA1AC6FB}"/>
          </ac:spMkLst>
        </pc:spChg>
      </pc:sldChg>
      <pc:sldChg chg="add del">
        <pc:chgData name="kgurinder047@outlook.com" userId="29917054609c097a" providerId="LiveId" clId="{E69CCB6F-7BF5-4247-AF2D-DF6A9546F986}" dt="2023-07-10T18:33:07.075" v="1719" actId="2696"/>
        <pc:sldMkLst>
          <pc:docMk/>
          <pc:sldMk cId="773210697" sldId="288"/>
        </pc:sldMkLst>
      </pc:sldChg>
      <pc:sldChg chg="addSp delSp modSp new mod modClrScheme chgLayout">
        <pc:chgData name="kgurinder047@outlook.com" userId="29917054609c097a" providerId="LiveId" clId="{E69CCB6F-7BF5-4247-AF2D-DF6A9546F986}" dt="2023-07-10T19:18:07.158" v="2355"/>
        <pc:sldMkLst>
          <pc:docMk/>
          <pc:sldMk cId="889358272" sldId="288"/>
        </pc:sldMkLst>
        <pc:spChg chg="del mod ord">
          <ac:chgData name="kgurinder047@outlook.com" userId="29917054609c097a" providerId="LiveId" clId="{E69CCB6F-7BF5-4247-AF2D-DF6A9546F986}" dt="2023-07-10T18:33:41.097" v="1721" actId="700"/>
          <ac:spMkLst>
            <pc:docMk/>
            <pc:sldMk cId="889358272" sldId="288"/>
            <ac:spMk id="2" creationId="{EEA18E05-CDBB-1143-D04C-FC494D6FCD96}"/>
          </ac:spMkLst>
        </pc:spChg>
        <pc:spChg chg="del">
          <ac:chgData name="kgurinder047@outlook.com" userId="29917054609c097a" providerId="LiveId" clId="{E69CCB6F-7BF5-4247-AF2D-DF6A9546F986}" dt="2023-07-10T18:33:41.097" v="1721" actId="700"/>
          <ac:spMkLst>
            <pc:docMk/>
            <pc:sldMk cId="889358272" sldId="288"/>
            <ac:spMk id="3" creationId="{E68F9E7F-7EFF-863A-DCF3-1611E0487FC1}"/>
          </ac:spMkLst>
        </pc:spChg>
        <pc:spChg chg="del">
          <ac:chgData name="kgurinder047@outlook.com" userId="29917054609c097a" providerId="LiveId" clId="{E69CCB6F-7BF5-4247-AF2D-DF6A9546F986}" dt="2023-07-10T18:33:41.097" v="1721" actId="700"/>
          <ac:spMkLst>
            <pc:docMk/>
            <pc:sldMk cId="889358272" sldId="288"/>
            <ac:spMk id="4" creationId="{9565F607-831D-E774-9281-8C497748C2FE}"/>
          </ac:spMkLst>
        </pc:spChg>
        <pc:spChg chg="add mod ord">
          <ac:chgData name="kgurinder047@outlook.com" userId="29917054609c097a" providerId="LiveId" clId="{E69CCB6F-7BF5-4247-AF2D-DF6A9546F986}" dt="2023-07-10T18:34:03.557" v="1724" actId="255"/>
          <ac:spMkLst>
            <pc:docMk/>
            <pc:sldMk cId="889358272" sldId="288"/>
            <ac:spMk id="5" creationId="{4FE6D22F-0F67-94EA-F519-2820E59E0520}"/>
          </ac:spMkLst>
        </pc:spChg>
        <pc:spChg chg="add del mod">
          <ac:chgData name="kgurinder047@outlook.com" userId="29917054609c097a" providerId="LiveId" clId="{E69CCB6F-7BF5-4247-AF2D-DF6A9546F986}" dt="2023-07-10T18:37:09.700" v="1747" actId="767"/>
          <ac:spMkLst>
            <pc:docMk/>
            <pc:sldMk cId="889358272" sldId="288"/>
            <ac:spMk id="6" creationId="{B330B2CC-E9CC-11CF-8D14-7F66B5F46ACD}"/>
          </ac:spMkLst>
        </pc:spChg>
        <pc:spChg chg="add del mod">
          <ac:chgData name="kgurinder047@outlook.com" userId="29917054609c097a" providerId="LiveId" clId="{E69CCB6F-7BF5-4247-AF2D-DF6A9546F986}" dt="2023-07-10T18:37:09.312" v="1746" actId="767"/>
          <ac:spMkLst>
            <pc:docMk/>
            <pc:sldMk cId="889358272" sldId="288"/>
            <ac:spMk id="7" creationId="{870333B4-FF86-7E60-4F36-718D01E04EBA}"/>
          </ac:spMkLst>
        </pc:spChg>
        <pc:spChg chg="add del mod">
          <ac:chgData name="kgurinder047@outlook.com" userId="29917054609c097a" providerId="LiveId" clId="{E69CCB6F-7BF5-4247-AF2D-DF6A9546F986}" dt="2023-07-10T18:42:50.346" v="1762"/>
          <ac:spMkLst>
            <pc:docMk/>
            <pc:sldMk cId="889358272" sldId="288"/>
            <ac:spMk id="8" creationId="{04972384-FB55-553D-4C54-5004D54860D9}"/>
          </ac:spMkLst>
        </pc:spChg>
        <pc:spChg chg="add mod">
          <ac:chgData name="kgurinder047@outlook.com" userId="29917054609c097a" providerId="LiveId" clId="{E69CCB6F-7BF5-4247-AF2D-DF6A9546F986}" dt="2023-07-10T18:50:09.007" v="1787"/>
          <ac:spMkLst>
            <pc:docMk/>
            <pc:sldMk cId="889358272" sldId="288"/>
            <ac:spMk id="9" creationId="{5C4D78ED-5DDD-06AD-462B-980F56FE513B}"/>
          </ac:spMkLst>
        </pc:spChg>
        <pc:spChg chg="del">
          <ac:chgData name="kgurinder047@outlook.com" userId="29917054609c097a" providerId="LiveId" clId="{E69CCB6F-7BF5-4247-AF2D-DF6A9546F986}" dt="2023-07-10T19:17:01.736" v="2354"/>
          <ac:spMkLst>
            <pc:docMk/>
            <pc:sldMk cId="889358272" sldId="288"/>
            <ac:spMk id="11" creationId="{0C3F0F64-75FA-957A-2C0C-31A0BB3156A0}"/>
          </ac:spMkLst>
        </pc:spChg>
        <pc:spChg chg="del">
          <ac:chgData name="kgurinder047@outlook.com" userId="29917054609c097a" providerId="LiveId" clId="{E69CCB6F-7BF5-4247-AF2D-DF6A9546F986}" dt="2023-07-10T19:18:07.158" v="2355"/>
          <ac:spMkLst>
            <pc:docMk/>
            <pc:sldMk cId="889358272" sldId="288"/>
            <ac:spMk id="12" creationId="{93D02788-A0D4-4EA9-C007-D70505818B62}"/>
          </ac:spMkLst>
        </pc:spChg>
        <pc:picChg chg="add mod">
          <ac:chgData name="kgurinder047@outlook.com" userId="29917054609c097a" providerId="LiveId" clId="{E69CCB6F-7BF5-4247-AF2D-DF6A9546F986}" dt="2023-07-10T18:49:23.625" v="1783" actId="1076"/>
          <ac:picMkLst>
            <pc:docMk/>
            <pc:sldMk cId="889358272" sldId="288"/>
            <ac:picMk id="10" creationId="{492746F1-31D2-9D64-7ABD-ED8EDA18AD01}"/>
          </ac:picMkLst>
        </pc:picChg>
        <pc:picChg chg="add del mod">
          <ac:chgData name="kgurinder047@outlook.com" userId="29917054609c097a" providerId="LiveId" clId="{E69CCB6F-7BF5-4247-AF2D-DF6A9546F986}" dt="2023-07-10T18:37:15.455" v="1755"/>
          <ac:picMkLst>
            <pc:docMk/>
            <pc:sldMk cId="889358272" sldId="288"/>
            <ac:picMk id="4098" creationId="{04551D39-7944-EE56-1E4C-CBD124858A79}"/>
          </ac:picMkLst>
        </pc:picChg>
      </pc:sldChg>
      <pc:sldChg chg="addSp delSp modSp new del mod modClrScheme chgLayout">
        <pc:chgData name="kgurinder047@outlook.com" userId="29917054609c097a" providerId="LiveId" clId="{E69CCB6F-7BF5-4247-AF2D-DF6A9546F986}" dt="2023-07-10T18:56:43.013" v="1861" actId="2696"/>
        <pc:sldMkLst>
          <pc:docMk/>
          <pc:sldMk cId="847738902" sldId="289"/>
        </pc:sldMkLst>
        <pc:spChg chg="del mod ord">
          <ac:chgData name="kgurinder047@outlook.com" userId="29917054609c097a" providerId="LiveId" clId="{E69CCB6F-7BF5-4247-AF2D-DF6A9546F986}" dt="2023-07-10T18:50:49.419" v="1790" actId="700"/>
          <ac:spMkLst>
            <pc:docMk/>
            <pc:sldMk cId="847738902" sldId="289"/>
            <ac:spMk id="2" creationId="{122E74A1-15C0-0F88-6286-820D2A420383}"/>
          </ac:spMkLst>
        </pc:spChg>
        <pc:spChg chg="del">
          <ac:chgData name="kgurinder047@outlook.com" userId="29917054609c097a" providerId="LiveId" clId="{E69CCB6F-7BF5-4247-AF2D-DF6A9546F986}" dt="2023-07-10T18:50:49.419" v="1790" actId="700"/>
          <ac:spMkLst>
            <pc:docMk/>
            <pc:sldMk cId="847738902" sldId="289"/>
            <ac:spMk id="3" creationId="{763EE16F-FE21-B9D0-2144-43D0DE0FE96C}"/>
          </ac:spMkLst>
        </pc:spChg>
        <pc:spChg chg="del">
          <ac:chgData name="kgurinder047@outlook.com" userId="29917054609c097a" providerId="LiveId" clId="{E69CCB6F-7BF5-4247-AF2D-DF6A9546F986}" dt="2023-07-10T18:50:49.419" v="1790" actId="700"/>
          <ac:spMkLst>
            <pc:docMk/>
            <pc:sldMk cId="847738902" sldId="289"/>
            <ac:spMk id="4" creationId="{282A9B7B-2D56-756E-BB92-65D5934C4E04}"/>
          </ac:spMkLst>
        </pc:spChg>
        <pc:spChg chg="add mod ord">
          <ac:chgData name="kgurinder047@outlook.com" userId="29917054609c097a" providerId="LiveId" clId="{E69CCB6F-7BF5-4247-AF2D-DF6A9546F986}" dt="2023-07-10T18:51:02.368" v="1792" actId="14100"/>
          <ac:spMkLst>
            <pc:docMk/>
            <pc:sldMk cId="847738902" sldId="289"/>
            <ac:spMk id="5" creationId="{745B02FA-850F-1F26-B225-D9A686E17340}"/>
          </ac:spMkLst>
        </pc:spChg>
        <pc:spChg chg="add del mod">
          <ac:chgData name="kgurinder047@outlook.com" userId="29917054609c097a" providerId="LiveId" clId="{E69CCB6F-7BF5-4247-AF2D-DF6A9546F986}" dt="2023-07-10T18:53:00.643" v="1812" actId="767"/>
          <ac:spMkLst>
            <pc:docMk/>
            <pc:sldMk cId="847738902" sldId="289"/>
            <ac:spMk id="6" creationId="{C6E6D2A1-2679-8E7C-950E-FBD973479AD3}"/>
          </ac:spMkLst>
        </pc:spChg>
        <pc:spChg chg="add del mod">
          <ac:chgData name="kgurinder047@outlook.com" userId="29917054609c097a" providerId="LiveId" clId="{E69CCB6F-7BF5-4247-AF2D-DF6A9546F986}" dt="2023-07-10T18:53:00.212" v="1811" actId="767"/>
          <ac:spMkLst>
            <pc:docMk/>
            <pc:sldMk cId="847738902" sldId="289"/>
            <ac:spMk id="7" creationId="{166E029D-BBD3-A3C8-5FC8-3FFE662FBAFC}"/>
          </ac:spMkLst>
        </pc:spChg>
        <pc:spChg chg="add del mod">
          <ac:chgData name="kgurinder047@outlook.com" userId="29917054609c097a" providerId="LiveId" clId="{E69CCB6F-7BF5-4247-AF2D-DF6A9546F986}" dt="2023-07-10T18:56:10.341" v="1854"/>
          <ac:spMkLst>
            <pc:docMk/>
            <pc:sldMk cId="847738902" sldId="289"/>
            <ac:spMk id="8" creationId="{4C366A9E-47FA-B901-7152-E9615569FB2D}"/>
          </ac:spMkLst>
        </pc:spChg>
        <pc:spChg chg="add mod">
          <ac:chgData name="kgurinder047@outlook.com" userId="29917054609c097a" providerId="LiveId" clId="{E69CCB6F-7BF5-4247-AF2D-DF6A9546F986}" dt="2023-07-10T18:55:58.420" v="1852" actId="20577"/>
          <ac:spMkLst>
            <pc:docMk/>
            <pc:sldMk cId="847738902" sldId="289"/>
            <ac:spMk id="9" creationId="{5DEBB5C6-BA21-4A2E-C901-A9D4799AD6AE}"/>
          </ac:spMkLst>
        </pc:spChg>
        <pc:picChg chg="add del mod">
          <ac:chgData name="kgurinder047@outlook.com" userId="29917054609c097a" providerId="LiveId" clId="{E69CCB6F-7BF5-4247-AF2D-DF6A9546F986}" dt="2023-07-10T18:53:13.434" v="1820"/>
          <ac:picMkLst>
            <pc:docMk/>
            <pc:sldMk cId="847738902" sldId="289"/>
            <ac:picMk id="5122" creationId="{D4807C5C-CDCE-E906-A193-A0E114793ACA}"/>
          </ac:picMkLst>
        </pc:picChg>
        <pc:picChg chg="add del mod">
          <ac:chgData name="kgurinder047@outlook.com" userId="29917054609c097a" providerId="LiveId" clId="{E69CCB6F-7BF5-4247-AF2D-DF6A9546F986}" dt="2023-07-10T18:53:39.608" v="1824"/>
          <ac:picMkLst>
            <pc:docMk/>
            <pc:sldMk cId="847738902" sldId="289"/>
            <ac:picMk id="5124" creationId="{7B224C67-9B89-00FF-7FED-3B7D62C99F68}"/>
          </ac:picMkLst>
        </pc:picChg>
        <pc:picChg chg="add mod">
          <ac:chgData name="kgurinder047@outlook.com" userId="29917054609c097a" providerId="LiveId" clId="{E69CCB6F-7BF5-4247-AF2D-DF6A9546F986}" dt="2023-07-10T18:55:23.165" v="1845" actId="1076"/>
          <ac:picMkLst>
            <pc:docMk/>
            <pc:sldMk cId="847738902" sldId="289"/>
            <ac:picMk id="5126" creationId="{3551F0AB-CB50-788A-641D-50AB50AB0600}"/>
          </ac:picMkLst>
        </pc:picChg>
      </pc:sldChg>
      <pc:sldChg chg="addSp delSp modSp new mod ord">
        <pc:chgData name="kgurinder047@outlook.com" userId="29917054609c097a" providerId="LiveId" clId="{E69CCB6F-7BF5-4247-AF2D-DF6A9546F986}" dt="2023-07-10T19:32:18.471" v="2737"/>
        <pc:sldMkLst>
          <pc:docMk/>
          <pc:sldMk cId="3965968840" sldId="289"/>
        </pc:sldMkLst>
        <pc:spChg chg="mod">
          <ac:chgData name="kgurinder047@outlook.com" userId="29917054609c097a" providerId="LiveId" clId="{E69CCB6F-7BF5-4247-AF2D-DF6A9546F986}" dt="2023-07-10T19:32:18.471" v="2737"/>
          <ac:spMkLst>
            <pc:docMk/>
            <pc:sldMk cId="3965968840" sldId="289"/>
            <ac:spMk id="2" creationId="{E9F2EE01-E30E-F3EC-E398-168738C4F009}"/>
          </ac:spMkLst>
        </pc:spChg>
        <pc:spChg chg="add del mod">
          <ac:chgData name="kgurinder047@outlook.com" userId="29917054609c097a" providerId="LiveId" clId="{E69CCB6F-7BF5-4247-AF2D-DF6A9546F986}" dt="2023-07-10T19:16:04.128" v="2350"/>
          <ac:spMkLst>
            <pc:docMk/>
            <pc:sldMk cId="3965968840" sldId="289"/>
            <ac:spMk id="3" creationId="{B9189B5E-9F7A-0A5B-6FCD-D8E09E6CC22B}"/>
          </ac:spMkLst>
        </pc:spChg>
        <pc:spChg chg="add mod">
          <ac:chgData name="kgurinder047@outlook.com" userId="29917054609c097a" providerId="LiveId" clId="{E69CCB6F-7BF5-4247-AF2D-DF6A9546F986}" dt="2023-07-10T19:23:59.707" v="2710" actId="20577"/>
          <ac:spMkLst>
            <pc:docMk/>
            <pc:sldMk cId="3965968840" sldId="289"/>
            <ac:spMk id="4" creationId="{E4F28024-A6C6-0568-76EF-ED00645D1EBE}"/>
          </ac:spMkLst>
        </pc:spChg>
        <pc:spChg chg="del">
          <ac:chgData name="kgurinder047@outlook.com" userId="29917054609c097a" providerId="LiveId" clId="{E69CCB6F-7BF5-4247-AF2D-DF6A9546F986}" dt="2023-07-10T19:17:01.736" v="2354"/>
          <ac:spMkLst>
            <pc:docMk/>
            <pc:sldMk cId="3965968840" sldId="289"/>
            <ac:spMk id="5" creationId="{284B5160-5C09-CE36-9459-731C0B288EF7}"/>
          </ac:spMkLst>
        </pc:spChg>
        <pc:spChg chg="del">
          <ac:chgData name="kgurinder047@outlook.com" userId="29917054609c097a" providerId="LiveId" clId="{E69CCB6F-7BF5-4247-AF2D-DF6A9546F986}" dt="2023-07-10T19:18:07.158" v="2355"/>
          <ac:spMkLst>
            <pc:docMk/>
            <pc:sldMk cId="3965968840" sldId="289"/>
            <ac:spMk id="6" creationId="{BD59AADC-27A5-88B2-E94E-499D28E6A14C}"/>
          </ac:spMkLst>
        </pc:spChg>
        <pc:picChg chg="add del mod">
          <ac:chgData name="kgurinder047@outlook.com" userId="29917054609c097a" providerId="LiveId" clId="{E69CCB6F-7BF5-4247-AF2D-DF6A9546F986}" dt="2023-07-10T19:01:02.717" v="1889" actId="21"/>
          <ac:picMkLst>
            <pc:docMk/>
            <pc:sldMk cId="3965968840" sldId="289"/>
            <ac:picMk id="7170" creationId="{D11BD415-4E4E-75DB-E64B-BB0D3789ED85}"/>
          </ac:picMkLst>
        </pc:picChg>
      </pc:sldChg>
      <pc:sldChg chg="addSp delSp modSp new mod modClrScheme chgLayout">
        <pc:chgData name="kgurinder047@outlook.com" userId="29917054609c097a" providerId="LiveId" clId="{E69CCB6F-7BF5-4247-AF2D-DF6A9546F986}" dt="2023-07-10T19:32:18.471" v="2737"/>
        <pc:sldMkLst>
          <pc:docMk/>
          <pc:sldMk cId="509185354" sldId="290"/>
        </pc:sldMkLst>
        <pc:spChg chg="del mod ord">
          <ac:chgData name="kgurinder047@outlook.com" userId="29917054609c097a" providerId="LiveId" clId="{E69CCB6F-7BF5-4247-AF2D-DF6A9546F986}" dt="2023-07-10T19:05:09.275" v="1904" actId="700"/>
          <ac:spMkLst>
            <pc:docMk/>
            <pc:sldMk cId="509185354" sldId="290"/>
            <ac:spMk id="2" creationId="{4DFA8FB8-3857-A7CB-0802-E133D0616381}"/>
          </ac:spMkLst>
        </pc:spChg>
        <pc:spChg chg="del mod ord">
          <ac:chgData name="kgurinder047@outlook.com" userId="29917054609c097a" providerId="LiveId" clId="{E69CCB6F-7BF5-4247-AF2D-DF6A9546F986}" dt="2023-07-10T19:05:09.275" v="1904" actId="700"/>
          <ac:spMkLst>
            <pc:docMk/>
            <pc:sldMk cId="509185354" sldId="290"/>
            <ac:spMk id="3" creationId="{F608E4A1-9D49-0AF0-9627-013D9B4DB72D}"/>
          </ac:spMkLst>
        </pc:spChg>
        <pc:spChg chg="add mod ord">
          <ac:chgData name="kgurinder047@outlook.com" userId="29917054609c097a" providerId="LiveId" clId="{E69CCB6F-7BF5-4247-AF2D-DF6A9546F986}" dt="2023-07-10T19:32:18.471" v="2737"/>
          <ac:spMkLst>
            <pc:docMk/>
            <pc:sldMk cId="509185354" sldId="290"/>
            <ac:spMk id="4" creationId="{4C1736F6-4A50-0188-D37C-C702F52EA457}"/>
          </ac:spMkLst>
        </pc:spChg>
        <pc:spChg chg="add mod ord">
          <ac:chgData name="kgurinder047@outlook.com" userId="29917054609c097a" providerId="LiveId" clId="{E69CCB6F-7BF5-4247-AF2D-DF6A9546F986}" dt="2023-07-10T19:13:38.250" v="1995" actId="255"/>
          <ac:spMkLst>
            <pc:docMk/>
            <pc:sldMk cId="509185354" sldId="290"/>
            <ac:spMk id="5" creationId="{CF992A70-CD0F-5D93-6778-F6E5A06B9453}"/>
          </ac:spMkLst>
        </pc:spChg>
        <pc:spChg chg="add mod ord">
          <ac:chgData name="kgurinder047@outlook.com" userId="29917054609c097a" providerId="LiveId" clId="{E69CCB6F-7BF5-4247-AF2D-DF6A9546F986}" dt="2023-07-10T19:13:29.805" v="1994" actId="255"/>
          <ac:spMkLst>
            <pc:docMk/>
            <pc:sldMk cId="509185354" sldId="290"/>
            <ac:spMk id="6" creationId="{B80B2008-4DFD-4C21-1332-FA0B84965086}"/>
          </ac:spMkLst>
        </pc:spChg>
        <pc:spChg chg="del">
          <ac:chgData name="kgurinder047@outlook.com" userId="29917054609c097a" providerId="LiveId" clId="{E69CCB6F-7BF5-4247-AF2D-DF6A9546F986}" dt="2023-07-10T19:17:01.736" v="2354"/>
          <ac:spMkLst>
            <pc:docMk/>
            <pc:sldMk cId="509185354" sldId="290"/>
            <ac:spMk id="7" creationId="{1A4DAECA-304E-1683-42ED-440C1BDCB54E}"/>
          </ac:spMkLst>
        </pc:spChg>
        <pc:spChg chg="del">
          <ac:chgData name="kgurinder047@outlook.com" userId="29917054609c097a" providerId="LiveId" clId="{E69CCB6F-7BF5-4247-AF2D-DF6A9546F986}" dt="2023-07-10T19:18:07.158" v="2355"/>
          <ac:spMkLst>
            <pc:docMk/>
            <pc:sldMk cId="509185354" sldId="290"/>
            <ac:spMk id="8" creationId="{F9748E10-5859-ABA9-6ABE-2FBDE7656956}"/>
          </ac:spMkLst>
        </pc:spChg>
      </pc:sldChg>
      <pc:sldChg chg="addSp delSp modSp new mod ord modClrScheme chgLayout">
        <pc:chgData name="kgurinder047@outlook.com" userId="29917054609c097a" providerId="LiveId" clId="{E69CCB6F-7BF5-4247-AF2D-DF6A9546F986}" dt="2023-07-10T19:32:18.471" v="2737"/>
        <pc:sldMkLst>
          <pc:docMk/>
          <pc:sldMk cId="73490976" sldId="291"/>
        </pc:sldMkLst>
        <pc:spChg chg="del mod ord">
          <ac:chgData name="kgurinder047@outlook.com" userId="29917054609c097a" providerId="LiveId" clId="{E69CCB6F-7BF5-4247-AF2D-DF6A9546F986}" dt="2023-07-10T19:08:32.432" v="1966" actId="700"/>
          <ac:spMkLst>
            <pc:docMk/>
            <pc:sldMk cId="73490976" sldId="291"/>
            <ac:spMk id="2" creationId="{2167E259-2CEF-5E43-FCD3-E6F44144F7AF}"/>
          </ac:spMkLst>
        </pc:spChg>
        <pc:spChg chg="del">
          <ac:chgData name="kgurinder047@outlook.com" userId="29917054609c097a" providerId="LiveId" clId="{E69CCB6F-7BF5-4247-AF2D-DF6A9546F986}" dt="2023-07-10T19:08:32.432" v="1966" actId="700"/>
          <ac:spMkLst>
            <pc:docMk/>
            <pc:sldMk cId="73490976" sldId="291"/>
            <ac:spMk id="3" creationId="{3B9E9F7F-8928-7B06-97D4-EFBD6B1FB978}"/>
          </ac:spMkLst>
        </pc:spChg>
        <pc:spChg chg="add mod ord">
          <ac:chgData name="kgurinder047@outlook.com" userId="29917054609c097a" providerId="LiveId" clId="{E69CCB6F-7BF5-4247-AF2D-DF6A9546F986}" dt="2023-07-10T19:32:18.471" v="2737"/>
          <ac:spMkLst>
            <pc:docMk/>
            <pc:sldMk cId="73490976" sldId="291"/>
            <ac:spMk id="4" creationId="{3ACF9D88-4479-EFDD-B74C-4AB818891727}"/>
          </ac:spMkLst>
        </pc:spChg>
        <pc:spChg chg="add del mod">
          <ac:chgData name="kgurinder047@outlook.com" userId="29917054609c097a" providerId="LiveId" clId="{E69CCB6F-7BF5-4247-AF2D-DF6A9546F986}" dt="2023-07-10T19:09:33.682" v="1977"/>
          <ac:spMkLst>
            <pc:docMk/>
            <pc:sldMk cId="73490976" sldId="291"/>
            <ac:spMk id="5" creationId="{5CCC355C-7500-A331-0BF5-E3389659964C}"/>
          </ac:spMkLst>
        </pc:spChg>
        <pc:spChg chg="add mod">
          <ac:chgData name="kgurinder047@outlook.com" userId="29917054609c097a" providerId="LiveId" clId="{E69CCB6F-7BF5-4247-AF2D-DF6A9546F986}" dt="2023-07-10T19:09:22.024" v="1975"/>
          <ac:spMkLst>
            <pc:docMk/>
            <pc:sldMk cId="73490976" sldId="291"/>
            <ac:spMk id="6" creationId="{5A375869-E83C-11C2-1B4F-328DB2D43152}"/>
          </ac:spMkLst>
        </pc:spChg>
        <pc:spChg chg="del">
          <ac:chgData name="kgurinder047@outlook.com" userId="29917054609c097a" providerId="LiveId" clId="{E69CCB6F-7BF5-4247-AF2D-DF6A9546F986}" dt="2023-07-10T19:17:01.736" v="2354"/>
          <ac:spMkLst>
            <pc:docMk/>
            <pc:sldMk cId="73490976" sldId="291"/>
            <ac:spMk id="7" creationId="{EF5EC264-A520-05B2-FF5D-B9E3D4510C4F}"/>
          </ac:spMkLst>
        </pc:spChg>
        <pc:spChg chg="del">
          <ac:chgData name="kgurinder047@outlook.com" userId="29917054609c097a" providerId="LiveId" clId="{E69CCB6F-7BF5-4247-AF2D-DF6A9546F986}" dt="2023-07-10T19:18:07.158" v="2355"/>
          <ac:spMkLst>
            <pc:docMk/>
            <pc:sldMk cId="73490976" sldId="291"/>
            <ac:spMk id="8" creationId="{C604563A-9CCD-B8CB-0396-9A8D18763120}"/>
          </ac:spMkLst>
        </pc:spChg>
      </pc:sldChg>
      <pc:sldChg chg="addSp delSp modSp new mod ord modClrScheme chgLayout">
        <pc:chgData name="kgurinder047@outlook.com" userId="29917054609c097a" providerId="LiveId" clId="{E69CCB6F-7BF5-4247-AF2D-DF6A9546F986}" dt="2023-07-10T21:36:27.467" v="2969" actId="14100"/>
        <pc:sldMkLst>
          <pc:docMk/>
          <pc:sldMk cId="2553301875" sldId="292"/>
        </pc:sldMkLst>
        <pc:spChg chg="del mod ord">
          <ac:chgData name="kgurinder047@outlook.com" userId="29917054609c097a" providerId="LiveId" clId="{E69CCB6F-7BF5-4247-AF2D-DF6A9546F986}" dt="2023-07-10T21:30:55.414" v="2790" actId="700"/>
          <ac:spMkLst>
            <pc:docMk/>
            <pc:sldMk cId="2553301875" sldId="292"/>
            <ac:spMk id="2" creationId="{7D19CFE2-C94D-C1E5-18E8-524BF817FE13}"/>
          </ac:spMkLst>
        </pc:spChg>
        <pc:spChg chg="add del mod ord">
          <ac:chgData name="kgurinder047@outlook.com" userId="29917054609c097a" providerId="LiveId" clId="{E69CCB6F-7BF5-4247-AF2D-DF6A9546F986}" dt="2023-07-10T21:35:43.637" v="2963" actId="14100"/>
          <ac:spMkLst>
            <pc:docMk/>
            <pc:sldMk cId="2553301875" sldId="292"/>
            <ac:spMk id="3" creationId="{D42576E1-8D61-E6C2-3496-03248910C1E1}"/>
          </ac:spMkLst>
        </pc:spChg>
        <pc:spChg chg="add del mod ord">
          <ac:chgData name="kgurinder047@outlook.com" userId="29917054609c097a" providerId="LiveId" clId="{E69CCB6F-7BF5-4247-AF2D-DF6A9546F986}" dt="2023-07-10T21:32:41.435" v="2839" actId="700"/>
          <ac:spMkLst>
            <pc:docMk/>
            <pc:sldMk cId="2553301875" sldId="292"/>
            <ac:spMk id="4" creationId="{ADE72702-F29D-B15F-B3A3-2BF58C6617F2}"/>
          </ac:spMkLst>
        </pc:spChg>
        <pc:spChg chg="add del mod">
          <ac:chgData name="kgurinder047@outlook.com" userId="29917054609c097a" providerId="LiveId" clId="{E69CCB6F-7BF5-4247-AF2D-DF6A9546F986}" dt="2023-07-10T21:31:51.267" v="2823" actId="21"/>
          <ac:spMkLst>
            <pc:docMk/>
            <pc:sldMk cId="2553301875" sldId="292"/>
            <ac:spMk id="6" creationId="{38FA631D-8308-770B-E970-D80F7821E2FB}"/>
          </ac:spMkLst>
        </pc:spChg>
        <pc:spChg chg="add mod ord">
          <ac:chgData name="kgurinder047@outlook.com" userId="29917054609c097a" providerId="LiveId" clId="{E69CCB6F-7BF5-4247-AF2D-DF6A9546F986}" dt="2023-07-10T21:36:27.467" v="2969" actId="14100"/>
          <ac:spMkLst>
            <pc:docMk/>
            <pc:sldMk cId="2553301875" sldId="292"/>
            <ac:spMk id="7" creationId="{CBF6540E-9290-60E2-08FA-20505A84F45F}"/>
          </ac:spMkLst>
        </pc:spChg>
        <pc:picChg chg="add mod">
          <ac:chgData name="kgurinder047@outlook.com" userId="29917054609c097a" providerId="LiveId" clId="{E69CCB6F-7BF5-4247-AF2D-DF6A9546F986}" dt="2023-07-10T21:35:58.393" v="2965" actId="1076"/>
          <ac:picMkLst>
            <pc:docMk/>
            <pc:sldMk cId="2553301875" sldId="292"/>
            <ac:picMk id="8" creationId="{D1DC33BD-2830-2682-C987-DBCA725DFA5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31523-6E97-53E4-BAE6-A2D2A06435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a:extLst>
              <a:ext uri="{FF2B5EF4-FFF2-40B4-BE49-F238E27FC236}">
                <a16:creationId xmlns:a16="http://schemas.microsoft.com/office/drawing/2014/main" id="{FDECE5CC-FA62-5445-3A08-243EF53CFF2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C39BF3-7BE7-4BA9-9908-A173F5FAB2A4}" type="datetimeFigureOut">
              <a:rPr lang="en-IN" smtClean="0"/>
              <a:t>10-07-2023</a:t>
            </a:fld>
            <a:endParaRPr lang="en-IN"/>
          </a:p>
        </p:txBody>
      </p:sp>
      <p:sp>
        <p:nvSpPr>
          <p:cNvPr id="4" name="Footer Placeholder 3">
            <a:extLst>
              <a:ext uri="{FF2B5EF4-FFF2-40B4-BE49-F238E27FC236}">
                <a16:creationId xmlns:a16="http://schemas.microsoft.com/office/drawing/2014/main" id="{F5F75D8E-3E81-846A-948B-BC94049A453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a:extLst>
              <a:ext uri="{FF2B5EF4-FFF2-40B4-BE49-F238E27FC236}">
                <a16:creationId xmlns:a16="http://schemas.microsoft.com/office/drawing/2014/main" id="{5A6409F0-401E-6419-A703-35B5E535C0C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B59A80-7186-4B9E-B8FC-26E4C9366345}" type="slidenum">
              <a:rPr lang="en-IN" smtClean="0"/>
              <a:t>‹#›</a:t>
            </a:fld>
            <a:endParaRPr lang="en-IN"/>
          </a:p>
        </p:txBody>
      </p:sp>
    </p:spTree>
    <p:extLst>
      <p:ext uri="{BB962C8B-B14F-4D97-AF65-F5344CB8AC3E}">
        <p14:creationId xmlns:p14="http://schemas.microsoft.com/office/powerpoint/2010/main" val="2573487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BB9F82-81DF-4DAE-968A-F79F31FCDDED}" type="datetimeFigureOut">
              <a:rPr lang="en-US" smtClean="0"/>
              <a:pPr/>
              <a:t>7/10/2023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E7661E-765A-40FC-B618-3817F344E20E}" type="slidenum">
              <a:rPr lang="en-US" smtClean="0"/>
              <a:pPr/>
              <a:t>‹#›</a:t>
            </a:fld>
            <a:endParaRPr lang="en-US"/>
          </a:p>
        </p:txBody>
      </p:sp>
    </p:spTree>
    <p:extLst>
      <p:ext uri="{BB962C8B-B14F-4D97-AF65-F5344CB8AC3E}">
        <p14:creationId xmlns:p14="http://schemas.microsoft.com/office/powerpoint/2010/main" val="502981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recent days due to intensive unethical sourcing of the UK clothing brand’s environment it has become highly polluted. On the other hand, the global citizens have become intensively careful about environmental sustainability. Hence, sustainable clothing brands have an immense opportunity to inaugurate their business in the UK market. This assessment is based on the market assessment of the UK in order to open a new sustainable clothing brand EveBuddy. 39% of the UK population believes in approaching sustainable clothing trends concerning the environment (Store.mintel.com, 2023). This assessment has developed business canvas analysis and macro industry assessment of the UK regarding the opening of clothing brand EveBuddy.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E7661E-765A-40FC-B618-3817F344E20E}" type="slidenum">
              <a:rPr lang="en-US" smtClean="0"/>
              <a:pPr/>
              <a:t>3</a:t>
            </a:fld>
            <a:endParaRPr lang="en-US"/>
          </a:p>
        </p:txBody>
      </p:sp>
    </p:spTree>
    <p:extLst>
      <p:ext uri="{BB962C8B-B14F-4D97-AF65-F5344CB8AC3E}">
        <p14:creationId xmlns:p14="http://schemas.microsoft.com/office/powerpoint/2010/main" val="3355796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nSpc>
                <a:spcPct val="107000"/>
              </a:lnSpc>
              <a:spcBef>
                <a:spcPts val="0"/>
              </a:spcBef>
              <a:spcAft>
                <a:spcPts val="0"/>
              </a:spcAft>
            </a:pPr>
            <a:r>
              <a:rPr lang="en-GB" sz="1200" b="1" kern="0" dirty="0">
                <a:latin typeface="Times New Roman"/>
                <a:ea typeface="Times New Roman"/>
                <a:cs typeface="Times New Roman"/>
              </a:rPr>
              <a:t>Product</a:t>
            </a:r>
            <a:endParaRPr lang="en-US" sz="1100"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Environment Friendly clothing material, </a:t>
            </a:r>
            <a:endParaRPr lang="en-US" sz="1100" u="none" strike="noStrike" kern="100" dirty="0">
              <a:latin typeface="+mn-lt"/>
              <a:ea typeface="Calibri"/>
              <a:cs typeface="Times New Roman"/>
            </a:endParaRPr>
          </a:p>
          <a:p>
            <a:pPr marL="0" marR="0">
              <a:lnSpc>
                <a:spcPct val="107000"/>
              </a:lnSpc>
              <a:spcBef>
                <a:spcPts val="0"/>
              </a:spcBef>
              <a:spcAft>
                <a:spcPts val="0"/>
              </a:spcAft>
            </a:pPr>
            <a:r>
              <a:rPr lang="en-GB" sz="1200" b="1" kern="0" dirty="0">
                <a:latin typeface="Times New Roman"/>
                <a:ea typeface="Times New Roman"/>
                <a:cs typeface="Times New Roman"/>
              </a:rPr>
              <a:t>Price</a:t>
            </a:r>
            <a:endParaRPr lang="en-US" sz="1100"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Value driven pricing strategy </a:t>
            </a:r>
            <a:endParaRPr lang="en-US" sz="1100" u="none" strike="noStrike" kern="100" dirty="0">
              <a:latin typeface="+mn-lt"/>
              <a:ea typeface="Calibri"/>
              <a:cs typeface="Times New Roman"/>
            </a:endParaRPr>
          </a:p>
          <a:p>
            <a:pPr marL="0" marR="0">
              <a:lnSpc>
                <a:spcPct val="107000"/>
              </a:lnSpc>
              <a:spcBef>
                <a:spcPts val="0"/>
              </a:spcBef>
              <a:spcAft>
                <a:spcPts val="0"/>
              </a:spcAft>
            </a:pPr>
            <a:r>
              <a:rPr lang="en-GB" sz="1200" b="1" kern="0" dirty="0">
                <a:latin typeface="Times New Roman"/>
                <a:ea typeface="Times New Roman"/>
                <a:cs typeface="Times New Roman"/>
              </a:rPr>
              <a:t>Promotion</a:t>
            </a:r>
            <a:endParaRPr lang="en-US" sz="1100"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Social media platform such as Instagram, Facebook, YouTube will be used for EveBuddy </a:t>
            </a:r>
            <a:endParaRPr lang="en-US" sz="1100" u="none" strike="noStrike"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Short videos on YouTube, Humour based contents on Facebook for brand reminder to target audiences of young generation belonging 25 to 44 years </a:t>
            </a:r>
            <a:endParaRPr lang="en-US" sz="1100" u="none" strike="noStrike" kern="100" dirty="0">
              <a:latin typeface="+mn-lt"/>
              <a:ea typeface="Calibri"/>
              <a:cs typeface="Times New Roman"/>
            </a:endParaRPr>
          </a:p>
          <a:p>
            <a:pPr marL="0" marR="0">
              <a:lnSpc>
                <a:spcPct val="107000"/>
              </a:lnSpc>
              <a:spcBef>
                <a:spcPts val="0"/>
              </a:spcBef>
              <a:spcAft>
                <a:spcPts val="0"/>
              </a:spcAft>
            </a:pPr>
            <a:r>
              <a:rPr lang="en-GB" sz="1200" kern="0" dirty="0">
                <a:latin typeface="Times New Roman"/>
                <a:ea typeface="Times New Roman"/>
                <a:cs typeface="Times New Roman"/>
              </a:rPr>
              <a:t> </a:t>
            </a:r>
            <a:endParaRPr lang="en-US" sz="1100" kern="100" dirty="0">
              <a:latin typeface="+mn-lt"/>
              <a:ea typeface="Calibri"/>
              <a:cs typeface="Times New Roman"/>
            </a:endParaRPr>
          </a:p>
          <a:p>
            <a:pPr marL="0" marR="0">
              <a:lnSpc>
                <a:spcPct val="107000"/>
              </a:lnSpc>
              <a:spcBef>
                <a:spcPts val="0"/>
              </a:spcBef>
              <a:spcAft>
                <a:spcPts val="0"/>
              </a:spcAft>
            </a:pPr>
            <a:r>
              <a:rPr lang="en-GB" sz="1200" b="1" kern="0" dirty="0">
                <a:latin typeface="Times New Roman"/>
                <a:ea typeface="Times New Roman"/>
                <a:cs typeface="Times New Roman"/>
              </a:rPr>
              <a:t>Place</a:t>
            </a:r>
            <a:endParaRPr lang="en-US" sz="1100"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Major UK cities such as Birmingham, Bristol and Leeds in initial opening phase of EveBuddy</a:t>
            </a:r>
            <a:endParaRPr lang="en-US" sz="1100" u="none" strike="noStrike" kern="100" dirty="0">
              <a:latin typeface="+mn-lt"/>
              <a:ea typeface="Calibri"/>
              <a:cs typeface="Times New Roman"/>
            </a:endParaRPr>
          </a:p>
          <a:p>
            <a:pPr marL="0" marR="0">
              <a:lnSpc>
                <a:spcPct val="107000"/>
              </a:lnSpc>
              <a:spcBef>
                <a:spcPts val="0"/>
              </a:spcBef>
              <a:spcAft>
                <a:spcPts val="0"/>
              </a:spcAft>
            </a:pPr>
            <a:r>
              <a:rPr lang="en-GB" sz="1200" b="1" kern="0" dirty="0">
                <a:latin typeface="Times New Roman"/>
                <a:ea typeface="Times New Roman"/>
                <a:cs typeface="Times New Roman"/>
              </a:rPr>
              <a:t>People</a:t>
            </a:r>
            <a:endParaRPr lang="en-US" sz="1100" kern="100" dirty="0">
              <a:latin typeface="+mn-lt"/>
              <a:ea typeface="Calibri"/>
              <a:cs typeface="Times New Roman"/>
            </a:endParaRPr>
          </a:p>
          <a:p>
            <a:pPr marL="0" marR="0">
              <a:lnSpc>
                <a:spcPct val="107000"/>
              </a:lnSpc>
              <a:spcBef>
                <a:spcPts val="0"/>
              </a:spcBef>
              <a:spcAft>
                <a:spcPts val="0"/>
              </a:spcAft>
            </a:pPr>
            <a:r>
              <a:rPr lang="en-GB" sz="1200" b="1" kern="0" dirty="0">
                <a:latin typeface="Times New Roman"/>
                <a:ea typeface="Times New Roman"/>
                <a:cs typeface="Times New Roman"/>
              </a:rPr>
              <a:t> </a:t>
            </a:r>
            <a:endParaRPr lang="en-US" sz="1100" kern="100" dirty="0">
              <a:latin typeface="+mn-lt"/>
              <a:ea typeface="Calibri"/>
              <a:cs typeface="Times New Roman"/>
            </a:endParaRPr>
          </a:p>
          <a:p>
            <a:pPr marL="342900" marR="0" lvl="0" indent="-342900">
              <a:lnSpc>
                <a:spcPct val="107000"/>
              </a:lnSpc>
              <a:spcBef>
                <a:spcPts val="0"/>
              </a:spcBef>
              <a:spcAft>
                <a:spcPts val="0"/>
              </a:spcAft>
              <a:buFont typeface="Arial"/>
              <a:buChar char="●"/>
            </a:pPr>
            <a:r>
              <a:rPr lang="en-GB" sz="1200" u="none" strike="noStrike" kern="0" dirty="0">
                <a:latin typeface="Times New Roman"/>
                <a:ea typeface="Times New Roman"/>
                <a:cs typeface="Times New Roman"/>
              </a:rPr>
              <a:t>Customers belonging to 25 to 44 years of both gender, majority of clothing items of EveBuddy will be unisex that will help to enhance reuse of clothing items </a:t>
            </a:r>
            <a:endParaRPr lang="en-US" sz="1100" u="none" strike="noStrike" kern="100" dirty="0">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A2E7661E-765A-40FC-B618-3817F344E20E}" type="slidenum">
              <a:rPr lang="en-US" smtClean="0"/>
              <a:pPr/>
              <a:t>7</a:t>
            </a:fld>
            <a:endParaRPr lang="en-US"/>
          </a:p>
        </p:txBody>
      </p:sp>
    </p:spTree>
    <p:extLst>
      <p:ext uri="{BB962C8B-B14F-4D97-AF65-F5344CB8AC3E}">
        <p14:creationId xmlns:p14="http://schemas.microsoft.com/office/powerpoint/2010/main" val="420747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Thus, it can be concluded that the new clothing brand EveBuddy will have several opportunities in order to open new business in the UK market. For instance, the UK citizens are intended nowadays to approach sustainable clothes. Along with the online purchase behaviour and e-commerce shopping tendency will be beneficial for EveBuddy in order to optimise online business in the UK. However, there are several threats to the business of EveBuddy. The high inflation rate of the UK and staff shortages issue in the UK might prove a threat for the new business of EveBuddy. </a:t>
            </a:r>
            <a:endParaRPr lang="en-US" dirty="0"/>
          </a:p>
        </p:txBody>
      </p:sp>
      <p:sp>
        <p:nvSpPr>
          <p:cNvPr id="4" name="Slide Number Placeholder 3"/>
          <p:cNvSpPr>
            <a:spLocks noGrp="1"/>
          </p:cNvSpPr>
          <p:nvPr>
            <p:ph type="sldNum" sz="quarter" idx="10"/>
          </p:nvPr>
        </p:nvSpPr>
        <p:spPr/>
        <p:txBody>
          <a:bodyPr/>
          <a:lstStyle/>
          <a:p>
            <a:fld id="{A2E7661E-765A-40FC-B618-3817F344E20E}" type="slidenum">
              <a:rPr lang="en-US" smtClean="0"/>
              <a:pPr/>
              <a:t>11</a:t>
            </a:fld>
            <a:endParaRPr lang="en-US"/>
          </a:p>
        </p:txBody>
      </p:sp>
    </p:spTree>
    <p:extLst>
      <p:ext uri="{BB962C8B-B14F-4D97-AF65-F5344CB8AC3E}">
        <p14:creationId xmlns:p14="http://schemas.microsoft.com/office/powerpoint/2010/main" val="2352109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Thus, it can be concluded that the new clothing brand EveBuddy will have several opportunities in order to open new business in the UK market. For instance, the UK citizens are intended nowadays to approach sustainable clothes. Along with the online purchase behaviour and e-commerce shopping tendency will be beneficial for EveBuddy in order to optimise online business in the UK. However, there are several threats to the business of EveBuddy. The high inflation rate of the UK and staff shortages issue in the UK might prove a threat for the new business of EveBuddy. </a:t>
            </a:r>
            <a:endParaRPr lang="en-US" dirty="0"/>
          </a:p>
        </p:txBody>
      </p:sp>
      <p:sp>
        <p:nvSpPr>
          <p:cNvPr id="4" name="Slide Number Placeholder 3"/>
          <p:cNvSpPr>
            <a:spLocks noGrp="1"/>
          </p:cNvSpPr>
          <p:nvPr>
            <p:ph type="sldNum" sz="quarter" idx="10"/>
          </p:nvPr>
        </p:nvSpPr>
        <p:spPr/>
        <p:txBody>
          <a:bodyPr/>
          <a:lstStyle/>
          <a:p>
            <a:fld id="{A2E7661E-765A-40FC-B618-3817F344E20E}" type="slidenum">
              <a:rPr lang="en-US" smtClean="0"/>
              <a:pPr/>
              <a:t>12</a:t>
            </a:fld>
            <a:endParaRPr lang="en-US"/>
          </a:p>
        </p:txBody>
      </p:sp>
    </p:spTree>
    <p:extLst>
      <p:ext uri="{BB962C8B-B14F-4D97-AF65-F5344CB8AC3E}">
        <p14:creationId xmlns:p14="http://schemas.microsoft.com/office/powerpoint/2010/main" val="3431373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2FA3B2-FFC0-4FE6-A10A-AC1FAEE7A5BE}" type="datetimeFigureOut">
              <a:rPr lang="en-US" smtClean="0"/>
              <a:pPr/>
              <a:t>7/10/2023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B90F286F-A972-4E74-91FC-8EF8EAD001A0}"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327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2FA3B2-FFC0-4FE6-A10A-AC1FAEE7A5BE}"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0F286F-A972-4E74-91FC-8EF8EAD001A0}" type="slidenum">
              <a:rPr lang="en-US" smtClean="0"/>
              <a:pPr/>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493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FA3B2-FFC0-4FE6-A10A-AC1FAEE7A5BE}"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0F286F-A972-4E74-91FC-8EF8EAD001A0}" type="slidenum">
              <a:rPr lang="en-US" smtClean="0"/>
              <a:pPr/>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2832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2FA3B2-FFC0-4FE6-A10A-AC1FAEE7A5BE}"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0F286F-A972-4E74-91FC-8EF8EAD001A0}" type="slidenum">
              <a:rPr lang="en-US" smtClean="0"/>
              <a:pPr/>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4854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2FA3B2-FFC0-4FE6-A10A-AC1FAEE7A5BE}" type="datetimeFigureOut">
              <a:rPr lang="en-US" smtClean="0"/>
              <a:pPr/>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0F286F-A972-4E74-91FC-8EF8EAD001A0}" type="slidenum">
              <a:rPr lang="en-US" smtClean="0"/>
              <a:pPr/>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2330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2FA3B2-FFC0-4FE6-A10A-AC1FAEE7A5BE}" type="datetimeFigureOut">
              <a:rPr lang="en-US" smtClean="0"/>
              <a:pPr/>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0F286F-A972-4E74-91FC-8EF8EAD001A0}" type="slidenum">
              <a:rPr lang="en-US" smtClean="0"/>
              <a:pPr/>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6774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2FA3B2-FFC0-4FE6-A10A-AC1FAEE7A5BE}" type="datetimeFigureOut">
              <a:rPr lang="en-US" smtClean="0"/>
              <a:pPr/>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0F286F-A972-4E74-91FC-8EF8EAD001A0}" type="slidenum">
              <a:rPr lang="en-US" smtClean="0"/>
              <a:pPr/>
              <a:t>‹#›</a:t>
            </a:fld>
            <a:endParaRPr lang="en-US"/>
          </a:p>
        </p:txBody>
      </p:sp>
    </p:spTree>
    <p:extLst>
      <p:ext uri="{BB962C8B-B14F-4D97-AF65-F5344CB8AC3E}">
        <p14:creationId xmlns:p14="http://schemas.microsoft.com/office/powerpoint/2010/main" val="232426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2FA3B2-FFC0-4FE6-A10A-AC1FAEE7A5BE}"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0F286F-A972-4E74-91FC-8EF8EAD001A0}"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359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C2FA3B2-FFC0-4FE6-A10A-AC1FAEE7A5BE}" type="datetimeFigureOut">
              <a:rPr lang="en-US" smtClean="0"/>
              <a:pPr/>
              <a:t>7/10/2023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B90F286F-A972-4E74-91FC-8EF8EAD001A0}" type="slidenum">
              <a:rPr lang="en-US" smtClean="0"/>
              <a:pPr/>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9587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2FA3B2-FFC0-4FE6-A10A-AC1FAEE7A5BE}"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0F286F-A972-4E74-91FC-8EF8EAD001A0}" type="slidenum">
              <a:rPr lang="en-US" smtClean="0"/>
              <a:pPr/>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2893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2FA3B2-FFC0-4FE6-A10A-AC1FAEE7A5BE}"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0F286F-A972-4E74-91FC-8EF8EAD001A0}" type="slidenum">
              <a:rPr lang="en-US" smtClean="0"/>
              <a:pPr/>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2718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C2FA3B2-FFC0-4FE6-A10A-AC1FAEE7A5BE}" type="datetimeFigureOut">
              <a:rPr lang="en-US" smtClean="0"/>
              <a:pPr/>
              <a:t>7/10/2023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90F286F-A972-4E74-91FC-8EF8EAD001A0}"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2549176"/>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42576E1-8D61-E6C2-3496-03248910C1E1}"/>
              </a:ext>
            </a:extLst>
          </p:cNvPr>
          <p:cNvSpPr>
            <a:spLocks noGrp="1"/>
          </p:cNvSpPr>
          <p:nvPr>
            <p:ph type="title"/>
          </p:nvPr>
        </p:nvSpPr>
        <p:spPr>
          <a:xfrm>
            <a:off x="1454239" y="1524000"/>
            <a:ext cx="8643154" cy="2120080"/>
          </a:xfrm>
        </p:spPr>
        <p:txBody>
          <a:bodyPr>
            <a:normAutofit fontScale="90000"/>
          </a:bodyPr>
          <a:lstStyle/>
          <a:p>
            <a:pPr algn="ctr"/>
            <a:br>
              <a:rPr lang="en-IN" dirty="0"/>
            </a:br>
            <a:br>
              <a:rPr lang="en-IN" dirty="0"/>
            </a:br>
            <a:br>
              <a:rPr lang="en-IN" dirty="0"/>
            </a:br>
            <a:r>
              <a:rPr lang="en-GB" altLang="en-US" sz="3600" dirty="0">
                <a:effectLst>
                  <a:outerShdw blurRad="38100" dist="38100" dir="2700000" algn="tl">
                    <a:srgbClr val="000000">
                      <a:alpha val="43137"/>
                    </a:srgbClr>
                  </a:outerShdw>
                </a:effectLst>
              </a:rPr>
              <a:t>MBA – Master of Business Administration</a:t>
            </a:r>
            <a:br>
              <a:rPr lang="en-GB" altLang="en-US" sz="2000" dirty="0"/>
            </a:br>
            <a:br>
              <a:rPr lang="en-GB" altLang="en-US" sz="1600" dirty="0"/>
            </a:br>
            <a:r>
              <a:rPr lang="en-GB" dirty="0"/>
              <a:t>LCM7001</a:t>
            </a:r>
            <a:br>
              <a:rPr lang="en-GB" dirty="0"/>
            </a:br>
            <a:r>
              <a:rPr lang="en-IN" dirty="0"/>
              <a:t>Marketing management</a:t>
            </a:r>
          </a:p>
        </p:txBody>
      </p:sp>
      <p:sp>
        <p:nvSpPr>
          <p:cNvPr id="7" name="Text Placeholder 6">
            <a:extLst>
              <a:ext uri="{FF2B5EF4-FFF2-40B4-BE49-F238E27FC236}">
                <a16:creationId xmlns:a16="http://schemas.microsoft.com/office/drawing/2014/main" id="{CBF6540E-9290-60E2-08FA-20505A84F45F}"/>
              </a:ext>
            </a:extLst>
          </p:cNvPr>
          <p:cNvSpPr>
            <a:spLocks noGrp="1"/>
          </p:cNvSpPr>
          <p:nvPr>
            <p:ph type="body" idx="1"/>
          </p:nvPr>
        </p:nvSpPr>
        <p:spPr>
          <a:xfrm>
            <a:off x="1454239" y="3806195"/>
            <a:ext cx="8630446" cy="1527805"/>
          </a:xfrm>
        </p:spPr>
        <p:txBody>
          <a:bodyPr>
            <a:noAutofit/>
          </a:bodyPr>
          <a:lstStyle/>
          <a:p>
            <a:r>
              <a:rPr lang="en-IN" dirty="0">
                <a:latin typeface="Times New Roman" panose="02020603050405020304" pitchFamily="18" charset="0"/>
                <a:cs typeface="Times New Roman" panose="02020603050405020304" pitchFamily="18" charset="0"/>
              </a:rPr>
              <a:t>Name: Gurbinder Kaur</a:t>
            </a:r>
          </a:p>
          <a:p>
            <a:r>
              <a:rPr lang="en-IN" dirty="0">
                <a:latin typeface="Times New Roman" panose="02020603050405020304" pitchFamily="18" charset="0"/>
                <a:cs typeface="Times New Roman" panose="02020603050405020304" pitchFamily="18" charset="0"/>
              </a:rPr>
              <a:t>Student Id: 2229185</a:t>
            </a:r>
          </a:p>
          <a:p>
            <a:r>
              <a:rPr lang="en-IN" dirty="0">
                <a:latin typeface="Times New Roman" panose="02020603050405020304" pitchFamily="18" charset="0"/>
                <a:cs typeface="Times New Roman" panose="02020603050405020304" pitchFamily="18" charset="0"/>
              </a:rPr>
              <a:t>University Name: University of Wales Trinity Saint David</a:t>
            </a:r>
          </a:p>
        </p:txBody>
      </p:sp>
      <p:pic>
        <p:nvPicPr>
          <p:cNvPr id="8" name="Picture 1" descr="TSD_logo2010">
            <a:extLst>
              <a:ext uri="{FF2B5EF4-FFF2-40B4-BE49-F238E27FC236}">
                <a16:creationId xmlns:a16="http://schemas.microsoft.com/office/drawing/2014/main" id="{D1DC33BD-2830-2682-C987-DBCA725DFA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355" y="280797"/>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3301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2EE01-E30E-F3EC-E398-168738C4F009}"/>
              </a:ext>
            </a:extLst>
          </p:cNvPr>
          <p:cNvSpPr>
            <a:spLocks noGrp="1"/>
          </p:cNvSpPr>
          <p:nvPr>
            <p:ph type="title"/>
          </p:nvPr>
        </p:nvSpPr>
        <p:spPr/>
        <p:txBody>
          <a:bodyPr/>
          <a:lstStyle/>
          <a:p>
            <a:r>
              <a:rPr lang="en-IN" dirty="0"/>
              <a:t>Table Of contents</a:t>
            </a:r>
          </a:p>
        </p:txBody>
      </p:sp>
      <p:sp>
        <p:nvSpPr>
          <p:cNvPr id="4" name="TextBox 3">
            <a:extLst>
              <a:ext uri="{FF2B5EF4-FFF2-40B4-BE49-F238E27FC236}">
                <a16:creationId xmlns:a16="http://schemas.microsoft.com/office/drawing/2014/main" id="{E4F28024-A6C6-0568-76EF-ED00645D1EBE}"/>
              </a:ext>
            </a:extLst>
          </p:cNvPr>
          <p:cNvSpPr txBox="1"/>
          <p:nvPr/>
        </p:nvSpPr>
        <p:spPr>
          <a:xfrm>
            <a:off x="1451579" y="1853754"/>
            <a:ext cx="9603275" cy="3416320"/>
          </a:xfrm>
          <a:prstGeom prst="rect">
            <a:avLst/>
          </a:prstGeom>
          <a:noFill/>
        </p:spPr>
        <p:txBody>
          <a:bodyPr wrap="square" rtlCol="0">
            <a:spAutoFit/>
          </a:bodyPr>
          <a:lstStyle/>
          <a:p>
            <a:pPr marL="342900" indent="-342900">
              <a:buFont typeface="+mj-lt"/>
              <a:buAutoNum type="arabicPeriod"/>
            </a:pPr>
            <a:r>
              <a:rPr lang="en-IN" dirty="0"/>
              <a:t>Introduction……………………………………………………………………………………03</a:t>
            </a:r>
          </a:p>
          <a:p>
            <a:pPr marL="342900" indent="-342900">
              <a:buFont typeface="+mj-lt"/>
              <a:buAutoNum type="arabicPeriod"/>
            </a:pPr>
            <a:r>
              <a:rPr lang="en-GB" sz="1800" kern="0" dirty="0">
                <a:latin typeface="Times New Roman" panose="02020603050405020304" pitchFamily="18" charset="0"/>
                <a:ea typeface="Times New Roman"/>
                <a:cs typeface="Times New Roman" panose="02020603050405020304" pitchFamily="18" charset="0"/>
              </a:rPr>
              <a:t>Internal &amp; external factors</a:t>
            </a:r>
            <a:r>
              <a:rPr lang="en-IN" sz="1800" kern="0" dirty="0">
                <a:latin typeface="Times New Roman" panose="02020603050405020304" pitchFamily="18" charset="0"/>
                <a:ea typeface="Times New Roman"/>
                <a:cs typeface="Times New Roman" panose="02020603050405020304" pitchFamily="18" charset="0"/>
              </a:rPr>
              <a:t>……………………………………………………………………..04</a:t>
            </a:r>
            <a:endParaRPr lang="en-IN" dirty="0"/>
          </a:p>
          <a:p>
            <a:pPr marL="342900" indent="-342900">
              <a:buFont typeface="+mj-lt"/>
              <a:buAutoNum type="arabicPeriod"/>
            </a:pPr>
            <a:r>
              <a:rPr lang="en-US" sz="1800" kern="0" dirty="0">
                <a:latin typeface="Times New Roman"/>
                <a:ea typeface="Times New Roman"/>
              </a:rPr>
              <a:t>Key business environment elements might contribute to market failure…</a:t>
            </a:r>
            <a:r>
              <a:rPr lang="en-IN" sz="1800" kern="0" dirty="0">
                <a:latin typeface="Times New Roman"/>
                <a:ea typeface="Times New Roman"/>
              </a:rPr>
              <a:t>……………………</a:t>
            </a:r>
            <a:r>
              <a:rPr lang="en-IN" kern="0" dirty="0">
                <a:latin typeface="Times New Roman"/>
                <a:ea typeface="Times New Roman"/>
              </a:rPr>
              <a:t>05</a:t>
            </a:r>
            <a:endParaRPr lang="en-IN" dirty="0"/>
          </a:p>
          <a:p>
            <a:pPr marL="342900" indent="-342900">
              <a:buFont typeface="+mj-lt"/>
              <a:buAutoNum type="arabicPeriod"/>
            </a:pPr>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A</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ppropriate </a:t>
            </a:r>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R</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esources to meet existing environmental concerns</a:t>
            </a:r>
            <a:r>
              <a:rPr lang="en-IN" sz="1800" kern="0" dirty="0">
                <a:effectLst/>
                <a:latin typeface="Times New Roman" panose="02020603050405020304" pitchFamily="18" charset="0"/>
                <a:ea typeface="Times New Roman" panose="02020603050405020304" pitchFamily="18" charset="0"/>
                <a:cs typeface="Times New Roman" panose="02020603050405020304" pitchFamily="18" charset="0"/>
              </a:rPr>
              <a:t>………………………..……06</a:t>
            </a:r>
            <a:endParaRPr lang="en-IN" dirty="0"/>
          </a:p>
          <a:p>
            <a:pPr marL="342900" indent="-342900">
              <a:buFont typeface="+mj-lt"/>
              <a:buAutoNum type="arabicPeriod"/>
            </a:pPr>
            <a:r>
              <a:rPr lang="en-US" sz="1800" i="0" dirty="0">
                <a:effectLst/>
                <a:latin typeface="Söhne"/>
              </a:rPr>
              <a:t>Competitive Strategy for Amazon in the Post-Pandemic Global Business Environment</a:t>
            </a:r>
            <a:r>
              <a:rPr lang="en-IN" sz="1800" i="0" dirty="0">
                <a:effectLst/>
                <a:latin typeface="Söhne"/>
              </a:rPr>
              <a:t>…..…….</a:t>
            </a:r>
            <a:r>
              <a:rPr lang="en-IN" dirty="0">
                <a:latin typeface="Söhne"/>
              </a:rPr>
              <a:t>08</a:t>
            </a:r>
            <a:endParaRPr lang="en-IN" dirty="0"/>
          </a:p>
          <a:p>
            <a:pPr marL="342900" indent="-342900">
              <a:buFont typeface="+mj-lt"/>
              <a:buAutoNum type="arabicPeriod"/>
            </a:pPr>
            <a:r>
              <a:rPr lang="en-US" sz="1800" dirty="0">
                <a:latin typeface="Times New Roman" pitchFamily="18" charset="0"/>
                <a:cs typeface="Times New Roman" pitchFamily="18" charset="0"/>
              </a:rPr>
              <a:t>Strategies for green marketing and corporate social responsibility</a:t>
            </a:r>
            <a:r>
              <a:rPr lang="en-IN" sz="1800" dirty="0">
                <a:latin typeface="Times New Roman" pitchFamily="18" charset="0"/>
                <a:cs typeface="Times New Roman" pitchFamily="18" charset="0"/>
              </a:rPr>
              <a:t>……………………………09</a:t>
            </a:r>
            <a:endParaRPr lang="en-IN" dirty="0"/>
          </a:p>
          <a:p>
            <a:pPr marL="342900" indent="-342900">
              <a:buFont typeface="+mj-lt"/>
              <a:buAutoNum type="arabicPeriod"/>
            </a:pPr>
            <a:r>
              <a:rPr lang="en-US" sz="1800" dirty="0"/>
              <a:t>Recommendations to the organisation on the aforementioned factors</a:t>
            </a:r>
            <a:r>
              <a:rPr lang="en-IN" sz="1800" dirty="0"/>
              <a:t>………………………10</a:t>
            </a:r>
            <a:endParaRPr lang="en-IN" dirty="0"/>
          </a:p>
          <a:p>
            <a:pPr marL="342900" indent="-342900">
              <a:buFont typeface="+mj-lt"/>
              <a:buAutoNum type="arabicPeriod"/>
            </a:pPr>
            <a:r>
              <a:rPr lang="en-IN" dirty="0"/>
              <a:t>References……………………………………………………………………………………....11</a:t>
            </a:r>
          </a:p>
          <a:p>
            <a:pPr marL="342900" indent="-342900">
              <a:buFont typeface="+mj-lt"/>
              <a:buAutoNum type="arabicPeriod"/>
            </a:pPr>
            <a:endParaRPr lang="en-IN" dirty="0"/>
          </a:p>
          <a:p>
            <a:pPr marL="342900" indent="-342900">
              <a:buFont typeface="+mj-lt"/>
              <a:buAutoNum type="arabicPeriod"/>
            </a:pPr>
            <a:endParaRPr lang="en-IN" dirty="0"/>
          </a:p>
          <a:p>
            <a:pPr marL="342900" indent="-342900">
              <a:buFont typeface="+mj-lt"/>
              <a:buAutoNum type="arabicPeriod"/>
            </a:pPr>
            <a:endParaRPr lang="en-IN" dirty="0"/>
          </a:p>
          <a:p>
            <a:pPr marL="342900" indent="-342900">
              <a:buFont typeface="+mj-lt"/>
              <a:buAutoNum type="arabicPeriod"/>
            </a:pPr>
            <a:endParaRPr lang="en-IN" dirty="0"/>
          </a:p>
        </p:txBody>
      </p:sp>
    </p:spTree>
    <p:extLst>
      <p:ext uri="{BB962C8B-B14F-4D97-AF65-F5344CB8AC3E}">
        <p14:creationId xmlns:p14="http://schemas.microsoft.com/office/powerpoint/2010/main" val="3965968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461E9-3298-0B52-53D9-AB2B3C85492D}"/>
              </a:ext>
            </a:extLst>
          </p:cNvPr>
          <p:cNvSpPr>
            <a:spLocks noGrp="1"/>
          </p:cNvSpPr>
          <p:nvPr>
            <p:ph type="title"/>
          </p:nvPr>
        </p:nvSpPr>
        <p:spPr/>
        <p:txBody>
          <a:bodyPr>
            <a:normAutofit/>
          </a:bodyPr>
          <a:lstStyle/>
          <a:p>
            <a:pPr marL="0" marR="0">
              <a:lnSpc>
                <a:spcPct val="150000"/>
              </a:lnSpc>
              <a:spcBef>
                <a:spcPts val="0"/>
              </a:spcBef>
              <a:spcAft>
                <a:spcPts val="0"/>
              </a:spcAft>
            </a:pPr>
            <a:r>
              <a:rPr lang="en-GB" sz="2000" b="1" kern="0" dirty="0">
                <a:latin typeface="Times New Roman"/>
                <a:ea typeface="Times New Roman"/>
              </a:rPr>
              <a:t>1.  </a:t>
            </a:r>
            <a:r>
              <a:rPr lang="en-GB" sz="2400" b="1" kern="0" dirty="0">
                <a:latin typeface="Times New Roman"/>
                <a:ea typeface="Times New Roman"/>
              </a:rPr>
              <a:t>Introduction</a:t>
            </a:r>
            <a:endParaRPr lang="en-US" sz="2400" b="1" kern="0" dirty="0">
              <a:latin typeface="Times New Roman"/>
              <a:ea typeface="Times New Roman"/>
            </a:endParaRPr>
          </a:p>
        </p:txBody>
      </p:sp>
      <p:sp>
        <p:nvSpPr>
          <p:cNvPr id="5" name="Text Placeholder 4">
            <a:extLst>
              <a:ext uri="{FF2B5EF4-FFF2-40B4-BE49-F238E27FC236}">
                <a16:creationId xmlns:a16="http://schemas.microsoft.com/office/drawing/2014/main" id="{4F7B9937-67A8-9DCA-6EBF-FBF2264C82A8}"/>
              </a:ext>
            </a:extLst>
          </p:cNvPr>
          <p:cNvSpPr>
            <a:spLocks noGrp="1"/>
          </p:cNvSpPr>
          <p:nvPr>
            <p:ph type="body" sz="half" idx="4294967295"/>
          </p:nvPr>
        </p:nvSpPr>
        <p:spPr>
          <a:xfrm>
            <a:off x="1451578" y="1849438"/>
            <a:ext cx="7479061" cy="3900487"/>
          </a:xfrm>
        </p:spPr>
        <p:txBody>
          <a:bodyPr>
            <a:normAutofit/>
          </a:bodyPr>
          <a:lstStyle/>
          <a:p>
            <a:pPr marL="285750" indent="-285750">
              <a:buFont typeface="Wingdings" panose="05000000000000000000" pitchFamily="2" charset="2"/>
              <a:buChar char="Ø"/>
            </a:pPr>
            <a:r>
              <a:rPr lang="en-US" sz="1800" kern="0" dirty="0">
                <a:latin typeface="Times New Roman" pitchFamily="18" charset="0"/>
                <a:ea typeface="Times New Roman"/>
                <a:cs typeface="Times New Roman" pitchFamily="18" charset="0"/>
              </a:rPr>
              <a:t>Amazon is a multinational technology corporation based in the United States. </a:t>
            </a:r>
          </a:p>
          <a:p>
            <a:pPr marL="285750" indent="-285750">
              <a:buFont typeface="Wingdings" panose="05000000000000000000" pitchFamily="2" charset="2"/>
              <a:buChar char="Ø"/>
            </a:pPr>
            <a:r>
              <a:rPr lang="en-US" sz="1800" kern="0" dirty="0">
                <a:latin typeface="Times New Roman" pitchFamily="18" charset="0"/>
                <a:ea typeface="Times New Roman"/>
                <a:cs typeface="Times New Roman" pitchFamily="18" charset="0"/>
              </a:rPr>
              <a:t>Amazon was launched in 1994 by Jeff Bezos as an online book marketplace. Its product line has grown</a:t>
            </a:r>
          </a:p>
          <a:p>
            <a:pPr marL="285750" indent="-285750">
              <a:buFont typeface="Wingdings" panose="05000000000000000000" pitchFamily="2" charset="2"/>
              <a:buChar char="Ø"/>
            </a:pPr>
            <a:r>
              <a:rPr lang="en-US" sz="1800" kern="0" dirty="0">
                <a:latin typeface="Times New Roman" pitchFamily="18" charset="0"/>
                <a:ea typeface="Times New Roman"/>
                <a:cs typeface="Times New Roman" pitchFamily="18" charset="0"/>
              </a:rPr>
              <a:t>over time to cover a wide range of items such as electronics, fashion, furniture, and much more.</a:t>
            </a:r>
            <a:endParaRPr lang="en-GB" sz="1800" kern="0" dirty="0">
              <a:latin typeface="Times New Roman" pitchFamily="18" charset="0"/>
              <a:ea typeface="Times New Roman"/>
              <a:cs typeface="Times New Roman" pitchFamily="18" charset="0"/>
            </a:endParaRPr>
          </a:p>
          <a:p>
            <a:pPr marL="285750" indent="-285750">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Amazon has grown globally and now has separate retail websites for each country. It has achieved great success and has established itself as a dominating force in the e-commerce market, influencing consumer trends and online shopping experiences. (</a:t>
            </a:r>
            <a:r>
              <a:rPr lang="en-US" sz="1800" b="0" i="0" dirty="0">
                <a:effectLst/>
                <a:latin typeface="Times New Roman" panose="02020603050405020304" pitchFamily="18" charset="0"/>
                <a:cs typeface="Times New Roman" panose="02020603050405020304" pitchFamily="18" charset="0"/>
              </a:rPr>
              <a:t>Kumar, N., 1997)</a:t>
            </a:r>
            <a:endParaRPr lang="en-US" sz="1800" dirty="0">
              <a:latin typeface="Times New Roman" panose="02020603050405020304" pitchFamily="18" charset="0"/>
              <a:cs typeface="Times New Roman" panose="02020603050405020304" pitchFamily="18" charset="0"/>
            </a:endParaRPr>
          </a:p>
          <a:p>
            <a:endParaRPr lang="en-IN" dirty="0"/>
          </a:p>
        </p:txBody>
      </p:sp>
      <p:sp>
        <p:nvSpPr>
          <p:cNvPr id="11266" name="AutoShape 2" descr="8,600+ Sustainable Fashion Stock Photos, Pictures &amp; Royalty-Free Images -  iStock | Recycle fashion, Sustainable fashion shoes, Fash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a:extLst>
              <a:ext uri="{FF2B5EF4-FFF2-40B4-BE49-F238E27FC236}">
                <a16:creationId xmlns:a16="http://schemas.microsoft.com/office/drawing/2014/main" id="{8802B2ED-0F83-3ECC-C660-2E809B4668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7290" y="2077156"/>
            <a:ext cx="3273778" cy="3900487"/>
          </a:xfrm>
          <a:prstGeom prst="rect">
            <a:avLst/>
          </a:prstGeom>
        </p:spPr>
      </p:pic>
    </p:spTree>
    <p:extLst>
      <p:ext uri="{BB962C8B-B14F-4D97-AF65-F5344CB8AC3E}">
        <p14:creationId xmlns:p14="http://schemas.microsoft.com/office/powerpoint/2010/main" val="2742717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A06532B-3319-60EF-BAB7-0B30FC19EDDF}"/>
              </a:ext>
            </a:extLst>
          </p:cNvPr>
          <p:cNvSpPr>
            <a:spLocks noGrp="1"/>
          </p:cNvSpPr>
          <p:nvPr>
            <p:ph type="title"/>
          </p:nvPr>
        </p:nvSpPr>
        <p:spPr>
          <a:xfrm>
            <a:off x="1447191" y="804163"/>
            <a:ext cx="9607661" cy="658877"/>
          </a:xfrm>
        </p:spPr>
        <p:txBody>
          <a:bodyPr>
            <a:normAutofit/>
          </a:bodyPr>
          <a:lstStyle/>
          <a:p>
            <a:r>
              <a:rPr lang="en-GB" sz="2800" b="1" kern="0" dirty="0">
                <a:latin typeface="Times New Roman" panose="02020603050405020304" pitchFamily="18" charset="0"/>
                <a:ea typeface="Times New Roman"/>
                <a:cs typeface="Times New Roman" panose="02020603050405020304" pitchFamily="18" charset="0"/>
              </a:rPr>
              <a:t>2. Internal &amp; external factors</a:t>
            </a:r>
            <a:endParaRPr lang="en-IN" sz="2800" dirty="0"/>
          </a:p>
        </p:txBody>
      </p:sp>
      <p:sp>
        <p:nvSpPr>
          <p:cNvPr id="9" name="Text Placeholder 8">
            <a:extLst>
              <a:ext uri="{FF2B5EF4-FFF2-40B4-BE49-F238E27FC236}">
                <a16:creationId xmlns:a16="http://schemas.microsoft.com/office/drawing/2014/main" id="{C641D90C-E033-D8FC-D576-D6742BECD580}"/>
              </a:ext>
            </a:extLst>
          </p:cNvPr>
          <p:cNvSpPr>
            <a:spLocks noGrp="1"/>
          </p:cNvSpPr>
          <p:nvPr>
            <p:ph type="body" idx="1"/>
          </p:nvPr>
        </p:nvSpPr>
        <p:spPr>
          <a:xfrm>
            <a:off x="1447191" y="2019549"/>
            <a:ext cx="4645152" cy="489971"/>
          </a:xfrm>
        </p:spPr>
        <p:txBody>
          <a:bodyPr/>
          <a:lstStyle/>
          <a:p>
            <a:r>
              <a:rPr lang="en-GB" sz="2400" b="1" kern="0" dirty="0">
                <a:latin typeface="Times New Roman" panose="02020603050405020304" pitchFamily="18" charset="0"/>
                <a:ea typeface="Times New Roman"/>
                <a:cs typeface="Times New Roman" panose="02020603050405020304" pitchFamily="18" charset="0"/>
              </a:rPr>
              <a:t>Internal factors</a:t>
            </a:r>
            <a:endParaRPr lang="en-IN" dirty="0"/>
          </a:p>
        </p:txBody>
      </p:sp>
      <p:sp>
        <p:nvSpPr>
          <p:cNvPr id="10" name="Content Placeholder 9">
            <a:extLst>
              <a:ext uri="{FF2B5EF4-FFF2-40B4-BE49-F238E27FC236}">
                <a16:creationId xmlns:a16="http://schemas.microsoft.com/office/drawing/2014/main" id="{34680FCF-3BF7-6278-16E0-D5BE96ECD37D}"/>
              </a:ext>
            </a:extLst>
          </p:cNvPr>
          <p:cNvSpPr>
            <a:spLocks noGrp="1"/>
          </p:cNvSpPr>
          <p:nvPr>
            <p:ph sz="half" idx="2"/>
          </p:nvPr>
        </p:nvSpPr>
        <p:spPr>
          <a:xfrm>
            <a:off x="1447191" y="2641259"/>
            <a:ext cx="4645152" cy="2827468"/>
          </a:xfrm>
        </p:spPr>
        <p:txBody>
          <a:bodyPr>
            <a:normAutofit fontScale="62500" lnSpcReduction="20000"/>
          </a:bodyPr>
          <a:lstStyle/>
          <a:p>
            <a:pPr marR="0" algn="just">
              <a:spcBef>
                <a:spcPts val="0"/>
              </a:spcBef>
              <a:spcAft>
                <a:spcPts val="0"/>
              </a:spcAft>
              <a:buFont typeface="Wingdings" panose="05000000000000000000" pitchFamily="2" charset="2"/>
              <a:buChar char="ü"/>
            </a:pPr>
            <a:r>
              <a:rPr lang="en-IN" sz="2500" b="0" i="0" dirty="0">
                <a:solidFill>
                  <a:srgbClr val="374151"/>
                </a:solidFill>
                <a:effectLst/>
                <a:latin typeface="Times New Roman" panose="02020603050405020304" pitchFamily="18" charset="0"/>
                <a:cs typeface="Times New Roman" panose="02020603050405020304" pitchFamily="18" charset="0"/>
              </a:rPr>
              <a:t>Strong brand reputation: </a:t>
            </a:r>
            <a:r>
              <a:rPr lang="en-US" sz="2500" b="0" i="0" dirty="0">
                <a:solidFill>
                  <a:srgbClr val="374151"/>
                </a:solidFill>
                <a:effectLst/>
                <a:latin typeface="Times New Roman" panose="02020603050405020304" pitchFamily="18" charset="0"/>
                <a:cs typeface="Times New Roman" panose="02020603050405020304" pitchFamily="18" charset="0"/>
              </a:rPr>
              <a:t>Amazon has established itself as a trustworthy and dependable company, known for its extensive product range, affordable pricing, and prompt delivery services. Amazon has a competitive advantage in the market because of its strong brand reputation. (</a:t>
            </a:r>
            <a:r>
              <a:rPr lang="en-US" sz="2500" b="0" i="0" dirty="0">
                <a:solidFill>
                  <a:srgbClr val="222222"/>
                </a:solidFill>
                <a:effectLst/>
                <a:latin typeface="Times New Roman" panose="02020603050405020304" pitchFamily="18" charset="0"/>
                <a:cs typeface="Times New Roman" panose="02020603050405020304" pitchFamily="18" charset="0"/>
              </a:rPr>
              <a:t>Berry, L.L.2006)</a:t>
            </a:r>
            <a:endParaRPr lang="en-GB" sz="2500" b="0" i="0" kern="0" dirty="0">
              <a:solidFill>
                <a:srgbClr val="374151"/>
              </a:solidFill>
              <a:effectLst/>
              <a:latin typeface="Times New Roman" panose="02020603050405020304" pitchFamily="18" charset="0"/>
              <a:cs typeface="Times New Roman" panose="02020603050405020304" pitchFamily="18" charset="0"/>
            </a:endParaRPr>
          </a:p>
          <a:p>
            <a:pPr marR="0" algn="just">
              <a:spcBef>
                <a:spcPts val="0"/>
              </a:spcBef>
              <a:spcAft>
                <a:spcPts val="0"/>
              </a:spcAft>
              <a:buFont typeface="Wingdings" panose="05000000000000000000" pitchFamily="2" charset="2"/>
              <a:buChar char="ü"/>
            </a:pPr>
            <a:r>
              <a:rPr lang="en-US" sz="2500" kern="0" dirty="0">
                <a:latin typeface="Times New Roman" panose="02020603050405020304" pitchFamily="18" charset="0"/>
                <a:ea typeface="Times New Roman"/>
                <a:cs typeface="Times New Roman" panose="02020603050405020304" pitchFamily="18" charset="0"/>
              </a:rPr>
              <a:t>Technological innovation: Amazon has been at the vanguard of technical breakthroughs, aggressively investing in fields such as artificial intelligence (AI), machine learning (ML), robotics, and cloud computing. </a:t>
            </a:r>
            <a:endParaRPr lang="en-GB" sz="2500" kern="0" dirty="0">
              <a:latin typeface="Times New Roman" panose="02020603050405020304" pitchFamily="18" charset="0"/>
              <a:ea typeface="Times New Roman"/>
              <a:cs typeface="Times New Roman" panose="02020603050405020304" pitchFamily="18" charset="0"/>
            </a:endParaRPr>
          </a:p>
          <a:p>
            <a:endParaRPr lang="en-IN" dirty="0"/>
          </a:p>
        </p:txBody>
      </p:sp>
      <p:sp>
        <p:nvSpPr>
          <p:cNvPr id="11" name="Text Placeholder 10">
            <a:extLst>
              <a:ext uri="{FF2B5EF4-FFF2-40B4-BE49-F238E27FC236}">
                <a16:creationId xmlns:a16="http://schemas.microsoft.com/office/drawing/2014/main" id="{74C80932-ADEB-DAFA-E28E-A7DC00E915A6}"/>
              </a:ext>
            </a:extLst>
          </p:cNvPr>
          <p:cNvSpPr>
            <a:spLocks noGrp="1"/>
          </p:cNvSpPr>
          <p:nvPr>
            <p:ph type="body" sz="quarter" idx="3"/>
          </p:nvPr>
        </p:nvSpPr>
        <p:spPr>
          <a:xfrm>
            <a:off x="6412362" y="2023003"/>
            <a:ext cx="4645152" cy="486517"/>
          </a:xfrm>
        </p:spPr>
        <p:txBody>
          <a:bodyPr>
            <a:normAutofit/>
          </a:bodyPr>
          <a:lstStyle/>
          <a:p>
            <a:r>
              <a:rPr lang="en-GB" sz="2400" b="1" kern="0" dirty="0">
                <a:latin typeface="Times New Roman"/>
                <a:ea typeface="Times New Roman"/>
              </a:rPr>
              <a:t>EXTERNAL FACTORS</a:t>
            </a:r>
            <a:endParaRPr lang="en-IN" sz="2400" dirty="0"/>
          </a:p>
        </p:txBody>
      </p:sp>
      <p:sp>
        <p:nvSpPr>
          <p:cNvPr id="12" name="Content Placeholder 11">
            <a:extLst>
              <a:ext uri="{FF2B5EF4-FFF2-40B4-BE49-F238E27FC236}">
                <a16:creationId xmlns:a16="http://schemas.microsoft.com/office/drawing/2014/main" id="{76DB992C-BFFB-63BC-8A79-CE65AA77878E}"/>
              </a:ext>
            </a:extLst>
          </p:cNvPr>
          <p:cNvSpPr>
            <a:spLocks noGrp="1"/>
          </p:cNvSpPr>
          <p:nvPr>
            <p:ph sz="quarter" idx="4"/>
          </p:nvPr>
        </p:nvSpPr>
        <p:spPr>
          <a:xfrm>
            <a:off x="6412362" y="2641259"/>
            <a:ext cx="4645152" cy="3007701"/>
          </a:xfrm>
        </p:spPr>
        <p:txBody>
          <a:bodyPr>
            <a:noAutofit/>
          </a:bodyPr>
          <a:lstStyle/>
          <a:p>
            <a:pPr>
              <a:lnSpc>
                <a:spcPct val="100000"/>
              </a:lnSpc>
              <a:buFont typeface="Wingdings" panose="05000000000000000000" pitchFamily="2" charset="2"/>
              <a:buChar char="ü"/>
            </a:pPr>
            <a:r>
              <a:rPr lang="en-IN" sz="1600" b="0" i="0" dirty="0">
                <a:solidFill>
                  <a:srgbClr val="374151"/>
                </a:solidFill>
                <a:effectLst/>
                <a:latin typeface="Times New Roman" panose="02020603050405020304" pitchFamily="18" charset="0"/>
                <a:cs typeface="Times New Roman" panose="02020603050405020304" pitchFamily="18" charset="0"/>
              </a:rPr>
              <a:t>E-commerce growth: </a:t>
            </a:r>
            <a:r>
              <a:rPr lang="en-US" sz="1600" b="0" i="0" dirty="0">
                <a:solidFill>
                  <a:srgbClr val="374151"/>
                </a:solidFill>
                <a:effectLst/>
                <a:latin typeface="Times New Roman" panose="02020603050405020304" pitchFamily="18" charset="0"/>
                <a:cs typeface="Times New Roman" panose="02020603050405020304" pitchFamily="18" charset="0"/>
              </a:rPr>
              <a:t>The COVID-19 pandemic has hastened the shift to online shopping, with more individuals relying on it for their buying needs. As the industry leader in e-commerce, Amazon has benefited from this trend and is well-positioned to capitalise on online retail's sustained expansion.</a:t>
            </a:r>
          </a:p>
          <a:p>
            <a:pPr>
              <a:lnSpc>
                <a:spcPct val="100000"/>
              </a:lnSpc>
              <a:buFont typeface="Wingdings" panose="05000000000000000000" pitchFamily="2" charset="2"/>
              <a:buChar char="ü"/>
            </a:pPr>
            <a:r>
              <a:rPr lang="en-IN" sz="1600" b="0" i="0" dirty="0">
                <a:solidFill>
                  <a:srgbClr val="374151"/>
                </a:solidFill>
                <a:effectLst/>
                <a:latin typeface="Times New Roman" panose="02020603050405020304" pitchFamily="18" charset="0"/>
                <a:cs typeface="Times New Roman" panose="02020603050405020304" pitchFamily="18" charset="0"/>
              </a:rPr>
              <a:t>Increased digital adoption:</a:t>
            </a:r>
            <a:r>
              <a:rPr lang="en-US" sz="1600" dirty="0">
                <a:solidFill>
                  <a:srgbClr val="374151"/>
                </a:solidFill>
                <a:latin typeface="Times New Roman" panose="02020603050405020304" pitchFamily="18" charset="0"/>
                <a:cs typeface="Times New Roman" panose="02020603050405020304" pitchFamily="18" charset="0"/>
              </a:rPr>
              <a:t> Individuals and organisations have been pushed to adopt digital solutions at an unprecedented rate as a result of the pandemic. Remote work, virtual meetings, and online collaboration tools are examples (Dwivedi et al., 2020)</a:t>
            </a:r>
            <a:endParaRPr lang="en-US" sz="1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1096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885743B-4154-4B00-2B4E-E49725DABD39}"/>
              </a:ext>
            </a:extLst>
          </p:cNvPr>
          <p:cNvSpPr>
            <a:spLocks noGrp="1"/>
          </p:cNvSpPr>
          <p:nvPr>
            <p:ph type="title"/>
          </p:nvPr>
        </p:nvSpPr>
        <p:spPr/>
        <p:txBody>
          <a:bodyPr/>
          <a:lstStyle/>
          <a:p>
            <a:r>
              <a:rPr lang="en-GB" sz="2400" b="1" kern="0" dirty="0">
                <a:latin typeface="Times New Roman"/>
                <a:ea typeface="Times New Roman"/>
              </a:rPr>
              <a:t>3. </a:t>
            </a:r>
            <a:r>
              <a:rPr lang="en-US" sz="2400" b="1" kern="0" dirty="0">
                <a:latin typeface="Times New Roman"/>
                <a:ea typeface="Times New Roman"/>
              </a:rPr>
              <a:t>Key business environment elements might contribute to market failure.</a:t>
            </a:r>
            <a:endParaRPr lang="en-IN" sz="2400" dirty="0"/>
          </a:p>
        </p:txBody>
      </p:sp>
      <p:sp>
        <p:nvSpPr>
          <p:cNvPr id="8" name="Content Placeholder 7">
            <a:extLst>
              <a:ext uri="{FF2B5EF4-FFF2-40B4-BE49-F238E27FC236}">
                <a16:creationId xmlns:a16="http://schemas.microsoft.com/office/drawing/2014/main" id="{E45AD76F-732F-27A5-6DB7-E7E7B11FDF89}"/>
              </a:ext>
            </a:extLst>
          </p:cNvPr>
          <p:cNvSpPr>
            <a:spLocks noGrp="1"/>
          </p:cNvSpPr>
          <p:nvPr>
            <p:ph sz="half" idx="1"/>
          </p:nvPr>
        </p:nvSpPr>
        <p:spPr>
          <a:xfrm>
            <a:off x="1447331" y="2010878"/>
            <a:ext cx="4645152" cy="5182402"/>
          </a:xfrm>
        </p:spPr>
        <p:txBody>
          <a:bodyPr>
            <a:noAutofit/>
          </a:bodyPr>
          <a:lstStyle/>
          <a:p>
            <a:pPr marL="0" marR="0" algn="just">
              <a:lnSpc>
                <a:spcPct val="100000"/>
              </a:lnSpc>
              <a:spcBef>
                <a:spcPts val="0"/>
              </a:spcBef>
              <a:spcAft>
                <a:spcPts val="0"/>
              </a:spcAft>
            </a:pPr>
            <a:r>
              <a:rPr lang="en-US" sz="1400" dirty="0">
                <a:latin typeface="Times New Roman" panose="02020603050405020304" pitchFamily="18" charset="0"/>
                <a:ea typeface="Times New Roman"/>
                <a:cs typeface="Times New Roman" panose="02020603050405020304" pitchFamily="18" charset="0"/>
              </a:rPr>
              <a:t>While Amazon has been extremely successful, some major aspects in the business climate could contribute to market failure if not addressed properly:</a:t>
            </a:r>
            <a:r>
              <a:rPr lang="en-GB" sz="1400" dirty="0">
                <a:latin typeface="Times New Roman" panose="02020603050405020304" pitchFamily="18" charset="0"/>
                <a:ea typeface="Times New Roman"/>
                <a:cs typeface="Times New Roman" panose="02020603050405020304" pitchFamily="18" charset="0"/>
              </a:rPr>
              <a:t> </a:t>
            </a:r>
            <a:endParaRPr lang="en-US" sz="1400" dirty="0">
              <a:latin typeface="Times New Roman" panose="02020603050405020304" pitchFamily="18" charset="0"/>
              <a:ea typeface="Times New Roman"/>
              <a:cs typeface="Times New Roman" panose="02020603050405020304" pitchFamily="18" charset="0"/>
            </a:endParaRPr>
          </a:p>
          <a:p>
            <a:pPr>
              <a:lnSpc>
                <a:spcPct val="100000"/>
              </a:lnSpc>
              <a:buFont typeface="Wingdings" panose="05000000000000000000" pitchFamily="2" charset="2"/>
              <a:buChar char="ü"/>
            </a:pPr>
            <a:r>
              <a:rPr lang="en-IN" sz="1400" b="0" i="0" dirty="0">
                <a:solidFill>
                  <a:srgbClr val="374151"/>
                </a:solidFill>
                <a:effectLst/>
                <a:latin typeface="Times New Roman" panose="02020603050405020304" pitchFamily="18" charset="0"/>
                <a:cs typeface="Times New Roman" panose="02020603050405020304" pitchFamily="18" charset="0"/>
              </a:rPr>
              <a:t>Intense competition: </a:t>
            </a:r>
            <a:r>
              <a:rPr lang="en-US" sz="1400" b="0" i="0" dirty="0">
                <a:solidFill>
                  <a:srgbClr val="374151"/>
                </a:solidFill>
                <a:effectLst/>
                <a:latin typeface="Times New Roman" panose="02020603050405020304" pitchFamily="18" charset="0"/>
                <a:cs typeface="Times New Roman" panose="02020603050405020304" pitchFamily="18" charset="0"/>
              </a:rPr>
              <a:t>The e-commerce business has a fiercely competitive landscape, with many competitors striving for market dominance. If Amazon fails to stay ahead of its competitors in terms of pricing, product range, customer service, and technical innovation, it may lose market share and experience a downturn in the company. (</a:t>
            </a:r>
            <a:r>
              <a:rPr lang="en-US" sz="1400" b="0" i="0" dirty="0">
                <a:solidFill>
                  <a:srgbClr val="222222"/>
                </a:solidFill>
                <a:effectLst/>
                <a:latin typeface="Times New Roman" panose="02020603050405020304" pitchFamily="18" charset="0"/>
                <a:cs typeface="Times New Roman" panose="02020603050405020304" pitchFamily="18" charset="0"/>
              </a:rPr>
              <a:t>Liu, C., 2021</a:t>
            </a:r>
            <a:r>
              <a:rPr lang="en-US" sz="1400" dirty="0">
                <a:solidFill>
                  <a:srgbClr val="222222"/>
                </a:solidFill>
                <a:latin typeface="Times New Roman" panose="02020603050405020304" pitchFamily="18" charset="0"/>
                <a:cs typeface="Times New Roman" panose="02020603050405020304" pitchFamily="18" charset="0"/>
              </a:rPr>
              <a:t>)</a:t>
            </a:r>
          </a:p>
          <a:p>
            <a:pPr>
              <a:lnSpc>
                <a:spcPct val="100000"/>
              </a:lnSpc>
              <a:buFont typeface="Wingdings" panose="05000000000000000000" pitchFamily="2" charset="2"/>
              <a:buChar char="ü"/>
            </a:pPr>
            <a:r>
              <a:rPr lang="en-IN" sz="1400" b="0" i="0" dirty="0">
                <a:solidFill>
                  <a:srgbClr val="374151"/>
                </a:solidFill>
                <a:effectLst/>
                <a:latin typeface="Times New Roman" panose="02020603050405020304" pitchFamily="18" charset="0"/>
                <a:cs typeface="Times New Roman" panose="02020603050405020304" pitchFamily="18" charset="0"/>
              </a:rPr>
              <a:t>Regulatory challenges: </a:t>
            </a:r>
            <a:r>
              <a:rPr lang="en-US" sz="1400" dirty="0">
                <a:solidFill>
                  <a:srgbClr val="374151"/>
                </a:solidFill>
                <a:latin typeface="Times New Roman" panose="02020603050405020304" pitchFamily="18" charset="0"/>
                <a:cs typeface="Times New Roman" panose="02020603050405020304" pitchFamily="18" charset="0"/>
              </a:rPr>
              <a:t> Amazon operates in several countries, each with its own set of legislation and policies. Increasing regulatory scrutiny, particularly in the areas of competition, data privacy, labour practices, and taxation, can pose substantial obstacles. Failure to comply with regulations or appropriately address these concerns could result in legal fights, reputational harm, and possibly market restrictions.</a:t>
            </a:r>
            <a:endParaRPr lang="en-US" sz="1400"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A2FEE365-B243-0E55-DFC8-D9F0EABDF03E}"/>
              </a:ext>
            </a:extLst>
          </p:cNvPr>
          <p:cNvSpPr>
            <a:spLocks noGrp="1"/>
          </p:cNvSpPr>
          <p:nvPr>
            <p:ph sz="half" idx="2"/>
          </p:nvPr>
        </p:nvSpPr>
        <p:spPr>
          <a:xfrm>
            <a:off x="6413771" y="2017343"/>
            <a:ext cx="4645152" cy="4035768"/>
          </a:xfrm>
        </p:spPr>
        <p:txBody>
          <a:bodyPr>
            <a:noAutofit/>
          </a:bodyPr>
          <a:lstStyle/>
          <a:p>
            <a:pPr>
              <a:lnSpc>
                <a:spcPct val="100000"/>
              </a:lnSpc>
            </a:pPr>
            <a:r>
              <a:rPr lang="en-IN" sz="1400" b="0" i="0" dirty="0">
                <a:effectLst/>
                <a:latin typeface="Times New Roman" panose="02020603050405020304" pitchFamily="18" charset="0"/>
                <a:cs typeface="Times New Roman" panose="02020603050405020304" pitchFamily="18" charset="0"/>
              </a:rPr>
              <a:t>Consumer trust and reputation: </a:t>
            </a:r>
            <a:r>
              <a:rPr lang="en-US" sz="1400" b="0" i="0" dirty="0">
                <a:effectLst/>
                <a:latin typeface="Times New Roman" panose="02020603050405020304" pitchFamily="18" charset="0"/>
                <a:cs typeface="Times New Roman" panose="02020603050405020304" pitchFamily="18" charset="0"/>
              </a:rPr>
              <a:t>Trust is critical to any business's success, particularly in the e-commerce market. Incidents involving data breaches, counterfeit items, or unethical business practices can erode consumer trust and harm Amazon's brand. Customer loyalty and market demand for its products and services may suffer as a result of a breach of trust. (Arjoon, S. and Rambocas, M., 2011</a:t>
            </a:r>
            <a:r>
              <a:rPr lang="en-US" sz="1400" dirty="0">
                <a:latin typeface="Times New Roman" panose="02020603050405020304" pitchFamily="18" charset="0"/>
                <a:cs typeface="Times New Roman" panose="02020603050405020304" pitchFamily="18" charset="0"/>
              </a:rPr>
              <a:t>)</a:t>
            </a:r>
          </a:p>
          <a:p>
            <a:pPr>
              <a:lnSpc>
                <a:spcPct val="100000"/>
              </a:lnSpc>
            </a:pPr>
            <a:r>
              <a:rPr lang="en-IN" sz="1400" b="0" i="0" dirty="0">
                <a:effectLst/>
                <a:latin typeface="Times New Roman" panose="02020603050405020304" pitchFamily="18" charset="0"/>
                <a:cs typeface="Times New Roman" panose="02020603050405020304" pitchFamily="18" charset="0"/>
              </a:rPr>
              <a:t>Technological disruptions:</a:t>
            </a:r>
            <a:r>
              <a:rPr lang="en-US" sz="1400" dirty="0">
                <a:latin typeface="Times New Roman" panose="02020603050405020304" pitchFamily="18" charset="0"/>
                <a:cs typeface="Times New Roman" panose="02020603050405020304" pitchFamily="18" charset="0"/>
              </a:rPr>
              <a:t> Technology’s rapid evolution can provide benefits and challenges. Amazon's competitive advantage may be lost if it fails to adapt to evolving technology or capitalise on new market trends. Disruptions such as the emergence of new e-commerce platforms, novel delivery strategies, or changes in customer behaviour may have an influence on Amazon's market position if it does not adapt promptly.</a:t>
            </a:r>
          </a:p>
        </p:txBody>
      </p:sp>
    </p:spTree>
    <p:extLst>
      <p:ext uri="{BB962C8B-B14F-4D97-AF65-F5344CB8AC3E}">
        <p14:creationId xmlns:p14="http://schemas.microsoft.com/office/powerpoint/2010/main" val="3783230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FE6D22F-0F67-94EA-F519-2820E59E0520}"/>
              </a:ext>
            </a:extLst>
          </p:cNvPr>
          <p:cNvSpPr>
            <a:spLocks noGrp="1"/>
          </p:cNvSpPr>
          <p:nvPr>
            <p:ph type="title"/>
          </p:nvPr>
        </p:nvSpPr>
        <p:spPr>
          <a:xfrm>
            <a:off x="1097281" y="804519"/>
            <a:ext cx="9957574" cy="1049235"/>
          </a:xfrm>
        </p:spPr>
        <p:txBody>
          <a:bodyPr>
            <a:normAutofit/>
          </a:bodyPr>
          <a:lstStyle/>
          <a:p>
            <a:r>
              <a:rPr lang="en-US" sz="2400" b="1" kern="0" dirty="0">
                <a:latin typeface="Times New Roman" panose="02020603050405020304" pitchFamily="18" charset="0"/>
                <a:ea typeface="Times New Roman" panose="02020603050405020304" pitchFamily="18" charset="0"/>
                <a:cs typeface="Times New Roman" panose="02020603050405020304" pitchFamily="18" charset="0"/>
              </a:rPr>
              <a:t>4. A</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ppropriate </a:t>
            </a:r>
            <a:r>
              <a:rPr lang="en-US" sz="2400" b="1" kern="0" dirty="0">
                <a:latin typeface="Times New Roman" panose="02020603050405020304" pitchFamily="18" charset="0"/>
                <a:ea typeface="Times New Roman" panose="02020603050405020304" pitchFamily="18" charset="0"/>
                <a:cs typeface="Times New Roman" panose="02020603050405020304" pitchFamily="18" charset="0"/>
              </a:rPr>
              <a:t>R</a:t>
            </a:r>
            <a:r>
              <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esources to meet existing environmental concerns</a:t>
            </a:r>
            <a:endParaRPr lang="en-IN" sz="2400" dirty="0"/>
          </a:p>
        </p:txBody>
      </p:sp>
      <p:sp>
        <p:nvSpPr>
          <p:cNvPr id="9" name="TextBox 8">
            <a:extLst>
              <a:ext uri="{FF2B5EF4-FFF2-40B4-BE49-F238E27FC236}">
                <a16:creationId xmlns:a16="http://schemas.microsoft.com/office/drawing/2014/main" id="{5C4D78ED-5DDD-06AD-462B-980F56FE513B}"/>
              </a:ext>
            </a:extLst>
          </p:cNvPr>
          <p:cNvSpPr txBox="1"/>
          <p:nvPr/>
        </p:nvSpPr>
        <p:spPr>
          <a:xfrm>
            <a:off x="1300480" y="2001520"/>
            <a:ext cx="9754375" cy="3659463"/>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Amazon uses a variety of ways to properly manage resources and meet current difficulties in its environment. Here are some important approaches:</a:t>
            </a:r>
          </a:p>
          <a:p>
            <a:pPr marR="0" algn="just">
              <a:spcBef>
                <a:spcPts val="1000"/>
              </a:spcBef>
              <a:spcAft>
                <a:spcPts val="1000"/>
              </a:spcAft>
              <a:buFont typeface="Wingdings" panose="05000000000000000000" pitchFamily="2" charset="2"/>
              <a:buChar char="ü"/>
            </a:pPr>
            <a:r>
              <a:rPr lang="en-IN" b="0" i="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Investment in Technology: </a:t>
            </a:r>
            <a:r>
              <a:rPr lang="en-US" b="0" i="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Amazon invests much in research and development (R&amp;D) to drive technological innovation. It spends money on things like artificial intelligence (AI), machine learning (ML), robotics, and cloud computing. (</a:t>
            </a:r>
            <a:r>
              <a:rPr lang="en-US" b="0" i="0" dirty="0">
                <a:solidFill>
                  <a:srgbClr val="222222"/>
                </a:solidFill>
                <a:effectLst/>
                <a:latin typeface="Times New Roman" panose="02020603050405020304" pitchFamily="18" charset="0"/>
                <a:cs typeface="Times New Roman" panose="02020603050405020304" pitchFamily="18" charset="0"/>
              </a:rPr>
              <a:t>Brynjolfsson, E., Rock</a:t>
            </a:r>
            <a:r>
              <a:rPr lang="en-US" dirty="0">
                <a:solidFill>
                  <a:srgbClr val="222222"/>
                </a:solidFill>
                <a:latin typeface="Times New Roman" panose="02020603050405020304" pitchFamily="18" charset="0"/>
                <a:cs typeface="Times New Roman" panose="02020603050405020304" pitchFamily="18" charset="0"/>
              </a:rPr>
              <a:t> </a:t>
            </a:r>
            <a:r>
              <a:rPr lang="en-US" b="0" i="0" dirty="0">
                <a:solidFill>
                  <a:srgbClr val="222222"/>
                </a:solidFill>
                <a:effectLst/>
                <a:latin typeface="Times New Roman" panose="02020603050405020304" pitchFamily="18" charset="0"/>
                <a:cs typeface="Times New Roman" panose="02020603050405020304" pitchFamily="18" charset="0"/>
              </a:rPr>
              <a:t>2018)</a:t>
            </a:r>
          </a:p>
          <a:p>
            <a:pPr marR="0" algn="just">
              <a:spcBef>
                <a:spcPts val="1000"/>
              </a:spcBef>
              <a:spcAft>
                <a:spcPts val="1000"/>
              </a:spcAft>
              <a:buFont typeface="Wingdings" panose="05000000000000000000" pitchFamily="2" charset="2"/>
              <a:buChar char="ü"/>
            </a:pPr>
            <a:r>
              <a:rPr lang="en-IN" b="0" i="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Infrastructure Development: </a:t>
            </a:r>
            <a:r>
              <a:rPr lang="en-US" b="0" i="0" dirty="0">
                <a:solidFill>
                  <a:srgbClr val="374151"/>
                </a:solidFill>
                <a:effectLst/>
                <a:latin typeface="Times New Roman" panose="02020603050405020304" pitchFamily="18" charset="0"/>
                <a:ea typeface="Calibri" panose="020F0502020204030204" pitchFamily="34" charset="0"/>
                <a:cs typeface="Times New Roman" panose="02020603050405020304" pitchFamily="18" charset="0"/>
              </a:rPr>
              <a:t>Amazon invests extensively in constructing and growing its infrastructure in order to satisfy rising customer demand</a:t>
            </a:r>
            <a:endParaRPr lang="en-US" b="0" i="0" dirty="0">
              <a:solidFill>
                <a:srgbClr val="222222"/>
              </a:solidFill>
              <a:effectLst/>
              <a:latin typeface="Times New Roman" panose="02020603050405020304" pitchFamily="18" charset="0"/>
              <a:cs typeface="Times New Roman" panose="02020603050405020304" pitchFamily="18" charset="0"/>
            </a:endParaRPr>
          </a:p>
          <a:p>
            <a:pPr marR="0" algn="just">
              <a:lnSpc>
                <a:spcPct val="210000"/>
              </a:lnSpc>
              <a:spcBef>
                <a:spcPts val="1000"/>
              </a:spcBef>
              <a:spcAft>
                <a:spcPts val="1000"/>
              </a:spcAft>
              <a:buFont typeface="Wingdings" panose="05000000000000000000" pitchFamily="2" charset="2"/>
              <a:buChar char="ü"/>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10" name="Picture 6">
            <a:extLst>
              <a:ext uri="{FF2B5EF4-FFF2-40B4-BE49-F238E27FC236}">
                <a16:creationId xmlns:a16="http://schemas.microsoft.com/office/drawing/2014/main" id="{492746F1-31D2-9D64-7ABD-ED8EDA18A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703" r="29703"/>
          <a:stretch>
            <a:fillRect/>
          </a:stretch>
        </p:blipFill>
        <p:spPr bwMode="auto">
          <a:xfrm>
            <a:off x="9577160" y="3807812"/>
            <a:ext cx="2117000" cy="2245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35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73138"/>
            <a:ext cx="8761413" cy="708025"/>
          </a:xfrm>
        </p:spPr>
        <p:txBody>
          <a:bodyPr>
            <a:normAutofit fontScale="90000"/>
          </a:bodyPr>
          <a:lstStyle/>
          <a:p>
            <a:br>
              <a:rPr lang="en-US" sz="2400" b="1" dirty="0">
                <a:latin typeface="Times New Roman" pitchFamily="18" charset="0"/>
                <a:cs typeface="Times New Roman" pitchFamily="18" charset="0"/>
              </a:rPr>
            </a:br>
            <a:endParaRPr lang="en-US" sz="2400" b="1" dirty="0">
              <a:latin typeface="Times New Roman" pitchFamily="18" charset="0"/>
              <a:cs typeface="Times New Roman" pitchFamily="18" charset="0"/>
            </a:endParaRPr>
          </a:p>
        </p:txBody>
      </p:sp>
      <p:pic>
        <p:nvPicPr>
          <p:cNvPr id="3076" name="Picture 4">
            <a:extLst>
              <a:ext uri="{FF2B5EF4-FFF2-40B4-BE49-F238E27FC236}">
                <a16:creationId xmlns:a16="http://schemas.microsoft.com/office/drawing/2014/main" id="{ABFC9553-3579-D7AE-2B86-4907608CA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560" y="0"/>
            <a:ext cx="12588240" cy="733552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1F4E2EE-A69B-E14B-9DDF-4E70AAE2371B}"/>
              </a:ext>
            </a:extLst>
          </p:cNvPr>
          <p:cNvSpPr txBox="1"/>
          <p:nvPr/>
        </p:nvSpPr>
        <p:spPr>
          <a:xfrm>
            <a:off x="274319" y="274320"/>
            <a:ext cx="11480801" cy="4939814"/>
          </a:xfrm>
          <a:prstGeom prst="rect">
            <a:avLst/>
          </a:prstGeom>
          <a:noFill/>
        </p:spPr>
        <p:txBody>
          <a:bodyPr wrap="square" rtlCol="0">
            <a:spAutoFit/>
          </a:bodyPr>
          <a:lstStyle/>
          <a:p>
            <a:pPr marL="0" marR="0" algn="just">
              <a:lnSpc>
                <a:spcPct val="150000"/>
              </a:lnSpc>
              <a:spcBef>
                <a:spcPts val="0"/>
              </a:spcBef>
              <a:spcAft>
                <a:spcPts val="0"/>
              </a:spcAft>
              <a:buNone/>
            </a:pPr>
            <a:r>
              <a:rPr lang="en-US" b="0" i="0" dirty="0">
                <a:solidFill>
                  <a:srgbClr val="374151"/>
                </a:solidFill>
                <a:effectLst/>
                <a:latin typeface="Times New Roman" panose="02020603050405020304" pitchFamily="18" charset="0"/>
                <a:cs typeface="Times New Roman" panose="02020603050405020304" pitchFamily="18" charset="0"/>
              </a:rPr>
              <a:t>By strategically positioning and increasing its infrastructure, Amazon maintains effective product storage, order fulfilment, and delivery operations.</a:t>
            </a:r>
          </a:p>
          <a:p>
            <a:pPr marL="0" marR="0" algn="just">
              <a:lnSpc>
                <a:spcPct val="150000"/>
              </a:lnSpc>
              <a:spcBef>
                <a:spcPts val="0"/>
              </a:spcBef>
              <a:spcAft>
                <a:spcPts val="0"/>
              </a:spcAft>
              <a:buFont typeface="Wingdings" panose="05000000000000000000" pitchFamily="2" charset="2"/>
              <a:buChar char="ü"/>
            </a:pPr>
            <a:r>
              <a:rPr lang="en-IN" b="0" i="0" dirty="0">
                <a:solidFill>
                  <a:srgbClr val="374151"/>
                </a:solidFill>
                <a:effectLst/>
                <a:latin typeface="Times New Roman" panose="02020603050405020304" pitchFamily="18" charset="0"/>
                <a:cs typeface="Times New Roman" panose="02020603050405020304" pitchFamily="18" charset="0"/>
              </a:rPr>
              <a:t>Supply Chain Optimization:</a:t>
            </a:r>
            <a:r>
              <a:rPr lang="en-US" dirty="0">
                <a:solidFill>
                  <a:srgbClr val="374151"/>
                </a:solidFill>
                <a:latin typeface="Times New Roman" panose="02020603050405020304" pitchFamily="18" charset="0"/>
                <a:cs typeface="Times New Roman" panose="02020603050405020304" pitchFamily="18" charset="0"/>
              </a:rPr>
              <a:t> Amazon prioritises supply chain optimisation in order to increase efficiency and lower costs. Investing in inventory management systems, transportation logistics, and fulfilment technologies is part of this strategy. Amazon can match customer expectations for rapid and dependable deliveries even during peak demand periods by simplifying its supply chain. (</a:t>
            </a:r>
            <a:r>
              <a:rPr lang="en-US" b="0" i="0" dirty="0">
                <a:solidFill>
                  <a:srgbClr val="222222"/>
                </a:solidFill>
                <a:effectLst/>
                <a:latin typeface="Times New Roman" panose="02020603050405020304" pitchFamily="18" charset="0"/>
                <a:cs typeface="Times New Roman" panose="02020603050405020304" pitchFamily="18" charset="0"/>
              </a:rPr>
              <a:t>Attaran, M., 2020</a:t>
            </a:r>
            <a:r>
              <a:rPr lang="en-US" dirty="0">
                <a:solidFill>
                  <a:srgbClr val="222222"/>
                </a:solidFill>
                <a:latin typeface="Times New Roman" panose="02020603050405020304" pitchFamily="18" charset="0"/>
                <a:cs typeface="Times New Roman" panose="02020603050405020304" pitchFamily="18" charset="0"/>
              </a:rPr>
              <a:t>)</a:t>
            </a:r>
          </a:p>
          <a:p>
            <a:pPr marL="0" marR="0" algn="just">
              <a:lnSpc>
                <a:spcPct val="150000"/>
              </a:lnSpc>
              <a:spcBef>
                <a:spcPts val="0"/>
              </a:spcBef>
              <a:spcAft>
                <a:spcPts val="0"/>
              </a:spcAft>
              <a:buFont typeface="Wingdings" panose="05000000000000000000" pitchFamily="2" charset="2"/>
              <a:buChar char="ü"/>
            </a:pPr>
            <a:r>
              <a:rPr lang="en-IN" b="0" i="0" dirty="0">
                <a:solidFill>
                  <a:srgbClr val="374151"/>
                </a:solidFill>
                <a:effectLst/>
                <a:latin typeface="Times New Roman" panose="02020603050405020304" pitchFamily="18" charset="0"/>
                <a:cs typeface="Times New Roman" panose="02020603050405020304" pitchFamily="18" charset="0"/>
              </a:rPr>
              <a:t>Talent Acquisition and Development:</a:t>
            </a:r>
            <a:r>
              <a:rPr lang="en-US" b="0" i="0" dirty="0">
                <a:solidFill>
                  <a:srgbClr val="374151"/>
                </a:solidFill>
                <a:effectLst/>
                <a:latin typeface="Times New Roman" panose="02020603050405020304" pitchFamily="18" charset="0"/>
                <a:cs typeface="Times New Roman" panose="02020603050405020304" pitchFamily="18" charset="0"/>
              </a:rPr>
              <a:t> Amazon makes significant investments in hiring and developing great personnel. It provides competitive wage packages, encourages an environment of creativity and entrepreneurship, and offers prospects for career advancement. (</a:t>
            </a:r>
            <a:r>
              <a:rPr lang="en-US" b="0" i="0" dirty="0">
                <a:solidFill>
                  <a:srgbClr val="222222"/>
                </a:solidFill>
                <a:effectLst/>
                <a:latin typeface="Times New Roman" panose="02020603050405020304" pitchFamily="18" charset="0"/>
                <a:cs typeface="Times New Roman" panose="02020603050405020304" pitchFamily="18" charset="0"/>
              </a:rPr>
              <a:t>Porter, M.E., 1990</a:t>
            </a:r>
            <a:r>
              <a:rPr lang="en-US" dirty="0">
                <a:solidFill>
                  <a:srgbClr val="222222"/>
                </a:solidFill>
                <a:latin typeface="Times New Roman" panose="02020603050405020304" pitchFamily="18" charset="0"/>
                <a:cs typeface="Times New Roman" panose="02020603050405020304" pitchFamily="18" charset="0"/>
              </a:rPr>
              <a:t>)</a:t>
            </a:r>
            <a:endParaRPr lang="en-US" b="0" i="0" dirty="0">
              <a:solidFill>
                <a:srgbClr val="374151"/>
              </a:solidFill>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buFont typeface="Wingdings" panose="05000000000000000000" pitchFamily="2" charset="2"/>
              <a:buChar char="ü"/>
            </a:pPr>
            <a:r>
              <a:rPr lang="en-IN" b="0" i="0" dirty="0">
                <a:solidFill>
                  <a:srgbClr val="374151"/>
                </a:solidFill>
                <a:effectLst/>
                <a:latin typeface="Times New Roman" panose="02020603050405020304" pitchFamily="18" charset="0"/>
                <a:cs typeface="Times New Roman" panose="02020603050405020304" pitchFamily="18" charset="0"/>
              </a:rPr>
              <a:t>Expansion into New Markets:</a:t>
            </a:r>
            <a:r>
              <a:rPr lang="en-US" dirty="0">
                <a:solidFill>
                  <a:srgbClr val="374151"/>
                </a:solidFill>
                <a:latin typeface="Times New Roman" panose="02020603050405020304" pitchFamily="18" charset="0"/>
                <a:cs typeface="Times New Roman" panose="02020603050405020304" pitchFamily="18" charset="0"/>
              </a:rPr>
              <a:t> Amazon invests in expanding its presence in new markets and industries. It may expand into new geographic areas or diversify its products through acquisitions, collaborations, or organic expansion. </a:t>
            </a:r>
          </a:p>
          <a:p>
            <a:endParaRPr lang="en-IN" dirty="0"/>
          </a:p>
        </p:txBody>
      </p:sp>
    </p:spTree>
    <p:extLst>
      <p:ext uri="{BB962C8B-B14F-4D97-AF65-F5344CB8AC3E}">
        <p14:creationId xmlns:p14="http://schemas.microsoft.com/office/powerpoint/2010/main" val="81672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1736F6-4A50-0188-D37C-C702F52EA457}"/>
              </a:ext>
            </a:extLst>
          </p:cNvPr>
          <p:cNvSpPr>
            <a:spLocks noGrp="1"/>
          </p:cNvSpPr>
          <p:nvPr>
            <p:ph type="title"/>
          </p:nvPr>
        </p:nvSpPr>
        <p:spPr/>
        <p:txBody>
          <a:bodyPr>
            <a:normAutofit/>
          </a:bodyPr>
          <a:lstStyle/>
          <a:p>
            <a:r>
              <a:rPr lang="en-GB" sz="2800" b="1" kern="0" dirty="0">
                <a:effectLst/>
                <a:latin typeface="Times New Roman" panose="02020603050405020304" pitchFamily="18" charset="0"/>
                <a:ea typeface="Times New Roman" panose="02020603050405020304" pitchFamily="18" charset="0"/>
              </a:rPr>
              <a:t>5. </a:t>
            </a:r>
            <a:r>
              <a:rPr lang="en-US" sz="2800" b="1" i="0" dirty="0">
                <a:effectLst/>
                <a:latin typeface="Söhne"/>
              </a:rPr>
              <a:t>Competitive Strategy for Amazon in the Post-Pandemic Global Business Environment</a:t>
            </a:r>
            <a:endParaRPr lang="en-IN" sz="2800" dirty="0"/>
          </a:p>
        </p:txBody>
      </p:sp>
      <p:sp>
        <p:nvSpPr>
          <p:cNvPr id="5" name="Content Placeholder 4">
            <a:extLst>
              <a:ext uri="{FF2B5EF4-FFF2-40B4-BE49-F238E27FC236}">
                <a16:creationId xmlns:a16="http://schemas.microsoft.com/office/drawing/2014/main" id="{CF992A70-CD0F-5D93-6778-F6E5A06B9453}"/>
              </a:ext>
            </a:extLst>
          </p:cNvPr>
          <p:cNvSpPr>
            <a:spLocks noGrp="1"/>
          </p:cNvSpPr>
          <p:nvPr>
            <p:ph sz="half" idx="1"/>
          </p:nvPr>
        </p:nvSpPr>
        <p:spPr>
          <a:xfrm>
            <a:off x="1450848" y="1864194"/>
            <a:ext cx="4645152" cy="3705007"/>
          </a:xfrm>
        </p:spPr>
        <p:txBody>
          <a:bodyPr>
            <a:noAutofit/>
          </a:bodyPr>
          <a:lstStyle/>
          <a:p>
            <a:pPr marL="0" indent="0" algn="just">
              <a:lnSpc>
                <a:spcPct val="100000"/>
              </a:lnSpc>
              <a:buNone/>
            </a:pPr>
            <a:r>
              <a:rPr lang="en-IN" sz="1600" b="1" i="0" dirty="0">
                <a:solidFill>
                  <a:srgbClr val="374151"/>
                </a:solidFill>
                <a:effectLst/>
                <a:latin typeface="Söhne"/>
              </a:rPr>
              <a:t>       Focus on Customer-Centricity: </a:t>
            </a:r>
            <a:endParaRPr lang="en-US" sz="1600" b="1" dirty="0">
              <a:solidFill>
                <a:srgbClr val="374151"/>
              </a:solidFill>
              <a:latin typeface="Söhne"/>
            </a:endParaRPr>
          </a:p>
          <a:p>
            <a:pPr algn="just">
              <a:lnSpc>
                <a:spcPct val="100000"/>
              </a:lnSpc>
              <a:buFont typeface="Arial" panose="020B0604020202020204" pitchFamily="34" charset="0"/>
              <a:buChar char="•"/>
            </a:pPr>
            <a:r>
              <a:rPr lang="en-US" sz="1600" b="0" i="0" dirty="0">
                <a:solidFill>
                  <a:srgbClr val="374151"/>
                </a:solidFill>
                <a:effectLst/>
                <a:latin typeface="Times New Roman" panose="02020603050405020304" pitchFamily="18" charset="0"/>
                <a:cs typeface="Times New Roman" panose="02020603050405020304" pitchFamily="18" charset="0"/>
              </a:rPr>
              <a:t>Increase the consumer experience: Maintain investments in technology and data analytics to personalise recommendations, increase search functionality, and streamline the purchasing process.</a:t>
            </a:r>
          </a:p>
          <a:p>
            <a:pPr algn="just">
              <a:lnSpc>
                <a:spcPct val="100000"/>
              </a:lnSpc>
              <a:buFont typeface="Arial" panose="020B0604020202020204" pitchFamily="34" charset="0"/>
              <a:buChar char="•"/>
            </a:pPr>
            <a:r>
              <a:rPr lang="en-US" sz="1600" b="0" i="0" dirty="0">
                <a:solidFill>
                  <a:srgbClr val="374151"/>
                </a:solidFill>
                <a:effectLst/>
                <a:latin typeface="Times New Roman" panose="02020603050405020304" pitchFamily="18" charset="0"/>
                <a:cs typeface="Times New Roman" panose="02020603050405020304" pitchFamily="18" charset="0"/>
              </a:rPr>
              <a:t>Provide quick and dependable delivery: Improve logistics and last-mile delivery capabilities to ensure timely and efficient delivery in order to fulfil the rising demand for online purchasing.</a:t>
            </a:r>
            <a:endParaRPr lang="en-US" sz="1600" dirty="0">
              <a:latin typeface="Times New Roman" panose="02020603050405020304" pitchFamily="18" charset="0"/>
              <a:cs typeface="Times New Roman" panose="02020603050405020304" pitchFamily="18" charset="0"/>
            </a:endParaRPr>
          </a:p>
          <a:p>
            <a:pPr>
              <a:lnSpc>
                <a:spcPct val="100000"/>
              </a:lnSpc>
            </a:pPr>
            <a:r>
              <a:rPr lang="en-US" sz="1600" b="0" i="0" dirty="0">
                <a:solidFill>
                  <a:srgbClr val="374151"/>
                </a:solidFill>
                <a:effectLst/>
                <a:latin typeface="Times New Roman" panose="02020603050405020304" pitchFamily="18" charset="0"/>
                <a:cs typeface="Times New Roman" panose="02020603050405020304" pitchFamily="18" charset="0"/>
              </a:rPr>
              <a:t>Prioritise client satisfaction: To develop trust and loyalty, emphasise prompt customer service, easy returns, and hassle-free issue resolution.</a:t>
            </a:r>
          </a:p>
        </p:txBody>
      </p:sp>
      <p:sp>
        <p:nvSpPr>
          <p:cNvPr id="6" name="Content Placeholder 5">
            <a:extLst>
              <a:ext uri="{FF2B5EF4-FFF2-40B4-BE49-F238E27FC236}">
                <a16:creationId xmlns:a16="http://schemas.microsoft.com/office/drawing/2014/main" id="{B80B2008-4DFD-4C21-1332-FA0B84965086}"/>
              </a:ext>
            </a:extLst>
          </p:cNvPr>
          <p:cNvSpPr>
            <a:spLocks noGrp="1"/>
          </p:cNvSpPr>
          <p:nvPr>
            <p:ph sz="half" idx="2"/>
          </p:nvPr>
        </p:nvSpPr>
        <p:spPr>
          <a:xfrm>
            <a:off x="6413771" y="1864194"/>
            <a:ext cx="4645152" cy="3594669"/>
          </a:xfrm>
        </p:spPr>
        <p:txBody>
          <a:bodyPr>
            <a:normAutofit fontScale="70000" lnSpcReduction="20000"/>
          </a:bodyPr>
          <a:lstStyle/>
          <a:p>
            <a:pPr marL="0" indent="0" algn="just">
              <a:buNone/>
            </a:pPr>
            <a:r>
              <a:rPr lang="en-US" sz="2300" b="1" i="0" dirty="0">
                <a:solidFill>
                  <a:srgbClr val="374151"/>
                </a:solidFill>
                <a:effectLst/>
                <a:latin typeface="Times New Roman" panose="02020603050405020304" pitchFamily="18" charset="0"/>
                <a:cs typeface="Times New Roman" panose="02020603050405020304" pitchFamily="18" charset="0"/>
              </a:rPr>
              <a:t>      </a:t>
            </a:r>
            <a:r>
              <a:rPr lang="en-IN" sz="2300" b="1" i="0" dirty="0">
                <a:solidFill>
                  <a:srgbClr val="374151"/>
                </a:solidFill>
                <a:effectLst/>
                <a:latin typeface="Times New Roman" panose="02020603050405020304" pitchFamily="18" charset="0"/>
                <a:cs typeface="Times New Roman" panose="02020603050405020304" pitchFamily="18" charset="0"/>
              </a:rPr>
              <a:t>Innovation and Technological Advancements: </a:t>
            </a:r>
          </a:p>
          <a:p>
            <a:pPr algn="jus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Embrace emerging technologies: Continue to invest in AI, machine learning, and robots to automate processes, boost efficiency, and improve operational capabilities. (</a:t>
            </a:r>
            <a:r>
              <a:rPr lang="en-IN" sz="2300" b="0" i="0" dirty="0">
                <a:solidFill>
                  <a:srgbClr val="222222"/>
                </a:solidFill>
                <a:effectLst/>
                <a:latin typeface="Times New Roman" panose="02020603050405020304" pitchFamily="18" charset="0"/>
                <a:cs typeface="Times New Roman" panose="02020603050405020304" pitchFamily="18" charset="0"/>
              </a:rPr>
              <a:t>Syed, R., Suriadi, S</a:t>
            </a:r>
            <a:r>
              <a:rPr lang="en-IN" sz="2300" dirty="0">
                <a:solidFill>
                  <a:srgbClr val="222222"/>
                </a:solidFill>
                <a:latin typeface="Times New Roman" panose="02020603050405020304" pitchFamily="18" charset="0"/>
                <a:cs typeface="Times New Roman" panose="02020603050405020304" pitchFamily="18" charset="0"/>
              </a:rPr>
              <a:t> </a:t>
            </a:r>
            <a:r>
              <a:rPr lang="en-IN" sz="2300" b="0" i="0" dirty="0">
                <a:solidFill>
                  <a:srgbClr val="222222"/>
                </a:solidFill>
                <a:effectLst/>
                <a:latin typeface="Times New Roman" panose="02020603050405020304" pitchFamily="18" charset="0"/>
                <a:cs typeface="Times New Roman" panose="02020603050405020304" pitchFamily="18" charset="0"/>
              </a:rPr>
              <a:t>2020)</a:t>
            </a:r>
            <a:endParaRPr lang="en-US" sz="23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Use data analytics to drive personalised experiences, optimise pricing, and improve inventory management.</a:t>
            </a:r>
          </a:p>
          <a:p>
            <a:pPr algn="jus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Create new products and services: To diversify revenue streams and access new markets, innovate in areas such as cloud computing, smart home gadgets, and entertainment streaming.</a:t>
            </a:r>
          </a:p>
          <a:p>
            <a:pPr marL="0" indent="0">
              <a:buNone/>
            </a:pPr>
            <a:endParaRPr lang="en-IN" dirty="0"/>
          </a:p>
        </p:txBody>
      </p:sp>
    </p:spTree>
    <p:extLst>
      <p:ext uri="{BB962C8B-B14F-4D97-AF65-F5344CB8AC3E}">
        <p14:creationId xmlns:p14="http://schemas.microsoft.com/office/powerpoint/2010/main" val="509185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CF9D88-4479-EFDD-B74C-4AB818891727}"/>
              </a:ext>
            </a:extLst>
          </p:cNvPr>
          <p:cNvSpPr>
            <a:spLocks noGrp="1"/>
          </p:cNvSpPr>
          <p:nvPr>
            <p:ph type="title"/>
          </p:nvPr>
        </p:nvSpPr>
        <p:spPr>
          <a:xfrm>
            <a:off x="1451579" y="804520"/>
            <a:ext cx="9603275" cy="748236"/>
          </a:xfrm>
        </p:spPr>
        <p:txBody>
          <a:bodyPr>
            <a:normAutofit fontScale="90000"/>
          </a:bodyPr>
          <a:lstStyle/>
          <a:p>
            <a:r>
              <a:rPr lang="en-US" sz="2400" b="1" dirty="0">
                <a:latin typeface="Times New Roman" pitchFamily="18" charset="0"/>
                <a:cs typeface="Times New Roman" pitchFamily="18" charset="0"/>
              </a:rPr>
              <a:t>6. Strategies for green marketing and corporate social responsibility</a:t>
            </a:r>
            <a:endParaRPr lang="en-IN" sz="2400" dirty="0"/>
          </a:p>
        </p:txBody>
      </p:sp>
      <p:sp>
        <p:nvSpPr>
          <p:cNvPr id="6" name="TextBox 5">
            <a:extLst>
              <a:ext uri="{FF2B5EF4-FFF2-40B4-BE49-F238E27FC236}">
                <a16:creationId xmlns:a16="http://schemas.microsoft.com/office/drawing/2014/main" id="{5A375869-E83C-11C2-1B4F-328DB2D43152}"/>
              </a:ext>
            </a:extLst>
          </p:cNvPr>
          <p:cNvSpPr txBox="1"/>
          <p:nvPr/>
        </p:nvSpPr>
        <p:spPr>
          <a:xfrm>
            <a:off x="1451579" y="1854679"/>
            <a:ext cx="9603275" cy="4524315"/>
          </a:xfrm>
          <a:prstGeom prst="rect">
            <a:avLst/>
          </a:prstGeom>
          <a:noFill/>
        </p:spPr>
        <p:txBody>
          <a:bodyPr wrap="square" rtlCol="0">
            <a:spAutoFit/>
          </a:bodyPr>
          <a:lstStyle/>
          <a:p>
            <a:pPr marL="0" indent="0">
              <a:buNone/>
            </a:pPr>
            <a:r>
              <a:rPr lang="en-US" dirty="0">
                <a:latin typeface="Times New Roman" panose="02020603050405020304" pitchFamily="18" charset="0"/>
                <a:cs typeface="Times New Roman" panose="02020603050405020304" pitchFamily="18" charset="0"/>
              </a:rPr>
              <a:t>To address issues in its business environment and demonstrate its commitment to sustainability, Amazon has launched a variety of green marketing and corporate social responsibility (CSR) methods. Amazon presently employs the following strategies:</a:t>
            </a:r>
          </a:p>
          <a:p>
            <a:pPr>
              <a:buFont typeface="Arial" panose="020B0604020202020204" pitchFamily="34" charset="0"/>
              <a:buChar char="•"/>
            </a:pPr>
            <a:r>
              <a:rPr lang="en-IN" b="0" i="0" dirty="0">
                <a:solidFill>
                  <a:srgbClr val="374151"/>
                </a:solidFill>
                <a:effectLst/>
                <a:latin typeface="Times New Roman" panose="02020603050405020304" pitchFamily="18" charset="0"/>
                <a:cs typeface="Times New Roman" panose="02020603050405020304" pitchFamily="18" charset="0"/>
              </a:rPr>
              <a:t>Workforce Sustainability: </a:t>
            </a:r>
            <a:r>
              <a:rPr lang="en-US" b="0" i="0" dirty="0">
                <a:solidFill>
                  <a:srgbClr val="374151"/>
                </a:solidFill>
                <a:effectLst/>
                <a:latin typeface="Times New Roman" panose="02020603050405020304" pitchFamily="18" charset="0"/>
                <a:cs typeface="Times New Roman" panose="02020603050405020304" pitchFamily="18" charset="0"/>
              </a:rPr>
              <a:t>Amazon prioritises providing its employees with fair and safe working conditions. Competitive wages, benefit packages, career progression chances, and training programmes have all been adopted by the organisation. Amazon also places a premium on diversity and inclusion in the workplace, and it supports projects that promote gender equality and employee well-being. </a:t>
            </a:r>
          </a:p>
          <a:p>
            <a:pPr>
              <a:buFont typeface="Arial" panose="020B0604020202020204" pitchFamily="34" charset="0"/>
              <a:buChar char="•"/>
            </a:pPr>
            <a:r>
              <a:rPr lang="en-IN" b="0" i="0" dirty="0">
                <a:solidFill>
                  <a:srgbClr val="374151"/>
                </a:solidFill>
                <a:effectLst/>
                <a:latin typeface="Times New Roman" panose="02020603050405020304" pitchFamily="18" charset="0"/>
                <a:cs typeface="Times New Roman" panose="02020603050405020304" pitchFamily="18" charset="0"/>
              </a:rPr>
              <a:t>Renewable Energy Initiatives:</a:t>
            </a:r>
            <a:r>
              <a:rPr lang="en-US" dirty="0">
                <a:solidFill>
                  <a:srgbClr val="374151"/>
                </a:solidFill>
                <a:latin typeface="Times New Roman" panose="02020603050405020304" pitchFamily="18" charset="0"/>
                <a:cs typeface="Times New Roman" panose="02020603050405020304" pitchFamily="18" charset="0"/>
              </a:rPr>
              <a:t> Amazon has developed a number of renewable energy projects throughout the world to power its operations. Solar systems at its fulfilment centres, wind farms, and investments in grid-scale renewable energy projects are examples of this. Amazon hopes to lower its carbon footprint and support a sustainable energy future by shifting to renewable energy sources.</a:t>
            </a:r>
          </a:p>
          <a:p>
            <a:pPr>
              <a:buFont typeface="Arial" panose="020B0604020202020204" pitchFamily="34" charset="0"/>
              <a:buChar char="•"/>
            </a:pPr>
            <a:r>
              <a:rPr lang="en-IN" b="0" i="0" dirty="0">
                <a:solidFill>
                  <a:srgbClr val="374151"/>
                </a:solidFill>
                <a:effectLst/>
                <a:latin typeface="Times New Roman" panose="02020603050405020304" pitchFamily="18" charset="0"/>
                <a:cs typeface="Times New Roman" panose="02020603050405020304" pitchFamily="18" charset="0"/>
              </a:rPr>
              <a:t>Packaging Sustainability:</a:t>
            </a:r>
            <a:r>
              <a:rPr lang="en-US" b="0" i="0" dirty="0">
                <a:solidFill>
                  <a:srgbClr val="374151"/>
                </a:solidFill>
                <a:effectLst/>
                <a:latin typeface="Times New Roman" panose="02020603050405020304" pitchFamily="18" charset="0"/>
                <a:cs typeface="Times New Roman" panose="02020603050405020304" pitchFamily="18" charset="0"/>
              </a:rPr>
              <a:t> Amazon has made efforts to reduce packaging waste and promote sustainability. The company focuses on packaging right-sizing, packaging material optimisation, and promoting the use of recyclable materials. </a:t>
            </a:r>
            <a:endParaRPr lang="en-US"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73490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4BD5D-BD20-897B-0A15-9C35EADE0A0B}"/>
              </a:ext>
            </a:extLst>
          </p:cNvPr>
          <p:cNvSpPr>
            <a:spLocks noGrp="1"/>
          </p:cNvSpPr>
          <p:nvPr>
            <p:ph type="title"/>
          </p:nvPr>
        </p:nvSpPr>
        <p:spPr/>
        <p:txBody>
          <a:bodyPr>
            <a:normAutofit/>
          </a:bodyPr>
          <a:lstStyle/>
          <a:p>
            <a:r>
              <a:rPr lang="en-IN" sz="2400" b="1" dirty="0"/>
              <a:t>7. </a:t>
            </a:r>
            <a:r>
              <a:rPr lang="en-US" sz="2400" b="1" dirty="0"/>
              <a:t>Recommendations to the organisation on the aforementioned factors </a:t>
            </a:r>
            <a:endParaRPr lang="en-IN" sz="2400" b="1" dirty="0"/>
          </a:p>
        </p:txBody>
      </p:sp>
      <p:sp>
        <p:nvSpPr>
          <p:cNvPr id="3" name="Content Placeholder 2">
            <a:extLst>
              <a:ext uri="{FF2B5EF4-FFF2-40B4-BE49-F238E27FC236}">
                <a16:creationId xmlns:a16="http://schemas.microsoft.com/office/drawing/2014/main" id="{1911F8EB-1765-9F34-C7CE-7B8EC56326E4}"/>
              </a:ext>
            </a:extLst>
          </p:cNvPr>
          <p:cNvSpPr>
            <a:spLocks noGrp="1"/>
          </p:cNvSpPr>
          <p:nvPr>
            <p:ph idx="1"/>
          </p:nvPr>
        </p:nvSpPr>
        <p:spPr>
          <a:xfrm>
            <a:off x="1154954" y="2092960"/>
            <a:ext cx="10061686" cy="3769360"/>
          </a:xfrm>
        </p:spPr>
        <p:txBody>
          <a:bodyPr>
            <a:normAutofit/>
          </a:bodyPr>
          <a:lstStyle/>
          <a:p>
            <a:pPr>
              <a:buFont typeface="Arial" panose="020B0604020202020204" pitchFamily="34" charset="0"/>
              <a:buChar char="•"/>
            </a:pPr>
            <a:r>
              <a:rPr lang="en-IN" b="1" i="0" dirty="0">
                <a:solidFill>
                  <a:srgbClr val="374151"/>
                </a:solidFill>
                <a:effectLst/>
                <a:latin typeface="Söhne"/>
              </a:rPr>
              <a:t>Customer-Centricity: </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Improve the consumer experience: Use AI and machine learning to give more accurate and relevant product suggestions, personalised marketing campaigns, and bespoke shopping experiences.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Improve customer support: Invest in powerful customer services tools, such as chatbots and self-help alternatives, to provide customers with rapid and efficient assistance.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Responsible use of customer data: Continuously collect and analyse consumer data to uncover developing trends, preferences, and pain areas, allowing Amazon to successfully anticipate and address customer demands. (</a:t>
            </a:r>
            <a:r>
              <a:rPr lang="en-US" b="0" i="0" dirty="0">
                <a:solidFill>
                  <a:srgbClr val="222222"/>
                </a:solidFill>
                <a:effectLst/>
                <a:latin typeface="Times New Roman" panose="02020603050405020304" pitchFamily="18" charset="0"/>
                <a:cs typeface="Times New Roman" panose="02020603050405020304" pitchFamily="18" charset="0"/>
              </a:rPr>
              <a:t>Röllecke, F.J., Huchzermeier, A. and Schröder, D., 2018</a:t>
            </a:r>
            <a:r>
              <a:rPr lang="en-US" dirty="0">
                <a:solidFill>
                  <a:srgbClr val="222222"/>
                </a:solidFill>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2670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kern="0" dirty="0">
                <a:latin typeface="Times New Roman"/>
                <a:ea typeface="Times New Roman"/>
              </a:rPr>
              <a:t>8. References</a:t>
            </a:r>
            <a:br>
              <a:rPr lang="en-US" sz="2400" b="1" kern="0" dirty="0">
                <a:solidFill>
                  <a:schemeClr val="bg1"/>
                </a:solidFill>
                <a:latin typeface="Times New Roman"/>
                <a:ea typeface="Times New Roman"/>
              </a:rPr>
            </a:br>
            <a:endParaRPr lang="en-US" dirty="0">
              <a:solidFill>
                <a:schemeClr val="bg1"/>
              </a:solidFill>
            </a:endParaRPr>
          </a:p>
        </p:txBody>
      </p:sp>
      <p:sp>
        <p:nvSpPr>
          <p:cNvPr id="3" name="Content Placeholder 2"/>
          <p:cNvSpPr>
            <a:spLocks noGrp="1"/>
          </p:cNvSpPr>
          <p:nvPr>
            <p:ph idx="4294967295"/>
          </p:nvPr>
        </p:nvSpPr>
        <p:spPr>
          <a:xfrm>
            <a:off x="1381125" y="2336800"/>
            <a:ext cx="10810875" cy="3717925"/>
          </a:xfrm>
        </p:spPr>
        <p:txBody>
          <a:bodyPr>
            <a:normAutofit/>
          </a:bodyPr>
          <a:lstStyle/>
          <a:p>
            <a:pPr>
              <a:buFont typeface="Wingdings" panose="05000000000000000000" pitchFamily="2" charset="2"/>
              <a:buChar char="§"/>
            </a:pPr>
            <a:endParaRPr lang="en-US" dirty="0">
              <a:solidFill>
                <a:srgbClr val="222222"/>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9922685-3898-6512-7B3A-4A735CA365F0}"/>
              </a:ext>
            </a:extLst>
          </p:cNvPr>
          <p:cNvSpPr txBox="1"/>
          <p:nvPr/>
        </p:nvSpPr>
        <p:spPr>
          <a:xfrm>
            <a:off x="1381126" y="2065867"/>
            <a:ext cx="9673728" cy="4247317"/>
          </a:xfrm>
          <a:prstGeom prst="rect">
            <a:avLst/>
          </a:prstGeom>
          <a:noFill/>
        </p:spPr>
        <p:txBody>
          <a:bodyPr wrap="square" rtlCol="0">
            <a:spAutoFit/>
          </a:bodyPr>
          <a:lstStyle/>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Kumar, N., 1997. The revolution in retailing: from market-driven to market-driven. </a:t>
            </a:r>
            <a:r>
              <a:rPr lang="en-US" b="0" i="1" dirty="0">
                <a:solidFill>
                  <a:srgbClr val="222222"/>
                </a:solidFill>
                <a:effectLst/>
                <a:latin typeface="Times New Roman" panose="02020603050405020304" pitchFamily="18" charset="0"/>
                <a:cs typeface="Times New Roman" panose="02020603050405020304" pitchFamily="18" charset="0"/>
              </a:rPr>
              <a:t>Long Range Planning</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30</a:t>
            </a:r>
            <a:r>
              <a:rPr lang="en-US" b="0" i="0" dirty="0">
                <a:solidFill>
                  <a:srgbClr val="222222"/>
                </a:solidFill>
                <a:effectLst/>
                <a:latin typeface="Times New Roman" panose="02020603050405020304" pitchFamily="18" charset="0"/>
                <a:cs typeface="Times New Roman" panose="02020603050405020304" pitchFamily="18" charset="0"/>
              </a:rPr>
              <a:t>(6), pp.830-835</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Berry, L.L., Shankar, V., Parish, J.T., Cadwallader, S. and Dotzel, T., 2006. Creating new markets through service innovation. </a:t>
            </a:r>
            <a:r>
              <a:rPr lang="en-US" b="0" i="1" dirty="0">
                <a:solidFill>
                  <a:srgbClr val="222222"/>
                </a:solidFill>
                <a:effectLst/>
                <a:latin typeface="Times New Roman" panose="02020603050405020304" pitchFamily="18" charset="0"/>
                <a:cs typeface="Times New Roman" panose="02020603050405020304" pitchFamily="18" charset="0"/>
              </a:rPr>
              <a:t>MIT Sloan Management review</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Liu, C., 2021. Research on the Development Strategy of Fresh Food E-commerce Enterprises under COVID-19-Taking Ding Dong as an Example. In </a:t>
            </a:r>
            <a:r>
              <a:rPr lang="en-US" b="0" i="1" dirty="0">
                <a:solidFill>
                  <a:srgbClr val="222222"/>
                </a:solidFill>
                <a:effectLst/>
                <a:latin typeface="Times New Roman" panose="02020603050405020304" pitchFamily="18" charset="0"/>
                <a:cs typeface="Times New Roman" panose="02020603050405020304" pitchFamily="18" charset="0"/>
              </a:rPr>
              <a:t>E3S Web of Conferences</a:t>
            </a:r>
            <a:r>
              <a:rPr lang="en-US" b="0" i="0" dirty="0">
                <a:solidFill>
                  <a:srgbClr val="222222"/>
                </a:solidFill>
                <a:effectLst/>
                <a:latin typeface="Times New Roman" panose="02020603050405020304" pitchFamily="18" charset="0"/>
                <a:cs typeface="Times New Roman" panose="02020603050405020304" pitchFamily="18" charset="0"/>
              </a:rPr>
              <a:t> (Vol. 275, p. 01035). EDP Sciences</a:t>
            </a:r>
            <a:endParaRPr lang="en-US" i="1" dirty="0">
              <a:solidFill>
                <a:srgbClr val="222222"/>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Arjoon, S. and Rambocas, M., 2011. Ethics and customer loyalty: some insights into online retailing services. </a:t>
            </a:r>
            <a:r>
              <a:rPr lang="en-US" b="0" i="1" dirty="0">
                <a:solidFill>
                  <a:srgbClr val="222222"/>
                </a:solidFill>
                <a:effectLst/>
                <a:latin typeface="Times New Roman" panose="02020603050405020304" pitchFamily="18" charset="0"/>
                <a:cs typeface="Times New Roman" panose="02020603050405020304" pitchFamily="18" charset="0"/>
              </a:rPr>
              <a:t>International Journal of Business and Social Science</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2</a:t>
            </a:r>
            <a:r>
              <a:rPr lang="en-US" b="0" i="0" dirty="0">
                <a:solidFill>
                  <a:srgbClr val="222222"/>
                </a:solidFill>
                <a:effectLst/>
                <a:latin typeface="Times New Roman" panose="02020603050405020304" pitchFamily="18" charset="0"/>
                <a:cs typeface="Times New Roman" panose="02020603050405020304" pitchFamily="18" charset="0"/>
              </a:rPr>
              <a:t>(14).)</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Brynjolfsson, E., Rock, D. and Syverson, C., 2018. Artificial intelligence and the modern productivity paradox: A clash of expectations and statistics. In </a:t>
            </a:r>
            <a:r>
              <a:rPr lang="en-US" b="0" i="1" dirty="0">
                <a:solidFill>
                  <a:srgbClr val="222222"/>
                </a:solidFill>
                <a:effectLst/>
                <a:latin typeface="Times New Roman" panose="02020603050405020304" pitchFamily="18" charset="0"/>
                <a:cs typeface="Times New Roman" panose="02020603050405020304" pitchFamily="18" charset="0"/>
              </a:rPr>
              <a:t>The economics of artificial intelligence: An agenda</a:t>
            </a:r>
            <a:r>
              <a:rPr lang="en-US" b="0" i="0" dirty="0">
                <a:solidFill>
                  <a:srgbClr val="222222"/>
                </a:solidFill>
                <a:effectLst/>
                <a:latin typeface="Times New Roman" panose="02020603050405020304" pitchFamily="18" charset="0"/>
                <a:cs typeface="Times New Roman" panose="02020603050405020304" pitchFamily="18" charset="0"/>
              </a:rPr>
              <a:t> (pp. 23-57). University of Chicago Press</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Porter, M.E., 1990. New global strategies for competitive advantage. </a:t>
            </a:r>
            <a:r>
              <a:rPr lang="en-US" b="0" i="1" dirty="0">
                <a:solidFill>
                  <a:srgbClr val="222222"/>
                </a:solidFill>
                <a:effectLst/>
                <a:latin typeface="Times New Roman" panose="02020603050405020304" pitchFamily="18" charset="0"/>
                <a:cs typeface="Times New Roman" panose="02020603050405020304" pitchFamily="18" charset="0"/>
              </a:rPr>
              <a:t>Planning Review</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18</a:t>
            </a:r>
            <a:r>
              <a:rPr lang="en-US" b="0" i="0" dirty="0">
                <a:solidFill>
                  <a:srgbClr val="222222"/>
                </a:solidFill>
                <a:effectLst/>
                <a:latin typeface="Times New Roman" panose="02020603050405020304" pitchFamily="18" charset="0"/>
                <a:cs typeface="Times New Roman" panose="02020603050405020304" pitchFamily="18" charset="0"/>
              </a:rPr>
              <a:t>(3), pp.4-14.)</a:t>
            </a:r>
          </a:p>
          <a:p>
            <a:endParaRPr lang="en-IN" dirty="0"/>
          </a:p>
        </p:txBody>
      </p:sp>
    </p:spTree>
    <p:extLst>
      <p:ext uri="{BB962C8B-B14F-4D97-AF65-F5344CB8AC3E}">
        <p14:creationId xmlns:p14="http://schemas.microsoft.com/office/powerpoint/2010/main" val="3820411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782320" y="787400"/>
            <a:ext cx="10424160" cy="5033963"/>
          </a:xfrm>
        </p:spPr>
        <p:txBody>
          <a:bodyPr>
            <a:normAutofit fontScale="92500" lnSpcReduction="10000"/>
          </a:bodyPr>
          <a:lstStyle/>
          <a:p>
            <a:pPr>
              <a:buFont typeface="Wingdings" panose="05000000000000000000" pitchFamily="2" charset="2"/>
              <a:buChar char="§"/>
            </a:pPr>
            <a:r>
              <a:rPr lang="en-IN" sz="1800" b="0" i="0" dirty="0">
                <a:solidFill>
                  <a:srgbClr val="222222"/>
                </a:solidFill>
                <a:effectLst/>
                <a:latin typeface="Times New Roman" panose="02020603050405020304" pitchFamily="18" charset="0"/>
                <a:cs typeface="Times New Roman" panose="02020603050405020304" pitchFamily="18" charset="0"/>
              </a:rPr>
              <a:t>Syed, R., Suriadi, S., Adams, M., Bandara, W., Leemans, S.J., Ouyang, C., ter Hofstede, A.H., van de Weerd, I., Wynn, M.T. and Reijers, H.A., 2020. Robotic process automation: contemporary themes and challenges. </a:t>
            </a:r>
            <a:r>
              <a:rPr lang="en-IN" sz="1800" b="0" i="1" dirty="0">
                <a:solidFill>
                  <a:srgbClr val="222222"/>
                </a:solidFill>
                <a:effectLst/>
                <a:latin typeface="Times New Roman" panose="02020603050405020304" pitchFamily="18" charset="0"/>
                <a:cs typeface="Times New Roman" panose="02020603050405020304" pitchFamily="18" charset="0"/>
              </a:rPr>
              <a:t>Computers in Industry</a:t>
            </a:r>
            <a:r>
              <a:rPr lang="en-IN" sz="1800" b="0" i="0" dirty="0">
                <a:solidFill>
                  <a:srgbClr val="222222"/>
                </a:solidFill>
                <a:effectLst/>
                <a:latin typeface="Times New Roman" panose="02020603050405020304" pitchFamily="18" charset="0"/>
                <a:cs typeface="Times New Roman" panose="02020603050405020304" pitchFamily="18" charset="0"/>
              </a:rPr>
              <a:t>, </a:t>
            </a:r>
            <a:r>
              <a:rPr lang="en-IN" sz="1800" b="0" i="1" dirty="0">
                <a:solidFill>
                  <a:srgbClr val="222222"/>
                </a:solidFill>
                <a:effectLst/>
                <a:latin typeface="Times New Roman" panose="02020603050405020304" pitchFamily="18" charset="0"/>
                <a:cs typeface="Times New Roman" panose="02020603050405020304" pitchFamily="18" charset="0"/>
              </a:rPr>
              <a:t>115</a:t>
            </a:r>
            <a:r>
              <a:rPr lang="en-IN" sz="1800" b="0" i="0" dirty="0">
                <a:solidFill>
                  <a:srgbClr val="222222"/>
                </a:solidFill>
                <a:effectLst/>
                <a:latin typeface="Times New Roman" panose="02020603050405020304" pitchFamily="18" charset="0"/>
                <a:cs typeface="Times New Roman" panose="02020603050405020304" pitchFamily="18" charset="0"/>
              </a:rPr>
              <a:t>, p.103162</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Dauvergne, P., 2020. </a:t>
            </a:r>
            <a:r>
              <a:rPr lang="en-US" b="0" i="1" dirty="0">
                <a:solidFill>
                  <a:srgbClr val="222222"/>
                </a:solidFill>
                <a:effectLst/>
                <a:latin typeface="Times New Roman" panose="02020603050405020304" pitchFamily="18" charset="0"/>
                <a:cs typeface="Times New Roman" panose="02020603050405020304" pitchFamily="18" charset="0"/>
              </a:rPr>
              <a:t>AI in the Wild: Sustainability in the Age of Artificial Intelligence</a:t>
            </a:r>
            <a:r>
              <a:rPr lang="en-US" b="0" i="0" dirty="0">
                <a:solidFill>
                  <a:srgbClr val="222222"/>
                </a:solidFill>
                <a:effectLst/>
                <a:latin typeface="Times New Roman" panose="02020603050405020304" pitchFamily="18" charset="0"/>
                <a:cs typeface="Times New Roman" panose="02020603050405020304" pitchFamily="18" charset="0"/>
              </a:rPr>
              <a:t>. MIT Press</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Jones, S. ed., 2002. </a:t>
            </a:r>
            <a:r>
              <a:rPr lang="en-US" b="0" i="1" dirty="0">
                <a:solidFill>
                  <a:srgbClr val="222222"/>
                </a:solidFill>
                <a:effectLst/>
                <a:latin typeface="Times New Roman" panose="02020603050405020304" pitchFamily="18" charset="0"/>
                <a:cs typeface="Times New Roman" panose="02020603050405020304" pitchFamily="18" charset="0"/>
              </a:rPr>
              <a:t>Encyclopedia of new media: An essential reference to communication and technology</a:t>
            </a:r>
            <a:r>
              <a:rPr lang="en-US" b="0" i="0" dirty="0">
                <a:solidFill>
                  <a:srgbClr val="222222"/>
                </a:solidFill>
                <a:effectLst/>
                <a:latin typeface="Times New Roman" panose="02020603050405020304" pitchFamily="18" charset="0"/>
                <a:cs typeface="Times New Roman" panose="02020603050405020304" pitchFamily="18" charset="0"/>
              </a:rPr>
              <a:t>. Sage Publications</a:t>
            </a:r>
            <a:endParaRPr lang="en-US" dirty="0">
              <a:solidFill>
                <a:srgbClr val="222222"/>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Röllecke, F.J., Huchzermeier, A. and Schröder, D., 2018. Returning Customers: The hidden strategic opportunity of returns management. </a:t>
            </a:r>
            <a:r>
              <a:rPr lang="en-US" b="0" i="1" dirty="0">
                <a:solidFill>
                  <a:srgbClr val="222222"/>
                </a:solidFill>
                <a:effectLst/>
                <a:latin typeface="Times New Roman" panose="02020603050405020304" pitchFamily="18" charset="0"/>
                <a:cs typeface="Times New Roman" panose="02020603050405020304" pitchFamily="18" charset="0"/>
              </a:rPr>
              <a:t>California Management Review</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60</a:t>
            </a:r>
            <a:r>
              <a:rPr lang="en-US" b="0" i="0" dirty="0">
                <a:solidFill>
                  <a:srgbClr val="222222"/>
                </a:solidFill>
                <a:effectLst/>
                <a:latin typeface="Times New Roman" panose="02020603050405020304" pitchFamily="18" charset="0"/>
                <a:cs typeface="Times New Roman" panose="02020603050405020304" pitchFamily="18" charset="0"/>
              </a:rPr>
              <a:t>(2), pp.176-203</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Boysen, N., Fedtke, S. and Schwerdfeger, S., 2021. Last-mile delivery concepts: a survey from an operational research perspective. </a:t>
            </a:r>
            <a:r>
              <a:rPr lang="en-US" b="0" i="1" dirty="0">
                <a:solidFill>
                  <a:srgbClr val="222222"/>
                </a:solidFill>
                <a:effectLst/>
                <a:latin typeface="Times New Roman" panose="02020603050405020304" pitchFamily="18" charset="0"/>
                <a:cs typeface="Times New Roman" panose="02020603050405020304" pitchFamily="18" charset="0"/>
              </a:rPr>
              <a:t>Or Spectrum</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43</a:t>
            </a:r>
            <a:r>
              <a:rPr lang="en-US" b="0" i="0" dirty="0">
                <a:solidFill>
                  <a:srgbClr val="222222"/>
                </a:solidFill>
                <a:effectLst/>
                <a:latin typeface="Times New Roman" panose="02020603050405020304" pitchFamily="18" charset="0"/>
                <a:cs typeface="Times New Roman" panose="02020603050405020304" pitchFamily="18" charset="0"/>
              </a:rPr>
              <a:t>, pp.1-58</a:t>
            </a:r>
          </a:p>
          <a:p>
            <a:pPr>
              <a:buFont typeface="Wingdings" panose="05000000000000000000" pitchFamily="2" charset="2"/>
              <a:buChar char="§"/>
            </a:pPr>
            <a:r>
              <a:rPr lang="en-US" b="0" i="0" dirty="0">
                <a:solidFill>
                  <a:srgbClr val="222222"/>
                </a:solidFill>
                <a:effectLst/>
                <a:latin typeface="Times New Roman" panose="02020603050405020304" pitchFamily="18" charset="0"/>
                <a:cs typeface="Times New Roman" panose="02020603050405020304" pitchFamily="18" charset="0"/>
              </a:rPr>
              <a:t>van Weele, A. and van Tubergen, K., 2017. Responsible purchasing: moving from compliance to value creation in supplier relationships. </a:t>
            </a:r>
            <a:r>
              <a:rPr lang="en-US" b="0" i="1" dirty="0">
                <a:solidFill>
                  <a:srgbClr val="222222"/>
                </a:solidFill>
                <a:effectLst/>
                <a:latin typeface="Times New Roman" panose="02020603050405020304" pitchFamily="18" charset="0"/>
                <a:cs typeface="Times New Roman" panose="02020603050405020304" pitchFamily="18" charset="0"/>
              </a:rPr>
              <a:t>Sustainable supply chains: A research-based textbook on operations and strategy</a:t>
            </a:r>
            <a:r>
              <a:rPr lang="en-US" b="0" i="0" dirty="0">
                <a:solidFill>
                  <a:srgbClr val="222222"/>
                </a:solidFill>
                <a:effectLst/>
                <a:latin typeface="Times New Roman" panose="02020603050405020304" pitchFamily="18" charset="0"/>
                <a:cs typeface="Times New Roman" panose="02020603050405020304" pitchFamily="18" charset="0"/>
              </a:rPr>
              <a:t>, pp.257-278</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59054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732</TotalTime>
  <Words>2356</Words>
  <Application>Microsoft Office PowerPoint</Application>
  <PresentationFormat>Widescreen</PresentationFormat>
  <Paragraphs>94</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Gill Sans MT</vt:lpstr>
      <vt:lpstr>Söhne</vt:lpstr>
      <vt:lpstr>Times New Roman</vt:lpstr>
      <vt:lpstr>Wingdings</vt:lpstr>
      <vt:lpstr>Gallery</vt:lpstr>
      <vt:lpstr>   MBA – Master of Business Administration  LCM7001 Marketing management</vt:lpstr>
      <vt:lpstr>Table Of contents</vt:lpstr>
      <vt:lpstr>1.  Introduction</vt:lpstr>
      <vt:lpstr>2. Internal &amp; external factors</vt:lpstr>
      <vt:lpstr>3. Key business environment elements might contribute to market failure.</vt:lpstr>
      <vt:lpstr>4. Appropriate Resources to meet existing environmental concerns</vt:lpstr>
      <vt:lpstr> </vt:lpstr>
      <vt:lpstr>5. Competitive Strategy for Amazon in the Post-Pandemic Global Business Environment</vt:lpstr>
      <vt:lpstr>6. Strategies for green marketing and corporate social responsibility</vt:lpstr>
      <vt:lpstr>7. Recommendations to the organisation on the aforementioned factors </vt:lpstr>
      <vt:lpstr>8.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Neharika Gupta</dc:creator>
  <cp:lastModifiedBy>kgurinder047@outlook.com</cp:lastModifiedBy>
  <cp:revision>16</cp:revision>
  <dcterms:created xsi:type="dcterms:W3CDTF">2023-05-10T06:53:38Z</dcterms:created>
  <dcterms:modified xsi:type="dcterms:W3CDTF">2023-07-10T21:36:34Z</dcterms:modified>
</cp:coreProperties>
</file>