
<file path=[Content_Types].xml><?xml version="1.0" encoding="utf-8"?>
<Types xmlns="http://schemas.openxmlformats.org/package/2006/content-types">
  <Default Extension="1"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2C2EE1-5A44-4146-9978-2D9B7D220CAA}" v="87" dt="2026-07-02T20:55:03.273"/>
  </p1510:revLst>
</p1510:revInfo>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AF6FC"/>
          </a:solidFill>
        </a:fill>
      </a:tcStyle>
    </a:wholeTbl>
    <a:band1H>
      <a:tcStyle>
        <a:tcBdr/>
        <a:fill>
          <a:solidFill>
            <a:srgbClr val="D2ECF9"/>
          </a:solidFill>
        </a:fill>
      </a:tcStyle>
    </a:band1H>
    <a:band2H>
      <a:tcStyle>
        <a:tcBdr/>
      </a:tcStyle>
    </a:band2H>
    <a:band1V>
      <a:tcStyle>
        <a:tcBdr/>
        <a:fill>
          <a:solidFill>
            <a:srgbClr val="D2ECF9"/>
          </a:solidFill>
        </a:fill>
      </a:tcStyle>
    </a:band1V>
    <a:band2V>
      <a:tcStyle>
        <a:tcBdr/>
      </a:tcStyle>
    </a:band2V>
    <a:lastCol>
      <a:tcTxStyle b="on">
        <a:font>
          <a:latin typeface="+mn-lt"/>
          <a:ea typeface="+mn-ea"/>
          <a:cs typeface="+mn-cs"/>
        </a:font>
        <a:srgbClr val="FFFFFF"/>
      </a:tcTxStyle>
      <a:tcStyle>
        <a:tcBdr/>
        <a:fill>
          <a:solidFill>
            <a:srgbClr val="5FCBEF"/>
          </a:solidFill>
        </a:fill>
      </a:tcStyle>
    </a:lastCol>
    <a:firstCol>
      <a:tcTxStyle b="on">
        <a:font>
          <a:latin typeface="+mn-lt"/>
          <a:ea typeface="+mn-ea"/>
          <a:cs typeface="+mn-cs"/>
        </a:font>
        <a:srgbClr val="FFFFFF"/>
      </a:tcTxStyle>
      <a:tcStyle>
        <a:tcBdr/>
        <a:fill>
          <a:solidFill>
            <a:srgbClr val="5FCBEF"/>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5FCBEF"/>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5FCBEF"/>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1" d="100"/>
          <a:sy n="71" d="100"/>
        </p:scale>
        <p:origin x="44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a Andrea Latorre Restrepo (2231782)" userId="663b7c98-2e8f-4b69-adf5-c4a5e4da168f" providerId="ADAL" clId="{5609C87F-4C36-4C9C-A060-22BC94910C8F}"/>
    <pc:docChg chg="undo redo custSel delSld modSld">
      <pc:chgData name="Paula Andrea Latorre Restrepo (2231782)" userId="663b7c98-2e8f-4b69-adf5-c4a5e4da168f" providerId="ADAL" clId="{5609C87F-4C36-4C9C-A060-22BC94910C8F}" dt="2026-07-02T20:57:07.959" v="7701" actId="2696"/>
      <pc:docMkLst>
        <pc:docMk/>
      </pc:docMkLst>
      <pc:sldChg chg="modSp del">
        <pc:chgData name="Paula Andrea Latorre Restrepo (2231782)" userId="663b7c98-2e8f-4b69-adf5-c4a5e4da168f" providerId="ADAL" clId="{5609C87F-4C36-4C9C-A060-22BC94910C8F}" dt="2026-07-02T20:57:07.959" v="7701" actId="2696"/>
        <pc:sldMkLst>
          <pc:docMk/>
          <pc:sldMk cId="0" sldId="256"/>
        </pc:sldMkLst>
        <pc:spChg chg="mod">
          <ac:chgData name="Paula Andrea Latorre Restrepo (2231782)" userId="663b7c98-2e8f-4b69-adf5-c4a5e4da168f" providerId="ADAL" clId="{5609C87F-4C36-4C9C-A060-22BC94910C8F}" dt="2026-06-30T20:51:07.946" v="755"/>
          <ac:spMkLst>
            <pc:docMk/>
            <pc:sldMk cId="0" sldId="256"/>
            <ac:spMk id="2" creationId="{0D637CA6-D291-5230-0A89-822975938E46}"/>
          </ac:spMkLst>
        </pc:spChg>
        <pc:spChg chg="mod">
          <ac:chgData name="Paula Andrea Latorre Restrepo (2231782)" userId="663b7c98-2e8f-4b69-adf5-c4a5e4da168f" providerId="ADAL" clId="{5609C87F-4C36-4C9C-A060-22BC94910C8F}" dt="2026-06-30T20:51:07.946" v="755"/>
          <ac:spMkLst>
            <pc:docMk/>
            <pc:sldMk cId="0" sldId="256"/>
            <ac:spMk id="3" creationId="{FFE603C6-10C2-7A43-BC15-A85AE1CB69AF}"/>
          </ac:spMkLst>
        </pc:spChg>
      </pc:sldChg>
      <pc:sldChg chg="addSp delSp modSp mod setBg">
        <pc:chgData name="Paula Andrea Latorre Restrepo (2231782)" userId="663b7c98-2e8f-4b69-adf5-c4a5e4da168f" providerId="ADAL" clId="{5609C87F-4C36-4C9C-A060-22BC94910C8F}" dt="2026-07-02T20:56:37.983" v="7700" actId="20577"/>
        <pc:sldMkLst>
          <pc:docMk/>
          <pc:sldMk cId="0" sldId="257"/>
        </pc:sldMkLst>
        <pc:spChg chg="mod">
          <ac:chgData name="Paula Andrea Latorre Restrepo (2231782)" userId="663b7c98-2e8f-4b69-adf5-c4a5e4da168f" providerId="ADAL" clId="{5609C87F-4C36-4C9C-A060-22BC94910C8F}" dt="2026-07-02T20:56:37.983" v="7700" actId="20577"/>
          <ac:spMkLst>
            <pc:docMk/>
            <pc:sldMk cId="0" sldId="257"/>
            <ac:spMk id="2" creationId="{6A5F9B1C-7845-F0BA-9DFE-D3ABCB43556B}"/>
          </ac:spMkLst>
        </pc:spChg>
        <pc:spChg chg="add del mod">
          <ac:chgData name="Paula Andrea Latorre Restrepo (2231782)" userId="663b7c98-2e8f-4b69-adf5-c4a5e4da168f" providerId="ADAL" clId="{5609C87F-4C36-4C9C-A060-22BC94910C8F}" dt="2026-07-02T20:30:24.998" v="7503" actId="122"/>
          <ac:spMkLst>
            <pc:docMk/>
            <pc:sldMk cId="0" sldId="257"/>
            <ac:spMk id="3" creationId="{11CCE9B4-FFBA-D07F-D653-2FA57017DBB9}"/>
          </ac:spMkLst>
        </pc:spChg>
        <pc:spChg chg="add mod">
          <ac:chgData name="Paula Andrea Latorre Restrepo (2231782)" userId="663b7c98-2e8f-4b69-adf5-c4a5e4da168f" providerId="ADAL" clId="{5609C87F-4C36-4C9C-A060-22BC94910C8F}" dt="2026-07-02T16:09:20.373" v="4689" actId="1076"/>
          <ac:spMkLst>
            <pc:docMk/>
            <pc:sldMk cId="0" sldId="257"/>
            <ac:spMk id="4" creationId="{C545A28A-CDDB-E786-CBF9-AA5C0A400234}"/>
          </ac:spMkLst>
        </pc:spChg>
        <pc:spChg chg="add mod">
          <ac:chgData name="Paula Andrea Latorre Restrepo (2231782)" userId="663b7c98-2e8f-4b69-adf5-c4a5e4da168f" providerId="ADAL" clId="{5609C87F-4C36-4C9C-A060-22BC94910C8F}" dt="2026-07-02T20:30:17.470" v="7502" actId="14100"/>
          <ac:spMkLst>
            <pc:docMk/>
            <pc:sldMk cId="0" sldId="257"/>
            <ac:spMk id="16" creationId="{C67C1BBC-3985-8E18-20E4-2C6597F5BBE2}"/>
          </ac:spMkLst>
        </pc:spChg>
        <pc:spChg chg="add mod">
          <ac:chgData name="Paula Andrea Latorre Restrepo (2231782)" userId="663b7c98-2e8f-4b69-adf5-c4a5e4da168f" providerId="ADAL" clId="{5609C87F-4C36-4C9C-A060-22BC94910C8F}" dt="2026-07-02T18:47:46.102" v="6175" actId="14100"/>
          <ac:spMkLst>
            <pc:docMk/>
            <pc:sldMk cId="0" sldId="257"/>
            <ac:spMk id="17" creationId="{21E1C99D-CDAB-1860-3D51-C9AAE5612DDE}"/>
          </ac:spMkLst>
        </pc:spChg>
        <pc:spChg chg="add mod">
          <ac:chgData name="Paula Andrea Latorre Restrepo (2231782)" userId="663b7c98-2e8f-4b69-adf5-c4a5e4da168f" providerId="ADAL" clId="{5609C87F-4C36-4C9C-A060-22BC94910C8F}" dt="2026-07-02T20:31:08.903" v="7506" actId="1076"/>
          <ac:spMkLst>
            <pc:docMk/>
            <pc:sldMk cId="0" sldId="257"/>
            <ac:spMk id="21" creationId="{21288100-4DDB-CD6E-1E51-2A5D4CAB443A}"/>
          </ac:spMkLst>
        </pc:spChg>
        <pc:spChg chg="add mod">
          <ac:chgData name="Paula Andrea Latorre Restrepo (2231782)" userId="663b7c98-2e8f-4b69-adf5-c4a5e4da168f" providerId="ADAL" clId="{5609C87F-4C36-4C9C-A060-22BC94910C8F}" dt="2026-07-02T20:29:51.232" v="7501" actId="1076"/>
          <ac:spMkLst>
            <pc:docMk/>
            <pc:sldMk cId="0" sldId="257"/>
            <ac:spMk id="22" creationId="{E60F87E5-8D06-4AD4-9CA9-15338DAEE6B5}"/>
          </ac:spMkLst>
        </pc:spChg>
        <pc:spChg chg="add del mod ord">
          <ac:chgData name="Paula Andrea Latorre Restrepo (2231782)" userId="663b7c98-2e8f-4b69-adf5-c4a5e4da168f" providerId="ADAL" clId="{5609C87F-4C36-4C9C-A060-22BC94910C8F}" dt="2026-07-02T18:46:09.080" v="6171" actId="14100"/>
          <ac:spMkLst>
            <pc:docMk/>
            <pc:sldMk cId="0" sldId="257"/>
            <ac:spMk id="40" creationId="{91C5841D-EF74-E1FF-5F0F-DE6AE0556DF3}"/>
          </ac:spMkLst>
        </pc:spChg>
        <pc:spChg chg="add mod">
          <ac:chgData name="Paula Andrea Latorre Restrepo (2231782)" userId="663b7c98-2e8f-4b69-adf5-c4a5e4da168f" providerId="ADAL" clId="{5609C87F-4C36-4C9C-A060-22BC94910C8F}" dt="2026-06-30T22:18:56.349" v="2443" actId="14100"/>
          <ac:spMkLst>
            <pc:docMk/>
            <pc:sldMk cId="0" sldId="257"/>
            <ac:spMk id="42" creationId="{0E8E36D9-FB92-883B-68C4-C1A4DCB268C6}"/>
          </ac:spMkLst>
        </pc:spChg>
        <pc:spChg chg="add del mod">
          <ac:chgData name="Paula Andrea Latorre Restrepo (2231782)" userId="663b7c98-2e8f-4b69-adf5-c4a5e4da168f" providerId="ADAL" clId="{5609C87F-4C36-4C9C-A060-22BC94910C8F}" dt="2026-07-02T18:45:10.763" v="6168" actId="21"/>
          <ac:spMkLst>
            <pc:docMk/>
            <pc:sldMk cId="0" sldId="257"/>
            <ac:spMk id="44" creationId="{D8F0F4D6-5D37-DF0C-D2C8-EBFBF7B5AA8F}"/>
          </ac:spMkLst>
        </pc:spChg>
        <pc:spChg chg="add mod">
          <ac:chgData name="Paula Andrea Latorre Restrepo (2231782)" userId="663b7c98-2e8f-4b69-adf5-c4a5e4da168f" providerId="ADAL" clId="{5609C87F-4C36-4C9C-A060-22BC94910C8F}" dt="2026-07-02T18:52:27.737" v="6184"/>
          <ac:spMkLst>
            <pc:docMk/>
            <pc:sldMk cId="0" sldId="257"/>
            <ac:spMk id="45" creationId="{ABC83DA7-EF4F-3C03-99B4-73B692AAAA94}"/>
          </ac:spMkLst>
        </pc:spChg>
        <pc:spChg chg="add del mod">
          <ac:chgData name="Paula Andrea Latorre Restrepo (2231782)" userId="663b7c98-2e8f-4b69-adf5-c4a5e4da168f" providerId="ADAL" clId="{5609C87F-4C36-4C9C-A060-22BC94910C8F}" dt="2026-07-02T19:21:46.052" v="6331" actId="21"/>
          <ac:spMkLst>
            <pc:docMk/>
            <pc:sldMk cId="0" sldId="257"/>
            <ac:spMk id="65" creationId="{EF16A309-BD62-AED0-A76A-580CE6FDE1BD}"/>
          </ac:spMkLst>
        </pc:spChg>
        <pc:spChg chg="add mod">
          <ac:chgData name="Paula Andrea Latorre Restrepo (2231782)" userId="663b7c98-2e8f-4b69-adf5-c4a5e4da168f" providerId="ADAL" clId="{5609C87F-4C36-4C9C-A060-22BC94910C8F}" dt="2026-07-02T20:25:41.499" v="7490" actId="207"/>
          <ac:spMkLst>
            <pc:docMk/>
            <pc:sldMk cId="0" sldId="257"/>
            <ac:spMk id="66" creationId="{49980888-7A0D-07B6-5C38-4765B6C506DA}"/>
          </ac:spMkLst>
        </pc:spChg>
        <pc:spChg chg="add mod">
          <ac:chgData name="Paula Andrea Latorre Restrepo (2231782)" userId="663b7c98-2e8f-4b69-adf5-c4a5e4da168f" providerId="ADAL" clId="{5609C87F-4C36-4C9C-A060-22BC94910C8F}" dt="2026-07-02T20:25:42.878" v="7492" actId="207"/>
          <ac:spMkLst>
            <pc:docMk/>
            <pc:sldMk cId="0" sldId="257"/>
            <ac:spMk id="70" creationId="{94962D2E-6FA3-94E6-BDA1-B18979EFCD9B}"/>
          </ac:spMkLst>
        </pc:spChg>
        <pc:spChg chg="add mod">
          <ac:chgData name="Paula Andrea Latorre Restrepo (2231782)" userId="663b7c98-2e8f-4b69-adf5-c4a5e4da168f" providerId="ADAL" clId="{5609C87F-4C36-4C9C-A060-22BC94910C8F}" dt="2026-07-02T16:33:13.823" v="4747" actId="1076"/>
          <ac:spMkLst>
            <pc:docMk/>
            <pc:sldMk cId="0" sldId="257"/>
            <ac:spMk id="72" creationId="{0C5EC6BA-66AB-05A5-E127-6C209ECCD656}"/>
          </ac:spMkLst>
        </pc:spChg>
        <pc:spChg chg="add mod">
          <ac:chgData name="Paula Andrea Latorre Restrepo (2231782)" userId="663b7c98-2e8f-4b69-adf5-c4a5e4da168f" providerId="ADAL" clId="{5609C87F-4C36-4C9C-A060-22BC94910C8F}" dt="2026-07-02T20:22:56.763" v="7428" actId="207"/>
          <ac:spMkLst>
            <pc:docMk/>
            <pc:sldMk cId="0" sldId="257"/>
            <ac:spMk id="73" creationId="{D7C49AA9-B708-EC58-42DF-022F69BEF7B7}"/>
          </ac:spMkLst>
        </pc:spChg>
        <pc:spChg chg="add mod">
          <ac:chgData name="Paula Andrea Latorre Restrepo (2231782)" userId="663b7c98-2e8f-4b69-adf5-c4a5e4da168f" providerId="ADAL" clId="{5609C87F-4C36-4C9C-A060-22BC94910C8F}" dt="2026-07-02T20:25:43.218" v="7493" actId="207"/>
          <ac:spMkLst>
            <pc:docMk/>
            <pc:sldMk cId="0" sldId="257"/>
            <ac:spMk id="75" creationId="{0A8DB9CB-2B75-B868-D605-3428D99D5E80}"/>
          </ac:spMkLst>
        </pc:spChg>
        <pc:spChg chg="add del">
          <ac:chgData name="Paula Andrea Latorre Restrepo (2231782)" userId="663b7c98-2e8f-4b69-adf5-c4a5e4da168f" providerId="ADAL" clId="{5609C87F-4C36-4C9C-A060-22BC94910C8F}" dt="2026-07-01T09:37:15.029" v="4012" actId="11529"/>
          <ac:spMkLst>
            <pc:docMk/>
            <pc:sldMk cId="0" sldId="257"/>
            <ac:spMk id="75" creationId="{59BE2161-2401-DCE9-1EB0-196C2285A4AF}"/>
          </ac:spMkLst>
        </pc:spChg>
        <pc:spChg chg="add mod">
          <ac:chgData name="Paula Andrea Latorre Restrepo (2231782)" userId="663b7c98-2e8f-4b69-adf5-c4a5e4da168f" providerId="ADAL" clId="{5609C87F-4C36-4C9C-A060-22BC94910C8F}" dt="2026-07-02T20:25:53.014" v="7496" actId="207"/>
          <ac:spMkLst>
            <pc:docMk/>
            <pc:sldMk cId="0" sldId="257"/>
            <ac:spMk id="76" creationId="{8527EA6B-6554-318D-5871-271F6780AC48}"/>
          </ac:spMkLst>
        </pc:spChg>
        <pc:graphicFrameChg chg="add del mod modGraphic">
          <ac:chgData name="Paula Andrea Latorre Restrepo (2231782)" userId="663b7c98-2e8f-4b69-adf5-c4a5e4da168f" providerId="ADAL" clId="{5609C87F-4C36-4C9C-A060-22BC94910C8F}" dt="2026-06-30T20:52:15.686" v="760" actId="1076"/>
          <ac:graphicFrameMkLst>
            <pc:docMk/>
            <pc:sldMk cId="0" sldId="257"/>
            <ac:graphicFrameMk id="30" creationId="{95F3716B-6F5C-9E8D-E2D8-0C2290D01A8B}"/>
          </ac:graphicFrameMkLst>
        </pc:graphicFrameChg>
        <pc:graphicFrameChg chg="add del mod modGraphic">
          <ac:chgData name="Paula Andrea Latorre Restrepo (2231782)" userId="663b7c98-2e8f-4b69-adf5-c4a5e4da168f" providerId="ADAL" clId="{5609C87F-4C36-4C9C-A060-22BC94910C8F}" dt="2026-07-01T08:09:55.122" v="2626" actId="21"/>
          <ac:graphicFrameMkLst>
            <pc:docMk/>
            <pc:sldMk cId="0" sldId="257"/>
            <ac:graphicFrameMk id="38" creationId="{19BFEE1E-3B19-91FE-CC30-058473B282F1}"/>
          </ac:graphicFrameMkLst>
        </pc:graphicFrameChg>
        <pc:graphicFrameChg chg="add mod modGraphic">
          <ac:chgData name="Paula Andrea Latorre Restrepo (2231782)" userId="663b7c98-2e8f-4b69-adf5-c4a5e4da168f" providerId="ADAL" clId="{5609C87F-4C36-4C9C-A060-22BC94910C8F}" dt="2026-07-02T19:08:42.254" v="6281" actId="14100"/>
          <ac:graphicFrameMkLst>
            <pc:docMk/>
            <pc:sldMk cId="0" sldId="257"/>
            <ac:graphicFrameMk id="64" creationId="{1ADA5D60-D999-5A15-3A9C-1E1E5F162A48}"/>
          </ac:graphicFrameMkLst>
        </pc:graphicFrameChg>
        <pc:picChg chg="add mod">
          <ac:chgData name="Paula Andrea Latorre Restrepo (2231782)" userId="663b7c98-2e8f-4b69-adf5-c4a5e4da168f" providerId="ADAL" clId="{5609C87F-4C36-4C9C-A060-22BC94910C8F}" dt="2026-07-02T16:29:47.822" v="4732" actId="14100"/>
          <ac:picMkLst>
            <pc:docMk/>
            <pc:sldMk cId="0" sldId="257"/>
            <ac:picMk id="6" creationId="{EEE2071A-3619-32AD-0717-9D4DB9ACF9CE}"/>
          </ac:picMkLst>
        </pc:picChg>
        <pc:picChg chg="add del mod">
          <ac:chgData name="Paula Andrea Latorre Restrepo (2231782)" userId="663b7c98-2e8f-4b69-adf5-c4a5e4da168f" providerId="ADAL" clId="{5609C87F-4C36-4C9C-A060-22BC94910C8F}" dt="2026-07-02T15:59:03.141" v="4630" actId="22"/>
          <ac:picMkLst>
            <pc:docMk/>
            <pc:sldMk cId="0" sldId="257"/>
            <ac:picMk id="10" creationId="{948693EA-1296-68BA-E548-DEADB417F5D8}"/>
          </ac:picMkLst>
        </pc:picChg>
        <pc:picChg chg="add del">
          <ac:chgData name="Paula Andrea Latorre Restrepo (2231782)" userId="663b7c98-2e8f-4b69-adf5-c4a5e4da168f" providerId="ADAL" clId="{5609C87F-4C36-4C9C-A060-22BC94910C8F}" dt="2026-07-02T15:57:20.074" v="4616" actId="22"/>
          <ac:picMkLst>
            <pc:docMk/>
            <pc:sldMk cId="0" sldId="257"/>
            <ac:picMk id="12" creationId="{A3577053-CA39-A82E-875F-7C3080510932}"/>
          </ac:picMkLst>
        </pc:picChg>
        <pc:picChg chg="add del">
          <ac:chgData name="Paula Andrea Latorre Restrepo (2231782)" userId="663b7c98-2e8f-4b69-adf5-c4a5e4da168f" providerId="ADAL" clId="{5609C87F-4C36-4C9C-A060-22BC94910C8F}" dt="2026-07-02T15:57:29.389" v="4618" actId="22"/>
          <ac:picMkLst>
            <pc:docMk/>
            <pc:sldMk cId="0" sldId="257"/>
            <ac:picMk id="14" creationId="{D71F7999-AF54-7807-6CBD-CA0B6BABB18F}"/>
          </ac:picMkLst>
        </pc:picChg>
        <pc:picChg chg="add del mod">
          <ac:chgData name="Paula Andrea Latorre Restrepo (2231782)" userId="663b7c98-2e8f-4b69-adf5-c4a5e4da168f" providerId="ADAL" clId="{5609C87F-4C36-4C9C-A060-22BC94910C8F}" dt="2026-07-02T15:58:59.242" v="4628" actId="22"/>
          <ac:picMkLst>
            <pc:docMk/>
            <pc:sldMk cId="0" sldId="257"/>
            <ac:picMk id="18" creationId="{3A4B836B-EF85-DC66-9F72-0E9D2A06048A}"/>
          </ac:picMkLst>
        </pc:picChg>
        <pc:picChg chg="add del mod">
          <ac:chgData name="Paula Andrea Latorre Restrepo (2231782)" userId="663b7c98-2e8f-4b69-adf5-c4a5e4da168f" providerId="ADAL" clId="{5609C87F-4C36-4C9C-A060-22BC94910C8F}" dt="2026-07-02T15:58:57.792" v="4626" actId="22"/>
          <ac:picMkLst>
            <pc:docMk/>
            <pc:sldMk cId="0" sldId="257"/>
            <ac:picMk id="20" creationId="{CC1E7CD7-B0C5-9E88-05A9-08CFE8D62CC1}"/>
          </ac:picMkLst>
        </pc:picChg>
        <pc:picChg chg="add del mod">
          <ac:chgData name="Paula Andrea Latorre Restrepo (2231782)" userId="663b7c98-2e8f-4b69-adf5-c4a5e4da168f" providerId="ADAL" clId="{5609C87F-4C36-4C9C-A060-22BC94910C8F}" dt="2026-07-02T16:02:20.963" v="4652" actId="22"/>
          <ac:picMkLst>
            <pc:docMk/>
            <pc:sldMk cId="0" sldId="257"/>
            <ac:picMk id="26" creationId="{C5621E75-E6B3-7AB4-B5CF-EA8B9F00D4C0}"/>
          </ac:picMkLst>
        </pc:picChg>
        <pc:picChg chg="add del">
          <ac:chgData name="Paula Andrea Latorre Restrepo (2231782)" userId="663b7c98-2e8f-4b69-adf5-c4a5e4da168f" providerId="ADAL" clId="{5609C87F-4C36-4C9C-A060-22BC94910C8F}" dt="2026-07-02T16:05:41.327" v="4669" actId="22"/>
          <ac:picMkLst>
            <pc:docMk/>
            <pc:sldMk cId="0" sldId="257"/>
            <ac:picMk id="35" creationId="{2465DA01-A362-8997-AFC9-7B2E9E18E785}"/>
          </ac:picMkLst>
        </pc:picChg>
        <pc:picChg chg="add del">
          <ac:chgData name="Paula Andrea Latorre Restrepo (2231782)" userId="663b7c98-2e8f-4b69-adf5-c4a5e4da168f" providerId="ADAL" clId="{5609C87F-4C36-4C9C-A060-22BC94910C8F}" dt="2026-07-02T16:05:50.695" v="4671" actId="22"/>
          <ac:picMkLst>
            <pc:docMk/>
            <pc:sldMk cId="0" sldId="257"/>
            <ac:picMk id="37" creationId="{ACC8B842-5AF1-106E-B992-B9D0D43356E2}"/>
          </ac:picMkLst>
        </pc:picChg>
        <pc:picChg chg="add mod">
          <ac:chgData name="Paula Andrea Latorre Restrepo (2231782)" userId="663b7c98-2e8f-4b69-adf5-c4a5e4da168f" providerId="ADAL" clId="{5609C87F-4C36-4C9C-A060-22BC94910C8F}" dt="2026-07-02T16:06:42.233" v="4673" actId="1076"/>
          <ac:picMkLst>
            <pc:docMk/>
            <pc:sldMk cId="0" sldId="257"/>
            <ac:picMk id="39" creationId="{EDB2BA0E-056D-7D97-9FBD-5E02641A185A}"/>
          </ac:picMkLst>
        </pc:picChg>
        <pc:picChg chg="add mod">
          <ac:chgData name="Paula Andrea Latorre Restrepo (2231782)" userId="663b7c98-2e8f-4b69-adf5-c4a5e4da168f" providerId="ADAL" clId="{5609C87F-4C36-4C9C-A060-22BC94910C8F}" dt="2026-07-02T16:07:03.844" v="4675" actId="1076"/>
          <ac:picMkLst>
            <pc:docMk/>
            <pc:sldMk cId="0" sldId="257"/>
            <ac:picMk id="43" creationId="{87681F95-1073-58F2-895B-D9742113372D}"/>
          </ac:picMkLst>
        </pc:picChg>
        <pc:picChg chg="add mod">
          <ac:chgData name="Paula Andrea Latorre Restrepo (2231782)" userId="663b7c98-2e8f-4b69-adf5-c4a5e4da168f" providerId="ADAL" clId="{5609C87F-4C36-4C9C-A060-22BC94910C8F}" dt="2026-07-01T08:54:20.985" v="3710" actId="1076"/>
          <ac:picMkLst>
            <pc:docMk/>
            <pc:sldMk cId="0" sldId="257"/>
            <ac:picMk id="47" creationId="{B539654C-CAB5-3E4F-87E0-BD9E39D92802}"/>
          </ac:picMkLst>
        </pc:picChg>
        <pc:picChg chg="add mod">
          <ac:chgData name="Paula Andrea Latorre Restrepo (2231782)" userId="663b7c98-2e8f-4b69-adf5-c4a5e4da168f" providerId="ADAL" clId="{5609C87F-4C36-4C9C-A060-22BC94910C8F}" dt="2026-07-02T16:07:31.655" v="4677" actId="1076"/>
          <ac:picMkLst>
            <pc:docMk/>
            <pc:sldMk cId="0" sldId="257"/>
            <ac:picMk id="48" creationId="{A52C7865-E59D-1FDE-E379-5EC4909D080C}"/>
          </ac:picMkLst>
        </pc:picChg>
        <pc:picChg chg="add mod">
          <ac:chgData name="Paula Andrea Latorre Restrepo (2231782)" userId="663b7c98-2e8f-4b69-adf5-c4a5e4da168f" providerId="ADAL" clId="{5609C87F-4C36-4C9C-A060-22BC94910C8F}" dt="2026-07-01T08:55:51.022" v="3718" actId="1076"/>
          <ac:picMkLst>
            <pc:docMk/>
            <pc:sldMk cId="0" sldId="257"/>
            <ac:picMk id="49" creationId="{C75B94C2-4F05-1461-2BF6-16412C22E627}"/>
          </ac:picMkLst>
        </pc:picChg>
        <pc:picChg chg="add mod">
          <ac:chgData name="Paula Andrea Latorre Restrepo (2231782)" userId="663b7c98-2e8f-4b69-adf5-c4a5e4da168f" providerId="ADAL" clId="{5609C87F-4C36-4C9C-A060-22BC94910C8F}" dt="2026-07-01T09:01:14.079" v="3738" actId="14100"/>
          <ac:picMkLst>
            <pc:docMk/>
            <pc:sldMk cId="0" sldId="257"/>
            <ac:picMk id="51" creationId="{93AB17CC-E862-416E-4B9E-B4161A1F9ADB}"/>
          </ac:picMkLst>
        </pc:picChg>
        <pc:picChg chg="add mod">
          <ac:chgData name="Paula Andrea Latorre Restrepo (2231782)" userId="663b7c98-2e8f-4b69-adf5-c4a5e4da168f" providerId="ADAL" clId="{5609C87F-4C36-4C9C-A060-22BC94910C8F}" dt="2026-07-02T16:30:30.540" v="4734"/>
          <ac:picMkLst>
            <pc:docMk/>
            <pc:sldMk cId="0" sldId="257"/>
            <ac:picMk id="52" creationId="{5C02B67E-0BB8-3C5E-5B5E-896F480B359A}"/>
          </ac:picMkLst>
        </pc:picChg>
        <pc:picChg chg="add mod">
          <ac:chgData name="Paula Andrea Latorre Restrepo (2231782)" userId="663b7c98-2e8f-4b69-adf5-c4a5e4da168f" providerId="ADAL" clId="{5609C87F-4C36-4C9C-A060-22BC94910C8F}" dt="2026-07-01T08:58:51.324" v="3731" actId="1076"/>
          <ac:picMkLst>
            <pc:docMk/>
            <pc:sldMk cId="0" sldId="257"/>
            <ac:picMk id="53" creationId="{E36B3298-5791-2872-4DC4-6184C1CD64C0}"/>
          </ac:picMkLst>
        </pc:picChg>
        <pc:picChg chg="add mod">
          <ac:chgData name="Paula Andrea Latorre Restrepo (2231782)" userId="663b7c98-2e8f-4b69-adf5-c4a5e4da168f" providerId="ADAL" clId="{5609C87F-4C36-4C9C-A060-22BC94910C8F}" dt="2026-07-02T16:15:04.783" v="4700" actId="1076"/>
          <ac:picMkLst>
            <pc:docMk/>
            <pc:sldMk cId="0" sldId="257"/>
            <ac:picMk id="55" creationId="{D30359BD-6B07-3039-5AE5-CD5B7513F14F}"/>
          </ac:picMkLst>
        </pc:picChg>
        <pc:picChg chg="add mod">
          <ac:chgData name="Paula Andrea Latorre Restrepo (2231782)" userId="663b7c98-2e8f-4b69-adf5-c4a5e4da168f" providerId="ADAL" clId="{5609C87F-4C36-4C9C-A060-22BC94910C8F}" dt="2026-07-02T16:30:52.852" v="4737"/>
          <ac:picMkLst>
            <pc:docMk/>
            <pc:sldMk cId="0" sldId="257"/>
            <ac:picMk id="58" creationId="{BBA5D41B-84A4-C4DD-C2F4-E3A0C2AAB06F}"/>
          </ac:picMkLst>
        </pc:picChg>
        <pc:picChg chg="add del mod">
          <ac:chgData name="Paula Andrea Latorre Restrepo (2231782)" userId="663b7c98-2e8f-4b69-adf5-c4a5e4da168f" providerId="ADAL" clId="{5609C87F-4C36-4C9C-A060-22BC94910C8F}" dt="2026-07-01T09:03:55.297" v="3752" actId="22"/>
          <ac:picMkLst>
            <pc:docMk/>
            <pc:sldMk cId="0" sldId="257"/>
            <ac:picMk id="59" creationId="{E4DE9049-20EC-E2A1-C771-7AF998345C68}"/>
          </ac:picMkLst>
        </pc:picChg>
        <pc:picChg chg="add mod">
          <ac:chgData name="Paula Andrea Latorre Restrepo (2231782)" userId="663b7c98-2e8f-4b69-adf5-c4a5e4da168f" providerId="ADAL" clId="{5609C87F-4C36-4C9C-A060-22BC94910C8F}" dt="2026-07-02T16:26:41.579" v="4728" actId="1076"/>
          <ac:picMkLst>
            <pc:docMk/>
            <pc:sldMk cId="0" sldId="257"/>
            <ac:picMk id="60" creationId="{665936FB-3363-0FD1-8A95-F05F2AA67D24}"/>
          </ac:picMkLst>
        </pc:picChg>
        <pc:picChg chg="add mod">
          <ac:chgData name="Paula Andrea Latorre Restrepo (2231782)" userId="663b7c98-2e8f-4b69-adf5-c4a5e4da168f" providerId="ADAL" clId="{5609C87F-4C36-4C9C-A060-22BC94910C8F}" dt="2026-07-02T16:30:45.691" v="4736"/>
          <ac:picMkLst>
            <pc:docMk/>
            <pc:sldMk cId="0" sldId="257"/>
            <ac:picMk id="63" creationId="{4CF6AA19-128D-0114-D1D7-BC2E0A8232A4}"/>
          </ac:picMkLst>
        </pc:picChg>
        <pc:picChg chg="add del mod">
          <ac:chgData name="Paula Andrea Latorre Restrepo (2231782)" userId="663b7c98-2e8f-4b69-adf5-c4a5e4da168f" providerId="ADAL" clId="{5609C87F-4C36-4C9C-A060-22BC94910C8F}" dt="2026-07-02T19:15:09.249" v="6290" actId="22"/>
          <ac:picMkLst>
            <pc:docMk/>
            <pc:sldMk cId="0" sldId="257"/>
            <ac:picMk id="69" creationId="{1BB38E46-9024-F9A8-4055-65156D3CF01C}"/>
          </ac:picMkLst>
        </pc:picChg>
        <pc:picChg chg="add del mod">
          <ac:chgData name="Paula Andrea Latorre Restrepo (2231782)" userId="663b7c98-2e8f-4b69-adf5-c4a5e4da168f" providerId="ADAL" clId="{5609C87F-4C36-4C9C-A060-22BC94910C8F}" dt="2026-07-01T09:19:47.422" v="3788" actId="21"/>
          <ac:picMkLst>
            <pc:docMk/>
            <pc:sldMk cId="0" sldId="257"/>
            <ac:picMk id="69" creationId="{E589502E-3E48-C8D3-01B8-B4B119A1F02C}"/>
          </ac:picMkLst>
        </pc:picChg>
        <pc:picChg chg="add mod">
          <ac:chgData name="Paula Andrea Latorre Restrepo (2231782)" userId="663b7c98-2e8f-4b69-adf5-c4a5e4da168f" providerId="ADAL" clId="{5609C87F-4C36-4C9C-A060-22BC94910C8F}" dt="2026-07-02T20:12:35.289" v="7148" actId="1076"/>
          <ac:picMkLst>
            <pc:docMk/>
            <pc:sldMk cId="0" sldId="257"/>
            <ac:picMk id="71" creationId="{02B7D555-2E0F-039F-18F7-D21DDE272544}"/>
          </ac:picMkLst>
        </pc:picChg>
        <pc:picChg chg="add mod">
          <ac:chgData name="Paula Andrea Latorre Restrepo (2231782)" userId="663b7c98-2e8f-4b69-adf5-c4a5e4da168f" providerId="ADAL" clId="{5609C87F-4C36-4C9C-A060-22BC94910C8F}" dt="2026-07-01T09:35:04.166" v="3964" actId="14100"/>
          <ac:picMkLst>
            <pc:docMk/>
            <pc:sldMk cId="0" sldId="257"/>
            <ac:picMk id="74" creationId="{61DD5C2E-E486-9BF5-B38A-1CF57388F04D}"/>
          </ac:picMkLst>
        </pc:picChg>
        <pc:picChg chg="add del mod">
          <ac:chgData name="Paula Andrea Latorre Restrepo (2231782)" userId="663b7c98-2e8f-4b69-adf5-c4a5e4da168f" providerId="ADAL" clId="{5609C87F-4C36-4C9C-A060-22BC94910C8F}" dt="2026-07-02T20:14:06.643" v="7170" actId="21"/>
          <ac:picMkLst>
            <pc:docMk/>
            <pc:sldMk cId="0" sldId="257"/>
            <ac:picMk id="78" creationId="{9648ABF4-A770-C16C-05CC-4F35DB373392}"/>
          </ac:picMkLst>
        </pc:picChg>
        <pc:picChg chg="add mod">
          <ac:chgData name="Paula Andrea Latorre Restrepo (2231782)" userId="663b7c98-2e8f-4b69-adf5-c4a5e4da168f" providerId="ADAL" clId="{5609C87F-4C36-4C9C-A060-22BC94910C8F}" dt="2026-07-02T20:16:06.598" v="7175" actId="1076"/>
          <ac:picMkLst>
            <pc:docMk/>
            <pc:sldMk cId="0" sldId="257"/>
            <ac:picMk id="80" creationId="{9078F3B5-2B6D-65CD-A14C-7E01D03D2E9A}"/>
          </ac:picMkLst>
        </pc:picChg>
        <pc:cxnChg chg="add mod">
          <ac:chgData name="Paula Andrea Latorre Restrepo (2231782)" userId="663b7c98-2e8f-4b69-adf5-c4a5e4da168f" providerId="ADAL" clId="{5609C87F-4C36-4C9C-A060-22BC94910C8F}" dt="2026-07-02T16:00:03.274" v="4636" actId="1582"/>
          <ac:cxnSpMkLst>
            <pc:docMk/>
            <pc:sldMk cId="0" sldId="257"/>
            <ac:cxnSpMk id="8" creationId="{B245D792-8E1A-A7AA-BCBB-B7054634E6D9}"/>
          </ac:cxnSpMkLst>
        </pc:cxnChg>
        <pc:cxnChg chg="add mod">
          <ac:chgData name="Paula Andrea Latorre Restrepo (2231782)" userId="663b7c98-2e8f-4b69-adf5-c4a5e4da168f" providerId="ADAL" clId="{5609C87F-4C36-4C9C-A060-22BC94910C8F}" dt="2026-07-02T16:03:00.179" v="4655" actId="1582"/>
          <ac:cxnSpMkLst>
            <pc:docMk/>
            <pc:sldMk cId="0" sldId="257"/>
            <ac:cxnSpMk id="28" creationId="{D43C2A15-BACB-0F6D-2415-1A3AD85B2B62}"/>
          </ac:cxnSpMkLst>
        </pc:cxnChg>
        <pc:cxnChg chg="add del mod">
          <ac:chgData name="Paula Andrea Latorre Restrepo (2231782)" userId="663b7c98-2e8f-4b69-adf5-c4a5e4da168f" providerId="ADAL" clId="{5609C87F-4C36-4C9C-A060-22BC94910C8F}" dt="2026-07-02T16:03:56.522" v="4657" actId="11529"/>
          <ac:cxnSpMkLst>
            <pc:docMk/>
            <pc:sldMk cId="0" sldId="257"/>
            <ac:cxnSpMk id="31" creationId="{00F8E46F-65B0-3DE4-D912-956ED7971527}"/>
          </ac:cxnSpMkLst>
        </pc:cxnChg>
        <pc:cxnChg chg="add del">
          <ac:chgData name="Paula Andrea Latorre Restrepo (2231782)" userId="663b7c98-2e8f-4b69-adf5-c4a5e4da168f" providerId="ADAL" clId="{5609C87F-4C36-4C9C-A060-22BC94910C8F}" dt="2026-07-02T16:04:34.561" v="4661" actId="11529"/>
          <ac:cxnSpMkLst>
            <pc:docMk/>
            <pc:sldMk cId="0" sldId="257"/>
            <ac:cxnSpMk id="33" creationId="{F4E42D30-2401-EBC7-7811-2163192A0727}"/>
          </ac:cxnSpMkLst>
        </pc:cxnChg>
        <pc:cxnChg chg="add del">
          <ac:chgData name="Paula Andrea Latorre Restrepo (2231782)" userId="663b7c98-2e8f-4b69-adf5-c4a5e4da168f" providerId="ADAL" clId="{5609C87F-4C36-4C9C-A060-22BC94910C8F}" dt="2026-07-01T09:01:52.431" v="3740" actId="11529"/>
          <ac:cxnSpMkLst>
            <pc:docMk/>
            <pc:sldMk cId="0" sldId="257"/>
            <ac:cxnSpMk id="55" creationId="{5F66A5AE-0B3A-5B30-5F18-56E2A2F1BAF1}"/>
          </ac:cxnSpMkLst>
        </pc:cxnChg>
        <pc:cxnChg chg="add mod">
          <ac:chgData name="Paula Andrea Latorre Restrepo (2231782)" userId="663b7c98-2e8f-4b69-adf5-c4a5e4da168f" providerId="ADAL" clId="{5609C87F-4C36-4C9C-A060-22BC94910C8F}" dt="2026-07-01T09:02:46.011" v="3746" actId="1076"/>
          <ac:cxnSpMkLst>
            <pc:docMk/>
            <pc:sldMk cId="0" sldId="257"/>
            <ac:cxnSpMk id="57" creationId="{A9F006A6-D3CB-0C6B-B58A-07F3F6FF29DD}"/>
          </ac:cxnSpMkLst>
        </pc:cxnChg>
        <pc:cxnChg chg="add mod">
          <ac:chgData name="Paula Andrea Latorre Restrepo (2231782)" userId="663b7c98-2e8f-4b69-adf5-c4a5e4da168f" providerId="ADAL" clId="{5609C87F-4C36-4C9C-A060-22BC94910C8F}" dt="2026-07-01T09:04:58.947" v="3759" actId="14100"/>
          <ac:cxnSpMkLst>
            <pc:docMk/>
            <pc:sldMk cId="0" sldId="257"/>
            <ac:cxnSpMk id="61" creationId="{1E4FB91C-1D73-83F4-A970-14287E0813B4}"/>
          </ac:cxnSpMkLst>
        </pc:cxnChg>
        <pc:cxnChg chg="add mod">
          <ac:chgData name="Paula Andrea Latorre Restrepo (2231782)" userId="663b7c98-2e8f-4b69-adf5-c4a5e4da168f" providerId="ADAL" clId="{5609C87F-4C36-4C9C-A060-22BC94910C8F}" dt="2026-07-01T09:05:21.486" v="3761" actId="13822"/>
          <ac:cxnSpMkLst>
            <pc:docMk/>
            <pc:sldMk cId="0" sldId="257"/>
            <ac:cxnSpMk id="67" creationId="{1C7B8FCA-4A82-DD27-F3CA-9A479835ACCC}"/>
          </ac:cxnSpMkLst>
        </pc:cxn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image" Target="../media/image1.svg"/></Relationships>
</file>

<file path=ppt/diagrams/_rels/data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image" Target="../media/image17.1"/><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diagrams/_rels/drawing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image" Target="../media/image1.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image" Target="../media/image17.1"/><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26BEA9-D45D-44CF-9BDD-DBBE1C4B5A2F}" type="doc">
      <dgm:prSet loTypeId="urn:microsoft.com/office/officeart/2005/8/layout/vList3" loCatId="list" qsTypeId="urn:microsoft.com/office/officeart/2005/8/quickstyle/simple1" qsCatId="simple" csTypeId="urn:microsoft.com/office/officeart/2005/8/colors/accent3_1" csCatId="accent3" phldr="1"/>
      <dgm:spPr/>
    </dgm:pt>
    <dgm:pt modelId="{25BF2ACE-0E0B-4398-B895-C2D41A384163}">
      <dgm:prSet phldrT="[Text]" custT="1"/>
      <dgm:spPr>
        <a:solidFill>
          <a:schemeClr val="accent6">
            <a:lumMod val="20000"/>
            <a:lumOff val="80000"/>
          </a:schemeClr>
        </a:solidFill>
      </dgm:spPr>
      <dgm:t>
        <a:bodyPr/>
        <a:lstStyle/>
        <a:p>
          <a:pPr algn="l"/>
          <a:r>
            <a:rPr lang="en-GB" sz="900" b="1" dirty="0"/>
            <a:t>With an ageing population and a rise in older adults living alone, more people in the UK are susceptible to loneliness and illness (ONS, 2024)</a:t>
          </a:r>
        </a:p>
      </dgm:t>
    </dgm:pt>
    <dgm:pt modelId="{6F2BC1FA-7C42-49EB-9569-223C5C541C79}" type="parTrans" cxnId="{6D708021-F17F-4F06-A67D-A90E8B50DC56}">
      <dgm:prSet/>
      <dgm:spPr/>
      <dgm:t>
        <a:bodyPr/>
        <a:lstStyle/>
        <a:p>
          <a:endParaRPr lang="en-GB"/>
        </a:p>
      </dgm:t>
    </dgm:pt>
    <dgm:pt modelId="{1EEA394B-9D61-4370-9F8F-00DC57FEFC7D}" type="sibTrans" cxnId="{6D708021-F17F-4F06-A67D-A90E8B50DC56}">
      <dgm:prSet/>
      <dgm:spPr/>
      <dgm:t>
        <a:bodyPr/>
        <a:lstStyle/>
        <a:p>
          <a:endParaRPr lang="en-GB"/>
        </a:p>
      </dgm:t>
    </dgm:pt>
    <dgm:pt modelId="{50D3307C-5675-4DF5-997B-F70AE0852320}">
      <dgm:prSet phldrT="[Text]" custT="1"/>
      <dgm:spPr>
        <a:solidFill>
          <a:schemeClr val="accent6">
            <a:lumMod val="20000"/>
            <a:lumOff val="80000"/>
          </a:schemeClr>
        </a:solidFill>
      </dgm:spPr>
      <dgm:t>
        <a:bodyPr/>
        <a:lstStyle/>
        <a:p>
          <a:r>
            <a:rPr lang="en-GB" sz="900" b="1" dirty="0"/>
            <a:t>Research has also highlighted that social isolation can have profound impacts on an individual’s risk of depression, anxiety, dementia, cardiovascular disease, and even premature death (Holt-Lunstad et al., 2015)</a:t>
          </a:r>
        </a:p>
      </dgm:t>
    </dgm:pt>
    <dgm:pt modelId="{2531502C-3484-408E-A48E-C2D0FFD05493}" type="parTrans" cxnId="{0DBF8AE0-961D-44B7-A823-C5514985A865}">
      <dgm:prSet/>
      <dgm:spPr/>
      <dgm:t>
        <a:bodyPr/>
        <a:lstStyle/>
        <a:p>
          <a:endParaRPr lang="en-GB"/>
        </a:p>
      </dgm:t>
    </dgm:pt>
    <dgm:pt modelId="{D0C439BA-E481-47A3-84B0-FCFB29BD1B19}" type="sibTrans" cxnId="{0DBF8AE0-961D-44B7-A823-C5514985A865}">
      <dgm:prSet/>
      <dgm:spPr/>
      <dgm:t>
        <a:bodyPr/>
        <a:lstStyle/>
        <a:p>
          <a:endParaRPr lang="en-GB"/>
        </a:p>
      </dgm:t>
    </dgm:pt>
    <dgm:pt modelId="{C2A885D1-001B-4DDE-9F81-A60CFF5E65E9}">
      <dgm:prSet phldrT="[Text]" custT="1"/>
      <dgm:spPr>
        <a:solidFill>
          <a:schemeClr val="accent6">
            <a:lumMod val="20000"/>
            <a:lumOff val="80000"/>
          </a:schemeClr>
        </a:solidFill>
      </dgm:spPr>
      <dgm:t>
        <a:bodyPr/>
        <a:lstStyle/>
        <a:p>
          <a:pPr>
            <a:buNone/>
          </a:pPr>
          <a:r>
            <a:rPr lang="en-GB" sz="900" b="1" i="0" dirty="0"/>
            <a:t>Social interventions like social prescribing and community programmes are being implemented nationwide to combat social isolation and loneliness, but little is known about their long-term effects (NHS England, 2024).</a:t>
          </a:r>
          <a:endParaRPr lang="en-GB" sz="900" b="1" dirty="0"/>
        </a:p>
      </dgm:t>
    </dgm:pt>
    <dgm:pt modelId="{34F666B9-0705-40D1-935A-DB5120F5799C}" type="parTrans" cxnId="{C746A7BA-B131-496A-8046-343D527C8594}">
      <dgm:prSet/>
      <dgm:spPr/>
      <dgm:t>
        <a:bodyPr/>
        <a:lstStyle/>
        <a:p>
          <a:endParaRPr lang="en-GB"/>
        </a:p>
      </dgm:t>
    </dgm:pt>
    <dgm:pt modelId="{E104D713-27C9-485A-8547-3A1C94AF1666}" type="sibTrans" cxnId="{C746A7BA-B131-496A-8046-343D527C8594}">
      <dgm:prSet/>
      <dgm:spPr/>
      <dgm:t>
        <a:bodyPr/>
        <a:lstStyle/>
        <a:p>
          <a:endParaRPr lang="en-GB"/>
        </a:p>
      </dgm:t>
    </dgm:pt>
    <dgm:pt modelId="{A242BAC7-30C5-4C7A-982F-4E774D83B5A7}" type="pres">
      <dgm:prSet presAssocID="{1426BEA9-D45D-44CF-9BDD-DBBE1C4B5A2F}" presName="linearFlow" presStyleCnt="0">
        <dgm:presLayoutVars>
          <dgm:dir/>
          <dgm:resizeHandles val="exact"/>
        </dgm:presLayoutVars>
      </dgm:prSet>
      <dgm:spPr/>
    </dgm:pt>
    <dgm:pt modelId="{0D2704FC-1CBB-4277-9588-1B7123C9FA60}" type="pres">
      <dgm:prSet presAssocID="{25BF2ACE-0E0B-4398-B895-C2D41A384163}" presName="composite" presStyleCnt="0"/>
      <dgm:spPr/>
    </dgm:pt>
    <dgm:pt modelId="{A8D9DAA8-F91A-4A00-BFEE-C2A7C6E2C6CD}" type="pres">
      <dgm:prSet presAssocID="{25BF2ACE-0E0B-4398-B895-C2D41A384163}" presName="imgShp" presStyleLbl="fgImgPlace1" presStyleIdx="0" presStyleCnt="3"/>
      <dgm:spPr>
        <a:blipFill>
          <a:blip xmlns:r="http://schemas.openxmlformats.org/officeDocument/2006/relationships">
            <a:duotone>
              <a:prstClr val="black"/>
              <a:schemeClr val="accent3">
                <a:tint val="45000"/>
                <a:satMod val="400000"/>
              </a:schemeClr>
            </a:duotone>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Woman with cane with solid fill"/>
        </a:ext>
      </dgm:extLst>
    </dgm:pt>
    <dgm:pt modelId="{BDEDB7D0-3947-47B8-B715-4138C17A33DD}" type="pres">
      <dgm:prSet presAssocID="{25BF2ACE-0E0B-4398-B895-C2D41A384163}" presName="txShp" presStyleLbl="node1" presStyleIdx="0" presStyleCnt="3">
        <dgm:presLayoutVars>
          <dgm:bulletEnabled val="1"/>
        </dgm:presLayoutVars>
      </dgm:prSet>
      <dgm:spPr/>
    </dgm:pt>
    <dgm:pt modelId="{49848F9A-F05E-4136-AC57-E492B4E7873E}" type="pres">
      <dgm:prSet presAssocID="{1EEA394B-9D61-4370-9F8F-00DC57FEFC7D}" presName="spacing" presStyleCnt="0"/>
      <dgm:spPr/>
    </dgm:pt>
    <dgm:pt modelId="{03527BE3-D1B1-4E0E-B8EF-73567DB9046B}" type="pres">
      <dgm:prSet presAssocID="{50D3307C-5675-4DF5-997B-F70AE0852320}" presName="composite" presStyleCnt="0"/>
      <dgm:spPr/>
    </dgm:pt>
    <dgm:pt modelId="{0E48A286-6594-4123-9F4D-570F3D7D01D2}" type="pres">
      <dgm:prSet presAssocID="{50D3307C-5675-4DF5-997B-F70AE0852320}" presName="imgShp" presStyleLbl="fgImgPlace1" presStyleIdx="1" presStyleCnt="3"/>
      <dgm:spPr>
        <a:blipFill>
          <a:blip xmlns:r="http://schemas.openxmlformats.org/officeDocument/2006/relationships">
            <a:duotone>
              <a:prstClr val="black"/>
              <a:schemeClr val="accent3">
                <a:tint val="45000"/>
                <a:satMod val="400000"/>
              </a:schemeClr>
            </a:duotone>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Mental Health with solid fill"/>
        </a:ext>
      </dgm:extLst>
    </dgm:pt>
    <dgm:pt modelId="{EF6417E7-DDD3-46E8-ACC8-0A05F75213A4}" type="pres">
      <dgm:prSet presAssocID="{50D3307C-5675-4DF5-997B-F70AE0852320}" presName="txShp" presStyleLbl="node1" presStyleIdx="1" presStyleCnt="3">
        <dgm:presLayoutVars>
          <dgm:bulletEnabled val="1"/>
        </dgm:presLayoutVars>
      </dgm:prSet>
      <dgm:spPr/>
    </dgm:pt>
    <dgm:pt modelId="{2B4B3D24-12A5-45F8-9D3B-47874698030E}" type="pres">
      <dgm:prSet presAssocID="{D0C439BA-E481-47A3-84B0-FCFB29BD1B19}" presName="spacing" presStyleCnt="0"/>
      <dgm:spPr/>
    </dgm:pt>
    <dgm:pt modelId="{B81958DA-37A0-4777-9C26-85DAC4BE18C7}" type="pres">
      <dgm:prSet presAssocID="{C2A885D1-001B-4DDE-9F81-A60CFF5E65E9}" presName="composite" presStyleCnt="0"/>
      <dgm:spPr/>
    </dgm:pt>
    <dgm:pt modelId="{99F9002D-52D6-4E1C-B2F6-8035982A1E94}" type="pres">
      <dgm:prSet presAssocID="{C2A885D1-001B-4DDE-9F81-A60CFF5E65E9}" presName="imgShp" presStyleLbl="fgImgPlace1" presStyleIdx="2" presStyleCnt="3"/>
      <dgm:spPr>
        <a:blipFill>
          <a:blip xmlns:r="http://schemas.openxmlformats.org/officeDocument/2006/relationships">
            <a:duotone>
              <a:prstClr val="black"/>
              <a:schemeClr val="accent3">
                <a:tint val="45000"/>
                <a:satMod val="400000"/>
              </a:schemeClr>
            </a:duotone>
            <a:extLs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Influencer with solid fill"/>
        </a:ext>
      </dgm:extLst>
    </dgm:pt>
    <dgm:pt modelId="{5A00A6F3-4EC4-47B2-8AC1-6EB653504844}" type="pres">
      <dgm:prSet presAssocID="{C2A885D1-001B-4DDE-9F81-A60CFF5E65E9}" presName="txShp" presStyleLbl="node1" presStyleIdx="2" presStyleCnt="3">
        <dgm:presLayoutVars>
          <dgm:bulletEnabled val="1"/>
        </dgm:presLayoutVars>
      </dgm:prSet>
      <dgm:spPr/>
    </dgm:pt>
  </dgm:ptLst>
  <dgm:cxnLst>
    <dgm:cxn modelId="{03099000-91F2-4F45-8F3C-D75ECADAA11B}" type="presOf" srcId="{C2A885D1-001B-4DDE-9F81-A60CFF5E65E9}" destId="{5A00A6F3-4EC4-47B2-8AC1-6EB653504844}" srcOrd="0" destOrd="0" presId="urn:microsoft.com/office/officeart/2005/8/layout/vList3"/>
    <dgm:cxn modelId="{6D708021-F17F-4F06-A67D-A90E8B50DC56}" srcId="{1426BEA9-D45D-44CF-9BDD-DBBE1C4B5A2F}" destId="{25BF2ACE-0E0B-4398-B895-C2D41A384163}" srcOrd="0" destOrd="0" parTransId="{6F2BC1FA-7C42-49EB-9569-223C5C541C79}" sibTransId="{1EEA394B-9D61-4370-9F8F-00DC57FEFC7D}"/>
    <dgm:cxn modelId="{9E522A24-CD1C-4F7C-AE4F-0EC3D8135FB7}" type="presOf" srcId="{25BF2ACE-0E0B-4398-B895-C2D41A384163}" destId="{BDEDB7D0-3947-47B8-B715-4138C17A33DD}" srcOrd="0" destOrd="0" presId="urn:microsoft.com/office/officeart/2005/8/layout/vList3"/>
    <dgm:cxn modelId="{B76D1C82-A6F4-4129-91A0-C99F02543C05}" type="presOf" srcId="{1426BEA9-D45D-44CF-9BDD-DBBE1C4B5A2F}" destId="{A242BAC7-30C5-4C7A-982F-4E774D83B5A7}" srcOrd="0" destOrd="0" presId="urn:microsoft.com/office/officeart/2005/8/layout/vList3"/>
    <dgm:cxn modelId="{4FEB20AC-920B-482B-BD3B-EEC242E2146B}" type="presOf" srcId="{50D3307C-5675-4DF5-997B-F70AE0852320}" destId="{EF6417E7-DDD3-46E8-ACC8-0A05F75213A4}" srcOrd="0" destOrd="0" presId="urn:microsoft.com/office/officeart/2005/8/layout/vList3"/>
    <dgm:cxn modelId="{C746A7BA-B131-496A-8046-343D527C8594}" srcId="{1426BEA9-D45D-44CF-9BDD-DBBE1C4B5A2F}" destId="{C2A885D1-001B-4DDE-9F81-A60CFF5E65E9}" srcOrd="2" destOrd="0" parTransId="{34F666B9-0705-40D1-935A-DB5120F5799C}" sibTransId="{E104D713-27C9-485A-8547-3A1C94AF1666}"/>
    <dgm:cxn modelId="{0DBF8AE0-961D-44B7-A823-C5514985A865}" srcId="{1426BEA9-D45D-44CF-9BDD-DBBE1C4B5A2F}" destId="{50D3307C-5675-4DF5-997B-F70AE0852320}" srcOrd="1" destOrd="0" parTransId="{2531502C-3484-408E-A48E-C2D0FFD05493}" sibTransId="{D0C439BA-E481-47A3-84B0-FCFB29BD1B19}"/>
    <dgm:cxn modelId="{4980518E-BFE6-434F-9131-71DEFC2F2741}" type="presParOf" srcId="{A242BAC7-30C5-4C7A-982F-4E774D83B5A7}" destId="{0D2704FC-1CBB-4277-9588-1B7123C9FA60}" srcOrd="0" destOrd="0" presId="urn:microsoft.com/office/officeart/2005/8/layout/vList3"/>
    <dgm:cxn modelId="{53B2DE64-9051-49B6-8873-5079F6106073}" type="presParOf" srcId="{0D2704FC-1CBB-4277-9588-1B7123C9FA60}" destId="{A8D9DAA8-F91A-4A00-BFEE-C2A7C6E2C6CD}" srcOrd="0" destOrd="0" presId="urn:microsoft.com/office/officeart/2005/8/layout/vList3"/>
    <dgm:cxn modelId="{6DFB2E80-0A69-4D75-9EFC-5AF8A3E44C18}" type="presParOf" srcId="{0D2704FC-1CBB-4277-9588-1B7123C9FA60}" destId="{BDEDB7D0-3947-47B8-B715-4138C17A33DD}" srcOrd="1" destOrd="0" presId="urn:microsoft.com/office/officeart/2005/8/layout/vList3"/>
    <dgm:cxn modelId="{D8D62FB7-128A-4E71-B654-0DDD17D689FE}" type="presParOf" srcId="{A242BAC7-30C5-4C7A-982F-4E774D83B5A7}" destId="{49848F9A-F05E-4136-AC57-E492B4E7873E}" srcOrd="1" destOrd="0" presId="urn:microsoft.com/office/officeart/2005/8/layout/vList3"/>
    <dgm:cxn modelId="{85C9E3DF-30E9-43A5-AC84-2C4A300AA282}" type="presParOf" srcId="{A242BAC7-30C5-4C7A-982F-4E774D83B5A7}" destId="{03527BE3-D1B1-4E0E-B8EF-73567DB9046B}" srcOrd="2" destOrd="0" presId="urn:microsoft.com/office/officeart/2005/8/layout/vList3"/>
    <dgm:cxn modelId="{81D1901B-7270-4443-9CD1-5389DFDEB0E0}" type="presParOf" srcId="{03527BE3-D1B1-4E0E-B8EF-73567DB9046B}" destId="{0E48A286-6594-4123-9F4D-570F3D7D01D2}" srcOrd="0" destOrd="0" presId="urn:microsoft.com/office/officeart/2005/8/layout/vList3"/>
    <dgm:cxn modelId="{B00CCE67-1E1C-4698-917F-4D049FAA8614}" type="presParOf" srcId="{03527BE3-D1B1-4E0E-B8EF-73567DB9046B}" destId="{EF6417E7-DDD3-46E8-ACC8-0A05F75213A4}" srcOrd="1" destOrd="0" presId="urn:microsoft.com/office/officeart/2005/8/layout/vList3"/>
    <dgm:cxn modelId="{F2AB373F-E936-4C13-9486-1789E128EACB}" type="presParOf" srcId="{A242BAC7-30C5-4C7A-982F-4E774D83B5A7}" destId="{2B4B3D24-12A5-45F8-9D3B-47874698030E}" srcOrd="3" destOrd="0" presId="urn:microsoft.com/office/officeart/2005/8/layout/vList3"/>
    <dgm:cxn modelId="{2B2ADF35-D339-4544-9968-032D69BFC926}" type="presParOf" srcId="{A242BAC7-30C5-4C7A-982F-4E774D83B5A7}" destId="{B81958DA-37A0-4777-9C26-85DAC4BE18C7}" srcOrd="4" destOrd="0" presId="urn:microsoft.com/office/officeart/2005/8/layout/vList3"/>
    <dgm:cxn modelId="{3DD2AECB-AF5D-4FF8-8679-739E27E414A6}" type="presParOf" srcId="{B81958DA-37A0-4777-9C26-85DAC4BE18C7}" destId="{99F9002D-52D6-4E1C-B2F6-8035982A1E94}" srcOrd="0" destOrd="0" presId="urn:microsoft.com/office/officeart/2005/8/layout/vList3"/>
    <dgm:cxn modelId="{640DE660-3CA8-46E5-BBF2-69AED704E97D}" type="presParOf" srcId="{B81958DA-37A0-4777-9C26-85DAC4BE18C7}" destId="{5A00A6F3-4EC4-47B2-8AC1-6EB653504844}"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E799A3D-46E9-40CC-9148-32B57F42DCEC}" type="doc">
      <dgm:prSet loTypeId="urn:microsoft.com/office/officeart/2008/layout/PictureAccentList" loCatId="list" qsTypeId="urn:microsoft.com/office/officeart/2005/8/quickstyle/simple3" qsCatId="simple" csTypeId="urn:microsoft.com/office/officeart/2005/8/colors/accent6_5" csCatId="accent6" phldr="1"/>
      <dgm:spPr/>
      <dgm:t>
        <a:bodyPr/>
        <a:lstStyle/>
        <a:p>
          <a:endParaRPr lang="en-GB"/>
        </a:p>
      </dgm:t>
    </dgm:pt>
    <dgm:pt modelId="{F57FF374-5009-4827-93D5-03B433F584E9}">
      <dgm:prSet phldrT="[Text]" phldr="0" custT="1"/>
      <dgm:spPr/>
      <dgm:t>
        <a:bodyPr/>
        <a:lstStyle/>
        <a:p>
          <a:pPr algn="l"/>
          <a:r>
            <a:rPr lang="en-GB" sz="900" dirty="0"/>
            <a:t>This research will generate important evidence to inform policies, practice and interventions aimed at reducing social insolation among older adults in the UK</a:t>
          </a:r>
          <a:r>
            <a:rPr lang="en-GB" sz="800" dirty="0"/>
            <a:t>.</a:t>
          </a:r>
        </a:p>
      </dgm:t>
    </dgm:pt>
    <dgm:pt modelId="{F7804DAD-B425-4EDD-B047-A5F9AC1AE28B}" type="parTrans" cxnId="{BEBE2FEA-B092-4DC3-BFDD-A4220C4E0294}">
      <dgm:prSet/>
      <dgm:spPr/>
      <dgm:t>
        <a:bodyPr/>
        <a:lstStyle/>
        <a:p>
          <a:endParaRPr lang="en-GB"/>
        </a:p>
      </dgm:t>
    </dgm:pt>
    <dgm:pt modelId="{C8BC93C5-2F4E-4F66-9953-CD3A45EB1865}" type="sibTrans" cxnId="{BEBE2FEA-B092-4DC3-BFDD-A4220C4E0294}">
      <dgm:prSet/>
      <dgm:spPr/>
      <dgm:t>
        <a:bodyPr/>
        <a:lstStyle/>
        <a:p>
          <a:endParaRPr lang="en-GB"/>
        </a:p>
      </dgm:t>
    </dgm:pt>
    <dgm:pt modelId="{B4C74F5A-67C4-413F-8BBB-C964D1DEEC0A}">
      <dgm:prSet phldrT="[Text]" phldr="0" custT="1"/>
      <dgm:spPr/>
      <dgm:t>
        <a:bodyPr/>
        <a:lstStyle/>
        <a:p>
          <a:pPr algn="l"/>
          <a:r>
            <a:rPr lang="en-GB" sz="800" b="1" dirty="0"/>
            <a:t>Support better health outcomes: </a:t>
          </a:r>
          <a:r>
            <a:rPr lang="en-GB" sz="800" b="0" dirty="0"/>
            <a:t>By understanding the impact of social isolation, we can improve mental and physical health and wellbeing of older adults </a:t>
          </a:r>
          <a:r>
            <a:rPr lang="en-GB" sz="700" b="0" dirty="0"/>
            <a:t>(WHO,2023)</a:t>
          </a:r>
          <a:endParaRPr lang="en-GB" sz="800" b="1" dirty="0"/>
        </a:p>
      </dgm:t>
    </dgm:pt>
    <dgm:pt modelId="{4E43F134-7D29-4349-8541-208200767ECE}" type="parTrans" cxnId="{2BC0A6B5-BE44-4C95-ABBB-86761229B83A}">
      <dgm:prSet/>
      <dgm:spPr/>
      <dgm:t>
        <a:bodyPr/>
        <a:lstStyle/>
        <a:p>
          <a:endParaRPr lang="en-GB"/>
        </a:p>
      </dgm:t>
    </dgm:pt>
    <dgm:pt modelId="{4BB9187E-82F9-497D-A5A4-0A301D838557}" type="sibTrans" cxnId="{2BC0A6B5-BE44-4C95-ABBB-86761229B83A}">
      <dgm:prSet/>
      <dgm:spPr/>
      <dgm:t>
        <a:bodyPr/>
        <a:lstStyle/>
        <a:p>
          <a:endParaRPr lang="en-GB"/>
        </a:p>
      </dgm:t>
    </dgm:pt>
    <dgm:pt modelId="{C1550BED-D04B-4FBD-8971-585EA27C41E0}">
      <dgm:prSet phldrT="[Text]" phldr="0" custT="1"/>
      <dgm:spPr/>
      <dgm:t>
        <a:bodyPr/>
        <a:lstStyle/>
        <a:p>
          <a:pPr algn="l"/>
          <a:r>
            <a:rPr lang="en-GB" sz="800" b="1" dirty="0"/>
            <a:t>Reduce health inequalities and costs: </a:t>
          </a:r>
          <a:r>
            <a:rPr lang="en-GB" sz="800" b="0" dirty="0"/>
            <a:t>By addressing social isolation, we can reduce preventable illness, hospital admissions and healthcare costs.</a:t>
          </a:r>
          <a:endParaRPr lang="en-GB" sz="800" b="1" dirty="0"/>
        </a:p>
      </dgm:t>
    </dgm:pt>
    <dgm:pt modelId="{1C18A23D-4805-4DAB-8670-518BF5085898}" type="parTrans" cxnId="{6D49A75E-A2B7-400A-9185-0B097DAD0384}">
      <dgm:prSet/>
      <dgm:spPr/>
      <dgm:t>
        <a:bodyPr/>
        <a:lstStyle/>
        <a:p>
          <a:endParaRPr lang="en-GB"/>
        </a:p>
      </dgm:t>
    </dgm:pt>
    <dgm:pt modelId="{92CD356F-6B5B-4FD4-86C5-6FDDC32AC1FB}" type="sibTrans" cxnId="{6D49A75E-A2B7-400A-9185-0B097DAD0384}">
      <dgm:prSet/>
      <dgm:spPr/>
      <dgm:t>
        <a:bodyPr/>
        <a:lstStyle/>
        <a:p>
          <a:endParaRPr lang="en-GB"/>
        </a:p>
      </dgm:t>
    </dgm:pt>
    <dgm:pt modelId="{AD708BA9-67BF-440C-92CF-773344CFEABA}">
      <dgm:prSet phldrT="[Text]" phldr="0" custT="1"/>
      <dgm:spPr/>
      <dgm:t>
        <a:bodyPr/>
        <a:lstStyle/>
        <a:p>
          <a:pPr algn="l"/>
          <a:r>
            <a:rPr lang="en-GB" sz="800" b="1" dirty="0"/>
            <a:t>Improve quality of life and wellbeing: </a:t>
          </a:r>
          <a:r>
            <a:rPr lang="en-GB" sz="800" b="0" dirty="0"/>
            <a:t>Promote social inclusion, independence and dignity in later life.</a:t>
          </a:r>
          <a:endParaRPr lang="en-GB" sz="800" b="1" dirty="0"/>
        </a:p>
      </dgm:t>
    </dgm:pt>
    <dgm:pt modelId="{BA346405-09BE-4BD2-9C82-AAFF92007F4D}" type="parTrans" cxnId="{8046DAE5-BDA6-475D-B857-C6087E16C96B}">
      <dgm:prSet/>
      <dgm:spPr/>
      <dgm:t>
        <a:bodyPr/>
        <a:lstStyle/>
        <a:p>
          <a:endParaRPr lang="en-GB"/>
        </a:p>
      </dgm:t>
    </dgm:pt>
    <dgm:pt modelId="{9D78D3E6-CC1E-4ABE-9E05-2B965218311B}" type="sibTrans" cxnId="{8046DAE5-BDA6-475D-B857-C6087E16C96B}">
      <dgm:prSet/>
      <dgm:spPr/>
      <dgm:t>
        <a:bodyPr/>
        <a:lstStyle/>
        <a:p>
          <a:endParaRPr lang="en-GB"/>
        </a:p>
      </dgm:t>
    </dgm:pt>
    <dgm:pt modelId="{B33FAB48-BB77-4288-AB83-C7D5DFE84998}">
      <dgm:prSet phldrT="[Text]" phldr="0" custT="1"/>
      <dgm:spPr/>
      <dgm:t>
        <a:bodyPr/>
        <a:lstStyle/>
        <a:p>
          <a:pPr algn="l"/>
          <a:r>
            <a:rPr lang="en-GB" sz="800" b="1" dirty="0"/>
            <a:t>Guide public health policy: </a:t>
          </a:r>
          <a:r>
            <a:rPr lang="en-GB" sz="800" b="0" dirty="0"/>
            <a:t>Findings can contribute to evidence-based policies that prioritise social connection and healthy ageing </a:t>
          </a:r>
          <a:r>
            <a:rPr lang="en-GB" sz="700" b="0" dirty="0"/>
            <a:t>(DHSC, 2023)</a:t>
          </a:r>
          <a:r>
            <a:rPr lang="en-GB" sz="800" b="0" dirty="0"/>
            <a:t> </a:t>
          </a:r>
          <a:endParaRPr lang="en-GB" sz="800" b="1" dirty="0"/>
        </a:p>
      </dgm:t>
    </dgm:pt>
    <dgm:pt modelId="{7F6D01DD-B55A-4ABA-9677-7919BA424306}" type="parTrans" cxnId="{AA0FFE68-642E-4E2C-8F5E-B834C0365EEC}">
      <dgm:prSet/>
      <dgm:spPr/>
      <dgm:t>
        <a:bodyPr/>
        <a:lstStyle/>
        <a:p>
          <a:endParaRPr lang="en-GB"/>
        </a:p>
      </dgm:t>
    </dgm:pt>
    <dgm:pt modelId="{E9DB1E4E-EC3C-4D54-AEA8-5E9796A083E3}" type="sibTrans" cxnId="{AA0FFE68-642E-4E2C-8F5E-B834C0365EEC}">
      <dgm:prSet/>
      <dgm:spPr/>
      <dgm:t>
        <a:bodyPr/>
        <a:lstStyle/>
        <a:p>
          <a:endParaRPr lang="en-GB"/>
        </a:p>
      </dgm:t>
    </dgm:pt>
    <dgm:pt modelId="{ACF339DA-788E-4745-ACB7-305D2D88144A}">
      <dgm:prSet phldrT="[Text]" phldr="0" custT="1"/>
      <dgm:spPr/>
      <dgm:t>
        <a:bodyPr/>
        <a:lstStyle/>
        <a:p>
          <a:pPr algn="l"/>
          <a:endParaRPr lang="en-GB" sz="500" dirty="0"/>
        </a:p>
        <a:p>
          <a:pPr algn="l"/>
          <a:endParaRPr lang="en-GB" sz="800" b="1" dirty="0"/>
        </a:p>
        <a:p>
          <a:pPr algn="l"/>
          <a:r>
            <a:rPr lang="en-GB" sz="800" b="1" dirty="0"/>
            <a:t>Assist health and social care professionals: </a:t>
          </a:r>
          <a:r>
            <a:rPr lang="en-GB" sz="800" b="0" dirty="0"/>
            <a:t>Improve early identification of socially isolated individuals and promote person-centred care.</a:t>
          </a:r>
          <a:endParaRPr lang="en-GB" sz="800" b="1" dirty="0"/>
        </a:p>
        <a:p>
          <a:pPr algn="l"/>
          <a:endParaRPr lang="en-GB" sz="500" dirty="0"/>
        </a:p>
        <a:p>
          <a:pPr algn="l"/>
          <a:endParaRPr lang="en-GB" sz="800" b="1" dirty="0"/>
        </a:p>
      </dgm:t>
    </dgm:pt>
    <dgm:pt modelId="{49FE848B-FEF3-41FD-99E4-2B618307B8DD}" type="parTrans" cxnId="{0FEB033C-2912-4668-A003-15D409307A5C}">
      <dgm:prSet/>
      <dgm:spPr/>
      <dgm:t>
        <a:bodyPr/>
        <a:lstStyle/>
        <a:p>
          <a:endParaRPr lang="en-GB"/>
        </a:p>
      </dgm:t>
    </dgm:pt>
    <dgm:pt modelId="{7DF154BE-AC57-4C42-9514-6347D263BD94}" type="sibTrans" cxnId="{0FEB033C-2912-4668-A003-15D409307A5C}">
      <dgm:prSet/>
      <dgm:spPr/>
      <dgm:t>
        <a:bodyPr/>
        <a:lstStyle/>
        <a:p>
          <a:endParaRPr lang="en-GB"/>
        </a:p>
      </dgm:t>
    </dgm:pt>
    <dgm:pt modelId="{DCABADEF-821D-4863-B341-178DD8019A22}">
      <dgm:prSet phldrT="[Text]" phldr="0" custT="1"/>
      <dgm:spPr/>
      <dgm:t>
        <a:bodyPr/>
        <a:lstStyle/>
        <a:p>
          <a:pPr algn="l"/>
          <a:r>
            <a:rPr lang="en-GB" sz="800" b="1" dirty="0"/>
            <a:t>Inform and strengthen interventions: </a:t>
          </a:r>
          <a:r>
            <a:rPr lang="en-GB" sz="800" b="0" dirty="0"/>
            <a:t>Evidence will support the development and evaluation of community programmes and social prescribing initiatives.</a:t>
          </a:r>
          <a:endParaRPr lang="en-GB" sz="800" b="1" dirty="0"/>
        </a:p>
      </dgm:t>
    </dgm:pt>
    <dgm:pt modelId="{3C4C2D96-41AD-4FF7-92DD-94113075EF05}" type="sibTrans" cxnId="{185F9265-72E4-4A92-9C69-EBD00FB2A8A1}">
      <dgm:prSet/>
      <dgm:spPr/>
      <dgm:t>
        <a:bodyPr/>
        <a:lstStyle/>
        <a:p>
          <a:endParaRPr lang="en-GB"/>
        </a:p>
      </dgm:t>
    </dgm:pt>
    <dgm:pt modelId="{45056D27-9F79-450C-B623-05EFF7423D97}" type="parTrans" cxnId="{185F9265-72E4-4A92-9C69-EBD00FB2A8A1}">
      <dgm:prSet/>
      <dgm:spPr/>
      <dgm:t>
        <a:bodyPr/>
        <a:lstStyle/>
        <a:p>
          <a:endParaRPr lang="en-GB"/>
        </a:p>
      </dgm:t>
    </dgm:pt>
    <dgm:pt modelId="{CCCA6857-0240-41CB-A5D8-911E4ED69139}" type="pres">
      <dgm:prSet presAssocID="{7E799A3D-46E9-40CC-9148-32B57F42DCEC}" presName="layout" presStyleCnt="0">
        <dgm:presLayoutVars>
          <dgm:chMax/>
          <dgm:chPref/>
          <dgm:dir/>
          <dgm:animOne val="branch"/>
          <dgm:animLvl val="lvl"/>
          <dgm:resizeHandles/>
        </dgm:presLayoutVars>
      </dgm:prSet>
      <dgm:spPr/>
    </dgm:pt>
    <dgm:pt modelId="{B7FCB09A-C8C4-4E75-9855-5BE165E31B11}" type="pres">
      <dgm:prSet presAssocID="{F57FF374-5009-4827-93D5-03B433F584E9}" presName="root" presStyleCnt="0">
        <dgm:presLayoutVars>
          <dgm:chMax/>
          <dgm:chPref val="4"/>
        </dgm:presLayoutVars>
      </dgm:prSet>
      <dgm:spPr/>
    </dgm:pt>
    <dgm:pt modelId="{75978B0A-123A-469E-86D7-D546066FB711}" type="pres">
      <dgm:prSet presAssocID="{F57FF374-5009-4827-93D5-03B433F584E9}" presName="rootComposite" presStyleCnt="0">
        <dgm:presLayoutVars/>
      </dgm:prSet>
      <dgm:spPr/>
    </dgm:pt>
    <dgm:pt modelId="{ABA3D793-A5D6-487D-A786-66DFD683427A}" type="pres">
      <dgm:prSet presAssocID="{F57FF374-5009-4827-93D5-03B433F584E9}" presName="rootText" presStyleLbl="node0" presStyleIdx="0" presStyleCnt="1" custScaleX="105272" custScaleY="119028">
        <dgm:presLayoutVars>
          <dgm:chMax/>
          <dgm:chPref val="4"/>
        </dgm:presLayoutVars>
      </dgm:prSet>
      <dgm:spPr/>
    </dgm:pt>
    <dgm:pt modelId="{A7255D02-97F0-4366-9A36-AD46D34B1B99}" type="pres">
      <dgm:prSet presAssocID="{F57FF374-5009-4827-93D5-03B433F584E9}" presName="childShape" presStyleCnt="0">
        <dgm:presLayoutVars>
          <dgm:chMax val="0"/>
          <dgm:chPref val="0"/>
        </dgm:presLayoutVars>
      </dgm:prSet>
      <dgm:spPr/>
    </dgm:pt>
    <dgm:pt modelId="{F482FC8D-B7AA-43B6-82CA-FD1C16219C94}" type="pres">
      <dgm:prSet presAssocID="{B4C74F5A-67C4-413F-8BBB-C964D1DEEC0A}" presName="childComposite" presStyleCnt="0">
        <dgm:presLayoutVars>
          <dgm:chMax val="0"/>
          <dgm:chPref val="0"/>
        </dgm:presLayoutVars>
      </dgm:prSet>
      <dgm:spPr/>
    </dgm:pt>
    <dgm:pt modelId="{DF7F66ED-A7D1-4CB9-9D79-AA8A78B12839}" type="pres">
      <dgm:prSet presAssocID="{B4C74F5A-67C4-413F-8BBB-C964D1DEEC0A}" presName="Image" presStyleLbl="node1" presStyleIdx="0" presStyleCnt="6"/>
      <dgm:spPr>
        <a:blipFill>
          <a:blip xmlns:r="http://schemas.openxmlformats.org/officeDocument/2006/relationships" r:embed="rId1"/>
          <a:srcRect/>
          <a:stretch>
            <a:fillRect l="-17000" r="-17000"/>
          </a:stretch>
        </a:blipFill>
      </dgm:spPr>
    </dgm:pt>
    <dgm:pt modelId="{A0511FFF-E5FF-4538-B321-AB1F98F1E047}" type="pres">
      <dgm:prSet presAssocID="{B4C74F5A-67C4-413F-8BBB-C964D1DEEC0A}" presName="childText" presStyleLbl="lnNode1" presStyleIdx="0" presStyleCnt="6">
        <dgm:presLayoutVars>
          <dgm:chMax val="0"/>
          <dgm:chPref val="0"/>
          <dgm:bulletEnabled val="1"/>
        </dgm:presLayoutVars>
      </dgm:prSet>
      <dgm:spPr/>
    </dgm:pt>
    <dgm:pt modelId="{A68A1916-2094-43AE-86E3-3AD67078C75D}" type="pres">
      <dgm:prSet presAssocID="{DCABADEF-821D-4863-B341-178DD8019A22}" presName="childComposite" presStyleCnt="0">
        <dgm:presLayoutVars>
          <dgm:chMax val="0"/>
          <dgm:chPref val="0"/>
        </dgm:presLayoutVars>
      </dgm:prSet>
      <dgm:spPr/>
    </dgm:pt>
    <dgm:pt modelId="{0092983C-9B5B-4F40-93BB-7BD052995A59}" type="pres">
      <dgm:prSet presAssocID="{DCABADEF-821D-4863-B341-178DD8019A22}" presName="Image" presStyleLbl="node1" presStyleIdx="1" presStyleCnt="6"/>
      <dgm:spPr>
        <a:blipFill>
          <a:blip xmlns:r="http://schemas.openxmlformats.org/officeDocument/2006/relationships" r:embed="rId2"/>
          <a:srcRect/>
          <a:stretch>
            <a:fillRect l="-84000" r="-84000"/>
          </a:stretch>
        </a:blipFill>
      </dgm:spPr>
    </dgm:pt>
    <dgm:pt modelId="{51E5AB82-F828-4D71-937E-FA76AC3AADA4}" type="pres">
      <dgm:prSet presAssocID="{DCABADEF-821D-4863-B341-178DD8019A22}" presName="childText" presStyleLbl="lnNode1" presStyleIdx="1" presStyleCnt="6">
        <dgm:presLayoutVars>
          <dgm:chMax val="0"/>
          <dgm:chPref val="0"/>
          <dgm:bulletEnabled val="1"/>
        </dgm:presLayoutVars>
      </dgm:prSet>
      <dgm:spPr/>
    </dgm:pt>
    <dgm:pt modelId="{7FA0FC91-43A0-4C60-9052-3F5D6E96D498}" type="pres">
      <dgm:prSet presAssocID="{B33FAB48-BB77-4288-AB83-C7D5DFE84998}" presName="childComposite" presStyleCnt="0">
        <dgm:presLayoutVars>
          <dgm:chMax val="0"/>
          <dgm:chPref val="0"/>
        </dgm:presLayoutVars>
      </dgm:prSet>
      <dgm:spPr/>
    </dgm:pt>
    <dgm:pt modelId="{F4F59AF5-8C91-45A0-8B67-8973EABA9995}" type="pres">
      <dgm:prSet presAssocID="{B33FAB48-BB77-4288-AB83-C7D5DFE84998}" presName="Image" presStyleLbl="node1" presStyleIdx="2" presStyleCnt="6"/>
      <dgm:spPr>
        <a:blipFill>
          <a:blip xmlns:r="http://schemas.openxmlformats.org/officeDocument/2006/relationships" r:embed="rId3"/>
          <a:srcRect/>
          <a:stretch>
            <a:fillRect l="-47000" r="-47000"/>
          </a:stretch>
        </a:blipFill>
      </dgm:spPr>
    </dgm:pt>
    <dgm:pt modelId="{C46111C1-6100-47B2-BADA-759066E81FD6}" type="pres">
      <dgm:prSet presAssocID="{B33FAB48-BB77-4288-AB83-C7D5DFE84998}" presName="childText" presStyleLbl="lnNode1" presStyleIdx="2" presStyleCnt="6">
        <dgm:presLayoutVars>
          <dgm:chMax val="0"/>
          <dgm:chPref val="0"/>
          <dgm:bulletEnabled val="1"/>
        </dgm:presLayoutVars>
      </dgm:prSet>
      <dgm:spPr/>
    </dgm:pt>
    <dgm:pt modelId="{02DB2AB5-CDC7-4207-A9DE-6D1CEEA9414A}" type="pres">
      <dgm:prSet presAssocID="{ACF339DA-788E-4745-ACB7-305D2D88144A}" presName="childComposite" presStyleCnt="0">
        <dgm:presLayoutVars>
          <dgm:chMax val="0"/>
          <dgm:chPref val="0"/>
        </dgm:presLayoutVars>
      </dgm:prSet>
      <dgm:spPr/>
    </dgm:pt>
    <dgm:pt modelId="{F41A9C32-08C0-43AC-AC46-938AB84E4B24}" type="pres">
      <dgm:prSet presAssocID="{ACF339DA-788E-4745-ACB7-305D2D88144A}" presName="Image" presStyleLbl="node1" presStyleIdx="3" presStyleCnt="6"/>
      <dgm:spPr>
        <a:blipFill>
          <a:blip xmlns:r="http://schemas.openxmlformats.org/officeDocument/2006/relationships" r:embed="rId4"/>
          <a:srcRect/>
          <a:stretch>
            <a:fillRect l="-18000" r="-18000"/>
          </a:stretch>
        </a:blipFill>
      </dgm:spPr>
    </dgm:pt>
    <dgm:pt modelId="{8DE58297-F3A8-4BE9-81AD-2653214BDCCF}" type="pres">
      <dgm:prSet presAssocID="{ACF339DA-788E-4745-ACB7-305D2D88144A}" presName="childText" presStyleLbl="lnNode1" presStyleIdx="3" presStyleCnt="6">
        <dgm:presLayoutVars>
          <dgm:chMax val="0"/>
          <dgm:chPref val="0"/>
          <dgm:bulletEnabled val="1"/>
        </dgm:presLayoutVars>
      </dgm:prSet>
      <dgm:spPr/>
    </dgm:pt>
    <dgm:pt modelId="{6139F0EC-4458-4338-96E1-1962542CE1B6}" type="pres">
      <dgm:prSet presAssocID="{C1550BED-D04B-4FBD-8971-585EA27C41E0}" presName="childComposite" presStyleCnt="0">
        <dgm:presLayoutVars>
          <dgm:chMax val="0"/>
          <dgm:chPref val="0"/>
        </dgm:presLayoutVars>
      </dgm:prSet>
      <dgm:spPr/>
    </dgm:pt>
    <dgm:pt modelId="{3C632105-EF5D-4D1E-BB78-9AEA81AD16C1}" type="pres">
      <dgm:prSet presAssocID="{C1550BED-D04B-4FBD-8971-585EA27C41E0}" presName="Image" presStyleLbl="node1" presStyleIdx="4" presStyleCnt="6"/>
      <dgm:spPr>
        <a:blipFill>
          <a:blip xmlns:r="http://schemas.openxmlformats.org/officeDocument/2006/relationships" r:embed="rId5"/>
          <a:srcRect/>
          <a:stretch>
            <a:fillRect l="-21000" r="-21000"/>
          </a:stretch>
        </a:blipFill>
      </dgm:spPr>
    </dgm:pt>
    <dgm:pt modelId="{965E7436-D348-4196-A82E-FE4080635710}" type="pres">
      <dgm:prSet presAssocID="{C1550BED-D04B-4FBD-8971-585EA27C41E0}" presName="childText" presStyleLbl="lnNode1" presStyleIdx="4" presStyleCnt="6">
        <dgm:presLayoutVars>
          <dgm:chMax val="0"/>
          <dgm:chPref val="0"/>
          <dgm:bulletEnabled val="1"/>
        </dgm:presLayoutVars>
      </dgm:prSet>
      <dgm:spPr/>
    </dgm:pt>
    <dgm:pt modelId="{0C1D451A-DE03-46C9-9FBE-9F70F47C8BE5}" type="pres">
      <dgm:prSet presAssocID="{AD708BA9-67BF-440C-92CF-773344CFEABA}" presName="childComposite" presStyleCnt="0">
        <dgm:presLayoutVars>
          <dgm:chMax val="0"/>
          <dgm:chPref val="0"/>
        </dgm:presLayoutVars>
      </dgm:prSet>
      <dgm:spPr/>
    </dgm:pt>
    <dgm:pt modelId="{780E5B10-5C04-4504-B974-7AA77B2F2675}" type="pres">
      <dgm:prSet presAssocID="{AD708BA9-67BF-440C-92CF-773344CFEABA}" presName="Image" presStyleLbl="node1" presStyleIdx="5" presStyleCnt="6"/>
      <dgm:spPr>
        <a:blipFill>
          <a:blip xmlns:r="http://schemas.openxmlformats.org/officeDocument/2006/relationships" r:embed="rId6"/>
          <a:srcRect/>
          <a:stretch>
            <a:fillRect/>
          </a:stretch>
        </a:blipFill>
      </dgm:spPr>
    </dgm:pt>
    <dgm:pt modelId="{AA31E0A3-FBD8-4EB2-BD0B-3368AA1DD62F}" type="pres">
      <dgm:prSet presAssocID="{AD708BA9-67BF-440C-92CF-773344CFEABA}" presName="childText" presStyleLbl="lnNode1" presStyleIdx="5" presStyleCnt="6">
        <dgm:presLayoutVars>
          <dgm:chMax val="0"/>
          <dgm:chPref val="0"/>
          <dgm:bulletEnabled val="1"/>
        </dgm:presLayoutVars>
      </dgm:prSet>
      <dgm:spPr/>
    </dgm:pt>
  </dgm:ptLst>
  <dgm:cxnLst>
    <dgm:cxn modelId="{0FEB033C-2912-4668-A003-15D409307A5C}" srcId="{F57FF374-5009-4827-93D5-03B433F584E9}" destId="{ACF339DA-788E-4745-ACB7-305D2D88144A}" srcOrd="3" destOrd="0" parTransId="{49FE848B-FEF3-41FD-99E4-2B618307B8DD}" sibTransId="{7DF154BE-AC57-4C42-9514-6347D263BD94}"/>
    <dgm:cxn modelId="{6D49A75E-A2B7-400A-9185-0B097DAD0384}" srcId="{F57FF374-5009-4827-93D5-03B433F584E9}" destId="{C1550BED-D04B-4FBD-8971-585EA27C41E0}" srcOrd="4" destOrd="0" parTransId="{1C18A23D-4805-4DAB-8670-518BF5085898}" sibTransId="{92CD356F-6B5B-4FD4-86C5-6FDDC32AC1FB}"/>
    <dgm:cxn modelId="{185F9265-72E4-4A92-9C69-EBD00FB2A8A1}" srcId="{F57FF374-5009-4827-93D5-03B433F584E9}" destId="{DCABADEF-821D-4863-B341-178DD8019A22}" srcOrd="1" destOrd="0" parTransId="{45056D27-9F79-450C-B623-05EFF7423D97}" sibTransId="{3C4C2D96-41AD-4FF7-92DD-94113075EF05}"/>
    <dgm:cxn modelId="{433BEC65-6724-455E-8828-F7C0B23E795E}" type="presOf" srcId="{C1550BED-D04B-4FBD-8971-585EA27C41E0}" destId="{965E7436-D348-4196-A82E-FE4080635710}" srcOrd="0" destOrd="0" presId="urn:microsoft.com/office/officeart/2008/layout/PictureAccentList"/>
    <dgm:cxn modelId="{AA0FFE68-642E-4E2C-8F5E-B834C0365EEC}" srcId="{F57FF374-5009-4827-93D5-03B433F584E9}" destId="{B33FAB48-BB77-4288-AB83-C7D5DFE84998}" srcOrd="2" destOrd="0" parTransId="{7F6D01DD-B55A-4ABA-9677-7919BA424306}" sibTransId="{E9DB1E4E-EC3C-4D54-AEA8-5E9796A083E3}"/>
    <dgm:cxn modelId="{7615544F-AB77-4C5F-A348-525C9767EBEA}" type="presOf" srcId="{AD708BA9-67BF-440C-92CF-773344CFEABA}" destId="{AA31E0A3-FBD8-4EB2-BD0B-3368AA1DD62F}" srcOrd="0" destOrd="0" presId="urn:microsoft.com/office/officeart/2008/layout/PictureAccentList"/>
    <dgm:cxn modelId="{45BF0C90-0C65-42F8-9178-4AEFCB0B4A34}" type="presOf" srcId="{7E799A3D-46E9-40CC-9148-32B57F42DCEC}" destId="{CCCA6857-0240-41CB-A5D8-911E4ED69139}" srcOrd="0" destOrd="0" presId="urn:microsoft.com/office/officeart/2008/layout/PictureAccentList"/>
    <dgm:cxn modelId="{FC278FB1-ADBB-4EDD-994E-E08171B64D3D}" type="presOf" srcId="{B33FAB48-BB77-4288-AB83-C7D5DFE84998}" destId="{C46111C1-6100-47B2-BADA-759066E81FD6}" srcOrd="0" destOrd="0" presId="urn:microsoft.com/office/officeart/2008/layout/PictureAccentList"/>
    <dgm:cxn modelId="{2BC0A6B5-BE44-4C95-ABBB-86761229B83A}" srcId="{F57FF374-5009-4827-93D5-03B433F584E9}" destId="{B4C74F5A-67C4-413F-8BBB-C964D1DEEC0A}" srcOrd="0" destOrd="0" parTransId="{4E43F134-7D29-4349-8541-208200767ECE}" sibTransId="{4BB9187E-82F9-497D-A5A4-0A301D838557}"/>
    <dgm:cxn modelId="{71EC8BBD-8A91-49C2-A2E6-3AEFBD4234E2}" type="presOf" srcId="{ACF339DA-788E-4745-ACB7-305D2D88144A}" destId="{8DE58297-F3A8-4BE9-81AD-2653214BDCCF}" srcOrd="0" destOrd="0" presId="urn:microsoft.com/office/officeart/2008/layout/PictureAccentList"/>
    <dgm:cxn modelId="{8046DAE5-BDA6-475D-B857-C6087E16C96B}" srcId="{F57FF374-5009-4827-93D5-03B433F584E9}" destId="{AD708BA9-67BF-440C-92CF-773344CFEABA}" srcOrd="5" destOrd="0" parTransId="{BA346405-09BE-4BD2-9C82-AAFF92007F4D}" sibTransId="{9D78D3E6-CC1E-4ABE-9E05-2B965218311B}"/>
    <dgm:cxn modelId="{0F6B08E6-1FA8-430A-BF84-BDAB6FEE499F}" type="presOf" srcId="{F57FF374-5009-4827-93D5-03B433F584E9}" destId="{ABA3D793-A5D6-487D-A786-66DFD683427A}" srcOrd="0" destOrd="0" presId="urn:microsoft.com/office/officeart/2008/layout/PictureAccentList"/>
    <dgm:cxn modelId="{BEBE2FEA-B092-4DC3-BFDD-A4220C4E0294}" srcId="{7E799A3D-46E9-40CC-9148-32B57F42DCEC}" destId="{F57FF374-5009-4827-93D5-03B433F584E9}" srcOrd="0" destOrd="0" parTransId="{F7804DAD-B425-4EDD-B047-A5F9AC1AE28B}" sibTransId="{C8BC93C5-2F4E-4F66-9953-CD3A45EB1865}"/>
    <dgm:cxn modelId="{7ABED0F9-C3CC-41B1-9546-E425469CC1E4}" type="presOf" srcId="{B4C74F5A-67C4-413F-8BBB-C964D1DEEC0A}" destId="{A0511FFF-E5FF-4538-B321-AB1F98F1E047}" srcOrd="0" destOrd="0" presId="urn:microsoft.com/office/officeart/2008/layout/PictureAccentList"/>
    <dgm:cxn modelId="{C27967FA-DFCC-4F50-A4A4-61EFF6A458DF}" type="presOf" srcId="{DCABADEF-821D-4863-B341-178DD8019A22}" destId="{51E5AB82-F828-4D71-937E-FA76AC3AADA4}" srcOrd="0" destOrd="0" presId="urn:microsoft.com/office/officeart/2008/layout/PictureAccentList"/>
    <dgm:cxn modelId="{4EEECAEE-9A49-4967-A6F3-527349AD8E80}" type="presParOf" srcId="{CCCA6857-0240-41CB-A5D8-911E4ED69139}" destId="{B7FCB09A-C8C4-4E75-9855-5BE165E31B11}" srcOrd="0" destOrd="0" presId="urn:microsoft.com/office/officeart/2008/layout/PictureAccentList"/>
    <dgm:cxn modelId="{AD1B5922-2663-4D8E-9B42-B471021ADA9B}" type="presParOf" srcId="{B7FCB09A-C8C4-4E75-9855-5BE165E31B11}" destId="{75978B0A-123A-469E-86D7-D546066FB711}" srcOrd="0" destOrd="0" presId="urn:microsoft.com/office/officeart/2008/layout/PictureAccentList"/>
    <dgm:cxn modelId="{20F29BF8-CAF5-432A-B38E-F6C553733684}" type="presParOf" srcId="{75978B0A-123A-469E-86D7-D546066FB711}" destId="{ABA3D793-A5D6-487D-A786-66DFD683427A}" srcOrd="0" destOrd="0" presId="urn:microsoft.com/office/officeart/2008/layout/PictureAccentList"/>
    <dgm:cxn modelId="{64B81F65-6879-4F49-8EEB-684D8D117B9F}" type="presParOf" srcId="{B7FCB09A-C8C4-4E75-9855-5BE165E31B11}" destId="{A7255D02-97F0-4366-9A36-AD46D34B1B99}" srcOrd="1" destOrd="0" presId="urn:microsoft.com/office/officeart/2008/layout/PictureAccentList"/>
    <dgm:cxn modelId="{834F7A6E-3FC0-4F82-91F4-7B4950A1BE89}" type="presParOf" srcId="{A7255D02-97F0-4366-9A36-AD46D34B1B99}" destId="{F482FC8D-B7AA-43B6-82CA-FD1C16219C94}" srcOrd="0" destOrd="0" presId="urn:microsoft.com/office/officeart/2008/layout/PictureAccentList"/>
    <dgm:cxn modelId="{78CD904F-192F-44CB-BE15-6CAD13B49C6F}" type="presParOf" srcId="{F482FC8D-B7AA-43B6-82CA-FD1C16219C94}" destId="{DF7F66ED-A7D1-4CB9-9D79-AA8A78B12839}" srcOrd="0" destOrd="0" presId="urn:microsoft.com/office/officeart/2008/layout/PictureAccentList"/>
    <dgm:cxn modelId="{AC512AFF-F853-450C-8B4A-577409BD16CD}" type="presParOf" srcId="{F482FC8D-B7AA-43B6-82CA-FD1C16219C94}" destId="{A0511FFF-E5FF-4538-B321-AB1F98F1E047}" srcOrd="1" destOrd="0" presId="urn:microsoft.com/office/officeart/2008/layout/PictureAccentList"/>
    <dgm:cxn modelId="{FE68200E-5451-4A66-BF17-F50929685121}" type="presParOf" srcId="{A7255D02-97F0-4366-9A36-AD46D34B1B99}" destId="{A68A1916-2094-43AE-86E3-3AD67078C75D}" srcOrd="1" destOrd="0" presId="urn:microsoft.com/office/officeart/2008/layout/PictureAccentList"/>
    <dgm:cxn modelId="{D940979F-BAB1-4D65-98D5-89A5A45A4A8A}" type="presParOf" srcId="{A68A1916-2094-43AE-86E3-3AD67078C75D}" destId="{0092983C-9B5B-4F40-93BB-7BD052995A59}" srcOrd="0" destOrd="0" presId="urn:microsoft.com/office/officeart/2008/layout/PictureAccentList"/>
    <dgm:cxn modelId="{66D90CCB-5535-47F2-B4E8-1B1019002FA2}" type="presParOf" srcId="{A68A1916-2094-43AE-86E3-3AD67078C75D}" destId="{51E5AB82-F828-4D71-937E-FA76AC3AADA4}" srcOrd="1" destOrd="0" presId="urn:microsoft.com/office/officeart/2008/layout/PictureAccentList"/>
    <dgm:cxn modelId="{5F499395-632D-4F71-A500-781795E257A8}" type="presParOf" srcId="{A7255D02-97F0-4366-9A36-AD46D34B1B99}" destId="{7FA0FC91-43A0-4C60-9052-3F5D6E96D498}" srcOrd="2" destOrd="0" presId="urn:microsoft.com/office/officeart/2008/layout/PictureAccentList"/>
    <dgm:cxn modelId="{31339CF1-8229-487B-9284-AAAB68A153A8}" type="presParOf" srcId="{7FA0FC91-43A0-4C60-9052-3F5D6E96D498}" destId="{F4F59AF5-8C91-45A0-8B67-8973EABA9995}" srcOrd="0" destOrd="0" presId="urn:microsoft.com/office/officeart/2008/layout/PictureAccentList"/>
    <dgm:cxn modelId="{9E704539-C4D4-4127-B5E1-ABBD6786875B}" type="presParOf" srcId="{7FA0FC91-43A0-4C60-9052-3F5D6E96D498}" destId="{C46111C1-6100-47B2-BADA-759066E81FD6}" srcOrd="1" destOrd="0" presId="urn:microsoft.com/office/officeart/2008/layout/PictureAccentList"/>
    <dgm:cxn modelId="{1F3B6E27-6C12-4E11-A17A-ECF1545090FC}" type="presParOf" srcId="{A7255D02-97F0-4366-9A36-AD46D34B1B99}" destId="{02DB2AB5-CDC7-4207-A9DE-6D1CEEA9414A}" srcOrd="3" destOrd="0" presId="urn:microsoft.com/office/officeart/2008/layout/PictureAccentList"/>
    <dgm:cxn modelId="{E840AA8F-E31D-4C4D-B4B8-5C2D55615044}" type="presParOf" srcId="{02DB2AB5-CDC7-4207-A9DE-6D1CEEA9414A}" destId="{F41A9C32-08C0-43AC-AC46-938AB84E4B24}" srcOrd="0" destOrd="0" presId="urn:microsoft.com/office/officeart/2008/layout/PictureAccentList"/>
    <dgm:cxn modelId="{B140D730-5F4B-43B1-A2EB-30664DA318BB}" type="presParOf" srcId="{02DB2AB5-CDC7-4207-A9DE-6D1CEEA9414A}" destId="{8DE58297-F3A8-4BE9-81AD-2653214BDCCF}" srcOrd="1" destOrd="0" presId="urn:microsoft.com/office/officeart/2008/layout/PictureAccentList"/>
    <dgm:cxn modelId="{D2143B63-AFBE-432B-A0D0-9826E0FCD27F}" type="presParOf" srcId="{A7255D02-97F0-4366-9A36-AD46D34B1B99}" destId="{6139F0EC-4458-4338-96E1-1962542CE1B6}" srcOrd="4" destOrd="0" presId="urn:microsoft.com/office/officeart/2008/layout/PictureAccentList"/>
    <dgm:cxn modelId="{544ADD87-B851-4534-B507-49DB4E83FFAA}" type="presParOf" srcId="{6139F0EC-4458-4338-96E1-1962542CE1B6}" destId="{3C632105-EF5D-4D1E-BB78-9AEA81AD16C1}" srcOrd="0" destOrd="0" presId="urn:microsoft.com/office/officeart/2008/layout/PictureAccentList"/>
    <dgm:cxn modelId="{C7F7BB92-DCDD-4F4D-BA35-0031D41EDD7A}" type="presParOf" srcId="{6139F0EC-4458-4338-96E1-1962542CE1B6}" destId="{965E7436-D348-4196-A82E-FE4080635710}" srcOrd="1" destOrd="0" presId="urn:microsoft.com/office/officeart/2008/layout/PictureAccentList"/>
    <dgm:cxn modelId="{649351F4-DD97-4DC1-8C72-C9ABDE22107B}" type="presParOf" srcId="{A7255D02-97F0-4366-9A36-AD46D34B1B99}" destId="{0C1D451A-DE03-46C9-9FBE-9F70F47C8BE5}" srcOrd="5" destOrd="0" presId="urn:microsoft.com/office/officeart/2008/layout/PictureAccentList"/>
    <dgm:cxn modelId="{50F068C4-693D-432A-8A2F-DA4E46263A4F}" type="presParOf" srcId="{0C1D451A-DE03-46C9-9FBE-9F70F47C8BE5}" destId="{780E5B10-5C04-4504-B974-7AA77B2F2675}" srcOrd="0" destOrd="0" presId="urn:microsoft.com/office/officeart/2008/layout/PictureAccentList"/>
    <dgm:cxn modelId="{37A72D46-9BDD-49AC-AACD-4E9E5D2C0C71}" type="presParOf" srcId="{0C1D451A-DE03-46C9-9FBE-9F70F47C8BE5}" destId="{AA31E0A3-FBD8-4EB2-BD0B-3368AA1DD62F}" srcOrd="1" destOrd="0" presId="urn:microsoft.com/office/officeart/2008/layout/PictureAccentList"/>
  </dgm:cxnLst>
  <dgm:bg/>
  <dgm:whole/>
  <dgm:extLst>
    <a:ext uri="http://schemas.microsoft.com/office/drawing/2008/diagram">
      <dsp:dataModelExt xmlns:dsp="http://schemas.microsoft.com/office/drawing/2008/diagram" relId="rId3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EDB7D0-3947-47B8-B715-4138C17A33DD}">
      <dsp:nvSpPr>
        <dsp:cNvPr id="0" name=""/>
        <dsp:cNvSpPr/>
      </dsp:nvSpPr>
      <dsp:spPr>
        <a:xfrm rot="10800000">
          <a:off x="1249143" y="212"/>
          <a:ext cx="4465320" cy="497679"/>
        </a:xfrm>
        <a:prstGeom prst="homePlate">
          <a:avLst/>
        </a:prstGeom>
        <a:solidFill>
          <a:schemeClr val="accent6">
            <a:lumMod val="20000"/>
            <a:lumOff val="80000"/>
          </a:schemeClr>
        </a:solid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463" tIns="34290" rIns="64008" bIns="34290" numCol="1" spcCol="1270" anchor="ctr" anchorCtr="0">
          <a:noAutofit/>
        </a:bodyPr>
        <a:lstStyle/>
        <a:p>
          <a:pPr marL="0" lvl="0" indent="0" algn="l" defTabSz="400050">
            <a:lnSpc>
              <a:spcPct val="90000"/>
            </a:lnSpc>
            <a:spcBef>
              <a:spcPct val="0"/>
            </a:spcBef>
            <a:spcAft>
              <a:spcPct val="35000"/>
            </a:spcAft>
            <a:buNone/>
          </a:pPr>
          <a:r>
            <a:rPr lang="en-GB" sz="900" b="1" kern="1200" dirty="0"/>
            <a:t>With an ageing population and a rise in older adults living alone, more people in the UK are susceptible to loneliness and illness (ONS, 2024)</a:t>
          </a:r>
        </a:p>
      </dsp:txBody>
      <dsp:txXfrm rot="10800000">
        <a:off x="1373563" y="212"/>
        <a:ext cx="4340900" cy="497679"/>
      </dsp:txXfrm>
    </dsp:sp>
    <dsp:sp modelId="{A8D9DAA8-F91A-4A00-BFEE-C2A7C6E2C6CD}">
      <dsp:nvSpPr>
        <dsp:cNvPr id="0" name=""/>
        <dsp:cNvSpPr/>
      </dsp:nvSpPr>
      <dsp:spPr>
        <a:xfrm>
          <a:off x="1000303" y="212"/>
          <a:ext cx="497679" cy="497679"/>
        </a:xfrm>
        <a:prstGeom prst="ellipse">
          <a:avLst/>
        </a:prstGeom>
        <a:blipFill>
          <a:blip xmlns:r="http://schemas.openxmlformats.org/officeDocument/2006/relationships">
            <a:duotone>
              <a:prstClr val="black"/>
              <a:schemeClr val="accent3">
                <a:tint val="45000"/>
                <a:satMod val="400000"/>
              </a:schemeClr>
            </a:duotone>
            <a:extLst>
              <a:ext uri="{96DAC541-7B7A-43D3-8B79-37D633B846F1}">
                <asvg:svgBlip xmlns:asvg="http://schemas.microsoft.com/office/drawing/2016/SVG/main" r:embed="rId1"/>
              </a:ext>
            </a:extLst>
          </a:blip>
          <a:srcRect/>
          <a:stretch>
            <a:fillRect/>
          </a:stretch>
        </a:blip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6417E7-DDD3-46E8-ACC8-0A05F75213A4}">
      <dsp:nvSpPr>
        <dsp:cNvPr id="0" name=""/>
        <dsp:cNvSpPr/>
      </dsp:nvSpPr>
      <dsp:spPr>
        <a:xfrm rot="10800000">
          <a:off x="1249143" y="622311"/>
          <a:ext cx="4465320" cy="497679"/>
        </a:xfrm>
        <a:prstGeom prst="homePlate">
          <a:avLst/>
        </a:prstGeom>
        <a:solidFill>
          <a:schemeClr val="accent6">
            <a:lumMod val="20000"/>
            <a:lumOff val="80000"/>
          </a:schemeClr>
        </a:solid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463" tIns="34290" rIns="64008" bIns="34290" numCol="1" spcCol="1270" anchor="ctr" anchorCtr="0">
          <a:noAutofit/>
        </a:bodyPr>
        <a:lstStyle/>
        <a:p>
          <a:pPr marL="0" lvl="0" indent="0" algn="ctr" defTabSz="400050">
            <a:lnSpc>
              <a:spcPct val="90000"/>
            </a:lnSpc>
            <a:spcBef>
              <a:spcPct val="0"/>
            </a:spcBef>
            <a:spcAft>
              <a:spcPct val="35000"/>
            </a:spcAft>
            <a:buNone/>
          </a:pPr>
          <a:r>
            <a:rPr lang="en-GB" sz="900" b="1" kern="1200" dirty="0"/>
            <a:t>Research has also highlighted that social isolation can have profound impacts on an individual’s risk of depression, anxiety, dementia, cardiovascular disease, and even premature death (Holt-Lunstad et al., 2015)</a:t>
          </a:r>
        </a:p>
      </dsp:txBody>
      <dsp:txXfrm rot="10800000">
        <a:off x="1373563" y="622311"/>
        <a:ext cx="4340900" cy="497679"/>
      </dsp:txXfrm>
    </dsp:sp>
    <dsp:sp modelId="{0E48A286-6594-4123-9F4D-570F3D7D01D2}">
      <dsp:nvSpPr>
        <dsp:cNvPr id="0" name=""/>
        <dsp:cNvSpPr/>
      </dsp:nvSpPr>
      <dsp:spPr>
        <a:xfrm>
          <a:off x="1000303" y="622311"/>
          <a:ext cx="497679" cy="497679"/>
        </a:xfrm>
        <a:prstGeom prst="ellipse">
          <a:avLst/>
        </a:prstGeom>
        <a:blipFill>
          <a:blip xmlns:r="http://schemas.openxmlformats.org/officeDocument/2006/relationships">
            <a:duotone>
              <a:prstClr val="black"/>
              <a:schemeClr val="accent3">
                <a:tint val="45000"/>
                <a:satMod val="400000"/>
              </a:schemeClr>
            </a:duotone>
            <a:extLst>
              <a:ext uri="{96DAC541-7B7A-43D3-8B79-37D633B846F1}">
                <asvg:svgBlip xmlns:asvg="http://schemas.microsoft.com/office/drawing/2016/SVG/main" r:embed="rId2"/>
              </a:ext>
            </a:extLst>
          </a:blip>
          <a:srcRect/>
          <a:stretch>
            <a:fillRect/>
          </a:stretch>
        </a:blip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A00A6F3-4EC4-47B2-8AC1-6EB653504844}">
      <dsp:nvSpPr>
        <dsp:cNvPr id="0" name=""/>
        <dsp:cNvSpPr/>
      </dsp:nvSpPr>
      <dsp:spPr>
        <a:xfrm rot="10800000">
          <a:off x="1249143" y="1244410"/>
          <a:ext cx="4465320" cy="497679"/>
        </a:xfrm>
        <a:prstGeom prst="homePlate">
          <a:avLst/>
        </a:prstGeom>
        <a:solidFill>
          <a:schemeClr val="accent6">
            <a:lumMod val="20000"/>
            <a:lumOff val="80000"/>
          </a:schemeClr>
        </a:solid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463" tIns="34290" rIns="64008" bIns="34290" numCol="1" spcCol="1270" anchor="ctr" anchorCtr="0">
          <a:noAutofit/>
        </a:bodyPr>
        <a:lstStyle/>
        <a:p>
          <a:pPr marL="0" lvl="0" indent="0" algn="ctr" defTabSz="400050">
            <a:lnSpc>
              <a:spcPct val="90000"/>
            </a:lnSpc>
            <a:spcBef>
              <a:spcPct val="0"/>
            </a:spcBef>
            <a:spcAft>
              <a:spcPct val="35000"/>
            </a:spcAft>
            <a:buNone/>
          </a:pPr>
          <a:r>
            <a:rPr lang="en-GB" sz="900" b="1" i="0" kern="1200" dirty="0"/>
            <a:t>Social interventions like social prescribing and community programmes are being implemented nationwide to combat social isolation and loneliness, but little is known about their long-term effects (NHS England, 2024).</a:t>
          </a:r>
          <a:endParaRPr lang="en-GB" sz="900" b="1" kern="1200" dirty="0"/>
        </a:p>
      </dsp:txBody>
      <dsp:txXfrm rot="10800000">
        <a:off x="1373563" y="1244410"/>
        <a:ext cx="4340900" cy="497679"/>
      </dsp:txXfrm>
    </dsp:sp>
    <dsp:sp modelId="{99F9002D-52D6-4E1C-B2F6-8035982A1E94}">
      <dsp:nvSpPr>
        <dsp:cNvPr id="0" name=""/>
        <dsp:cNvSpPr/>
      </dsp:nvSpPr>
      <dsp:spPr>
        <a:xfrm>
          <a:off x="1000303" y="1244410"/>
          <a:ext cx="497679" cy="497679"/>
        </a:xfrm>
        <a:prstGeom prst="ellipse">
          <a:avLst/>
        </a:prstGeom>
        <a:blipFill>
          <a:blip xmlns:r="http://schemas.openxmlformats.org/officeDocument/2006/relationships">
            <a:duotone>
              <a:prstClr val="black"/>
              <a:schemeClr val="accent3">
                <a:tint val="45000"/>
                <a:satMod val="400000"/>
              </a:schemeClr>
            </a:duotone>
            <a:extLst>
              <a:ext uri="{96DAC541-7B7A-43D3-8B79-37D633B846F1}">
                <asvg:svgBlip xmlns:asvg="http://schemas.microsoft.com/office/drawing/2016/SVG/main" r:embed="rId3"/>
              </a:ext>
            </a:extLst>
          </a:blip>
          <a:srcRect/>
          <a:stretch>
            <a:fillRect/>
          </a:stretch>
        </a:blip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A3D793-A5D6-487D-A786-66DFD683427A}">
      <dsp:nvSpPr>
        <dsp:cNvPr id="0" name=""/>
        <dsp:cNvSpPr/>
      </dsp:nvSpPr>
      <dsp:spPr>
        <a:xfrm>
          <a:off x="1395369" y="2333"/>
          <a:ext cx="3114187" cy="393223"/>
        </a:xfrm>
        <a:prstGeom prst="roundRect">
          <a:avLst>
            <a:gd name="adj" fmla="val 10000"/>
          </a:avLst>
        </a:prstGeom>
        <a:gradFill rotWithShape="0">
          <a:gsLst>
            <a:gs pos="0">
              <a:schemeClr val="accent6">
                <a:alpha val="80000"/>
                <a:hueOff val="0"/>
                <a:satOff val="0"/>
                <a:lumOff val="0"/>
                <a:alphaOff val="0"/>
                <a:lumMod val="110000"/>
                <a:satMod val="105000"/>
                <a:tint val="67000"/>
              </a:schemeClr>
            </a:gs>
            <a:gs pos="50000">
              <a:schemeClr val="accent6">
                <a:alpha val="80000"/>
                <a:hueOff val="0"/>
                <a:satOff val="0"/>
                <a:lumOff val="0"/>
                <a:alphaOff val="0"/>
                <a:lumMod val="105000"/>
                <a:satMod val="103000"/>
                <a:tint val="73000"/>
              </a:schemeClr>
            </a:gs>
            <a:gs pos="100000">
              <a:schemeClr val="accent6">
                <a:alpha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145" tIns="11430" rIns="17145" bIns="11430" numCol="1" spcCol="1270" anchor="ctr" anchorCtr="0">
          <a:noAutofit/>
        </a:bodyPr>
        <a:lstStyle/>
        <a:p>
          <a:pPr marL="0" lvl="0" indent="0" algn="l" defTabSz="400050">
            <a:lnSpc>
              <a:spcPct val="90000"/>
            </a:lnSpc>
            <a:spcBef>
              <a:spcPct val="0"/>
            </a:spcBef>
            <a:spcAft>
              <a:spcPct val="35000"/>
            </a:spcAft>
            <a:buNone/>
          </a:pPr>
          <a:r>
            <a:rPr lang="en-GB" sz="900" kern="1200" dirty="0"/>
            <a:t>This research will generate important evidence to inform policies, practice and interventions aimed at reducing social insolation among older adults in the UK</a:t>
          </a:r>
          <a:r>
            <a:rPr lang="en-GB" sz="800" kern="1200" dirty="0"/>
            <a:t>.</a:t>
          </a:r>
        </a:p>
      </dsp:txBody>
      <dsp:txXfrm>
        <a:off x="1406886" y="13850"/>
        <a:ext cx="3091153" cy="370189"/>
      </dsp:txXfrm>
    </dsp:sp>
    <dsp:sp modelId="{DF7F66ED-A7D1-4CB9-9D79-AA8A78B12839}">
      <dsp:nvSpPr>
        <dsp:cNvPr id="0" name=""/>
        <dsp:cNvSpPr/>
      </dsp:nvSpPr>
      <dsp:spPr>
        <a:xfrm>
          <a:off x="1473348" y="455022"/>
          <a:ext cx="330362" cy="330362"/>
        </a:xfrm>
        <a:prstGeom prst="roundRect">
          <a:avLst>
            <a:gd name="adj" fmla="val 16670"/>
          </a:avLst>
        </a:prstGeom>
        <a:blipFill>
          <a:blip xmlns:r="http://schemas.openxmlformats.org/officeDocument/2006/relationships" r:embed="rId1"/>
          <a:srcRect/>
          <a:stretch>
            <a:fillRect l="-17000" r="-17000"/>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A0511FFF-E5FF-4538-B321-AB1F98F1E047}">
      <dsp:nvSpPr>
        <dsp:cNvPr id="0" name=""/>
        <dsp:cNvSpPr/>
      </dsp:nvSpPr>
      <dsp:spPr>
        <a:xfrm>
          <a:off x="1823532" y="455022"/>
          <a:ext cx="2608045" cy="330362"/>
        </a:xfrm>
        <a:prstGeom prst="roundRect">
          <a:avLst>
            <a:gd name="adj" fmla="val 16670"/>
          </a:avLst>
        </a:prstGeom>
        <a:gradFill rotWithShape="0">
          <a:gsLst>
            <a:gs pos="0">
              <a:schemeClr val="accent6">
                <a:shade val="90000"/>
                <a:hueOff val="0"/>
                <a:satOff val="0"/>
                <a:lumOff val="0"/>
                <a:alphaOff val="0"/>
                <a:lumMod val="110000"/>
                <a:satMod val="105000"/>
                <a:tint val="67000"/>
              </a:schemeClr>
            </a:gs>
            <a:gs pos="50000">
              <a:schemeClr val="accent6">
                <a:shade val="90000"/>
                <a:hueOff val="0"/>
                <a:satOff val="0"/>
                <a:lumOff val="0"/>
                <a:alphaOff val="0"/>
                <a:lumMod val="105000"/>
                <a:satMod val="103000"/>
                <a:tint val="73000"/>
              </a:schemeClr>
            </a:gs>
            <a:gs pos="100000">
              <a:schemeClr val="accent6">
                <a:shade val="90000"/>
                <a:hueOff val="0"/>
                <a:satOff val="0"/>
                <a:lumOff val="0"/>
                <a:alphaOff val="0"/>
                <a:lumMod val="105000"/>
                <a:satMod val="109000"/>
                <a:tint val="81000"/>
              </a:schemeClr>
            </a:gs>
          </a:gsLst>
          <a:lin ang="5400000" scaled="0"/>
        </a:gradFill>
        <a:ln w="1270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0">
          <a:scrgbClr r="0" g="0" b="0"/>
        </a:effectRef>
        <a:fontRef idx="minor">
          <a:schemeClr val="dk1"/>
        </a:fontRef>
      </dsp:style>
      <dsp:txBody>
        <a:bodyPr spcFirstLastPara="0" vert="horz" wrap="square" lIns="56896" tIns="56896" rIns="56896" bIns="56896" numCol="1" spcCol="1270" anchor="ctr" anchorCtr="0">
          <a:noAutofit/>
        </a:bodyPr>
        <a:lstStyle/>
        <a:p>
          <a:pPr marL="0" lvl="0" indent="0" algn="l" defTabSz="355600">
            <a:lnSpc>
              <a:spcPct val="90000"/>
            </a:lnSpc>
            <a:spcBef>
              <a:spcPct val="0"/>
            </a:spcBef>
            <a:spcAft>
              <a:spcPct val="35000"/>
            </a:spcAft>
            <a:buNone/>
          </a:pPr>
          <a:r>
            <a:rPr lang="en-GB" sz="800" b="1" kern="1200" dirty="0"/>
            <a:t>Support better health outcomes: </a:t>
          </a:r>
          <a:r>
            <a:rPr lang="en-GB" sz="800" b="0" kern="1200" dirty="0"/>
            <a:t>By understanding the impact of social isolation, we can improve mental and physical health and wellbeing of older adults </a:t>
          </a:r>
          <a:r>
            <a:rPr lang="en-GB" sz="700" b="0" kern="1200" dirty="0"/>
            <a:t>(WHO,2023)</a:t>
          </a:r>
          <a:endParaRPr lang="en-GB" sz="800" b="1" kern="1200" dirty="0"/>
        </a:p>
      </dsp:txBody>
      <dsp:txXfrm>
        <a:off x="1839662" y="471152"/>
        <a:ext cx="2575785" cy="298102"/>
      </dsp:txXfrm>
    </dsp:sp>
    <dsp:sp modelId="{0092983C-9B5B-4F40-93BB-7BD052995A59}">
      <dsp:nvSpPr>
        <dsp:cNvPr id="0" name=""/>
        <dsp:cNvSpPr/>
      </dsp:nvSpPr>
      <dsp:spPr>
        <a:xfrm>
          <a:off x="1473348" y="825027"/>
          <a:ext cx="330362" cy="330362"/>
        </a:xfrm>
        <a:prstGeom prst="roundRect">
          <a:avLst>
            <a:gd name="adj" fmla="val 16670"/>
          </a:avLst>
        </a:prstGeom>
        <a:blipFill>
          <a:blip xmlns:r="http://schemas.openxmlformats.org/officeDocument/2006/relationships" r:embed="rId2"/>
          <a:srcRect/>
          <a:stretch>
            <a:fillRect l="-84000" r="-84000"/>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51E5AB82-F828-4D71-937E-FA76AC3AADA4}">
      <dsp:nvSpPr>
        <dsp:cNvPr id="0" name=""/>
        <dsp:cNvSpPr/>
      </dsp:nvSpPr>
      <dsp:spPr>
        <a:xfrm>
          <a:off x="1823532" y="825027"/>
          <a:ext cx="2608045" cy="330362"/>
        </a:xfrm>
        <a:prstGeom prst="roundRect">
          <a:avLst>
            <a:gd name="adj" fmla="val 16670"/>
          </a:avLst>
        </a:prstGeom>
        <a:gradFill rotWithShape="0">
          <a:gsLst>
            <a:gs pos="0">
              <a:schemeClr val="accent6">
                <a:shade val="90000"/>
                <a:hueOff val="84627"/>
                <a:satOff val="-6178"/>
                <a:lumOff val="8002"/>
                <a:alphaOff val="-10000"/>
                <a:lumMod val="110000"/>
                <a:satMod val="105000"/>
                <a:tint val="67000"/>
              </a:schemeClr>
            </a:gs>
            <a:gs pos="50000">
              <a:schemeClr val="accent6">
                <a:shade val="90000"/>
                <a:hueOff val="84627"/>
                <a:satOff val="-6178"/>
                <a:lumOff val="8002"/>
                <a:alphaOff val="-10000"/>
                <a:lumMod val="105000"/>
                <a:satMod val="103000"/>
                <a:tint val="73000"/>
              </a:schemeClr>
            </a:gs>
            <a:gs pos="100000">
              <a:schemeClr val="accent6">
                <a:shade val="90000"/>
                <a:hueOff val="84627"/>
                <a:satOff val="-6178"/>
                <a:lumOff val="8002"/>
                <a:alphaOff val="-10000"/>
                <a:lumMod val="105000"/>
                <a:satMod val="109000"/>
                <a:tint val="81000"/>
              </a:schemeClr>
            </a:gs>
          </a:gsLst>
          <a:lin ang="5400000" scaled="0"/>
        </a:gradFill>
        <a:ln w="1270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0">
          <a:scrgbClr r="0" g="0" b="0"/>
        </a:effectRef>
        <a:fontRef idx="minor">
          <a:schemeClr val="dk1"/>
        </a:fontRef>
      </dsp:style>
      <dsp:txBody>
        <a:bodyPr spcFirstLastPara="0" vert="horz" wrap="square" lIns="56896" tIns="56896" rIns="56896" bIns="56896" numCol="1" spcCol="1270" anchor="ctr" anchorCtr="0">
          <a:noAutofit/>
        </a:bodyPr>
        <a:lstStyle/>
        <a:p>
          <a:pPr marL="0" lvl="0" indent="0" algn="l" defTabSz="355600">
            <a:lnSpc>
              <a:spcPct val="90000"/>
            </a:lnSpc>
            <a:spcBef>
              <a:spcPct val="0"/>
            </a:spcBef>
            <a:spcAft>
              <a:spcPct val="35000"/>
            </a:spcAft>
            <a:buNone/>
          </a:pPr>
          <a:r>
            <a:rPr lang="en-GB" sz="800" b="1" kern="1200" dirty="0"/>
            <a:t>Inform and strengthen interventions: </a:t>
          </a:r>
          <a:r>
            <a:rPr lang="en-GB" sz="800" b="0" kern="1200" dirty="0"/>
            <a:t>Evidence will support the development and evaluation of community programmes and social prescribing initiatives.</a:t>
          </a:r>
          <a:endParaRPr lang="en-GB" sz="800" b="1" kern="1200" dirty="0"/>
        </a:p>
      </dsp:txBody>
      <dsp:txXfrm>
        <a:off x="1839662" y="841157"/>
        <a:ext cx="2575785" cy="298102"/>
      </dsp:txXfrm>
    </dsp:sp>
    <dsp:sp modelId="{F4F59AF5-8C91-45A0-8B67-8973EABA9995}">
      <dsp:nvSpPr>
        <dsp:cNvPr id="0" name=""/>
        <dsp:cNvSpPr/>
      </dsp:nvSpPr>
      <dsp:spPr>
        <a:xfrm>
          <a:off x="1473348" y="1195033"/>
          <a:ext cx="330362" cy="330362"/>
        </a:xfrm>
        <a:prstGeom prst="roundRect">
          <a:avLst>
            <a:gd name="adj" fmla="val 16670"/>
          </a:avLst>
        </a:prstGeom>
        <a:blipFill>
          <a:blip xmlns:r="http://schemas.openxmlformats.org/officeDocument/2006/relationships" r:embed="rId3"/>
          <a:srcRect/>
          <a:stretch>
            <a:fillRect l="-47000" r="-47000"/>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C46111C1-6100-47B2-BADA-759066E81FD6}">
      <dsp:nvSpPr>
        <dsp:cNvPr id="0" name=""/>
        <dsp:cNvSpPr/>
      </dsp:nvSpPr>
      <dsp:spPr>
        <a:xfrm>
          <a:off x="1823532" y="1195033"/>
          <a:ext cx="2608045" cy="330362"/>
        </a:xfrm>
        <a:prstGeom prst="roundRect">
          <a:avLst>
            <a:gd name="adj" fmla="val 16670"/>
          </a:avLst>
        </a:prstGeom>
        <a:gradFill rotWithShape="0">
          <a:gsLst>
            <a:gs pos="0">
              <a:schemeClr val="accent6">
                <a:shade val="90000"/>
                <a:hueOff val="169254"/>
                <a:satOff val="-12357"/>
                <a:lumOff val="16004"/>
                <a:alphaOff val="-20000"/>
                <a:lumMod val="110000"/>
                <a:satMod val="105000"/>
                <a:tint val="67000"/>
              </a:schemeClr>
            </a:gs>
            <a:gs pos="50000">
              <a:schemeClr val="accent6">
                <a:shade val="90000"/>
                <a:hueOff val="169254"/>
                <a:satOff val="-12357"/>
                <a:lumOff val="16004"/>
                <a:alphaOff val="-20000"/>
                <a:lumMod val="105000"/>
                <a:satMod val="103000"/>
                <a:tint val="73000"/>
              </a:schemeClr>
            </a:gs>
            <a:gs pos="100000">
              <a:schemeClr val="accent6">
                <a:shade val="90000"/>
                <a:hueOff val="169254"/>
                <a:satOff val="-12357"/>
                <a:lumOff val="16004"/>
                <a:alphaOff val="-20000"/>
                <a:lumMod val="105000"/>
                <a:satMod val="109000"/>
                <a:tint val="81000"/>
              </a:schemeClr>
            </a:gs>
          </a:gsLst>
          <a:lin ang="5400000" scaled="0"/>
        </a:gradFill>
        <a:ln w="1270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0">
          <a:scrgbClr r="0" g="0" b="0"/>
        </a:effectRef>
        <a:fontRef idx="minor">
          <a:schemeClr val="dk1"/>
        </a:fontRef>
      </dsp:style>
      <dsp:txBody>
        <a:bodyPr spcFirstLastPara="0" vert="horz" wrap="square" lIns="56896" tIns="56896" rIns="56896" bIns="56896" numCol="1" spcCol="1270" anchor="ctr" anchorCtr="0">
          <a:noAutofit/>
        </a:bodyPr>
        <a:lstStyle/>
        <a:p>
          <a:pPr marL="0" lvl="0" indent="0" algn="l" defTabSz="355600">
            <a:lnSpc>
              <a:spcPct val="90000"/>
            </a:lnSpc>
            <a:spcBef>
              <a:spcPct val="0"/>
            </a:spcBef>
            <a:spcAft>
              <a:spcPct val="35000"/>
            </a:spcAft>
            <a:buNone/>
          </a:pPr>
          <a:r>
            <a:rPr lang="en-GB" sz="800" b="1" kern="1200" dirty="0"/>
            <a:t>Guide public health policy: </a:t>
          </a:r>
          <a:r>
            <a:rPr lang="en-GB" sz="800" b="0" kern="1200" dirty="0"/>
            <a:t>Findings can contribute to evidence-based policies that prioritise social connection and healthy ageing </a:t>
          </a:r>
          <a:r>
            <a:rPr lang="en-GB" sz="700" b="0" kern="1200" dirty="0"/>
            <a:t>(DHSC, 2023)</a:t>
          </a:r>
          <a:r>
            <a:rPr lang="en-GB" sz="800" b="0" kern="1200" dirty="0"/>
            <a:t> </a:t>
          </a:r>
          <a:endParaRPr lang="en-GB" sz="800" b="1" kern="1200" dirty="0"/>
        </a:p>
      </dsp:txBody>
      <dsp:txXfrm>
        <a:off x="1839662" y="1211163"/>
        <a:ext cx="2575785" cy="298102"/>
      </dsp:txXfrm>
    </dsp:sp>
    <dsp:sp modelId="{F41A9C32-08C0-43AC-AC46-938AB84E4B24}">
      <dsp:nvSpPr>
        <dsp:cNvPr id="0" name=""/>
        <dsp:cNvSpPr/>
      </dsp:nvSpPr>
      <dsp:spPr>
        <a:xfrm>
          <a:off x="1473348" y="1565039"/>
          <a:ext cx="330362" cy="330362"/>
        </a:xfrm>
        <a:prstGeom prst="roundRect">
          <a:avLst>
            <a:gd name="adj" fmla="val 16670"/>
          </a:avLst>
        </a:prstGeom>
        <a:blipFill>
          <a:blip xmlns:r="http://schemas.openxmlformats.org/officeDocument/2006/relationships" r:embed="rId4"/>
          <a:srcRect/>
          <a:stretch>
            <a:fillRect l="-18000" r="-18000"/>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8DE58297-F3A8-4BE9-81AD-2653214BDCCF}">
      <dsp:nvSpPr>
        <dsp:cNvPr id="0" name=""/>
        <dsp:cNvSpPr/>
      </dsp:nvSpPr>
      <dsp:spPr>
        <a:xfrm>
          <a:off x="1823532" y="1565039"/>
          <a:ext cx="2608045" cy="330362"/>
        </a:xfrm>
        <a:prstGeom prst="roundRect">
          <a:avLst>
            <a:gd name="adj" fmla="val 16670"/>
          </a:avLst>
        </a:prstGeom>
        <a:gradFill rotWithShape="0">
          <a:gsLst>
            <a:gs pos="0">
              <a:schemeClr val="accent6">
                <a:shade val="90000"/>
                <a:hueOff val="253882"/>
                <a:satOff val="-18535"/>
                <a:lumOff val="24006"/>
                <a:alphaOff val="-30000"/>
                <a:lumMod val="110000"/>
                <a:satMod val="105000"/>
                <a:tint val="67000"/>
              </a:schemeClr>
            </a:gs>
            <a:gs pos="50000">
              <a:schemeClr val="accent6">
                <a:shade val="90000"/>
                <a:hueOff val="253882"/>
                <a:satOff val="-18535"/>
                <a:lumOff val="24006"/>
                <a:alphaOff val="-30000"/>
                <a:lumMod val="105000"/>
                <a:satMod val="103000"/>
                <a:tint val="73000"/>
              </a:schemeClr>
            </a:gs>
            <a:gs pos="100000">
              <a:schemeClr val="accent6">
                <a:shade val="90000"/>
                <a:hueOff val="253882"/>
                <a:satOff val="-18535"/>
                <a:lumOff val="24006"/>
                <a:alphaOff val="-30000"/>
                <a:lumMod val="105000"/>
                <a:satMod val="109000"/>
                <a:tint val="81000"/>
              </a:schemeClr>
            </a:gs>
          </a:gsLst>
          <a:lin ang="5400000" scaled="0"/>
        </a:gradFill>
        <a:ln w="1270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0">
          <a:scrgbClr r="0" g="0" b="0"/>
        </a:effectRef>
        <a:fontRef idx="minor">
          <a:schemeClr val="dk1"/>
        </a:fontRef>
      </dsp:style>
      <dsp:txBody>
        <a:bodyPr spcFirstLastPara="0" vert="horz" wrap="square" lIns="35560" tIns="35560" rIns="35560" bIns="35560" numCol="1" spcCol="1270" anchor="ctr" anchorCtr="0">
          <a:noAutofit/>
        </a:bodyPr>
        <a:lstStyle/>
        <a:p>
          <a:pPr marL="0" lvl="0" indent="0" algn="l" defTabSz="222250">
            <a:lnSpc>
              <a:spcPct val="90000"/>
            </a:lnSpc>
            <a:spcBef>
              <a:spcPct val="0"/>
            </a:spcBef>
            <a:spcAft>
              <a:spcPct val="35000"/>
            </a:spcAft>
            <a:buNone/>
          </a:pPr>
          <a:endParaRPr lang="en-GB" sz="500" kern="1200" dirty="0"/>
        </a:p>
        <a:p>
          <a:pPr marL="0" lvl="0" indent="0" algn="l" defTabSz="222250">
            <a:lnSpc>
              <a:spcPct val="90000"/>
            </a:lnSpc>
            <a:spcBef>
              <a:spcPct val="0"/>
            </a:spcBef>
            <a:spcAft>
              <a:spcPct val="35000"/>
            </a:spcAft>
            <a:buNone/>
          </a:pPr>
          <a:endParaRPr lang="en-GB" sz="800" b="1" kern="1200" dirty="0"/>
        </a:p>
        <a:p>
          <a:pPr marL="0" lvl="0" indent="0" algn="l" defTabSz="222250">
            <a:lnSpc>
              <a:spcPct val="90000"/>
            </a:lnSpc>
            <a:spcBef>
              <a:spcPct val="0"/>
            </a:spcBef>
            <a:spcAft>
              <a:spcPct val="35000"/>
            </a:spcAft>
            <a:buNone/>
          </a:pPr>
          <a:r>
            <a:rPr lang="en-GB" sz="800" b="1" kern="1200" dirty="0"/>
            <a:t>Assist health and social care professionals: </a:t>
          </a:r>
          <a:r>
            <a:rPr lang="en-GB" sz="800" b="0" kern="1200" dirty="0"/>
            <a:t>Improve early identification of socially isolated individuals and promote person-centred care.</a:t>
          </a:r>
          <a:endParaRPr lang="en-GB" sz="800" b="1" kern="1200" dirty="0"/>
        </a:p>
        <a:p>
          <a:pPr marL="0" lvl="0" indent="0" algn="l" defTabSz="222250">
            <a:lnSpc>
              <a:spcPct val="90000"/>
            </a:lnSpc>
            <a:spcBef>
              <a:spcPct val="0"/>
            </a:spcBef>
            <a:spcAft>
              <a:spcPct val="35000"/>
            </a:spcAft>
            <a:buNone/>
          </a:pPr>
          <a:endParaRPr lang="en-GB" sz="500" kern="1200" dirty="0"/>
        </a:p>
        <a:p>
          <a:pPr marL="0" lvl="0" indent="0" algn="l" defTabSz="222250">
            <a:lnSpc>
              <a:spcPct val="90000"/>
            </a:lnSpc>
            <a:spcBef>
              <a:spcPct val="0"/>
            </a:spcBef>
            <a:spcAft>
              <a:spcPct val="35000"/>
            </a:spcAft>
            <a:buNone/>
          </a:pPr>
          <a:endParaRPr lang="en-GB" sz="800" b="1" kern="1200" dirty="0"/>
        </a:p>
      </dsp:txBody>
      <dsp:txXfrm>
        <a:off x="1839662" y="1581169"/>
        <a:ext cx="2575785" cy="298102"/>
      </dsp:txXfrm>
    </dsp:sp>
    <dsp:sp modelId="{3C632105-EF5D-4D1E-BB78-9AEA81AD16C1}">
      <dsp:nvSpPr>
        <dsp:cNvPr id="0" name=""/>
        <dsp:cNvSpPr/>
      </dsp:nvSpPr>
      <dsp:spPr>
        <a:xfrm>
          <a:off x="1473348" y="1935044"/>
          <a:ext cx="330362" cy="330362"/>
        </a:xfrm>
        <a:prstGeom prst="roundRect">
          <a:avLst>
            <a:gd name="adj" fmla="val 16670"/>
          </a:avLst>
        </a:prstGeom>
        <a:blipFill>
          <a:blip xmlns:r="http://schemas.openxmlformats.org/officeDocument/2006/relationships" r:embed="rId5"/>
          <a:srcRect/>
          <a:stretch>
            <a:fillRect l="-21000" r="-21000"/>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965E7436-D348-4196-A82E-FE4080635710}">
      <dsp:nvSpPr>
        <dsp:cNvPr id="0" name=""/>
        <dsp:cNvSpPr/>
      </dsp:nvSpPr>
      <dsp:spPr>
        <a:xfrm>
          <a:off x="1823532" y="1935044"/>
          <a:ext cx="2608045" cy="330362"/>
        </a:xfrm>
        <a:prstGeom prst="roundRect">
          <a:avLst>
            <a:gd name="adj" fmla="val 16670"/>
          </a:avLst>
        </a:prstGeom>
        <a:gradFill rotWithShape="0">
          <a:gsLst>
            <a:gs pos="0">
              <a:schemeClr val="accent6">
                <a:shade val="90000"/>
                <a:hueOff val="338509"/>
                <a:satOff val="-24714"/>
                <a:lumOff val="32008"/>
                <a:alphaOff val="-40000"/>
                <a:lumMod val="110000"/>
                <a:satMod val="105000"/>
                <a:tint val="67000"/>
              </a:schemeClr>
            </a:gs>
            <a:gs pos="50000">
              <a:schemeClr val="accent6">
                <a:shade val="90000"/>
                <a:hueOff val="338509"/>
                <a:satOff val="-24714"/>
                <a:lumOff val="32008"/>
                <a:alphaOff val="-40000"/>
                <a:lumMod val="105000"/>
                <a:satMod val="103000"/>
                <a:tint val="73000"/>
              </a:schemeClr>
            </a:gs>
            <a:gs pos="100000">
              <a:schemeClr val="accent6">
                <a:shade val="90000"/>
                <a:hueOff val="338509"/>
                <a:satOff val="-24714"/>
                <a:lumOff val="32008"/>
                <a:alphaOff val="-40000"/>
                <a:lumMod val="105000"/>
                <a:satMod val="109000"/>
                <a:tint val="81000"/>
              </a:schemeClr>
            </a:gs>
          </a:gsLst>
          <a:lin ang="5400000" scaled="0"/>
        </a:gradFill>
        <a:ln w="1270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0">
          <a:scrgbClr r="0" g="0" b="0"/>
        </a:effectRef>
        <a:fontRef idx="minor">
          <a:schemeClr val="dk1"/>
        </a:fontRef>
      </dsp:style>
      <dsp:txBody>
        <a:bodyPr spcFirstLastPara="0" vert="horz" wrap="square" lIns="56896" tIns="56896" rIns="56896" bIns="56896" numCol="1" spcCol="1270" anchor="ctr" anchorCtr="0">
          <a:noAutofit/>
        </a:bodyPr>
        <a:lstStyle/>
        <a:p>
          <a:pPr marL="0" lvl="0" indent="0" algn="l" defTabSz="355600">
            <a:lnSpc>
              <a:spcPct val="90000"/>
            </a:lnSpc>
            <a:spcBef>
              <a:spcPct val="0"/>
            </a:spcBef>
            <a:spcAft>
              <a:spcPct val="35000"/>
            </a:spcAft>
            <a:buNone/>
          </a:pPr>
          <a:r>
            <a:rPr lang="en-GB" sz="800" b="1" kern="1200" dirty="0"/>
            <a:t>Reduce health inequalities and costs: </a:t>
          </a:r>
          <a:r>
            <a:rPr lang="en-GB" sz="800" b="0" kern="1200" dirty="0"/>
            <a:t>By addressing social isolation, we can reduce preventable illness, hospital admissions and healthcare costs.</a:t>
          </a:r>
          <a:endParaRPr lang="en-GB" sz="800" b="1" kern="1200" dirty="0"/>
        </a:p>
      </dsp:txBody>
      <dsp:txXfrm>
        <a:off x="1839662" y="1951174"/>
        <a:ext cx="2575785" cy="298102"/>
      </dsp:txXfrm>
    </dsp:sp>
    <dsp:sp modelId="{780E5B10-5C04-4504-B974-7AA77B2F2675}">
      <dsp:nvSpPr>
        <dsp:cNvPr id="0" name=""/>
        <dsp:cNvSpPr/>
      </dsp:nvSpPr>
      <dsp:spPr>
        <a:xfrm>
          <a:off x="1473348" y="2305050"/>
          <a:ext cx="330362" cy="330362"/>
        </a:xfrm>
        <a:prstGeom prst="roundRect">
          <a:avLst>
            <a:gd name="adj" fmla="val 16670"/>
          </a:avLst>
        </a:prstGeom>
        <a:blipFill>
          <a:blip xmlns:r="http://schemas.openxmlformats.org/officeDocument/2006/relationships" r:embed="rId6"/>
          <a:srcRect/>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AA31E0A3-FBD8-4EB2-BD0B-3368AA1DD62F}">
      <dsp:nvSpPr>
        <dsp:cNvPr id="0" name=""/>
        <dsp:cNvSpPr/>
      </dsp:nvSpPr>
      <dsp:spPr>
        <a:xfrm>
          <a:off x="1823532" y="2305050"/>
          <a:ext cx="2608045" cy="330362"/>
        </a:xfrm>
        <a:prstGeom prst="roundRect">
          <a:avLst>
            <a:gd name="adj" fmla="val 16670"/>
          </a:avLst>
        </a:prstGeom>
        <a:gradFill rotWithShape="0">
          <a:gsLst>
            <a:gs pos="0">
              <a:schemeClr val="accent6">
                <a:shade val="90000"/>
                <a:hueOff val="423136"/>
                <a:satOff val="-30892"/>
                <a:lumOff val="40010"/>
                <a:alphaOff val="-50000"/>
                <a:lumMod val="110000"/>
                <a:satMod val="105000"/>
                <a:tint val="67000"/>
              </a:schemeClr>
            </a:gs>
            <a:gs pos="50000">
              <a:schemeClr val="accent6">
                <a:shade val="90000"/>
                <a:hueOff val="423136"/>
                <a:satOff val="-30892"/>
                <a:lumOff val="40010"/>
                <a:alphaOff val="-50000"/>
                <a:lumMod val="105000"/>
                <a:satMod val="103000"/>
                <a:tint val="73000"/>
              </a:schemeClr>
            </a:gs>
            <a:gs pos="100000">
              <a:schemeClr val="accent6">
                <a:shade val="90000"/>
                <a:hueOff val="423136"/>
                <a:satOff val="-30892"/>
                <a:lumOff val="40010"/>
                <a:alphaOff val="-50000"/>
                <a:lumMod val="105000"/>
                <a:satMod val="109000"/>
                <a:tint val="81000"/>
              </a:schemeClr>
            </a:gs>
          </a:gsLst>
          <a:lin ang="5400000" scaled="0"/>
        </a:gradFill>
        <a:ln w="1270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0">
          <a:scrgbClr r="0" g="0" b="0"/>
        </a:effectRef>
        <a:fontRef idx="minor">
          <a:schemeClr val="dk1"/>
        </a:fontRef>
      </dsp:style>
      <dsp:txBody>
        <a:bodyPr spcFirstLastPara="0" vert="horz" wrap="square" lIns="56896" tIns="56896" rIns="56896" bIns="56896" numCol="1" spcCol="1270" anchor="ctr" anchorCtr="0">
          <a:noAutofit/>
        </a:bodyPr>
        <a:lstStyle/>
        <a:p>
          <a:pPr marL="0" lvl="0" indent="0" algn="l" defTabSz="355600">
            <a:lnSpc>
              <a:spcPct val="90000"/>
            </a:lnSpc>
            <a:spcBef>
              <a:spcPct val="0"/>
            </a:spcBef>
            <a:spcAft>
              <a:spcPct val="35000"/>
            </a:spcAft>
            <a:buNone/>
          </a:pPr>
          <a:r>
            <a:rPr lang="en-GB" sz="800" b="1" kern="1200" dirty="0"/>
            <a:t>Improve quality of life and wellbeing: </a:t>
          </a:r>
          <a:r>
            <a:rPr lang="en-GB" sz="800" b="0" kern="1200" dirty="0"/>
            <a:t>Promote social inclusion, independence and dignity in later life.</a:t>
          </a:r>
          <a:endParaRPr lang="en-GB" sz="800" b="1" kern="1200" dirty="0"/>
        </a:p>
      </dsp:txBody>
      <dsp:txXfrm>
        <a:off x="1839662" y="2321180"/>
        <a:ext cx="2575785" cy="298102"/>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202CC9-5530-42D0-946C-8CBBB7119FA4}" type="datetimeFigureOut">
              <a:rPr lang="en-GB" smtClean="0"/>
              <a:t>02/07/2026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6ECB1B-C815-45F3-BA8B-940EDD190001}" type="slidenum">
              <a:rPr lang="en-GB" smtClean="0"/>
              <a:t>‹#›</a:t>
            </a:fld>
            <a:endParaRPr lang="en-GB"/>
          </a:p>
        </p:txBody>
      </p:sp>
    </p:spTree>
    <p:extLst>
      <p:ext uri="{BB962C8B-B14F-4D97-AF65-F5344CB8AC3E}">
        <p14:creationId xmlns:p14="http://schemas.microsoft.com/office/powerpoint/2010/main" val="3878314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6ECB1B-C815-45F3-BA8B-940EDD190001}" type="slidenum">
              <a:rPr lang="en-GB" smtClean="0"/>
              <a:t>1</a:t>
            </a:fld>
            <a:endParaRPr lang="en-GB"/>
          </a:p>
        </p:txBody>
      </p:sp>
    </p:spTree>
    <p:extLst>
      <p:ext uri="{BB962C8B-B14F-4D97-AF65-F5344CB8AC3E}">
        <p14:creationId xmlns:p14="http://schemas.microsoft.com/office/powerpoint/2010/main" val="39350081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15">
            <a:extLst>
              <a:ext uri="{FF2B5EF4-FFF2-40B4-BE49-F238E27FC236}">
                <a16:creationId xmlns:a16="http://schemas.microsoft.com/office/drawing/2014/main" id="{7AFE77BD-FFB8-D254-28BD-390AC2EEE413}"/>
              </a:ext>
            </a:extLst>
          </p:cNvPr>
          <p:cNvGrpSpPr/>
          <p:nvPr/>
        </p:nvGrpSpPr>
        <p:grpSpPr>
          <a:xfrm>
            <a:off x="0" y="-8467"/>
            <a:ext cx="12192005" cy="6866467"/>
            <a:chOff x="0" y="-8467"/>
            <a:chExt cx="12192005" cy="6866467"/>
          </a:xfrm>
        </p:grpSpPr>
        <p:sp>
          <p:nvSpPr>
            <p:cNvPr id="3" name="Freeform 14">
              <a:extLst>
                <a:ext uri="{FF2B5EF4-FFF2-40B4-BE49-F238E27FC236}">
                  <a16:creationId xmlns:a16="http://schemas.microsoft.com/office/drawing/2014/main" id="{55FA264D-CC4D-A8D9-D30B-1FC34FB1A875}"/>
                </a:ext>
              </a:extLst>
            </p:cNvPr>
            <p:cNvSpPr/>
            <p:nvPr/>
          </p:nvSpPr>
          <p:spPr>
            <a:xfrm>
              <a:off x="0" y="-7863"/>
              <a:ext cx="863595" cy="5698065"/>
            </a:xfrm>
            <a:custGeom>
              <a:avLst/>
              <a:gdLst>
                <a:gd name="f0" fmla="val w"/>
                <a:gd name="f1" fmla="val h"/>
                <a:gd name="f2" fmla="val 0"/>
                <a:gd name="f3" fmla="val 863600"/>
                <a:gd name="f4" fmla="val 5698067"/>
                <a:gd name="f5" fmla="val 8467"/>
                <a:gd name="f6" fmla="val 16934"/>
                <a:gd name="f7" fmla="*/ f0 1 863600"/>
                <a:gd name="f8" fmla="*/ f1 1 5698067"/>
                <a:gd name="f9" fmla="val f2"/>
                <a:gd name="f10" fmla="val f3"/>
                <a:gd name="f11" fmla="val f4"/>
                <a:gd name="f12" fmla="+- f11 0 f9"/>
                <a:gd name="f13" fmla="+- f10 0 f9"/>
                <a:gd name="f14" fmla="*/ f13 1 863600"/>
                <a:gd name="f15" fmla="*/ f12 1 5698067"/>
                <a:gd name="f16" fmla="*/ f9 1 f14"/>
                <a:gd name="f17" fmla="*/ f10 1 f14"/>
                <a:gd name="f18" fmla="*/ f9 1 f15"/>
                <a:gd name="f19" fmla="*/ f11 1 f15"/>
                <a:gd name="f20" fmla="*/ f16 f7 1"/>
                <a:gd name="f21" fmla="*/ f17 f7 1"/>
                <a:gd name="f22" fmla="*/ f19 f8 1"/>
                <a:gd name="f23" fmla="*/ f18 f8 1"/>
              </a:gdLst>
              <a:ahLst/>
              <a:cxnLst>
                <a:cxn ang="3cd4">
                  <a:pos x="hc" y="t"/>
                </a:cxn>
                <a:cxn ang="0">
                  <a:pos x="r" y="vc"/>
                </a:cxn>
                <a:cxn ang="cd4">
                  <a:pos x="hc" y="b"/>
                </a:cxn>
                <a:cxn ang="cd2">
                  <a:pos x="l" y="vc"/>
                </a:cxn>
              </a:cxnLst>
              <a:rect l="f20" t="f23" r="f21" b="f22"/>
              <a:pathLst>
                <a:path w="863600" h="5698067">
                  <a:moveTo>
                    <a:pt x="f2" y="f5"/>
                  </a:moveTo>
                  <a:lnTo>
                    <a:pt x="f3" y="f2"/>
                  </a:lnTo>
                  <a:lnTo>
                    <a:pt x="f3" y="f6"/>
                  </a:lnTo>
                  <a:lnTo>
                    <a:pt x="f2" y="f4"/>
                  </a:lnTo>
                  <a:lnTo>
                    <a:pt x="f2" y="f5"/>
                  </a:lnTo>
                  <a:close/>
                </a:path>
              </a:pathLst>
            </a:custGeom>
            <a:solidFill>
              <a:srgbClr val="5FCBEF">
                <a:alpha val="70000"/>
              </a:srgbClr>
            </a:solidFill>
            <a:ln cap="rnd">
              <a:noFill/>
              <a:prstDash val="solid"/>
            </a:ln>
          </p:spPr>
          <p:txBody>
            <a:bodyPr lIns="0" tIns="0" rIns="0" bIns="0"/>
            <a:lstStyle/>
            <a:p>
              <a:endParaRPr lang="en-GB"/>
            </a:p>
          </p:txBody>
        </p:sp>
        <p:cxnSp>
          <p:nvCxnSpPr>
            <p:cNvPr id="4" name="Straight Connector 18">
              <a:extLst>
                <a:ext uri="{FF2B5EF4-FFF2-40B4-BE49-F238E27FC236}">
                  <a16:creationId xmlns:a16="http://schemas.microsoft.com/office/drawing/2014/main" id="{7341E72A-1FA1-6CBE-24A9-B1C5BFE747E8}"/>
                </a:ext>
              </a:extLst>
            </p:cNvPr>
            <p:cNvCxnSpPr/>
            <p:nvPr/>
          </p:nvCxnSpPr>
          <p:spPr>
            <a:xfrm>
              <a:off x="9371008" y="0"/>
              <a:ext cx="1219207" cy="6858000"/>
            </a:xfrm>
            <a:prstGeom prst="straightConnector1">
              <a:avLst/>
            </a:prstGeom>
            <a:noFill/>
            <a:ln w="9528" cap="rnd">
              <a:solidFill>
                <a:srgbClr val="5FCBEF">
                  <a:alpha val="70000"/>
                </a:srgbClr>
              </a:solidFill>
              <a:prstDash val="solid"/>
            </a:ln>
          </p:spPr>
        </p:cxnSp>
        <p:cxnSp>
          <p:nvCxnSpPr>
            <p:cNvPr id="5" name="Straight Connector 19">
              <a:extLst>
                <a:ext uri="{FF2B5EF4-FFF2-40B4-BE49-F238E27FC236}">
                  <a16:creationId xmlns:a16="http://schemas.microsoft.com/office/drawing/2014/main" id="{50B7AE9F-CAF4-C986-D4F6-440F31E2A8E0}"/>
                </a:ext>
              </a:extLst>
            </p:cNvPr>
            <p:cNvCxnSpPr/>
            <p:nvPr/>
          </p:nvCxnSpPr>
          <p:spPr>
            <a:xfrm flipH="1">
              <a:off x="7425266" y="3681410"/>
              <a:ext cx="4763557" cy="3176590"/>
            </a:xfrm>
            <a:prstGeom prst="straightConnector1">
              <a:avLst/>
            </a:prstGeom>
            <a:noFill/>
            <a:ln w="9528" cap="rnd">
              <a:solidFill>
                <a:srgbClr val="5FCBEF">
                  <a:alpha val="70000"/>
                </a:srgbClr>
              </a:solidFill>
              <a:prstDash val="solid"/>
            </a:ln>
          </p:spPr>
        </p:cxnSp>
        <p:sp>
          <p:nvSpPr>
            <p:cNvPr id="6" name="Rectangle 23">
              <a:extLst>
                <a:ext uri="{FF2B5EF4-FFF2-40B4-BE49-F238E27FC236}">
                  <a16:creationId xmlns:a16="http://schemas.microsoft.com/office/drawing/2014/main" id="{C00DF1EC-4184-5B47-27FA-3EB31308847A}"/>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val f2"/>
                <a:gd name="f9" fmla="val f3"/>
                <a:gd name="f10" fmla="val f4"/>
                <a:gd name="f11" fmla="+- f10 0 f8"/>
                <a:gd name="f12" fmla="+- f9 0 f8"/>
                <a:gd name="f13" fmla="*/ f12 1 3007349"/>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3007349" h="6866467">
                  <a:moveTo>
                    <a:pt x="f5" y="f2"/>
                  </a:moveTo>
                  <a:lnTo>
                    <a:pt x="f3" y="f2"/>
                  </a:lnTo>
                  <a:lnTo>
                    <a:pt x="f3" y="f4"/>
                  </a:lnTo>
                  <a:lnTo>
                    <a:pt x="f2" y="f4"/>
                  </a:lnTo>
                  <a:lnTo>
                    <a:pt x="f5" y="f2"/>
                  </a:lnTo>
                  <a:close/>
                </a:path>
              </a:pathLst>
            </a:custGeom>
            <a:solidFill>
              <a:srgbClr val="5FCBEF">
                <a:alpha val="36000"/>
              </a:srgbClr>
            </a:solidFill>
            <a:ln cap="rnd">
              <a:noFill/>
              <a:prstDash val="solid"/>
            </a:ln>
          </p:spPr>
          <p:txBody>
            <a:bodyPr lIns="0" tIns="0" rIns="0" bIns="0"/>
            <a:lstStyle/>
            <a:p>
              <a:endParaRPr lang="en-GB"/>
            </a:p>
          </p:txBody>
        </p:sp>
        <p:sp>
          <p:nvSpPr>
            <p:cNvPr id="7" name="Rectangle 25">
              <a:extLst>
                <a:ext uri="{FF2B5EF4-FFF2-40B4-BE49-F238E27FC236}">
                  <a16:creationId xmlns:a16="http://schemas.microsoft.com/office/drawing/2014/main" id="{17E287FD-57AC-B57C-0F50-414347DCA57C}"/>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val f2"/>
                <a:gd name="f9" fmla="val f3"/>
                <a:gd name="f10" fmla="val f4"/>
                <a:gd name="f11" fmla="+- f10 0 f8"/>
                <a:gd name="f12" fmla="+- f9 0 f8"/>
                <a:gd name="f13" fmla="*/ f12 1 2573311"/>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573311" h="6866467">
                  <a:moveTo>
                    <a:pt x="f2" y="f2"/>
                  </a:moveTo>
                  <a:lnTo>
                    <a:pt x="f3" y="f2"/>
                  </a:lnTo>
                  <a:lnTo>
                    <a:pt x="f3" y="f4"/>
                  </a:lnTo>
                  <a:lnTo>
                    <a:pt x="f5" y="f4"/>
                  </a:lnTo>
                  <a:lnTo>
                    <a:pt x="f2" y="f2"/>
                  </a:lnTo>
                  <a:close/>
                </a:path>
              </a:pathLst>
            </a:custGeom>
            <a:solidFill>
              <a:srgbClr val="5FCBEF">
                <a:alpha val="20000"/>
              </a:srgbClr>
            </a:solidFill>
            <a:ln cap="rnd">
              <a:noFill/>
              <a:prstDash val="solid"/>
            </a:ln>
          </p:spPr>
          <p:txBody>
            <a:bodyPr lIns="0" tIns="0" rIns="0" bIns="0"/>
            <a:lstStyle/>
            <a:p>
              <a:endParaRPr lang="en-GB"/>
            </a:p>
          </p:txBody>
        </p:sp>
        <p:sp>
          <p:nvSpPr>
            <p:cNvPr id="8" name="Isosceles Triangle 22">
              <a:extLst>
                <a:ext uri="{FF2B5EF4-FFF2-40B4-BE49-F238E27FC236}">
                  <a16:creationId xmlns:a16="http://schemas.microsoft.com/office/drawing/2014/main" id="{9C4C038A-6DEA-92A1-DF93-F4D4AF6D5D05}"/>
                </a:ext>
              </a:extLst>
            </p:cNvPr>
            <p:cNvSpPr/>
            <p:nvPr/>
          </p:nvSpPr>
          <p:spPr>
            <a:xfrm>
              <a:off x="8932334" y="3047996"/>
              <a:ext cx="3259671" cy="3810003"/>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17B0E4">
                <a:alpha val="66000"/>
              </a:srgbClr>
            </a:solidFill>
            <a:ln cap="rnd">
              <a:noFill/>
              <a:prstDash val="solid"/>
            </a:ln>
          </p:spPr>
          <p:txBody>
            <a:bodyPr lIns="0" tIns="0" rIns="0" bIns="0"/>
            <a:lstStyle/>
            <a:p>
              <a:endParaRPr lang="en-GB"/>
            </a:p>
          </p:txBody>
        </p:sp>
        <p:sp>
          <p:nvSpPr>
            <p:cNvPr id="9" name="Rectangle 27">
              <a:extLst>
                <a:ext uri="{FF2B5EF4-FFF2-40B4-BE49-F238E27FC236}">
                  <a16:creationId xmlns:a16="http://schemas.microsoft.com/office/drawing/2014/main" id="{2AEF2836-9971-B51D-EB66-A94E831A7A1D}"/>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val f2"/>
                <a:gd name="f9" fmla="val f3"/>
                <a:gd name="f10" fmla="val f4"/>
                <a:gd name="f11" fmla="+- f10 0 f8"/>
                <a:gd name="f12" fmla="+- f9 0 f8"/>
                <a:gd name="f13" fmla="*/ f12 1 2858013"/>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858013" h="6866467">
                  <a:moveTo>
                    <a:pt x="f2" y="f2"/>
                  </a:moveTo>
                  <a:lnTo>
                    <a:pt x="f3" y="f2"/>
                  </a:lnTo>
                  <a:lnTo>
                    <a:pt x="f3" y="f4"/>
                  </a:lnTo>
                  <a:lnTo>
                    <a:pt x="f5" y="f4"/>
                  </a:lnTo>
                  <a:lnTo>
                    <a:pt x="f2" y="f2"/>
                  </a:lnTo>
                  <a:close/>
                </a:path>
              </a:pathLst>
            </a:custGeom>
            <a:solidFill>
              <a:srgbClr val="17B0E4">
                <a:alpha val="50000"/>
              </a:srgbClr>
            </a:solidFill>
            <a:ln cap="rnd">
              <a:noFill/>
              <a:prstDash val="solid"/>
            </a:ln>
          </p:spPr>
          <p:txBody>
            <a:bodyPr lIns="0" tIns="0" rIns="0" bIns="0"/>
            <a:lstStyle/>
            <a:p>
              <a:endParaRPr lang="en-GB"/>
            </a:p>
          </p:txBody>
        </p:sp>
        <p:sp>
          <p:nvSpPr>
            <p:cNvPr id="10" name="Rectangle 28">
              <a:extLst>
                <a:ext uri="{FF2B5EF4-FFF2-40B4-BE49-F238E27FC236}">
                  <a16:creationId xmlns:a16="http://schemas.microsoft.com/office/drawing/2014/main" id="{8E153661-EBA7-6F40-6CCB-86E51A0660DA}"/>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val f2"/>
                <a:gd name="f9" fmla="val f3"/>
                <a:gd name="f10" fmla="val f4"/>
                <a:gd name="f11" fmla="+- f10 0 f8"/>
                <a:gd name="f12" fmla="+- f9 0 f8"/>
                <a:gd name="f13" fmla="*/ f12 1 1290094"/>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90094" h="6858000">
                  <a:moveTo>
                    <a:pt x="f5" y="f2"/>
                  </a:moveTo>
                  <a:lnTo>
                    <a:pt x="f3" y="f2"/>
                  </a:lnTo>
                  <a:lnTo>
                    <a:pt x="f3" y="f4"/>
                  </a:lnTo>
                  <a:lnTo>
                    <a:pt x="f2" y="f4"/>
                  </a:lnTo>
                  <a:lnTo>
                    <a:pt x="f5" y="f2"/>
                  </a:lnTo>
                  <a:close/>
                </a:path>
              </a:pathLst>
            </a:custGeom>
            <a:solidFill>
              <a:srgbClr val="2E83C3">
                <a:alpha val="70000"/>
              </a:srgbClr>
            </a:solidFill>
            <a:ln cap="rnd">
              <a:noFill/>
              <a:prstDash val="solid"/>
            </a:ln>
          </p:spPr>
          <p:txBody>
            <a:bodyPr lIns="0" tIns="0" rIns="0" bIns="0"/>
            <a:lstStyle/>
            <a:p>
              <a:endParaRPr lang="en-GB"/>
            </a:p>
          </p:txBody>
        </p:sp>
        <p:sp>
          <p:nvSpPr>
            <p:cNvPr id="11" name="Rectangle 29">
              <a:extLst>
                <a:ext uri="{FF2B5EF4-FFF2-40B4-BE49-F238E27FC236}">
                  <a16:creationId xmlns:a16="http://schemas.microsoft.com/office/drawing/2014/main" id="{2C260A84-3CE4-63AC-1506-A646FB2605B4}"/>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val f2"/>
                <a:gd name="f9" fmla="val f3"/>
                <a:gd name="f10" fmla="val f4"/>
                <a:gd name="f11" fmla="+- f10 0 f8"/>
                <a:gd name="f12" fmla="+- f9 0 f8"/>
                <a:gd name="f13" fmla="*/ f12 1 1249825"/>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49825" h="6858000">
                  <a:moveTo>
                    <a:pt x="f2" y="f2"/>
                  </a:moveTo>
                  <a:lnTo>
                    <a:pt x="f3" y="f2"/>
                  </a:lnTo>
                  <a:lnTo>
                    <a:pt x="f3" y="f4"/>
                  </a:lnTo>
                  <a:lnTo>
                    <a:pt x="f5" y="f4"/>
                  </a:lnTo>
                  <a:lnTo>
                    <a:pt x="f2" y="f2"/>
                  </a:lnTo>
                  <a:close/>
                </a:path>
              </a:pathLst>
            </a:custGeom>
            <a:solidFill>
              <a:srgbClr val="236292">
                <a:alpha val="80000"/>
              </a:srgbClr>
            </a:solidFill>
            <a:ln cap="rnd">
              <a:noFill/>
              <a:prstDash val="solid"/>
            </a:ln>
          </p:spPr>
          <p:txBody>
            <a:bodyPr lIns="0" tIns="0" rIns="0" bIns="0"/>
            <a:lstStyle/>
            <a:p>
              <a:endParaRPr lang="en-GB"/>
            </a:p>
          </p:txBody>
        </p:sp>
        <p:sp>
          <p:nvSpPr>
            <p:cNvPr id="12" name="Isosceles Triangle 26">
              <a:extLst>
                <a:ext uri="{FF2B5EF4-FFF2-40B4-BE49-F238E27FC236}">
                  <a16:creationId xmlns:a16="http://schemas.microsoft.com/office/drawing/2014/main" id="{6D5B31F1-091B-E574-645E-65D14021B429}"/>
                </a:ext>
              </a:extLst>
            </p:cNvPr>
            <p:cNvSpPr/>
            <p:nvPr/>
          </p:nvSpPr>
          <p:spPr>
            <a:xfrm>
              <a:off x="10371664" y="3589870"/>
              <a:ext cx="1817159" cy="3268129"/>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17B0E4">
                <a:alpha val="66000"/>
              </a:srgbClr>
            </a:solidFill>
            <a:ln cap="rnd">
              <a:noFill/>
              <a:prstDash val="solid"/>
            </a:ln>
          </p:spPr>
          <p:txBody>
            <a:bodyPr lIns="0" tIns="0" rIns="0" bIns="0"/>
            <a:lstStyle/>
            <a:p>
              <a:endParaRPr lang="en-GB"/>
            </a:p>
          </p:txBody>
        </p:sp>
      </p:grpSp>
      <p:sp>
        <p:nvSpPr>
          <p:cNvPr id="13" name="Title 1">
            <a:extLst>
              <a:ext uri="{FF2B5EF4-FFF2-40B4-BE49-F238E27FC236}">
                <a16:creationId xmlns:a16="http://schemas.microsoft.com/office/drawing/2014/main" id="{826646AB-C29F-B866-8F98-745017ADD5E3}"/>
              </a:ext>
            </a:extLst>
          </p:cNvPr>
          <p:cNvSpPr txBox="1">
            <a:spLocks noGrp="1"/>
          </p:cNvSpPr>
          <p:nvPr>
            <p:ph type="ctrTitle"/>
          </p:nvPr>
        </p:nvSpPr>
        <p:spPr>
          <a:xfrm>
            <a:off x="1507068" y="2404533"/>
            <a:ext cx="7766931" cy="1646304"/>
          </a:xfrm>
        </p:spPr>
        <p:txBody>
          <a:bodyPr anchor="b">
            <a:noAutofit/>
          </a:bodyPr>
          <a:lstStyle>
            <a:lvl1pPr algn="r">
              <a:defRPr sz="5400"/>
            </a:lvl1pPr>
          </a:lstStyle>
          <a:p>
            <a:pPr lvl="0"/>
            <a:r>
              <a:rPr lang="en-GB"/>
              <a:t>Click to edit Master title style</a:t>
            </a:r>
            <a:endParaRPr lang="en-US"/>
          </a:p>
        </p:txBody>
      </p:sp>
      <p:sp>
        <p:nvSpPr>
          <p:cNvPr id="14" name="Subtitle 2">
            <a:extLst>
              <a:ext uri="{FF2B5EF4-FFF2-40B4-BE49-F238E27FC236}">
                <a16:creationId xmlns:a16="http://schemas.microsoft.com/office/drawing/2014/main" id="{D5F1811A-7C42-0002-B772-09F32B0A430B}"/>
              </a:ext>
            </a:extLst>
          </p:cNvPr>
          <p:cNvSpPr txBox="1">
            <a:spLocks noGrp="1"/>
          </p:cNvSpPr>
          <p:nvPr>
            <p:ph type="subTitle" idx="1"/>
          </p:nvPr>
        </p:nvSpPr>
        <p:spPr>
          <a:xfrm>
            <a:off x="1507068" y="4050828"/>
            <a:ext cx="7766931" cy="1096895"/>
          </a:xfrm>
        </p:spPr>
        <p:txBody>
          <a:bodyPr/>
          <a:lstStyle>
            <a:lvl1pPr marL="0" indent="0" algn="r">
              <a:buNone/>
              <a:defRPr>
                <a:solidFill>
                  <a:srgbClr val="7F7F7F"/>
                </a:solidFill>
              </a:defRPr>
            </a:lvl1pPr>
          </a:lstStyle>
          <a:p>
            <a:pPr lvl="0"/>
            <a:r>
              <a:rPr lang="en-GB"/>
              <a:t>Click to edit Master subtitle style</a:t>
            </a:r>
            <a:endParaRPr lang="en-US"/>
          </a:p>
        </p:txBody>
      </p:sp>
      <p:sp>
        <p:nvSpPr>
          <p:cNvPr id="15" name="Date Placeholder 3">
            <a:extLst>
              <a:ext uri="{FF2B5EF4-FFF2-40B4-BE49-F238E27FC236}">
                <a16:creationId xmlns:a16="http://schemas.microsoft.com/office/drawing/2014/main" id="{68580374-1E48-AA68-092B-2CB9766F82DE}"/>
              </a:ext>
            </a:extLst>
          </p:cNvPr>
          <p:cNvSpPr txBox="1">
            <a:spLocks noGrp="1"/>
          </p:cNvSpPr>
          <p:nvPr>
            <p:ph type="dt" sz="half" idx="7"/>
          </p:nvPr>
        </p:nvSpPr>
        <p:spPr/>
        <p:txBody>
          <a:bodyPr/>
          <a:lstStyle>
            <a:lvl1pPr>
              <a:defRPr/>
            </a:lvl1pPr>
          </a:lstStyle>
          <a:p>
            <a:pPr lvl="0"/>
            <a:fld id="{0CFBDDF3-3EE5-4977-A5DB-C003096B2959}" type="datetime1">
              <a:rPr lang="en-GB"/>
              <a:pPr lvl="0"/>
              <a:t>02/07/2026</a:t>
            </a:fld>
            <a:endParaRPr lang="en-GB"/>
          </a:p>
        </p:txBody>
      </p:sp>
      <p:sp>
        <p:nvSpPr>
          <p:cNvPr id="16" name="Footer Placeholder 4">
            <a:extLst>
              <a:ext uri="{FF2B5EF4-FFF2-40B4-BE49-F238E27FC236}">
                <a16:creationId xmlns:a16="http://schemas.microsoft.com/office/drawing/2014/main" id="{E6491095-E9A1-D462-B393-39BA789AD31A}"/>
              </a:ext>
            </a:extLst>
          </p:cNvPr>
          <p:cNvSpPr txBox="1">
            <a:spLocks noGrp="1"/>
          </p:cNvSpPr>
          <p:nvPr>
            <p:ph type="ftr" sz="quarter" idx="9"/>
          </p:nvPr>
        </p:nvSpPr>
        <p:spPr/>
        <p:txBody>
          <a:bodyPr/>
          <a:lstStyle>
            <a:lvl1pPr>
              <a:defRPr/>
            </a:lvl1pPr>
          </a:lstStyle>
          <a:p>
            <a:pPr lvl="0"/>
            <a:endParaRPr lang="en-GB"/>
          </a:p>
        </p:txBody>
      </p:sp>
      <p:sp>
        <p:nvSpPr>
          <p:cNvPr id="17" name="Slide Number Placeholder 5">
            <a:extLst>
              <a:ext uri="{FF2B5EF4-FFF2-40B4-BE49-F238E27FC236}">
                <a16:creationId xmlns:a16="http://schemas.microsoft.com/office/drawing/2014/main" id="{BCF43DC4-DBBA-6E9C-C9DC-1B0763E07855}"/>
              </a:ext>
            </a:extLst>
          </p:cNvPr>
          <p:cNvSpPr txBox="1">
            <a:spLocks noGrp="1"/>
          </p:cNvSpPr>
          <p:nvPr>
            <p:ph type="sldNum" sz="quarter" idx="8"/>
          </p:nvPr>
        </p:nvSpPr>
        <p:spPr/>
        <p:txBody>
          <a:bodyPr/>
          <a:lstStyle>
            <a:lvl1pPr>
              <a:defRPr/>
            </a:lvl1pPr>
          </a:lstStyle>
          <a:p>
            <a:pPr lvl="0"/>
            <a:fld id="{1AB3B5D9-1235-4876-AD31-DF1190F8FADF}" type="slidenum">
              <a:t>‹#›</a:t>
            </a:fld>
            <a:endParaRPr lang="en-GB"/>
          </a:p>
        </p:txBody>
      </p:sp>
    </p:spTree>
    <p:extLst>
      <p:ext uri="{BB962C8B-B14F-4D97-AF65-F5344CB8AC3E}">
        <p14:creationId xmlns:p14="http://schemas.microsoft.com/office/powerpoint/2010/main" val="49555020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07203-0630-FFEB-787C-BB36C977C5D7}"/>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Content Placeholder 2">
            <a:extLst>
              <a:ext uri="{FF2B5EF4-FFF2-40B4-BE49-F238E27FC236}">
                <a16:creationId xmlns:a16="http://schemas.microsoft.com/office/drawing/2014/main" id="{8C0A5282-645D-C558-A0AE-2084C856703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AEDC67F-2FDD-369E-9D80-6A99386A9655}"/>
              </a:ext>
            </a:extLst>
          </p:cNvPr>
          <p:cNvSpPr txBox="1">
            <a:spLocks noGrp="1"/>
          </p:cNvSpPr>
          <p:nvPr>
            <p:ph type="dt" sz="half" idx="7"/>
          </p:nvPr>
        </p:nvSpPr>
        <p:spPr/>
        <p:txBody>
          <a:bodyPr/>
          <a:lstStyle>
            <a:lvl1pPr>
              <a:defRPr/>
            </a:lvl1pPr>
          </a:lstStyle>
          <a:p>
            <a:pPr lvl="0"/>
            <a:fld id="{F935CC23-6175-432E-A64E-E8DD18BAD1DB}" type="datetime1">
              <a:rPr lang="en-GB"/>
              <a:pPr lvl="0"/>
              <a:t>02/07/2026</a:t>
            </a:fld>
            <a:endParaRPr lang="en-GB"/>
          </a:p>
        </p:txBody>
      </p:sp>
      <p:sp>
        <p:nvSpPr>
          <p:cNvPr id="5" name="Footer Placeholder 4">
            <a:extLst>
              <a:ext uri="{FF2B5EF4-FFF2-40B4-BE49-F238E27FC236}">
                <a16:creationId xmlns:a16="http://schemas.microsoft.com/office/drawing/2014/main" id="{693E837A-0DE2-3215-5637-325F4536943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E6132EE4-DE40-DC3A-62A2-D3B10F07FE15}"/>
              </a:ext>
            </a:extLst>
          </p:cNvPr>
          <p:cNvSpPr txBox="1">
            <a:spLocks noGrp="1"/>
          </p:cNvSpPr>
          <p:nvPr>
            <p:ph type="sldNum" sz="quarter" idx="8"/>
          </p:nvPr>
        </p:nvSpPr>
        <p:spPr/>
        <p:txBody>
          <a:bodyPr/>
          <a:lstStyle>
            <a:lvl1pPr>
              <a:defRPr/>
            </a:lvl1pPr>
          </a:lstStyle>
          <a:p>
            <a:pPr lvl="0"/>
            <a:fld id="{A24F1C8A-4BA8-47CE-86C2-562447638809}" type="slidenum">
              <a:t>‹#›</a:t>
            </a:fld>
            <a:endParaRPr lang="en-GB"/>
          </a:p>
        </p:txBody>
      </p:sp>
    </p:spTree>
    <p:extLst>
      <p:ext uri="{BB962C8B-B14F-4D97-AF65-F5344CB8AC3E}">
        <p14:creationId xmlns:p14="http://schemas.microsoft.com/office/powerpoint/2010/main" val="472649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0728F-C17D-F46B-7949-5B3B331B426E}"/>
              </a:ext>
            </a:extLst>
          </p:cNvPr>
          <p:cNvSpPr txBox="1">
            <a:spLocks noGrp="1"/>
          </p:cNvSpPr>
          <p:nvPr>
            <p:ph type="title"/>
          </p:nvPr>
        </p:nvSpPr>
        <p:spPr>
          <a:xfrm>
            <a:off x="677332" y="2700863"/>
            <a:ext cx="8596667" cy="1826578"/>
          </a:xfrm>
        </p:spPr>
        <p:txBody>
          <a:bodyPr anchor="b"/>
          <a:lstStyle>
            <a:lvl1pPr>
              <a:defRPr sz="4000"/>
            </a:lvl1p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A7AA8287-6461-11BB-6768-9C5D8F2FD3F6}"/>
              </a:ext>
            </a:extLst>
          </p:cNvPr>
          <p:cNvSpPr txBox="1">
            <a:spLocks noGrp="1"/>
          </p:cNvSpPr>
          <p:nvPr>
            <p:ph type="body" idx="1"/>
          </p:nvPr>
        </p:nvSpPr>
        <p:spPr>
          <a:xfrm>
            <a:off x="677332" y="4527450"/>
            <a:ext cx="8596667" cy="860395"/>
          </a:xfrm>
        </p:spPr>
        <p:txBody>
          <a:bodyPr/>
          <a:lstStyle>
            <a:lvl1pPr marL="0" indent="0">
              <a:buNone/>
              <a:defRPr sz="2000">
                <a:solidFill>
                  <a:srgbClr val="7F7F7F"/>
                </a:solidFill>
              </a:defRPr>
            </a:lvl1pPr>
          </a:lstStyle>
          <a:p>
            <a:pPr lvl="0"/>
            <a:r>
              <a:rPr lang="en-GB"/>
              <a:t>Click to edit Master text styles</a:t>
            </a:r>
          </a:p>
        </p:txBody>
      </p:sp>
      <p:sp>
        <p:nvSpPr>
          <p:cNvPr id="4" name="Date Placeholder 3">
            <a:extLst>
              <a:ext uri="{FF2B5EF4-FFF2-40B4-BE49-F238E27FC236}">
                <a16:creationId xmlns:a16="http://schemas.microsoft.com/office/drawing/2014/main" id="{E52EE1B6-B2E8-AB57-FD00-BD307F38099E}"/>
              </a:ext>
            </a:extLst>
          </p:cNvPr>
          <p:cNvSpPr txBox="1">
            <a:spLocks noGrp="1"/>
          </p:cNvSpPr>
          <p:nvPr>
            <p:ph type="dt" sz="half" idx="7"/>
          </p:nvPr>
        </p:nvSpPr>
        <p:spPr/>
        <p:txBody>
          <a:bodyPr/>
          <a:lstStyle>
            <a:lvl1pPr>
              <a:defRPr/>
            </a:lvl1pPr>
          </a:lstStyle>
          <a:p>
            <a:pPr lvl="0"/>
            <a:fld id="{D12626FD-1E17-4BB2-B670-4C8CF365DF8C}" type="datetime1">
              <a:rPr lang="en-GB"/>
              <a:pPr lvl="0"/>
              <a:t>02/07/2026</a:t>
            </a:fld>
            <a:endParaRPr lang="en-GB"/>
          </a:p>
        </p:txBody>
      </p:sp>
      <p:sp>
        <p:nvSpPr>
          <p:cNvPr id="5" name="Footer Placeholder 4">
            <a:extLst>
              <a:ext uri="{FF2B5EF4-FFF2-40B4-BE49-F238E27FC236}">
                <a16:creationId xmlns:a16="http://schemas.microsoft.com/office/drawing/2014/main" id="{47C66931-A26C-40E4-0727-C77A83024E0C}"/>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C667C215-F079-7AC4-18C7-ACFEE1851C3E}"/>
              </a:ext>
            </a:extLst>
          </p:cNvPr>
          <p:cNvSpPr txBox="1">
            <a:spLocks noGrp="1"/>
          </p:cNvSpPr>
          <p:nvPr>
            <p:ph type="sldNum" sz="quarter" idx="8"/>
          </p:nvPr>
        </p:nvSpPr>
        <p:spPr/>
        <p:txBody>
          <a:bodyPr/>
          <a:lstStyle>
            <a:lvl1pPr>
              <a:defRPr/>
            </a:lvl1pPr>
          </a:lstStyle>
          <a:p>
            <a:pPr lvl="0"/>
            <a:fld id="{1FAE00E2-31BD-4692-83D0-81438D1FEA9C}" type="slidenum">
              <a:t>‹#›</a:t>
            </a:fld>
            <a:endParaRPr lang="en-GB"/>
          </a:p>
        </p:txBody>
      </p:sp>
    </p:spTree>
    <p:extLst>
      <p:ext uri="{BB962C8B-B14F-4D97-AF65-F5344CB8AC3E}">
        <p14:creationId xmlns:p14="http://schemas.microsoft.com/office/powerpoint/2010/main" val="1888363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206FB-A18B-6056-2D49-AD228BFB6372}"/>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Content Placeholder 2">
            <a:extLst>
              <a:ext uri="{FF2B5EF4-FFF2-40B4-BE49-F238E27FC236}">
                <a16:creationId xmlns:a16="http://schemas.microsoft.com/office/drawing/2014/main" id="{F9E1E79E-797A-B684-F9AE-C7ABE03E8C72}"/>
              </a:ext>
            </a:extLst>
          </p:cNvPr>
          <p:cNvSpPr txBox="1">
            <a:spLocks noGrp="1"/>
          </p:cNvSpPr>
          <p:nvPr>
            <p:ph idx="1"/>
          </p:nvPr>
        </p:nvSpPr>
        <p:spPr>
          <a:xfrm>
            <a:off x="677332" y="2160590"/>
            <a:ext cx="4184038" cy="3880768"/>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8091440-22E4-EB76-0E6B-136B76E669E4}"/>
              </a:ext>
            </a:extLst>
          </p:cNvPr>
          <p:cNvSpPr txBox="1">
            <a:spLocks noGrp="1"/>
          </p:cNvSpPr>
          <p:nvPr>
            <p:ph idx="2"/>
          </p:nvPr>
        </p:nvSpPr>
        <p:spPr>
          <a:xfrm>
            <a:off x="5089971" y="2160590"/>
            <a:ext cx="4184038" cy="3880768"/>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AA42668B-63FF-7D50-C013-4368CC103FAF}"/>
              </a:ext>
            </a:extLst>
          </p:cNvPr>
          <p:cNvSpPr txBox="1">
            <a:spLocks noGrp="1"/>
          </p:cNvSpPr>
          <p:nvPr>
            <p:ph type="dt" sz="half" idx="7"/>
          </p:nvPr>
        </p:nvSpPr>
        <p:spPr/>
        <p:txBody>
          <a:bodyPr/>
          <a:lstStyle>
            <a:lvl1pPr>
              <a:defRPr/>
            </a:lvl1pPr>
          </a:lstStyle>
          <a:p>
            <a:pPr lvl="0"/>
            <a:fld id="{1C91F39F-34CA-471C-8F74-39EBA80DAEC1}" type="datetime1">
              <a:rPr lang="en-GB"/>
              <a:pPr lvl="0"/>
              <a:t>02/07/2026</a:t>
            </a:fld>
            <a:endParaRPr lang="en-GB"/>
          </a:p>
        </p:txBody>
      </p:sp>
      <p:sp>
        <p:nvSpPr>
          <p:cNvPr id="6" name="Footer Placeholder 5">
            <a:extLst>
              <a:ext uri="{FF2B5EF4-FFF2-40B4-BE49-F238E27FC236}">
                <a16:creationId xmlns:a16="http://schemas.microsoft.com/office/drawing/2014/main" id="{A02AB2D3-FCEF-3719-E90F-85CC19DF7DBD}"/>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5BC5C4DF-9D26-C5E0-D4C8-98057BC88170}"/>
              </a:ext>
            </a:extLst>
          </p:cNvPr>
          <p:cNvSpPr txBox="1">
            <a:spLocks noGrp="1"/>
          </p:cNvSpPr>
          <p:nvPr>
            <p:ph type="sldNum" sz="quarter" idx="8"/>
          </p:nvPr>
        </p:nvSpPr>
        <p:spPr/>
        <p:txBody>
          <a:bodyPr/>
          <a:lstStyle>
            <a:lvl1pPr>
              <a:defRPr/>
            </a:lvl1pPr>
          </a:lstStyle>
          <a:p>
            <a:pPr lvl="0"/>
            <a:fld id="{187F9F29-8078-4318-91A3-4213F0C71260}" type="slidenum">
              <a:t>‹#›</a:t>
            </a:fld>
            <a:endParaRPr lang="en-GB"/>
          </a:p>
        </p:txBody>
      </p:sp>
    </p:spTree>
    <p:extLst>
      <p:ext uri="{BB962C8B-B14F-4D97-AF65-F5344CB8AC3E}">
        <p14:creationId xmlns:p14="http://schemas.microsoft.com/office/powerpoint/2010/main" val="3841427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F7222-C320-2C8D-F743-A39A07DD6953}"/>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12DA09F7-47A7-4597-94CB-4AB0C2B2D91D}"/>
              </a:ext>
            </a:extLst>
          </p:cNvPr>
          <p:cNvSpPr txBox="1">
            <a:spLocks noGrp="1"/>
          </p:cNvSpPr>
          <p:nvPr>
            <p:ph type="body" idx="1"/>
          </p:nvPr>
        </p:nvSpPr>
        <p:spPr>
          <a:xfrm>
            <a:off x="675741" y="2160983"/>
            <a:ext cx="4185620" cy="576264"/>
          </a:xfrm>
        </p:spPr>
        <p:txBody>
          <a:bodyPr anchor="b">
            <a:noAutofit/>
          </a:bodyPr>
          <a:lstStyle>
            <a:lvl1pPr marL="0" indent="0">
              <a:buNone/>
              <a:defRPr sz="2400"/>
            </a:lvl1pPr>
          </a:lstStyle>
          <a:p>
            <a:pPr lvl="0"/>
            <a:r>
              <a:rPr lang="en-GB"/>
              <a:t>Click to edit Master text styles</a:t>
            </a:r>
          </a:p>
        </p:txBody>
      </p:sp>
      <p:sp>
        <p:nvSpPr>
          <p:cNvPr id="4" name="Content Placeholder 3">
            <a:extLst>
              <a:ext uri="{FF2B5EF4-FFF2-40B4-BE49-F238E27FC236}">
                <a16:creationId xmlns:a16="http://schemas.microsoft.com/office/drawing/2014/main" id="{4F45E16D-AD69-B91C-3A24-4204EE445CB6}"/>
              </a:ext>
            </a:extLst>
          </p:cNvPr>
          <p:cNvSpPr txBox="1">
            <a:spLocks noGrp="1"/>
          </p:cNvSpPr>
          <p:nvPr>
            <p:ph idx="2"/>
          </p:nvPr>
        </p:nvSpPr>
        <p:spPr>
          <a:xfrm>
            <a:off x="675741" y="2737247"/>
            <a:ext cx="4185620" cy="3304120"/>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9889903-ABE3-E688-A425-1C186FB62B33}"/>
              </a:ext>
            </a:extLst>
          </p:cNvPr>
          <p:cNvSpPr txBox="1">
            <a:spLocks noGrp="1"/>
          </p:cNvSpPr>
          <p:nvPr>
            <p:ph type="body" idx="3"/>
          </p:nvPr>
        </p:nvSpPr>
        <p:spPr>
          <a:xfrm>
            <a:off x="5088379" y="2160983"/>
            <a:ext cx="4185620" cy="576264"/>
          </a:xfrm>
        </p:spPr>
        <p:txBody>
          <a:bodyPr anchor="b">
            <a:noAutofit/>
          </a:bodyPr>
          <a:lstStyle>
            <a:lvl1pPr marL="0" indent="0">
              <a:buNone/>
              <a:defRPr sz="2400"/>
            </a:lvl1pPr>
          </a:lstStyle>
          <a:p>
            <a:pPr lvl="0"/>
            <a:r>
              <a:rPr lang="en-GB"/>
              <a:t>Click to edit Master text styles</a:t>
            </a:r>
          </a:p>
        </p:txBody>
      </p:sp>
      <p:sp>
        <p:nvSpPr>
          <p:cNvPr id="6" name="Content Placeholder 5">
            <a:extLst>
              <a:ext uri="{FF2B5EF4-FFF2-40B4-BE49-F238E27FC236}">
                <a16:creationId xmlns:a16="http://schemas.microsoft.com/office/drawing/2014/main" id="{F39D542D-8056-84BC-A5B6-F5ADD16E96AA}"/>
              </a:ext>
            </a:extLst>
          </p:cNvPr>
          <p:cNvSpPr txBox="1">
            <a:spLocks noGrp="1"/>
          </p:cNvSpPr>
          <p:nvPr>
            <p:ph idx="4"/>
          </p:nvPr>
        </p:nvSpPr>
        <p:spPr>
          <a:xfrm>
            <a:off x="5088379" y="2737247"/>
            <a:ext cx="4185620" cy="3304120"/>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7B7F18E-9F86-792F-F8F7-4E9DF8CF05FE}"/>
              </a:ext>
            </a:extLst>
          </p:cNvPr>
          <p:cNvSpPr txBox="1">
            <a:spLocks noGrp="1"/>
          </p:cNvSpPr>
          <p:nvPr>
            <p:ph type="dt" sz="half" idx="7"/>
          </p:nvPr>
        </p:nvSpPr>
        <p:spPr/>
        <p:txBody>
          <a:bodyPr/>
          <a:lstStyle>
            <a:lvl1pPr>
              <a:defRPr/>
            </a:lvl1pPr>
          </a:lstStyle>
          <a:p>
            <a:pPr lvl="0"/>
            <a:fld id="{688328E1-718B-4BB9-BE96-C048CF6B21D1}" type="datetime1">
              <a:rPr lang="en-GB"/>
              <a:pPr lvl="0"/>
              <a:t>02/07/2026</a:t>
            </a:fld>
            <a:endParaRPr lang="en-GB"/>
          </a:p>
        </p:txBody>
      </p:sp>
      <p:sp>
        <p:nvSpPr>
          <p:cNvPr id="8" name="Footer Placeholder 7">
            <a:extLst>
              <a:ext uri="{FF2B5EF4-FFF2-40B4-BE49-F238E27FC236}">
                <a16:creationId xmlns:a16="http://schemas.microsoft.com/office/drawing/2014/main" id="{C9A9E273-43E2-9837-03EC-A9B715622A4F}"/>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428E6E32-12FC-220C-3B85-9BC03DF7E53B}"/>
              </a:ext>
            </a:extLst>
          </p:cNvPr>
          <p:cNvSpPr txBox="1">
            <a:spLocks noGrp="1"/>
          </p:cNvSpPr>
          <p:nvPr>
            <p:ph type="sldNum" sz="quarter" idx="8"/>
          </p:nvPr>
        </p:nvSpPr>
        <p:spPr/>
        <p:txBody>
          <a:bodyPr/>
          <a:lstStyle>
            <a:lvl1pPr>
              <a:defRPr/>
            </a:lvl1pPr>
          </a:lstStyle>
          <a:p>
            <a:pPr lvl="0"/>
            <a:fld id="{3BC95092-DA0A-48EB-BD18-EB6F933B89FA}" type="slidenum">
              <a:t>‹#›</a:t>
            </a:fld>
            <a:endParaRPr lang="en-GB"/>
          </a:p>
        </p:txBody>
      </p:sp>
    </p:spTree>
    <p:extLst>
      <p:ext uri="{BB962C8B-B14F-4D97-AF65-F5344CB8AC3E}">
        <p14:creationId xmlns:p14="http://schemas.microsoft.com/office/powerpoint/2010/main" val="3455199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C2248-6557-1EFE-E13B-A7AE8CF8CDF7}"/>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Date Placeholder 2">
            <a:extLst>
              <a:ext uri="{FF2B5EF4-FFF2-40B4-BE49-F238E27FC236}">
                <a16:creationId xmlns:a16="http://schemas.microsoft.com/office/drawing/2014/main" id="{C12022D4-4F2C-B7D2-2D54-74B9FB66167C}"/>
              </a:ext>
            </a:extLst>
          </p:cNvPr>
          <p:cNvSpPr txBox="1">
            <a:spLocks noGrp="1"/>
          </p:cNvSpPr>
          <p:nvPr>
            <p:ph type="dt" sz="half" idx="7"/>
          </p:nvPr>
        </p:nvSpPr>
        <p:spPr/>
        <p:txBody>
          <a:bodyPr/>
          <a:lstStyle>
            <a:lvl1pPr>
              <a:defRPr/>
            </a:lvl1pPr>
          </a:lstStyle>
          <a:p>
            <a:pPr lvl="0"/>
            <a:fld id="{3898313A-3371-424D-9113-E64F425257F3}" type="datetime1">
              <a:rPr lang="en-GB"/>
              <a:pPr lvl="0"/>
              <a:t>02/07/2026</a:t>
            </a:fld>
            <a:endParaRPr lang="en-GB"/>
          </a:p>
        </p:txBody>
      </p:sp>
      <p:sp>
        <p:nvSpPr>
          <p:cNvPr id="4" name="Footer Placeholder 3">
            <a:extLst>
              <a:ext uri="{FF2B5EF4-FFF2-40B4-BE49-F238E27FC236}">
                <a16:creationId xmlns:a16="http://schemas.microsoft.com/office/drawing/2014/main" id="{FE7C99E3-C83E-A9F1-9097-A9945AF130D8}"/>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83C04E30-BD3A-27FC-3C1D-67A3E2370833}"/>
              </a:ext>
            </a:extLst>
          </p:cNvPr>
          <p:cNvSpPr txBox="1">
            <a:spLocks noGrp="1"/>
          </p:cNvSpPr>
          <p:nvPr>
            <p:ph type="sldNum" sz="quarter" idx="8"/>
          </p:nvPr>
        </p:nvSpPr>
        <p:spPr/>
        <p:txBody>
          <a:bodyPr/>
          <a:lstStyle>
            <a:lvl1pPr>
              <a:defRPr/>
            </a:lvl1pPr>
          </a:lstStyle>
          <a:p>
            <a:pPr lvl="0"/>
            <a:fld id="{3382959A-D8B0-41A5-B916-2B220E01D872}" type="slidenum">
              <a:t>‹#›</a:t>
            </a:fld>
            <a:endParaRPr lang="en-GB"/>
          </a:p>
        </p:txBody>
      </p:sp>
    </p:spTree>
    <p:extLst>
      <p:ext uri="{BB962C8B-B14F-4D97-AF65-F5344CB8AC3E}">
        <p14:creationId xmlns:p14="http://schemas.microsoft.com/office/powerpoint/2010/main" val="2552369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BCD6C8-9EA8-B4BF-ACF3-7018F80028D6}"/>
              </a:ext>
            </a:extLst>
          </p:cNvPr>
          <p:cNvSpPr txBox="1">
            <a:spLocks noGrp="1"/>
          </p:cNvSpPr>
          <p:nvPr>
            <p:ph type="dt" sz="half" idx="7"/>
          </p:nvPr>
        </p:nvSpPr>
        <p:spPr/>
        <p:txBody>
          <a:bodyPr/>
          <a:lstStyle>
            <a:lvl1pPr>
              <a:defRPr/>
            </a:lvl1pPr>
          </a:lstStyle>
          <a:p>
            <a:pPr lvl="0"/>
            <a:fld id="{FECF922F-426A-4B48-87DA-6E98EDE60036}" type="datetime1">
              <a:rPr lang="en-GB"/>
              <a:pPr lvl="0"/>
              <a:t>02/07/2026</a:t>
            </a:fld>
            <a:endParaRPr lang="en-GB"/>
          </a:p>
        </p:txBody>
      </p:sp>
      <p:sp>
        <p:nvSpPr>
          <p:cNvPr id="3" name="Footer Placeholder 2">
            <a:extLst>
              <a:ext uri="{FF2B5EF4-FFF2-40B4-BE49-F238E27FC236}">
                <a16:creationId xmlns:a16="http://schemas.microsoft.com/office/drawing/2014/main" id="{48F55036-AEAE-9728-9647-1F539A78C27D}"/>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F6D8DC5A-4F52-E25A-F24A-8EC3080F7B32}"/>
              </a:ext>
            </a:extLst>
          </p:cNvPr>
          <p:cNvSpPr txBox="1">
            <a:spLocks noGrp="1"/>
          </p:cNvSpPr>
          <p:nvPr>
            <p:ph type="sldNum" sz="quarter" idx="8"/>
          </p:nvPr>
        </p:nvSpPr>
        <p:spPr/>
        <p:txBody>
          <a:bodyPr/>
          <a:lstStyle>
            <a:lvl1pPr>
              <a:defRPr/>
            </a:lvl1pPr>
          </a:lstStyle>
          <a:p>
            <a:pPr lvl="0"/>
            <a:fld id="{ACCFFF32-601B-4DC8-B075-BF6B656FA165}" type="slidenum">
              <a:t>‹#›</a:t>
            </a:fld>
            <a:endParaRPr lang="en-GB"/>
          </a:p>
        </p:txBody>
      </p:sp>
    </p:spTree>
    <p:extLst>
      <p:ext uri="{BB962C8B-B14F-4D97-AF65-F5344CB8AC3E}">
        <p14:creationId xmlns:p14="http://schemas.microsoft.com/office/powerpoint/2010/main" val="57120214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6EB02-017B-59AD-01CD-15F35BAC02AE}"/>
              </a:ext>
            </a:extLst>
          </p:cNvPr>
          <p:cNvSpPr txBox="1">
            <a:spLocks noGrp="1"/>
          </p:cNvSpPr>
          <p:nvPr>
            <p:ph type="title"/>
          </p:nvPr>
        </p:nvSpPr>
        <p:spPr>
          <a:xfrm>
            <a:off x="677332" y="1498601"/>
            <a:ext cx="3854525" cy="1278468"/>
          </a:xfrm>
        </p:spPr>
        <p:txBody>
          <a:bodyPr anchor="b"/>
          <a:lstStyle>
            <a:lvl1pPr>
              <a:defRPr sz="2000"/>
            </a:lvl1pPr>
          </a:lstStyle>
          <a:p>
            <a:pPr lvl="0"/>
            <a:r>
              <a:rPr lang="en-GB"/>
              <a:t>Click to edit Master title style</a:t>
            </a:r>
            <a:endParaRPr lang="en-US"/>
          </a:p>
        </p:txBody>
      </p:sp>
      <p:sp>
        <p:nvSpPr>
          <p:cNvPr id="3" name="Content Placeholder 2">
            <a:extLst>
              <a:ext uri="{FF2B5EF4-FFF2-40B4-BE49-F238E27FC236}">
                <a16:creationId xmlns:a16="http://schemas.microsoft.com/office/drawing/2014/main" id="{B9F1EEE1-1F90-7149-59FF-83884B2B8F89}"/>
              </a:ext>
            </a:extLst>
          </p:cNvPr>
          <p:cNvSpPr txBox="1">
            <a:spLocks noGrp="1"/>
          </p:cNvSpPr>
          <p:nvPr>
            <p:ph idx="1"/>
          </p:nvPr>
        </p:nvSpPr>
        <p:spPr>
          <a:xfrm>
            <a:off x="4760457" y="514926"/>
            <a:ext cx="4513542" cy="5526432"/>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E6DF9E4-EFA1-4032-3DDF-0BE5D5AA8340}"/>
              </a:ext>
            </a:extLst>
          </p:cNvPr>
          <p:cNvSpPr txBox="1">
            <a:spLocks noGrp="1"/>
          </p:cNvSpPr>
          <p:nvPr>
            <p:ph type="body" idx="2"/>
          </p:nvPr>
        </p:nvSpPr>
        <p:spPr>
          <a:xfrm>
            <a:off x="677332" y="2777069"/>
            <a:ext cx="3854525" cy="2584451"/>
          </a:xfrm>
        </p:spPr>
        <p:txBody>
          <a:bodyPr/>
          <a:lstStyle>
            <a:lvl1pPr marL="0" indent="0">
              <a:buNone/>
              <a:defRPr sz="1400"/>
            </a:lvl1pPr>
          </a:lstStyle>
          <a:p>
            <a:pPr lvl="0"/>
            <a:r>
              <a:rPr lang="en-GB"/>
              <a:t>Click to edit Master text styles</a:t>
            </a:r>
          </a:p>
        </p:txBody>
      </p:sp>
      <p:sp>
        <p:nvSpPr>
          <p:cNvPr id="5" name="Date Placeholder 4">
            <a:extLst>
              <a:ext uri="{FF2B5EF4-FFF2-40B4-BE49-F238E27FC236}">
                <a16:creationId xmlns:a16="http://schemas.microsoft.com/office/drawing/2014/main" id="{8CF1F5C9-9F45-5553-A0FC-793C3DE1CE23}"/>
              </a:ext>
            </a:extLst>
          </p:cNvPr>
          <p:cNvSpPr txBox="1">
            <a:spLocks noGrp="1"/>
          </p:cNvSpPr>
          <p:nvPr>
            <p:ph type="dt" sz="half" idx="7"/>
          </p:nvPr>
        </p:nvSpPr>
        <p:spPr/>
        <p:txBody>
          <a:bodyPr/>
          <a:lstStyle>
            <a:lvl1pPr>
              <a:defRPr/>
            </a:lvl1pPr>
          </a:lstStyle>
          <a:p>
            <a:pPr lvl="0"/>
            <a:fld id="{DE0A1A26-FCD1-46E6-ADAD-EE62437643DF}" type="datetime1">
              <a:rPr lang="en-GB"/>
              <a:pPr lvl="0"/>
              <a:t>02/07/2026</a:t>
            </a:fld>
            <a:endParaRPr lang="en-GB"/>
          </a:p>
        </p:txBody>
      </p:sp>
      <p:sp>
        <p:nvSpPr>
          <p:cNvPr id="6" name="Footer Placeholder 5">
            <a:extLst>
              <a:ext uri="{FF2B5EF4-FFF2-40B4-BE49-F238E27FC236}">
                <a16:creationId xmlns:a16="http://schemas.microsoft.com/office/drawing/2014/main" id="{BB7BBFED-C2F1-EF98-A331-F7B451111444}"/>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00DB53F6-DD82-C3B8-CFFF-880C8707FB50}"/>
              </a:ext>
            </a:extLst>
          </p:cNvPr>
          <p:cNvSpPr txBox="1">
            <a:spLocks noGrp="1"/>
          </p:cNvSpPr>
          <p:nvPr>
            <p:ph type="sldNum" sz="quarter" idx="8"/>
          </p:nvPr>
        </p:nvSpPr>
        <p:spPr/>
        <p:txBody>
          <a:bodyPr/>
          <a:lstStyle>
            <a:lvl1pPr>
              <a:defRPr/>
            </a:lvl1pPr>
          </a:lstStyle>
          <a:p>
            <a:pPr lvl="0"/>
            <a:fld id="{13085202-4FBE-4D63-8303-259626C7C859}" type="slidenum">
              <a:t>‹#›</a:t>
            </a:fld>
            <a:endParaRPr lang="en-GB"/>
          </a:p>
        </p:txBody>
      </p:sp>
    </p:spTree>
    <p:extLst>
      <p:ext uri="{BB962C8B-B14F-4D97-AF65-F5344CB8AC3E}">
        <p14:creationId xmlns:p14="http://schemas.microsoft.com/office/powerpoint/2010/main" val="728650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F35FB-F83C-E9AF-A863-1719DD3D139A}"/>
              </a:ext>
            </a:extLst>
          </p:cNvPr>
          <p:cNvSpPr txBox="1">
            <a:spLocks noGrp="1"/>
          </p:cNvSpPr>
          <p:nvPr>
            <p:ph type="title"/>
          </p:nvPr>
        </p:nvSpPr>
        <p:spPr>
          <a:xfrm>
            <a:off x="677332" y="4800600"/>
            <a:ext cx="8596667" cy="566735"/>
          </a:xfrm>
        </p:spPr>
        <p:txBody>
          <a:bodyPr anchor="b"/>
          <a:lstStyle>
            <a:lvl1pPr>
              <a:defRPr sz="2400"/>
            </a:lvl1pPr>
          </a:lstStyle>
          <a:p>
            <a:pPr lvl="0"/>
            <a:r>
              <a:rPr lang="en-GB"/>
              <a:t>Click to edit Master title style</a:t>
            </a:r>
            <a:endParaRPr lang="en-US"/>
          </a:p>
        </p:txBody>
      </p:sp>
      <p:sp>
        <p:nvSpPr>
          <p:cNvPr id="3" name="Picture Placeholder 2">
            <a:extLst>
              <a:ext uri="{FF2B5EF4-FFF2-40B4-BE49-F238E27FC236}">
                <a16:creationId xmlns:a16="http://schemas.microsoft.com/office/drawing/2014/main" id="{973F4567-1EA1-A7FD-3397-1F7156564C6E}"/>
              </a:ext>
            </a:extLst>
          </p:cNvPr>
          <p:cNvSpPr txBox="1">
            <a:spLocks noGrp="1"/>
          </p:cNvSpPr>
          <p:nvPr>
            <p:ph type="pic" idx="1"/>
          </p:nvPr>
        </p:nvSpPr>
        <p:spPr>
          <a:xfrm>
            <a:off x="677332" y="609603"/>
            <a:ext cx="8596667" cy="3845719"/>
          </a:xfrm>
        </p:spPr>
        <p:txBody>
          <a:bodyPr anchorCtr="1"/>
          <a:lstStyle>
            <a:lvl1pPr marL="0" indent="0" algn="ctr">
              <a:buNone/>
              <a:defRPr sz="1600"/>
            </a:lvl1pPr>
          </a:lstStyle>
          <a:p>
            <a:pPr lvl="0"/>
            <a:r>
              <a:rPr lang="en-GB"/>
              <a:t>Click icon to add picture</a:t>
            </a:r>
            <a:endParaRPr lang="en-US"/>
          </a:p>
        </p:txBody>
      </p:sp>
      <p:sp>
        <p:nvSpPr>
          <p:cNvPr id="4" name="Text Placeholder 3">
            <a:extLst>
              <a:ext uri="{FF2B5EF4-FFF2-40B4-BE49-F238E27FC236}">
                <a16:creationId xmlns:a16="http://schemas.microsoft.com/office/drawing/2014/main" id="{496291C6-FD7A-CF13-FF62-4E0774306D42}"/>
              </a:ext>
            </a:extLst>
          </p:cNvPr>
          <p:cNvSpPr txBox="1">
            <a:spLocks noGrp="1"/>
          </p:cNvSpPr>
          <p:nvPr>
            <p:ph type="body" idx="2"/>
          </p:nvPr>
        </p:nvSpPr>
        <p:spPr>
          <a:xfrm>
            <a:off x="677332" y="5367335"/>
            <a:ext cx="8596667" cy="674022"/>
          </a:xfrm>
        </p:spPr>
        <p:txBody>
          <a:bodyPr/>
          <a:lstStyle>
            <a:lvl1pPr marL="0" indent="0">
              <a:buNone/>
              <a:defRPr sz="1200"/>
            </a:lvl1pPr>
          </a:lstStyle>
          <a:p>
            <a:pPr lvl="0"/>
            <a:r>
              <a:rPr lang="en-GB"/>
              <a:t>Click to edit Master text styles</a:t>
            </a:r>
          </a:p>
        </p:txBody>
      </p:sp>
      <p:sp>
        <p:nvSpPr>
          <p:cNvPr id="5" name="Footer Placeholder 5">
            <a:extLst>
              <a:ext uri="{FF2B5EF4-FFF2-40B4-BE49-F238E27FC236}">
                <a16:creationId xmlns:a16="http://schemas.microsoft.com/office/drawing/2014/main" id="{BCB4453C-78DE-A7DE-9AE2-EE0B4A74C32A}"/>
              </a:ext>
            </a:extLst>
          </p:cNvPr>
          <p:cNvSpPr txBox="1">
            <a:spLocks noGrp="1"/>
          </p:cNvSpPr>
          <p:nvPr>
            <p:ph type="ftr" sz="quarter" idx="9"/>
          </p:nvPr>
        </p:nvSpPr>
        <p:spPr/>
        <p:txBody>
          <a:bodyPr/>
          <a:lstStyle>
            <a:lvl1pPr>
              <a:defRPr/>
            </a:lvl1pPr>
          </a:lstStyle>
          <a:p>
            <a:pPr lvl="0"/>
            <a:endParaRPr lang="en-GB"/>
          </a:p>
        </p:txBody>
      </p:sp>
      <p:sp>
        <p:nvSpPr>
          <p:cNvPr id="6" name="Slide Number Placeholder 6">
            <a:extLst>
              <a:ext uri="{FF2B5EF4-FFF2-40B4-BE49-F238E27FC236}">
                <a16:creationId xmlns:a16="http://schemas.microsoft.com/office/drawing/2014/main" id="{3EDD2F04-9A76-AAA1-83AC-3DDD9E09C40A}"/>
              </a:ext>
            </a:extLst>
          </p:cNvPr>
          <p:cNvSpPr txBox="1">
            <a:spLocks noGrp="1"/>
          </p:cNvSpPr>
          <p:nvPr>
            <p:ph type="sldNum" sz="quarter" idx="8"/>
          </p:nvPr>
        </p:nvSpPr>
        <p:spPr/>
        <p:txBody>
          <a:bodyPr/>
          <a:lstStyle>
            <a:lvl1pPr>
              <a:defRPr/>
            </a:lvl1pPr>
          </a:lstStyle>
          <a:p>
            <a:pPr lvl="0"/>
            <a:fld id="{9B163959-5882-4EC7-B32B-AFDD7823F862}" type="slidenum">
              <a:t>‹#›</a:t>
            </a:fld>
            <a:endParaRPr lang="en-GB"/>
          </a:p>
        </p:txBody>
      </p:sp>
      <p:sp>
        <p:nvSpPr>
          <p:cNvPr id="7" name="Date Placeholder 4">
            <a:extLst>
              <a:ext uri="{FF2B5EF4-FFF2-40B4-BE49-F238E27FC236}">
                <a16:creationId xmlns:a16="http://schemas.microsoft.com/office/drawing/2014/main" id="{F85017BB-B831-AD31-A57D-2378FEAE03B8}"/>
              </a:ext>
            </a:extLst>
          </p:cNvPr>
          <p:cNvSpPr txBox="1">
            <a:spLocks noGrp="1"/>
          </p:cNvSpPr>
          <p:nvPr>
            <p:ph type="dt" sz="half" idx="7"/>
          </p:nvPr>
        </p:nvSpPr>
        <p:spPr/>
        <p:txBody>
          <a:bodyPr/>
          <a:lstStyle>
            <a:lvl1pPr>
              <a:defRPr/>
            </a:lvl1pPr>
          </a:lstStyle>
          <a:p>
            <a:pPr lvl="0"/>
            <a:fld id="{D3293B9A-4FB9-42A5-8724-F47D052BADFE}" type="datetime1">
              <a:rPr lang="en-GB"/>
              <a:pPr lvl="0"/>
              <a:t>02/07/2026</a:t>
            </a:fld>
            <a:endParaRPr lang="en-GB"/>
          </a:p>
        </p:txBody>
      </p:sp>
    </p:spTree>
    <p:extLst>
      <p:ext uri="{BB962C8B-B14F-4D97-AF65-F5344CB8AC3E}">
        <p14:creationId xmlns:p14="http://schemas.microsoft.com/office/powerpoint/2010/main" val="3950287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0170B-96E4-8926-B4C7-8681C287A560}"/>
              </a:ext>
            </a:extLst>
          </p:cNvPr>
          <p:cNvSpPr txBox="1">
            <a:spLocks noGrp="1"/>
          </p:cNvSpPr>
          <p:nvPr>
            <p:ph type="title"/>
          </p:nvPr>
        </p:nvSpPr>
        <p:spPr>
          <a:xfrm>
            <a:off x="677332" y="609603"/>
            <a:ext cx="8596667" cy="3403597"/>
          </a:xfrm>
        </p:spPr>
        <p:txBody>
          <a:bodyPr anchor="ctr"/>
          <a:lstStyle>
            <a:lvl1pPr>
              <a:defRPr sz="4400"/>
            </a:lvl1p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3EE0DA67-CBA3-71B6-711D-F2EC35A4E1E8}"/>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en-GB"/>
              <a:t>Click to edit Master text styles</a:t>
            </a:r>
          </a:p>
        </p:txBody>
      </p:sp>
      <p:sp>
        <p:nvSpPr>
          <p:cNvPr id="4" name="Date Placeholder 3">
            <a:extLst>
              <a:ext uri="{FF2B5EF4-FFF2-40B4-BE49-F238E27FC236}">
                <a16:creationId xmlns:a16="http://schemas.microsoft.com/office/drawing/2014/main" id="{2FAEF879-B8D0-9BDC-E0CF-51168554D3D4}"/>
              </a:ext>
            </a:extLst>
          </p:cNvPr>
          <p:cNvSpPr txBox="1">
            <a:spLocks noGrp="1"/>
          </p:cNvSpPr>
          <p:nvPr>
            <p:ph type="dt" sz="half" idx="7"/>
          </p:nvPr>
        </p:nvSpPr>
        <p:spPr/>
        <p:txBody>
          <a:bodyPr/>
          <a:lstStyle>
            <a:lvl1pPr>
              <a:defRPr/>
            </a:lvl1pPr>
          </a:lstStyle>
          <a:p>
            <a:pPr lvl="0"/>
            <a:fld id="{DB7E9A74-B9FB-4BCB-9D48-BBC940B09F11}" type="datetime1">
              <a:rPr lang="en-GB"/>
              <a:pPr lvl="0"/>
              <a:t>02/07/2026</a:t>
            </a:fld>
            <a:endParaRPr lang="en-GB"/>
          </a:p>
        </p:txBody>
      </p:sp>
      <p:sp>
        <p:nvSpPr>
          <p:cNvPr id="5" name="Footer Placeholder 4">
            <a:extLst>
              <a:ext uri="{FF2B5EF4-FFF2-40B4-BE49-F238E27FC236}">
                <a16:creationId xmlns:a16="http://schemas.microsoft.com/office/drawing/2014/main" id="{C2B76149-3C74-904D-0797-806A962F5221}"/>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A2BA7229-AD85-DAB6-EF3A-4177310918D7}"/>
              </a:ext>
            </a:extLst>
          </p:cNvPr>
          <p:cNvSpPr txBox="1">
            <a:spLocks noGrp="1"/>
          </p:cNvSpPr>
          <p:nvPr>
            <p:ph type="sldNum" sz="quarter" idx="8"/>
          </p:nvPr>
        </p:nvSpPr>
        <p:spPr/>
        <p:txBody>
          <a:bodyPr/>
          <a:lstStyle>
            <a:lvl1pPr>
              <a:defRPr/>
            </a:lvl1pPr>
          </a:lstStyle>
          <a:p>
            <a:pPr lvl="0"/>
            <a:fld id="{0B8AF5D3-DEDA-4244-B36D-0DF5E43AF98A}" type="slidenum">
              <a:t>‹#›</a:t>
            </a:fld>
            <a:endParaRPr lang="en-GB"/>
          </a:p>
        </p:txBody>
      </p:sp>
    </p:spTree>
    <p:extLst>
      <p:ext uri="{BB962C8B-B14F-4D97-AF65-F5344CB8AC3E}">
        <p14:creationId xmlns:p14="http://schemas.microsoft.com/office/powerpoint/2010/main" val="3895485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11C3A-F9BC-F649-9471-3BBA41903D89}"/>
              </a:ext>
            </a:extLst>
          </p:cNvPr>
          <p:cNvSpPr txBox="1">
            <a:spLocks noGrp="1"/>
          </p:cNvSpPr>
          <p:nvPr>
            <p:ph type="title"/>
          </p:nvPr>
        </p:nvSpPr>
        <p:spPr>
          <a:xfrm>
            <a:off x="931334" y="609603"/>
            <a:ext cx="8094131" cy="3022604"/>
          </a:xfrm>
        </p:spPr>
        <p:txBody>
          <a:bodyPr anchor="ctr"/>
          <a:lstStyle>
            <a:lvl1pPr>
              <a:defRPr sz="4400"/>
            </a:lvl1pPr>
          </a:lstStyle>
          <a:p>
            <a:pPr lvl="0"/>
            <a:r>
              <a:rPr lang="en-GB"/>
              <a:t>Click to edit Master title style</a:t>
            </a:r>
            <a:endParaRPr lang="en-US"/>
          </a:p>
        </p:txBody>
      </p:sp>
      <p:sp>
        <p:nvSpPr>
          <p:cNvPr id="3" name="Text Placeholder 9">
            <a:extLst>
              <a:ext uri="{FF2B5EF4-FFF2-40B4-BE49-F238E27FC236}">
                <a16:creationId xmlns:a16="http://schemas.microsoft.com/office/drawing/2014/main" id="{A174FFF1-D2C1-6B89-B2B2-5BB30E9C4E15}"/>
              </a:ext>
            </a:extLst>
          </p:cNvPr>
          <p:cNvSpPr txBox="1">
            <a:spLocks noGrp="1"/>
          </p:cNvSpPr>
          <p:nvPr>
            <p:ph type="body" idx="4294967295"/>
          </p:nvPr>
        </p:nvSpPr>
        <p:spPr>
          <a:xfrm>
            <a:off x="1366141" y="3632197"/>
            <a:ext cx="7224528" cy="381003"/>
          </a:xfrm>
        </p:spPr>
        <p:txBody>
          <a:bodyPr anchor="ctr">
            <a:noAutofit/>
          </a:bodyPr>
          <a:lstStyle>
            <a:lvl1pPr marL="0" indent="0">
              <a:buNone/>
              <a:defRPr sz="1600">
                <a:solidFill>
                  <a:srgbClr val="7F7F7F"/>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F0325CC4-9125-FFE0-6BE7-EF701A4D191D}"/>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en-GB"/>
              <a:t>Click to edit Master text styles</a:t>
            </a:r>
          </a:p>
        </p:txBody>
      </p:sp>
      <p:sp>
        <p:nvSpPr>
          <p:cNvPr id="5" name="Date Placeholder 3">
            <a:extLst>
              <a:ext uri="{FF2B5EF4-FFF2-40B4-BE49-F238E27FC236}">
                <a16:creationId xmlns:a16="http://schemas.microsoft.com/office/drawing/2014/main" id="{3B631DAA-E550-F2BC-A1EF-EF37F294A678}"/>
              </a:ext>
            </a:extLst>
          </p:cNvPr>
          <p:cNvSpPr txBox="1">
            <a:spLocks noGrp="1"/>
          </p:cNvSpPr>
          <p:nvPr>
            <p:ph type="dt" sz="half" idx="7"/>
          </p:nvPr>
        </p:nvSpPr>
        <p:spPr/>
        <p:txBody>
          <a:bodyPr/>
          <a:lstStyle>
            <a:lvl1pPr>
              <a:defRPr/>
            </a:lvl1pPr>
          </a:lstStyle>
          <a:p>
            <a:pPr lvl="0"/>
            <a:fld id="{DC6E1FDF-4556-49D3-AC9F-304133444734}" type="datetime1">
              <a:rPr lang="en-GB"/>
              <a:pPr lvl="0"/>
              <a:t>02/07/2026</a:t>
            </a:fld>
            <a:endParaRPr lang="en-GB"/>
          </a:p>
        </p:txBody>
      </p:sp>
      <p:sp>
        <p:nvSpPr>
          <p:cNvPr id="6" name="Footer Placeholder 4">
            <a:extLst>
              <a:ext uri="{FF2B5EF4-FFF2-40B4-BE49-F238E27FC236}">
                <a16:creationId xmlns:a16="http://schemas.microsoft.com/office/drawing/2014/main" id="{5D5E0E66-344A-A185-0473-123C0FAE681D}"/>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60F1807F-85A5-121A-C4C0-E197F220BE8A}"/>
              </a:ext>
            </a:extLst>
          </p:cNvPr>
          <p:cNvSpPr txBox="1">
            <a:spLocks noGrp="1"/>
          </p:cNvSpPr>
          <p:nvPr>
            <p:ph type="sldNum" sz="quarter" idx="8"/>
          </p:nvPr>
        </p:nvSpPr>
        <p:spPr/>
        <p:txBody>
          <a:bodyPr/>
          <a:lstStyle>
            <a:lvl1pPr>
              <a:defRPr/>
            </a:lvl1pPr>
          </a:lstStyle>
          <a:p>
            <a:pPr lvl="0"/>
            <a:fld id="{2E0103A9-64A2-4A43-8E40-B170438A52D1}" type="slidenum">
              <a:t>‹#›</a:t>
            </a:fld>
            <a:endParaRPr lang="en-GB"/>
          </a:p>
        </p:txBody>
      </p:sp>
      <p:sp>
        <p:nvSpPr>
          <p:cNvPr id="8" name="TextBox 23">
            <a:extLst>
              <a:ext uri="{FF2B5EF4-FFF2-40B4-BE49-F238E27FC236}">
                <a16:creationId xmlns:a16="http://schemas.microsoft.com/office/drawing/2014/main" id="{7F7BD10C-C634-2B5B-E2B2-C155D705DF94}"/>
              </a:ext>
            </a:extLst>
          </p:cNvPr>
          <p:cNvSpPr txBox="1"/>
          <p:nvPr/>
        </p:nvSpPr>
        <p:spPr>
          <a:xfrm>
            <a:off x="541873" y="79037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FE0F5"/>
                </a:solidFill>
                <a:uFillTx/>
                <a:latin typeface="Arial"/>
              </a:rPr>
              <a:t>“</a:t>
            </a:r>
          </a:p>
        </p:txBody>
      </p:sp>
      <p:sp>
        <p:nvSpPr>
          <p:cNvPr id="9" name="TextBox 24">
            <a:extLst>
              <a:ext uri="{FF2B5EF4-FFF2-40B4-BE49-F238E27FC236}">
                <a16:creationId xmlns:a16="http://schemas.microsoft.com/office/drawing/2014/main" id="{F7EE7108-C297-8FF6-8712-98E87B468AB5}"/>
              </a:ext>
            </a:extLst>
          </p:cNvPr>
          <p:cNvSpPr txBox="1"/>
          <p:nvPr/>
        </p:nvSpPr>
        <p:spPr>
          <a:xfrm>
            <a:off x="8893015" y="288655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FE0F5"/>
                </a:solidFill>
                <a:uFillTx/>
                <a:latin typeface="Arial"/>
              </a:rPr>
              <a:t>”</a:t>
            </a:r>
          </a:p>
        </p:txBody>
      </p:sp>
    </p:spTree>
    <p:extLst>
      <p:ext uri="{BB962C8B-B14F-4D97-AF65-F5344CB8AC3E}">
        <p14:creationId xmlns:p14="http://schemas.microsoft.com/office/powerpoint/2010/main" val="29420743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46244-AFE9-BC85-3A9C-50D7568EABB2}"/>
              </a:ext>
            </a:extLst>
          </p:cNvPr>
          <p:cNvSpPr txBox="1">
            <a:spLocks noGrp="1"/>
          </p:cNvSpPr>
          <p:nvPr>
            <p:ph type="title"/>
          </p:nvPr>
        </p:nvSpPr>
        <p:spPr>
          <a:xfrm>
            <a:off x="677332" y="1931990"/>
            <a:ext cx="8596667" cy="2595460"/>
          </a:xfrm>
        </p:spPr>
        <p:txBody>
          <a:bodyPr anchor="b"/>
          <a:lstStyle>
            <a:lvl1pPr>
              <a:defRPr sz="4400"/>
            </a:lvl1p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80205849-C25D-B2EF-F624-E69185F19E42}"/>
              </a:ext>
            </a:extLst>
          </p:cNvPr>
          <p:cNvSpPr txBox="1">
            <a:spLocks noGrp="1"/>
          </p:cNvSpPr>
          <p:nvPr>
            <p:ph type="body" idx="4294967295"/>
          </p:nvPr>
        </p:nvSpPr>
        <p:spPr>
          <a:xfrm>
            <a:off x="677332" y="4527450"/>
            <a:ext cx="8596667" cy="1513917"/>
          </a:xfrm>
        </p:spPr>
        <p:txBody>
          <a:bodyPr/>
          <a:lstStyle>
            <a:lvl1pPr marL="0" indent="0">
              <a:buNone/>
              <a:defRPr/>
            </a:lvl1pPr>
          </a:lstStyle>
          <a:p>
            <a:pPr lvl="0"/>
            <a:r>
              <a:rPr lang="en-GB"/>
              <a:t>Click to edit Master text styles</a:t>
            </a:r>
          </a:p>
        </p:txBody>
      </p:sp>
      <p:sp>
        <p:nvSpPr>
          <p:cNvPr id="4" name="Date Placeholder 3">
            <a:extLst>
              <a:ext uri="{FF2B5EF4-FFF2-40B4-BE49-F238E27FC236}">
                <a16:creationId xmlns:a16="http://schemas.microsoft.com/office/drawing/2014/main" id="{AFA77DB0-0DE3-1902-87F8-EE447878B1D1}"/>
              </a:ext>
            </a:extLst>
          </p:cNvPr>
          <p:cNvSpPr txBox="1">
            <a:spLocks noGrp="1"/>
          </p:cNvSpPr>
          <p:nvPr>
            <p:ph type="dt" sz="half" idx="7"/>
          </p:nvPr>
        </p:nvSpPr>
        <p:spPr/>
        <p:txBody>
          <a:bodyPr/>
          <a:lstStyle>
            <a:lvl1pPr>
              <a:defRPr/>
            </a:lvl1pPr>
          </a:lstStyle>
          <a:p>
            <a:pPr lvl="0"/>
            <a:fld id="{6747E2C7-4D0C-4B72-B0DF-72E6D5593C3D}" type="datetime1">
              <a:rPr lang="en-GB"/>
              <a:pPr lvl="0"/>
              <a:t>02/07/2026</a:t>
            </a:fld>
            <a:endParaRPr lang="en-GB"/>
          </a:p>
        </p:txBody>
      </p:sp>
      <p:sp>
        <p:nvSpPr>
          <p:cNvPr id="5" name="Footer Placeholder 4">
            <a:extLst>
              <a:ext uri="{FF2B5EF4-FFF2-40B4-BE49-F238E27FC236}">
                <a16:creationId xmlns:a16="http://schemas.microsoft.com/office/drawing/2014/main" id="{59ECFF77-C6B3-D0CA-6193-70E182A92B52}"/>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FA35E5ED-D824-0110-0934-2E8CAC783076}"/>
              </a:ext>
            </a:extLst>
          </p:cNvPr>
          <p:cNvSpPr txBox="1">
            <a:spLocks noGrp="1"/>
          </p:cNvSpPr>
          <p:nvPr>
            <p:ph type="sldNum" sz="quarter" idx="8"/>
          </p:nvPr>
        </p:nvSpPr>
        <p:spPr/>
        <p:txBody>
          <a:bodyPr/>
          <a:lstStyle>
            <a:lvl1pPr>
              <a:defRPr/>
            </a:lvl1pPr>
          </a:lstStyle>
          <a:p>
            <a:pPr lvl="0"/>
            <a:fld id="{85C1C97A-EC1A-4D74-B00F-28722745947B}" type="slidenum">
              <a:t>‹#›</a:t>
            </a:fld>
            <a:endParaRPr lang="en-GB"/>
          </a:p>
        </p:txBody>
      </p:sp>
    </p:spTree>
    <p:extLst>
      <p:ext uri="{BB962C8B-B14F-4D97-AF65-F5344CB8AC3E}">
        <p14:creationId xmlns:p14="http://schemas.microsoft.com/office/powerpoint/2010/main" val="29183306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4CF56-79BA-33B3-89C8-23EC77EA201C}"/>
              </a:ext>
            </a:extLst>
          </p:cNvPr>
          <p:cNvSpPr txBox="1">
            <a:spLocks noGrp="1"/>
          </p:cNvSpPr>
          <p:nvPr>
            <p:ph type="title"/>
          </p:nvPr>
        </p:nvSpPr>
        <p:spPr>
          <a:xfrm>
            <a:off x="931334" y="609603"/>
            <a:ext cx="8094131" cy="3022604"/>
          </a:xfrm>
        </p:spPr>
        <p:txBody>
          <a:bodyPr anchor="ctr"/>
          <a:lstStyle>
            <a:lvl1pPr>
              <a:defRPr sz="4400"/>
            </a:lvl1pPr>
          </a:lstStyle>
          <a:p>
            <a:pPr lvl="0"/>
            <a:r>
              <a:rPr lang="en-GB"/>
              <a:t>Click to edit Master title style</a:t>
            </a:r>
            <a:endParaRPr lang="en-US"/>
          </a:p>
        </p:txBody>
      </p:sp>
      <p:sp>
        <p:nvSpPr>
          <p:cNvPr id="3" name="Text Placeholder 9">
            <a:extLst>
              <a:ext uri="{FF2B5EF4-FFF2-40B4-BE49-F238E27FC236}">
                <a16:creationId xmlns:a16="http://schemas.microsoft.com/office/drawing/2014/main" id="{4DF86F2C-A016-ADC9-E05E-15A273AD75F0}"/>
              </a:ext>
            </a:extLst>
          </p:cNvPr>
          <p:cNvSpPr txBox="1">
            <a:spLocks noGrp="1"/>
          </p:cNvSpPr>
          <p:nvPr>
            <p:ph type="body" idx="4294967295"/>
          </p:nvPr>
        </p:nvSpPr>
        <p:spPr>
          <a:xfrm>
            <a:off x="677332" y="4013201"/>
            <a:ext cx="8596667" cy="514249"/>
          </a:xfrm>
        </p:spPr>
        <p:txBody>
          <a:bodyPr anchor="b">
            <a:noAutofit/>
          </a:bodyPr>
          <a:lstStyle>
            <a:lvl1pPr marL="0" indent="0">
              <a:buNone/>
              <a:defRPr sz="2400"/>
            </a:lvl1pPr>
          </a:lstStyle>
          <a:p>
            <a:pPr lvl="0"/>
            <a:r>
              <a:rPr lang="en-GB"/>
              <a:t>Click to edit Master text styles</a:t>
            </a:r>
          </a:p>
        </p:txBody>
      </p:sp>
      <p:sp>
        <p:nvSpPr>
          <p:cNvPr id="4" name="Text Placeholder 2">
            <a:extLst>
              <a:ext uri="{FF2B5EF4-FFF2-40B4-BE49-F238E27FC236}">
                <a16:creationId xmlns:a16="http://schemas.microsoft.com/office/drawing/2014/main" id="{D97E4068-FE95-0798-D89D-0D717E0178A9}"/>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en-GB"/>
              <a:t>Click to edit Master text styles</a:t>
            </a:r>
          </a:p>
        </p:txBody>
      </p:sp>
      <p:sp>
        <p:nvSpPr>
          <p:cNvPr id="5" name="Date Placeholder 3">
            <a:extLst>
              <a:ext uri="{FF2B5EF4-FFF2-40B4-BE49-F238E27FC236}">
                <a16:creationId xmlns:a16="http://schemas.microsoft.com/office/drawing/2014/main" id="{218B60A7-D600-4299-92FE-45E079018F1B}"/>
              </a:ext>
            </a:extLst>
          </p:cNvPr>
          <p:cNvSpPr txBox="1">
            <a:spLocks noGrp="1"/>
          </p:cNvSpPr>
          <p:nvPr>
            <p:ph type="dt" sz="half" idx="7"/>
          </p:nvPr>
        </p:nvSpPr>
        <p:spPr/>
        <p:txBody>
          <a:bodyPr/>
          <a:lstStyle>
            <a:lvl1pPr>
              <a:defRPr/>
            </a:lvl1pPr>
          </a:lstStyle>
          <a:p>
            <a:pPr lvl="0"/>
            <a:fld id="{7E5E9D1B-6368-44C4-9CF0-2CF27543CEE5}" type="datetime1">
              <a:rPr lang="en-GB"/>
              <a:pPr lvl="0"/>
              <a:t>02/07/2026</a:t>
            </a:fld>
            <a:endParaRPr lang="en-GB"/>
          </a:p>
        </p:txBody>
      </p:sp>
      <p:sp>
        <p:nvSpPr>
          <p:cNvPr id="6" name="Footer Placeholder 4">
            <a:extLst>
              <a:ext uri="{FF2B5EF4-FFF2-40B4-BE49-F238E27FC236}">
                <a16:creationId xmlns:a16="http://schemas.microsoft.com/office/drawing/2014/main" id="{DC6BBFFE-4D6F-F105-BD05-35E9A3AB041F}"/>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A8D06C59-AF12-55A8-498A-96E83CD6D23D}"/>
              </a:ext>
            </a:extLst>
          </p:cNvPr>
          <p:cNvSpPr txBox="1">
            <a:spLocks noGrp="1"/>
          </p:cNvSpPr>
          <p:nvPr>
            <p:ph type="sldNum" sz="quarter" idx="8"/>
          </p:nvPr>
        </p:nvSpPr>
        <p:spPr/>
        <p:txBody>
          <a:bodyPr/>
          <a:lstStyle>
            <a:lvl1pPr>
              <a:defRPr/>
            </a:lvl1pPr>
          </a:lstStyle>
          <a:p>
            <a:pPr lvl="0"/>
            <a:fld id="{E21D3844-26EB-4A69-8E2C-1E33E38EB360}" type="slidenum">
              <a:t>‹#›</a:t>
            </a:fld>
            <a:endParaRPr lang="en-GB"/>
          </a:p>
        </p:txBody>
      </p:sp>
      <p:sp>
        <p:nvSpPr>
          <p:cNvPr id="8" name="TextBox 23">
            <a:extLst>
              <a:ext uri="{FF2B5EF4-FFF2-40B4-BE49-F238E27FC236}">
                <a16:creationId xmlns:a16="http://schemas.microsoft.com/office/drawing/2014/main" id="{C50FF933-3A5C-7B34-363E-1F3F732B2594}"/>
              </a:ext>
            </a:extLst>
          </p:cNvPr>
          <p:cNvSpPr txBox="1"/>
          <p:nvPr/>
        </p:nvSpPr>
        <p:spPr>
          <a:xfrm>
            <a:off x="541873" y="79037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FE0F5"/>
                </a:solidFill>
                <a:uFillTx/>
                <a:latin typeface="Arial"/>
              </a:rPr>
              <a:t>“</a:t>
            </a:r>
          </a:p>
        </p:txBody>
      </p:sp>
      <p:sp>
        <p:nvSpPr>
          <p:cNvPr id="9" name="TextBox 24">
            <a:extLst>
              <a:ext uri="{FF2B5EF4-FFF2-40B4-BE49-F238E27FC236}">
                <a16:creationId xmlns:a16="http://schemas.microsoft.com/office/drawing/2014/main" id="{165D3E6D-5A30-D1E4-9CC2-A75A5075111B}"/>
              </a:ext>
            </a:extLst>
          </p:cNvPr>
          <p:cNvSpPr txBox="1"/>
          <p:nvPr/>
        </p:nvSpPr>
        <p:spPr>
          <a:xfrm>
            <a:off x="8893015" y="288655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FE0F5"/>
                </a:solidFill>
                <a:uFillTx/>
                <a:latin typeface="Arial"/>
              </a:rPr>
              <a:t>”</a:t>
            </a:r>
          </a:p>
        </p:txBody>
      </p:sp>
    </p:spTree>
    <p:extLst>
      <p:ext uri="{BB962C8B-B14F-4D97-AF65-F5344CB8AC3E}">
        <p14:creationId xmlns:p14="http://schemas.microsoft.com/office/powerpoint/2010/main" val="36746781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87BBB-A307-5B4C-A444-395FA4A4D201}"/>
              </a:ext>
            </a:extLst>
          </p:cNvPr>
          <p:cNvSpPr txBox="1">
            <a:spLocks noGrp="1"/>
          </p:cNvSpPr>
          <p:nvPr>
            <p:ph type="title"/>
          </p:nvPr>
        </p:nvSpPr>
        <p:spPr>
          <a:xfrm>
            <a:off x="685800" y="609603"/>
            <a:ext cx="8588200" cy="3022604"/>
          </a:xfrm>
        </p:spPr>
        <p:txBody>
          <a:bodyPr anchor="ctr"/>
          <a:lstStyle>
            <a:lvl1pPr>
              <a:defRPr sz="4400"/>
            </a:lvl1pPr>
          </a:lstStyle>
          <a:p>
            <a:pPr lvl="0"/>
            <a:r>
              <a:rPr lang="en-GB"/>
              <a:t>Click to edit Master title style</a:t>
            </a:r>
            <a:endParaRPr lang="en-US"/>
          </a:p>
        </p:txBody>
      </p:sp>
      <p:sp>
        <p:nvSpPr>
          <p:cNvPr id="3" name="Text Placeholder 9">
            <a:extLst>
              <a:ext uri="{FF2B5EF4-FFF2-40B4-BE49-F238E27FC236}">
                <a16:creationId xmlns:a16="http://schemas.microsoft.com/office/drawing/2014/main" id="{790C88DF-7A13-6E4A-C341-31008E24D4A7}"/>
              </a:ext>
            </a:extLst>
          </p:cNvPr>
          <p:cNvSpPr txBox="1">
            <a:spLocks noGrp="1"/>
          </p:cNvSpPr>
          <p:nvPr>
            <p:ph type="body" idx="4294967295"/>
          </p:nvPr>
        </p:nvSpPr>
        <p:spPr>
          <a:xfrm>
            <a:off x="677332" y="4013201"/>
            <a:ext cx="8596667" cy="514249"/>
          </a:xfrm>
        </p:spPr>
        <p:txBody>
          <a:bodyPr anchor="b">
            <a:noAutofit/>
          </a:bodyPr>
          <a:lstStyle>
            <a:lvl1pPr marL="0" indent="0">
              <a:buNone/>
              <a:defRPr sz="2400">
                <a:solidFill>
                  <a:srgbClr val="5FCBEF"/>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B7AC7FF-DE9F-D9E9-46FF-307E3CD8D66D}"/>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en-GB"/>
              <a:t>Click to edit Master text styles</a:t>
            </a:r>
          </a:p>
        </p:txBody>
      </p:sp>
      <p:sp>
        <p:nvSpPr>
          <p:cNvPr id="5" name="Date Placeholder 3">
            <a:extLst>
              <a:ext uri="{FF2B5EF4-FFF2-40B4-BE49-F238E27FC236}">
                <a16:creationId xmlns:a16="http://schemas.microsoft.com/office/drawing/2014/main" id="{FD8C8E57-B37C-8DF5-CB01-35DE7D4BB006}"/>
              </a:ext>
            </a:extLst>
          </p:cNvPr>
          <p:cNvSpPr txBox="1">
            <a:spLocks noGrp="1"/>
          </p:cNvSpPr>
          <p:nvPr>
            <p:ph type="dt" sz="half" idx="7"/>
          </p:nvPr>
        </p:nvSpPr>
        <p:spPr/>
        <p:txBody>
          <a:bodyPr/>
          <a:lstStyle>
            <a:lvl1pPr>
              <a:defRPr/>
            </a:lvl1pPr>
          </a:lstStyle>
          <a:p>
            <a:pPr lvl="0"/>
            <a:fld id="{96903382-E9C6-463E-A6CC-29210C7EC171}" type="datetime1">
              <a:rPr lang="en-GB"/>
              <a:pPr lvl="0"/>
              <a:t>02/07/2026</a:t>
            </a:fld>
            <a:endParaRPr lang="en-GB"/>
          </a:p>
        </p:txBody>
      </p:sp>
      <p:sp>
        <p:nvSpPr>
          <p:cNvPr id="6" name="Footer Placeholder 4">
            <a:extLst>
              <a:ext uri="{FF2B5EF4-FFF2-40B4-BE49-F238E27FC236}">
                <a16:creationId xmlns:a16="http://schemas.microsoft.com/office/drawing/2014/main" id="{F345853E-8CB3-A682-E6C2-8CE065B96E51}"/>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DDDDAEA2-6BF1-A57D-E4D9-C83A3B6D41EB}"/>
              </a:ext>
            </a:extLst>
          </p:cNvPr>
          <p:cNvSpPr txBox="1">
            <a:spLocks noGrp="1"/>
          </p:cNvSpPr>
          <p:nvPr>
            <p:ph type="sldNum" sz="quarter" idx="8"/>
          </p:nvPr>
        </p:nvSpPr>
        <p:spPr/>
        <p:txBody>
          <a:bodyPr/>
          <a:lstStyle>
            <a:lvl1pPr>
              <a:defRPr/>
            </a:lvl1pPr>
          </a:lstStyle>
          <a:p>
            <a:pPr lvl="0"/>
            <a:fld id="{7BB85CA6-0433-4360-9BEB-15C50A51F1B2}" type="slidenum">
              <a:t>‹#›</a:t>
            </a:fld>
            <a:endParaRPr lang="en-GB"/>
          </a:p>
        </p:txBody>
      </p:sp>
    </p:spTree>
    <p:extLst>
      <p:ext uri="{BB962C8B-B14F-4D97-AF65-F5344CB8AC3E}">
        <p14:creationId xmlns:p14="http://schemas.microsoft.com/office/powerpoint/2010/main" val="35759299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32C02-7766-0055-A7AE-822C3FC39F52}"/>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Vertical Text Placeholder 2">
            <a:extLst>
              <a:ext uri="{FF2B5EF4-FFF2-40B4-BE49-F238E27FC236}">
                <a16:creationId xmlns:a16="http://schemas.microsoft.com/office/drawing/2014/main" id="{014C2F69-FB3E-6D3D-AF9C-E783317A08C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6BFC50C-1EA0-278A-7D98-8CB5FA8C5702}"/>
              </a:ext>
            </a:extLst>
          </p:cNvPr>
          <p:cNvSpPr txBox="1">
            <a:spLocks noGrp="1"/>
          </p:cNvSpPr>
          <p:nvPr>
            <p:ph type="dt" sz="half" idx="7"/>
          </p:nvPr>
        </p:nvSpPr>
        <p:spPr/>
        <p:txBody>
          <a:bodyPr/>
          <a:lstStyle>
            <a:lvl1pPr>
              <a:defRPr/>
            </a:lvl1pPr>
          </a:lstStyle>
          <a:p>
            <a:pPr lvl="0"/>
            <a:fld id="{00288CD6-7644-4903-8119-EC720E962930}" type="datetime1">
              <a:rPr lang="en-GB"/>
              <a:pPr lvl="0"/>
              <a:t>02/07/2026</a:t>
            </a:fld>
            <a:endParaRPr lang="en-GB"/>
          </a:p>
        </p:txBody>
      </p:sp>
      <p:sp>
        <p:nvSpPr>
          <p:cNvPr id="5" name="Footer Placeholder 4">
            <a:extLst>
              <a:ext uri="{FF2B5EF4-FFF2-40B4-BE49-F238E27FC236}">
                <a16:creationId xmlns:a16="http://schemas.microsoft.com/office/drawing/2014/main" id="{01FBA54B-A98A-FE88-AAFE-6BD7BD02599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EBFE0BBF-3D82-5E5F-6F70-A14B2DF73E4B}"/>
              </a:ext>
            </a:extLst>
          </p:cNvPr>
          <p:cNvSpPr txBox="1">
            <a:spLocks noGrp="1"/>
          </p:cNvSpPr>
          <p:nvPr>
            <p:ph type="sldNum" sz="quarter" idx="8"/>
          </p:nvPr>
        </p:nvSpPr>
        <p:spPr/>
        <p:txBody>
          <a:bodyPr/>
          <a:lstStyle>
            <a:lvl1pPr>
              <a:defRPr/>
            </a:lvl1pPr>
          </a:lstStyle>
          <a:p>
            <a:pPr lvl="0"/>
            <a:fld id="{4A123B0D-9627-4926-B429-78E2C598140B}" type="slidenum">
              <a:t>‹#›</a:t>
            </a:fld>
            <a:endParaRPr lang="en-GB"/>
          </a:p>
        </p:txBody>
      </p:sp>
    </p:spTree>
    <p:extLst>
      <p:ext uri="{BB962C8B-B14F-4D97-AF65-F5344CB8AC3E}">
        <p14:creationId xmlns:p14="http://schemas.microsoft.com/office/powerpoint/2010/main" val="35778437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E78ED73-2B65-CCC3-DD13-CCC925669CF5}"/>
              </a:ext>
            </a:extLst>
          </p:cNvPr>
          <p:cNvSpPr txBox="1">
            <a:spLocks noGrp="1"/>
          </p:cNvSpPr>
          <p:nvPr>
            <p:ph type="title" orient="vert"/>
          </p:nvPr>
        </p:nvSpPr>
        <p:spPr>
          <a:xfrm>
            <a:off x="7967670" y="609603"/>
            <a:ext cx="1304739" cy="5251454"/>
          </a:xfrm>
        </p:spPr>
        <p:txBody>
          <a:bodyPr vert="eaVert" anchor="ctr"/>
          <a:lstStyle>
            <a:lvl1pPr>
              <a:defRPr/>
            </a:lvl1pPr>
          </a:lstStyle>
          <a:p>
            <a:pPr lvl="0"/>
            <a:r>
              <a:rPr lang="en-GB"/>
              <a:t>Click to edit Master title style</a:t>
            </a:r>
            <a:endParaRPr lang="en-US"/>
          </a:p>
        </p:txBody>
      </p:sp>
      <p:sp>
        <p:nvSpPr>
          <p:cNvPr id="3" name="Vertical Text Placeholder 2">
            <a:extLst>
              <a:ext uri="{FF2B5EF4-FFF2-40B4-BE49-F238E27FC236}">
                <a16:creationId xmlns:a16="http://schemas.microsoft.com/office/drawing/2014/main" id="{D8355A50-23E9-863C-CB9D-7A89CCB9C0DD}"/>
              </a:ext>
            </a:extLst>
          </p:cNvPr>
          <p:cNvSpPr txBox="1">
            <a:spLocks noGrp="1"/>
          </p:cNvSpPr>
          <p:nvPr>
            <p:ph type="body" orient="vert" idx="1"/>
          </p:nvPr>
        </p:nvSpPr>
        <p:spPr>
          <a:xfrm>
            <a:off x="677332" y="609603"/>
            <a:ext cx="7060146" cy="5251454"/>
          </a:xfrm>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25A715-80E9-0EFF-D023-342A3FC18F69}"/>
              </a:ext>
            </a:extLst>
          </p:cNvPr>
          <p:cNvSpPr txBox="1">
            <a:spLocks noGrp="1"/>
          </p:cNvSpPr>
          <p:nvPr>
            <p:ph type="dt" sz="half" idx="7"/>
          </p:nvPr>
        </p:nvSpPr>
        <p:spPr/>
        <p:txBody>
          <a:bodyPr/>
          <a:lstStyle>
            <a:lvl1pPr>
              <a:defRPr/>
            </a:lvl1pPr>
          </a:lstStyle>
          <a:p>
            <a:pPr lvl="0"/>
            <a:fld id="{BBB9CFB4-A4B5-49B4-AB8D-F39F785734C0}" type="datetime1">
              <a:rPr lang="en-GB"/>
              <a:pPr lvl="0"/>
              <a:t>02/07/2026</a:t>
            </a:fld>
            <a:endParaRPr lang="en-GB"/>
          </a:p>
        </p:txBody>
      </p:sp>
      <p:sp>
        <p:nvSpPr>
          <p:cNvPr id="5" name="Footer Placeholder 4">
            <a:extLst>
              <a:ext uri="{FF2B5EF4-FFF2-40B4-BE49-F238E27FC236}">
                <a16:creationId xmlns:a16="http://schemas.microsoft.com/office/drawing/2014/main" id="{C0014E97-B067-D73C-2215-E454DA2692D1}"/>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F8C4689A-63E4-6F25-5239-A22560860D09}"/>
              </a:ext>
            </a:extLst>
          </p:cNvPr>
          <p:cNvSpPr txBox="1">
            <a:spLocks noGrp="1"/>
          </p:cNvSpPr>
          <p:nvPr>
            <p:ph type="sldNum" sz="quarter" idx="8"/>
          </p:nvPr>
        </p:nvSpPr>
        <p:spPr/>
        <p:txBody>
          <a:bodyPr/>
          <a:lstStyle>
            <a:lvl1pPr>
              <a:defRPr/>
            </a:lvl1pPr>
          </a:lstStyle>
          <a:p>
            <a:pPr lvl="0"/>
            <a:fld id="{4E533D70-472E-4775-88C7-E8848FC87E03}" type="slidenum">
              <a:t>‹#›</a:t>
            </a:fld>
            <a:endParaRPr lang="en-GB"/>
          </a:p>
        </p:txBody>
      </p:sp>
    </p:spTree>
    <p:extLst>
      <p:ext uri="{BB962C8B-B14F-4D97-AF65-F5344CB8AC3E}">
        <p14:creationId xmlns:p14="http://schemas.microsoft.com/office/powerpoint/2010/main" val="2551768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100000">
              <a:srgbClr val="DCDCDC"/>
            </a:gs>
          </a:gsLst>
          <a:path path="circle">
            <a:fillToRect l="50000" t="50000" r="50000" b="50000"/>
          </a:path>
        </a:gradFill>
        <a:effectLst/>
      </p:bgPr>
    </p:bg>
    <p:spTree>
      <p:nvGrpSpPr>
        <p:cNvPr id="1" name=""/>
        <p:cNvGrpSpPr/>
        <p:nvPr/>
      </p:nvGrpSpPr>
      <p:grpSpPr>
        <a:xfrm>
          <a:off x="0" y="0"/>
          <a:ext cx="0" cy="0"/>
          <a:chOff x="0" y="0"/>
          <a:chExt cx="0" cy="0"/>
        </a:xfrm>
      </p:grpSpPr>
      <p:grpSp>
        <p:nvGrpSpPr>
          <p:cNvPr id="2" name="Group 43">
            <a:extLst>
              <a:ext uri="{FF2B5EF4-FFF2-40B4-BE49-F238E27FC236}">
                <a16:creationId xmlns:a16="http://schemas.microsoft.com/office/drawing/2014/main" id="{D29D9058-CAB1-839E-E63E-AB3C2BE35396}"/>
              </a:ext>
            </a:extLst>
          </p:cNvPr>
          <p:cNvGrpSpPr/>
          <p:nvPr/>
        </p:nvGrpSpPr>
        <p:grpSpPr>
          <a:xfrm>
            <a:off x="0" y="-8467"/>
            <a:ext cx="12192005" cy="6866467"/>
            <a:chOff x="0" y="-8467"/>
            <a:chExt cx="12192005" cy="6866467"/>
          </a:xfrm>
        </p:grpSpPr>
        <p:cxnSp>
          <p:nvCxnSpPr>
            <p:cNvPr id="3" name="Straight Connector 19">
              <a:extLst>
                <a:ext uri="{FF2B5EF4-FFF2-40B4-BE49-F238E27FC236}">
                  <a16:creationId xmlns:a16="http://schemas.microsoft.com/office/drawing/2014/main" id="{53564DB4-633A-FEB4-4BBB-E9440436DD0C}"/>
                </a:ext>
              </a:extLst>
            </p:cNvPr>
            <p:cNvCxnSpPr/>
            <p:nvPr/>
          </p:nvCxnSpPr>
          <p:spPr>
            <a:xfrm>
              <a:off x="9371008" y="0"/>
              <a:ext cx="1219207" cy="6858000"/>
            </a:xfrm>
            <a:prstGeom prst="straightConnector1">
              <a:avLst/>
            </a:prstGeom>
            <a:noFill/>
            <a:ln w="9528" cap="rnd">
              <a:solidFill>
                <a:srgbClr val="5FCBEF">
                  <a:alpha val="70000"/>
                </a:srgbClr>
              </a:solidFill>
              <a:prstDash val="solid"/>
            </a:ln>
          </p:spPr>
        </p:cxnSp>
        <p:cxnSp>
          <p:nvCxnSpPr>
            <p:cNvPr id="4" name="Straight Connector 20">
              <a:extLst>
                <a:ext uri="{FF2B5EF4-FFF2-40B4-BE49-F238E27FC236}">
                  <a16:creationId xmlns:a16="http://schemas.microsoft.com/office/drawing/2014/main" id="{EE711B7E-2B35-CCF1-10D9-7FD729A9EFCB}"/>
                </a:ext>
              </a:extLst>
            </p:cNvPr>
            <p:cNvCxnSpPr/>
            <p:nvPr/>
          </p:nvCxnSpPr>
          <p:spPr>
            <a:xfrm flipH="1">
              <a:off x="7425266" y="3681410"/>
              <a:ext cx="4763557" cy="3176590"/>
            </a:xfrm>
            <a:prstGeom prst="straightConnector1">
              <a:avLst/>
            </a:prstGeom>
            <a:noFill/>
            <a:ln w="9528" cap="rnd">
              <a:solidFill>
                <a:srgbClr val="5FCBEF">
                  <a:alpha val="70000"/>
                </a:srgbClr>
              </a:solidFill>
              <a:prstDash val="solid"/>
            </a:ln>
          </p:spPr>
        </p:cxnSp>
        <p:sp>
          <p:nvSpPr>
            <p:cNvPr id="5" name="Rectangle 23">
              <a:extLst>
                <a:ext uri="{FF2B5EF4-FFF2-40B4-BE49-F238E27FC236}">
                  <a16:creationId xmlns:a16="http://schemas.microsoft.com/office/drawing/2014/main" id="{0DE3B387-FD86-E48B-BCF4-69F89B848C6C}"/>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val f2"/>
                <a:gd name="f9" fmla="val f3"/>
                <a:gd name="f10" fmla="val f4"/>
                <a:gd name="f11" fmla="+- f10 0 f8"/>
                <a:gd name="f12" fmla="+- f9 0 f8"/>
                <a:gd name="f13" fmla="*/ f12 1 3007349"/>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3007349" h="6866467">
                  <a:moveTo>
                    <a:pt x="f5" y="f2"/>
                  </a:moveTo>
                  <a:lnTo>
                    <a:pt x="f3" y="f2"/>
                  </a:lnTo>
                  <a:lnTo>
                    <a:pt x="f3" y="f4"/>
                  </a:lnTo>
                  <a:lnTo>
                    <a:pt x="f2" y="f4"/>
                  </a:lnTo>
                  <a:lnTo>
                    <a:pt x="f5" y="f2"/>
                  </a:lnTo>
                  <a:close/>
                </a:path>
              </a:pathLst>
            </a:custGeom>
            <a:solidFill>
              <a:srgbClr val="5FCBEF">
                <a:alpha val="36000"/>
              </a:srgbClr>
            </a:solidFill>
            <a:ln cap="rnd">
              <a:noFill/>
              <a:prstDash val="solid"/>
            </a:ln>
          </p:spPr>
          <p:txBody>
            <a:bodyPr lIns="0" tIns="0" rIns="0" bIns="0"/>
            <a:lstStyle/>
            <a:p>
              <a:endParaRPr lang="en-GB"/>
            </a:p>
          </p:txBody>
        </p:sp>
        <p:sp>
          <p:nvSpPr>
            <p:cNvPr id="6" name="Rectangle 25">
              <a:extLst>
                <a:ext uri="{FF2B5EF4-FFF2-40B4-BE49-F238E27FC236}">
                  <a16:creationId xmlns:a16="http://schemas.microsoft.com/office/drawing/2014/main" id="{1D052A03-EA0C-A369-523C-A453D2EC3011}"/>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val f2"/>
                <a:gd name="f9" fmla="val f3"/>
                <a:gd name="f10" fmla="val f4"/>
                <a:gd name="f11" fmla="+- f10 0 f8"/>
                <a:gd name="f12" fmla="+- f9 0 f8"/>
                <a:gd name="f13" fmla="*/ f12 1 2573311"/>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573311" h="6866467">
                  <a:moveTo>
                    <a:pt x="f2" y="f2"/>
                  </a:moveTo>
                  <a:lnTo>
                    <a:pt x="f3" y="f2"/>
                  </a:lnTo>
                  <a:lnTo>
                    <a:pt x="f3" y="f4"/>
                  </a:lnTo>
                  <a:lnTo>
                    <a:pt x="f5" y="f4"/>
                  </a:lnTo>
                  <a:lnTo>
                    <a:pt x="f2" y="f2"/>
                  </a:lnTo>
                  <a:close/>
                </a:path>
              </a:pathLst>
            </a:custGeom>
            <a:solidFill>
              <a:srgbClr val="5FCBEF">
                <a:alpha val="20000"/>
              </a:srgbClr>
            </a:solidFill>
            <a:ln cap="rnd">
              <a:noFill/>
              <a:prstDash val="solid"/>
            </a:ln>
          </p:spPr>
          <p:txBody>
            <a:bodyPr lIns="0" tIns="0" rIns="0" bIns="0"/>
            <a:lstStyle/>
            <a:p>
              <a:endParaRPr lang="en-GB"/>
            </a:p>
          </p:txBody>
        </p:sp>
        <p:sp>
          <p:nvSpPr>
            <p:cNvPr id="7" name="Isosceles Triangle 23">
              <a:extLst>
                <a:ext uri="{FF2B5EF4-FFF2-40B4-BE49-F238E27FC236}">
                  <a16:creationId xmlns:a16="http://schemas.microsoft.com/office/drawing/2014/main" id="{8002A96D-E9A5-D1D5-AD05-8E273EF09C2B}"/>
                </a:ext>
              </a:extLst>
            </p:cNvPr>
            <p:cNvSpPr/>
            <p:nvPr/>
          </p:nvSpPr>
          <p:spPr>
            <a:xfrm>
              <a:off x="8932334" y="3047996"/>
              <a:ext cx="3259671" cy="3810003"/>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17B0E4">
                <a:alpha val="66000"/>
              </a:srgbClr>
            </a:solidFill>
            <a:ln cap="rnd">
              <a:noFill/>
              <a:prstDash val="solid"/>
            </a:ln>
          </p:spPr>
          <p:txBody>
            <a:bodyPr lIns="0" tIns="0" rIns="0" bIns="0"/>
            <a:lstStyle/>
            <a:p>
              <a:endParaRPr lang="en-GB"/>
            </a:p>
          </p:txBody>
        </p:sp>
        <p:sp>
          <p:nvSpPr>
            <p:cNvPr id="8" name="Rectangle 27">
              <a:extLst>
                <a:ext uri="{FF2B5EF4-FFF2-40B4-BE49-F238E27FC236}">
                  <a16:creationId xmlns:a16="http://schemas.microsoft.com/office/drawing/2014/main" id="{0F16D6D0-C7DA-0D6C-CB02-BD5E7E92633B}"/>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val f2"/>
                <a:gd name="f9" fmla="val f3"/>
                <a:gd name="f10" fmla="val f4"/>
                <a:gd name="f11" fmla="+- f10 0 f8"/>
                <a:gd name="f12" fmla="+- f9 0 f8"/>
                <a:gd name="f13" fmla="*/ f12 1 2858013"/>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858013" h="6866467">
                  <a:moveTo>
                    <a:pt x="f2" y="f2"/>
                  </a:moveTo>
                  <a:lnTo>
                    <a:pt x="f3" y="f2"/>
                  </a:lnTo>
                  <a:lnTo>
                    <a:pt x="f3" y="f4"/>
                  </a:lnTo>
                  <a:lnTo>
                    <a:pt x="f5" y="f4"/>
                  </a:lnTo>
                  <a:lnTo>
                    <a:pt x="f2" y="f2"/>
                  </a:lnTo>
                  <a:close/>
                </a:path>
              </a:pathLst>
            </a:custGeom>
            <a:solidFill>
              <a:srgbClr val="17B0E4">
                <a:alpha val="50000"/>
              </a:srgbClr>
            </a:solidFill>
            <a:ln cap="rnd">
              <a:noFill/>
              <a:prstDash val="solid"/>
            </a:ln>
          </p:spPr>
          <p:txBody>
            <a:bodyPr lIns="0" tIns="0" rIns="0" bIns="0"/>
            <a:lstStyle/>
            <a:p>
              <a:endParaRPr lang="en-GB"/>
            </a:p>
          </p:txBody>
        </p:sp>
        <p:sp>
          <p:nvSpPr>
            <p:cNvPr id="9" name="Rectangle 28">
              <a:extLst>
                <a:ext uri="{FF2B5EF4-FFF2-40B4-BE49-F238E27FC236}">
                  <a16:creationId xmlns:a16="http://schemas.microsoft.com/office/drawing/2014/main" id="{F8D3BEA0-4426-031D-98B5-F5E6233E7D10}"/>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val f2"/>
                <a:gd name="f9" fmla="val f3"/>
                <a:gd name="f10" fmla="val f4"/>
                <a:gd name="f11" fmla="+- f10 0 f8"/>
                <a:gd name="f12" fmla="+- f9 0 f8"/>
                <a:gd name="f13" fmla="*/ f12 1 1290094"/>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90094" h="6858000">
                  <a:moveTo>
                    <a:pt x="f5" y="f2"/>
                  </a:moveTo>
                  <a:lnTo>
                    <a:pt x="f3" y="f2"/>
                  </a:lnTo>
                  <a:lnTo>
                    <a:pt x="f3" y="f4"/>
                  </a:lnTo>
                  <a:lnTo>
                    <a:pt x="f2" y="f4"/>
                  </a:lnTo>
                  <a:lnTo>
                    <a:pt x="f5" y="f2"/>
                  </a:lnTo>
                  <a:close/>
                </a:path>
              </a:pathLst>
            </a:custGeom>
            <a:solidFill>
              <a:srgbClr val="2E83C3">
                <a:alpha val="70000"/>
              </a:srgbClr>
            </a:solidFill>
            <a:ln cap="rnd">
              <a:noFill/>
              <a:prstDash val="solid"/>
            </a:ln>
          </p:spPr>
          <p:txBody>
            <a:bodyPr lIns="0" tIns="0" rIns="0" bIns="0"/>
            <a:lstStyle/>
            <a:p>
              <a:endParaRPr lang="en-GB"/>
            </a:p>
          </p:txBody>
        </p:sp>
        <p:sp>
          <p:nvSpPr>
            <p:cNvPr id="10" name="Rectangle 29">
              <a:extLst>
                <a:ext uri="{FF2B5EF4-FFF2-40B4-BE49-F238E27FC236}">
                  <a16:creationId xmlns:a16="http://schemas.microsoft.com/office/drawing/2014/main" id="{7F15C25D-FE09-C60A-7F84-AB5A8E2BE68A}"/>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val f2"/>
                <a:gd name="f9" fmla="val f3"/>
                <a:gd name="f10" fmla="val f4"/>
                <a:gd name="f11" fmla="+- f10 0 f8"/>
                <a:gd name="f12" fmla="+- f9 0 f8"/>
                <a:gd name="f13" fmla="*/ f12 1 1249825"/>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49825" h="6858000">
                  <a:moveTo>
                    <a:pt x="f2" y="f2"/>
                  </a:moveTo>
                  <a:lnTo>
                    <a:pt x="f3" y="f2"/>
                  </a:lnTo>
                  <a:lnTo>
                    <a:pt x="f3" y="f4"/>
                  </a:lnTo>
                  <a:lnTo>
                    <a:pt x="f5" y="f4"/>
                  </a:lnTo>
                  <a:lnTo>
                    <a:pt x="f2" y="f2"/>
                  </a:lnTo>
                  <a:close/>
                </a:path>
              </a:pathLst>
            </a:custGeom>
            <a:solidFill>
              <a:srgbClr val="236292">
                <a:alpha val="80000"/>
              </a:srgbClr>
            </a:solidFill>
            <a:ln cap="rnd">
              <a:noFill/>
              <a:prstDash val="solid"/>
            </a:ln>
          </p:spPr>
          <p:txBody>
            <a:bodyPr lIns="0" tIns="0" rIns="0" bIns="0"/>
            <a:lstStyle/>
            <a:p>
              <a:endParaRPr lang="en-GB"/>
            </a:p>
          </p:txBody>
        </p:sp>
        <p:sp>
          <p:nvSpPr>
            <p:cNvPr id="11" name="Isosceles Triangle 27">
              <a:extLst>
                <a:ext uri="{FF2B5EF4-FFF2-40B4-BE49-F238E27FC236}">
                  <a16:creationId xmlns:a16="http://schemas.microsoft.com/office/drawing/2014/main" id="{D23FEB63-B60B-4E8D-5ADA-123296678AF0}"/>
                </a:ext>
              </a:extLst>
            </p:cNvPr>
            <p:cNvSpPr/>
            <p:nvPr/>
          </p:nvSpPr>
          <p:spPr>
            <a:xfrm>
              <a:off x="10371664" y="3589870"/>
              <a:ext cx="1817159" cy="3268129"/>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17B0E4">
                <a:alpha val="66000"/>
              </a:srgbClr>
            </a:solidFill>
            <a:ln cap="rnd">
              <a:noFill/>
              <a:prstDash val="solid"/>
            </a:ln>
          </p:spPr>
          <p:txBody>
            <a:bodyPr lIns="0" tIns="0" rIns="0" bIns="0"/>
            <a:lstStyle/>
            <a:p>
              <a:endParaRPr lang="en-GB"/>
            </a:p>
          </p:txBody>
        </p:sp>
        <p:sp>
          <p:nvSpPr>
            <p:cNvPr id="12" name="Isosceles Triangle 18">
              <a:extLst>
                <a:ext uri="{FF2B5EF4-FFF2-40B4-BE49-F238E27FC236}">
                  <a16:creationId xmlns:a16="http://schemas.microsoft.com/office/drawing/2014/main" id="{8F6CFFD3-BAC2-1D69-BF70-30A2A63AD475}"/>
                </a:ext>
              </a:extLst>
            </p:cNvPr>
            <p:cNvSpPr/>
            <p:nvPr/>
          </p:nvSpPr>
          <p:spPr>
            <a:xfrm>
              <a:off x="0" y="4013201"/>
              <a:ext cx="448732" cy="2844798"/>
            </a:xfrm>
            <a:custGeom>
              <a:avLst>
                <a:gd name="f8" fmla="val 0"/>
              </a:avLst>
              <a:gdLst>
                <a:gd name="f1" fmla="val 10800000"/>
                <a:gd name="f2" fmla="val 5400000"/>
                <a:gd name="f3" fmla="val 180"/>
                <a:gd name="f4" fmla="val w"/>
                <a:gd name="f5" fmla="val h"/>
                <a:gd name="f6" fmla="val ss"/>
                <a:gd name="f7" fmla="val 0"/>
                <a:gd name="f8" fmla="val 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5FCBEF">
                <a:alpha val="70000"/>
              </a:srgbClr>
            </a:solidFill>
            <a:ln cap="rnd">
              <a:noFill/>
              <a:prstDash val="solid"/>
            </a:ln>
          </p:spPr>
          <p:txBody>
            <a:bodyPr lIns="0" tIns="0" rIns="0" bIns="0"/>
            <a:lstStyle/>
            <a:p>
              <a:endParaRPr lang="en-GB"/>
            </a:p>
          </p:txBody>
        </p:sp>
      </p:grpSp>
      <p:sp>
        <p:nvSpPr>
          <p:cNvPr id="13" name="Title Placeholder 1">
            <a:extLst>
              <a:ext uri="{FF2B5EF4-FFF2-40B4-BE49-F238E27FC236}">
                <a16:creationId xmlns:a16="http://schemas.microsoft.com/office/drawing/2014/main" id="{75484548-98F1-D9A7-FAAE-BED634A6DE28}"/>
              </a:ext>
            </a:extLst>
          </p:cNvPr>
          <p:cNvSpPr txBox="1">
            <a:spLocks noGrp="1"/>
          </p:cNvSpPr>
          <p:nvPr>
            <p:ph type="title"/>
          </p:nvPr>
        </p:nvSpPr>
        <p:spPr>
          <a:xfrm>
            <a:off x="677332" y="609603"/>
            <a:ext cx="8596667" cy="1320795"/>
          </a:xfrm>
          <a:prstGeom prst="rect">
            <a:avLst/>
          </a:prstGeom>
          <a:noFill/>
          <a:ln>
            <a:noFill/>
          </a:ln>
        </p:spPr>
        <p:txBody>
          <a:bodyPr vert="horz" wrap="square" lIns="91440" tIns="45720" rIns="91440" bIns="45720" anchor="t" anchorCtr="0" compatLnSpc="1">
            <a:normAutofit/>
          </a:bodyPr>
          <a:lstStyle/>
          <a:p>
            <a:pPr lvl="0"/>
            <a:r>
              <a:rPr lang="en-GB"/>
              <a:t>Click to edit Master title style</a:t>
            </a:r>
            <a:endParaRPr lang="en-US"/>
          </a:p>
        </p:txBody>
      </p:sp>
      <p:sp>
        <p:nvSpPr>
          <p:cNvPr id="14" name="Text Placeholder 2">
            <a:extLst>
              <a:ext uri="{FF2B5EF4-FFF2-40B4-BE49-F238E27FC236}">
                <a16:creationId xmlns:a16="http://schemas.microsoft.com/office/drawing/2014/main" id="{7001F0C1-39DD-7D30-D0A3-F72B9B2E17F9}"/>
              </a:ext>
            </a:extLst>
          </p:cNvPr>
          <p:cNvSpPr txBox="1">
            <a:spLocks noGrp="1"/>
          </p:cNvSpPr>
          <p:nvPr>
            <p:ph type="body" idx="1"/>
          </p:nvPr>
        </p:nvSpPr>
        <p:spPr>
          <a:xfrm>
            <a:off x="677332" y="2160590"/>
            <a:ext cx="8596667" cy="3880768"/>
          </a:xfrm>
          <a:prstGeom prst="rect">
            <a:avLst/>
          </a:prstGeom>
          <a:noFill/>
          <a:ln>
            <a:noFill/>
          </a:ln>
        </p:spPr>
        <p:txBody>
          <a:bodyPr vert="horz" wrap="square" lIns="91440" tIns="45720" rIns="91440" bIns="45720" anchor="t" anchorCtr="0" compatLnSpc="1">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5" name="Date Placeholder 3">
            <a:extLst>
              <a:ext uri="{FF2B5EF4-FFF2-40B4-BE49-F238E27FC236}">
                <a16:creationId xmlns:a16="http://schemas.microsoft.com/office/drawing/2014/main" id="{3CE87DC6-CDDE-1848-88EF-0E02E1593110}"/>
              </a:ext>
            </a:extLst>
          </p:cNvPr>
          <p:cNvSpPr txBox="1">
            <a:spLocks noGrp="1"/>
          </p:cNvSpPr>
          <p:nvPr>
            <p:ph type="dt" sz="half" idx="2"/>
          </p:nvPr>
        </p:nvSpPr>
        <p:spPr>
          <a:xfrm>
            <a:off x="7205133" y="6041358"/>
            <a:ext cx="9119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900" b="0" i="0" u="none" strike="noStrike" kern="1200" cap="none" spc="0" baseline="0">
                <a:solidFill>
                  <a:srgbClr val="898989"/>
                </a:solidFill>
                <a:uFillTx/>
                <a:latin typeface="Trebuchet MS"/>
              </a:defRPr>
            </a:lvl1pPr>
          </a:lstStyle>
          <a:p>
            <a:pPr lvl="0"/>
            <a:fld id="{B2CAC9B9-F0F5-40A1-A21B-FEEBB6DFB177}" type="datetime1">
              <a:rPr lang="en-GB"/>
              <a:pPr lvl="0"/>
              <a:t>02/07/2026</a:t>
            </a:fld>
            <a:endParaRPr lang="en-GB"/>
          </a:p>
        </p:txBody>
      </p:sp>
      <p:sp>
        <p:nvSpPr>
          <p:cNvPr id="16" name="Footer Placeholder 4">
            <a:extLst>
              <a:ext uri="{FF2B5EF4-FFF2-40B4-BE49-F238E27FC236}">
                <a16:creationId xmlns:a16="http://schemas.microsoft.com/office/drawing/2014/main" id="{1240280E-9974-08C4-E99E-EA835F8A0A32}"/>
              </a:ext>
            </a:extLst>
          </p:cNvPr>
          <p:cNvSpPr txBox="1">
            <a:spLocks noGrp="1"/>
          </p:cNvSpPr>
          <p:nvPr>
            <p:ph type="ftr" sz="quarter" idx="3"/>
          </p:nvPr>
        </p:nvSpPr>
        <p:spPr>
          <a:xfrm>
            <a:off x="677332" y="6041358"/>
            <a:ext cx="6297609"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900" b="0" i="0" u="none" strike="noStrike" kern="1200" cap="none" spc="0" baseline="0">
                <a:solidFill>
                  <a:srgbClr val="898989"/>
                </a:solidFill>
                <a:uFillTx/>
                <a:latin typeface="Trebuchet MS"/>
              </a:defRPr>
            </a:lvl1pPr>
          </a:lstStyle>
          <a:p>
            <a:pPr lvl="0"/>
            <a:endParaRPr lang="en-GB"/>
          </a:p>
        </p:txBody>
      </p:sp>
      <p:sp>
        <p:nvSpPr>
          <p:cNvPr id="17" name="Slide Number Placeholder 5">
            <a:extLst>
              <a:ext uri="{FF2B5EF4-FFF2-40B4-BE49-F238E27FC236}">
                <a16:creationId xmlns:a16="http://schemas.microsoft.com/office/drawing/2014/main" id="{6AE10504-8D67-29EE-869F-0F29BF7077E4}"/>
              </a:ext>
            </a:extLst>
          </p:cNvPr>
          <p:cNvSpPr txBox="1">
            <a:spLocks noGrp="1"/>
          </p:cNvSpPr>
          <p:nvPr>
            <p:ph type="sldNum" sz="quarter" idx="4"/>
          </p:nvPr>
        </p:nvSpPr>
        <p:spPr>
          <a:xfrm>
            <a:off x="8590659" y="6041358"/>
            <a:ext cx="6833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900" b="0" i="0" u="none" strike="noStrike" kern="1200" cap="none" spc="0" baseline="0">
                <a:solidFill>
                  <a:srgbClr val="5FCBEF"/>
                </a:solidFill>
                <a:uFillTx/>
                <a:latin typeface="Trebuchet MS"/>
              </a:defRPr>
            </a:lvl1pPr>
          </a:lstStyle>
          <a:p>
            <a:pPr lvl="0"/>
            <a:fld id="{831C76BA-F95B-44B0-AF24-1EDBF098CE3C}"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marL="0" marR="0" lvl="0" indent="0" algn="l" defTabSz="457200" rtl="0" fontAlgn="auto" hangingPunct="1">
        <a:lnSpc>
          <a:spcPct val="100000"/>
        </a:lnSpc>
        <a:spcBef>
          <a:spcPts val="0"/>
        </a:spcBef>
        <a:spcAft>
          <a:spcPts val="0"/>
        </a:spcAft>
        <a:buNone/>
        <a:tabLst/>
        <a:defRPr lang="en-GB" sz="3600" b="0" i="0" u="none" strike="noStrike" kern="1200" cap="none" spc="0" baseline="0">
          <a:solidFill>
            <a:srgbClr val="5FCBEF"/>
          </a:solidFill>
          <a:uFillTx/>
          <a:latin typeface="Trebuchet MS"/>
        </a:defRPr>
      </a:lvl1pPr>
    </p:titleStyle>
    <p:bodyStyle>
      <a:lvl1pPr marL="342900" marR="0" lvl="0" indent="-342900" algn="l" defTabSz="457200" rtl="0" fontAlgn="auto" hangingPunct="1">
        <a:lnSpc>
          <a:spcPct val="100000"/>
        </a:lnSpc>
        <a:spcBef>
          <a:spcPts val="1000"/>
        </a:spcBef>
        <a:spcAft>
          <a:spcPts val="0"/>
        </a:spcAft>
        <a:buClr>
          <a:srgbClr val="5FCBEF"/>
        </a:buClr>
        <a:buSzPct val="80000"/>
        <a:buFont typeface="Wingdings 3"/>
        <a:buChar char=""/>
        <a:tabLst/>
        <a:defRPr lang="en-GB" sz="1800" b="0" i="0" u="none" strike="noStrike" kern="1200" cap="none" spc="0" baseline="0">
          <a:solidFill>
            <a:srgbClr val="404040"/>
          </a:solidFill>
          <a:uFillTx/>
          <a:latin typeface="Trebuchet MS"/>
        </a:defRPr>
      </a:lvl1pPr>
      <a:lvl2pPr marL="742950" marR="0" lvl="1" indent="-285750" algn="l" defTabSz="457200" rtl="0" fontAlgn="auto" hangingPunct="1">
        <a:lnSpc>
          <a:spcPct val="100000"/>
        </a:lnSpc>
        <a:spcBef>
          <a:spcPts val="1000"/>
        </a:spcBef>
        <a:spcAft>
          <a:spcPts val="0"/>
        </a:spcAft>
        <a:buClr>
          <a:srgbClr val="5FCBEF"/>
        </a:buClr>
        <a:buSzPct val="80000"/>
        <a:buFont typeface="Wingdings 3"/>
        <a:buChar char=""/>
        <a:tabLst/>
        <a:defRPr lang="en-GB" sz="1600" b="0" i="0" u="none" strike="noStrike" kern="1200" cap="none" spc="0" baseline="0">
          <a:solidFill>
            <a:srgbClr val="404040"/>
          </a:solidFill>
          <a:uFillTx/>
          <a:latin typeface="Trebuchet MS"/>
        </a:defRPr>
      </a:lvl2pPr>
      <a:lvl3pPr marL="1143000" marR="0" lvl="2" indent="-228600" algn="l" defTabSz="457200" rtl="0" fontAlgn="auto" hangingPunct="1">
        <a:lnSpc>
          <a:spcPct val="100000"/>
        </a:lnSpc>
        <a:spcBef>
          <a:spcPts val="1000"/>
        </a:spcBef>
        <a:spcAft>
          <a:spcPts val="0"/>
        </a:spcAft>
        <a:buClr>
          <a:srgbClr val="5FCBEF"/>
        </a:buClr>
        <a:buSzPct val="80000"/>
        <a:buFont typeface="Wingdings 3"/>
        <a:buChar char=""/>
        <a:tabLst/>
        <a:defRPr lang="en-GB" sz="1400" b="0" i="0" u="none" strike="noStrike" kern="1200" cap="none" spc="0" baseline="0">
          <a:solidFill>
            <a:srgbClr val="404040"/>
          </a:solidFill>
          <a:uFillTx/>
          <a:latin typeface="Trebuchet MS"/>
        </a:defRPr>
      </a:lvl3pPr>
      <a:lvl4pPr marL="1600200" marR="0" lvl="3" indent="-228600" algn="l" defTabSz="457200" rtl="0" fontAlgn="auto" hangingPunct="1">
        <a:lnSpc>
          <a:spcPct val="100000"/>
        </a:lnSpc>
        <a:spcBef>
          <a:spcPts val="1000"/>
        </a:spcBef>
        <a:spcAft>
          <a:spcPts val="0"/>
        </a:spcAft>
        <a:buClr>
          <a:srgbClr val="5FCBEF"/>
        </a:buClr>
        <a:buSzPct val="80000"/>
        <a:buFont typeface="Wingdings 3"/>
        <a:buChar char=""/>
        <a:tabLst/>
        <a:defRPr lang="en-GB" sz="1200" b="0" i="0" u="none" strike="noStrike" kern="1200" cap="none" spc="0" baseline="0">
          <a:solidFill>
            <a:srgbClr val="404040"/>
          </a:solidFill>
          <a:uFillTx/>
          <a:latin typeface="Trebuchet MS"/>
        </a:defRPr>
      </a:lvl4pPr>
      <a:lvl5pPr marL="2057400" marR="0" lvl="4" indent="-228600" algn="l" defTabSz="457200" rtl="0" fontAlgn="auto" hangingPunct="1">
        <a:lnSpc>
          <a:spcPct val="100000"/>
        </a:lnSpc>
        <a:spcBef>
          <a:spcPts val="1000"/>
        </a:spcBef>
        <a:spcAft>
          <a:spcPts val="0"/>
        </a:spcAft>
        <a:buClr>
          <a:srgbClr val="5FCBEF"/>
        </a:buClr>
        <a:buSzPct val="80000"/>
        <a:buFont typeface="Wingdings 3"/>
        <a:buChar char=""/>
        <a:tabLst/>
        <a:defRPr lang="en-GB" sz="1200" b="0" i="0" u="none" strike="noStrike" kern="1200" cap="none" spc="0" baseline="0">
          <a:solidFill>
            <a:srgbClr val="404040"/>
          </a:solidFill>
          <a:uFillTx/>
          <a:latin typeface="Trebuchet M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Data" Target="../diagrams/data1.xml"/><Relationship Id="rId13" Type="http://schemas.openxmlformats.org/officeDocument/2006/relationships/image" Target="../media/image4.svg"/><Relationship Id="rId18" Type="http://schemas.openxmlformats.org/officeDocument/2006/relationships/image" Target="../media/image9.svg"/><Relationship Id="rId26" Type="http://schemas.openxmlformats.org/officeDocument/2006/relationships/diagramData" Target="../diagrams/data2.xml"/><Relationship Id="rId3" Type="http://schemas.openxmlformats.org/officeDocument/2006/relationships/hyperlink" Target="mailto:2231782@student.uwtsd.ac.uk" TargetMode="External"/><Relationship Id="rId21" Type="http://schemas.openxmlformats.org/officeDocument/2006/relationships/image" Target="../media/image12.svg"/><Relationship Id="rId7" Type="http://schemas.openxmlformats.org/officeDocument/2006/relationships/hyperlink" Target="https://www.nhs.uk/" TargetMode="External"/><Relationship Id="rId12" Type="http://schemas.microsoft.com/office/2007/relationships/diagramDrawing" Target="../diagrams/drawing1.xml"/><Relationship Id="rId17" Type="http://schemas.openxmlformats.org/officeDocument/2006/relationships/image" Target="../media/image8.png"/><Relationship Id="rId25" Type="http://schemas.openxmlformats.org/officeDocument/2006/relationships/image" Target="../media/image16.svg"/><Relationship Id="rId2" Type="http://schemas.openxmlformats.org/officeDocument/2006/relationships/notesSlide" Target="../notesSlides/notesSlide1.xml"/><Relationship Id="rId16" Type="http://schemas.openxmlformats.org/officeDocument/2006/relationships/image" Target="../media/image7.svg"/><Relationship Id="rId20" Type="http://schemas.openxmlformats.org/officeDocument/2006/relationships/image" Target="../media/image11.png"/><Relationship Id="rId29" Type="http://schemas.openxmlformats.org/officeDocument/2006/relationships/diagramColors" Target="../diagrams/colors2.xml"/><Relationship Id="rId1" Type="http://schemas.openxmlformats.org/officeDocument/2006/relationships/slideLayout" Target="../slideLayouts/slideLayout7.xml"/><Relationship Id="rId6" Type="http://schemas.openxmlformats.org/officeDocument/2006/relationships/hyperlink" Target="https://www.who.int/teams/social-determinants-of-health/demographic-change-and-healthy-ageing/social-isolation-and-loneliness" TargetMode="External"/><Relationship Id="rId11" Type="http://schemas.openxmlformats.org/officeDocument/2006/relationships/diagramColors" Target="../diagrams/colors1.xml"/><Relationship Id="rId24" Type="http://schemas.openxmlformats.org/officeDocument/2006/relationships/image" Target="../media/image15.svg"/><Relationship Id="rId5" Type="http://schemas.openxmlformats.org/officeDocument/2006/relationships/hyperlink" Target="https://www.england.nhs.uk/personalisedcare/social-prescribing/" TargetMode="External"/><Relationship Id="rId15" Type="http://schemas.openxmlformats.org/officeDocument/2006/relationships/image" Target="../media/image6.svg"/><Relationship Id="rId23" Type="http://schemas.openxmlformats.org/officeDocument/2006/relationships/image" Target="../media/image14.svg"/><Relationship Id="rId28" Type="http://schemas.openxmlformats.org/officeDocument/2006/relationships/diagramQuickStyle" Target="../diagrams/quickStyle2.xml"/><Relationship Id="rId10" Type="http://schemas.openxmlformats.org/officeDocument/2006/relationships/diagramQuickStyle" Target="../diagrams/quickStyle1.xml"/><Relationship Id="rId19" Type="http://schemas.openxmlformats.org/officeDocument/2006/relationships/image" Target="../media/image10.svg"/><Relationship Id="rId31" Type="http://schemas.openxmlformats.org/officeDocument/2006/relationships/image" Target="../media/image23.svg"/><Relationship Id="rId4" Type="http://schemas.openxmlformats.org/officeDocument/2006/relationships/hyperlink" Target="https://www.ageuk.org.uk/our-impact/policy-research/loneliness-research-and-resources/" TargetMode="External"/><Relationship Id="rId9" Type="http://schemas.openxmlformats.org/officeDocument/2006/relationships/diagramLayout" Target="../diagrams/layout1.xml"/><Relationship Id="rId14" Type="http://schemas.openxmlformats.org/officeDocument/2006/relationships/image" Target="../media/image5.svg"/><Relationship Id="rId22" Type="http://schemas.openxmlformats.org/officeDocument/2006/relationships/image" Target="../media/image13.svg"/><Relationship Id="rId27" Type="http://schemas.openxmlformats.org/officeDocument/2006/relationships/diagramLayout" Target="../diagrams/layout2.xml"/><Relationship Id="rId30" Type="http://schemas.microsoft.com/office/2007/relationships/diagramDrawing" Target="../diagrams/drawing2.xml"/></Relationships>
</file>

<file path=ppt/slides/slide1.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Rectangle: Rounded Corners 2">
            <a:extLst>
              <a:ext uri="{FF2B5EF4-FFF2-40B4-BE49-F238E27FC236}">
                <a16:creationId xmlns:a16="http://schemas.microsoft.com/office/drawing/2014/main" id="{6A5F9B1C-7845-F0BA-9DFE-D3ABCB43556B}"/>
              </a:ext>
            </a:extLst>
          </p:cNvPr>
          <p:cNvSpPr/>
          <p:nvPr/>
        </p:nvSpPr>
        <p:spPr>
          <a:xfrm>
            <a:off x="27414" y="21704"/>
            <a:ext cx="12097390" cy="589624"/>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EBEBEB"/>
          </a:solidFill>
          <a:ln w="19046" cap="rnd">
            <a:solidFill>
              <a:srgbClr val="96D141"/>
            </a:solidFill>
            <a:prstDash val="solid"/>
          </a:ln>
          <a:effectLst>
            <a:outerShdw blurRad="50800" dist="38100" dir="2700000" algn="tl" rotWithShape="0">
              <a:prstClr val="black">
                <a:alpha val="40000"/>
              </a:prstClr>
            </a:outerShdw>
          </a:effectLst>
          <a:scene3d>
            <a:camera prst="orthographicFront"/>
            <a:lightRig rig="threePt" dir="t"/>
          </a:scene3d>
          <a:sp3d contourW="12700">
            <a:contourClr>
              <a:schemeClr val="tx2">
                <a:lumMod val="75000"/>
                <a:lumOff val="25000"/>
              </a:schemeClr>
            </a:contourClr>
          </a:sp3d>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b="1" i="0" u="none" strike="noStrike" kern="1200" cap="none" spc="0" baseline="0" dirty="0">
                <a:solidFill>
                  <a:srgbClr val="000000"/>
                </a:solidFill>
                <a:uFillTx/>
                <a:latin typeface="Modern Love" panose="04090805081005020601" pitchFamily="82" charset="0"/>
              </a:rPr>
              <a:t>The Impact of Social Isolation on the Mental and Physical Health of Older Adult in UK </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dirty="0">
                <a:solidFill>
                  <a:srgbClr val="000000"/>
                </a:solidFill>
              </a:rPr>
              <a:t>Paula Latorre Restrepo | </a:t>
            </a:r>
            <a:r>
              <a:rPr lang="en-GB" sz="1400" dirty="0">
                <a:solidFill>
                  <a:srgbClr val="000000"/>
                </a:solidFill>
                <a:hlinkClick r:id="rId3"/>
              </a:rPr>
              <a:t>2231782@student.uwtsd.ac.uk</a:t>
            </a:r>
            <a:r>
              <a:rPr lang="en-GB" sz="1400" dirty="0">
                <a:solidFill>
                  <a:srgbClr val="000000"/>
                </a:solidFill>
              </a:rPr>
              <a:t> </a:t>
            </a:r>
            <a:r>
              <a:rPr lang="en-GB" sz="1400" b="1" dirty="0">
                <a:solidFill>
                  <a:srgbClr val="000000"/>
                </a:solidFill>
              </a:rPr>
              <a:t>| Practice-Based Research (LCHS7008)</a:t>
            </a:r>
            <a:endParaRPr lang="en-GB" sz="1400" b="1" i="0" u="none" strike="noStrike" kern="1200" cap="none" spc="0" baseline="0" dirty="0">
              <a:solidFill>
                <a:srgbClr val="000000"/>
              </a:solidFill>
              <a:uFillTx/>
            </a:endParaRPr>
          </a:p>
        </p:txBody>
      </p:sp>
      <p:sp>
        <p:nvSpPr>
          <p:cNvPr id="3" name="Rectangle: Rounded Corners 5">
            <a:extLst>
              <a:ext uri="{FF2B5EF4-FFF2-40B4-BE49-F238E27FC236}">
                <a16:creationId xmlns:a16="http://schemas.microsoft.com/office/drawing/2014/main" id="{11CCE9B4-FFBA-D07F-D653-2FA57017DBB9}"/>
              </a:ext>
            </a:extLst>
          </p:cNvPr>
          <p:cNvSpPr/>
          <p:nvPr/>
        </p:nvSpPr>
        <p:spPr>
          <a:xfrm>
            <a:off x="27415" y="734613"/>
            <a:ext cx="5129710" cy="4742384"/>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19046" cap="rnd">
            <a:solidFill>
              <a:srgbClr val="96D141"/>
            </a:solidFill>
            <a:prstDash val="solid"/>
          </a:ln>
        </p:spPr>
        <p:txBody>
          <a:bodyPr vert="horz" wrap="square" lIns="91440" tIns="45720" rIns="91440" bIns="45720" anchor="t" anchorCtr="0" compatLnSpc="1">
            <a:noAutofit/>
          </a:bodyPr>
          <a:lstStyle/>
          <a:p>
            <a:pPr marR="0" lvl="0" algn="l" defTabSz="457200" rtl="0" fontAlgn="auto" hangingPunct="1">
              <a:spcBef>
                <a:spcPts val="0"/>
              </a:spcBef>
              <a:spcAft>
                <a:spcPts val="0"/>
              </a:spcAft>
              <a:tabLst/>
              <a:defRPr sz="1800" b="0" i="0" u="none" strike="noStrike" kern="0" cap="none" spc="0" baseline="0">
                <a:solidFill>
                  <a:srgbClr val="000000"/>
                </a:solidFill>
                <a:uFillTx/>
              </a:defRPr>
            </a:pPr>
            <a:r>
              <a:rPr lang="en-GB" sz="1100" b="1" u="sng" dirty="0">
                <a:solidFill>
                  <a:srgbClr val="000000"/>
                </a:solidFill>
                <a:latin typeface="Modern Love" panose="04090805081005020601" pitchFamily="82" charset="0"/>
              </a:rPr>
              <a:t>1. INTRODUCCTION/ RATIONALE</a:t>
            </a:r>
          </a:p>
          <a:p>
            <a:pPr algn="ctr" defTabSz="457200">
              <a:defRPr sz="1800" b="0" i="0" u="none" strike="noStrike" kern="0" cap="none" spc="0" baseline="0">
                <a:solidFill>
                  <a:srgbClr val="000000"/>
                </a:solidFill>
                <a:uFillTx/>
              </a:defRPr>
            </a:pPr>
            <a:r>
              <a:rPr lang="en-GB" sz="1000" dirty="0">
                <a:latin typeface="Trebuchet MS" panose="020B0603020202020204" pitchFamily="34" charset="0"/>
              </a:rPr>
              <a:t>Social isolation is now considered one of the main public health challenges for all older adults globally, impacting the wellbeing of one in two of the older adult population (WHO, 2023)</a:t>
            </a: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endParaRPr lang="en-GB" sz="1100" dirty="0">
              <a:solidFill>
                <a:srgbClr val="000000"/>
              </a:solidFill>
              <a:latin typeface="Trebuchet MS" panose="020B0603020202020204" pitchFamily="34" charset="0"/>
            </a:endParaRP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endParaRPr lang="en-GB" sz="1100" dirty="0">
              <a:solidFill>
                <a:srgbClr val="000000"/>
              </a:solidFill>
              <a:latin typeface="Trebuchet MS" panose="020B0603020202020204" pitchFamily="34" charset="0"/>
            </a:endParaRP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endParaRPr lang="en-GB" sz="1400" i="0" strike="noStrike" kern="1200" cap="none" spc="0" baseline="0" dirty="0">
              <a:solidFill>
                <a:srgbClr val="000000"/>
              </a:solidFill>
              <a:uFillTx/>
              <a:latin typeface="Trebuchet MS" panose="020B0603020202020204" pitchFamily="34" charset="0"/>
            </a:endParaRP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endParaRPr lang="en-GB" sz="1400" b="1" dirty="0">
              <a:solidFill>
                <a:srgbClr val="000000"/>
              </a:solidFill>
              <a:latin typeface="Modern Love" panose="04090805081005020601" pitchFamily="82" charset="0"/>
            </a:endParaRP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endParaRPr lang="en-GB" sz="1400" b="1" i="0" strike="noStrike" kern="1200" cap="none" spc="0" baseline="0" dirty="0">
              <a:solidFill>
                <a:srgbClr val="000000"/>
              </a:solidFill>
              <a:uFillTx/>
              <a:latin typeface="Modern Love" panose="04090805081005020601" pitchFamily="82" charset="0"/>
            </a:endParaRP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endParaRPr lang="en-GB" sz="1400" b="1" dirty="0">
              <a:solidFill>
                <a:srgbClr val="000000"/>
              </a:solidFill>
              <a:latin typeface="Modern Love" panose="04090805081005020601" pitchFamily="82" charset="0"/>
            </a:endParaRP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endParaRPr lang="en-GB" sz="1400" b="1" i="0" strike="noStrike" kern="1200" cap="none" spc="0" baseline="0" dirty="0">
              <a:solidFill>
                <a:srgbClr val="000000"/>
              </a:solidFill>
              <a:uFillTx/>
              <a:latin typeface="Modern Love" panose="04090805081005020601" pitchFamily="82" charset="0"/>
            </a:endParaRP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endParaRPr lang="en-GB" sz="1400" b="1" dirty="0">
              <a:solidFill>
                <a:srgbClr val="000000"/>
              </a:solidFill>
              <a:latin typeface="Modern Love" panose="04090805081005020601" pitchFamily="82" charset="0"/>
            </a:endParaRP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endParaRPr lang="en-GB" sz="1400" b="1" i="0" strike="noStrike" kern="1200" cap="none" spc="0" baseline="0" dirty="0">
              <a:solidFill>
                <a:srgbClr val="000000"/>
              </a:solidFill>
              <a:uFillTx/>
              <a:latin typeface="Modern Love" panose="04090805081005020601" pitchFamily="82" charset="0"/>
            </a:endParaRP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endParaRPr lang="en-GB" sz="1400" b="1" dirty="0">
              <a:solidFill>
                <a:srgbClr val="000000"/>
              </a:solidFill>
              <a:latin typeface="Modern Love" panose="04090805081005020601" pitchFamily="82" charset="0"/>
            </a:endParaRP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r>
              <a:rPr lang="en-GB" sz="1000" b="1" i="0" strike="noStrike" kern="1200" cap="none" spc="0" baseline="0" dirty="0">
                <a:solidFill>
                  <a:srgbClr val="000000"/>
                </a:solidFill>
                <a:uFillTx/>
                <a:latin typeface="Modern Love" panose="04090805081005020601" pitchFamily="82" charset="0"/>
              </a:rPr>
              <a:t>RESEACRH Q</a:t>
            </a:r>
            <a:r>
              <a:rPr lang="en-GB" sz="1000" b="1" dirty="0">
                <a:solidFill>
                  <a:srgbClr val="000000"/>
                </a:solidFill>
                <a:latin typeface="Modern Love" panose="04090805081005020601" pitchFamily="82" charset="0"/>
              </a:rPr>
              <a:t>UESTION</a:t>
            </a:r>
          </a:p>
          <a:p>
            <a:pPr defTabSz="457200">
              <a:defRPr sz="1800" b="0" i="0" u="none" strike="noStrike" kern="0" cap="none" spc="0" baseline="0">
                <a:solidFill>
                  <a:srgbClr val="000000"/>
                </a:solidFill>
                <a:uFillTx/>
              </a:defRPr>
            </a:pPr>
            <a:r>
              <a:rPr lang="en-GB" sz="900" b="1" dirty="0"/>
              <a:t> How does social isolation affect the</a:t>
            </a:r>
          </a:p>
          <a:p>
            <a:pPr defTabSz="457200">
              <a:defRPr sz="1800" b="0" i="0" u="none" strike="noStrike" kern="0" cap="none" spc="0" baseline="0">
                <a:solidFill>
                  <a:srgbClr val="000000"/>
                </a:solidFill>
                <a:uFillTx/>
              </a:defRPr>
            </a:pPr>
            <a:r>
              <a:rPr lang="en-GB" sz="900" b="1" dirty="0"/>
              <a:t> mental and physical health of older</a:t>
            </a:r>
          </a:p>
          <a:p>
            <a:pPr defTabSz="457200">
              <a:defRPr sz="1800" b="0" i="0" u="none" strike="noStrike" kern="0" cap="none" spc="0" baseline="0">
                <a:solidFill>
                  <a:srgbClr val="000000"/>
                </a:solidFill>
                <a:uFillTx/>
              </a:defRPr>
            </a:pPr>
            <a:r>
              <a:rPr lang="en-GB" sz="900" b="1" dirty="0"/>
              <a:t> adults living In the UK?</a:t>
            </a:r>
            <a:endParaRPr lang="en-GB" sz="900" dirty="0"/>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endParaRPr lang="en-GB" sz="1000" b="1" i="0" strike="noStrike" kern="1200" cap="none" spc="0" baseline="0" dirty="0">
              <a:solidFill>
                <a:srgbClr val="000000"/>
              </a:solidFill>
              <a:uFillTx/>
              <a:latin typeface="Modern Love" panose="04090805081005020601" pitchFamily="82" charset="0"/>
            </a:endParaRP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r>
              <a:rPr lang="en-GB" sz="1000" b="1" dirty="0">
                <a:solidFill>
                  <a:srgbClr val="000000"/>
                </a:solidFill>
                <a:latin typeface="Modern Love" panose="04090805081005020601" pitchFamily="82" charset="0"/>
              </a:rPr>
              <a:t>AIM</a:t>
            </a: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r>
              <a:rPr lang="en-GB" sz="900" b="1" dirty="0"/>
              <a:t>To</a:t>
            </a:r>
            <a:r>
              <a:rPr lang="en-GB" sz="900" dirty="0"/>
              <a:t> </a:t>
            </a:r>
            <a:r>
              <a:rPr lang="en-GB" sz="900" b="1" dirty="0"/>
              <a:t>explore the impact of social isolation</a:t>
            </a: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r>
              <a:rPr lang="en-GB" sz="900" b="1" dirty="0"/>
              <a:t> on the mental and physical health of</a:t>
            </a: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r>
              <a:rPr lang="en-GB" sz="900" b="1" dirty="0"/>
              <a:t> older adults living in the UK.</a:t>
            </a:r>
          </a:p>
          <a:p>
            <a:pPr marR="0" lvl="0"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endParaRPr lang="en-GB" sz="900" dirty="0">
              <a:solidFill>
                <a:srgbClr val="000000"/>
              </a:solidFill>
              <a:latin typeface="Modern Love" panose="04090805081005020601" pitchFamily="82" charset="0"/>
            </a:endParaRPr>
          </a:p>
          <a:p>
            <a:pPr marR="0" lvl="0" algn="l" defTabSz="457200" rtl="0" fontAlgn="auto" hangingPunct="1">
              <a:lnSpc>
                <a:spcPct val="100000"/>
              </a:lnSpc>
              <a:spcBef>
                <a:spcPts val="0"/>
              </a:spcBef>
              <a:spcAft>
                <a:spcPts val="0"/>
              </a:spcAft>
              <a:tabLst/>
              <a:defRPr sz="1800" b="0" i="0" u="none" strike="noStrike" kern="0" cap="none" spc="0" baseline="0">
                <a:solidFill>
                  <a:srgbClr val="000000"/>
                </a:solidFill>
                <a:uFillTx/>
              </a:defRPr>
            </a:pPr>
            <a:endParaRPr lang="en-GB" sz="1000" b="1" i="0" strike="noStrike" kern="1200" cap="none" spc="0" baseline="0" dirty="0">
              <a:solidFill>
                <a:srgbClr val="000000"/>
              </a:solidFill>
              <a:uFillTx/>
              <a:latin typeface="Modern Love" panose="04090805081005020601" pitchFamily="82" charset="0"/>
            </a:endParaRPr>
          </a:p>
        </p:txBody>
      </p:sp>
      <p:sp>
        <p:nvSpPr>
          <p:cNvPr id="16" name="Rectangle: Rounded Corners 15">
            <a:extLst>
              <a:ext uri="{FF2B5EF4-FFF2-40B4-BE49-F238E27FC236}">
                <a16:creationId xmlns:a16="http://schemas.microsoft.com/office/drawing/2014/main" id="{C67C1BBC-3985-8E18-20E4-2C6597F5BBE2}"/>
              </a:ext>
            </a:extLst>
          </p:cNvPr>
          <p:cNvSpPr/>
          <p:nvPr/>
        </p:nvSpPr>
        <p:spPr>
          <a:xfrm>
            <a:off x="5194300" y="750798"/>
            <a:ext cx="3341290" cy="6042204"/>
          </a:xfrm>
          <a:prstGeom prst="roundRect">
            <a:avLst/>
          </a:prstGeom>
        </p:spPr>
        <p:style>
          <a:lnRef idx="2">
            <a:schemeClr val="accent6"/>
          </a:lnRef>
          <a:fillRef idx="1">
            <a:schemeClr val="lt1"/>
          </a:fillRef>
          <a:effectRef idx="0">
            <a:schemeClr val="accent6"/>
          </a:effectRef>
          <a:fontRef idx="minor">
            <a:schemeClr val="dk1"/>
          </a:fontRef>
        </p:style>
        <p:txBody>
          <a:bodyPr rtlCol="0" anchor="t" anchorCtr="0"/>
          <a:lstStyle/>
          <a:p>
            <a:r>
              <a:rPr lang="en-GB" sz="1400" b="1" dirty="0">
                <a:latin typeface="Modern Love" panose="04090805081005020601" pitchFamily="82" charset="0"/>
              </a:rPr>
              <a:t>2. PREVALENCE</a:t>
            </a:r>
          </a:p>
          <a:p>
            <a:pPr algn="ctr"/>
            <a:r>
              <a:rPr lang="en-GB" sz="900" dirty="0">
                <a:latin typeface="+mj-lt"/>
              </a:rPr>
              <a:t>Social isolation and loneliness are common among older adults in the UK </a:t>
            </a: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pPr algn="ctr"/>
            <a:endParaRPr lang="en-GB" sz="900" dirty="0">
              <a:latin typeface="+mj-lt"/>
            </a:endParaRPr>
          </a:p>
          <a:p>
            <a:endParaRPr lang="en-GB" sz="1400" b="1" dirty="0">
              <a:latin typeface="Modern Love" panose="04090805081005020601" pitchFamily="82" charset="0"/>
            </a:endParaRPr>
          </a:p>
          <a:p>
            <a:endParaRPr lang="en-GB" sz="1400" b="1" dirty="0">
              <a:latin typeface="Modern Love" panose="04090805081005020601" pitchFamily="82" charset="0"/>
            </a:endParaRPr>
          </a:p>
          <a:p>
            <a:endParaRPr lang="en-GB" sz="1400" b="1" dirty="0">
              <a:latin typeface="Modern Love" panose="04090805081005020601" pitchFamily="82" charset="0"/>
            </a:endParaRPr>
          </a:p>
          <a:p>
            <a:endParaRPr lang="en-GB" sz="1400" b="1" dirty="0">
              <a:latin typeface="Modern Love" panose="04090805081005020601" pitchFamily="82" charset="0"/>
            </a:endParaRPr>
          </a:p>
          <a:p>
            <a:endParaRPr lang="en-GB" sz="1400" b="1" dirty="0">
              <a:latin typeface="Modern Love" panose="04090805081005020601" pitchFamily="82" charset="0"/>
            </a:endParaRPr>
          </a:p>
          <a:p>
            <a:pPr algn="ctr"/>
            <a:endParaRPr lang="en-GB" sz="1400" b="1" dirty="0">
              <a:latin typeface="Modern Love" panose="04090805081005020601" pitchFamily="82" charset="0"/>
            </a:endParaRPr>
          </a:p>
          <a:p>
            <a:pPr algn="ctr"/>
            <a:endParaRPr lang="en-GB" sz="1400" b="1" dirty="0">
              <a:latin typeface="Modern Love" panose="04090805081005020601" pitchFamily="82" charset="0"/>
            </a:endParaRPr>
          </a:p>
          <a:p>
            <a:pPr algn="ctr"/>
            <a:r>
              <a:rPr lang="en-GB" sz="1050" b="1" dirty="0">
                <a:latin typeface="+mj-lt"/>
              </a:rPr>
              <a:t>Health consequences linked to social isolation</a:t>
            </a:r>
          </a:p>
          <a:p>
            <a:pPr algn="ctr"/>
            <a:endParaRPr lang="en-GB" sz="1050" b="1" dirty="0">
              <a:latin typeface="+mj-lt"/>
            </a:endParaRPr>
          </a:p>
          <a:p>
            <a:pPr algn="ctr"/>
            <a:endParaRPr lang="en-GB" sz="1050" b="1" dirty="0">
              <a:latin typeface="+mj-lt"/>
            </a:endParaRPr>
          </a:p>
          <a:p>
            <a:endParaRPr lang="en-GB" sz="1000" b="1" dirty="0">
              <a:latin typeface="Modern Love" panose="04090805081005020601" pitchFamily="82" charset="0"/>
            </a:endParaRPr>
          </a:p>
          <a:p>
            <a:endParaRPr lang="en-GB" sz="1000" b="1" dirty="0">
              <a:latin typeface="Modern Love" panose="04090805081005020601" pitchFamily="82" charset="0"/>
            </a:endParaRPr>
          </a:p>
          <a:p>
            <a:endParaRPr lang="en-GB" sz="600" b="1" dirty="0">
              <a:latin typeface="Modern Love" panose="04090805081005020601" pitchFamily="82" charset="0"/>
            </a:endParaRPr>
          </a:p>
          <a:p>
            <a:r>
              <a:rPr lang="en-GB" sz="600" b="1" dirty="0">
                <a:latin typeface="Modern Love" panose="04090805081005020601" pitchFamily="82" charset="0"/>
              </a:rPr>
              <a:t>Cardiovascular    Depression    Cognitive     Weaker         Higher        Premature </a:t>
            </a:r>
          </a:p>
          <a:p>
            <a:r>
              <a:rPr lang="en-GB" sz="600" b="1" dirty="0">
                <a:latin typeface="Modern Love" panose="04090805081005020601" pitchFamily="82" charset="0"/>
              </a:rPr>
              <a:t>      disease                  &amp;           decline &amp;    immune     hospital       mortality</a:t>
            </a:r>
          </a:p>
          <a:p>
            <a:r>
              <a:rPr lang="en-GB" sz="600" b="1" dirty="0">
                <a:latin typeface="Modern Love" panose="04090805081005020601" pitchFamily="82" charset="0"/>
              </a:rPr>
              <a:t>                                 anxiety    dementia   function    admissions  </a:t>
            </a:r>
          </a:p>
        </p:txBody>
      </p:sp>
      <p:sp>
        <p:nvSpPr>
          <p:cNvPr id="17" name="Rectangle: Rounded Corners 16">
            <a:extLst>
              <a:ext uri="{FF2B5EF4-FFF2-40B4-BE49-F238E27FC236}">
                <a16:creationId xmlns:a16="http://schemas.microsoft.com/office/drawing/2014/main" id="{21E1C99D-CDAB-1860-3D51-C9AAE5612DDE}"/>
              </a:ext>
            </a:extLst>
          </p:cNvPr>
          <p:cNvSpPr/>
          <p:nvPr/>
        </p:nvSpPr>
        <p:spPr>
          <a:xfrm>
            <a:off x="8646933" y="750798"/>
            <a:ext cx="3418068" cy="3433576"/>
          </a:xfrm>
          <a:prstGeom prst="roundRect">
            <a:avLst/>
          </a:prstGeom>
        </p:spPr>
        <p:style>
          <a:lnRef idx="2">
            <a:schemeClr val="accent6"/>
          </a:lnRef>
          <a:fillRef idx="1">
            <a:schemeClr val="lt1"/>
          </a:fillRef>
          <a:effectRef idx="0">
            <a:schemeClr val="accent6"/>
          </a:effectRef>
          <a:fontRef idx="minor">
            <a:schemeClr val="dk1"/>
          </a:fontRef>
        </p:style>
        <p:txBody>
          <a:bodyPr rtlCol="0" anchor="t" anchorCtr="0">
            <a:scene3d>
              <a:camera prst="orthographicFront"/>
              <a:lightRig rig="threePt" dir="t"/>
            </a:scene3d>
            <a:sp3d>
              <a:bevelT w="0"/>
              <a:bevelB w="0"/>
            </a:sp3d>
          </a:bodyPr>
          <a:lstStyle/>
          <a:p>
            <a:r>
              <a:rPr lang="en-GB" sz="1400" b="1" dirty="0">
                <a:latin typeface="Modern Love" panose="04090805081005020601" pitchFamily="82" charset="0"/>
              </a:rPr>
              <a:t>3. RESEARCH IMPACT</a:t>
            </a:r>
          </a:p>
          <a:p>
            <a:endParaRPr lang="en-GB" sz="1400" b="1" dirty="0"/>
          </a:p>
        </p:txBody>
      </p:sp>
      <p:sp>
        <p:nvSpPr>
          <p:cNvPr id="21" name="Rectangle: Rounded Corners 20">
            <a:extLst>
              <a:ext uri="{FF2B5EF4-FFF2-40B4-BE49-F238E27FC236}">
                <a16:creationId xmlns:a16="http://schemas.microsoft.com/office/drawing/2014/main" id="{21288100-4DDB-CD6E-1E51-2A5D4CAB443A}"/>
              </a:ext>
            </a:extLst>
          </p:cNvPr>
          <p:cNvSpPr/>
          <p:nvPr/>
        </p:nvSpPr>
        <p:spPr>
          <a:xfrm>
            <a:off x="-15238" y="5501798"/>
            <a:ext cx="5172363" cy="1291204"/>
          </a:xfrm>
          <a:prstGeom prst="roundRect">
            <a:avLst/>
          </a:prstGeom>
        </p:spPr>
        <p:style>
          <a:lnRef idx="2">
            <a:schemeClr val="accent6"/>
          </a:lnRef>
          <a:fillRef idx="1">
            <a:schemeClr val="lt1"/>
          </a:fillRef>
          <a:effectRef idx="0">
            <a:schemeClr val="accent6"/>
          </a:effectRef>
          <a:fontRef idx="minor">
            <a:schemeClr val="dk1"/>
          </a:fontRef>
        </p:style>
        <p:txBody>
          <a:bodyPr rtlCol="0" anchor="t" anchorCtr="0"/>
          <a:lstStyle/>
          <a:p>
            <a:r>
              <a:rPr lang="en-GB" sz="1400" b="1" dirty="0">
                <a:latin typeface="Modern Love" panose="04090805081005020601" pitchFamily="82" charset="0"/>
              </a:rPr>
              <a:t>METHODOLOGY (OVERVIEW)</a:t>
            </a:r>
          </a:p>
        </p:txBody>
      </p:sp>
      <p:sp>
        <p:nvSpPr>
          <p:cNvPr id="22" name="Rectangle: Rounded Corners 21">
            <a:extLst>
              <a:ext uri="{FF2B5EF4-FFF2-40B4-BE49-F238E27FC236}">
                <a16:creationId xmlns:a16="http://schemas.microsoft.com/office/drawing/2014/main" id="{E60F87E5-8D06-4AD4-9CA9-15338DAEE6B5}"/>
              </a:ext>
            </a:extLst>
          </p:cNvPr>
          <p:cNvSpPr/>
          <p:nvPr/>
        </p:nvSpPr>
        <p:spPr>
          <a:xfrm>
            <a:off x="8587128" y="4323845"/>
            <a:ext cx="3537676" cy="2469157"/>
          </a:xfrm>
          <a:prstGeom prst="roundRect">
            <a:avLst/>
          </a:prstGeom>
        </p:spPr>
        <p:style>
          <a:lnRef idx="2">
            <a:schemeClr val="accent6"/>
          </a:lnRef>
          <a:fillRef idx="1">
            <a:schemeClr val="lt1"/>
          </a:fillRef>
          <a:effectRef idx="0">
            <a:schemeClr val="accent6"/>
          </a:effectRef>
          <a:fontRef idx="minor">
            <a:schemeClr val="dk1"/>
          </a:fontRef>
        </p:style>
        <p:txBody>
          <a:bodyPr rtlCol="0" anchor="t" anchorCtr="0"/>
          <a:lstStyle/>
          <a:p>
            <a:r>
              <a:rPr lang="en-GB" sz="1400" b="1" dirty="0">
                <a:latin typeface="Modern Love" panose="04090805081005020601" pitchFamily="82" charset="0"/>
              </a:rPr>
              <a:t>REFERENCES</a:t>
            </a:r>
          </a:p>
          <a:p>
            <a:r>
              <a:rPr lang="en-GB" sz="480" dirty="0"/>
              <a:t>Age UK (2024) </a:t>
            </a:r>
            <a:r>
              <a:rPr lang="en-GB" sz="480" i="1" dirty="0"/>
              <a:t>Loneliness in Later Life</a:t>
            </a:r>
            <a:r>
              <a:rPr lang="en-GB" sz="480" dirty="0"/>
              <a:t>. Available at: </a:t>
            </a:r>
            <a:r>
              <a:rPr lang="en-GB" sz="480" dirty="0">
                <a:hlinkClick r:id="rId4"/>
              </a:rPr>
              <a:t>https://www.ageuk.org.uk/our-impact/policy-research/loneliness-research-and-resources/</a:t>
            </a:r>
            <a:r>
              <a:rPr lang="en-GB" sz="480" dirty="0"/>
              <a:t> (Accessed: 20 June 2026).</a:t>
            </a:r>
          </a:p>
          <a:p>
            <a:r>
              <a:rPr lang="en-GB" sz="480" dirty="0"/>
              <a:t>Cacioppo, J.T. and Cacioppo, S. (2018) </a:t>
            </a:r>
            <a:r>
              <a:rPr lang="en-GB" sz="480" i="1" dirty="0"/>
              <a:t>The Growing Problem of Loneliness</a:t>
            </a:r>
            <a:r>
              <a:rPr lang="en-GB" sz="480" dirty="0"/>
              <a:t>. Oxford: Oxford University Press.</a:t>
            </a:r>
          </a:p>
          <a:p>
            <a:r>
              <a:rPr lang="en-GB" sz="480" dirty="0"/>
              <a:t>Courtin, E. and Knapp, M. (2017) 'Social isolation, loneliness and health in old age: A scoping review', </a:t>
            </a:r>
            <a:r>
              <a:rPr lang="en-GB" sz="480" i="1" dirty="0"/>
              <a:t>Health and Social Care in the Community</a:t>
            </a:r>
            <a:r>
              <a:rPr lang="en-GB" sz="480" dirty="0"/>
              <a:t>, 25(3), pp. 799–812.</a:t>
            </a:r>
          </a:p>
          <a:p>
            <a:r>
              <a:rPr lang="en-GB" sz="480" dirty="0"/>
              <a:t>Department of Health and Social Care (2023) </a:t>
            </a:r>
            <a:r>
              <a:rPr lang="en-GB" sz="480" i="1" dirty="0"/>
              <a:t>Major Conditions Strategy: Case for Change and Strategic Framework</a:t>
            </a:r>
            <a:r>
              <a:rPr lang="en-GB" sz="480" dirty="0"/>
              <a:t>. London: DHSC</a:t>
            </a:r>
          </a:p>
          <a:p>
            <a:r>
              <a:rPr lang="en-GB" sz="480" dirty="0"/>
              <a:t>Donovan, N.J. and Blazer, D.G. (2020) 'Social isolation and loneliness in older adults: Review and commentary', </a:t>
            </a:r>
            <a:r>
              <a:rPr lang="en-GB" sz="480" i="1" dirty="0"/>
              <a:t>The American Journal of Geriatric Psychiatry</a:t>
            </a:r>
            <a:r>
              <a:rPr lang="en-GB" sz="480" dirty="0"/>
              <a:t>, 28(12), pp. 1233–1244</a:t>
            </a:r>
          </a:p>
          <a:p>
            <a:r>
              <a:rPr lang="en-GB" sz="480" dirty="0"/>
              <a:t>Holt-Lunstad, J., Smith, T.B., Baker, M., Harris, T. and Stephenson, D. (2015) 'Loneliness and social isolation as risk factors for mortality: A meta-analytic review', </a:t>
            </a:r>
            <a:r>
              <a:rPr lang="en-GB" sz="480" i="1" dirty="0"/>
              <a:t>Perspectives on Psychological Science</a:t>
            </a:r>
            <a:r>
              <a:rPr lang="en-GB" sz="480" dirty="0"/>
              <a:t>, 10(2), pp. 227–237.</a:t>
            </a:r>
          </a:p>
          <a:p>
            <a:r>
              <a:rPr lang="en-GB" sz="480" dirty="0"/>
              <a:t>NHS England (2024) </a:t>
            </a:r>
            <a:r>
              <a:rPr lang="en-GB" sz="480" i="1" dirty="0"/>
              <a:t>Social Prescribing</a:t>
            </a:r>
            <a:r>
              <a:rPr lang="en-GB" sz="480" dirty="0"/>
              <a:t>. Available at: </a:t>
            </a:r>
            <a:r>
              <a:rPr lang="en-GB" sz="480" dirty="0">
                <a:hlinkClick r:id="rId5"/>
              </a:rPr>
              <a:t>https://www.england.nhs.uk/personalisedcare/social-prescribing/</a:t>
            </a:r>
            <a:r>
              <a:rPr lang="en-GB" sz="480" dirty="0"/>
              <a:t> (Accessed: 21 June 2026).</a:t>
            </a:r>
          </a:p>
          <a:p>
            <a:r>
              <a:rPr lang="en-GB" sz="480" dirty="0"/>
              <a:t>Office for National Statistics (2024) Loneliness in Great Britain. Available at: https://www.ons.gov.uk (Accessed: 20 June 2026).</a:t>
            </a:r>
          </a:p>
          <a:p>
            <a:r>
              <a:rPr lang="en-GB" sz="480" dirty="0"/>
              <a:t>Victor, C.R. and Yang, K. (2012) 'The prevalence of loneliness among adults: A case study of the United Kingdom', International Psychogeriatrics, 24(10), pp. 1549–1561.</a:t>
            </a:r>
          </a:p>
          <a:p>
            <a:r>
              <a:rPr lang="en-GB" sz="480" dirty="0"/>
              <a:t>World Health Organization (2023) Social Isolation and Loneliness. Available at: </a:t>
            </a:r>
            <a:r>
              <a:rPr lang="en-GB" sz="480" dirty="0">
                <a:hlinkClick r:id="rId6"/>
              </a:rPr>
              <a:t>https://www.who.int/teams/social-determinants-of-health/demographic-change-and-healthy-ageing/social-isolation-and-loneliness</a:t>
            </a:r>
            <a:r>
              <a:rPr lang="en-GB" sz="480" dirty="0"/>
              <a:t>  (Accessed: 19 June 2026).</a:t>
            </a:r>
          </a:p>
          <a:p>
            <a:r>
              <a:rPr lang="en-GB" sz="480" dirty="0"/>
              <a:t>Campaign to End Loneliness (2023) The Facts on Loneliness. Available at: https://www.campaigntoendloneliness.org (Accessed: 29 June 2026).</a:t>
            </a:r>
          </a:p>
          <a:p>
            <a:r>
              <a:rPr lang="en-GB" sz="480" dirty="0"/>
              <a:t>NHS (2024) Mental Health and Wellbeing in Older People. Available at: </a:t>
            </a:r>
            <a:r>
              <a:rPr lang="en-GB" sz="480" dirty="0">
                <a:hlinkClick r:id="rId7"/>
              </a:rPr>
              <a:t>https://www.nhs.uk</a:t>
            </a:r>
            <a:r>
              <a:rPr lang="en-GB" sz="480" dirty="0"/>
              <a:t>  (Accessed: 29 June 2026)</a:t>
            </a:r>
          </a:p>
          <a:p>
            <a:r>
              <a:rPr lang="en-GB" sz="480" dirty="0"/>
              <a:t>National Institute for Health and Care Excellence (NICE) (2023) Older People: Independence and Mental Wellbeing. London: NICE.</a:t>
            </a:r>
          </a:p>
          <a:p>
            <a:r>
              <a:rPr lang="en-GB" sz="480" dirty="0"/>
              <a:t>Public Health England (2021) Health Profile for England. London: PHE</a:t>
            </a:r>
          </a:p>
          <a:p>
            <a:r>
              <a:rPr lang="en-GB" sz="480" dirty="0"/>
              <a:t>United Nations (2021) World Population Ageing 2020 Highlights. New York: United Nations.</a:t>
            </a:r>
          </a:p>
        </p:txBody>
      </p:sp>
      <p:graphicFrame>
        <p:nvGraphicFramePr>
          <p:cNvPr id="30" name="Diagram 29">
            <a:extLst>
              <a:ext uri="{FF2B5EF4-FFF2-40B4-BE49-F238E27FC236}">
                <a16:creationId xmlns:a16="http://schemas.microsoft.com/office/drawing/2014/main" id="{95F3716B-6F5C-9E8D-E2D8-0C2290D01A8B}"/>
              </a:ext>
            </a:extLst>
          </p:cNvPr>
          <p:cNvGraphicFramePr/>
          <p:nvPr>
            <p:extLst>
              <p:ext uri="{D42A27DB-BD31-4B8C-83A1-F6EECF244321}">
                <p14:modId xmlns:p14="http://schemas.microsoft.com/office/powerpoint/2010/main" val="4017198887"/>
              </p:ext>
            </p:extLst>
          </p:nvPr>
        </p:nvGraphicFramePr>
        <p:xfrm>
          <a:off x="-911461" y="1770311"/>
          <a:ext cx="6714767" cy="174230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40" name="Rectangle: Rounded Corners 39">
            <a:extLst>
              <a:ext uri="{FF2B5EF4-FFF2-40B4-BE49-F238E27FC236}">
                <a16:creationId xmlns:a16="http://schemas.microsoft.com/office/drawing/2014/main" id="{91C5841D-EF74-E1FF-5F0F-DE6AE0556DF3}"/>
              </a:ext>
            </a:extLst>
          </p:cNvPr>
          <p:cNvSpPr/>
          <p:nvPr/>
        </p:nvSpPr>
        <p:spPr>
          <a:xfrm>
            <a:off x="208723" y="3568461"/>
            <a:ext cx="4701644" cy="1769715"/>
          </a:xfrm>
          <a:prstGeom prst="roundRect">
            <a:avLst/>
          </a:prstGeom>
          <a:solidFill>
            <a:schemeClr val="accent6">
              <a:lumMod val="20000"/>
              <a:lumOff val="80000"/>
              <a:alpha val="25000"/>
            </a:schemeClr>
          </a:solidFill>
          <a:ln>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a:extLst>
              <a:ext uri="{FF2B5EF4-FFF2-40B4-BE49-F238E27FC236}">
                <a16:creationId xmlns:a16="http://schemas.microsoft.com/office/drawing/2014/main" id="{0E8E36D9-FB92-883B-68C4-C1A4DCB268C6}"/>
              </a:ext>
            </a:extLst>
          </p:cNvPr>
          <p:cNvSpPr txBox="1"/>
          <p:nvPr/>
        </p:nvSpPr>
        <p:spPr>
          <a:xfrm>
            <a:off x="2443105" y="3608797"/>
            <a:ext cx="2550832" cy="1769715"/>
          </a:xfrm>
          <a:prstGeom prst="rect">
            <a:avLst/>
          </a:prstGeom>
          <a:noFill/>
        </p:spPr>
        <p:txBody>
          <a:bodyPr wrap="square" rtlCol="0">
            <a:spAutoFit/>
          </a:bodyPr>
          <a:lstStyle/>
          <a:p>
            <a:pPr lvl="0"/>
            <a:r>
              <a:rPr lang="en-GB" sz="1000" b="1" dirty="0">
                <a:solidFill>
                  <a:srgbClr val="000000"/>
                </a:solidFill>
                <a:latin typeface="Modern Love" panose="04090805081005020601" pitchFamily="82" charset="0"/>
              </a:rPr>
              <a:t>OBJECTIVES</a:t>
            </a:r>
            <a:endParaRPr lang="en-GB" sz="1000" b="1" dirty="0"/>
          </a:p>
          <a:p>
            <a:pPr lvl="0"/>
            <a:r>
              <a:rPr lang="en-GB" sz="900" b="1" dirty="0"/>
              <a:t>1. </a:t>
            </a:r>
            <a:r>
              <a:rPr lang="en-GB" sz="900" dirty="0"/>
              <a:t>To identify the main factors contributing to social isolation among older adults</a:t>
            </a:r>
          </a:p>
          <a:p>
            <a:pPr lvl="0"/>
            <a:r>
              <a:rPr lang="en-GB" sz="900" b="1" dirty="0"/>
              <a:t>2. </a:t>
            </a:r>
            <a:r>
              <a:rPr lang="en-GB" sz="900" dirty="0"/>
              <a:t>To examine the impact of social isolation on mental health</a:t>
            </a:r>
          </a:p>
          <a:p>
            <a:pPr lvl="0"/>
            <a:r>
              <a:rPr lang="en-GB" sz="900" b="1" dirty="0"/>
              <a:t>3. </a:t>
            </a:r>
            <a:r>
              <a:rPr lang="en-GB" sz="900" dirty="0"/>
              <a:t>To investigate the effects of social isolation on physical health and quality of life</a:t>
            </a:r>
          </a:p>
          <a:p>
            <a:pPr lvl="0"/>
            <a:r>
              <a:rPr lang="en-GB" sz="900" b="1" dirty="0"/>
              <a:t>4. </a:t>
            </a:r>
            <a:r>
              <a:rPr lang="en-GB" sz="900" dirty="0"/>
              <a:t>To explore current public health interventions designed to reduce social isolation</a:t>
            </a:r>
          </a:p>
          <a:p>
            <a:pPr lvl="0"/>
            <a:r>
              <a:rPr lang="en-GB" sz="900" b="1" dirty="0"/>
              <a:t>5. </a:t>
            </a:r>
            <a:r>
              <a:rPr lang="en-GB" sz="900" dirty="0"/>
              <a:t>To provide recommendations for health and social care professionals to improve social connectedness.</a:t>
            </a:r>
          </a:p>
        </p:txBody>
      </p:sp>
      <p:sp>
        <p:nvSpPr>
          <p:cNvPr id="45" name="Rectangle: Rounded Corners 44">
            <a:extLst>
              <a:ext uri="{FF2B5EF4-FFF2-40B4-BE49-F238E27FC236}">
                <a16:creationId xmlns:a16="http://schemas.microsoft.com/office/drawing/2014/main" id="{ABC83DA7-EF4F-3C03-99B4-73B692AAAA94}"/>
              </a:ext>
            </a:extLst>
          </p:cNvPr>
          <p:cNvSpPr/>
          <p:nvPr/>
        </p:nvSpPr>
        <p:spPr>
          <a:xfrm>
            <a:off x="5342214" y="1882588"/>
            <a:ext cx="2991775" cy="1358835"/>
          </a:xfrm>
          <a:prstGeom prst="roundRect">
            <a:avLst/>
          </a:prstGeom>
          <a:solidFill>
            <a:schemeClr val="accent6">
              <a:lumMod val="20000"/>
              <a:lumOff val="80000"/>
            </a:schemeClr>
          </a:solidFill>
          <a:ln>
            <a:noFill/>
          </a:ln>
          <a:scene3d>
            <a:camera prst="orthographicFront"/>
            <a:lightRig rig="threePt" dir="t"/>
          </a:scene3d>
          <a:sp3d contourW="12700">
            <a:contourClr>
              <a:schemeClr val="bg1"/>
            </a:contourClr>
          </a:sp3d>
        </p:spPr>
        <p:style>
          <a:lnRef idx="2">
            <a:schemeClr val="accent6"/>
          </a:lnRef>
          <a:fillRef idx="1">
            <a:schemeClr val="lt1"/>
          </a:fillRef>
          <a:effectRef idx="0">
            <a:schemeClr val="accent6"/>
          </a:effectRef>
          <a:fontRef idx="minor">
            <a:schemeClr val="dk1"/>
          </a:fontRef>
        </p:style>
        <p:txBody>
          <a:bodyPr numCol="4" rtlCol="0" anchor="t" anchorCtr="0"/>
          <a:lstStyle/>
          <a:p>
            <a:pPr algn="ctr"/>
            <a:r>
              <a:rPr lang="en-GB" sz="1400" dirty="0">
                <a:latin typeface="Modern Love" panose="04090805081005020601" pitchFamily="82" charset="0"/>
              </a:rPr>
              <a:t>1.4</a:t>
            </a:r>
          </a:p>
          <a:p>
            <a:pPr algn="ctr"/>
            <a:r>
              <a:rPr lang="en-GB" sz="1400" dirty="0">
                <a:latin typeface="Modern Love" panose="04090805081005020601" pitchFamily="82" charset="0"/>
              </a:rPr>
              <a:t>Millon   </a:t>
            </a:r>
          </a:p>
          <a:p>
            <a:pPr algn="ctr"/>
            <a:r>
              <a:rPr lang="en-GB" sz="900" dirty="0"/>
              <a:t>Older adults experience chronic loneliness in England (Age UK ,2024) </a:t>
            </a:r>
          </a:p>
          <a:p>
            <a:pPr algn="ctr"/>
            <a:endParaRPr lang="en-GB" sz="900" dirty="0">
              <a:latin typeface="Modern Love" panose="04090805081005020601" pitchFamily="82" charset="0"/>
            </a:endParaRPr>
          </a:p>
          <a:p>
            <a:pPr algn="ctr"/>
            <a:r>
              <a:rPr lang="en-GB" sz="1400" dirty="0">
                <a:latin typeface="Modern Love" panose="04090805081005020601" pitchFamily="82" charset="0"/>
              </a:rPr>
              <a:t>2+ </a:t>
            </a:r>
          </a:p>
          <a:p>
            <a:pPr algn="ctr"/>
            <a:r>
              <a:rPr lang="en-GB" sz="1400" dirty="0">
                <a:latin typeface="Modern Love" panose="04090805081005020601" pitchFamily="82" charset="0"/>
              </a:rPr>
              <a:t>Millon     </a:t>
            </a:r>
          </a:p>
          <a:p>
            <a:pPr algn="ctr"/>
            <a:endParaRPr lang="en-GB" sz="100" dirty="0">
              <a:latin typeface="+mj-lt"/>
            </a:endParaRPr>
          </a:p>
          <a:p>
            <a:pPr algn="ctr"/>
            <a:r>
              <a:rPr lang="en-GB" sz="900" dirty="0"/>
              <a:t>People aged 75+ live alone in England                                             </a:t>
            </a:r>
          </a:p>
          <a:p>
            <a:pPr algn="ctr"/>
            <a:endParaRPr lang="en-GB" sz="900" dirty="0">
              <a:latin typeface="Modern Love" panose="04090805081005020601" pitchFamily="82" charset="0"/>
            </a:endParaRPr>
          </a:p>
          <a:p>
            <a:pPr algn="ctr"/>
            <a:endParaRPr lang="en-GB" sz="1400" dirty="0">
              <a:latin typeface="Modern Love" panose="04090805081005020601" pitchFamily="82" charset="0"/>
            </a:endParaRPr>
          </a:p>
          <a:p>
            <a:pPr algn="ctr"/>
            <a:r>
              <a:rPr lang="en-GB" sz="1400" dirty="0">
                <a:latin typeface="Modern Love" panose="04090805081005020601" pitchFamily="82" charset="0"/>
              </a:rPr>
              <a:t>29%</a:t>
            </a:r>
          </a:p>
          <a:p>
            <a:pPr algn="ctr"/>
            <a:r>
              <a:rPr lang="en-GB" sz="900" dirty="0"/>
              <a:t>Increased risk ok premature mortality with social isolation </a:t>
            </a:r>
          </a:p>
          <a:p>
            <a:pPr algn="ctr"/>
            <a:endParaRPr lang="en-GB" sz="900" dirty="0">
              <a:latin typeface="Modern Love" panose="04090805081005020601" pitchFamily="82" charset="0"/>
            </a:endParaRPr>
          </a:p>
          <a:p>
            <a:pPr algn="ctr"/>
            <a:endParaRPr lang="en-GB" sz="900" dirty="0">
              <a:latin typeface="Modern Love" panose="04090805081005020601" pitchFamily="82" charset="0"/>
            </a:endParaRPr>
          </a:p>
          <a:p>
            <a:pPr algn="ctr"/>
            <a:r>
              <a:rPr lang="en-GB" sz="1400" dirty="0">
                <a:latin typeface="Modern Love" panose="04090805081005020601" pitchFamily="82" charset="0"/>
              </a:rPr>
              <a:t>2-3X</a:t>
            </a:r>
          </a:p>
          <a:p>
            <a:pPr algn="ctr"/>
            <a:r>
              <a:rPr lang="en-GB" sz="900" dirty="0"/>
              <a:t>Higher risk of depression and anxiety among socially isolation older adults.</a:t>
            </a:r>
          </a:p>
        </p:txBody>
      </p:sp>
      <p:pic>
        <p:nvPicPr>
          <p:cNvPr id="47" name="Graphic 46" descr="Users with solid fill">
            <a:extLst>
              <a:ext uri="{FF2B5EF4-FFF2-40B4-BE49-F238E27FC236}">
                <a16:creationId xmlns:a16="http://schemas.microsoft.com/office/drawing/2014/main" id="{B539654C-CAB5-3E4F-87E0-BD9E39D92802}"/>
              </a:ext>
            </a:extLst>
          </p:cNvPr>
          <p:cNvPicPr>
            <a:picLocks noChangeAspect="1"/>
          </p:cNvPicPr>
          <p:nvPr/>
        </p:nvPicPr>
        <p:blipFill>
          <a:blip>
            <a:duotone>
              <a:schemeClr val="accent3">
                <a:shade val="45000"/>
                <a:satMod val="135000"/>
              </a:schemeClr>
              <a:prstClr val="white"/>
            </a:duotone>
            <a:extLst>
              <a:ext uri="{96DAC541-7B7A-43D3-8B79-37D633B846F1}">
                <asvg:svgBlip xmlns:asvg="http://schemas.microsoft.com/office/drawing/2016/SVG/main" r:embed="rId13"/>
              </a:ext>
            </a:extLst>
          </a:blip>
          <a:stretch>
            <a:fillRect/>
          </a:stretch>
        </p:blipFill>
        <p:spPr>
          <a:xfrm>
            <a:off x="5564844" y="1520827"/>
            <a:ext cx="531156" cy="531156"/>
          </a:xfrm>
          <a:prstGeom prst="rect">
            <a:avLst/>
          </a:prstGeom>
        </p:spPr>
      </p:pic>
      <p:pic>
        <p:nvPicPr>
          <p:cNvPr id="49" name="Graphic 48" descr="Home with solid fill">
            <a:extLst>
              <a:ext uri="{FF2B5EF4-FFF2-40B4-BE49-F238E27FC236}">
                <a16:creationId xmlns:a16="http://schemas.microsoft.com/office/drawing/2014/main" id="{C75B94C2-4F05-1461-2BF6-16412C22E627}"/>
              </a:ext>
            </a:extLst>
          </p:cNvPr>
          <p:cNvPicPr>
            <a:picLocks noChangeAspect="1"/>
          </p:cNvPicPr>
          <p:nvPr/>
        </p:nvPicPr>
        <p:blipFill>
          <a:blip>
            <a:duotone>
              <a:schemeClr val="accent3">
                <a:shade val="45000"/>
                <a:satMod val="135000"/>
              </a:schemeClr>
              <a:prstClr val="white"/>
            </a:duotone>
            <a:extLst>
              <a:ext uri="{96DAC541-7B7A-43D3-8B79-37D633B846F1}">
                <asvg:svgBlip xmlns:asvg="http://schemas.microsoft.com/office/drawing/2016/SVG/main" r:embed="rId14"/>
              </a:ext>
            </a:extLst>
          </a:blip>
          <a:stretch>
            <a:fillRect/>
          </a:stretch>
        </p:blipFill>
        <p:spPr>
          <a:xfrm>
            <a:off x="6281090" y="1539765"/>
            <a:ext cx="461091" cy="461091"/>
          </a:xfrm>
          <a:prstGeom prst="rect">
            <a:avLst/>
          </a:prstGeom>
        </p:spPr>
      </p:pic>
      <p:pic>
        <p:nvPicPr>
          <p:cNvPr id="51" name="Graphic 50" descr="Bar graph with upward trend with solid fill">
            <a:extLst>
              <a:ext uri="{FF2B5EF4-FFF2-40B4-BE49-F238E27FC236}">
                <a16:creationId xmlns:a16="http://schemas.microsoft.com/office/drawing/2014/main" id="{93AB17CC-E862-416E-4B9E-B4161A1F9ADB}"/>
              </a:ext>
            </a:extLst>
          </p:cNvPr>
          <p:cNvPicPr>
            <a:picLocks noChangeAspect="1"/>
          </p:cNvPicPr>
          <p:nvPr/>
        </p:nvPicPr>
        <p:blipFill>
          <a:blip>
            <a:duotone>
              <a:schemeClr val="accent3">
                <a:shade val="45000"/>
                <a:satMod val="135000"/>
              </a:schemeClr>
              <a:prstClr val="white"/>
            </a:duotone>
            <a:extLst>
              <a:ext uri="{96DAC541-7B7A-43D3-8B79-37D633B846F1}">
                <asvg:svgBlip xmlns:asvg="http://schemas.microsoft.com/office/drawing/2016/SVG/main" r:embed="rId15"/>
              </a:ext>
            </a:extLst>
          </a:blip>
          <a:stretch>
            <a:fillRect/>
          </a:stretch>
        </p:blipFill>
        <p:spPr>
          <a:xfrm>
            <a:off x="6927271" y="1561873"/>
            <a:ext cx="461091" cy="438983"/>
          </a:xfrm>
          <a:prstGeom prst="rect">
            <a:avLst/>
          </a:prstGeom>
        </p:spPr>
      </p:pic>
      <p:pic>
        <p:nvPicPr>
          <p:cNvPr id="53" name="Graphic 52" descr="Badge Heart with solid fill">
            <a:extLst>
              <a:ext uri="{FF2B5EF4-FFF2-40B4-BE49-F238E27FC236}">
                <a16:creationId xmlns:a16="http://schemas.microsoft.com/office/drawing/2014/main" id="{E36B3298-5791-2872-4DC4-6184C1CD64C0}"/>
              </a:ext>
            </a:extLst>
          </p:cNvPr>
          <p:cNvPicPr>
            <a:picLocks noChangeAspect="1"/>
          </p:cNvPicPr>
          <p:nvPr/>
        </p:nvPicPr>
        <p:blipFill>
          <a:blip>
            <a:duotone>
              <a:schemeClr val="accent3">
                <a:shade val="45000"/>
                <a:satMod val="135000"/>
              </a:schemeClr>
              <a:prstClr val="white"/>
            </a:duotone>
            <a:extLst>
              <a:ext uri="{96DAC541-7B7A-43D3-8B79-37D633B846F1}">
                <asvg:svgBlip xmlns:asvg="http://schemas.microsoft.com/office/drawing/2016/SVG/main" r:embed="rId16"/>
              </a:ext>
            </a:extLst>
          </a:blip>
          <a:stretch>
            <a:fillRect/>
          </a:stretch>
        </p:blipFill>
        <p:spPr>
          <a:xfrm>
            <a:off x="7573452" y="1557172"/>
            <a:ext cx="461091" cy="461091"/>
          </a:xfrm>
          <a:prstGeom prst="rect">
            <a:avLst/>
          </a:prstGeom>
        </p:spPr>
      </p:pic>
      <p:cxnSp>
        <p:nvCxnSpPr>
          <p:cNvPr id="57" name="Straight Connector 56">
            <a:extLst>
              <a:ext uri="{FF2B5EF4-FFF2-40B4-BE49-F238E27FC236}">
                <a16:creationId xmlns:a16="http://schemas.microsoft.com/office/drawing/2014/main" id="{A9F006A6-D3CB-0C6B-B58A-07F3F6FF29DD}"/>
              </a:ext>
            </a:extLst>
          </p:cNvPr>
          <p:cNvCxnSpPr/>
          <p:nvPr/>
        </p:nvCxnSpPr>
        <p:spPr>
          <a:xfrm>
            <a:off x="6185646" y="2127347"/>
            <a:ext cx="0" cy="1039906"/>
          </a:xfrm>
          <a:prstGeom prst="line">
            <a:avLst/>
          </a:prstGeom>
        </p:spPr>
        <p:style>
          <a:lnRef idx="1">
            <a:schemeClr val="accent6"/>
          </a:lnRef>
          <a:fillRef idx="0">
            <a:schemeClr val="accent6"/>
          </a:fillRef>
          <a:effectRef idx="0">
            <a:schemeClr val="accent6"/>
          </a:effectRef>
          <a:fontRef idx="minor">
            <a:schemeClr val="tx1"/>
          </a:fontRef>
        </p:style>
      </p:cxnSp>
      <p:cxnSp>
        <p:nvCxnSpPr>
          <p:cNvPr id="61" name="Straight Connector 60">
            <a:extLst>
              <a:ext uri="{FF2B5EF4-FFF2-40B4-BE49-F238E27FC236}">
                <a16:creationId xmlns:a16="http://schemas.microsoft.com/office/drawing/2014/main" id="{1E4FB91C-1D73-83F4-A970-14287E0813B4}"/>
              </a:ext>
            </a:extLst>
          </p:cNvPr>
          <p:cNvCxnSpPr>
            <a:cxnSpLocks/>
          </p:cNvCxnSpPr>
          <p:nvPr/>
        </p:nvCxnSpPr>
        <p:spPr>
          <a:xfrm>
            <a:off x="6837624" y="2127347"/>
            <a:ext cx="0" cy="1039906"/>
          </a:xfrm>
          <a:prstGeom prst="line">
            <a:avLst/>
          </a:prstGeom>
        </p:spPr>
        <p:style>
          <a:lnRef idx="1">
            <a:schemeClr val="accent6"/>
          </a:lnRef>
          <a:fillRef idx="0">
            <a:schemeClr val="accent6"/>
          </a:fillRef>
          <a:effectRef idx="0">
            <a:schemeClr val="accent6"/>
          </a:effectRef>
          <a:fontRef idx="minor">
            <a:schemeClr val="tx1"/>
          </a:fontRef>
        </p:style>
      </p:cxnSp>
      <p:cxnSp>
        <p:nvCxnSpPr>
          <p:cNvPr id="67" name="Straight Connector 66">
            <a:extLst>
              <a:ext uri="{FF2B5EF4-FFF2-40B4-BE49-F238E27FC236}">
                <a16:creationId xmlns:a16="http://schemas.microsoft.com/office/drawing/2014/main" id="{1C7B8FCA-4A82-DD27-F3CA-9A479835ACCC}"/>
              </a:ext>
            </a:extLst>
          </p:cNvPr>
          <p:cNvCxnSpPr/>
          <p:nvPr/>
        </p:nvCxnSpPr>
        <p:spPr>
          <a:xfrm>
            <a:off x="7494494" y="2127347"/>
            <a:ext cx="0" cy="1039906"/>
          </a:xfrm>
          <a:prstGeom prst="line">
            <a:avLst/>
          </a:prstGeom>
        </p:spPr>
        <p:style>
          <a:lnRef idx="1">
            <a:schemeClr val="accent6"/>
          </a:lnRef>
          <a:fillRef idx="0">
            <a:schemeClr val="accent6"/>
          </a:fillRef>
          <a:effectRef idx="0">
            <a:schemeClr val="accent6"/>
          </a:effectRef>
          <a:fontRef idx="minor">
            <a:schemeClr val="tx1"/>
          </a:fontRef>
        </p:style>
      </p:cxnSp>
      <p:pic>
        <p:nvPicPr>
          <p:cNvPr id="71" name="Picture 70">
            <a:extLst>
              <a:ext uri="{FF2B5EF4-FFF2-40B4-BE49-F238E27FC236}">
                <a16:creationId xmlns:a16="http://schemas.microsoft.com/office/drawing/2014/main" id="{02B7D555-2E0F-039F-18F7-D21DDE272544}"/>
              </a:ext>
            </a:extLst>
          </p:cNvPr>
          <p:cNvPicPr>
            <a:picLocks noChangeAspect="1"/>
          </p:cNvPicPr>
          <p:nvPr/>
        </p:nvPicPr>
        <p:blipFill>
          <a:blip r:embed="rId17"/>
          <a:stretch>
            <a:fillRect/>
          </a:stretch>
        </p:blipFill>
        <p:spPr>
          <a:xfrm>
            <a:off x="5247658" y="3388521"/>
            <a:ext cx="2418935" cy="1710831"/>
          </a:xfrm>
          <a:prstGeom prst="rect">
            <a:avLst/>
          </a:prstGeom>
        </p:spPr>
      </p:pic>
      <p:sp>
        <p:nvSpPr>
          <p:cNvPr id="72" name="Rectangle: Rounded Corners 71">
            <a:extLst>
              <a:ext uri="{FF2B5EF4-FFF2-40B4-BE49-F238E27FC236}">
                <a16:creationId xmlns:a16="http://schemas.microsoft.com/office/drawing/2014/main" id="{0C5EC6BA-66AB-05A5-E127-6C209ECCD656}"/>
              </a:ext>
            </a:extLst>
          </p:cNvPr>
          <p:cNvSpPr/>
          <p:nvPr/>
        </p:nvSpPr>
        <p:spPr>
          <a:xfrm>
            <a:off x="7526882" y="3550714"/>
            <a:ext cx="908452" cy="1297891"/>
          </a:xfrm>
          <a:prstGeom prst="roundRect">
            <a:avLst/>
          </a:prstGeom>
          <a:solidFill>
            <a:schemeClr val="accent6">
              <a:lumMod val="20000"/>
              <a:lumOff val="80000"/>
              <a:alpha val="29000"/>
            </a:schemeClr>
          </a:solidFill>
          <a:ln>
            <a:noFill/>
          </a:ln>
        </p:spPr>
        <p:style>
          <a:lnRef idx="2">
            <a:schemeClr val="accent6"/>
          </a:lnRef>
          <a:fillRef idx="1">
            <a:schemeClr val="lt1"/>
          </a:fillRef>
          <a:effectRef idx="0">
            <a:schemeClr val="accent6"/>
          </a:effectRef>
          <a:fontRef idx="minor">
            <a:schemeClr val="dk1"/>
          </a:fontRef>
        </p:style>
        <p:txBody>
          <a:bodyPr rtlCol="0" anchor="ctr" anchorCtr="0"/>
          <a:lstStyle/>
          <a:p>
            <a:pPr algn="ctr"/>
            <a:endParaRPr lang="en-GB" sz="800" b="1" dirty="0"/>
          </a:p>
          <a:p>
            <a:pPr algn="ctr"/>
            <a:endParaRPr lang="en-GB" sz="800" dirty="0"/>
          </a:p>
          <a:p>
            <a:pPr algn="ctr"/>
            <a:r>
              <a:rPr lang="en-GB" sz="800" dirty="0"/>
              <a:t>Loneliness increase with age, with the highest levels reported in those age, 85+ (NHS England, 2024</a:t>
            </a:r>
            <a:r>
              <a:rPr lang="en-GB" sz="800" b="1" dirty="0"/>
              <a:t>)</a:t>
            </a:r>
          </a:p>
          <a:p>
            <a:pPr algn="ctr"/>
            <a:endParaRPr lang="en-GB" sz="1000" dirty="0"/>
          </a:p>
        </p:txBody>
      </p:sp>
      <p:pic>
        <p:nvPicPr>
          <p:cNvPr id="74" name="Graphic 73" descr="Man with cane with solid fill">
            <a:extLst>
              <a:ext uri="{FF2B5EF4-FFF2-40B4-BE49-F238E27FC236}">
                <a16:creationId xmlns:a16="http://schemas.microsoft.com/office/drawing/2014/main" id="{61DD5C2E-E486-9BF5-B38A-1CF57388F04D}"/>
              </a:ext>
            </a:extLst>
          </p:cNvPr>
          <p:cNvPicPr>
            <a:picLocks noChangeAspect="1"/>
          </p:cNvPicPr>
          <p:nvPr/>
        </p:nvPicPr>
        <p:blipFill>
          <a:blip>
            <a:duotone>
              <a:schemeClr val="accent3">
                <a:shade val="45000"/>
                <a:satMod val="135000"/>
              </a:schemeClr>
              <a:prstClr val="white"/>
            </a:duotone>
            <a:extLst>
              <a:ext uri="{96DAC541-7B7A-43D3-8B79-37D633B846F1}">
                <asvg:svgBlip xmlns:asvg="http://schemas.microsoft.com/office/drawing/2016/SVG/main" r:embed="rId18"/>
              </a:ext>
            </a:extLst>
          </a:blip>
          <a:stretch>
            <a:fillRect/>
          </a:stretch>
        </p:blipFill>
        <p:spPr>
          <a:xfrm>
            <a:off x="7871115" y="3339391"/>
            <a:ext cx="326856" cy="326856"/>
          </a:xfrm>
          <a:prstGeom prst="rect">
            <a:avLst/>
          </a:prstGeom>
        </p:spPr>
      </p:pic>
      <p:sp>
        <p:nvSpPr>
          <p:cNvPr id="4" name="Rectangle: Rounded Corners 3">
            <a:extLst>
              <a:ext uri="{FF2B5EF4-FFF2-40B4-BE49-F238E27FC236}">
                <a16:creationId xmlns:a16="http://schemas.microsoft.com/office/drawing/2014/main" id="{C545A28A-CDDB-E786-CBF9-AA5C0A400234}"/>
              </a:ext>
            </a:extLst>
          </p:cNvPr>
          <p:cNvSpPr/>
          <p:nvPr/>
        </p:nvSpPr>
        <p:spPr>
          <a:xfrm>
            <a:off x="5342214" y="5246451"/>
            <a:ext cx="3062484" cy="1260391"/>
          </a:xfrm>
          <a:prstGeom prst="roundRect">
            <a:avLst/>
          </a:prstGeom>
          <a:solidFill>
            <a:schemeClr val="accent6">
              <a:lumMod val="50000"/>
              <a:alpha val="34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6" name="Graphic 5" descr="Heart with pulse with solid fill">
            <a:extLst>
              <a:ext uri="{FF2B5EF4-FFF2-40B4-BE49-F238E27FC236}">
                <a16:creationId xmlns:a16="http://schemas.microsoft.com/office/drawing/2014/main" id="{EEE2071A-3619-32AD-0717-9D4DB9ACF9CE}"/>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5500508" y="5584383"/>
            <a:ext cx="428275" cy="428275"/>
          </a:xfrm>
          <a:prstGeom prst="rect">
            <a:avLst/>
          </a:prstGeom>
        </p:spPr>
      </p:pic>
      <p:cxnSp>
        <p:nvCxnSpPr>
          <p:cNvPr id="8" name="Straight Connector 7">
            <a:extLst>
              <a:ext uri="{FF2B5EF4-FFF2-40B4-BE49-F238E27FC236}">
                <a16:creationId xmlns:a16="http://schemas.microsoft.com/office/drawing/2014/main" id="{B245D792-8E1A-A7AA-BCBB-B7054634E6D9}"/>
              </a:ext>
            </a:extLst>
          </p:cNvPr>
          <p:cNvCxnSpPr>
            <a:cxnSpLocks/>
          </p:cNvCxnSpPr>
          <p:nvPr/>
        </p:nvCxnSpPr>
        <p:spPr>
          <a:xfrm>
            <a:off x="6034116" y="5593601"/>
            <a:ext cx="0" cy="899165"/>
          </a:xfrm>
          <a:prstGeom prst="line">
            <a:avLst/>
          </a:prstGeom>
          <a:ln w="6350"/>
        </p:spPr>
        <p:style>
          <a:lnRef idx="1">
            <a:schemeClr val="accent6"/>
          </a:lnRef>
          <a:fillRef idx="0">
            <a:schemeClr val="accent6"/>
          </a:fillRef>
          <a:effectRef idx="0">
            <a:schemeClr val="accent6"/>
          </a:effectRef>
          <a:fontRef idx="minor">
            <a:schemeClr val="tx1"/>
          </a:fontRef>
        </p:style>
      </p:cxnSp>
      <p:cxnSp>
        <p:nvCxnSpPr>
          <p:cNvPr id="28" name="Straight Connector 27">
            <a:extLst>
              <a:ext uri="{FF2B5EF4-FFF2-40B4-BE49-F238E27FC236}">
                <a16:creationId xmlns:a16="http://schemas.microsoft.com/office/drawing/2014/main" id="{D43C2A15-BACB-0F6D-2415-1A3AD85B2B62}"/>
              </a:ext>
            </a:extLst>
          </p:cNvPr>
          <p:cNvCxnSpPr/>
          <p:nvPr/>
        </p:nvCxnSpPr>
        <p:spPr>
          <a:xfrm>
            <a:off x="6511635" y="5593601"/>
            <a:ext cx="0" cy="899165"/>
          </a:xfrm>
          <a:prstGeom prst="line">
            <a:avLst/>
          </a:prstGeom>
          <a:ln w="6350"/>
        </p:spPr>
        <p:style>
          <a:lnRef idx="1">
            <a:schemeClr val="accent6"/>
          </a:lnRef>
          <a:fillRef idx="0">
            <a:schemeClr val="accent6"/>
          </a:fillRef>
          <a:effectRef idx="0">
            <a:schemeClr val="accent6"/>
          </a:effectRef>
          <a:fontRef idx="minor">
            <a:schemeClr val="tx1"/>
          </a:fontRef>
        </p:style>
      </p:cxnSp>
      <p:pic>
        <p:nvPicPr>
          <p:cNvPr id="39" name="Picture 38">
            <a:extLst>
              <a:ext uri="{FF2B5EF4-FFF2-40B4-BE49-F238E27FC236}">
                <a16:creationId xmlns:a16="http://schemas.microsoft.com/office/drawing/2014/main" id="{EDB2BA0E-056D-7D97-9FBD-5E02641A185A}"/>
              </a:ext>
            </a:extLst>
          </p:cNvPr>
          <p:cNvPicPr>
            <a:picLocks noChangeAspect="1"/>
          </p:cNvPicPr>
          <p:nvPr/>
        </p:nvPicPr>
        <p:blipFill>
          <a:blip r:embed="rId20"/>
          <a:stretch>
            <a:fillRect/>
          </a:stretch>
        </p:blipFill>
        <p:spPr>
          <a:xfrm>
            <a:off x="6927271" y="5593601"/>
            <a:ext cx="6097" cy="908383"/>
          </a:xfrm>
          <a:prstGeom prst="rect">
            <a:avLst/>
          </a:prstGeom>
        </p:spPr>
      </p:pic>
      <p:pic>
        <p:nvPicPr>
          <p:cNvPr id="43" name="Picture 42">
            <a:extLst>
              <a:ext uri="{FF2B5EF4-FFF2-40B4-BE49-F238E27FC236}">
                <a16:creationId xmlns:a16="http://schemas.microsoft.com/office/drawing/2014/main" id="{87681F95-1073-58F2-895B-D9742113372D}"/>
              </a:ext>
            </a:extLst>
          </p:cNvPr>
          <p:cNvPicPr>
            <a:picLocks noChangeAspect="1"/>
          </p:cNvPicPr>
          <p:nvPr/>
        </p:nvPicPr>
        <p:blipFill>
          <a:blip r:embed="rId20"/>
          <a:stretch>
            <a:fillRect/>
          </a:stretch>
        </p:blipFill>
        <p:spPr>
          <a:xfrm>
            <a:off x="7342906" y="5584383"/>
            <a:ext cx="6097" cy="908383"/>
          </a:xfrm>
          <a:prstGeom prst="rect">
            <a:avLst/>
          </a:prstGeom>
        </p:spPr>
      </p:pic>
      <p:pic>
        <p:nvPicPr>
          <p:cNvPr id="48" name="Picture 47">
            <a:extLst>
              <a:ext uri="{FF2B5EF4-FFF2-40B4-BE49-F238E27FC236}">
                <a16:creationId xmlns:a16="http://schemas.microsoft.com/office/drawing/2014/main" id="{A52C7865-E59D-1FDE-E379-5EC4909D080C}"/>
              </a:ext>
            </a:extLst>
          </p:cNvPr>
          <p:cNvPicPr>
            <a:picLocks noChangeAspect="1"/>
          </p:cNvPicPr>
          <p:nvPr/>
        </p:nvPicPr>
        <p:blipFill>
          <a:blip r:embed="rId20"/>
          <a:stretch>
            <a:fillRect/>
          </a:stretch>
        </p:blipFill>
        <p:spPr>
          <a:xfrm>
            <a:off x="7803997" y="5593601"/>
            <a:ext cx="6097" cy="908383"/>
          </a:xfrm>
          <a:prstGeom prst="rect">
            <a:avLst/>
          </a:prstGeom>
        </p:spPr>
      </p:pic>
      <p:pic>
        <p:nvPicPr>
          <p:cNvPr id="52" name="Graphic 51" descr="Right And Left Brain with solid fill">
            <a:extLst>
              <a:ext uri="{FF2B5EF4-FFF2-40B4-BE49-F238E27FC236}">
                <a16:creationId xmlns:a16="http://schemas.microsoft.com/office/drawing/2014/main" id="{5C02B67E-0BB8-3C5E-5B5E-896F480B359A}"/>
              </a:ext>
            </a:extLst>
          </p:cNvPr>
          <p:cNvPicPr>
            <a:picLocks noChangeAspect="1"/>
          </p:cNvPicPr>
          <p:nvPr/>
        </p:nvPicPr>
        <p:blipFill>
          <a:blip>
            <a:duotone>
              <a:schemeClr val="accent3">
                <a:shade val="45000"/>
                <a:satMod val="135000"/>
              </a:schemeClr>
              <a:prstClr val="white"/>
            </a:duotone>
            <a:extLst>
              <a:ext uri="{96DAC541-7B7A-43D3-8B79-37D633B846F1}">
                <asvg:svgBlip xmlns:asvg="http://schemas.microsoft.com/office/drawing/2016/SVG/main" r:embed="rId21"/>
              </a:ext>
            </a:extLst>
          </a:blip>
          <a:stretch>
            <a:fillRect/>
          </a:stretch>
        </p:blipFill>
        <p:spPr>
          <a:xfrm>
            <a:off x="6047477" y="5584384"/>
            <a:ext cx="407352" cy="407352"/>
          </a:xfrm>
          <a:prstGeom prst="rect">
            <a:avLst/>
          </a:prstGeom>
        </p:spPr>
      </p:pic>
      <p:pic>
        <p:nvPicPr>
          <p:cNvPr id="55" name="Graphic 54" descr="Good Idea with solid fill">
            <a:extLst>
              <a:ext uri="{FF2B5EF4-FFF2-40B4-BE49-F238E27FC236}">
                <a16:creationId xmlns:a16="http://schemas.microsoft.com/office/drawing/2014/main" id="{D30359BD-6B07-3039-5AE5-CD5B7513F14F}"/>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558491" y="5605304"/>
            <a:ext cx="386431" cy="386431"/>
          </a:xfrm>
          <a:prstGeom prst="rect">
            <a:avLst/>
          </a:prstGeom>
        </p:spPr>
      </p:pic>
      <p:pic>
        <p:nvPicPr>
          <p:cNvPr id="58" name="Graphic 57" descr="First aid kit with solid fill">
            <a:extLst>
              <a:ext uri="{FF2B5EF4-FFF2-40B4-BE49-F238E27FC236}">
                <a16:creationId xmlns:a16="http://schemas.microsoft.com/office/drawing/2014/main" id="{BBA5D41B-84A4-C4DD-C2F4-E3A0C2AAB06F}"/>
              </a:ext>
            </a:extLst>
          </p:cNvPr>
          <p:cNvPicPr>
            <a:picLocks noChangeAspect="1"/>
          </p:cNvPicPr>
          <p:nvPr/>
        </p:nvPicPr>
        <p:blipFill>
          <a:blip>
            <a:duotone>
              <a:schemeClr val="accent3">
                <a:shade val="45000"/>
                <a:satMod val="135000"/>
              </a:schemeClr>
              <a:prstClr val="white"/>
            </a:duotone>
            <a:extLst>
              <a:ext uri="{96DAC541-7B7A-43D3-8B79-37D633B846F1}">
                <asvg:svgBlip xmlns:asvg="http://schemas.microsoft.com/office/drawing/2016/SVG/main" r:embed="rId23"/>
              </a:ext>
            </a:extLst>
          </a:blip>
          <a:stretch>
            <a:fillRect/>
          </a:stretch>
        </p:blipFill>
        <p:spPr>
          <a:xfrm>
            <a:off x="7840465" y="5593600"/>
            <a:ext cx="398135" cy="398135"/>
          </a:xfrm>
          <a:prstGeom prst="rect">
            <a:avLst/>
          </a:prstGeom>
        </p:spPr>
      </p:pic>
      <p:pic>
        <p:nvPicPr>
          <p:cNvPr id="60" name="Graphic 59" descr="Hospital with solid fill">
            <a:extLst>
              <a:ext uri="{FF2B5EF4-FFF2-40B4-BE49-F238E27FC236}">
                <a16:creationId xmlns:a16="http://schemas.microsoft.com/office/drawing/2014/main" id="{665936FB-3363-0FD1-8A95-F05F2AA67D24}"/>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7376450" y="5584383"/>
            <a:ext cx="428275" cy="428275"/>
          </a:xfrm>
          <a:prstGeom prst="rect">
            <a:avLst/>
          </a:prstGeom>
        </p:spPr>
      </p:pic>
      <p:pic>
        <p:nvPicPr>
          <p:cNvPr id="63" name="Graphic 62" descr="Germ with solid fill">
            <a:extLst>
              <a:ext uri="{FF2B5EF4-FFF2-40B4-BE49-F238E27FC236}">
                <a16:creationId xmlns:a16="http://schemas.microsoft.com/office/drawing/2014/main" id="{4CF6AA19-128D-0114-D1D7-BC2E0A8232A4}"/>
              </a:ext>
            </a:extLst>
          </p:cNvPr>
          <p:cNvPicPr>
            <a:picLocks noChangeAspect="1"/>
          </p:cNvPicPr>
          <p:nvPr/>
        </p:nvPicPr>
        <p:blipFill>
          <a:blip>
            <a:duotone>
              <a:schemeClr val="accent3">
                <a:shade val="45000"/>
                <a:satMod val="135000"/>
              </a:schemeClr>
              <a:prstClr val="white"/>
            </a:duotone>
            <a:extLst>
              <a:ext uri="{96DAC541-7B7A-43D3-8B79-37D633B846F1}">
                <asvg:svgBlip xmlns:asvg="http://schemas.microsoft.com/office/drawing/2016/SVG/main" r:embed="rId25"/>
              </a:ext>
            </a:extLst>
          </a:blip>
          <a:stretch>
            <a:fillRect/>
          </a:stretch>
        </p:blipFill>
        <p:spPr>
          <a:xfrm>
            <a:off x="6969455" y="5597778"/>
            <a:ext cx="365687" cy="365687"/>
          </a:xfrm>
          <a:prstGeom prst="rect">
            <a:avLst/>
          </a:prstGeom>
        </p:spPr>
      </p:pic>
      <p:graphicFrame>
        <p:nvGraphicFramePr>
          <p:cNvPr id="64" name="Diagram 63">
            <a:extLst>
              <a:ext uri="{FF2B5EF4-FFF2-40B4-BE49-F238E27FC236}">
                <a16:creationId xmlns:a16="http://schemas.microsoft.com/office/drawing/2014/main" id="{1ADA5D60-D999-5A15-3A9C-1E1E5F162A48}"/>
              </a:ext>
            </a:extLst>
          </p:cNvPr>
          <p:cNvGraphicFramePr/>
          <p:nvPr>
            <p:extLst>
              <p:ext uri="{D42A27DB-BD31-4B8C-83A1-F6EECF244321}">
                <p14:modId xmlns:p14="http://schemas.microsoft.com/office/powerpoint/2010/main" val="2864578054"/>
              </p:ext>
            </p:extLst>
          </p:nvPr>
        </p:nvGraphicFramePr>
        <p:xfrm>
          <a:off x="7403503" y="1262270"/>
          <a:ext cx="5904926" cy="2637746"/>
        </p:xfrm>
        <a:graphic>
          <a:graphicData uri="http://schemas.openxmlformats.org/drawingml/2006/diagram">
            <dgm:relIds xmlns:dgm="http://schemas.openxmlformats.org/drawingml/2006/diagram" xmlns:r="http://schemas.openxmlformats.org/officeDocument/2006/relationships" r:dm="rId26" r:lo="rId27" r:qs="rId28" r:cs="rId29"/>
          </a:graphicData>
        </a:graphic>
      </p:graphicFrame>
      <p:sp>
        <p:nvSpPr>
          <p:cNvPr id="66" name="Rectangle: Rounded Corners 65">
            <a:extLst>
              <a:ext uri="{FF2B5EF4-FFF2-40B4-BE49-F238E27FC236}">
                <a16:creationId xmlns:a16="http://schemas.microsoft.com/office/drawing/2014/main" id="{49980888-7A0D-07B6-5C38-4765B6C506DA}"/>
              </a:ext>
            </a:extLst>
          </p:cNvPr>
          <p:cNvSpPr/>
          <p:nvPr/>
        </p:nvSpPr>
        <p:spPr>
          <a:xfrm>
            <a:off x="27414" y="5842600"/>
            <a:ext cx="988495" cy="925602"/>
          </a:xfrm>
          <a:prstGeom prst="roundRect">
            <a:avLst/>
          </a:prstGeom>
          <a:solidFill>
            <a:schemeClr val="accent5">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wrap="square" lIns="0" rIns="0" rtlCol="0" anchor="t" anchorCtr="0"/>
          <a:lstStyle/>
          <a:p>
            <a:pPr algn="ctr"/>
            <a:endParaRPr lang="en-GB" sz="700" b="1" dirty="0">
              <a:latin typeface="Modern Love" panose="04090805081005020601" pitchFamily="82" charset="0"/>
            </a:endParaRPr>
          </a:p>
          <a:p>
            <a:pPr algn="ctr"/>
            <a:r>
              <a:rPr lang="en-GB" sz="700" b="1" dirty="0">
                <a:latin typeface="Modern Love" panose="04090805081005020601" pitchFamily="82" charset="0"/>
              </a:rPr>
              <a:t>DESING</a:t>
            </a:r>
          </a:p>
          <a:p>
            <a:pPr algn="ctr"/>
            <a:r>
              <a:rPr lang="en-GB" sz="700" dirty="0"/>
              <a:t>Secondary qualitative research using a systematic literature review  approach</a:t>
            </a:r>
            <a:endParaRPr lang="en-GB" sz="600" dirty="0"/>
          </a:p>
        </p:txBody>
      </p:sp>
      <p:sp>
        <p:nvSpPr>
          <p:cNvPr id="70" name="Rectangle: Rounded Corners 69">
            <a:extLst>
              <a:ext uri="{FF2B5EF4-FFF2-40B4-BE49-F238E27FC236}">
                <a16:creationId xmlns:a16="http://schemas.microsoft.com/office/drawing/2014/main" id="{94962D2E-6FA3-94E6-BDA1-B18979EFCD9B}"/>
              </a:ext>
            </a:extLst>
          </p:cNvPr>
          <p:cNvSpPr/>
          <p:nvPr/>
        </p:nvSpPr>
        <p:spPr>
          <a:xfrm>
            <a:off x="1023674" y="5842600"/>
            <a:ext cx="988496" cy="925602"/>
          </a:xfrm>
          <a:prstGeom prst="roundRect">
            <a:avLst/>
          </a:prstGeom>
          <a:solidFill>
            <a:schemeClr val="accent5">
              <a:lumMod val="40000"/>
              <a:lumOff val="60000"/>
              <a:alpha val="77000"/>
            </a:schemeClr>
          </a:solidFill>
          <a:ln>
            <a:noFill/>
          </a:ln>
        </p:spPr>
        <p:style>
          <a:lnRef idx="2">
            <a:schemeClr val="accent6"/>
          </a:lnRef>
          <a:fillRef idx="1">
            <a:schemeClr val="lt1"/>
          </a:fillRef>
          <a:effectRef idx="0">
            <a:schemeClr val="accent6"/>
          </a:effectRef>
          <a:fontRef idx="minor">
            <a:schemeClr val="dk1"/>
          </a:fontRef>
        </p:style>
        <p:txBody>
          <a:bodyPr lIns="0" rIns="0" rtlCol="0" anchor="t" anchorCtr="0"/>
          <a:lstStyle/>
          <a:p>
            <a:pPr algn="ctr"/>
            <a:endParaRPr lang="en-GB" sz="700" b="1" dirty="0">
              <a:latin typeface="Modern Love" panose="04090805081005020601" pitchFamily="82" charset="0"/>
            </a:endParaRPr>
          </a:p>
          <a:p>
            <a:pPr algn="ctr"/>
            <a:r>
              <a:rPr lang="en-GB" sz="700" b="1" dirty="0">
                <a:latin typeface="Modern Love" panose="04090805081005020601" pitchFamily="82" charset="0"/>
              </a:rPr>
              <a:t>DATA SOURCES</a:t>
            </a:r>
          </a:p>
          <a:p>
            <a:pPr algn="ctr"/>
            <a:r>
              <a:rPr lang="en-GB" sz="700" dirty="0"/>
              <a:t>Peer-reviewed journals, NHS reports, government documents and charity publication</a:t>
            </a:r>
          </a:p>
        </p:txBody>
      </p:sp>
      <p:sp>
        <p:nvSpPr>
          <p:cNvPr id="73" name="Rectangle: Rounded Corners 72">
            <a:extLst>
              <a:ext uri="{FF2B5EF4-FFF2-40B4-BE49-F238E27FC236}">
                <a16:creationId xmlns:a16="http://schemas.microsoft.com/office/drawing/2014/main" id="{D7C49AA9-B708-EC58-42DF-022F69BEF7B7}"/>
              </a:ext>
            </a:extLst>
          </p:cNvPr>
          <p:cNvSpPr/>
          <p:nvPr/>
        </p:nvSpPr>
        <p:spPr>
          <a:xfrm>
            <a:off x="2029354" y="5842599"/>
            <a:ext cx="1026847" cy="925602"/>
          </a:xfrm>
          <a:prstGeom prst="roundRect">
            <a:avLst/>
          </a:prstGeom>
          <a:solidFill>
            <a:schemeClr val="accent5">
              <a:lumMod val="60000"/>
              <a:lumOff val="40000"/>
              <a:alpha val="67000"/>
            </a:schemeClr>
          </a:solidFill>
          <a:ln>
            <a:noFill/>
          </a:ln>
        </p:spPr>
        <p:style>
          <a:lnRef idx="2">
            <a:schemeClr val="accent6"/>
          </a:lnRef>
          <a:fillRef idx="1">
            <a:schemeClr val="lt1"/>
          </a:fillRef>
          <a:effectRef idx="0">
            <a:schemeClr val="accent6"/>
          </a:effectRef>
          <a:fontRef idx="minor">
            <a:schemeClr val="dk1"/>
          </a:fontRef>
        </p:style>
        <p:txBody>
          <a:bodyPr lIns="0" rIns="0" rtlCol="0" anchor="t" anchorCtr="0"/>
          <a:lstStyle/>
          <a:p>
            <a:pPr algn="ctr"/>
            <a:endParaRPr lang="en-GB" sz="700" b="1" dirty="0">
              <a:latin typeface="Modern Love" panose="04090805081005020601" pitchFamily="82" charset="0"/>
            </a:endParaRPr>
          </a:p>
          <a:p>
            <a:pPr algn="ctr"/>
            <a:r>
              <a:rPr lang="en-GB" sz="700" b="1" dirty="0">
                <a:latin typeface="Modern Love" panose="04090805081005020601" pitchFamily="82" charset="0"/>
              </a:rPr>
              <a:t>INCLUSION CRITERIA</a:t>
            </a:r>
          </a:p>
          <a:p>
            <a:pPr algn="ctr"/>
            <a:r>
              <a:rPr lang="en-GB" sz="700" dirty="0"/>
              <a:t>1. Studies from the las      10 years.</a:t>
            </a:r>
          </a:p>
          <a:p>
            <a:pPr algn="ctr"/>
            <a:r>
              <a:rPr lang="en-GB" sz="700" dirty="0"/>
              <a:t>2. Focus on adults ages 65+</a:t>
            </a:r>
          </a:p>
          <a:p>
            <a:pPr algn="ctr"/>
            <a:r>
              <a:rPr lang="en-GB" sz="700" dirty="0"/>
              <a:t>3. UK context</a:t>
            </a:r>
          </a:p>
          <a:p>
            <a:endParaRPr lang="en-GB" sz="700" dirty="0"/>
          </a:p>
          <a:p>
            <a:pPr algn="ctr"/>
            <a:endParaRPr lang="en-GB" sz="700" b="1" dirty="0">
              <a:latin typeface="Modern Love" panose="04090805081005020601" pitchFamily="82" charset="0"/>
            </a:endParaRPr>
          </a:p>
          <a:p>
            <a:pPr algn="ctr"/>
            <a:endParaRPr lang="en-GB" sz="700" b="1" dirty="0">
              <a:latin typeface="Modern Love" panose="04090805081005020601" pitchFamily="82" charset="0"/>
            </a:endParaRPr>
          </a:p>
        </p:txBody>
      </p:sp>
      <p:sp>
        <p:nvSpPr>
          <p:cNvPr id="75" name="Rectangle: Rounded Corners 74">
            <a:extLst>
              <a:ext uri="{FF2B5EF4-FFF2-40B4-BE49-F238E27FC236}">
                <a16:creationId xmlns:a16="http://schemas.microsoft.com/office/drawing/2014/main" id="{0A8DB9CB-2B75-B868-D605-3428D99D5E80}"/>
              </a:ext>
            </a:extLst>
          </p:cNvPr>
          <p:cNvSpPr/>
          <p:nvPr/>
        </p:nvSpPr>
        <p:spPr>
          <a:xfrm>
            <a:off x="3073385" y="5842599"/>
            <a:ext cx="1026846" cy="925602"/>
          </a:xfrm>
          <a:prstGeom prst="roundRect">
            <a:avLst/>
          </a:prstGeom>
          <a:solidFill>
            <a:schemeClr val="accent5">
              <a:lumMod val="75000"/>
              <a:alpha val="44000"/>
            </a:schemeClr>
          </a:solidFill>
          <a:ln>
            <a:noFill/>
          </a:ln>
        </p:spPr>
        <p:style>
          <a:lnRef idx="2">
            <a:schemeClr val="accent6"/>
          </a:lnRef>
          <a:fillRef idx="1">
            <a:schemeClr val="lt1"/>
          </a:fillRef>
          <a:effectRef idx="0">
            <a:schemeClr val="accent6"/>
          </a:effectRef>
          <a:fontRef idx="minor">
            <a:schemeClr val="dk1"/>
          </a:fontRef>
        </p:style>
        <p:txBody>
          <a:bodyPr lIns="0" rIns="0" rtlCol="0" anchor="t" anchorCtr="0"/>
          <a:lstStyle/>
          <a:p>
            <a:pPr algn="ctr"/>
            <a:endParaRPr lang="en-GB" sz="700" b="1" dirty="0">
              <a:latin typeface="Modern Love" panose="04090805081005020601" pitchFamily="82" charset="0"/>
            </a:endParaRPr>
          </a:p>
          <a:p>
            <a:pPr algn="ctr"/>
            <a:r>
              <a:rPr lang="en-GB" sz="700" b="1" dirty="0">
                <a:latin typeface="Modern Love" panose="04090805081005020601" pitchFamily="82" charset="0"/>
              </a:rPr>
              <a:t>ANALISY</a:t>
            </a:r>
          </a:p>
          <a:p>
            <a:pPr algn="ctr"/>
            <a:r>
              <a:rPr lang="en-GB" sz="700" dirty="0"/>
              <a:t>Thematic synthesis of findings to identify patterns, impacts and effective interventions  </a:t>
            </a:r>
            <a:endParaRPr lang="en-GB" dirty="0"/>
          </a:p>
        </p:txBody>
      </p:sp>
      <p:sp>
        <p:nvSpPr>
          <p:cNvPr id="76" name="Rectangle: Rounded Corners 75">
            <a:extLst>
              <a:ext uri="{FF2B5EF4-FFF2-40B4-BE49-F238E27FC236}">
                <a16:creationId xmlns:a16="http://schemas.microsoft.com/office/drawing/2014/main" id="{8527EA6B-6554-318D-5871-271F6780AC48}"/>
              </a:ext>
            </a:extLst>
          </p:cNvPr>
          <p:cNvSpPr/>
          <p:nvPr/>
        </p:nvSpPr>
        <p:spPr>
          <a:xfrm>
            <a:off x="4122869" y="5842598"/>
            <a:ext cx="988495" cy="925603"/>
          </a:xfrm>
          <a:prstGeom prst="roundRect">
            <a:avLst/>
          </a:prstGeom>
          <a:solidFill>
            <a:schemeClr val="accent5">
              <a:lumMod val="75000"/>
              <a:alpha val="65000"/>
            </a:schemeClr>
          </a:solidFill>
          <a:ln>
            <a:noFill/>
          </a:ln>
        </p:spPr>
        <p:style>
          <a:lnRef idx="2">
            <a:schemeClr val="accent6"/>
          </a:lnRef>
          <a:fillRef idx="1">
            <a:schemeClr val="lt1"/>
          </a:fillRef>
          <a:effectRef idx="0">
            <a:schemeClr val="accent6"/>
          </a:effectRef>
          <a:fontRef idx="minor">
            <a:schemeClr val="dk1"/>
          </a:fontRef>
        </p:style>
        <p:txBody>
          <a:bodyPr lIns="0" rIns="0" rtlCol="0" anchor="t" anchorCtr="0"/>
          <a:lstStyle/>
          <a:p>
            <a:pPr algn="ctr"/>
            <a:endParaRPr lang="en-GB" sz="700" b="1" dirty="0">
              <a:latin typeface="Modern Love" panose="04090805081005020601" pitchFamily="82" charset="0"/>
            </a:endParaRPr>
          </a:p>
          <a:p>
            <a:pPr algn="ctr"/>
            <a:r>
              <a:rPr lang="en-GB" sz="700" b="1" dirty="0">
                <a:latin typeface="Modern Love" panose="04090805081005020601" pitchFamily="82" charset="0"/>
              </a:rPr>
              <a:t>ETHICS</a:t>
            </a:r>
          </a:p>
          <a:p>
            <a:pPr algn="ctr"/>
            <a:r>
              <a:rPr lang="en-GB" sz="700" dirty="0"/>
              <a:t>Secondary data; Ethical use of sources and accurate referencing</a:t>
            </a:r>
            <a:r>
              <a:rPr lang="en-GB" sz="700" b="1" dirty="0">
                <a:latin typeface="Modern Love" panose="04090805081005020601" pitchFamily="82" charset="0"/>
              </a:rPr>
              <a:t> </a:t>
            </a:r>
          </a:p>
        </p:txBody>
      </p:sp>
      <p:pic>
        <p:nvPicPr>
          <p:cNvPr id="80" name="Graphic 79" descr="Bar chart with solid fill">
            <a:extLst>
              <a:ext uri="{FF2B5EF4-FFF2-40B4-BE49-F238E27FC236}">
                <a16:creationId xmlns:a16="http://schemas.microsoft.com/office/drawing/2014/main" id="{9078F3B5-2B6D-65CD-A14C-7E01D03D2E9A}"/>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2491120" y="5512346"/>
            <a:ext cx="333260" cy="333260"/>
          </a:xfrm>
          <a:prstGeom prst="rect">
            <a:avLst/>
          </a:prstGeom>
        </p:spPr>
      </p:pic>
    </p:spTree>
  </p:cSld>
  <p:clrMapOvr>
    <a:masterClrMapping/>
  </p:clrMapOvr>
</p:sld>
</file>

<file path=ppt/theme/theme1.xml><?xml version="1.0" encoding="utf-8"?>
<a:theme xmlns:a="http://schemas.openxmlformats.org/drawingml/2006/main" name="Facet">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0804DBFC42F64693D899720BA9B0FE" ma:contentTypeVersion="9" ma:contentTypeDescription="Create a new document." ma:contentTypeScope="" ma:versionID="b4c2d44543864d33d5ae424bbd8791f0">
  <xsd:schema xmlns:xsd="http://www.w3.org/2001/XMLSchema" xmlns:xs="http://www.w3.org/2001/XMLSchema" xmlns:p="http://schemas.microsoft.com/office/2006/metadata/properties" xmlns:ns3="d8e79d84-78fb-44a9-92e9-d04bdd8f0359" xmlns:ns4="04c7059f-bde8-4ce9-bb0f-e52888740953" targetNamespace="http://schemas.microsoft.com/office/2006/metadata/properties" ma:root="true" ma:fieldsID="635bc93f2d0aa29775d5c7e2f16e7803" ns3:_="" ns4:_="">
    <xsd:import namespace="d8e79d84-78fb-44a9-92e9-d04bdd8f0359"/>
    <xsd:import namespace="04c7059f-bde8-4ce9-bb0f-e52888740953"/>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_activity" minOccurs="0"/>
                <xsd:element ref="ns4:SharedWithUsers" minOccurs="0"/>
                <xsd:element ref="ns4:SharedWithDetails" minOccurs="0"/>
                <xsd:element ref="ns4:SharingHintHash" minOccurs="0"/>
                <xsd:element ref="ns3:MediaServiceObjectDetectorVersions"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e79d84-78fb-44a9-92e9-d04bdd8f03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_activity" ma:index="11" nillable="true" ma:displayName="_activity" ma:hidden="true" ma:internalName="_activity">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4c7059f-bde8-4ce9-bb0f-e5288874095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d8e79d84-78fb-44a9-92e9-d04bdd8f0359" xsi:nil="true"/>
  </documentManagement>
</p:properties>
</file>

<file path=customXml/itemProps1.xml><?xml version="1.0" encoding="utf-8"?>
<ds:datastoreItem xmlns:ds="http://schemas.openxmlformats.org/officeDocument/2006/customXml" ds:itemID="{16C60079-790F-4F1B-BB0D-95B8355C6F16}">
  <ds:schemaRefs>
    <ds:schemaRef ds:uri="http://schemas.microsoft.com/sharepoint/v3/contenttype/forms"/>
  </ds:schemaRefs>
</ds:datastoreItem>
</file>

<file path=customXml/itemProps2.xml><?xml version="1.0" encoding="utf-8"?>
<ds:datastoreItem xmlns:ds="http://schemas.openxmlformats.org/officeDocument/2006/customXml" ds:itemID="{764A5A23-AA01-4297-8C06-5282FFBBCB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e79d84-78fb-44a9-92e9-d04bdd8f0359"/>
    <ds:schemaRef ds:uri="04c7059f-bde8-4ce9-bb0f-e528887409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4FEE9ED-6AC7-40B8-B41D-EE5114FECCEF}">
  <ds:schemaRefs>
    <ds:schemaRef ds:uri="http://www.w3.org/XML/1998/namespace"/>
    <ds:schemaRef ds:uri="http://schemas.microsoft.com/office/infopath/2007/PartnerControls"/>
    <ds:schemaRef ds:uri="d8e79d84-78fb-44a9-92e9-d04bdd8f0359"/>
    <ds:schemaRef ds:uri="http://purl.org/dc/terms/"/>
    <ds:schemaRef ds:uri="http://purl.org/dc/elements/1.1/"/>
    <ds:schemaRef ds:uri="http://purl.org/dc/dcmitype/"/>
    <ds:schemaRef ds:uri="http://schemas.microsoft.com/office/2006/metadata/properties"/>
    <ds:schemaRef ds:uri="http://schemas.microsoft.com/office/2006/documentManagement/types"/>
    <ds:schemaRef ds:uri="http://schemas.openxmlformats.org/package/2006/metadata/core-properties"/>
    <ds:schemaRef ds:uri="04c7059f-bde8-4ce9-bb0f-e52888740953"/>
  </ds:schemaRefs>
</ds:datastoreItem>
</file>

<file path=docProps/app.xml><?xml version="1.0" encoding="utf-8"?>
<Properties xmlns="http://schemas.openxmlformats.org/officeDocument/2006/extended-properties" xmlns:vt="http://schemas.openxmlformats.org/officeDocument/2006/docPropsVTypes">
  <Template>Facet</Template>
  <TotalTime>1287</TotalTime>
  <Words>1108</Words>
  <Application>Microsoft Office PowerPoint</Application>
  <PresentationFormat>Widescreen</PresentationFormat>
  <Paragraphs>132</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Modern Love</vt:lpstr>
      <vt:lpstr>Trebuchet MS</vt:lpstr>
      <vt:lpstr>Wingdings 3</vt:lpstr>
      <vt:lpstr>Facet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Paula Andrea Latorre Restrepo (2231782)</dc:creator>
  <cp:lastModifiedBy>Paula Andrea Latorre Restrepo (2231782)</cp:lastModifiedBy>
  <cp:revision>2</cp:revision>
  <dcterms:created xsi:type="dcterms:W3CDTF">2026-06-29T09:27:59Z</dcterms:created>
  <dcterms:modified xsi:type="dcterms:W3CDTF">2026-07-02T20:57:18Z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0x010100A20804DBFC42F64693D899720BA9B0FE</vt:lpwstr>
  </property>
</Properties>
</file>