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8" r:id="rId2"/>
    <p:sldId id="269" r:id="rId3"/>
    <p:sldId id="256" r:id="rId4"/>
    <p:sldId id="258" r:id="rId5"/>
    <p:sldId id="259" r:id="rId6"/>
    <p:sldId id="260" r:id="rId7"/>
    <p:sldId id="261" r:id="rId8"/>
    <p:sldId id="262" r:id="rId9"/>
    <p:sldId id="263" r:id="rId10"/>
    <p:sldId id="270" r:id="rId11"/>
    <p:sldId id="265" r:id="rId12"/>
    <p:sldId id="266" r:id="rId13"/>
    <p:sldId id="267"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6A714C9-107D-476A-8042-F017924B0A07}">
          <p14:sldIdLst>
            <p14:sldId id="268"/>
          </p14:sldIdLst>
        </p14:section>
        <p14:section name="Untitled Section" id="{C20B8AC7-917F-4453-973E-6B420C5B1D15}">
          <p14:sldIdLst>
            <p14:sldId id="269"/>
            <p14:sldId id="256"/>
            <p14:sldId id="258"/>
            <p14:sldId id="259"/>
            <p14:sldId id="260"/>
            <p14:sldId id="261"/>
            <p14:sldId id="262"/>
            <p14:sldId id="263"/>
            <p14:sldId id="270"/>
            <p14:sldId id="265"/>
            <p14:sldId id="266"/>
            <p14:sldId id="26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57" d="100"/>
          <a:sy n="57" d="100"/>
        </p:scale>
        <p:origin x="668" y="22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9.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2B00F7DE-9DFC-4182-9A7D-EA389628500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4ECEB53-2BD6-4EDE-BA12-8D42B270B867}">
      <dgm:prSet/>
      <dgm:spPr/>
      <dgm:t>
        <a:bodyPr/>
        <a:lstStyle/>
        <a:p>
          <a:r>
            <a:rPr lang="en-GB" b="1"/>
            <a:t>Programme</a:t>
          </a:r>
          <a:r>
            <a:rPr lang="en-GB"/>
            <a:t>: BA for the Workplace (Hons) Leadership and Management Skills</a:t>
          </a:r>
          <a:endParaRPr lang="en-US"/>
        </a:p>
      </dgm:t>
    </dgm:pt>
    <dgm:pt modelId="{3EE2532C-5B46-417D-9085-461CB5DBDC30}" type="parTrans" cxnId="{B4B98B5E-2A8B-4DAF-8A85-7D3314ADE591}">
      <dgm:prSet/>
      <dgm:spPr/>
      <dgm:t>
        <a:bodyPr/>
        <a:lstStyle/>
        <a:p>
          <a:endParaRPr lang="en-US"/>
        </a:p>
      </dgm:t>
    </dgm:pt>
    <dgm:pt modelId="{6B2288C8-D234-4651-8D84-FD3655169948}" type="sibTrans" cxnId="{B4B98B5E-2A8B-4DAF-8A85-7D3314ADE591}">
      <dgm:prSet/>
      <dgm:spPr/>
      <dgm:t>
        <a:bodyPr/>
        <a:lstStyle/>
        <a:p>
          <a:endParaRPr lang="en-US"/>
        </a:p>
      </dgm:t>
    </dgm:pt>
    <dgm:pt modelId="{04398C5B-CBD2-4C29-B49D-DEB2870272A2}">
      <dgm:prSet/>
      <dgm:spPr/>
      <dgm:t>
        <a:bodyPr/>
        <a:lstStyle/>
        <a:p>
          <a:r>
            <a:rPr lang="en-GB" b="1"/>
            <a:t>Module: </a:t>
          </a:r>
          <a:r>
            <a:rPr lang="en-GB"/>
            <a:t>Developing and Managing Individuals and Team </a:t>
          </a:r>
          <a:endParaRPr lang="en-US"/>
        </a:p>
      </dgm:t>
    </dgm:pt>
    <dgm:pt modelId="{C814C4B4-407C-45D0-BAE8-CA7800CFD76B}" type="parTrans" cxnId="{B8380DB1-01C7-41BA-9D05-8356D89C4B23}">
      <dgm:prSet/>
      <dgm:spPr/>
      <dgm:t>
        <a:bodyPr/>
        <a:lstStyle/>
        <a:p>
          <a:endParaRPr lang="en-US"/>
        </a:p>
      </dgm:t>
    </dgm:pt>
    <dgm:pt modelId="{B62D6088-3755-4B05-8C22-90F6BD51E30B}" type="sibTrans" cxnId="{B8380DB1-01C7-41BA-9D05-8356D89C4B23}">
      <dgm:prSet/>
      <dgm:spPr/>
      <dgm:t>
        <a:bodyPr/>
        <a:lstStyle/>
        <a:p>
          <a:endParaRPr lang="en-US"/>
        </a:p>
      </dgm:t>
    </dgm:pt>
    <dgm:pt modelId="{91566D0B-B036-4069-A74A-7D753114B689}">
      <dgm:prSet/>
      <dgm:spPr/>
      <dgm:t>
        <a:bodyPr/>
        <a:lstStyle/>
        <a:p>
          <a:r>
            <a:rPr lang="en-GB"/>
            <a:t>Module code: LCLM5002</a:t>
          </a:r>
          <a:endParaRPr lang="en-US"/>
        </a:p>
      </dgm:t>
    </dgm:pt>
    <dgm:pt modelId="{A6247673-514A-42C4-8850-41423F8BB197}" type="parTrans" cxnId="{D0D7673E-ADAB-4EAD-A3A3-E2A9C81D748C}">
      <dgm:prSet/>
      <dgm:spPr/>
      <dgm:t>
        <a:bodyPr/>
        <a:lstStyle/>
        <a:p>
          <a:endParaRPr lang="en-US"/>
        </a:p>
      </dgm:t>
    </dgm:pt>
    <dgm:pt modelId="{6CB82299-CCD3-4A5F-8DD2-322416AB2ECB}" type="sibTrans" cxnId="{D0D7673E-ADAB-4EAD-A3A3-E2A9C81D748C}">
      <dgm:prSet/>
      <dgm:spPr/>
      <dgm:t>
        <a:bodyPr/>
        <a:lstStyle/>
        <a:p>
          <a:endParaRPr lang="en-US"/>
        </a:p>
      </dgm:t>
    </dgm:pt>
    <dgm:pt modelId="{3B878D3F-798D-4B37-88D6-F0A323F94AE8}">
      <dgm:prSet/>
      <dgm:spPr/>
      <dgm:t>
        <a:bodyPr/>
        <a:lstStyle/>
        <a:p>
          <a:r>
            <a:rPr lang="en-GB"/>
            <a:t>Assignment Title: Component 1-Individual Presentation</a:t>
          </a:r>
          <a:endParaRPr lang="en-US"/>
        </a:p>
      </dgm:t>
    </dgm:pt>
    <dgm:pt modelId="{8E2AEB23-8223-4D75-87CE-65CEB4A6FD0C}" type="parTrans" cxnId="{EE2F795B-8740-4F2C-B539-544E40EEF50A}">
      <dgm:prSet/>
      <dgm:spPr/>
      <dgm:t>
        <a:bodyPr/>
        <a:lstStyle/>
        <a:p>
          <a:endParaRPr lang="en-US"/>
        </a:p>
      </dgm:t>
    </dgm:pt>
    <dgm:pt modelId="{6C674979-ED2C-4A4E-9C32-6C89E33C4FE1}" type="sibTrans" cxnId="{EE2F795B-8740-4F2C-B539-544E40EEF50A}">
      <dgm:prSet/>
      <dgm:spPr/>
      <dgm:t>
        <a:bodyPr/>
        <a:lstStyle/>
        <a:p>
          <a:endParaRPr lang="en-US"/>
        </a:p>
      </dgm:t>
    </dgm:pt>
    <dgm:pt modelId="{7AE314E9-2F02-4C20-A4FF-6CDCEF27C642}">
      <dgm:prSet/>
      <dgm:spPr/>
      <dgm:t>
        <a:bodyPr/>
        <a:lstStyle/>
        <a:p>
          <a:r>
            <a:rPr lang="en-GB"/>
            <a:t>Student ID: 2336464</a:t>
          </a:r>
          <a:endParaRPr lang="en-US"/>
        </a:p>
      </dgm:t>
    </dgm:pt>
    <dgm:pt modelId="{8DD2B1B3-8703-48D3-A0DD-C4B29749EFD1}" type="parTrans" cxnId="{6444EFA8-7442-4BB4-AE74-BBAD5D55D848}">
      <dgm:prSet/>
      <dgm:spPr/>
      <dgm:t>
        <a:bodyPr/>
        <a:lstStyle/>
        <a:p>
          <a:endParaRPr lang="en-US"/>
        </a:p>
      </dgm:t>
    </dgm:pt>
    <dgm:pt modelId="{10582C45-C8DD-4589-BB6B-9648AA5316B8}" type="sibTrans" cxnId="{6444EFA8-7442-4BB4-AE74-BBAD5D55D848}">
      <dgm:prSet/>
      <dgm:spPr/>
      <dgm:t>
        <a:bodyPr/>
        <a:lstStyle/>
        <a:p>
          <a:endParaRPr lang="en-US"/>
        </a:p>
      </dgm:t>
    </dgm:pt>
    <dgm:pt modelId="{3B5F67E5-7B36-4357-9E82-C4B6CCD33654}">
      <dgm:prSet/>
      <dgm:spPr/>
      <dgm:t>
        <a:bodyPr/>
        <a:lstStyle/>
        <a:p>
          <a:r>
            <a:rPr lang="en-GB"/>
            <a:t>Student name: Natalia Potapenko</a:t>
          </a:r>
          <a:endParaRPr lang="en-US"/>
        </a:p>
      </dgm:t>
    </dgm:pt>
    <dgm:pt modelId="{B9D73D9A-4231-4649-A113-7ABAB25FB5B8}" type="parTrans" cxnId="{C4A0F834-E907-4DE7-9CBC-62D0CE7DB561}">
      <dgm:prSet/>
      <dgm:spPr/>
      <dgm:t>
        <a:bodyPr/>
        <a:lstStyle/>
        <a:p>
          <a:endParaRPr lang="en-US"/>
        </a:p>
      </dgm:t>
    </dgm:pt>
    <dgm:pt modelId="{F89E6A8C-2B34-4AFA-A6B8-D781897CA58C}" type="sibTrans" cxnId="{C4A0F834-E907-4DE7-9CBC-62D0CE7DB561}">
      <dgm:prSet/>
      <dgm:spPr/>
      <dgm:t>
        <a:bodyPr/>
        <a:lstStyle/>
        <a:p>
          <a:endParaRPr lang="en-US"/>
        </a:p>
      </dgm:t>
    </dgm:pt>
    <dgm:pt modelId="{3B9E324F-A1FE-4C45-8019-4B44755E8777}" type="pres">
      <dgm:prSet presAssocID="{2B00F7DE-9DFC-4182-9A7D-EA3896285009}" presName="root" presStyleCnt="0">
        <dgm:presLayoutVars>
          <dgm:dir/>
          <dgm:resizeHandles val="exact"/>
        </dgm:presLayoutVars>
      </dgm:prSet>
      <dgm:spPr/>
    </dgm:pt>
    <dgm:pt modelId="{3D4AF20A-4914-4DD6-B192-7DD8B757DBC7}" type="pres">
      <dgm:prSet presAssocID="{94ECEB53-2BD6-4EDE-BA12-8D42B270B867}" presName="compNode" presStyleCnt="0"/>
      <dgm:spPr/>
    </dgm:pt>
    <dgm:pt modelId="{CBF51CB0-DA29-450A-9ED3-B868C0BDCD22}" type="pres">
      <dgm:prSet presAssocID="{94ECEB53-2BD6-4EDE-BA12-8D42B270B867}" presName="bgRect" presStyleLbl="bgShp" presStyleIdx="0" presStyleCnt="6"/>
      <dgm:spPr/>
    </dgm:pt>
    <dgm:pt modelId="{B427D486-88B8-4480-91EE-77E0F827C571}" type="pres">
      <dgm:prSet presAssocID="{94ECEB53-2BD6-4EDE-BA12-8D42B270B86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E4D532D-DDF3-4D07-BB8F-7953B78751EE}" type="pres">
      <dgm:prSet presAssocID="{94ECEB53-2BD6-4EDE-BA12-8D42B270B867}" presName="spaceRect" presStyleCnt="0"/>
      <dgm:spPr/>
    </dgm:pt>
    <dgm:pt modelId="{2A82F79D-6C06-4887-8CD5-49C4E43351E3}" type="pres">
      <dgm:prSet presAssocID="{94ECEB53-2BD6-4EDE-BA12-8D42B270B867}" presName="parTx" presStyleLbl="revTx" presStyleIdx="0" presStyleCnt="6">
        <dgm:presLayoutVars>
          <dgm:chMax val="0"/>
          <dgm:chPref val="0"/>
        </dgm:presLayoutVars>
      </dgm:prSet>
      <dgm:spPr/>
    </dgm:pt>
    <dgm:pt modelId="{BD47085B-CCB1-453C-9962-632F8833D211}" type="pres">
      <dgm:prSet presAssocID="{6B2288C8-D234-4651-8D84-FD3655169948}" presName="sibTrans" presStyleCnt="0"/>
      <dgm:spPr/>
    </dgm:pt>
    <dgm:pt modelId="{767431A2-514E-4BFC-B6A7-539098E57432}" type="pres">
      <dgm:prSet presAssocID="{04398C5B-CBD2-4C29-B49D-DEB2870272A2}" presName="compNode" presStyleCnt="0"/>
      <dgm:spPr/>
    </dgm:pt>
    <dgm:pt modelId="{AA3FF55B-DD91-45D1-8A6A-5FE5165A3C42}" type="pres">
      <dgm:prSet presAssocID="{04398C5B-CBD2-4C29-B49D-DEB2870272A2}" presName="bgRect" presStyleLbl="bgShp" presStyleIdx="1" presStyleCnt="6"/>
      <dgm:spPr/>
    </dgm:pt>
    <dgm:pt modelId="{1A029715-547B-4C81-9DEC-41E07BA81714}" type="pres">
      <dgm:prSet presAssocID="{04398C5B-CBD2-4C29-B49D-DEB2870272A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781587CE-1EC2-4157-86BF-68A2696F8631}" type="pres">
      <dgm:prSet presAssocID="{04398C5B-CBD2-4C29-B49D-DEB2870272A2}" presName="spaceRect" presStyleCnt="0"/>
      <dgm:spPr/>
    </dgm:pt>
    <dgm:pt modelId="{B031071F-EE6B-44A4-81BC-804F6D1B49BC}" type="pres">
      <dgm:prSet presAssocID="{04398C5B-CBD2-4C29-B49D-DEB2870272A2}" presName="parTx" presStyleLbl="revTx" presStyleIdx="1" presStyleCnt="6">
        <dgm:presLayoutVars>
          <dgm:chMax val="0"/>
          <dgm:chPref val="0"/>
        </dgm:presLayoutVars>
      </dgm:prSet>
      <dgm:spPr/>
    </dgm:pt>
    <dgm:pt modelId="{198D5210-9E69-42D6-AB9C-EECE574B43E4}" type="pres">
      <dgm:prSet presAssocID="{B62D6088-3755-4B05-8C22-90F6BD51E30B}" presName="sibTrans" presStyleCnt="0"/>
      <dgm:spPr/>
    </dgm:pt>
    <dgm:pt modelId="{819D5503-733F-4971-B677-A9DD79B984C6}" type="pres">
      <dgm:prSet presAssocID="{91566D0B-B036-4069-A74A-7D753114B689}" presName="compNode" presStyleCnt="0"/>
      <dgm:spPr/>
    </dgm:pt>
    <dgm:pt modelId="{A7485321-1FC9-48D7-B768-8C6AA005BC4B}" type="pres">
      <dgm:prSet presAssocID="{91566D0B-B036-4069-A74A-7D753114B689}" presName="bgRect" presStyleLbl="bgShp" presStyleIdx="2" presStyleCnt="6"/>
      <dgm:spPr/>
    </dgm:pt>
    <dgm:pt modelId="{70005DD1-322B-40ED-A41C-2BBCE6B0F932}" type="pres">
      <dgm:prSet presAssocID="{91566D0B-B036-4069-A74A-7D753114B68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0675D5F9-9678-4FE3-BCD3-4BF888ACBD90}" type="pres">
      <dgm:prSet presAssocID="{91566D0B-B036-4069-A74A-7D753114B689}" presName="spaceRect" presStyleCnt="0"/>
      <dgm:spPr/>
    </dgm:pt>
    <dgm:pt modelId="{50D71D23-72D5-4DB0-8C51-52644AF82FFA}" type="pres">
      <dgm:prSet presAssocID="{91566D0B-B036-4069-A74A-7D753114B689}" presName="parTx" presStyleLbl="revTx" presStyleIdx="2" presStyleCnt="6">
        <dgm:presLayoutVars>
          <dgm:chMax val="0"/>
          <dgm:chPref val="0"/>
        </dgm:presLayoutVars>
      </dgm:prSet>
      <dgm:spPr/>
    </dgm:pt>
    <dgm:pt modelId="{161313FE-2D44-4A0F-B4FB-AACAA896872A}" type="pres">
      <dgm:prSet presAssocID="{6CB82299-CCD3-4A5F-8DD2-322416AB2ECB}" presName="sibTrans" presStyleCnt="0"/>
      <dgm:spPr/>
    </dgm:pt>
    <dgm:pt modelId="{AFB6DCD9-BA5C-4686-9122-BB7F97CC7874}" type="pres">
      <dgm:prSet presAssocID="{3B878D3F-798D-4B37-88D6-F0A323F94AE8}" presName="compNode" presStyleCnt="0"/>
      <dgm:spPr/>
    </dgm:pt>
    <dgm:pt modelId="{87FC4765-1F39-4065-BBEB-DAE448CC8E11}" type="pres">
      <dgm:prSet presAssocID="{3B878D3F-798D-4B37-88D6-F0A323F94AE8}" presName="bgRect" presStyleLbl="bgShp" presStyleIdx="3" presStyleCnt="6"/>
      <dgm:spPr/>
    </dgm:pt>
    <dgm:pt modelId="{C2844DF2-819C-410E-97A2-0108D0499CEA}" type="pres">
      <dgm:prSet presAssocID="{3B878D3F-798D-4B37-88D6-F0A323F94AE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04F768BA-F88B-4DDB-BE20-99DBDC58B55E}" type="pres">
      <dgm:prSet presAssocID="{3B878D3F-798D-4B37-88D6-F0A323F94AE8}" presName="spaceRect" presStyleCnt="0"/>
      <dgm:spPr/>
    </dgm:pt>
    <dgm:pt modelId="{4ED09A41-D283-4F75-8A6B-B74A8DE5E396}" type="pres">
      <dgm:prSet presAssocID="{3B878D3F-798D-4B37-88D6-F0A323F94AE8}" presName="parTx" presStyleLbl="revTx" presStyleIdx="3" presStyleCnt="6">
        <dgm:presLayoutVars>
          <dgm:chMax val="0"/>
          <dgm:chPref val="0"/>
        </dgm:presLayoutVars>
      </dgm:prSet>
      <dgm:spPr/>
    </dgm:pt>
    <dgm:pt modelId="{AF6F51E3-9F3C-4D35-96D8-F2AE57472B7D}" type="pres">
      <dgm:prSet presAssocID="{6C674979-ED2C-4A4E-9C32-6C89E33C4FE1}" presName="sibTrans" presStyleCnt="0"/>
      <dgm:spPr/>
    </dgm:pt>
    <dgm:pt modelId="{ECFE9879-8A22-4D3A-BEC1-11563BAF5356}" type="pres">
      <dgm:prSet presAssocID="{7AE314E9-2F02-4C20-A4FF-6CDCEF27C642}" presName="compNode" presStyleCnt="0"/>
      <dgm:spPr/>
    </dgm:pt>
    <dgm:pt modelId="{24E4B2BB-3C59-49B1-8F15-A1BFBA9171FB}" type="pres">
      <dgm:prSet presAssocID="{7AE314E9-2F02-4C20-A4FF-6CDCEF27C642}" presName="bgRect" presStyleLbl="bgShp" presStyleIdx="4" presStyleCnt="6"/>
      <dgm:spPr/>
    </dgm:pt>
    <dgm:pt modelId="{6194C7F4-2781-4E1E-8BF1-2F3A1A59EC8D}" type="pres">
      <dgm:prSet presAssocID="{7AE314E9-2F02-4C20-A4FF-6CDCEF27C64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ployee Badge"/>
        </a:ext>
      </dgm:extLst>
    </dgm:pt>
    <dgm:pt modelId="{D654F499-8FDC-48B8-838B-B828C67FB165}" type="pres">
      <dgm:prSet presAssocID="{7AE314E9-2F02-4C20-A4FF-6CDCEF27C642}" presName="spaceRect" presStyleCnt="0"/>
      <dgm:spPr/>
    </dgm:pt>
    <dgm:pt modelId="{A499A039-54A7-437D-BD44-0AE29E3ECCC4}" type="pres">
      <dgm:prSet presAssocID="{7AE314E9-2F02-4C20-A4FF-6CDCEF27C642}" presName="parTx" presStyleLbl="revTx" presStyleIdx="4" presStyleCnt="6">
        <dgm:presLayoutVars>
          <dgm:chMax val="0"/>
          <dgm:chPref val="0"/>
        </dgm:presLayoutVars>
      </dgm:prSet>
      <dgm:spPr/>
    </dgm:pt>
    <dgm:pt modelId="{25FFF640-73F5-430D-B3D8-B2885F7C43E5}" type="pres">
      <dgm:prSet presAssocID="{10582C45-C8DD-4589-BB6B-9648AA5316B8}" presName="sibTrans" presStyleCnt="0"/>
      <dgm:spPr/>
    </dgm:pt>
    <dgm:pt modelId="{8D7C5988-D84F-47DE-B14D-3F138C8C4C1F}" type="pres">
      <dgm:prSet presAssocID="{3B5F67E5-7B36-4357-9E82-C4B6CCD33654}" presName="compNode" presStyleCnt="0"/>
      <dgm:spPr/>
    </dgm:pt>
    <dgm:pt modelId="{AC0FA6C6-2BC9-477A-8A4C-3097E73622A1}" type="pres">
      <dgm:prSet presAssocID="{3B5F67E5-7B36-4357-9E82-C4B6CCD33654}" presName="bgRect" presStyleLbl="bgShp" presStyleIdx="5" presStyleCnt="6"/>
      <dgm:spPr/>
    </dgm:pt>
    <dgm:pt modelId="{42E0184B-BE51-4591-B4BB-4A73B5284B00}" type="pres">
      <dgm:prSet presAssocID="{3B5F67E5-7B36-4357-9E82-C4B6CCD3365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
        </a:ext>
      </dgm:extLst>
    </dgm:pt>
    <dgm:pt modelId="{8B8075F3-6DD8-43D8-B413-16A28D1DB399}" type="pres">
      <dgm:prSet presAssocID="{3B5F67E5-7B36-4357-9E82-C4B6CCD33654}" presName="spaceRect" presStyleCnt="0"/>
      <dgm:spPr/>
    </dgm:pt>
    <dgm:pt modelId="{B4C02247-CCAB-4B8E-BB76-7946F00CE15E}" type="pres">
      <dgm:prSet presAssocID="{3B5F67E5-7B36-4357-9E82-C4B6CCD33654}" presName="parTx" presStyleLbl="revTx" presStyleIdx="5" presStyleCnt="6">
        <dgm:presLayoutVars>
          <dgm:chMax val="0"/>
          <dgm:chPref val="0"/>
        </dgm:presLayoutVars>
      </dgm:prSet>
      <dgm:spPr/>
    </dgm:pt>
  </dgm:ptLst>
  <dgm:cxnLst>
    <dgm:cxn modelId="{448E1322-2261-4CBC-9D0B-108F656628A3}" type="presOf" srcId="{3B5F67E5-7B36-4357-9E82-C4B6CCD33654}" destId="{B4C02247-CCAB-4B8E-BB76-7946F00CE15E}" srcOrd="0" destOrd="0" presId="urn:microsoft.com/office/officeart/2018/2/layout/IconVerticalSolidList"/>
    <dgm:cxn modelId="{8527F432-549D-48CC-861C-363724A3F14C}" type="presOf" srcId="{94ECEB53-2BD6-4EDE-BA12-8D42B270B867}" destId="{2A82F79D-6C06-4887-8CD5-49C4E43351E3}" srcOrd="0" destOrd="0" presId="urn:microsoft.com/office/officeart/2018/2/layout/IconVerticalSolidList"/>
    <dgm:cxn modelId="{C4A0F834-E907-4DE7-9CBC-62D0CE7DB561}" srcId="{2B00F7DE-9DFC-4182-9A7D-EA3896285009}" destId="{3B5F67E5-7B36-4357-9E82-C4B6CCD33654}" srcOrd="5" destOrd="0" parTransId="{B9D73D9A-4231-4649-A113-7ABAB25FB5B8}" sibTransId="{F89E6A8C-2B34-4AFA-A6B8-D781897CA58C}"/>
    <dgm:cxn modelId="{D0D7673E-ADAB-4EAD-A3A3-E2A9C81D748C}" srcId="{2B00F7DE-9DFC-4182-9A7D-EA3896285009}" destId="{91566D0B-B036-4069-A74A-7D753114B689}" srcOrd="2" destOrd="0" parTransId="{A6247673-514A-42C4-8850-41423F8BB197}" sibTransId="{6CB82299-CCD3-4A5F-8DD2-322416AB2ECB}"/>
    <dgm:cxn modelId="{EE2F795B-8740-4F2C-B539-544E40EEF50A}" srcId="{2B00F7DE-9DFC-4182-9A7D-EA3896285009}" destId="{3B878D3F-798D-4B37-88D6-F0A323F94AE8}" srcOrd="3" destOrd="0" parTransId="{8E2AEB23-8223-4D75-87CE-65CEB4A6FD0C}" sibTransId="{6C674979-ED2C-4A4E-9C32-6C89E33C4FE1}"/>
    <dgm:cxn modelId="{B4B98B5E-2A8B-4DAF-8A85-7D3314ADE591}" srcId="{2B00F7DE-9DFC-4182-9A7D-EA3896285009}" destId="{94ECEB53-2BD6-4EDE-BA12-8D42B270B867}" srcOrd="0" destOrd="0" parTransId="{3EE2532C-5B46-417D-9085-461CB5DBDC30}" sibTransId="{6B2288C8-D234-4651-8D84-FD3655169948}"/>
    <dgm:cxn modelId="{AE61AC7B-59C8-4290-801B-BBA5AE5A42C6}" type="presOf" srcId="{04398C5B-CBD2-4C29-B49D-DEB2870272A2}" destId="{B031071F-EE6B-44A4-81BC-804F6D1B49BC}" srcOrd="0" destOrd="0" presId="urn:microsoft.com/office/officeart/2018/2/layout/IconVerticalSolidList"/>
    <dgm:cxn modelId="{FCC3C594-605F-4F16-8BE2-828619677731}" type="presOf" srcId="{7AE314E9-2F02-4C20-A4FF-6CDCEF27C642}" destId="{A499A039-54A7-437D-BD44-0AE29E3ECCC4}" srcOrd="0" destOrd="0" presId="urn:microsoft.com/office/officeart/2018/2/layout/IconVerticalSolidList"/>
    <dgm:cxn modelId="{6444EFA8-7442-4BB4-AE74-BBAD5D55D848}" srcId="{2B00F7DE-9DFC-4182-9A7D-EA3896285009}" destId="{7AE314E9-2F02-4C20-A4FF-6CDCEF27C642}" srcOrd="4" destOrd="0" parTransId="{8DD2B1B3-8703-48D3-A0DD-C4B29749EFD1}" sibTransId="{10582C45-C8DD-4589-BB6B-9648AA5316B8}"/>
    <dgm:cxn modelId="{B8380DB1-01C7-41BA-9D05-8356D89C4B23}" srcId="{2B00F7DE-9DFC-4182-9A7D-EA3896285009}" destId="{04398C5B-CBD2-4C29-B49D-DEB2870272A2}" srcOrd="1" destOrd="0" parTransId="{C814C4B4-407C-45D0-BAE8-CA7800CFD76B}" sibTransId="{B62D6088-3755-4B05-8C22-90F6BD51E30B}"/>
    <dgm:cxn modelId="{2DA736B9-6141-4042-B167-CECFDB4A9495}" type="presOf" srcId="{91566D0B-B036-4069-A74A-7D753114B689}" destId="{50D71D23-72D5-4DB0-8C51-52644AF82FFA}" srcOrd="0" destOrd="0" presId="urn:microsoft.com/office/officeart/2018/2/layout/IconVerticalSolidList"/>
    <dgm:cxn modelId="{145BD4C0-2C94-440A-889F-900337E4C7ED}" type="presOf" srcId="{3B878D3F-798D-4B37-88D6-F0A323F94AE8}" destId="{4ED09A41-D283-4F75-8A6B-B74A8DE5E396}" srcOrd="0" destOrd="0" presId="urn:microsoft.com/office/officeart/2018/2/layout/IconVerticalSolidList"/>
    <dgm:cxn modelId="{58E476D1-45BD-4290-9CD1-7A2C85F0B9FD}" type="presOf" srcId="{2B00F7DE-9DFC-4182-9A7D-EA3896285009}" destId="{3B9E324F-A1FE-4C45-8019-4B44755E8777}" srcOrd="0" destOrd="0" presId="urn:microsoft.com/office/officeart/2018/2/layout/IconVerticalSolidList"/>
    <dgm:cxn modelId="{63626487-6B23-41B1-ACE0-709990F0C9FF}" type="presParOf" srcId="{3B9E324F-A1FE-4C45-8019-4B44755E8777}" destId="{3D4AF20A-4914-4DD6-B192-7DD8B757DBC7}" srcOrd="0" destOrd="0" presId="urn:microsoft.com/office/officeart/2018/2/layout/IconVerticalSolidList"/>
    <dgm:cxn modelId="{1EA0E40B-D7ED-403F-881A-5A4196ECECFA}" type="presParOf" srcId="{3D4AF20A-4914-4DD6-B192-7DD8B757DBC7}" destId="{CBF51CB0-DA29-450A-9ED3-B868C0BDCD22}" srcOrd="0" destOrd="0" presId="urn:microsoft.com/office/officeart/2018/2/layout/IconVerticalSolidList"/>
    <dgm:cxn modelId="{1E769994-63A3-4281-A3B5-13C32192D79F}" type="presParOf" srcId="{3D4AF20A-4914-4DD6-B192-7DD8B757DBC7}" destId="{B427D486-88B8-4480-91EE-77E0F827C571}" srcOrd="1" destOrd="0" presId="urn:microsoft.com/office/officeart/2018/2/layout/IconVerticalSolidList"/>
    <dgm:cxn modelId="{D2AAC15B-C283-42E0-9BDC-AB87BBA38792}" type="presParOf" srcId="{3D4AF20A-4914-4DD6-B192-7DD8B757DBC7}" destId="{1E4D532D-DDF3-4D07-BB8F-7953B78751EE}" srcOrd="2" destOrd="0" presId="urn:microsoft.com/office/officeart/2018/2/layout/IconVerticalSolidList"/>
    <dgm:cxn modelId="{20DEB28F-C6EF-4084-BDCC-3838F6841C4D}" type="presParOf" srcId="{3D4AF20A-4914-4DD6-B192-7DD8B757DBC7}" destId="{2A82F79D-6C06-4887-8CD5-49C4E43351E3}" srcOrd="3" destOrd="0" presId="urn:microsoft.com/office/officeart/2018/2/layout/IconVerticalSolidList"/>
    <dgm:cxn modelId="{1D4679D2-3942-488A-AAC5-EF676516E846}" type="presParOf" srcId="{3B9E324F-A1FE-4C45-8019-4B44755E8777}" destId="{BD47085B-CCB1-453C-9962-632F8833D211}" srcOrd="1" destOrd="0" presId="urn:microsoft.com/office/officeart/2018/2/layout/IconVerticalSolidList"/>
    <dgm:cxn modelId="{135A1847-B0CB-42F2-B70C-7694B0F02FC3}" type="presParOf" srcId="{3B9E324F-A1FE-4C45-8019-4B44755E8777}" destId="{767431A2-514E-4BFC-B6A7-539098E57432}" srcOrd="2" destOrd="0" presId="urn:microsoft.com/office/officeart/2018/2/layout/IconVerticalSolidList"/>
    <dgm:cxn modelId="{19F70070-07D7-4A58-87A9-E275622F5A5F}" type="presParOf" srcId="{767431A2-514E-4BFC-B6A7-539098E57432}" destId="{AA3FF55B-DD91-45D1-8A6A-5FE5165A3C42}" srcOrd="0" destOrd="0" presId="urn:microsoft.com/office/officeart/2018/2/layout/IconVerticalSolidList"/>
    <dgm:cxn modelId="{E5A846F1-5C54-46D2-B76E-E7E480192A4D}" type="presParOf" srcId="{767431A2-514E-4BFC-B6A7-539098E57432}" destId="{1A029715-547B-4C81-9DEC-41E07BA81714}" srcOrd="1" destOrd="0" presId="urn:microsoft.com/office/officeart/2018/2/layout/IconVerticalSolidList"/>
    <dgm:cxn modelId="{51E55116-4FC8-476C-AD0B-F385CB6A3DB0}" type="presParOf" srcId="{767431A2-514E-4BFC-B6A7-539098E57432}" destId="{781587CE-1EC2-4157-86BF-68A2696F8631}" srcOrd="2" destOrd="0" presId="urn:microsoft.com/office/officeart/2018/2/layout/IconVerticalSolidList"/>
    <dgm:cxn modelId="{CC6140C6-0362-4400-84B3-9B295AD89812}" type="presParOf" srcId="{767431A2-514E-4BFC-B6A7-539098E57432}" destId="{B031071F-EE6B-44A4-81BC-804F6D1B49BC}" srcOrd="3" destOrd="0" presId="urn:microsoft.com/office/officeart/2018/2/layout/IconVerticalSolidList"/>
    <dgm:cxn modelId="{A173B1D3-4F89-4024-93C8-4FCA987E9A4B}" type="presParOf" srcId="{3B9E324F-A1FE-4C45-8019-4B44755E8777}" destId="{198D5210-9E69-42D6-AB9C-EECE574B43E4}" srcOrd="3" destOrd="0" presId="urn:microsoft.com/office/officeart/2018/2/layout/IconVerticalSolidList"/>
    <dgm:cxn modelId="{AF429A97-08CD-4F75-8FD2-87772010A5BF}" type="presParOf" srcId="{3B9E324F-A1FE-4C45-8019-4B44755E8777}" destId="{819D5503-733F-4971-B677-A9DD79B984C6}" srcOrd="4" destOrd="0" presId="urn:microsoft.com/office/officeart/2018/2/layout/IconVerticalSolidList"/>
    <dgm:cxn modelId="{3264DBE6-ED45-4A97-937F-48E29E05CA08}" type="presParOf" srcId="{819D5503-733F-4971-B677-A9DD79B984C6}" destId="{A7485321-1FC9-48D7-B768-8C6AA005BC4B}" srcOrd="0" destOrd="0" presId="urn:microsoft.com/office/officeart/2018/2/layout/IconVerticalSolidList"/>
    <dgm:cxn modelId="{264FC948-0E34-4040-BBE3-1DF63369F491}" type="presParOf" srcId="{819D5503-733F-4971-B677-A9DD79B984C6}" destId="{70005DD1-322B-40ED-A41C-2BBCE6B0F932}" srcOrd="1" destOrd="0" presId="urn:microsoft.com/office/officeart/2018/2/layout/IconVerticalSolidList"/>
    <dgm:cxn modelId="{5F1617B2-4AE4-466B-8216-9AD865DDACFE}" type="presParOf" srcId="{819D5503-733F-4971-B677-A9DD79B984C6}" destId="{0675D5F9-9678-4FE3-BCD3-4BF888ACBD90}" srcOrd="2" destOrd="0" presId="urn:microsoft.com/office/officeart/2018/2/layout/IconVerticalSolidList"/>
    <dgm:cxn modelId="{7430DEDA-D4D3-44CC-B853-6057DE615EA3}" type="presParOf" srcId="{819D5503-733F-4971-B677-A9DD79B984C6}" destId="{50D71D23-72D5-4DB0-8C51-52644AF82FFA}" srcOrd="3" destOrd="0" presId="urn:microsoft.com/office/officeart/2018/2/layout/IconVerticalSolidList"/>
    <dgm:cxn modelId="{C2059EB0-C8E1-49CC-9CEF-A99A3D564899}" type="presParOf" srcId="{3B9E324F-A1FE-4C45-8019-4B44755E8777}" destId="{161313FE-2D44-4A0F-B4FB-AACAA896872A}" srcOrd="5" destOrd="0" presId="urn:microsoft.com/office/officeart/2018/2/layout/IconVerticalSolidList"/>
    <dgm:cxn modelId="{B58B2463-EFFA-4D09-93BE-93D49B3E03C6}" type="presParOf" srcId="{3B9E324F-A1FE-4C45-8019-4B44755E8777}" destId="{AFB6DCD9-BA5C-4686-9122-BB7F97CC7874}" srcOrd="6" destOrd="0" presId="urn:microsoft.com/office/officeart/2018/2/layout/IconVerticalSolidList"/>
    <dgm:cxn modelId="{5529FD3F-C6C5-44AE-9F34-FA32FDDBE415}" type="presParOf" srcId="{AFB6DCD9-BA5C-4686-9122-BB7F97CC7874}" destId="{87FC4765-1F39-4065-BBEB-DAE448CC8E11}" srcOrd="0" destOrd="0" presId="urn:microsoft.com/office/officeart/2018/2/layout/IconVerticalSolidList"/>
    <dgm:cxn modelId="{C0A7F4E4-BCD3-46CA-BF75-6DD4FD8B881F}" type="presParOf" srcId="{AFB6DCD9-BA5C-4686-9122-BB7F97CC7874}" destId="{C2844DF2-819C-410E-97A2-0108D0499CEA}" srcOrd="1" destOrd="0" presId="urn:microsoft.com/office/officeart/2018/2/layout/IconVerticalSolidList"/>
    <dgm:cxn modelId="{61475B1B-5E07-40DB-AB70-BE502C8073F1}" type="presParOf" srcId="{AFB6DCD9-BA5C-4686-9122-BB7F97CC7874}" destId="{04F768BA-F88B-4DDB-BE20-99DBDC58B55E}" srcOrd="2" destOrd="0" presId="urn:microsoft.com/office/officeart/2018/2/layout/IconVerticalSolidList"/>
    <dgm:cxn modelId="{4E325975-D0B0-4BD9-8A60-DA3B5418CDF8}" type="presParOf" srcId="{AFB6DCD9-BA5C-4686-9122-BB7F97CC7874}" destId="{4ED09A41-D283-4F75-8A6B-B74A8DE5E396}" srcOrd="3" destOrd="0" presId="urn:microsoft.com/office/officeart/2018/2/layout/IconVerticalSolidList"/>
    <dgm:cxn modelId="{42594C1D-0B87-4AA5-ACC1-FFDAC23AB2A2}" type="presParOf" srcId="{3B9E324F-A1FE-4C45-8019-4B44755E8777}" destId="{AF6F51E3-9F3C-4D35-96D8-F2AE57472B7D}" srcOrd="7" destOrd="0" presId="urn:microsoft.com/office/officeart/2018/2/layout/IconVerticalSolidList"/>
    <dgm:cxn modelId="{B00DC234-5235-4984-9247-5A0DD4C70136}" type="presParOf" srcId="{3B9E324F-A1FE-4C45-8019-4B44755E8777}" destId="{ECFE9879-8A22-4D3A-BEC1-11563BAF5356}" srcOrd="8" destOrd="0" presId="urn:microsoft.com/office/officeart/2018/2/layout/IconVerticalSolidList"/>
    <dgm:cxn modelId="{B66033F3-E0E8-4402-846E-17AAA72EBCDB}" type="presParOf" srcId="{ECFE9879-8A22-4D3A-BEC1-11563BAF5356}" destId="{24E4B2BB-3C59-49B1-8F15-A1BFBA9171FB}" srcOrd="0" destOrd="0" presId="urn:microsoft.com/office/officeart/2018/2/layout/IconVerticalSolidList"/>
    <dgm:cxn modelId="{A8A4A1EE-88E9-4CE1-95A0-DC52C3459ECE}" type="presParOf" srcId="{ECFE9879-8A22-4D3A-BEC1-11563BAF5356}" destId="{6194C7F4-2781-4E1E-8BF1-2F3A1A59EC8D}" srcOrd="1" destOrd="0" presId="urn:microsoft.com/office/officeart/2018/2/layout/IconVerticalSolidList"/>
    <dgm:cxn modelId="{77CC9749-0C66-41A7-961C-DBEB53A9A6EB}" type="presParOf" srcId="{ECFE9879-8A22-4D3A-BEC1-11563BAF5356}" destId="{D654F499-8FDC-48B8-838B-B828C67FB165}" srcOrd="2" destOrd="0" presId="urn:microsoft.com/office/officeart/2018/2/layout/IconVerticalSolidList"/>
    <dgm:cxn modelId="{31C41A47-36C7-4DFE-B1E5-14FADF502C14}" type="presParOf" srcId="{ECFE9879-8A22-4D3A-BEC1-11563BAF5356}" destId="{A499A039-54A7-437D-BD44-0AE29E3ECCC4}" srcOrd="3" destOrd="0" presId="urn:microsoft.com/office/officeart/2018/2/layout/IconVerticalSolidList"/>
    <dgm:cxn modelId="{0BF10488-E566-40C6-B48A-2E7F3A3C1380}" type="presParOf" srcId="{3B9E324F-A1FE-4C45-8019-4B44755E8777}" destId="{25FFF640-73F5-430D-B3D8-B2885F7C43E5}" srcOrd="9" destOrd="0" presId="urn:microsoft.com/office/officeart/2018/2/layout/IconVerticalSolidList"/>
    <dgm:cxn modelId="{05EA1D07-7ACA-45F7-824B-4450120AD315}" type="presParOf" srcId="{3B9E324F-A1FE-4C45-8019-4B44755E8777}" destId="{8D7C5988-D84F-47DE-B14D-3F138C8C4C1F}" srcOrd="10" destOrd="0" presId="urn:microsoft.com/office/officeart/2018/2/layout/IconVerticalSolidList"/>
    <dgm:cxn modelId="{F549CFFC-2C9E-4AB2-BC59-D46C97F23140}" type="presParOf" srcId="{8D7C5988-D84F-47DE-B14D-3F138C8C4C1F}" destId="{AC0FA6C6-2BC9-477A-8A4C-3097E73622A1}" srcOrd="0" destOrd="0" presId="urn:microsoft.com/office/officeart/2018/2/layout/IconVerticalSolidList"/>
    <dgm:cxn modelId="{59C0CC5E-791D-4DFB-BB8A-17D2905BC033}" type="presParOf" srcId="{8D7C5988-D84F-47DE-B14D-3F138C8C4C1F}" destId="{42E0184B-BE51-4591-B4BB-4A73B5284B00}" srcOrd="1" destOrd="0" presId="urn:microsoft.com/office/officeart/2018/2/layout/IconVerticalSolidList"/>
    <dgm:cxn modelId="{BE8A0575-6538-45A5-B124-A16FB7EAF786}" type="presParOf" srcId="{8D7C5988-D84F-47DE-B14D-3F138C8C4C1F}" destId="{8B8075F3-6DD8-43D8-B413-16A28D1DB399}" srcOrd="2" destOrd="0" presId="urn:microsoft.com/office/officeart/2018/2/layout/IconVerticalSolidList"/>
    <dgm:cxn modelId="{A274BDCC-56BA-433B-BC25-5BC456EA4DB5}" type="presParOf" srcId="{8D7C5988-D84F-47DE-B14D-3F138C8C4C1F}" destId="{B4C02247-CCAB-4B8E-BB76-7946F00CE1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9EFA49-30B0-4A2E-97E2-CF2B8D0DFCA9}"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EE38AD73-745F-4D7C-9E60-DD3CCA72C3C6}">
      <dgm:prSet/>
      <dgm:spPr/>
      <dgm:t>
        <a:bodyPr/>
        <a:lstStyle/>
        <a:p>
          <a:r>
            <a:rPr lang="en-US" dirty="0"/>
            <a:t>1.Intro to Wella1</a:t>
          </a:r>
        </a:p>
      </dgm:t>
    </dgm:pt>
    <dgm:pt modelId="{B1ED2FC9-8947-404B-A6D3-45EEBD705420}" type="parTrans" cxnId="{62FCC1B4-F502-40EF-8301-1DCCD074D506}">
      <dgm:prSet/>
      <dgm:spPr/>
      <dgm:t>
        <a:bodyPr/>
        <a:lstStyle/>
        <a:p>
          <a:endParaRPr lang="en-US"/>
        </a:p>
      </dgm:t>
    </dgm:pt>
    <dgm:pt modelId="{B7999DBB-608D-4B20-B6DD-AA4CD0A16965}" type="sibTrans" cxnId="{62FCC1B4-F502-40EF-8301-1DCCD074D506}">
      <dgm:prSet/>
      <dgm:spPr/>
      <dgm:t>
        <a:bodyPr/>
        <a:lstStyle/>
        <a:p>
          <a:endParaRPr lang="en-US"/>
        </a:p>
      </dgm:t>
    </dgm:pt>
    <dgm:pt modelId="{06A352A1-3CC9-412E-A9E1-C96C3822C9AC}">
      <dgm:prSet/>
      <dgm:spPr/>
      <dgm:t>
        <a:bodyPr/>
        <a:lstStyle/>
        <a:p>
          <a:r>
            <a:rPr lang="en-US"/>
            <a:t>2.Table of content</a:t>
          </a:r>
        </a:p>
      </dgm:t>
    </dgm:pt>
    <dgm:pt modelId="{5F0F8841-1F33-4040-8A21-75C1AC56A187}" type="sibTrans" cxnId="{F4107380-5FFF-432D-9B0E-07123AF33A2A}">
      <dgm:prSet/>
      <dgm:spPr/>
      <dgm:t>
        <a:bodyPr/>
        <a:lstStyle/>
        <a:p>
          <a:endParaRPr lang="en-US"/>
        </a:p>
      </dgm:t>
    </dgm:pt>
    <dgm:pt modelId="{E4BDEE43-D81E-4B10-A09D-83C6747A8C29}" type="parTrans" cxnId="{F4107380-5FFF-432D-9B0E-07123AF33A2A}">
      <dgm:prSet/>
      <dgm:spPr/>
      <dgm:t>
        <a:bodyPr/>
        <a:lstStyle/>
        <a:p>
          <a:endParaRPr lang="en-US"/>
        </a:p>
      </dgm:t>
    </dgm:pt>
    <dgm:pt modelId="{F16618B6-C5D4-4D73-915B-381AD0EE8739}">
      <dgm:prSet/>
      <dgm:spPr/>
      <dgm:t>
        <a:bodyPr/>
        <a:lstStyle/>
        <a:p>
          <a:r>
            <a:rPr lang="en-US"/>
            <a:t>3.Recruitment&amp; Selection for Change Manager Role</a:t>
          </a:r>
        </a:p>
      </dgm:t>
    </dgm:pt>
    <dgm:pt modelId="{3CBAE291-1797-4945-880A-E85975776AF2}" type="sibTrans" cxnId="{E744108D-B64D-4785-B05B-43B14E089DE0}">
      <dgm:prSet/>
      <dgm:spPr/>
      <dgm:t>
        <a:bodyPr/>
        <a:lstStyle/>
        <a:p>
          <a:endParaRPr lang="en-US"/>
        </a:p>
      </dgm:t>
    </dgm:pt>
    <dgm:pt modelId="{1749CA15-BE29-44E2-B087-9337774E169C}" type="parTrans" cxnId="{E744108D-B64D-4785-B05B-43B14E089DE0}">
      <dgm:prSet/>
      <dgm:spPr/>
      <dgm:t>
        <a:bodyPr/>
        <a:lstStyle/>
        <a:p>
          <a:endParaRPr lang="en-US"/>
        </a:p>
      </dgm:t>
    </dgm:pt>
    <dgm:pt modelId="{3BF97BD3-C76E-4044-AE8A-95C1280C3916}">
      <dgm:prSet/>
      <dgm:spPr/>
      <dgm:t>
        <a:bodyPr/>
        <a:lstStyle/>
        <a:p>
          <a:r>
            <a:rPr lang="en-US"/>
            <a:t>4-6.</a:t>
          </a:r>
          <a:r>
            <a:rPr lang="en-GB"/>
            <a:t> Company Intro – Wella UK </a:t>
          </a:r>
          <a:endParaRPr lang="en-US"/>
        </a:p>
      </dgm:t>
    </dgm:pt>
    <dgm:pt modelId="{1CA2A7C8-7B40-4A14-BA6C-D8738F9A98AA}" type="sibTrans" cxnId="{3B2B852B-C95B-4BD1-8013-72D51F8E043C}">
      <dgm:prSet/>
      <dgm:spPr/>
      <dgm:t>
        <a:bodyPr/>
        <a:lstStyle/>
        <a:p>
          <a:endParaRPr lang="en-US"/>
        </a:p>
      </dgm:t>
    </dgm:pt>
    <dgm:pt modelId="{233C1D8A-928A-4529-87D2-BC7ED07DCAA1}" type="parTrans" cxnId="{3B2B852B-C95B-4BD1-8013-72D51F8E043C}">
      <dgm:prSet/>
      <dgm:spPr/>
      <dgm:t>
        <a:bodyPr/>
        <a:lstStyle/>
        <a:p>
          <a:endParaRPr lang="en-US"/>
        </a:p>
      </dgm:t>
    </dgm:pt>
    <dgm:pt modelId="{7F498CB6-4005-480D-9AA0-18739E0DACBB}">
      <dgm:prSet/>
      <dgm:spPr/>
      <dgm:t>
        <a:bodyPr/>
        <a:lstStyle/>
        <a:p>
          <a:r>
            <a:rPr lang="en-GB"/>
            <a:t>7. Structured interview</a:t>
          </a:r>
          <a:endParaRPr lang="en-US"/>
        </a:p>
      </dgm:t>
    </dgm:pt>
    <dgm:pt modelId="{634F0760-093F-49C7-9669-F036A2863B68}" type="sibTrans" cxnId="{E2448002-51D5-4C5C-9EA3-551B2002FE44}">
      <dgm:prSet/>
      <dgm:spPr/>
      <dgm:t>
        <a:bodyPr/>
        <a:lstStyle/>
        <a:p>
          <a:endParaRPr lang="en-US"/>
        </a:p>
      </dgm:t>
    </dgm:pt>
    <dgm:pt modelId="{B0361613-8F43-4830-9D92-D1F80A7B10F7}" type="parTrans" cxnId="{E2448002-51D5-4C5C-9EA3-551B2002FE44}">
      <dgm:prSet/>
      <dgm:spPr/>
      <dgm:t>
        <a:bodyPr/>
        <a:lstStyle/>
        <a:p>
          <a:endParaRPr lang="en-US"/>
        </a:p>
      </dgm:t>
    </dgm:pt>
    <dgm:pt modelId="{827E7CD3-CD80-4078-9959-1A30172A1393}">
      <dgm:prSet/>
      <dgm:spPr/>
      <dgm:t>
        <a:bodyPr/>
        <a:lstStyle/>
        <a:p>
          <a:r>
            <a:rPr lang="en-GB"/>
            <a:t>8. Interview Type – Behavioural</a:t>
          </a:r>
          <a:endParaRPr lang="en-US"/>
        </a:p>
      </dgm:t>
    </dgm:pt>
    <dgm:pt modelId="{7DB2CF76-C4B9-4D9D-A80E-FF317F5091AF}" type="sibTrans" cxnId="{DBC55A57-2982-4074-B8BC-CC5CF921917A}">
      <dgm:prSet/>
      <dgm:spPr/>
      <dgm:t>
        <a:bodyPr/>
        <a:lstStyle/>
        <a:p>
          <a:endParaRPr lang="en-US"/>
        </a:p>
      </dgm:t>
    </dgm:pt>
    <dgm:pt modelId="{08653C92-4B26-419E-984E-87E1DDC82B23}" type="parTrans" cxnId="{DBC55A57-2982-4074-B8BC-CC5CF921917A}">
      <dgm:prSet/>
      <dgm:spPr/>
      <dgm:t>
        <a:bodyPr/>
        <a:lstStyle/>
        <a:p>
          <a:endParaRPr lang="en-US"/>
        </a:p>
      </dgm:t>
    </dgm:pt>
    <dgm:pt modelId="{2BC0CD44-EAF2-4DD4-9628-D5D24EE46D5D}">
      <dgm:prSet/>
      <dgm:spPr/>
      <dgm:t>
        <a:bodyPr/>
        <a:lstStyle/>
        <a:p>
          <a:r>
            <a:rPr lang="en-GB" dirty="0"/>
            <a:t>9.Interviev Type-Panel</a:t>
          </a:r>
        </a:p>
      </dgm:t>
    </dgm:pt>
    <dgm:pt modelId="{CECC1DCE-B0A0-4FD1-A73A-A2D124194596}" type="sibTrans" cxnId="{D7D883FC-2F6A-4490-8435-D08BC0AEC6C5}">
      <dgm:prSet/>
      <dgm:spPr/>
      <dgm:t>
        <a:bodyPr/>
        <a:lstStyle/>
        <a:p>
          <a:endParaRPr lang="en-GB"/>
        </a:p>
      </dgm:t>
    </dgm:pt>
    <dgm:pt modelId="{EA344509-7368-4961-A912-C4B572DF8A4C}" type="parTrans" cxnId="{D7D883FC-2F6A-4490-8435-D08BC0AEC6C5}">
      <dgm:prSet/>
      <dgm:spPr/>
      <dgm:t>
        <a:bodyPr/>
        <a:lstStyle/>
        <a:p>
          <a:endParaRPr lang="en-GB"/>
        </a:p>
      </dgm:t>
    </dgm:pt>
    <dgm:pt modelId="{26C785C4-7F67-42FA-A0D8-D55DB7BBFC5A}">
      <dgm:prSet/>
      <dgm:spPr/>
      <dgm:t>
        <a:bodyPr/>
        <a:lstStyle/>
        <a:p>
          <a:r>
            <a:rPr lang="en-GB" dirty="0"/>
            <a:t>13. References</a:t>
          </a:r>
          <a:endParaRPr lang="en-US" dirty="0"/>
        </a:p>
      </dgm:t>
    </dgm:pt>
    <dgm:pt modelId="{F65F39E2-CB18-4845-93A2-098479BEBF9C}" type="sibTrans" cxnId="{7E8EE385-863C-4B0A-A543-592B89A780D6}">
      <dgm:prSet/>
      <dgm:spPr/>
      <dgm:t>
        <a:bodyPr/>
        <a:lstStyle/>
        <a:p>
          <a:endParaRPr lang="en-US"/>
        </a:p>
      </dgm:t>
    </dgm:pt>
    <dgm:pt modelId="{B3A8108B-8BD5-4FD2-9093-033F8BC8E08C}" type="parTrans" cxnId="{7E8EE385-863C-4B0A-A543-592B89A780D6}">
      <dgm:prSet/>
      <dgm:spPr/>
      <dgm:t>
        <a:bodyPr/>
        <a:lstStyle/>
        <a:p>
          <a:endParaRPr lang="en-US"/>
        </a:p>
      </dgm:t>
    </dgm:pt>
    <dgm:pt modelId="{23C743D5-AE30-4110-8D9D-CBE17D169489}">
      <dgm:prSet/>
      <dgm:spPr/>
      <dgm:t>
        <a:bodyPr/>
        <a:lstStyle/>
        <a:p>
          <a:r>
            <a:rPr lang="en-GB" dirty="0"/>
            <a:t>12. Conclusion</a:t>
          </a:r>
          <a:endParaRPr lang="en-US" dirty="0"/>
        </a:p>
      </dgm:t>
    </dgm:pt>
    <dgm:pt modelId="{9EEBA4AF-7CB5-4D0B-8370-9EF54892D471}" type="sibTrans" cxnId="{54068921-7674-4782-8B15-66788C5A8B63}">
      <dgm:prSet/>
      <dgm:spPr/>
      <dgm:t>
        <a:bodyPr/>
        <a:lstStyle/>
        <a:p>
          <a:endParaRPr lang="en-US"/>
        </a:p>
      </dgm:t>
    </dgm:pt>
    <dgm:pt modelId="{AF75392D-A0E8-4692-93DB-DA63AE5BFEE6}" type="parTrans" cxnId="{54068921-7674-4782-8B15-66788C5A8B63}">
      <dgm:prSet/>
      <dgm:spPr/>
      <dgm:t>
        <a:bodyPr/>
        <a:lstStyle/>
        <a:p>
          <a:endParaRPr lang="en-US"/>
        </a:p>
      </dgm:t>
    </dgm:pt>
    <dgm:pt modelId="{02AD067B-3025-4D47-A6BA-A16582CBEC9B}">
      <dgm:prSet/>
      <dgm:spPr/>
      <dgm:t>
        <a:bodyPr/>
        <a:lstStyle/>
        <a:p>
          <a:r>
            <a:rPr lang="en-GB" dirty="0"/>
            <a:t>11. Face to Face vs Online</a:t>
          </a:r>
          <a:endParaRPr lang="en-US" dirty="0"/>
        </a:p>
      </dgm:t>
    </dgm:pt>
    <dgm:pt modelId="{971B820C-A874-4B25-A188-94A42D1C1BE7}" type="sibTrans" cxnId="{4EC10655-E3FA-4447-B6E0-3E157ED7DBA9}">
      <dgm:prSet/>
      <dgm:spPr/>
      <dgm:t>
        <a:bodyPr/>
        <a:lstStyle/>
        <a:p>
          <a:endParaRPr lang="en-US"/>
        </a:p>
      </dgm:t>
    </dgm:pt>
    <dgm:pt modelId="{96F78798-C9DA-499A-BF95-DF37D9E9C84F}" type="parTrans" cxnId="{4EC10655-E3FA-4447-B6E0-3E157ED7DBA9}">
      <dgm:prSet/>
      <dgm:spPr/>
      <dgm:t>
        <a:bodyPr/>
        <a:lstStyle/>
        <a:p>
          <a:endParaRPr lang="en-US"/>
        </a:p>
      </dgm:t>
    </dgm:pt>
    <dgm:pt modelId="{6B885490-03D2-472C-AA5A-2AF746D2344C}">
      <dgm:prSet/>
      <dgm:spPr/>
      <dgm:t>
        <a:bodyPr/>
        <a:lstStyle/>
        <a:p>
          <a:r>
            <a:rPr lang="en-GB" dirty="0"/>
            <a:t>10.Questioning Techniques</a:t>
          </a:r>
          <a:endParaRPr lang="en-US" dirty="0"/>
        </a:p>
      </dgm:t>
    </dgm:pt>
    <dgm:pt modelId="{AAAC87A4-6F31-4389-B59C-76C97029AD0C}" type="sibTrans" cxnId="{6D103528-26AA-44AB-8F4F-3057E0599C92}">
      <dgm:prSet/>
      <dgm:spPr/>
      <dgm:t>
        <a:bodyPr/>
        <a:lstStyle/>
        <a:p>
          <a:endParaRPr lang="en-GB"/>
        </a:p>
      </dgm:t>
    </dgm:pt>
    <dgm:pt modelId="{CFFCA751-E15B-45E7-9577-383B52B6CDCD}" type="parTrans" cxnId="{6D103528-26AA-44AB-8F4F-3057E0599C92}">
      <dgm:prSet/>
      <dgm:spPr/>
      <dgm:t>
        <a:bodyPr/>
        <a:lstStyle/>
        <a:p>
          <a:endParaRPr lang="en-GB"/>
        </a:p>
      </dgm:t>
    </dgm:pt>
    <dgm:pt modelId="{A0A32D4C-5C6A-4698-8B8C-5B7371E1789B}" type="pres">
      <dgm:prSet presAssocID="{F29EFA49-30B0-4A2E-97E2-CF2B8D0DFCA9}" presName="vert0" presStyleCnt="0">
        <dgm:presLayoutVars>
          <dgm:dir/>
          <dgm:animOne val="branch"/>
          <dgm:animLvl val="lvl"/>
        </dgm:presLayoutVars>
      </dgm:prSet>
      <dgm:spPr/>
    </dgm:pt>
    <dgm:pt modelId="{16B267E3-9E9A-4563-92B7-9551A21C335B}" type="pres">
      <dgm:prSet presAssocID="{EE38AD73-745F-4D7C-9E60-DD3CCA72C3C6}" presName="thickLine" presStyleLbl="alignNode1" presStyleIdx="0" presStyleCnt="11"/>
      <dgm:spPr/>
    </dgm:pt>
    <dgm:pt modelId="{41C63868-195F-4B8C-B3B5-E1B50DF7506E}" type="pres">
      <dgm:prSet presAssocID="{EE38AD73-745F-4D7C-9E60-DD3CCA72C3C6}" presName="horz1" presStyleCnt="0"/>
      <dgm:spPr/>
    </dgm:pt>
    <dgm:pt modelId="{B328C060-7F69-422D-BF86-C05E88CE5017}" type="pres">
      <dgm:prSet presAssocID="{EE38AD73-745F-4D7C-9E60-DD3CCA72C3C6}" presName="tx1" presStyleLbl="revTx" presStyleIdx="0" presStyleCnt="11"/>
      <dgm:spPr/>
    </dgm:pt>
    <dgm:pt modelId="{09D7E2EB-9FFE-43F0-83F7-ADB72092C848}" type="pres">
      <dgm:prSet presAssocID="{EE38AD73-745F-4D7C-9E60-DD3CCA72C3C6}" presName="vert1" presStyleCnt="0"/>
      <dgm:spPr/>
    </dgm:pt>
    <dgm:pt modelId="{B59485DA-D9F6-4539-B4CC-678A2D61B6EF}" type="pres">
      <dgm:prSet presAssocID="{06A352A1-3CC9-412E-A9E1-C96C3822C9AC}" presName="thickLine" presStyleLbl="alignNode1" presStyleIdx="1" presStyleCnt="11"/>
      <dgm:spPr/>
    </dgm:pt>
    <dgm:pt modelId="{A4F25B95-E4D1-4B07-9D3D-168B23751137}" type="pres">
      <dgm:prSet presAssocID="{06A352A1-3CC9-412E-A9E1-C96C3822C9AC}" presName="horz1" presStyleCnt="0"/>
      <dgm:spPr/>
    </dgm:pt>
    <dgm:pt modelId="{E85F9720-6707-4390-8989-A23AC7B5FB2C}" type="pres">
      <dgm:prSet presAssocID="{06A352A1-3CC9-412E-A9E1-C96C3822C9AC}" presName="tx1" presStyleLbl="revTx" presStyleIdx="1" presStyleCnt="11"/>
      <dgm:spPr/>
    </dgm:pt>
    <dgm:pt modelId="{888128DD-4939-4197-A9BF-746FA0F87066}" type="pres">
      <dgm:prSet presAssocID="{06A352A1-3CC9-412E-A9E1-C96C3822C9AC}" presName="vert1" presStyleCnt="0"/>
      <dgm:spPr/>
    </dgm:pt>
    <dgm:pt modelId="{6716FB3A-162B-4755-9F6A-AF16C869F0A2}" type="pres">
      <dgm:prSet presAssocID="{F16618B6-C5D4-4D73-915B-381AD0EE8739}" presName="thickLine" presStyleLbl="alignNode1" presStyleIdx="2" presStyleCnt="11"/>
      <dgm:spPr/>
    </dgm:pt>
    <dgm:pt modelId="{534397B7-2AD6-4D75-AD20-E16A2874FC03}" type="pres">
      <dgm:prSet presAssocID="{F16618B6-C5D4-4D73-915B-381AD0EE8739}" presName="horz1" presStyleCnt="0"/>
      <dgm:spPr/>
    </dgm:pt>
    <dgm:pt modelId="{675336E5-8DB8-42CC-8AAB-20A885374682}" type="pres">
      <dgm:prSet presAssocID="{F16618B6-C5D4-4D73-915B-381AD0EE8739}" presName="tx1" presStyleLbl="revTx" presStyleIdx="2" presStyleCnt="11"/>
      <dgm:spPr/>
    </dgm:pt>
    <dgm:pt modelId="{EB0F0C20-7746-4DE1-80FA-49AACF055529}" type="pres">
      <dgm:prSet presAssocID="{F16618B6-C5D4-4D73-915B-381AD0EE8739}" presName="vert1" presStyleCnt="0"/>
      <dgm:spPr/>
    </dgm:pt>
    <dgm:pt modelId="{2B877FEC-5828-4937-A7DA-1DB636FB726F}" type="pres">
      <dgm:prSet presAssocID="{3BF97BD3-C76E-4044-AE8A-95C1280C3916}" presName="thickLine" presStyleLbl="alignNode1" presStyleIdx="3" presStyleCnt="11"/>
      <dgm:spPr/>
    </dgm:pt>
    <dgm:pt modelId="{C3D1841D-2B46-4511-A669-03DDC586D83B}" type="pres">
      <dgm:prSet presAssocID="{3BF97BD3-C76E-4044-AE8A-95C1280C3916}" presName="horz1" presStyleCnt="0"/>
      <dgm:spPr/>
    </dgm:pt>
    <dgm:pt modelId="{D044D537-A543-44E0-B99B-E1F49331F846}" type="pres">
      <dgm:prSet presAssocID="{3BF97BD3-C76E-4044-AE8A-95C1280C3916}" presName="tx1" presStyleLbl="revTx" presStyleIdx="3" presStyleCnt="11"/>
      <dgm:spPr/>
    </dgm:pt>
    <dgm:pt modelId="{D6E99BBE-1FFA-4DB6-B0B5-75D87DE7245B}" type="pres">
      <dgm:prSet presAssocID="{3BF97BD3-C76E-4044-AE8A-95C1280C3916}" presName="vert1" presStyleCnt="0"/>
      <dgm:spPr/>
    </dgm:pt>
    <dgm:pt modelId="{30BC4C4C-DF2A-4709-BC15-7D10510B7775}" type="pres">
      <dgm:prSet presAssocID="{7F498CB6-4005-480D-9AA0-18739E0DACBB}" presName="thickLine" presStyleLbl="alignNode1" presStyleIdx="4" presStyleCnt="11"/>
      <dgm:spPr/>
    </dgm:pt>
    <dgm:pt modelId="{9914030D-CFFC-4B11-9D0D-429079EA00E4}" type="pres">
      <dgm:prSet presAssocID="{7F498CB6-4005-480D-9AA0-18739E0DACBB}" presName="horz1" presStyleCnt="0"/>
      <dgm:spPr/>
    </dgm:pt>
    <dgm:pt modelId="{299762F7-21E4-453C-AF2F-2AC119F3B7BA}" type="pres">
      <dgm:prSet presAssocID="{7F498CB6-4005-480D-9AA0-18739E0DACBB}" presName="tx1" presStyleLbl="revTx" presStyleIdx="4" presStyleCnt="11"/>
      <dgm:spPr/>
    </dgm:pt>
    <dgm:pt modelId="{5C143DB0-CA11-4838-A2E4-83FE6A2BC7A1}" type="pres">
      <dgm:prSet presAssocID="{7F498CB6-4005-480D-9AA0-18739E0DACBB}" presName="vert1" presStyleCnt="0"/>
      <dgm:spPr/>
    </dgm:pt>
    <dgm:pt modelId="{6691AF12-A26F-4BEF-AFFE-8D634AA7056A}" type="pres">
      <dgm:prSet presAssocID="{827E7CD3-CD80-4078-9959-1A30172A1393}" presName="thickLine" presStyleLbl="alignNode1" presStyleIdx="5" presStyleCnt="11"/>
      <dgm:spPr/>
    </dgm:pt>
    <dgm:pt modelId="{6902FAD7-E89E-4573-81D3-C3B42BC16913}" type="pres">
      <dgm:prSet presAssocID="{827E7CD3-CD80-4078-9959-1A30172A1393}" presName="horz1" presStyleCnt="0"/>
      <dgm:spPr/>
    </dgm:pt>
    <dgm:pt modelId="{7FBEA9BA-785E-4A8F-888E-2F6AC48120F7}" type="pres">
      <dgm:prSet presAssocID="{827E7CD3-CD80-4078-9959-1A30172A1393}" presName="tx1" presStyleLbl="revTx" presStyleIdx="5" presStyleCnt="11"/>
      <dgm:spPr/>
    </dgm:pt>
    <dgm:pt modelId="{8BA18464-110C-4D85-9FE0-C64A90D38ECB}" type="pres">
      <dgm:prSet presAssocID="{827E7CD3-CD80-4078-9959-1A30172A1393}" presName="vert1" presStyleCnt="0"/>
      <dgm:spPr/>
    </dgm:pt>
    <dgm:pt modelId="{3D8537D0-98CD-423B-A797-BB1346C97E2F}" type="pres">
      <dgm:prSet presAssocID="{2BC0CD44-EAF2-4DD4-9628-D5D24EE46D5D}" presName="thickLine" presStyleLbl="alignNode1" presStyleIdx="6" presStyleCnt="11"/>
      <dgm:spPr/>
    </dgm:pt>
    <dgm:pt modelId="{6C084D31-A59A-45EE-9E39-5109257E589B}" type="pres">
      <dgm:prSet presAssocID="{2BC0CD44-EAF2-4DD4-9628-D5D24EE46D5D}" presName="horz1" presStyleCnt="0"/>
      <dgm:spPr/>
    </dgm:pt>
    <dgm:pt modelId="{36F4A2C3-141F-4EC4-BAC8-BB5EA5076C5D}" type="pres">
      <dgm:prSet presAssocID="{2BC0CD44-EAF2-4DD4-9628-D5D24EE46D5D}" presName="tx1" presStyleLbl="revTx" presStyleIdx="6" presStyleCnt="11"/>
      <dgm:spPr/>
    </dgm:pt>
    <dgm:pt modelId="{4773D237-1308-44BD-B3DD-6E1841CAD06B}" type="pres">
      <dgm:prSet presAssocID="{2BC0CD44-EAF2-4DD4-9628-D5D24EE46D5D}" presName="vert1" presStyleCnt="0"/>
      <dgm:spPr/>
    </dgm:pt>
    <dgm:pt modelId="{5FC2331D-78CE-49E1-87F1-8786B03F6FE0}" type="pres">
      <dgm:prSet presAssocID="{6B885490-03D2-472C-AA5A-2AF746D2344C}" presName="thickLine" presStyleLbl="alignNode1" presStyleIdx="7" presStyleCnt="11"/>
      <dgm:spPr/>
    </dgm:pt>
    <dgm:pt modelId="{D494D8B4-AC15-4D3E-9ADB-82F409D78383}" type="pres">
      <dgm:prSet presAssocID="{6B885490-03D2-472C-AA5A-2AF746D2344C}" presName="horz1" presStyleCnt="0"/>
      <dgm:spPr/>
    </dgm:pt>
    <dgm:pt modelId="{20E01D66-5956-48CB-A474-551E8B2A639C}" type="pres">
      <dgm:prSet presAssocID="{6B885490-03D2-472C-AA5A-2AF746D2344C}" presName="tx1" presStyleLbl="revTx" presStyleIdx="7" presStyleCnt="11"/>
      <dgm:spPr/>
    </dgm:pt>
    <dgm:pt modelId="{C6F71DFA-EC47-43AA-9534-EAB3348B2562}" type="pres">
      <dgm:prSet presAssocID="{6B885490-03D2-472C-AA5A-2AF746D2344C}" presName="vert1" presStyleCnt="0"/>
      <dgm:spPr/>
    </dgm:pt>
    <dgm:pt modelId="{EDB80EA4-C2A3-461C-AF42-6A30ADA6D518}" type="pres">
      <dgm:prSet presAssocID="{02AD067B-3025-4D47-A6BA-A16582CBEC9B}" presName="thickLine" presStyleLbl="alignNode1" presStyleIdx="8" presStyleCnt="11"/>
      <dgm:spPr/>
    </dgm:pt>
    <dgm:pt modelId="{FD485FF0-E978-4F36-BE54-B8659C810319}" type="pres">
      <dgm:prSet presAssocID="{02AD067B-3025-4D47-A6BA-A16582CBEC9B}" presName="horz1" presStyleCnt="0"/>
      <dgm:spPr/>
    </dgm:pt>
    <dgm:pt modelId="{BB387321-AFF4-47EB-BD05-A223068CF0A8}" type="pres">
      <dgm:prSet presAssocID="{02AD067B-3025-4D47-A6BA-A16582CBEC9B}" presName="tx1" presStyleLbl="revTx" presStyleIdx="8" presStyleCnt="11"/>
      <dgm:spPr/>
    </dgm:pt>
    <dgm:pt modelId="{25E16F0D-861E-4FE1-A202-1C725B00A483}" type="pres">
      <dgm:prSet presAssocID="{02AD067B-3025-4D47-A6BA-A16582CBEC9B}" presName="vert1" presStyleCnt="0"/>
      <dgm:spPr/>
    </dgm:pt>
    <dgm:pt modelId="{11580D6D-81CE-4A9E-ABBA-098F0F07E4F0}" type="pres">
      <dgm:prSet presAssocID="{23C743D5-AE30-4110-8D9D-CBE17D169489}" presName="thickLine" presStyleLbl="alignNode1" presStyleIdx="9" presStyleCnt="11"/>
      <dgm:spPr/>
    </dgm:pt>
    <dgm:pt modelId="{0BAA4DDB-4DDE-41EB-A985-5B1E9D77A488}" type="pres">
      <dgm:prSet presAssocID="{23C743D5-AE30-4110-8D9D-CBE17D169489}" presName="horz1" presStyleCnt="0"/>
      <dgm:spPr/>
    </dgm:pt>
    <dgm:pt modelId="{AB9DE7DB-C350-4D3A-9718-486A9A6AA2A1}" type="pres">
      <dgm:prSet presAssocID="{23C743D5-AE30-4110-8D9D-CBE17D169489}" presName="tx1" presStyleLbl="revTx" presStyleIdx="9" presStyleCnt="11"/>
      <dgm:spPr/>
    </dgm:pt>
    <dgm:pt modelId="{3192966F-83D2-4F5C-889E-3CA0AA8D2459}" type="pres">
      <dgm:prSet presAssocID="{23C743D5-AE30-4110-8D9D-CBE17D169489}" presName="vert1" presStyleCnt="0"/>
      <dgm:spPr/>
    </dgm:pt>
    <dgm:pt modelId="{5F4EEEB1-D4A6-4A03-A0C6-910CB6C8058D}" type="pres">
      <dgm:prSet presAssocID="{26C785C4-7F67-42FA-A0D8-D55DB7BBFC5A}" presName="thickLine" presStyleLbl="alignNode1" presStyleIdx="10" presStyleCnt="11"/>
      <dgm:spPr/>
    </dgm:pt>
    <dgm:pt modelId="{47BD7CEC-9AAF-4760-AF2D-15EF880321CB}" type="pres">
      <dgm:prSet presAssocID="{26C785C4-7F67-42FA-A0D8-D55DB7BBFC5A}" presName="horz1" presStyleCnt="0"/>
      <dgm:spPr/>
    </dgm:pt>
    <dgm:pt modelId="{C026F179-84DF-46B2-B201-D4A794C87F8E}" type="pres">
      <dgm:prSet presAssocID="{26C785C4-7F67-42FA-A0D8-D55DB7BBFC5A}" presName="tx1" presStyleLbl="revTx" presStyleIdx="10" presStyleCnt="11"/>
      <dgm:spPr/>
    </dgm:pt>
    <dgm:pt modelId="{357A6BD1-2083-4380-B4DF-905F272E6C74}" type="pres">
      <dgm:prSet presAssocID="{26C785C4-7F67-42FA-A0D8-D55DB7BBFC5A}" presName="vert1" presStyleCnt="0"/>
      <dgm:spPr/>
    </dgm:pt>
  </dgm:ptLst>
  <dgm:cxnLst>
    <dgm:cxn modelId="{E2448002-51D5-4C5C-9EA3-551B2002FE44}" srcId="{F29EFA49-30B0-4A2E-97E2-CF2B8D0DFCA9}" destId="{7F498CB6-4005-480D-9AA0-18739E0DACBB}" srcOrd="4" destOrd="0" parTransId="{B0361613-8F43-4830-9D92-D1F80A7B10F7}" sibTransId="{634F0760-093F-49C7-9669-F036A2863B68}"/>
    <dgm:cxn modelId="{A610BA05-D096-4D97-AAB9-3518919E76D5}" type="presOf" srcId="{EE38AD73-745F-4D7C-9E60-DD3CCA72C3C6}" destId="{B328C060-7F69-422D-BF86-C05E88CE5017}" srcOrd="0" destOrd="0" presId="urn:microsoft.com/office/officeart/2008/layout/LinedList"/>
    <dgm:cxn modelId="{D30B3117-F133-4CB1-A95D-6BDA6E6B8A42}" type="presOf" srcId="{26C785C4-7F67-42FA-A0D8-D55DB7BBFC5A}" destId="{C026F179-84DF-46B2-B201-D4A794C87F8E}" srcOrd="0" destOrd="0" presId="urn:microsoft.com/office/officeart/2008/layout/LinedList"/>
    <dgm:cxn modelId="{8A48D919-D594-4467-A7F1-9F255B0785D1}" type="presOf" srcId="{F29EFA49-30B0-4A2E-97E2-CF2B8D0DFCA9}" destId="{A0A32D4C-5C6A-4698-8B8C-5B7371E1789B}" srcOrd="0" destOrd="0" presId="urn:microsoft.com/office/officeart/2008/layout/LinedList"/>
    <dgm:cxn modelId="{6BA63A20-6E51-46F3-89A3-775220660B22}" type="presOf" srcId="{3BF97BD3-C76E-4044-AE8A-95C1280C3916}" destId="{D044D537-A543-44E0-B99B-E1F49331F846}" srcOrd="0" destOrd="0" presId="urn:microsoft.com/office/officeart/2008/layout/LinedList"/>
    <dgm:cxn modelId="{54068921-7674-4782-8B15-66788C5A8B63}" srcId="{F29EFA49-30B0-4A2E-97E2-CF2B8D0DFCA9}" destId="{23C743D5-AE30-4110-8D9D-CBE17D169489}" srcOrd="9" destOrd="0" parTransId="{AF75392D-A0E8-4692-93DB-DA63AE5BFEE6}" sibTransId="{9EEBA4AF-7CB5-4D0B-8370-9EF54892D471}"/>
    <dgm:cxn modelId="{6D103528-26AA-44AB-8F4F-3057E0599C92}" srcId="{F29EFA49-30B0-4A2E-97E2-CF2B8D0DFCA9}" destId="{6B885490-03D2-472C-AA5A-2AF746D2344C}" srcOrd="7" destOrd="0" parTransId="{CFFCA751-E15B-45E7-9577-383B52B6CDCD}" sibTransId="{AAAC87A4-6F31-4389-B59C-76C97029AD0C}"/>
    <dgm:cxn modelId="{3B2B852B-C95B-4BD1-8013-72D51F8E043C}" srcId="{F29EFA49-30B0-4A2E-97E2-CF2B8D0DFCA9}" destId="{3BF97BD3-C76E-4044-AE8A-95C1280C3916}" srcOrd="3" destOrd="0" parTransId="{233C1D8A-928A-4529-87D2-BC7ED07DCAA1}" sibTransId="{1CA2A7C8-7B40-4A14-BA6C-D8738F9A98AA}"/>
    <dgm:cxn modelId="{4EC10655-E3FA-4447-B6E0-3E157ED7DBA9}" srcId="{F29EFA49-30B0-4A2E-97E2-CF2B8D0DFCA9}" destId="{02AD067B-3025-4D47-A6BA-A16582CBEC9B}" srcOrd="8" destOrd="0" parTransId="{96F78798-C9DA-499A-BF95-DF37D9E9C84F}" sibTransId="{971B820C-A874-4B25-A188-94A42D1C1BE7}"/>
    <dgm:cxn modelId="{2BB9E056-167A-418F-858C-1AC3B76415E1}" type="presOf" srcId="{827E7CD3-CD80-4078-9959-1A30172A1393}" destId="{7FBEA9BA-785E-4A8F-888E-2F6AC48120F7}" srcOrd="0" destOrd="0" presId="urn:microsoft.com/office/officeart/2008/layout/LinedList"/>
    <dgm:cxn modelId="{DBC55A57-2982-4074-B8BC-CC5CF921917A}" srcId="{F29EFA49-30B0-4A2E-97E2-CF2B8D0DFCA9}" destId="{827E7CD3-CD80-4078-9959-1A30172A1393}" srcOrd="5" destOrd="0" parTransId="{08653C92-4B26-419E-984E-87E1DDC82B23}" sibTransId="{7DB2CF76-C4B9-4D9D-A80E-FF317F5091AF}"/>
    <dgm:cxn modelId="{F4107380-5FFF-432D-9B0E-07123AF33A2A}" srcId="{F29EFA49-30B0-4A2E-97E2-CF2B8D0DFCA9}" destId="{06A352A1-3CC9-412E-A9E1-C96C3822C9AC}" srcOrd="1" destOrd="0" parTransId="{E4BDEE43-D81E-4B10-A09D-83C6747A8C29}" sibTransId="{5F0F8841-1F33-4040-8A21-75C1AC56A187}"/>
    <dgm:cxn modelId="{7E8EE385-863C-4B0A-A543-592B89A780D6}" srcId="{F29EFA49-30B0-4A2E-97E2-CF2B8D0DFCA9}" destId="{26C785C4-7F67-42FA-A0D8-D55DB7BBFC5A}" srcOrd="10" destOrd="0" parTransId="{B3A8108B-8BD5-4FD2-9093-033F8BC8E08C}" sibTransId="{F65F39E2-CB18-4845-93A2-098479BEBF9C}"/>
    <dgm:cxn modelId="{E744108D-B64D-4785-B05B-43B14E089DE0}" srcId="{F29EFA49-30B0-4A2E-97E2-CF2B8D0DFCA9}" destId="{F16618B6-C5D4-4D73-915B-381AD0EE8739}" srcOrd="2" destOrd="0" parTransId="{1749CA15-BE29-44E2-B087-9337774E169C}" sibTransId="{3CBAE291-1797-4945-880A-E85975776AF2}"/>
    <dgm:cxn modelId="{B1DB8794-6897-4DBD-A434-B58C0EEA6E14}" type="presOf" srcId="{F16618B6-C5D4-4D73-915B-381AD0EE8739}" destId="{675336E5-8DB8-42CC-8AAB-20A885374682}" srcOrd="0" destOrd="0" presId="urn:microsoft.com/office/officeart/2008/layout/LinedList"/>
    <dgm:cxn modelId="{B43403A9-1998-4465-A558-B133D1378EB7}" type="presOf" srcId="{23C743D5-AE30-4110-8D9D-CBE17D169489}" destId="{AB9DE7DB-C350-4D3A-9718-486A9A6AA2A1}" srcOrd="0" destOrd="0" presId="urn:microsoft.com/office/officeart/2008/layout/LinedList"/>
    <dgm:cxn modelId="{870E0BAE-B3D8-48DF-A432-2CC4BFA095F2}" type="presOf" srcId="{7F498CB6-4005-480D-9AA0-18739E0DACBB}" destId="{299762F7-21E4-453C-AF2F-2AC119F3B7BA}" srcOrd="0" destOrd="0" presId="urn:microsoft.com/office/officeart/2008/layout/LinedList"/>
    <dgm:cxn modelId="{62FCC1B4-F502-40EF-8301-1DCCD074D506}" srcId="{F29EFA49-30B0-4A2E-97E2-CF2B8D0DFCA9}" destId="{EE38AD73-745F-4D7C-9E60-DD3CCA72C3C6}" srcOrd="0" destOrd="0" parTransId="{B1ED2FC9-8947-404B-A6D3-45EEBD705420}" sibTransId="{B7999DBB-608D-4B20-B6DD-AA4CD0A16965}"/>
    <dgm:cxn modelId="{AFBC4CC1-96DD-4F87-BF2A-717B03981DAD}" type="presOf" srcId="{02AD067B-3025-4D47-A6BA-A16582CBEC9B}" destId="{BB387321-AFF4-47EB-BD05-A223068CF0A8}" srcOrd="0" destOrd="0" presId="urn:microsoft.com/office/officeart/2008/layout/LinedList"/>
    <dgm:cxn modelId="{F7B996D6-8454-45CA-B5A3-0C0345853370}" type="presOf" srcId="{6B885490-03D2-472C-AA5A-2AF746D2344C}" destId="{20E01D66-5956-48CB-A474-551E8B2A639C}" srcOrd="0" destOrd="0" presId="urn:microsoft.com/office/officeart/2008/layout/LinedList"/>
    <dgm:cxn modelId="{C5A636E6-F13A-4731-ADE4-D1A9C59457B2}" type="presOf" srcId="{06A352A1-3CC9-412E-A9E1-C96C3822C9AC}" destId="{E85F9720-6707-4390-8989-A23AC7B5FB2C}" srcOrd="0" destOrd="0" presId="urn:microsoft.com/office/officeart/2008/layout/LinedList"/>
    <dgm:cxn modelId="{BEA014EC-5735-4822-A7D7-261BF48F36ED}" type="presOf" srcId="{2BC0CD44-EAF2-4DD4-9628-D5D24EE46D5D}" destId="{36F4A2C3-141F-4EC4-BAC8-BB5EA5076C5D}" srcOrd="0" destOrd="0" presId="urn:microsoft.com/office/officeart/2008/layout/LinedList"/>
    <dgm:cxn modelId="{D7D883FC-2F6A-4490-8435-D08BC0AEC6C5}" srcId="{F29EFA49-30B0-4A2E-97E2-CF2B8D0DFCA9}" destId="{2BC0CD44-EAF2-4DD4-9628-D5D24EE46D5D}" srcOrd="6" destOrd="0" parTransId="{EA344509-7368-4961-A912-C4B572DF8A4C}" sibTransId="{CECC1DCE-B0A0-4FD1-A73A-A2D124194596}"/>
    <dgm:cxn modelId="{AE6AA55D-D52C-4CE4-8DCF-BEFAD6012A9B}" type="presParOf" srcId="{A0A32D4C-5C6A-4698-8B8C-5B7371E1789B}" destId="{16B267E3-9E9A-4563-92B7-9551A21C335B}" srcOrd="0" destOrd="0" presId="urn:microsoft.com/office/officeart/2008/layout/LinedList"/>
    <dgm:cxn modelId="{BAD4DE0C-F189-44C0-A6F2-41198C57AA07}" type="presParOf" srcId="{A0A32D4C-5C6A-4698-8B8C-5B7371E1789B}" destId="{41C63868-195F-4B8C-B3B5-E1B50DF7506E}" srcOrd="1" destOrd="0" presId="urn:microsoft.com/office/officeart/2008/layout/LinedList"/>
    <dgm:cxn modelId="{C07F2562-51DE-46ED-991D-3C56C6433DE7}" type="presParOf" srcId="{41C63868-195F-4B8C-B3B5-E1B50DF7506E}" destId="{B328C060-7F69-422D-BF86-C05E88CE5017}" srcOrd="0" destOrd="0" presId="urn:microsoft.com/office/officeart/2008/layout/LinedList"/>
    <dgm:cxn modelId="{D3349171-2ECC-464A-AB81-1B8A8E40D4C5}" type="presParOf" srcId="{41C63868-195F-4B8C-B3B5-E1B50DF7506E}" destId="{09D7E2EB-9FFE-43F0-83F7-ADB72092C848}" srcOrd="1" destOrd="0" presId="urn:microsoft.com/office/officeart/2008/layout/LinedList"/>
    <dgm:cxn modelId="{DAB585D6-E7B0-42F9-9515-328F59F86036}" type="presParOf" srcId="{A0A32D4C-5C6A-4698-8B8C-5B7371E1789B}" destId="{B59485DA-D9F6-4539-B4CC-678A2D61B6EF}" srcOrd="2" destOrd="0" presId="urn:microsoft.com/office/officeart/2008/layout/LinedList"/>
    <dgm:cxn modelId="{B6AA6CA5-93A0-4058-90FF-3F95ECF7A678}" type="presParOf" srcId="{A0A32D4C-5C6A-4698-8B8C-5B7371E1789B}" destId="{A4F25B95-E4D1-4B07-9D3D-168B23751137}" srcOrd="3" destOrd="0" presId="urn:microsoft.com/office/officeart/2008/layout/LinedList"/>
    <dgm:cxn modelId="{8446BDBA-E280-457A-AE0A-A62567BE7E65}" type="presParOf" srcId="{A4F25B95-E4D1-4B07-9D3D-168B23751137}" destId="{E85F9720-6707-4390-8989-A23AC7B5FB2C}" srcOrd="0" destOrd="0" presId="urn:microsoft.com/office/officeart/2008/layout/LinedList"/>
    <dgm:cxn modelId="{420DE60B-32A1-4E9A-8E68-742AF24485BE}" type="presParOf" srcId="{A4F25B95-E4D1-4B07-9D3D-168B23751137}" destId="{888128DD-4939-4197-A9BF-746FA0F87066}" srcOrd="1" destOrd="0" presId="urn:microsoft.com/office/officeart/2008/layout/LinedList"/>
    <dgm:cxn modelId="{A5D26B33-8648-4FC0-B42C-FFE106856D77}" type="presParOf" srcId="{A0A32D4C-5C6A-4698-8B8C-5B7371E1789B}" destId="{6716FB3A-162B-4755-9F6A-AF16C869F0A2}" srcOrd="4" destOrd="0" presId="urn:microsoft.com/office/officeart/2008/layout/LinedList"/>
    <dgm:cxn modelId="{7270C27D-5D34-4A3B-95F9-55EEE63BA1B1}" type="presParOf" srcId="{A0A32D4C-5C6A-4698-8B8C-5B7371E1789B}" destId="{534397B7-2AD6-4D75-AD20-E16A2874FC03}" srcOrd="5" destOrd="0" presId="urn:microsoft.com/office/officeart/2008/layout/LinedList"/>
    <dgm:cxn modelId="{AF076B64-1659-4F0E-B300-E45E3E74252E}" type="presParOf" srcId="{534397B7-2AD6-4D75-AD20-E16A2874FC03}" destId="{675336E5-8DB8-42CC-8AAB-20A885374682}" srcOrd="0" destOrd="0" presId="urn:microsoft.com/office/officeart/2008/layout/LinedList"/>
    <dgm:cxn modelId="{F84B8651-B88F-4FE1-90EF-18DFC6A73A75}" type="presParOf" srcId="{534397B7-2AD6-4D75-AD20-E16A2874FC03}" destId="{EB0F0C20-7746-4DE1-80FA-49AACF055529}" srcOrd="1" destOrd="0" presId="urn:microsoft.com/office/officeart/2008/layout/LinedList"/>
    <dgm:cxn modelId="{E453BA1E-A129-4B29-8D15-C013241150F8}" type="presParOf" srcId="{A0A32D4C-5C6A-4698-8B8C-5B7371E1789B}" destId="{2B877FEC-5828-4937-A7DA-1DB636FB726F}" srcOrd="6" destOrd="0" presId="urn:microsoft.com/office/officeart/2008/layout/LinedList"/>
    <dgm:cxn modelId="{600513CD-8DAE-4A9D-96BF-BEB8F0B80C89}" type="presParOf" srcId="{A0A32D4C-5C6A-4698-8B8C-5B7371E1789B}" destId="{C3D1841D-2B46-4511-A669-03DDC586D83B}" srcOrd="7" destOrd="0" presId="urn:microsoft.com/office/officeart/2008/layout/LinedList"/>
    <dgm:cxn modelId="{18428053-1CEC-4AF8-B225-DDD7418B1BB3}" type="presParOf" srcId="{C3D1841D-2B46-4511-A669-03DDC586D83B}" destId="{D044D537-A543-44E0-B99B-E1F49331F846}" srcOrd="0" destOrd="0" presId="urn:microsoft.com/office/officeart/2008/layout/LinedList"/>
    <dgm:cxn modelId="{EE4CC164-785F-4B46-A2E9-E666460540C7}" type="presParOf" srcId="{C3D1841D-2B46-4511-A669-03DDC586D83B}" destId="{D6E99BBE-1FFA-4DB6-B0B5-75D87DE7245B}" srcOrd="1" destOrd="0" presId="urn:microsoft.com/office/officeart/2008/layout/LinedList"/>
    <dgm:cxn modelId="{B115A0A6-012C-4AF0-9113-2D4BA2C2D966}" type="presParOf" srcId="{A0A32D4C-5C6A-4698-8B8C-5B7371E1789B}" destId="{30BC4C4C-DF2A-4709-BC15-7D10510B7775}" srcOrd="8" destOrd="0" presId="urn:microsoft.com/office/officeart/2008/layout/LinedList"/>
    <dgm:cxn modelId="{5F469C90-8FFD-4AE5-9508-D1C297E2F7B7}" type="presParOf" srcId="{A0A32D4C-5C6A-4698-8B8C-5B7371E1789B}" destId="{9914030D-CFFC-4B11-9D0D-429079EA00E4}" srcOrd="9" destOrd="0" presId="urn:microsoft.com/office/officeart/2008/layout/LinedList"/>
    <dgm:cxn modelId="{9AD0F63A-4BEE-41CB-ADD4-8C2E20383BC5}" type="presParOf" srcId="{9914030D-CFFC-4B11-9D0D-429079EA00E4}" destId="{299762F7-21E4-453C-AF2F-2AC119F3B7BA}" srcOrd="0" destOrd="0" presId="urn:microsoft.com/office/officeart/2008/layout/LinedList"/>
    <dgm:cxn modelId="{647708BF-EEF2-49EF-B3F1-C887D3BBD8FD}" type="presParOf" srcId="{9914030D-CFFC-4B11-9D0D-429079EA00E4}" destId="{5C143DB0-CA11-4838-A2E4-83FE6A2BC7A1}" srcOrd="1" destOrd="0" presId="urn:microsoft.com/office/officeart/2008/layout/LinedList"/>
    <dgm:cxn modelId="{AF6D1974-B240-456D-A7FF-7939E810324C}" type="presParOf" srcId="{A0A32D4C-5C6A-4698-8B8C-5B7371E1789B}" destId="{6691AF12-A26F-4BEF-AFFE-8D634AA7056A}" srcOrd="10" destOrd="0" presId="urn:microsoft.com/office/officeart/2008/layout/LinedList"/>
    <dgm:cxn modelId="{F5DD1C49-D4ED-4565-BB67-F4838381D4CB}" type="presParOf" srcId="{A0A32D4C-5C6A-4698-8B8C-5B7371E1789B}" destId="{6902FAD7-E89E-4573-81D3-C3B42BC16913}" srcOrd="11" destOrd="0" presId="urn:microsoft.com/office/officeart/2008/layout/LinedList"/>
    <dgm:cxn modelId="{4B1D1FBE-EA0D-4904-8A06-2AFBF442F75E}" type="presParOf" srcId="{6902FAD7-E89E-4573-81D3-C3B42BC16913}" destId="{7FBEA9BA-785E-4A8F-888E-2F6AC48120F7}" srcOrd="0" destOrd="0" presId="urn:microsoft.com/office/officeart/2008/layout/LinedList"/>
    <dgm:cxn modelId="{25295F12-4BD4-46C3-AAED-C48934BCE2F4}" type="presParOf" srcId="{6902FAD7-E89E-4573-81D3-C3B42BC16913}" destId="{8BA18464-110C-4D85-9FE0-C64A90D38ECB}" srcOrd="1" destOrd="0" presId="urn:microsoft.com/office/officeart/2008/layout/LinedList"/>
    <dgm:cxn modelId="{83744B78-F47F-4B55-B1E2-AD3BEBEEAF6C}" type="presParOf" srcId="{A0A32D4C-5C6A-4698-8B8C-5B7371E1789B}" destId="{3D8537D0-98CD-423B-A797-BB1346C97E2F}" srcOrd="12" destOrd="0" presId="urn:microsoft.com/office/officeart/2008/layout/LinedList"/>
    <dgm:cxn modelId="{415E695E-8B20-4FEB-AA6C-F227CD7EB27E}" type="presParOf" srcId="{A0A32D4C-5C6A-4698-8B8C-5B7371E1789B}" destId="{6C084D31-A59A-45EE-9E39-5109257E589B}" srcOrd="13" destOrd="0" presId="urn:microsoft.com/office/officeart/2008/layout/LinedList"/>
    <dgm:cxn modelId="{1520B105-724F-4BA2-90FC-12054469BC7B}" type="presParOf" srcId="{6C084D31-A59A-45EE-9E39-5109257E589B}" destId="{36F4A2C3-141F-4EC4-BAC8-BB5EA5076C5D}" srcOrd="0" destOrd="0" presId="urn:microsoft.com/office/officeart/2008/layout/LinedList"/>
    <dgm:cxn modelId="{DDB15A96-E5EA-4DC5-A302-C36859B0C4CB}" type="presParOf" srcId="{6C084D31-A59A-45EE-9E39-5109257E589B}" destId="{4773D237-1308-44BD-B3DD-6E1841CAD06B}" srcOrd="1" destOrd="0" presId="urn:microsoft.com/office/officeart/2008/layout/LinedList"/>
    <dgm:cxn modelId="{1860A2A2-D83E-4F11-83C6-F76E68828018}" type="presParOf" srcId="{A0A32D4C-5C6A-4698-8B8C-5B7371E1789B}" destId="{5FC2331D-78CE-49E1-87F1-8786B03F6FE0}" srcOrd="14" destOrd="0" presId="urn:microsoft.com/office/officeart/2008/layout/LinedList"/>
    <dgm:cxn modelId="{FAA332C2-C618-459D-A2C0-8D769D3AF065}" type="presParOf" srcId="{A0A32D4C-5C6A-4698-8B8C-5B7371E1789B}" destId="{D494D8B4-AC15-4D3E-9ADB-82F409D78383}" srcOrd="15" destOrd="0" presId="urn:microsoft.com/office/officeart/2008/layout/LinedList"/>
    <dgm:cxn modelId="{E096CA3D-9AD3-41E5-84B2-052496F7DC0C}" type="presParOf" srcId="{D494D8B4-AC15-4D3E-9ADB-82F409D78383}" destId="{20E01D66-5956-48CB-A474-551E8B2A639C}" srcOrd="0" destOrd="0" presId="urn:microsoft.com/office/officeart/2008/layout/LinedList"/>
    <dgm:cxn modelId="{E0DC66C8-C338-4B09-B904-D6A87EFBFF12}" type="presParOf" srcId="{D494D8B4-AC15-4D3E-9ADB-82F409D78383}" destId="{C6F71DFA-EC47-43AA-9534-EAB3348B2562}" srcOrd="1" destOrd="0" presId="urn:microsoft.com/office/officeart/2008/layout/LinedList"/>
    <dgm:cxn modelId="{91E5B704-512B-43B2-964B-4198C0EF6F63}" type="presParOf" srcId="{A0A32D4C-5C6A-4698-8B8C-5B7371E1789B}" destId="{EDB80EA4-C2A3-461C-AF42-6A30ADA6D518}" srcOrd="16" destOrd="0" presId="urn:microsoft.com/office/officeart/2008/layout/LinedList"/>
    <dgm:cxn modelId="{362DDDA4-9723-4EA5-B3E1-A93F3E693320}" type="presParOf" srcId="{A0A32D4C-5C6A-4698-8B8C-5B7371E1789B}" destId="{FD485FF0-E978-4F36-BE54-B8659C810319}" srcOrd="17" destOrd="0" presId="urn:microsoft.com/office/officeart/2008/layout/LinedList"/>
    <dgm:cxn modelId="{E2CD0969-68C6-4949-AB40-7C1DE6642232}" type="presParOf" srcId="{FD485FF0-E978-4F36-BE54-B8659C810319}" destId="{BB387321-AFF4-47EB-BD05-A223068CF0A8}" srcOrd="0" destOrd="0" presId="urn:microsoft.com/office/officeart/2008/layout/LinedList"/>
    <dgm:cxn modelId="{524E50FB-4090-4D6D-AAFE-6188C1425AB0}" type="presParOf" srcId="{FD485FF0-E978-4F36-BE54-B8659C810319}" destId="{25E16F0D-861E-4FE1-A202-1C725B00A483}" srcOrd="1" destOrd="0" presId="urn:microsoft.com/office/officeart/2008/layout/LinedList"/>
    <dgm:cxn modelId="{19E74192-5155-4A33-808E-816E7EC8542D}" type="presParOf" srcId="{A0A32D4C-5C6A-4698-8B8C-5B7371E1789B}" destId="{11580D6D-81CE-4A9E-ABBA-098F0F07E4F0}" srcOrd="18" destOrd="0" presId="urn:microsoft.com/office/officeart/2008/layout/LinedList"/>
    <dgm:cxn modelId="{D631F057-2AE2-4AAA-BBE9-9BA782BF4E55}" type="presParOf" srcId="{A0A32D4C-5C6A-4698-8B8C-5B7371E1789B}" destId="{0BAA4DDB-4DDE-41EB-A985-5B1E9D77A488}" srcOrd="19" destOrd="0" presId="urn:microsoft.com/office/officeart/2008/layout/LinedList"/>
    <dgm:cxn modelId="{2726E4BD-21AF-420E-8909-A8FD377BCCA0}" type="presParOf" srcId="{0BAA4DDB-4DDE-41EB-A985-5B1E9D77A488}" destId="{AB9DE7DB-C350-4D3A-9718-486A9A6AA2A1}" srcOrd="0" destOrd="0" presId="urn:microsoft.com/office/officeart/2008/layout/LinedList"/>
    <dgm:cxn modelId="{B6099E4A-E77E-4541-92EA-1F783602D777}" type="presParOf" srcId="{0BAA4DDB-4DDE-41EB-A985-5B1E9D77A488}" destId="{3192966F-83D2-4F5C-889E-3CA0AA8D2459}" srcOrd="1" destOrd="0" presId="urn:microsoft.com/office/officeart/2008/layout/LinedList"/>
    <dgm:cxn modelId="{11CEFBAF-2EB8-453A-903B-D347E588C8C8}" type="presParOf" srcId="{A0A32D4C-5C6A-4698-8B8C-5B7371E1789B}" destId="{5F4EEEB1-D4A6-4A03-A0C6-910CB6C8058D}" srcOrd="20" destOrd="0" presId="urn:microsoft.com/office/officeart/2008/layout/LinedList"/>
    <dgm:cxn modelId="{62CD13ED-E328-4ED5-A8B7-27269EA1B794}" type="presParOf" srcId="{A0A32D4C-5C6A-4698-8B8C-5B7371E1789B}" destId="{47BD7CEC-9AAF-4760-AF2D-15EF880321CB}" srcOrd="21" destOrd="0" presId="urn:microsoft.com/office/officeart/2008/layout/LinedList"/>
    <dgm:cxn modelId="{687139BB-0F3E-41E6-BA85-8966E2B1F688}" type="presParOf" srcId="{47BD7CEC-9AAF-4760-AF2D-15EF880321CB}" destId="{C026F179-84DF-46B2-B201-D4A794C87F8E}" srcOrd="0" destOrd="0" presId="urn:microsoft.com/office/officeart/2008/layout/LinedList"/>
    <dgm:cxn modelId="{CE8013D8-9BC0-4170-B25D-42F1D1195904}" type="presParOf" srcId="{47BD7CEC-9AAF-4760-AF2D-15EF880321CB}" destId="{357A6BD1-2083-4380-B4DF-905F272E6C7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9A51EB-6107-44EA-AE3B-D671AB0318EB}"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1A93C7A-CB14-41C4-A82A-A2B996B69770}">
      <dgm:prSet/>
      <dgm:spPr/>
      <dgm:t>
        <a:bodyPr/>
        <a:lstStyle/>
        <a:p>
          <a:r>
            <a:rPr lang="en-US" dirty="0"/>
            <a:t>Wella Company originally in Germany in 1880. Opened in 2020 UK (London) – beauty/haircare brands</a:t>
          </a:r>
        </a:p>
      </dgm:t>
    </dgm:pt>
    <dgm:pt modelId="{E638E759-D01A-471B-9A9D-BDD01FDB8A77}" type="parTrans" cxnId="{AA9962B1-0714-4A9C-AB89-0E13276B0F26}">
      <dgm:prSet/>
      <dgm:spPr/>
      <dgm:t>
        <a:bodyPr/>
        <a:lstStyle/>
        <a:p>
          <a:endParaRPr lang="en-US"/>
        </a:p>
      </dgm:t>
    </dgm:pt>
    <dgm:pt modelId="{F85F2E1A-0E12-469D-8AE4-588226E0ED0B}" type="sibTrans" cxnId="{AA9962B1-0714-4A9C-AB89-0E13276B0F26}">
      <dgm:prSet/>
      <dgm:spPr/>
      <dgm:t>
        <a:bodyPr/>
        <a:lstStyle/>
        <a:p>
          <a:endParaRPr lang="en-US"/>
        </a:p>
      </dgm:t>
    </dgm:pt>
    <dgm:pt modelId="{23A4B16A-4C16-4D3C-A671-F80DCC6FC9ED}">
      <dgm:prSet/>
      <dgm:spPr/>
      <dgm:t>
        <a:bodyPr/>
        <a:lstStyle/>
        <a:p>
          <a:r>
            <a:rPr lang="en-US" dirty="0"/>
            <a:t>Large transformation in digital commerce &amp; Wella UK is moving more sales online .</a:t>
          </a:r>
        </a:p>
      </dgm:t>
    </dgm:pt>
    <dgm:pt modelId="{4BF815B6-4B26-440F-B8A0-958017752A35}" type="parTrans" cxnId="{2EBB9479-6D5E-4E1A-804E-FE0A96056BE9}">
      <dgm:prSet/>
      <dgm:spPr/>
      <dgm:t>
        <a:bodyPr/>
        <a:lstStyle/>
        <a:p>
          <a:endParaRPr lang="en-US"/>
        </a:p>
      </dgm:t>
    </dgm:pt>
    <dgm:pt modelId="{F5D78237-F30E-4C12-A8F6-BD1FFB9A497E}" type="sibTrans" cxnId="{2EBB9479-6D5E-4E1A-804E-FE0A96056BE9}">
      <dgm:prSet/>
      <dgm:spPr/>
      <dgm:t>
        <a:bodyPr/>
        <a:lstStyle/>
        <a:p>
          <a:endParaRPr lang="en-US"/>
        </a:p>
      </dgm:t>
    </dgm:pt>
    <dgm:pt modelId="{54BC000F-56BC-4CD4-92A6-4A1C7BEA2ECA}" type="pres">
      <dgm:prSet presAssocID="{CC9A51EB-6107-44EA-AE3B-D671AB0318EB}" presName="linear" presStyleCnt="0">
        <dgm:presLayoutVars>
          <dgm:animLvl val="lvl"/>
          <dgm:resizeHandles val="exact"/>
        </dgm:presLayoutVars>
      </dgm:prSet>
      <dgm:spPr/>
    </dgm:pt>
    <dgm:pt modelId="{3CFA4F4E-676A-4984-8DD4-AD8CC6813E01}" type="pres">
      <dgm:prSet presAssocID="{F1A93C7A-CB14-41C4-A82A-A2B996B69770}" presName="parentText" presStyleLbl="node1" presStyleIdx="0" presStyleCnt="2">
        <dgm:presLayoutVars>
          <dgm:chMax val="0"/>
          <dgm:bulletEnabled val="1"/>
        </dgm:presLayoutVars>
      </dgm:prSet>
      <dgm:spPr/>
    </dgm:pt>
    <dgm:pt modelId="{FE939758-7498-47B2-8F98-A89D015CF02F}" type="pres">
      <dgm:prSet presAssocID="{F85F2E1A-0E12-469D-8AE4-588226E0ED0B}" presName="spacer" presStyleCnt="0"/>
      <dgm:spPr/>
    </dgm:pt>
    <dgm:pt modelId="{67E44003-C90B-4473-96F3-B9612471FA70}" type="pres">
      <dgm:prSet presAssocID="{23A4B16A-4C16-4D3C-A671-F80DCC6FC9ED}" presName="parentText" presStyleLbl="node1" presStyleIdx="1" presStyleCnt="2">
        <dgm:presLayoutVars>
          <dgm:chMax val="0"/>
          <dgm:bulletEnabled val="1"/>
        </dgm:presLayoutVars>
      </dgm:prSet>
      <dgm:spPr/>
    </dgm:pt>
  </dgm:ptLst>
  <dgm:cxnLst>
    <dgm:cxn modelId="{65B21A4D-711C-4D56-A2E3-6CDEA7FF7AB8}" type="presOf" srcId="{23A4B16A-4C16-4D3C-A671-F80DCC6FC9ED}" destId="{67E44003-C90B-4473-96F3-B9612471FA70}" srcOrd="0" destOrd="0" presId="urn:microsoft.com/office/officeart/2005/8/layout/vList2"/>
    <dgm:cxn modelId="{2EBB9479-6D5E-4E1A-804E-FE0A96056BE9}" srcId="{CC9A51EB-6107-44EA-AE3B-D671AB0318EB}" destId="{23A4B16A-4C16-4D3C-A671-F80DCC6FC9ED}" srcOrd="1" destOrd="0" parTransId="{4BF815B6-4B26-440F-B8A0-958017752A35}" sibTransId="{F5D78237-F30E-4C12-A8F6-BD1FFB9A497E}"/>
    <dgm:cxn modelId="{84DA569B-7BED-45CE-9365-7A95F5F32B5A}" type="presOf" srcId="{CC9A51EB-6107-44EA-AE3B-D671AB0318EB}" destId="{54BC000F-56BC-4CD4-92A6-4A1C7BEA2ECA}" srcOrd="0" destOrd="0" presId="urn:microsoft.com/office/officeart/2005/8/layout/vList2"/>
    <dgm:cxn modelId="{AA9962B1-0714-4A9C-AB89-0E13276B0F26}" srcId="{CC9A51EB-6107-44EA-AE3B-D671AB0318EB}" destId="{F1A93C7A-CB14-41C4-A82A-A2B996B69770}" srcOrd="0" destOrd="0" parTransId="{E638E759-D01A-471B-9A9D-BDD01FDB8A77}" sibTransId="{F85F2E1A-0E12-469D-8AE4-588226E0ED0B}"/>
    <dgm:cxn modelId="{F79CEACA-2584-46FF-9629-3DA5D613D70A}" type="presOf" srcId="{F1A93C7A-CB14-41C4-A82A-A2B996B69770}" destId="{3CFA4F4E-676A-4984-8DD4-AD8CC6813E01}" srcOrd="0" destOrd="0" presId="urn:microsoft.com/office/officeart/2005/8/layout/vList2"/>
    <dgm:cxn modelId="{7FD2841F-431F-4994-921F-7318D8D45EFA}" type="presParOf" srcId="{54BC000F-56BC-4CD4-92A6-4A1C7BEA2ECA}" destId="{3CFA4F4E-676A-4984-8DD4-AD8CC6813E01}" srcOrd="0" destOrd="0" presId="urn:microsoft.com/office/officeart/2005/8/layout/vList2"/>
    <dgm:cxn modelId="{F637E0D9-D609-43A9-BF96-8BD82E3F157B}" type="presParOf" srcId="{54BC000F-56BC-4CD4-92A6-4A1C7BEA2ECA}" destId="{FE939758-7498-47B2-8F98-A89D015CF02F}" srcOrd="1" destOrd="0" presId="urn:microsoft.com/office/officeart/2005/8/layout/vList2"/>
    <dgm:cxn modelId="{CF5F1011-C255-44BA-ADED-0400281B3EC2}" type="presParOf" srcId="{54BC000F-56BC-4CD4-92A6-4A1C7BEA2ECA}" destId="{67E44003-C90B-4473-96F3-B9612471FA7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88A3F3-C2F2-4C8E-992F-AE2F0C9B0F4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55B9F96-9D69-4054-8718-857BF144B7FA}">
      <dgm:prSet/>
      <dgm:spPr/>
      <dgm:t>
        <a:bodyPr/>
        <a:lstStyle/>
        <a:p>
          <a:pPr>
            <a:lnSpc>
              <a:spcPct val="100000"/>
            </a:lnSpc>
          </a:pPr>
          <a:r>
            <a:rPr lang="en-GB"/>
            <a:t>Workforce planning -A company launching a digital transformation  need a Change Manager </a:t>
          </a:r>
          <a:endParaRPr lang="en-US"/>
        </a:p>
      </dgm:t>
    </dgm:pt>
    <dgm:pt modelId="{76185DD2-98E0-4576-A7E8-EA72D20B055B}" type="parTrans" cxnId="{D3919BDB-10B7-40B7-A1AD-357FEC6086B2}">
      <dgm:prSet/>
      <dgm:spPr/>
      <dgm:t>
        <a:bodyPr/>
        <a:lstStyle/>
        <a:p>
          <a:endParaRPr lang="en-US"/>
        </a:p>
      </dgm:t>
    </dgm:pt>
    <dgm:pt modelId="{4437CE5A-A1D2-4EA2-834A-DCC755BA677F}" type="sibTrans" cxnId="{D3919BDB-10B7-40B7-A1AD-357FEC6086B2}">
      <dgm:prSet/>
      <dgm:spPr/>
      <dgm:t>
        <a:bodyPr/>
        <a:lstStyle/>
        <a:p>
          <a:endParaRPr lang="en-US"/>
        </a:p>
      </dgm:t>
    </dgm:pt>
    <dgm:pt modelId="{B6A7C9DD-8E82-4F7B-9DC1-1972615F62B7}">
      <dgm:prSet/>
      <dgm:spPr/>
      <dgm:t>
        <a:bodyPr/>
        <a:lstStyle/>
        <a:p>
          <a:pPr>
            <a:lnSpc>
              <a:spcPct val="100000"/>
            </a:lnSpc>
          </a:pPr>
          <a:r>
            <a:rPr lang="en-GB"/>
            <a:t>Sourcing-Posting a Change Manager role on LinkedIn and specialist consulting networks.</a:t>
          </a:r>
          <a:endParaRPr lang="en-US"/>
        </a:p>
      </dgm:t>
    </dgm:pt>
    <dgm:pt modelId="{B1AF93EB-4154-43B7-AD5B-78C38791F56C}" type="parTrans" cxnId="{B0BED863-A14A-433B-B2B4-318B1F2425F2}">
      <dgm:prSet/>
      <dgm:spPr/>
      <dgm:t>
        <a:bodyPr/>
        <a:lstStyle/>
        <a:p>
          <a:endParaRPr lang="en-US"/>
        </a:p>
      </dgm:t>
    </dgm:pt>
    <dgm:pt modelId="{7EA5B8A2-38B2-4534-80C2-BC00DB348913}" type="sibTrans" cxnId="{B0BED863-A14A-433B-B2B4-318B1F2425F2}">
      <dgm:prSet/>
      <dgm:spPr/>
      <dgm:t>
        <a:bodyPr/>
        <a:lstStyle/>
        <a:p>
          <a:endParaRPr lang="en-US"/>
        </a:p>
      </dgm:t>
    </dgm:pt>
    <dgm:pt modelId="{E3C0F4AB-DC02-4267-A271-C776C907D0E8}">
      <dgm:prSet/>
      <dgm:spPr/>
      <dgm:t>
        <a:bodyPr/>
        <a:lstStyle/>
        <a:p>
          <a:pPr>
            <a:lnSpc>
              <a:spcPct val="100000"/>
            </a:lnSpc>
          </a:pPr>
          <a:r>
            <a:rPr lang="en-GB"/>
            <a:t>Screening-Shortlisting candidates who have prior experience in organizational change projects.</a:t>
          </a:r>
          <a:endParaRPr lang="en-US"/>
        </a:p>
      </dgm:t>
    </dgm:pt>
    <dgm:pt modelId="{427A2CB9-89BB-4FE0-84E8-5126118DE1B8}" type="parTrans" cxnId="{ED6F2987-252D-4174-8532-5CADCB151D85}">
      <dgm:prSet/>
      <dgm:spPr/>
      <dgm:t>
        <a:bodyPr/>
        <a:lstStyle/>
        <a:p>
          <a:endParaRPr lang="en-US"/>
        </a:p>
      </dgm:t>
    </dgm:pt>
    <dgm:pt modelId="{E7552543-BC78-47CF-9AD8-506C3C74B923}" type="sibTrans" cxnId="{ED6F2987-252D-4174-8532-5CADCB151D85}">
      <dgm:prSet/>
      <dgm:spPr/>
      <dgm:t>
        <a:bodyPr/>
        <a:lstStyle/>
        <a:p>
          <a:endParaRPr lang="en-US"/>
        </a:p>
      </dgm:t>
    </dgm:pt>
    <dgm:pt modelId="{895D4A1E-1874-43A2-9734-D92D9A5ED6D6}">
      <dgm:prSet/>
      <dgm:spPr/>
      <dgm:t>
        <a:bodyPr/>
        <a:lstStyle/>
        <a:p>
          <a:pPr>
            <a:lnSpc>
              <a:spcPct val="100000"/>
            </a:lnSpc>
          </a:pPr>
          <a:r>
            <a:rPr lang="en-GB"/>
            <a:t>Selection- Panel interview for a Change Manager assessing leadership and problem-solving skills</a:t>
          </a:r>
          <a:endParaRPr lang="en-US"/>
        </a:p>
      </dgm:t>
    </dgm:pt>
    <dgm:pt modelId="{6EEFB2C4-2DD1-4F7E-999C-6B959DDF80D8}" type="parTrans" cxnId="{279AD3EB-5898-44BC-84AA-37F4625A6061}">
      <dgm:prSet/>
      <dgm:spPr/>
      <dgm:t>
        <a:bodyPr/>
        <a:lstStyle/>
        <a:p>
          <a:endParaRPr lang="en-US"/>
        </a:p>
      </dgm:t>
    </dgm:pt>
    <dgm:pt modelId="{B22B52E6-5584-471B-8DA7-BFEAC6426D0B}" type="sibTrans" cxnId="{279AD3EB-5898-44BC-84AA-37F4625A6061}">
      <dgm:prSet/>
      <dgm:spPr/>
      <dgm:t>
        <a:bodyPr/>
        <a:lstStyle/>
        <a:p>
          <a:endParaRPr lang="en-US"/>
        </a:p>
      </dgm:t>
    </dgm:pt>
    <dgm:pt modelId="{EA897FF1-AEDA-4CB2-A73E-68EFC9869CE6}">
      <dgm:prSet/>
      <dgm:spPr/>
      <dgm:t>
        <a:bodyPr/>
        <a:lstStyle/>
        <a:p>
          <a:pPr>
            <a:lnSpc>
              <a:spcPct val="100000"/>
            </a:lnSpc>
          </a:pPr>
          <a:r>
            <a:rPr lang="en-GB"/>
            <a:t>Offer- a competitive package including salary, health benefits, and training</a:t>
          </a:r>
          <a:endParaRPr lang="en-US"/>
        </a:p>
      </dgm:t>
    </dgm:pt>
    <dgm:pt modelId="{7EC25281-F7BB-4582-8086-B0DEB357F90A}" type="parTrans" cxnId="{9362B927-541F-4960-9A63-719DE67F2DF3}">
      <dgm:prSet/>
      <dgm:spPr/>
      <dgm:t>
        <a:bodyPr/>
        <a:lstStyle/>
        <a:p>
          <a:endParaRPr lang="en-US"/>
        </a:p>
      </dgm:t>
    </dgm:pt>
    <dgm:pt modelId="{8316E346-220E-42D5-98E8-ED93F5C4A331}" type="sibTrans" cxnId="{9362B927-541F-4960-9A63-719DE67F2DF3}">
      <dgm:prSet/>
      <dgm:spPr/>
      <dgm:t>
        <a:bodyPr/>
        <a:lstStyle/>
        <a:p>
          <a:endParaRPr lang="en-US"/>
        </a:p>
      </dgm:t>
    </dgm:pt>
    <dgm:pt modelId="{66DB726A-BE76-4C06-BAE5-4E9A430BECE4}">
      <dgm:prSet/>
      <dgm:spPr/>
      <dgm:t>
        <a:bodyPr/>
        <a:lstStyle/>
        <a:p>
          <a:pPr>
            <a:lnSpc>
              <a:spcPct val="100000"/>
            </a:lnSpc>
          </a:pPr>
          <a:r>
            <a:rPr lang="en-GB"/>
            <a:t>Onboarding- attends a two-week induction program covering project goals and team structure.</a:t>
          </a:r>
          <a:endParaRPr lang="en-US"/>
        </a:p>
      </dgm:t>
    </dgm:pt>
    <dgm:pt modelId="{4067BC2F-D956-4500-BEE1-8365E978F07B}" type="parTrans" cxnId="{65E68D46-112B-4CFD-A908-93DCD05EF911}">
      <dgm:prSet/>
      <dgm:spPr/>
      <dgm:t>
        <a:bodyPr/>
        <a:lstStyle/>
        <a:p>
          <a:endParaRPr lang="en-US"/>
        </a:p>
      </dgm:t>
    </dgm:pt>
    <dgm:pt modelId="{477DE385-FB6F-4532-8BBC-227A7A7E3814}" type="sibTrans" cxnId="{65E68D46-112B-4CFD-A908-93DCD05EF911}">
      <dgm:prSet/>
      <dgm:spPr/>
      <dgm:t>
        <a:bodyPr/>
        <a:lstStyle/>
        <a:p>
          <a:endParaRPr lang="en-US"/>
        </a:p>
      </dgm:t>
    </dgm:pt>
    <dgm:pt modelId="{5A5B5D09-65AD-4DD8-ABBA-4E631E613ECD}" type="pres">
      <dgm:prSet presAssocID="{8188A3F3-C2F2-4C8E-992F-AE2F0C9B0F40}" presName="root" presStyleCnt="0">
        <dgm:presLayoutVars>
          <dgm:dir/>
          <dgm:resizeHandles val="exact"/>
        </dgm:presLayoutVars>
      </dgm:prSet>
      <dgm:spPr/>
    </dgm:pt>
    <dgm:pt modelId="{D2FDE19F-9CB8-4BCD-869E-3723341B0C5F}" type="pres">
      <dgm:prSet presAssocID="{355B9F96-9D69-4054-8718-857BF144B7FA}" presName="compNode" presStyleCnt="0"/>
      <dgm:spPr/>
    </dgm:pt>
    <dgm:pt modelId="{474473C5-254C-4A68-A7B8-69A6F37B22D3}" type="pres">
      <dgm:prSet presAssocID="{355B9F96-9D69-4054-8718-857BF144B7FA}" presName="bgRect" presStyleLbl="bgShp" presStyleIdx="0" presStyleCnt="6"/>
      <dgm:spPr/>
    </dgm:pt>
    <dgm:pt modelId="{91A1EE3F-61A8-4723-BB35-CACD44AD5524}" type="pres">
      <dgm:prSet presAssocID="{355B9F96-9D69-4054-8718-857BF144B7F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5BD50FF1-AE54-4E6E-BE5E-607BE0020985}" type="pres">
      <dgm:prSet presAssocID="{355B9F96-9D69-4054-8718-857BF144B7FA}" presName="spaceRect" presStyleCnt="0"/>
      <dgm:spPr/>
    </dgm:pt>
    <dgm:pt modelId="{22690FBE-B223-4AFC-BCD8-694975889E2E}" type="pres">
      <dgm:prSet presAssocID="{355B9F96-9D69-4054-8718-857BF144B7FA}" presName="parTx" presStyleLbl="revTx" presStyleIdx="0" presStyleCnt="6">
        <dgm:presLayoutVars>
          <dgm:chMax val="0"/>
          <dgm:chPref val="0"/>
        </dgm:presLayoutVars>
      </dgm:prSet>
      <dgm:spPr/>
    </dgm:pt>
    <dgm:pt modelId="{0E1B2AAC-2BAA-42CA-B567-23E6A33E67FF}" type="pres">
      <dgm:prSet presAssocID="{4437CE5A-A1D2-4EA2-834A-DCC755BA677F}" presName="sibTrans" presStyleCnt="0"/>
      <dgm:spPr/>
    </dgm:pt>
    <dgm:pt modelId="{45AFF070-D26B-4489-8E1D-76DB15508AD2}" type="pres">
      <dgm:prSet presAssocID="{B6A7C9DD-8E82-4F7B-9DC1-1972615F62B7}" presName="compNode" presStyleCnt="0"/>
      <dgm:spPr/>
    </dgm:pt>
    <dgm:pt modelId="{00DDA550-FF65-4F5B-8F82-2859DE279D7F}" type="pres">
      <dgm:prSet presAssocID="{B6A7C9DD-8E82-4F7B-9DC1-1972615F62B7}" presName="bgRect" presStyleLbl="bgShp" presStyleIdx="1" presStyleCnt="6"/>
      <dgm:spPr/>
    </dgm:pt>
    <dgm:pt modelId="{2D2C1CAC-263E-4866-8E38-27ED1E0CCEBB}" type="pres">
      <dgm:prSet presAssocID="{B6A7C9DD-8E82-4F7B-9DC1-1972615F62B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AF7F0D64-8B36-44C2-9E4D-73C9C7326B26}" type="pres">
      <dgm:prSet presAssocID="{B6A7C9DD-8E82-4F7B-9DC1-1972615F62B7}" presName="spaceRect" presStyleCnt="0"/>
      <dgm:spPr/>
    </dgm:pt>
    <dgm:pt modelId="{B9F8D178-E42E-4A27-B3D7-B2ABBC20F551}" type="pres">
      <dgm:prSet presAssocID="{B6A7C9DD-8E82-4F7B-9DC1-1972615F62B7}" presName="parTx" presStyleLbl="revTx" presStyleIdx="1" presStyleCnt="6">
        <dgm:presLayoutVars>
          <dgm:chMax val="0"/>
          <dgm:chPref val="0"/>
        </dgm:presLayoutVars>
      </dgm:prSet>
      <dgm:spPr/>
    </dgm:pt>
    <dgm:pt modelId="{53F00B97-561A-488C-94DC-0F3AAF9769BE}" type="pres">
      <dgm:prSet presAssocID="{7EA5B8A2-38B2-4534-80C2-BC00DB348913}" presName="sibTrans" presStyleCnt="0"/>
      <dgm:spPr/>
    </dgm:pt>
    <dgm:pt modelId="{25FEBAAA-D2AF-4A57-A658-42E0B4D3630C}" type="pres">
      <dgm:prSet presAssocID="{E3C0F4AB-DC02-4267-A271-C776C907D0E8}" presName="compNode" presStyleCnt="0"/>
      <dgm:spPr/>
    </dgm:pt>
    <dgm:pt modelId="{F7F352E9-CB13-4FE5-956E-5F3BB1AA2C19}" type="pres">
      <dgm:prSet presAssocID="{E3C0F4AB-DC02-4267-A271-C776C907D0E8}" presName="bgRect" presStyleLbl="bgShp" presStyleIdx="2" presStyleCnt="6"/>
      <dgm:spPr/>
    </dgm:pt>
    <dgm:pt modelId="{C4DEDBC3-4133-459D-BCD5-9A8BF43699EB}" type="pres">
      <dgm:prSet presAssocID="{E3C0F4AB-DC02-4267-A271-C776C907D0E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st tubes"/>
        </a:ext>
      </dgm:extLst>
    </dgm:pt>
    <dgm:pt modelId="{0473B27B-FBBC-4EB5-8709-6EFC9080D881}" type="pres">
      <dgm:prSet presAssocID="{E3C0F4AB-DC02-4267-A271-C776C907D0E8}" presName="spaceRect" presStyleCnt="0"/>
      <dgm:spPr/>
    </dgm:pt>
    <dgm:pt modelId="{3B3E225C-4BCE-4FF0-996B-59EADA545508}" type="pres">
      <dgm:prSet presAssocID="{E3C0F4AB-DC02-4267-A271-C776C907D0E8}" presName="parTx" presStyleLbl="revTx" presStyleIdx="2" presStyleCnt="6">
        <dgm:presLayoutVars>
          <dgm:chMax val="0"/>
          <dgm:chPref val="0"/>
        </dgm:presLayoutVars>
      </dgm:prSet>
      <dgm:spPr/>
    </dgm:pt>
    <dgm:pt modelId="{67278B0C-7E13-41FC-A4AA-033D96A19DC7}" type="pres">
      <dgm:prSet presAssocID="{E7552543-BC78-47CF-9AD8-506C3C74B923}" presName="sibTrans" presStyleCnt="0"/>
      <dgm:spPr/>
    </dgm:pt>
    <dgm:pt modelId="{D69ACB1D-FFB9-49EC-A5D8-479972767870}" type="pres">
      <dgm:prSet presAssocID="{895D4A1E-1874-43A2-9734-D92D9A5ED6D6}" presName="compNode" presStyleCnt="0"/>
      <dgm:spPr/>
    </dgm:pt>
    <dgm:pt modelId="{4AE821F8-0169-49D7-B0DF-F549C2E5C189}" type="pres">
      <dgm:prSet presAssocID="{895D4A1E-1874-43A2-9734-D92D9A5ED6D6}" presName="bgRect" presStyleLbl="bgShp" presStyleIdx="3" presStyleCnt="6"/>
      <dgm:spPr/>
    </dgm:pt>
    <dgm:pt modelId="{AC638242-B07E-4260-8678-C15399A94788}" type="pres">
      <dgm:prSet presAssocID="{895D4A1E-1874-43A2-9734-D92D9A5ED6D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4A42D610-BAD7-4A9A-BF27-87BA12106C1E}" type="pres">
      <dgm:prSet presAssocID="{895D4A1E-1874-43A2-9734-D92D9A5ED6D6}" presName="spaceRect" presStyleCnt="0"/>
      <dgm:spPr/>
    </dgm:pt>
    <dgm:pt modelId="{9F842DB1-A733-4381-A994-8D633C581A98}" type="pres">
      <dgm:prSet presAssocID="{895D4A1E-1874-43A2-9734-D92D9A5ED6D6}" presName="parTx" presStyleLbl="revTx" presStyleIdx="3" presStyleCnt="6">
        <dgm:presLayoutVars>
          <dgm:chMax val="0"/>
          <dgm:chPref val="0"/>
        </dgm:presLayoutVars>
      </dgm:prSet>
      <dgm:spPr/>
    </dgm:pt>
    <dgm:pt modelId="{A2125CC3-5BE1-48C1-BA6D-F33270AACC75}" type="pres">
      <dgm:prSet presAssocID="{B22B52E6-5584-471B-8DA7-BFEAC6426D0B}" presName="sibTrans" presStyleCnt="0"/>
      <dgm:spPr/>
    </dgm:pt>
    <dgm:pt modelId="{DEF006B6-348A-4C54-90D7-07F4661FA5FE}" type="pres">
      <dgm:prSet presAssocID="{EA897FF1-AEDA-4CB2-A73E-68EFC9869CE6}" presName="compNode" presStyleCnt="0"/>
      <dgm:spPr/>
    </dgm:pt>
    <dgm:pt modelId="{62D7C506-559D-40E0-86ED-169407B8415D}" type="pres">
      <dgm:prSet presAssocID="{EA897FF1-AEDA-4CB2-A73E-68EFC9869CE6}" presName="bgRect" presStyleLbl="bgShp" presStyleIdx="4" presStyleCnt="6"/>
      <dgm:spPr/>
    </dgm:pt>
    <dgm:pt modelId="{2A6ECE91-43F1-430A-9411-DA647441C302}" type="pres">
      <dgm:prSet presAssocID="{EA897FF1-AEDA-4CB2-A73E-68EFC9869CE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oney"/>
        </a:ext>
      </dgm:extLst>
    </dgm:pt>
    <dgm:pt modelId="{18A37297-396A-46D6-B921-23C8E67737D6}" type="pres">
      <dgm:prSet presAssocID="{EA897FF1-AEDA-4CB2-A73E-68EFC9869CE6}" presName="spaceRect" presStyleCnt="0"/>
      <dgm:spPr/>
    </dgm:pt>
    <dgm:pt modelId="{DAED1DAE-F16E-4CF8-98FE-128E551B647A}" type="pres">
      <dgm:prSet presAssocID="{EA897FF1-AEDA-4CB2-A73E-68EFC9869CE6}" presName="parTx" presStyleLbl="revTx" presStyleIdx="4" presStyleCnt="6">
        <dgm:presLayoutVars>
          <dgm:chMax val="0"/>
          <dgm:chPref val="0"/>
        </dgm:presLayoutVars>
      </dgm:prSet>
      <dgm:spPr/>
    </dgm:pt>
    <dgm:pt modelId="{17E7D161-E97B-41C6-8744-5ACFA3E2487C}" type="pres">
      <dgm:prSet presAssocID="{8316E346-220E-42D5-98E8-ED93F5C4A331}" presName="sibTrans" presStyleCnt="0"/>
      <dgm:spPr/>
    </dgm:pt>
    <dgm:pt modelId="{9088485D-A73D-46AE-97BA-54116E96A957}" type="pres">
      <dgm:prSet presAssocID="{66DB726A-BE76-4C06-BAE5-4E9A430BECE4}" presName="compNode" presStyleCnt="0"/>
      <dgm:spPr/>
    </dgm:pt>
    <dgm:pt modelId="{69FE156A-D50C-4D07-A088-8B9E46820453}" type="pres">
      <dgm:prSet presAssocID="{66DB726A-BE76-4C06-BAE5-4E9A430BECE4}" presName="bgRect" presStyleLbl="bgShp" presStyleIdx="5" presStyleCnt="6"/>
      <dgm:spPr/>
    </dgm:pt>
    <dgm:pt modelId="{1312DB5A-6D11-41B6-83A3-4E61324ADED9}" type="pres">
      <dgm:prSet presAssocID="{66DB726A-BE76-4C06-BAE5-4E9A430BECE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ers"/>
        </a:ext>
      </dgm:extLst>
    </dgm:pt>
    <dgm:pt modelId="{FEE7B4D0-052C-4BFF-A893-3BB1FF7F9AB0}" type="pres">
      <dgm:prSet presAssocID="{66DB726A-BE76-4C06-BAE5-4E9A430BECE4}" presName="spaceRect" presStyleCnt="0"/>
      <dgm:spPr/>
    </dgm:pt>
    <dgm:pt modelId="{E29B0B1A-6663-4069-B12D-DBD4865626D5}" type="pres">
      <dgm:prSet presAssocID="{66DB726A-BE76-4C06-BAE5-4E9A430BECE4}" presName="parTx" presStyleLbl="revTx" presStyleIdx="5" presStyleCnt="6">
        <dgm:presLayoutVars>
          <dgm:chMax val="0"/>
          <dgm:chPref val="0"/>
        </dgm:presLayoutVars>
      </dgm:prSet>
      <dgm:spPr/>
    </dgm:pt>
  </dgm:ptLst>
  <dgm:cxnLst>
    <dgm:cxn modelId="{9362B927-541F-4960-9A63-719DE67F2DF3}" srcId="{8188A3F3-C2F2-4C8E-992F-AE2F0C9B0F40}" destId="{EA897FF1-AEDA-4CB2-A73E-68EFC9869CE6}" srcOrd="4" destOrd="0" parTransId="{7EC25281-F7BB-4582-8086-B0DEB357F90A}" sibTransId="{8316E346-220E-42D5-98E8-ED93F5C4A331}"/>
    <dgm:cxn modelId="{B0BED863-A14A-433B-B2B4-318B1F2425F2}" srcId="{8188A3F3-C2F2-4C8E-992F-AE2F0C9B0F40}" destId="{B6A7C9DD-8E82-4F7B-9DC1-1972615F62B7}" srcOrd="1" destOrd="0" parTransId="{B1AF93EB-4154-43B7-AD5B-78C38791F56C}" sibTransId="{7EA5B8A2-38B2-4534-80C2-BC00DB348913}"/>
    <dgm:cxn modelId="{65E68D46-112B-4CFD-A908-93DCD05EF911}" srcId="{8188A3F3-C2F2-4C8E-992F-AE2F0C9B0F40}" destId="{66DB726A-BE76-4C06-BAE5-4E9A430BECE4}" srcOrd="5" destOrd="0" parTransId="{4067BC2F-D956-4500-BEE1-8365E978F07B}" sibTransId="{477DE385-FB6F-4532-8BBC-227A7A7E3814}"/>
    <dgm:cxn modelId="{DFBC677A-F49E-43F3-B6CD-5668D62DC4AF}" type="presOf" srcId="{895D4A1E-1874-43A2-9734-D92D9A5ED6D6}" destId="{9F842DB1-A733-4381-A994-8D633C581A98}" srcOrd="0" destOrd="0" presId="urn:microsoft.com/office/officeart/2018/2/layout/IconVerticalSolidList"/>
    <dgm:cxn modelId="{ED6F2987-252D-4174-8532-5CADCB151D85}" srcId="{8188A3F3-C2F2-4C8E-992F-AE2F0C9B0F40}" destId="{E3C0F4AB-DC02-4267-A271-C776C907D0E8}" srcOrd="2" destOrd="0" parTransId="{427A2CB9-89BB-4FE0-84E8-5126118DE1B8}" sibTransId="{E7552543-BC78-47CF-9AD8-506C3C74B923}"/>
    <dgm:cxn modelId="{4DB1538C-B419-4E6C-9B19-2D514FCC28D4}" type="presOf" srcId="{8188A3F3-C2F2-4C8E-992F-AE2F0C9B0F40}" destId="{5A5B5D09-65AD-4DD8-ABBA-4E631E613ECD}" srcOrd="0" destOrd="0" presId="urn:microsoft.com/office/officeart/2018/2/layout/IconVerticalSolidList"/>
    <dgm:cxn modelId="{67597697-F680-480C-A9C0-108DBB0B34B1}" type="presOf" srcId="{E3C0F4AB-DC02-4267-A271-C776C907D0E8}" destId="{3B3E225C-4BCE-4FF0-996B-59EADA545508}" srcOrd="0" destOrd="0" presId="urn:microsoft.com/office/officeart/2018/2/layout/IconVerticalSolidList"/>
    <dgm:cxn modelId="{FA0F1AAF-79D0-4404-B251-94C9A7F1DD06}" type="presOf" srcId="{355B9F96-9D69-4054-8718-857BF144B7FA}" destId="{22690FBE-B223-4AFC-BCD8-694975889E2E}" srcOrd="0" destOrd="0" presId="urn:microsoft.com/office/officeart/2018/2/layout/IconVerticalSolidList"/>
    <dgm:cxn modelId="{823D26B3-41DC-45D4-8CF0-190FCA61630C}" type="presOf" srcId="{66DB726A-BE76-4C06-BAE5-4E9A430BECE4}" destId="{E29B0B1A-6663-4069-B12D-DBD4865626D5}" srcOrd="0" destOrd="0" presId="urn:microsoft.com/office/officeart/2018/2/layout/IconVerticalSolidList"/>
    <dgm:cxn modelId="{443744BC-B93D-4ACC-97C4-FEEF19167F1A}" type="presOf" srcId="{B6A7C9DD-8E82-4F7B-9DC1-1972615F62B7}" destId="{B9F8D178-E42E-4A27-B3D7-B2ABBC20F551}" srcOrd="0" destOrd="0" presId="urn:microsoft.com/office/officeart/2018/2/layout/IconVerticalSolidList"/>
    <dgm:cxn modelId="{D3919BDB-10B7-40B7-A1AD-357FEC6086B2}" srcId="{8188A3F3-C2F2-4C8E-992F-AE2F0C9B0F40}" destId="{355B9F96-9D69-4054-8718-857BF144B7FA}" srcOrd="0" destOrd="0" parTransId="{76185DD2-98E0-4576-A7E8-EA72D20B055B}" sibTransId="{4437CE5A-A1D2-4EA2-834A-DCC755BA677F}"/>
    <dgm:cxn modelId="{279AD3EB-5898-44BC-84AA-37F4625A6061}" srcId="{8188A3F3-C2F2-4C8E-992F-AE2F0C9B0F40}" destId="{895D4A1E-1874-43A2-9734-D92D9A5ED6D6}" srcOrd="3" destOrd="0" parTransId="{6EEFB2C4-2DD1-4F7E-999C-6B959DDF80D8}" sibTransId="{B22B52E6-5584-471B-8DA7-BFEAC6426D0B}"/>
    <dgm:cxn modelId="{DB4060FE-3754-4AC7-B242-75D879EC83EC}" type="presOf" srcId="{EA897FF1-AEDA-4CB2-A73E-68EFC9869CE6}" destId="{DAED1DAE-F16E-4CF8-98FE-128E551B647A}" srcOrd="0" destOrd="0" presId="urn:microsoft.com/office/officeart/2018/2/layout/IconVerticalSolidList"/>
    <dgm:cxn modelId="{617F7B53-C575-465B-9AEC-20FF4F07DE78}" type="presParOf" srcId="{5A5B5D09-65AD-4DD8-ABBA-4E631E613ECD}" destId="{D2FDE19F-9CB8-4BCD-869E-3723341B0C5F}" srcOrd="0" destOrd="0" presId="urn:microsoft.com/office/officeart/2018/2/layout/IconVerticalSolidList"/>
    <dgm:cxn modelId="{FCBB9580-0C2A-42F6-8CD5-5B3F64701E63}" type="presParOf" srcId="{D2FDE19F-9CB8-4BCD-869E-3723341B0C5F}" destId="{474473C5-254C-4A68-A7B8-69A6F37B22D3}" srcOrd="0" destOrd="0" presId="urn:microsoft.com/office/officeart/2018/2/layout/IconVerticalSolidList"/>
    <dgm:cxn modelId="{A4F54BA3-2828-4616-A6F0-9390F08E5535}" type="presParOf" srcId="{D2FDE19F-9CB8-4BCD-869E-3723341B0C5F}" destId="{91A1EE3F-61A8-4723-BB35-CACD44AD5524}" srcOrd="1" destOrd="0" presId="urn:microsoft.com/office/officeart/2018/2/layout/IconVerticalSolidList"/>
    <dgm:cxn modelId="{675A2428-2F63-45C2-A02F-2C0A61BC2034}" type="presParOf" srcId="{D2FDE19F-9CB8-4BCD-869E-3723341B0C5F}" destId="{5BD50FF1-AE54-4E6E-BE5E-607BE0020985}" srcOrd="2" destOrd="0" presId="urn:microsoft.com/office/officeart/2018/2/layout/IconVerticalSolidList"/>
    <dgm:cxn modelId="{28D993E9-6038-4C0B-A221-CE2E9BD558B8}" type="presParOf" srcId="{D2FDE19F-9CB8-4BCD-869E-3723341B0C5F}" destId="{22690FBE-B223-4AFC-BCD8-694975889E2E}" srcOrd="3" destOrd="0" presId="urn:microsoft.com/office/officeart/2018/2/layout/IconVerticalSolidList"/>
    <dgm:cxn modelId="{6E8CB537-9031-4F73-BD15-47382AC148CB}" type="presParOf" srcId="{5A5B5D09-65AD-4DD8-ABBA-4E631E613ECD}" destId="{0E1B2AAC-2BAA-42CA-B567-23E6A33E67FF}" srcOrd="1" destOrd="0" presId="urn:microsoft.com/office/officeart/2018/2/layout/IconVerticalSolidList"/>
    <dgm:cxn modelId="{780BC71A-4CE9-42E8-9C62-B9B932A4A77D}" type="presParOf" srcId="{5A5B5D09-65AD-4DD8-ABBA-4E631E613ECD}" destId="{45AFF070-D26B-4489-8E1D-76DB15508AD2}" srcOrd="2" destOrd="0" presId="urn:microsoft.com/office/officeart/2018/2/layout/IconVerticalSolidList"/>
    <dgm:cxn modelId="{6899A40B-F746-4D6B-840A-E9C6889B575E}" type="presParOf" srcId="{45AFF070-D26B-4489-8E1D-76DB15508AD2}" destId="{00DDA550-FF65-4F5B-8F82-2859DE279D7F}" srcOrd="0" destOrd="0" presId="urn:microsoft.com/office/officeart/2018/2/layout/IconVerticalSolidList"/>
    <dgm:cxn modelId="{D79AF1EE-77CB-468B-BE4F-59613D78DE38}" type="presParOf" srcId="{45AFF070-D26B-4489-8E1D-76DB15508AD2}" destId="{2D2C1CAC-263E-4866-8E38-27ED1E0CCEBB}" srcOrd="1" destOrd="0" presId="urn:microsoft.com/office/officeart/2018/2/layout/IconVerticalSolidList"/>
    <dgm:cxn modelId="{310B726A-D645-43D2-B996-F981D56CB8F9}" type="presParOf" srcId="{45AFF070-D26B-4489-8E1D-76DB15508AD2}" destId="{AF7F0D64-8B36-44C2-9E4D-73C9C7326B26}" srcOrd="2" destOrd="0" presId="urn:microsoft.com/office/officeart/2018/2/layout/IconVerticalSolidList"/>
    <dgm:cxn modelId="{00EB5CB4-7873-48EB-B05D-DE45D08222C3}" type="presParOf" srcId="{45AFF070-D26B-4489-8E1D-76DB15508AD2}" destId="{B9F8D178-E42E-4A27-B3D7-B2ABBC20F551}" srcOrd="3" destOrd="0" presId="urn:microsoft.com/office/officeart/2018/2/layout/IconVerticalSolidList"/>
    <dgm:cxn modelId="{EAA5A287-47FC-490C-9195-40D749AF189C}" type="presParOf" srcId="{5A5B5D09-65AD-4DD8-ABBA-4E631E613ECD}" destId="{53F00B97-561A-488C-94DC-0F3AAF9769BE}" srcOrd="3" destOrd="0" presId="urn:microsoft.com/office/officeart/2018/2/layout/IconVerticalSolidList"/>
    <dgm:cxn modelId="{FB1BFE6E-EA74-48E2-99A1-8BDEFDDB81E4}" type="presParOf" srcId="{5A5B5D09-65AD-4DD8-ABBA-4E631E613ECD}" destId="{25FEBAAA-D2AF-4A57-A658-42E0B4D3630C}" srcOrd="4" destOrd="0" presId="urn:microsoft.com/office/officeart/2018/2/layout/IconVerticalSolidList"/>
    <dgm:cxn modelId="{013E530B-5751-4CC5-BEC7-BF9D53A51CE0}" type="presParOf" srcId="{25FEBAAA-D2AF-4A57-A658-42E0B4D3630C}" destId="{F7F352E9-CB13-4FE5-956E-5F3BB1AA2C19}" srcOrd="0" destOrd="0" presId="urn:microsoft.com/office/officeart/2018/2/layout/IconVerticalSolidList"/>
    <dgm:cxn modelId="{679AA66B-DF8C-446C-9BB9-71170A175985}" type="presParOf" srcId="{25FEBAAA-D2AF-4A57-A658-42E0B4D3630C}" destId="{C4DEDBC3-4133-459D-BCD5-9A8BF43699EB}" srcOrd="1" destOrd="0" presId="urn:microsoft.com/office/officeart/2018/2/layout/IconVerticalSolidList"/>
    <dgm:cxn modelId="{AE65DE9A-BCA5-4C1F-9578-26EB993A22DE}" type="presParOf" srcId="{25FEBAAA-D2AF-4A57-A658-42E0B4D3630C}" destId="{0473B27B-FBBC-4EB5-8709-6EFC9080D881}" srcOrd="2" destOrd="0" presId="urn:microsoft.com/office/officeart/2018/2/layout/IconVerticalSolidList"/>
    <dgm:cxn modelId="{8537B916-E4D3-4E8D-8680-4B6BB342FA6F}" type="presParOf" srcId="{25FEBAAA-D2AF-4A57-A658-42E0B4D3630C}" destId="{3B3E225C-4BCE-4FF0-996B-59EADA545508}" srcOrd="3" destOrd="0" presId="urn:microsoft.com/office/officeart/2018/2/layout/IconVerticalSolidList"/>
    <dgm:cxn modelId="{C0C137D8-B152-4A33-B3D8-751B287F9D30}" type="presParOf" srcId="{5A5B5D09-65AD-4DD8-ABBA-4E631E613ECD}" destId="{67278B0C-7E13-41FC-A4AA-033D96A19DC7}" srcOrd="5" destOrd="0" presId="urn:microsoft.com/office/officeart/2018/2/layout/IconVerticalSolidList"/>
    <dgm:cxn modelId="{7AE2ECDA-E938-4E6A-92A3-8372788C3D45}" type="presParOf" srcId="{5A5B5D09-65AD-4DD8-ABBA-4E631E613ECD}" destId="{D69ACB1D-FFB9-49EC-A5D8-479972767870}" srcOrd="6" destOrd="0" presId="urn:microsoft.com/office/officeart/2018/2/layout/IconVerticalSolidList"/>
    <dgm:cxn modelId="{CB02E769-5996-42D2-9A52-94F435F4B8A2}" type="presParOf" srcId="{D69ACB1D-FFB9-49EC-A5D8-479972767870}" destId="{4AE821F8-0169-49D7-B0DF-F549C2E5C189}" srcOrd="0" destOrd="0" presId="urn:microsoft.com/office/officeart/2018/2/layout/IconVerticalSolidList"/>
    <dgm:cxn modelId="{04588713-7AC9-4F87-B7CB-1EB8FBEDB640}" type="presParOf" srcId="{D69ACB1D-FFB9-49EC-A5D8-479972767870}" destId="{AC638242-B07E-4260-8678-C15399A94788}" srcOrd="1" destOrd="0" presId="urn:microsoft.com/office/officeart/2018/2/layout/IconVerticalSolidList"/>
    <dgm:cxn modelId="{57FE936B-9B2C-4519-8F10-2E51A07AE12E}" type="presParOf" srcId="{D69ACB1D-FFB9-49EC-A5D8-479972767870}" destId="{4A42D610-BAD7-4A9A-BF27-87BA12106C1E}" srcOrd="2" destOrd="0" presId="urn:microsoft.com/office/officeart/2018/2/layout/IconVerticalSolidList"/>
    <dgm:cxn modelId="{30775A0C-8BBB-4CA1-9F91-95AB77D99718}" type="presParOf" srcId="{D69ACB1D-FFB9-49EC-A5D8-479972767870}" destId="{9F842DB1-A733-4381-A994-8D633C581A98}" srcOrd="3" destOrd="0" presId="urn:microsoft.com/office/officeart/2018/2/layout/IconVerticalSolidList"/>
    <dgm:cxn modelId="{EFA965EA-C1E0-42CC-9E0E-91B19D339C0A}" type="presParOf" srcId="{5A5B5D09-65AD-4DD8-ABBA-4E631E613ECD}" destId="{A2125CC3-5BE1-48C1-BA6D-F33270AACC75}" srcOrd="7" destOrd="0" presId="urn:microsoft.com/office/officeart/2018/2/layout/IconVerticalSolidList"/>
    <dgm:cxn modelId="{BEA7AE2B-315B-4F18-B2C7-D846A8E3C20F}" type="presParOf" srcId="{5A5B5D09-65AD-4DD8-ABBA-4E631E613ECD}" destId="{DEF006B6-348A-4C54-90D7-07F4661FA5FE}" srcOrd="8" destOrd="0" presId="urn:microsoft.com/office/officeart/2018/2/layout/IconVerticalSolidList"/>
    <dgm:cxn modelId="{9B6704C9-DCBE-4EBD-BF43-8FD554B3D672}" type="presParOf" srcId="{DEF006B6-348A-4C54-90D7-07F4661FA5FE}" destId="{62D7C506-559D-40E0-86ED-169407B8415D}" srcOrd="0" destOrd="0" presId="urn:microsoft.com/office/officeart/2018/2/layout/IconVerticalSolidList"/>
    <dgm:cxn modelId="{FBE7A62D-0716-4B65-A509-A883ABDE8D51}" type="presParOf" srcId="{DEF006B6-348A-4C54-90D7-07F4661FA5FE}" destId="{2A6ECE91-43F1-430A-9411-DA647441C302}" srcOrd="1" destOrd="0" presId="urn:microsoft.com/office/officeart/2018/2/layout/IconVerticalSolidList"/>
    <dgm:cxn modelId="{11A6B377-3610-4E23-B0D7-89F5704D23C4}" type="presParOf" srcId="{DEF006B6-348A-4C54-90D7-07F4661FA5FE}" destId="{18A37297-396A-46D6-B921-23C8E67737D6}" srcOrd="2" destOrd="0" presId="urn:microsoft.com/office/officeart/2018/2/layout/IconVerticalSolidList"/>
    <dgm:cxn modelId="{FA7CCD5F-794A-489F-BBD8-DA36EBD5BC12}" type="presParOf" srcId="{DEF006B6-348A-4C54-90D7-07F4661FA5FE}" destId="{DAED1DAE-F16E-4CF8-98FE-128E551B647A}" srcOrd="3" destOrd="0" presId="urn:microsoft.com/office/officeart/2018/2/layout/IconVerticalSolidList"/>
    <dgm:cxn modelId="{1A5B7F4E-B139-4286-AF88-1F480892866D}" type="presParOf" srcId="{5A5B5D09-65AD-4DD8-ABBA-4E631E613ECD}" destId="{17E7D161-E97B-41C6-8744-5ACFA3E2487C}" srcOrd="9" destOrd="0" presId="urn:microsoft.com/office/officeart/2018/2/layout/IconVerticalSolidList"/>
    <dgm:cxn modelId="{43F06322-5404-497C-A73F-CB01E3E46BC0}" type="presParOf" srcId="{5A5B5D09-65AD-4DD8-ABBA-4E631E613ECD}" destId="{9088485D-A73D-46AE-97BA-54116E96A957}" srcOrd="10" destOrd="0" presId="urn:microsoft.com/office/officeart/2018/2/layout/IconVerticalSolidList"/>
    <dgm:cxn modelId="{CA012608-609F-4418-B43D-E93944884394}" type="presParOf" srcId="{9088485D-A73D-46AE-97BA-54116E96A957}" destId="{69FE156A-D50C-4D07-A088-8B9E46820453}" srcOrd="0" destOrd="0" presId="urn:microsoft.com/office/officeart/2018/2/layout/IconVerticalSolidList"/>
    <dgm:cxn modelId="{80F08E69-CB87-4263-89EF-22754A4CFD5C}" type="presParOf" srcId="{9088485D-A73D-46AE-97BA-54116E96A957}" destId="{1312DB5A-6D11-41B6-83A3-4E61324ADED9}" srcOrd="1" destOrd="0" presId="urn:microsoft.com/office/officeart/2018/2/layout/IconVerticalSolidList"/>
    <dgm:cxn modelId="{7745AD2B-1A3D-41A4-BAA7-D7C0AF9B8EC3}" type="presParOf" srcId="{9088485D-A73D-46AE-97BA-54116E96A957}" destId="{FEE7B4D0-052C-4BFF-A893-3BB1FF7F9AB0}" srcOrd="2" destOrd="0" presId="urn:microsoft.com/office/officeart/2018/2/layout/IconVerticalSolidList"/>
    <dgm:cxn modelId="{7645FC13-EBCE-4499-9ABB-B892FCA6BCF4}" type="presParOf" srcId="{9088485D-A73D-46AE-97BA-54116E96A957}" destId="{E29B0B1A-6663-4069-B12D-DBD4865626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72DE1F-DF73-4B92-BB62-9EC1873DB3F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7BBF0EF-FB3D-4809-8234-F89968BB8409}">
      <dgm:prSet/>
      <dgm:spPr/>
      <dgm:t>
        <a:bodyPr/>
        <a:lstStyle/>
        <a:p>
          <a:r>
            <a:rPr lang="en-GB"/>
            <a:t>Job analysis What tasks it includes and what skills are needed. It helps create clear job description and choose the right people for the role (Dessler, 2023) Support staff adapting effectively.</a:t>
          </a:r>
          <a:endParaRPr lang="en-US"/>
        </a:p>
      </dgm:t>
    </dgm:pt>
    <dgm:pt modelId="{0E28B111-8236-4DFC-A0AA-202368E5E9A3}" type="parTrans" cxnId="{F3C9A027-714D-4556-8876-CF29DC6A47A1}">
      <dgm:prSet/>
      <dgm:spPr/>
      <dgm:t>
        <a:bodyPr/>
        <a:lstStyle/>
        <a:p>
          <a:endParaRPr lang="en-US"/>
        </a:p>
      </dgm:t>
    </dgm:pt>
    <dgm:pt modelId="{1508AB66-3E89-463D-B658-AAB75EB34064}" type="sibTrans" cxnId="{F3C9A027-714D-4556-8876-CF29DC6A47A1}">
      <dgm:prSet/>
      <dgm:spPr/>
      <dgm:t>
        <a:bodyPr/>
        <a:lstStyle/>
        <a:p>
          <a:endParaRPr lang="en-US"/>
        </a:p>
      </dgm:t>
    </dgm:pt>
    <dgm:pt modelId="{4CDB2945-DFC3-4D71-8563-AE641EFECE09}">
      <dgm:prSet/>
      <dgm:spPr/>
      <dgm:t>
        <a:bodyPr/>
        <a:lstStyle/>
        <a:p>
          <a:r>
            <a:rPr lang="en-GB"/>
            <a:t>Job Description  developing and executing strategic plans for growth, negotiating contracts, managing sales forecasts, and building strong customer relationships. They plan steps, explain  and make sure work continues without big problems (Armstrong, 2023)</a:t>
          </a:r>
          <a:endParaRPr lang="en-US"/>
        </a:p>
      </dgm:t>
    </dgm:pt>
    <dgm:pt modelId="{38E5F9C3-E523-4155-B95B-EBBF25760A27}" type="parTrans" cxnId="{C1536F41-90A7-4211-8E5F-25E6B5133EBB}">
      <dgm:prSet/>
      <dgm:spPr/>
      <dgm:t>
        <a:bodyPr/>
        <a:lstStyle/>
        <a:p>
          <a:endParaRPr lang="en-US"/>
        </a:p>
      </dgm:t>
    </dgm:pt>
    <dgm:pt modelId="{BCB406A1-AE81-431B-B363-47E8739EA1EA}" type="sibTrans" cxnId="{C1536F41-90A7-4211-8E5F-25E6B5133EBB}">
      <dgm:prSet/>
      <dgm:spPr/>
      <dgm:t>
        <a:bodyPr/>
        <a:lstStyle/>
        <a:p>
          <a:endParaRPr lang="en-US"/>
        </a:p>
      </dgm:t>
    </dgm:pt>
    <dgm:pt modelId="{6E0847C6-E32C-4D19-8E5C-3B8CA5B7822D}">
      <dgm:prSet/>
      <dgm:spPr/>
      <dgm:t>
        <a:bodyPr/>
        <a:lstStyle/>
        <a:p>
          <a:r>
            <a:rPr lang="en-GB"/>
            <a:t>Person spec </a:t>
          </a:r>
          <a:endParaRPr lang="en-US"/>
        </a:p>
      </dgm:t>
    </dgm:pt>
    <dgm:pt modelId="{4E465EDB-C37E-4710-802E-9C73A625D391}" type="parTrans" cxnId="{6E6244AF-F6AD-4F41-8F9C-2CBE14ECE4DE}">
      <dgm:prSet/>
      <dgm:spPr/>
      <dgm:t>
        <a:bodyPr/>
        <a:lstStyle/>
        <a:p>
          <a:endParaRPr lang="en-US"/>
        </a:p>
      </dgm:t>
    </dgm:pt>
    <dgm:pt modelId="{E3605FAB-521E-4F4D-B7D7-79621C88610A}" type="sibTrans" cxnId="{6E6244AF-F6AD-4F41-8F9C-2CBE14ECE4DE}">
      <dgm:prSet/>
      <dgm:spPr/>
      <dgm:t>
        <a:bodyPr/>
        <a:lstStyle/>
        <a:p>
          <a:endParaRPr lang="en-US"/>
        </a:p>
      </dgm:t>
    </dgm:pt>
    <dgm:pt modelId="{D43803A8-B092-4093-8723-134660614C92}">
      <dgm:prSet/>
      <dgm:spPr/>
      <dgm:t>
        <a:bodyPr/>
        <a:lstStyle/>
        <a:p>
          <a:r>
            <a:rPr lang="en-GB"/>
            <a:t>skills Problem-solving and critical thinking, Leadership and team coaching. Strong communication. </a:t>
          </a:r>
          <a:endParaRPr lang="en-US"/>
        </a:p>
      </dgm:t>
    </dgm:pt>
    <dgm:pt modelId="{6020355F-6962-4B50-8206-0D503150B1DE}" type="parTrans" cxnId="{C8A32616-F85F-438C-A61B-5BA1EA73A091}">
      <dgm:prSet/>
      <dgm:spPr/>
      <dgm:t>
        <a:bodyPr/>
        <a:lstStyle/>
        <a:p>
          <a:endParaRPr lang="en-US"/>
        </a:p>
      </dgm:t>
    </dgm:pt>
    <dgm:pt modelId="{E722B982-94A4-4CCF-A0EA-5A7178FE6DFE}" type="sibTrans" cxnId="{C8A32616-F85F-438C-A61B-5BA1EA73A091}">
      <dgm:prSet/>
      <dgm:spPr/>
      <dgm:t>
        <a:bodyPr/>
        <a:lstStyle/>
        <a:p>
          <a:endParaRPr lang="en-US"/>
        </a:p>
      </dgm:t>
    </dgm:pt>
    <dgm:pt modelId="{B96AED66-F66F-4B96-BD1F-01EACD2A4D15}">
      <dgm:prSet/>
      <dgm:spPr/>
      <dgm:t>
        <a:bodyPr/>
        <a:lstStyle/>
        <a:p>
          <a:r>
            <a:rPr lang="en-GB"/>
            <a:t>Behaviours Proactive and results-oriented </a:t>
          </a:r>
          <a:endParaRPr lang="en-US"/>
        </a:p>
      </dgm:t>
    </dgm:pt>
    <dgm:pt modelId="{E2097387-4364-41C4-B3B3-8B8B75598722}" type="parTrans" cxnId="{269FF3D5-770F-45B3-BFD7-ACE8FDD1E42D}">
      <dgm:prSet/>
      <dgm:spPr/>
      <dgm:t>
        <a:bodyPr/>
        <a:lstStyle/>
        <a:p>
          <a:endParaRPr lang="en-US"/>
        </a:p>
      </dgm:t>
    </dgm:pt>
    <dgm:pt modelId="{18AC99EF-D87F-4A00-87FB-DCA55249A3B6}" type="sibTrans" cxnId="{269FF3D5-770F-45B3-BFD7-ACE8FDD1E42D}">
      <dgm:prSet/>
      <dgm:spPr/>
      <dgm:t>
        <a:bodyPr/>
        <a:lstStyle/>
        <a:p>
          <a:endParaRPr lang="en-US"/>
        </a:p>
      </dgm:t>
    </dgm:pt>
    <dgm:pt modelId="{58F302EE-2CA6-4B53-957C-12D9B20704AB}">
      <dgm:prSet/>
      <dgm:spPr/>
      <dgm:t>
        <a:bodyPr/>
        <a:lstStyle/>
        <a:p>
          <a:r>
            <a:rPr lang="en-GB"/>
            <a:t>Qualifications </a:t>
          </a:r>
          <a:endParaRPr lang="en-US"/>
        </a:p>
      </dgm:t>
    </dgm:pt>
    <dgm:pt modelId="{E62F5E17-4C6C-4E73-9E0C-3AB98C5B32CC}" type="parTrans" cxnId="{5F3F504B-5F1A-4140-94F0-E6CCE64DEC13}">
      <dgm:prSet/>
      <dgm:spPr/>
      <dgm:t>
        <a:bodyPr/>
        <a:lstStyle/>
        <a:p>
          <a:endParaRPr lang="en-US"/>
        </a:p>
      </dgm:t>
    </dgm:pt>
    <dgm:pt modelId="{30E699E3-7685-4922-8650-8B620A0247B5}" type="sibTrans" cxnId="{5F3F504B-5F1A-4140-94F0-E6CCE64DEC13}">
      <dgm:prSet/>
      <dgm:spPr/>
      <dgm:t>
        <a:bodyPr/>
        <a:lstStyle/>
        <a:p>
          <a:endParaRPr lang="en-US"/>
        </a:p>
      </dgm:t>
    </dgm:pt>
    <dgm:pt modelId="{8A097940-2EBF-49BB-9EFF-D537542CFE2A}">
      <dgm:prSet/>
      <dgm:spPr/>
      <dgm:t>
        <a:bodyPr/>
        <a:lstStyle/>
        <a:p>
          <a:r>
            <a:rPr lang="en-GB"/>
            <a:t>3–5 years’ experience in change management or business transformation</a:t>
          </a:r>
          <a:endParaRPr lang="en-US"/>
        </a:p>
      </dgm:t>
    </dgm:pt>
    <dgm:pt modelId="{A7F155F1-8AD1-43EE-81F8-6A09E4E5A8A8}" type="parTrans" cxnId="{08883799-8127-48A3-AB1E-C8541A44F765}">
      <dgm:prSet/>
      <dgm:spPr/>
      <dgm:t>
        <a:bodyPr/>
        <a:lstStyle/>
        <a:p>
          <a:endParaRPr lang="en-US"/>
        </a:p>
      </dgm:t>
    </dgm:pt>
    <dgm:pt modelId="{D89B4253-CC40-4840-9C21-C7A52C684515}" type="sibTrans" cxnId="{08883799-8127-48A3-AB1E-C8541A44F765}">
      <dgm:prSet/>
      <dgm:spPr/>
      <dgm:t>
        <a:bodyPr/>
        <a:lstStyle/>
        <a:p>
          <a:endParaRPr lang="en-US"/>
        </a:p>
      </dgm:t>
    </dgm:pt>
    <dgm:pt modelId="{9B3A06F4-895F-4221-A47C-F74E20C7275E}" type="pres">
      <dgm:prSet presAssocID="{1B72DE1F-DF73-4B92-BB62-9EC1873DB3F2}" presName="linear" presStyleCnt="0">
        <dgm:presLayoutVars>
          <dgm:animLvl val="lvl"/>
          <dgm:resizeHandles val="exact"/>
        </dgm:presLayoutVars>
      </dgm:prSet>
      <dgm:spPr/>
    </dgm:pt>
    <dgm:pt modelId="{98483FB0-30E9-4495-996F-340514D73E72}" type="pres">
      <dgm:prSet presAssocID="{77BBF0EF-FB3D-4809-8234-F89968BB8409}" presName="parentText" presStyleLbl="node1" presStyleIdx="0" presStyleCnt="7">
        <dgm:presLayoutVars>
          <dgm:chMax val="0"/>
          <dgm:bulletEnabled val="1"/>
        </dgm:presLayoutVars>
      </dgm:prSet>
      <dgm:spPr/>
    </dgm:pt>
    <dgm:pt modelId="{75CBEEF7-4016-417A-BFFB-94129D344760}" type="pres">
      <dgm:prSet presAssocID="{1508AB66-3E89-463D-B658-AAB75EB34064}" presName="spacer" presStyleCnt="0"/>
      <dgm:spPr/>
    </dgm:pt>
    <dgm:pt modelId="{5975F8A8-E073-4986-9980-E9AADA34D4D3}" type="pres">
      <dgm:prSet presAssocID="{4CDB2945-DFC3-4D71-8563-AE641EFECE09}" presName="parentText" presStyleLbl="node1" presStyleIdx="1" presStyleCnt="7">
        <dgm:presLayoutVars>
          <dgm:chMax val="0"/>
          <dgm:bulletEnabled val="1"/>
        </dgm:presLayoutVars>
      </dgm:prSet>
      <dgm:spPr/>
    </dgm:pt>
    <dgm:pt modelId="{B6B07D9D-CCE5-4C45-8F93-42C4EA0166BA}" type="pres">
      <dgm:prSet presAssocID="{BCB406A1-AE81-431B-B363-47E8739EA1EA}" presName="spacer" presStyleCnt="0"/>
      <dgm:spPr/>
    </dgm:pt>
    <dgm:pt modelId="{6638F2F4-4C9C-47CF-9ACD-4DAFF0E7B75E}" type="pres">
      <dgm:prSet presAssocID="{6E0847C6-E32C-4D19-8E5C-3B8CA5B7822D}" presName="parentText" presStyleLbl="node1" presStyleIdx="2" presStyleCnt="7">
        <dgm:presLayoutVars>
          <dgm:chMax val="0"/>
          <dgm:bulletEnabled val="1"/>
        </dgm:presLayoutVars>
      </dgm:prSet>
      <dgm:spPr/>
    </dgm:pt>
    <dgm:pt modelId="{53066DBC-DFEC-4FE6-B49D-1C3FA49CCBF4}" type="pres">
      <dgm:prSet presAssocID="{E3605FAB-521E-4F4D-B7D7-79621C88610A}" presName="spacer" presStyleCnt="0"/>
      <dgm:spPr/>
    </dgm:pt>
    <dgm:pt modelId="{3D1B58E4-CDB3-483D-A04D-3B84377A2381}" type="pres">
      <dgm:prSet presAssocID="{D43803A8-B092-4093-8723-134660614C92}" presName="parentText" presStyleLbl="node1" presStyleIdx="3" presStyleCnt="7">
        <dgm:presLayoutVars>
          <dgm:chMax val="0"/>
          <dgm:bulletEnabled val="1"/>
        </dgm:presLayoutVars>
      </dgm:prSet>
      <dgm:spPr/>
    </dgm:pt>
    <dgm:pt modelId="{EB4256C9-5CD7-44BA-9158-3D94C4FDE7EA}" type="pres">
      <dgm:prSet presAssocID="{E722B982-94A4-4CCF-A0EA-5A7178FE6DFE}" presName="spacer" presStyleCnt="0"/>
      <dgm:spPr/>
    </dgm:pt>
    <dgm:pt modelId="{8ABE095C-1DF6-4951-9C91-96396ABBBA79}" type="pres">
      <dgm:prSet presAssocID="{B96AED66-F66F-4B96-BD1F-01EACD2A4D15}" presName="parentText" presStyleLbl="node1" presStyleIdx="4" presStyleCnt="7">
        <dgm:presLayoutVars>
          <dgm:chMax val="0"/>
          <dgm:bulletEnabled val="1"/>
        </dgm:presLayoutVars>
      </dgm:prSet>
      <dgm:spPr/>
    </dgm:pt>
    <dgm:pt modelId="{C345AC86-92FE-44A8-84C2-5ADE9D6D75E0}" type="pres">
      <dgm:prSet presAssocID="{18AC99EF-D87F-4A00-87FB-DCA55249A3B6}" presName="spacer" presStyleCnt="0"/>
      <dgm:spPr/>
    </dgm:pt>
    <dgm:pt modelId="{B7BD11B7-7F74-415B-8EA5-29E84575F810}" type="pres">
      <dgm:prSet presAssocID="{58F302EE-2CA6-4B53-957C-12D9B20704AB}" presName="parentText" presStyleLbl="node1" presStyleIdx="5" presStyleCnt="7">
        <dgm:presLayoutVars>
          <dgm:chMax val="0"/>
          <dgm:bulletEnabled val="1"/>
        </dgm:presLayoutVars>
      </dgm:prSet>
      <dgm:spPr/>
    </dgm:pt>
    <dgm:pt modelId="{C2F41B28-3D1B-4EA7-BFE8-66AC74F232A7}" type="pres">
      <dgm:prSet presAssocID="{30E699E3-7685-4922-8650-8B620A0247B5}" presName="spacer" presStyleCnt="0"/>
      <dgm:spPr/>
    </dgm:pt>
    <dgm:pt modelId="{682BD42D-B637-4B32-8406-9D27F31AEA51}" type="pres">
      <dgm:prSet presAssocID="{8A097940-2EBF-49BB-9EFF-D537542CFE2A}" presName="parentText" presStyleLbl="node1" presStyleIdx="6" presStyleCnt="7">
        <dgm:presLayoutVars>
          <dgm:chMax val="0"/>
          <dgm:bulletEnabled val="1"/>
        </dgm:presLayoutVars>
      </dgm:prSet>
      <dgm:spPr/>
    </dgm:pt>
  </dgm:ptLst>
  <dgm:cxnLst>
    <dgm:cxn modelId="{C8A32616-F85F-438C-A61B-5BA1EA73A091}" srcId="{1B72DE1F-DF73-4B92-BB62-9EC1873DB3F2}" destId="{D43803A8-B092-4093-8723-134660614C92}" srcOrd="3" destOrd="0" parTransId="{6020355F-6962-4B50-8206-0D503150B1DE}" sibTransId="{E722B982-94A4-4CCF-A0EA-5A7178FE6DFE}"/>
    <dgm:cxn modelId="{F3C9A027-714D-4556-8876-CF29DC6A47A1}" srcId="{1B72DE1F-DF73-4B92-BB62-9EC1873DB3F2}" destId="{77BBF0EF-FB3D-4809-8234-F89968BB8409}" srcOrd="0" destOrd="0" parTransId="{0E28B111-8236-4DFC-A0AA-202368E5E9A3}" sibTransId="{1508AB66-3E89-463D-B658-AAB75EB34064}"/>
    <dgm:cxn modelId="{A4251F32-EDCE-4912-A711-2A9C2E29CB38}" type="presOf" srcId="{58F302EE-2CA6-4B53-957C-12D9B20704AB}" destId="{B7BD11B7-7F74-415B-8EA5-29E84575F810}" srcOrd="0" destOrd="0" presId="urn:microsoft.com/office/officeart/2005/8/layout/vList2"/>
    <dgm:cxn modelId="{E1D5FD5B-8760-4A8C-8EDA-0BAFF5F18415}" type="presOf" srcId="{1B72DE1F-DF73-4B92-BB62-9EC1873DB3F2}" destId="{9B3A06F4-895F-4221-A47C-F74E20C7275E}" srcOrd="0" destOrd="0" presId="urn:microsoft.com/office/officeart/2005/8/layout/vList2"/>
    <dgm:cxn modelId="{C1536F41-90A7-4211-8E5F-25E6B5133EBB}" srcId="{1B72DE1F-DF73-4B92-BB62-9EC1873DB3F2}" destId="{4CDB2945-DFC3-4D71-8563-AE641EFECE09}" srcOrd="1" destOrd="0" parTransId="{38E5F9C3-E523-4155-B95B-EBBF25760A27}" sibTransId="{BCB406A1-AE81-431B-B363-47E8739EA1EA}"/>
    <dgm:cxn modelId="{3623E863-1159-477A-9D35-E589FEFB6F2C}" type="presOf" srcId="{D43803A8-B092-4093-8723-134660614C92}" destId="{3D1B58E4-CDB3-483D-A04D-3B84377A2381}" srcOrd="0" destOrd="0" presId="urn:microsoft.com/office/officeart/2005/8/layout/vList2"/>
    <dgm:cxn modelId="{5F3F504B-5F1A-4140-94F0-E6CCE64DEC13}" srcId="{1B72DE1F-DF73-4B92-BB62-9EC1873DB3F2}" destId="{58F302EE-2CA6-4B53-957C-12D9B20704AB}" srcOrd="5" destOrd="0" parTransId="{E62F5E17-4C6C-4E73-9E0C-3AB98C5B32CC}" sibTransId="{30E699E3-7685-4922-8650-8B620A0247B5}"/>
    <dgm:cxn modelId="{B5BC724D-1948-4314-893B-7344F8C80866}" type="presOf" srcId="{4CDB2945-DFC3-4D71-8563-AE641EFECE09}" destId="{5975F8A8-E073-4986-9980-E9AADA34D4D3}" srcOrd="0" destOrd="0" presId="urn:microsoft.com/office/officeart/2005/8/layout/vList2"/>
    <dgm:cxn modelId="{BA58826E-DC8B-4D76-8EF8-667CA6244278}" type="presOf" srcId="{6E0847C6-E32C-4D19-8E5C-3B8CA5B7822D}" destId="{6638F2F4-4C9C-47CF-9ACD-4DAFF0E7B75E}" srcOrd="0" destOrd="0" presId="urn:microsoft.com/office/officeart/2005/8/layout/vList2"/>
    <dgm:cxn modelId="{A1C96372-34A9-4E33-88EB-F92E708CA729}" type="presOf" srcId="{B96AED66-F66F-4B96-BD1F-01EACD2A4D15}" destId="{8ABE095C-1DF6-4951-9C91-96396ABBBA79}" srcOrd="0" destOrd="0" presId="urn:microsoft.com/office/officeart/2005/8/layout/vList2"/>
    <dgm:cxn modelId="{0DE9A27F-53A3-43FD-A79B-27D3121970F3}" type="presOf" srcId="{77BBF0EF-FB3D-4809-8234-F89968BB8409}" destId="{98483FB0-30E9-4495-996F-340514D73E72}" srcOrd="0" destOrd="0" presId="urn:microsoft.com/office/officeart/2005/8/layout/vList2"/>
    <dgm:cxn modelId="{08883799-8127-48A3-AB1E-C8541A44F765}" srcId="{1B72DE1F-DF73-4B92-BB62-9EC1873DB3F2}" destId="{8A097940-2EBF-49BB-9EFF-D537542CFE2A}" srcOrd="6" destOrd="0" parTransId="{A7F155F1-8AD1-43EE-81F8-6A09E4E5A8A8}" sibTransId="{D89B4253-CC40-4840-9C21-C7A52C684515}"/>
    <dgm:cxn modelId="{A0C6F19B-6D7A-4650-B772-0A6DD05F7E71}" type="presOf" srcId="{8A097940-2EBF-49BB-9EFF-D537542CFE2A}" destId="{682BD42D-B637-4B32-8406-9D27F31AEA51}" srcOrd="0" destOrd="0" presId="urn:microsoft.com/office/officeart/2005/8/layout/vList2"/>
    <dgm:cxn modelId="{6E6244AF-F6AD-4F41-8F9C-2CBE14ECE4DE}" srcId="{1B72DE1F-DF73-4B92-BB62-9EC1873DB3F2}" destId="{6E0847C6-E32C-4D19-8E5C-3B8CA5B7822D}" srcOrd="2" destOrd="0" parTransId="{4E465EDB-C37E-4710-802E-9C73A625D391}" sibTransId="{E3605FAB-521E-4F4D-B7D7-79621C88610A}"/>
    <dgm:cxn modelId="{269FF3D5-770F-45B3-BFD7-ACE8FDD1E42D}" srcId="{1B72DE1F-DF73-4B92-BB62-9EC1873DB3F2}" destId="{B96AED66-F66F-4B96-BD1F-01EACD2A4D15}" srcOrd="4" destOrd="0" parTransId="{E2097387-4364-41C4-B3B3-8B8B75598722}" sibTransId="{18AC99EF-D87F-4A00-87FB-DCA55249A3B6}"/>
    <dgm:cxn modelId="{0321C593-147E-45D6-A32D-6ED607BD3C4E}" type="presParOf" srcId="{9B3A06F4-895F-4221-A47C-F74E20C7275E}" destId="{98483FB0-30E9-4495-996F-340514D73E72}" srcOrd="0" destOrd="0" presId="urn:microsoft.com/office/officeart/2005/8/layout/vList2"/>
    <dgm:cxn modelId="{F54D1C7A-BDB6-4002-8A3F-2963C14E8314}" type="presParOf" srcId="{9B3A06F4-895F-4221-A47C-F74E20C7275E}" destId="{75CBEEF7-4016-417A-BFFB-94129D344760}" srcOrd="1" destOrd="0" presId="urn:microsoft.com/office/officeart/2005/8/layout/vList2"/>
    <dgm:cxn modelId="{75BEC341-AEB4-42B0-BC00-3DCBAF418500}" type="presParOf" srcId="{9B3A06F4-895F-4221-A47C-F74E20C7275E}" destId="{5975F8A8-E073-4986-9980-E9AADA34D4D3}" srcOrd="2" destOrd="0" presId="urn:microsoft.com/office/officeart/2005/8/layout/vList2"/>
    <dgm:cxn modelId="{F37C33F4-D709-4F38-B571-5946603088E6}" type="presParOf" srcId="{9B3A06F4-895F-4221-A47C-F74E20C7275E}" destId="{B6B07D9D-CCE5-4C45-8F93-42C4EA0166BA}" srcOrd="3" destOrd="0" presId="urn:microsoft.com/office/officeart/2005/8/layout/vList2"/>
    <dgm:cxn modelId="{1DF5EDB7-40EF-42D6-BDF8-768E2F7EA838}" type="presParOf" srcId="{9B3A06F4-895F-4221-A47C-F74E20C7275E}" destId="{6638F2F4-4C9C-47CF-9ACD-4DAFF0E7B75E}" srcOrd="4" destOrd="0" presId="urn:microsoft.com/office/officeart/2005/8/layout/vList2"/>
    <dgm:cxn modelId="{BC16272F-46C8-4D88-B104-64439FD7F023}" type="presParOf" srcId="{9B3A06F4-895F-4221-A47C-F74E20C7275E}" destId="{53066DBC-DFEC-4FE6-B49D-1C3FA49CCBF4}" srcOrd="5" destOrd="0" presId="urn:microsoft.com/office/officeart/2005/8/layout/vList2"/>
    <dgm:cxn modelId="{451E1EE7-CCDC-4147-94AB-A9A64C7E1397}" type="presParOf" srcId="{9B3A06F4-895F-4221-A47C-F74E20C7275E}" destId="{3D1B58E4-CDB3-483D-A04D-3B84377A2381}" srcOrd="6" destOrd="0" presId="urn:microsoft.com/office/officeart/2005/8/layout/vList2"/>
    <dgm:cxn modelId="{44DDF07B-0EEA-461E-8A42-4BF971561A3B}" type="presParOf" srcId="{9B3A06F4-895F-4221-A47C-F74E20C7275E}" destId="{EB4256C9-5CD7-44BA-9158-3D94C4FDE7EA}" srcOrd="7" destOrd="0" presId="urn:microsoft.com/office/officeart/2005/8/layout/vList2"/>
    <dgm:cxn modelId="{9F607931-0494-43CB-A8CB-5179DD732575}" type="presParOf" srcId="{9B3A06F4-895F-4221-A47C-F74E20C7275E}" destId="{8ABE095C-1DF6-4951-9C91-96396ABBBA79}" srcOrd="8" destOrd="0" presId="urn:microsoft.com/office/officeart/2005/8/layout/vList2"/>
    <dgm:cxn modelId="{8AD04AAA-E569-4C8D-A279-0B7EB8E88D43}" type="presParOf" srcId="{9B3A06F4-895F-4221-A47C-F74E20C7275E}" destId="{C345AC86-92FE-44A8-84C2-5ADE9D6D75E0}" srcOrd="9" destOrd="0" presId="urn:microsoft.com/office/officeart/2005/8/layout/vList2"/>
    <dgm:cxn modelId="{DD96D33F-A4B5-4944-BF4F-F5F0EE5AD8B1}" type="presParOf" srcId="{9B3A06F4-895F-4221-A47C-F74E20C7275E}" destId="{B7BD11B7-7F74-415B-8EA5-29E84575F810}" srcOrd="10" destOrd="0" presId="urn:microsoft.com/office/officeart/2005/8/layout/vList2"/>
    <dgm:cxn modelId="{B422B415-641C-4D76-8207-C4BED98585B8}" type="presParOf" srcId="{9B3A06F4-895F-4221-A47C-F74E20C7275E}" destId="{C2F41B28-3D1B-4EA7-BFE8-66AC74F232A7}" srcOrd="11" destOrd="0" presId="urn:microsoft.com/office/officeart/2005/8/layout/vList2"/>
    <dgm:cxn modelId="{705514A2-4160-4BE5-A379-F2CB0DFB7B95}" type="presParOf" srcId="{9B3A06F4-895F-4221-A47C-F74E20C7275E}" destId="{682BD42D-B637-4B32-8406-9D27F31AEA51}"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B02EFB-3EE7-40CA-9817-6775B67598F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29E79AD-58D2-48F8-88EF-373DB2D9BB86}">
      <dgm:prSet/>
      <dgm:spPr/>
      <dgm:t>
        <a:bodyPr/>
        <a:lstStyle/>
        <a:p>
          <a:r>
            <a:rPr lang="en-US"/>
            <a:t>Uses past-behaviour evidence (STAR)</a:t>
          </a:r>
          <a:r>
            <a:rPr lang="en-GB"/>
            <a:t>-Behavioural interviews ask the candidate to describe what they </a:t>
          </a:r>
          <a:r>
            <a:rPr lang="en-GB" i="1"/>
            <a:t>actually did</a:t>
          </a:r>
          <a:r>
            <a:rPr lang="en-GB"/>
            <a:t> in past real situations.</a:t>
          </a:r>
          <a:br>
            <a:rPr lang="en-GB"/>
          </a:br>
          <a:r>
            <a:rPr lang="en-GB"/>
            <a:t>The logic is: </a:t>
          </a:r>
          <a:r>
            <a:rPr lang="en-GB" b="1"/>
            <a:t>past behaviour predicts future behaviour</a:t>
          </a:r>
          <a:r>
            <a:rPr lang="en-GB"/>
            <a:t> (Armstrong, 2019). </a:t>
          </a:r>
          <a:endParaRPr lang="en-US"/>
        </a:p>
      </dgm:t>
    </dgm:pt>
    <dgm:pt modelId="{A1EEBA05-0350-419C-B930-044E6DA7A91E}" type="parTrans" cxnId="{2400C388-B85B-49EA-9FA8-878E981A142C}">
      <dgm:prSet/>
      <dgm:spPr/>
      <dgm:t>
        <a:bodyPr/>
        <a:lstStyle/>
        <a:p>
          <a:endParaRPr lang="en-US"/>
        </a:p>
      </dgm:t>
    </dgm:pt>
    <dgm:pt modelId="{3DEF67EC-A508-4CA2-BB8C-0F9E4BC8D344}" type="sibTrans" cxnId="{2400C388-B85B-49EA-9FA8-878E981A142C}">
      <dgm:prSet/>
      <dgm:spPr/>
      <dgm:t>
        <a:bodyPr/>
        <a:lstStyle/>
        <a:p>
          <a:endParaRPr lang="en-US"/>
        </a:p>
      </dgm:t>
    </dgm:pt>
    <dgm:pt modelId="{1DB0B8DD-3866-4C52-9DD8-7346177CB362}">
      <dgm:prSet/>
      <dgm:spPr/>
      <dgm:t>
        <a:bodyPr/>
        <a:lstStyle/>
        <a:p>
          <a:r>
            <a:rPr lang="en-GB"/>
            <a:t>The STAR method is used to structure the answer:  </a:t>
          </a:r>
          <a:r>
            <a:rPr lang="en-GB" b="1"/>
            <a:t>S</a:t>
          </a:r>
          <a:r>
            <a:rPr lang="en-GB"/>
            <a:t>ituation-</a:t>
          </a:r>
          <a:r>
            <a:rPr lang="en-GB" b="1"/>
            <a:t>T</a:t>
          </a:r>
          <a:r>
            <a:rPr lang="en-GB"/>
            <a:t>ask-</a:t>
          </a:r>
          <a:r>
            <a:rPr lang="en-GB" b="1"/>
            <a:t>A</a:t>
          </a:r>
          <a:r>
            <a:rPr lang="en-GB"/>
            <a:t>ction</a:t>
          </a:r>
          <a:r>
            <a:rPr lang="en-GB" b="1"/>
            <a:t>-R</a:t>
          </a:r>
          <a:r>
            <a:rPr lang="en-GB"/>
            <a:t>esult</a:t>
          </a:r>
          <a:endParaRPr lang="en-US"/>
        </a:p>
      </dgm:t>
    </dgm:pt>
    <dgm:pt modelId="{D5119DA7-9BA1-4DAE-97AF-BB076546FA72}" type="parTrans" cxnId="{1CF227F7-1C4F-4615-B482-37173C02524A}">
      <dgm:prSet/>
      <dgm:spPr/>
      <dgm:t>
        <a:bodyPr/>
        <a:lstStyle/>
        <a:p>
          <a:endParaRPr lang="en-US"/>
        </a:p>
      </dgm:t>
    </dgm:pt>
    <dgm:pt modelId="{DA252739-63C9-43A8-A767-98495EA1CB0D}" type="sibTrans" cxnId="{1CF227F7-1C4F-4615-B482-37173C02524A}">
      <dgm:prSet/>
      <dgm:spPr/>
      <dgm:t>
        <a:bodyPr/>
        <a:lstStyle/>
        <a:p>
          <a:endParaRPr lang="en-US"/>
        </a:p>
      </dgm:t>
    </dgm:pt>
    <dgm:pt modelId="{3D105AE0-14C7-4ABA-8FF9-DEE591FB66E9}">
      <dgm:prSet/>
      <dgm:spPr/>
      <dgm:t>
        <a:bodyPr/>
        <a:lstStyle/>
        <a:p>
          <a:r>
            <a:rPr lang="en-US"/>
            <a:t>Predictive validity in transformation roles</a:t>
          </a:r>
          <a:r>
            <a:rPr lang="en-GB"/>
            <a:t>: means the interview method can accurately </a:t>
          </a:r>
          <a:r>
            <a:rPr lang="en-GB" b="1"/>
            <a:t>predict</a:t>
          </a:r>
          <a:r>
            <a:rPr lang="en-GB"/>
            <a:t> how well the candidate will perform in the actual job (Field, 2020).</a:t>
          </a:r>
          <a:endParaRPr lang="en-US"/>
        </a:p>
      </dgm:t>
    </dgm:pt>
    <dgm:pt modelId="{57918CF6-3E92-4F3F-972F-1EE22C3A30EB}" type="parTrans" cxnId="{A46CB3CF-D840-4382-9E02-7D82FF875168}">
      <dgm:prSet/>
      <dgm:spPr/>
      <dgm:t>
        <a:bodyPr/>
        <a:lstStyle/>
        <a:p>
          <a:endParaRPr lang="en-US"/>
        </a:p>
      </dgm:t>
    </dgm:pt>
    <dgm:pt modelId="{E5753D12-3CCE-412B-BC4E-2907F2018608}" type="sibTrans" cxnId="{A46CB3CF-D840-4382-9E02-7D82FF875168}">
      <dgm:prSet/>
      <dgm:spPr/>
      <dgm:t>
        <a:bodyPr/>
        <a:lstStyle/>
        <a:p>
          <a:endParaRPr lang="en-US"/>
        </a:p>
      </dgm:t>
    </dgm:pt>
    <dgm:pt modelId="{25745864-7A49-47A7-B4B1-9B0CB1A5C2B6}" type="pres">
      <dgm:prSet presAssocID="{6BB02EFB-3EE7-40CA-9817-6775B67598FB}" presName="vert0" presStyleCnt="0">
        <dgm:presLayoutVars>
          <dgm:dir/>
          <dgm:animOne val="branch"/>
          <dgm:animLvl val="lvl"/>
        </dgm:presLayoutVars>
      </dgm:prSet>
      <dgm:spPr/>
    </dgm:pt>
    <dgm:pt modelId="{A977ED83-0608-4E32-807C-EFD6615F9AAD}" type="pres">
      <dgm:prSet presAssocID="{F29E79AD-58D2-48F8-88EF-373DB2D9BB86}" presName="thickLine" presStyleLbl="alignNode1" presStyleIdx="0" presStyleCnt="3"/>
      <dgm:spPr/>
    </dgm:pt>
    <dgm:pt modelId="{B2B78010-2345-4B4F-ABFC-ABB63AFCBB42}" type="pres">
      <dgm:prSet presAssocID="{F29E79AD-58D2-48F8-88EF-373DB2D9BB86}" presName="horz1" presStyleCnt="0"/>
      <dgm:spPr/>
    </dgm:pt>
    <dgm:pt modelId="{44751550-4054-40D0-812B-696A770A2D48}" type="pres">
      <dgm:prSet presAssocID="{F29E79AD-58D2-48F8-88EF-373DB2D9BB86}" presName="tx1" presStyleLbl="revTx" presStyleIdx="0" presStyleCnt="3"/>
      <dgm:spPr/>
    </dgm:pt>
    <dgm:pt modelId="{6F16B8DD-1BFA-4A10-B881-DD32CBB34859}" type="pres">
      <dgm:prSet presAssocID="{F29E79AD-58D2-48F8-88EF-373DB2D9BB86}" presName="vert1" presStyleCnt="0"/>
      <dgm:spPr/>
    </dgm:pt>
    <dgm:pt modelId="{AC429AE3-A7F5-4998-8F01-3D06D201935E}" type="pres">
      <dgm:prSet presAssocID="{1DB0B8DD-3866-4C52-9DD8-7346177CB362}" presName="thickLine" presStyleLbl="alignNode1" presStyleIdx="1" presStyleCnt="3"/>
      <dgm:spPr/>
    </dgm:pt>
    <dgm:pt modelId="{5D2F23FB-809B-4686-8822-EBCFC6C9E78F}" type="pres">
      <dgm:prSet presAssocID="{1DB0B8DD-3866-4C52-9DD8-7346177CB362}" presName="horz1" presStyleCnt="0"/>
      <dgm:spPr/>
    </dgm:pt>
    <dgm:pt modelId="{5855CCD4-EAAF-4C0B-9E1B-3A2AD7678B64}" type="pres">
      <dgm:prSet presAssocID="{1DB0B8DD-3866-4C52-9DD8-7346177CB362}" presName="tx1" presStyleLbl="revTx" presStyleIdx="1" presStyleCnt="3"/>
      <dgm:spPr/>
    </dgm:pt>
    <dgm:pt modelId="{B2568694-6FF4-4940-9E6E-BDB01FD4CB5B}" type="pres">
      <dgm:prSet presAssocID="{1DB0B8DD-3866-4C52-9DD8-7346177CB362}" presName="vert1" presStyleCnt="0"/>
      <dgm:spPr/>
    </dgm:pt>
    <dgm:pt modelId="{DF94EC4B-62B2-4082-B430-6CF72F768268}" type="pres">
      <dgm:prSet presAssocID="{3D105AE0-14C7-4ABA-8FF9-DEE591FB66E9}" presName="thickLine" presStyleLbl="alignNode1" presStyleIdx="2" presStyleCnt="3"/>
      <dgm:spPr/>
    </dgm:pt>
    <dgm:pt modelId="{5EF9B704-EB24-4819-B953-B5643C62DBEF}" type="pres">
      <dgm:prSet presAssocID="{3D105AE0-14C7-4ABA-8FF9-DEE591FB66E9}" presName="horz1" presStyleCnt="0"/>
      <dgm:spPr/>
    </dgm:pt>
    <dgm:pt modelId="{000D713E-D8B6-4589-945F-691D85B5BA10}" type="pres">
      <dgm:prSet presAssocID="{3D105AE0-14C7-4ABA-8FF9-DEE591FB66E9}" presName="tx1" presStyleLbl="revTx" presStyleIdx="2" presStyleCnt="3"/>
      <dgm:spPr/>
    </dgm:pt>
    <dgm:pt modelId="{6A456C83-BF0F-4A06-8A4B-82B320BA1E6C}" type="pres">
      <dgm:prSet presAssocID="{3D105AE0-14C7-4ABA-8FF9-DEE591FB66E9}" presName="vert1" presStyleCnt="0"/>
      <dgm:spPr/>
    </dgm:pt>
  </dgm:ptLst>
  <dgm:cxnLst>
    <dgm:cxn modelId="{AC780345-EB06-41C1-AC4B-6B088F187460}" type="presOf" srcId="{3D105AE0-14C7-4ABA-8FF9-DEE591FB66E9}" destId="{000D713E-D8B6-4589-945F-691D85B5BA10}" srcOrd="0" destOrd="0" presId="urn:microsoft.com/office/officeart/2008/layout/LinedList"/>
    <dgm:cxn modelId="{BFAF614C-D797-49DF-B15B-3743562C3C2B}" type="presOf" srcId="{F29E79AD-58D2-48F8-88EF-373DB2D9BB86}" destId="{44751550-4054-40D0-812B-696A770A2D48}" srcOrd="0" destOrd="0" presId="urn:microsoft.com/office/officeart/2008/layout/LinedList"/>
    <dgm:cxn modelId="{7016E977-3A08-47A8-986D-705EAC18B7CA}" type="presOf" srcId="{1DB0B8DD-3866-4C52-9DD8-7346177CB362}" destId="{5855CCD4-EAAF-4C0B-9E1B-3A2AD7678B64}" srcOrd="0" destOrd="0" presId="urn:microsoft.com/office/officeart/2008/layout/LinedList"/>
    <dgm:cxn modelId="{2400C388-B85B-49EA-9FA8-878E981A142C}" srcId="{6BB02EFB-3EE7-40CA-9817-6775B67598FB}" destId="{F29E79AD-58D2-48F8-88EF-373DB2D9BB86}" srcOrd="0" destOrd="0" parTransId="{A1EEBA05-0350-419C-B930-044E6DA7A91E}" sibTransId="{3DEF67EC-A508-4CA2-BB8C-0F9E4BC8D344}"/>
    <dgm:cxn modelId="{A46CB3CF-D840-4382-9E02-7D82FF875168}" srcId="{6BB02EFB-3EE7-40CA-9817-6775B67598FB}" destId="{3D105AE0-14C7-4ABA-8FF9-DEE591FB66E9}" srcOrd="2" destOrd="0" parTransId="{57918CF6-3E92-4F3F-972F-1EE22C3A30EB}" sibTransId="{E5753D12-3CCE-412B-BC4E-2907F2018608}"/>
    <dgm:cxn modelId="{581495F2-9CD0-4996-B35E-8498F6894CD6}" type="presOf" srcId="{6BB02EFB-3EE7-40CA-9817-6775B67598FB}" destId="{25745864-7A49-47A7-B4B1-9B0CB1A5C2B6}" srcOrd="0" destOrd="0" presId="urn:microsoft.com/office/officeart/2008/layout/LinedList"/>
    <dgm:cxn modelId="{1CF227F7-1C4F-4615-B482-37173C02524A}" srcId="{6BB02EFB-3EE7-40CA-9817-6775B67598FB}" destId="{1DB0B8DD-3866-4C52-9DD8-7346177CB362}" srcOrd="1" destOrd="0" parTransId="{D5119DA7-9BA1-4DAE-97AF-BB076546FA72}" sibTransId="{DA252739-63C9-43A8-A767-98495EA1CB0D}"/>
    <dgm:cxn modelId="{D5C6B242-1D7A-4589-9B3A-57703B15A680}" type="presParOf" srcId="{25745864-7A49-47A7-B4B1-9B0CB1A5C2B6}" destId="{A977ED83-0608-4E32-807C-EFD6615F9AAD}" srcOrd="0" destOrd="0" presId="urn:microsoft.com/office/officeart/2008/layout/LinedList"/>
    <dgm:cxn modelId="{8DE0AFDB-547E-486C-9DCE-914909106D43}" type="presParOf" srcId="{25745864-7A49-47A7-B4B1-9B0CB1A5C2B6}" destId="{B2B78010-2345-4B4F-ABFC-ABB63AFCBB42}" srcOrd="1" destOrd="0" presId="urn:microsoft.com/office/officeart/2008/layout/LinedList"/>
    <dgm:cxn modelId="{40A9B233-FF33-432B-B648-C08663EF1F7D}" type="presParOf" srcId="{B2B78010-2345-4B4F-ABFC-ABB63AFCBB42}" destId="{44751550-4054-40D0-812B-696A770A2D48}" srcOrd="0" destOrd="0" presId="urn:microsoft.com/office/officeart/2008/layout/LinedList"/>
    <dgm:cxn modelId="{B5C56E42-15DA-4C37-A5A2-C25B0987F109}" type="presParOf" srcId="{B2B78010-2345-4B4F-ABFC-ABB63AFCBB42}" destId="{6F16B8DD-1BFA-4A10-B881-DD32CBB34859}" srcOrd="1" destOrd="0" presId="urn:microsoft.com/office/officeart/2008/layout/LinedList"/>
    <dgm:cxn modelId="{3137E822-F1C8-4D1B-92A9-4C8A7A2758EC}" type="presParOf" srcId="{25745864-7A49-47A7-B4B1-9B0CB1A5C2B6}" destId="{AC429AE3-A7F5-4998-8F01-3D06D201935E}" srcOrd="2" destOrd="0" presId="urn:microsoft.com/office/officeart/2008/layout/LinedList"/>
    <dgm:cxn modelId="{58DDE7CC-86E5-4ED4-8367-0DF5485F08FA}" type="presParOf" srcId="{25745864-7A49-47A7-B4B1-9B0CB1A5C2B6}" destId="{5D2F23FB-809B-4686-8822-EBCFC6C9E78F}" srcOrd="3" destOrd="0" presId="urn:microsoft.com/office/officeart/2008/layout/LinedList"/>
    <dgm:cxn modelId="{49524126-7652-42B5-B9FD-B4C7AC54A217}" type="presParOf" srcId="{5D2F23FB-809B-4686-8822-EBCFC6C9E78F}" destId="{5855CCD4-EAAF-4C0B-9E1B-3A2AD7678B64}" srcOrd="0" destOrd="0" presId="urn:microsoft.com/office/officeart/2008/layout/LinedList"/>
    <dgm:cxn modelId="{D1F02FEB-30E0-41FE-86E4-46759D89B39D}" type="presParOf" srcId="{5D2F23FB-809B-4686-8822-EBCFC6C9E78F}" destId="{B2568694-6FF4-4940-9E6E-BDB01FD4CB5B}" srcOrd="1" destOrd="0" presId="urn:microsoft.com/office/officeart/2008/layout/LinedList"/>
    <dgm:cxn modelId="{223F0593-2BF4-467C-A93B-3D416DE70359}" type="presParOf" srcId="{25745864-7A49-47A7-B4B1-9B0CB1A5C2B6}" destId="{DF94EC4B-62B2-4082-B430-6CF72F768268}" srcOrd="4" destOrd="0" presId="urn:microsoft.com/office/officeart/2008/layout/LinedList"/>
    <dgm:cxn modelId="{A4254020-7988-483E-9FF0-75BB80D2BEAF}" type="presParOf" srcId="{25745864-7A49-47A7-B4B1-9B0CB1A5C2B6}" destId="{5EF9B704-EB24-4819-B953-B5643C62DBEF}" srcOrd="5" destOrd="0" presId="urn:microsoft.com/office/officeart/2008/layout/LinedList"/>
    <dgm:cxn modelId="{556B1A4B-FD65-49E4-8826-128113EB416B}" type="presParOf" srcId="{5EF9B704-EB24-4819-B953-B5643C62DBEF}" destId="{000D713E-D8B6-4589-945F-691D85B5BA10}" srcOrd="0" destOrd="0" presId="urn:microsoft.com/office/officeart/2008/layout/LinedList"/>
    <dgm:cxn modelId="{02570597-5BF4-4AE1-9F45-9328600B7547}" type="presParOf" srcId="{5EF9B704-EB24-4819-B953-B5643C62DBEF}" destId="{6A456C83-BF0F-4A06-8A4B-82B320BA1E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7D9A0E-6163-459F-A6D8-C313274865DC}"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25F74690-C808-4E2B-8A0F-866AA91AA661}">
      <dgm:prSet/>
      <dgm:spPr/>
      <dgm:t>
        <a:bodyPr/>
        <a:lstStyle/>
        <a:p>
          <a:r>
            <a:rPr lang="en-US" dirty="0"/>
            <a:t>Multiple assessors</a:t>
          </a:r>
          <a:r>
            <a:rPr lang="en-GB" dirty="0"/>
            <a:t>-bringing together views from Human Resources, the department head, and a technical expert. (</a:t>
          </a:r>
          <a:r>
            <a:rPr lang="en-GB" dirty="0" err="1"/>
            <a:t>Peasgood</a:t>
          </a:r>
          <a:r>
            <a:rPr lang="en-GB" dirty="0"/>
            <a:t> et al., 2023).</a:t>
          </a:r>
          <a:endParaRPr lang="en-US" dirty="0"/>
        </a:p>
      </dgm:t>
    </dgm:pt>
    <dgm:pt modelId="{4E8EB18F-5CDA-4198-A15D-B5A424EB4AFE}" type="parTrans" cxnId="{0DF727FB-32DC-405E-A62F-9506955391F1}">
      <dgm:prSet/>
      <dgm:spPr/>
      <dgm:t>
        <a:bodyPr/>
        <a:lstStyle/>
        <a:p>
          <a:endParaRPr lang="en-US"/>
        </a:p>
      </dgm:t>
    </dgm:pt>
    <dgm:pt modelId="{EB122C94-78A8-46A8-9133-F9978E749C03}" type="sibTrans" cxnId="{0DF727FB-32DC-405E-A62F-9506955391F1}">
      <dgm:prSet/>
      <dgm:spPr/>
      <dgm:t>
        <a:bodyPr/>
        <a:lstStyle/>
        <a:p>
          <a:endParaRPr lang="en-US"/>
        </a:p>
      </dgm:t>
    </dgm:pt>
    <dgm:pt modelId="{78E17104-2D2D-4E33-BCB8-945674CB7EE5}">
      <dgm:prSet/>
      <dgm:spPr/>
      <dgm:t>
        <a:bodyPr/>
        <a:lstStyle/>
        <a:p>
          <a:r>
            <a:rPr lang="en-US"/>
            <a:t>Reduces single assessor bias</a:t>
          </a:r>
          <a:r>
            <a:rPr lang="en-GB"/>
            <a:t>-limits the risk of bias from a single interviewer.</a:t>
          </a:r>
          <a:endParaRPr lang="en-US"/>
        </a:p>
      </dgm:t>
    </dgm:pt>
    <dgm:pt modelId="{2948712C-7872-490B-8BEA-0492504B86C8}" type="parTrans" cxnId="{C3C8483D-BD4B-49F5-B287-DCEE3544406E}">
      <dgm:prSet/>
      <dgm:spPr/>
      <dgm:t>
        <a:bodyPr/>
        <a:lstStyle/>
        <a:p>
          <a:endParaRPr lang="en-US"/>
        </a:p>
      </dgm:t>
    </dgm:pt>
    <dgm:pt modelId="{EF8E230A-F47D-4D31-A280-01F180097F89}" type="sibTrans" cxnId="{C3C8483D-BD4B-49F5-B287-DCEE3544406E}">
      <dgm:prSet/>
      <dgm:spPr/>
      <dgm:t>
        <a:bodyPr/>
        <a:lstStyle/>
        <a:p>
          <a:endParaRPr lang="en-US"/>
        </a:p>
      </dgm:t>
    </dgm:pt>
    <dgm:pt modelId="{DA9A5EE1-9E75-4B49-A540-4F2AE975B4E2}">
      <dgm:prSet/>
      <dgm:spPr/>
      <dgm:t>
        <a:bodyPr/>
        <a:lstStyle/>
        <a:p>
          <a:r>
            <a:rPr lang="en-US"/>
            <a:t>Good for cross-functional change roles</a:t>
          </a:r>
          <a:r>
            <a:rPr lang="en-GB"/>
            <a:t>-works well for the final steps of hiring during a manager transition.</a:t>
          </a:r>
          <a:endParaRPr lang="en-US"/>
        </a:p>
      </dgm:t>
    </dgm:pt>
    <dgm:pt modelId="{C967C92D-68DD-4AA4-A388-7C907079ADF5}" type="parTrans" cxnId="{438A27EB-D495-4ED0-9862-924429DB15A0}">
      <dgm:prSet/>
      <dgm:spPr/>
      <dgm:t>
        <a:bodyPr/>
        <a:lstStyle/>
        <a:p>
          <a:endParaRPr lang="en-US"/>
        </a:p>
      </dgm:t>
    </dgm:pt>
    <dgm:pt modelId="{00490C7E-9F7F-4509-80F8-872561577F9D}" type="sibTrans" cxnId="{438A27EB-D495-4ED0-9862-924429DB15A0}">
      <dgm:prSet/>
      <dgm:spPr/>
      <dgm:t>
        <a:bodyPr/>
        <a:lstStyle/>
        <a:p>
          <a:endParaRPr lang="en-US"/>
        </a:p>
      </dgm:t>
    </dgm:pt>
    <dgm:pt modelId="{24472980-71D5-49BE-8A8B-EA85265D2FEF}" type="pres">
      <dgm:prSet presAssocID="{7A7D9A0E-6163-459F-A6D8-C313274865DC}" presName="vert0" presStyleCnt="0">
        <dgm:presLayoutVars>
          <dgm:dir/>
          <dgm:animOne val="branch"/>
          <dgm:animLvl val="lvl"/>
        </dgm:presLayoutVars>
      </dgm:prSet>
      <dgm:spPr/>
    </dgm:pt>
    <dgm:pt modelId="{76E66A25-E14B-4930-BD86-2411DBAF9F72}" type="pres">
      <dgm:prSet presAssocID="{25F74690-C808-4E2B-8A0F-866AA91AA661}" presName="thickLine" presStyleLbl="alignNode1" presStyleIdx="0" presStyleCnt="3"/>
      <dgm:spPr/>
    </dgm:pt>
    <dgm:pt modelId="{58B1B195-D797-446D-859C-D479395C10DF}" type="pres">
      <dgm:prSet presAssocID="{25F74690-C808-4E2B-8A0F-866AA91AA661}" presName="horz1" presStyleCnt="0"/>
      <dgm:spPr/>
    </dgm:pt>
    <dgm:pt modelId="{015C485F-467B-4093-A01B-75D585D7D5F7}" type="pres">
      <dgm:prSet presAssocID="{25F74690-C808-4E2B-8A0F-866AA91AA661}" presName="tx1" presStyleLbl="revTx" presStyleIdx="0" presStyleCnt="3"/>
      <dgm:spPr/>
    </dgm:pt>
    <dgm:pt modelId="{5C261F58-89D4-4173-8962-694FEEDC220C}" type="pres">
      <dgm:prSet presAssocID="{25F74690-C808-4E2B-8A0F-866AA91AA661}" presName="vert1" presStyleCnt="0"/>
      <dgm:spPr/>
    </dgm:pt>
    <dgm:pt modelId="{E84E247C-2CB9-48DE-B343-0410A2638E06}" type="pres">
      <dgm:prSet presAssocID="{78E17104-2D2D-4E33-BCB8-945674CB7EE5}" presName="thickLine" presStyleLbl="alignNode1" presStyleIdx="1" presStyleCnt="3"/>
      <dgm:spPr/>
    </dgm:pt>
    <dgm:pt modelId="{B70255A8-2D3D-49C2-89ED-B2B2F0E2FCD7}" type="pres">
      <dgm:prSet presAssocID="{78E17104-2D2D-4E33-BCB8-945674CB7EE5}" presName="horz1" presStyleCnt="0"/>
      <dgm:spPr/>
    </dgm:pt>
    <dgm:pt modelId="{93291958-E872-4B46-83C0-61F0454C2959}" type="pres">
      <dgm:prSet presAssocID="{78E17104-2D2D-4E33-BCB8-945674CB7EE5}" presName="tx1" presStyleLbl="revTx" presStyleIdx="1" presStyleCnt="3"/>
      <dgm:spPr/>
    </dgm:pt>
    <dgm:pt modelId="{EF68BF97-0693-4408-AB3F-49D04CB92425}" type="pres">
      <dgm:prSet presAssocID="{78E17104-2D2D-4E33-BCB8-945674CB7EE5}" presName="vert1" presStyleCnt="0"/>
      <dgm:spPr/>
    </dgm:pt>
    <dgm:pt modelId="{AE40ECFF-E7F0-447A-8448-26E5B63BEEC0}" type="pres">
      <dgm:prSet presAssocID="{DA9A5EE1-9E75-4B49-A540-4F2AE975B4E2}" presName="thickLine" presStyleLbl="alignNode1" presStyleIdx="2" presStyleCnt="3"/>
      <dgm:spPr/>
    </dgm:pt>
    <dgm:pt modelId="{CC312327-6C05-47CF-89E9-C3D3249B08CD}" type="pres">
      <dgm:prSet presAssocID="{DA9A5EE1-9E75-4B49-A540-4F2AE975B4E2}" presName="horz1" presStyleCnt="0"/>
      <dgm:spPr/>
    </dgm:pt>
    <dgm:pt modelId="{B49899B0-82BE-4290-8977-F3F240CDC42E}" type="pres">
      <dgm:prSet presAssocID="{DA9A5EE1-9E75-4B49-A540-4F2AE975B4E2}" presName="tx1" presStyleLbl="revTx" presStyleIdx="2" presStyleCnt="3"/>
      <dgm:spPr/>
    </dgm:pt>
    <dgm:pt modelId="{351C7D3C-A411-46A1-9C20-00FE6279B730}" type="pres">
      <dgm:prSet presAssocID="{DA9A5EE1-9E75-4B49-A540-4F2AE975B4E2}" presName="vert1" presStyleCnt="0"/>
      <dgm:spPr/>
    </dgm:pt>
  </dgm:ptLst>
  <dgm:cxnLst>
    <dgm:cxn modelId="{C3C8483D-BD4B-49F5-B287-DCEE3544406E}" srcId="{7A7D9A0E-6163-459F-A6D8-C313274865DC}" destId="{78E17104-2D2D-4E33-BCB8-945674CB7EE5}" srcOrd="1" destOrd="0" parTransId="{2948712C-7872-490B-8BEA-0492504B86C8}" sibTransId="{EF8E230A-F47D-4D31-A280-01F180097F89}"/>
    <dgm:cxn modelId="{722C3C53-18AA-4FAE-80FB-7CB4B55774FA}" type="presOf" srcId="{DA9A5EE1-9E75-4B49-A540-4F2AE975B4E2}" destId="{B49899B0-82BE-4290-8977-F3F240CDC42E}" srcOrd="0" destOrd="0" presId="urn:microsoft.com/office/officeart/2008/layout/LinedList"/>
    <dgm:cxn modelId="{C0798673-47D2-4810-A71C-57ED19F39FB0}" type="presOf" srcId="{78E17104-2D2D-4E33-BCB8-945674CB7EE5}" destId="{93291958-E872-4B46-83C0-61F0454C2959}" srcOrd="0" destOrd="0" presId="urn:microsoft.com/office/officeart/2008/layout/LinedList"/>
    <dgm:cxn modelId="{438A27EB-D495-4ED0-9862-924429DB15A0}" srcId="{7A7D9A0E-6163-459F-A6D8-C313274865DC}" destId="{DA9A5EE1-9E75-4B49-A540-4F2AE975B4E2}" srcOrd="2" destOrd="0" parTransId="{C967C92D-68DD-4AA4-A388-7C907079ADF5}" sibTransId="{00490C7E-9F7F-4509-80F8-872561577F9D}"/>
    <dgm:cxn modelId="{0DF727FB-32DC-405E-A62F-9506955391F1}" srcId="{7A7D9A0E-6163-459F-A6D8-C313274865DC}" destId="{25F74690-C808-4E2B-8A0F-866AA91AA661}" srcOrd="0" destOrd="0" parTransId="{4E8EB18F-5CDA-4198-A15D-B5A424EB4AFE}" sibTransId="{EB122C94-78A8-46A8-9133-F9978E749C03}"/>
    <dgm:cxn modelId="{9194C2FC-8200-43B0-B7DA-72CD223C8B2A}" type="presOf" srcId="{7A7D9A0E-6163-459F-A6D8-C313274865DC}" destId="{24472980-71D5-49BE-8A8B-EA85265D2FEF}" srcOrd="0" destOrd="0" presId="urn:microsoft.com/office/officeart/2008/layout/LinedList"/>
    <dgm:cxn modelId="{E29F75FE-44A0-493B-8937-5EF98DAB2EDF}" type="presOf" srcId="{25F74690-C808-4E2B-8A0F-866AA91AA661}" destId="{015C485F-467B-4093-A01B-75D585D7D5F7}" srcOrd="0" destOrd="0" presId="urn:microsoft.com/office/officeart/2008/layout/LinedList"/>
    <dgm:cxn modelId="{3523998A-DFA0-4DCD-B51C-02B042D40284}" type="presParOf" srcId="{24472980-71D5-49BE-8A8B-EA85265D2FEF}" destId="{76E66A25-E14B-4930-BD86-2411DBAF9F72}" srcOrd="0" destOrd="0" presId="urn:microsoft.com/office/officeart/2008/layout/LinedList"/>
    <dgm:cxn modelId="{F5B81057-2C68-4A56-9B30-ACB9547FF909}" type="presParOf" srcId="{24472980-71D5-49BE-8A8B-EA85265D2FEF}" destId="{58B1B195-D797-446D-859C-D479395C10DF}" srcOrd="1" destOrd="0" presId="urn:microsoft.com/office/officeart/2008/layout/LinedList"/>
    <dgm:cxn modelId="{425449C2-5FC0-4DF6-BA0E-1A8F9E72D811}" type="presParOf" srcId="{58B1B195-D797-446D-859C-D479395C10DF}" destId="{015C485F-467B-4093-A01B-75D585D7D5F7}" srcOrd="0" destOrd="0" presId="urn:microsoft.com/office/officeart/2008/layout/LinedList"/>
    <dgm:cxn modelId="{3844B023-41CF-4061-8BA8-17F6BF373871}" type="presParOf" srcId="{58B1B195-D797-446D-859C-D479395C10DF}" destId="{5C261F58-89D4-4173-8962-694FEEDC220C}" srcOrd="1" destOrd="0" presId="urn:microsoft.com/office/officeart/2008/layout/LinedList"/>
    <dgm:cxn modelId="{FF3BC479-634F-49BF-A21C-DC81E59335F9}" type="presParOf" srcId="{24472980-71D5-49BE-8A8B-EA85265D2FEF}" destId="{E84E247C-2CB9-48DE-B343-0410A2638E06}" srcOrd="2" destOrd="0" presId="urn:microsoft.com/office/officeart/2008/layout/LinedList"/>
    <dgm:cxn modelId="{9C7472FE-30D0-424F-8A8C-A59ED803E94E}" type="presParOf" srcId="{24472980-71D5-49BE-8A8B-EA85265D2FEF}" destId="{B70255A8-2D3D-49C2-89ED-B2B2F0E2FCD7}" srcOrd="3" destOrd="0" presId="urn:microsoft.com/office/officeart/2008/layout/LinedList"/>
    <dgm:cxn modelId="{91C4E5E9-23F0-4E84-BD3D-A24512B17945}" type="presParOf" srcId="{B70255A8-2D3D-49C2-89ED-B2B2F0E2FCD7}" destId="{93291958-E872-4B46-83C0-61F0454C2959}" srcOrd="0" destOrd="0" presId="urn:microsoft.com/office/officeart/2008/layout/LinedList"/>
    <dgm:cxn modelId="{3B50A5EE-330E-4D16-8656-443FE2A63677}" type="presParOf" srcId="{B70255A8-2D3D-49C2-89ED-B2B2F0E2FCD7}" destId="{EF68BF97-0693-4408-AB3F-49D04CB92425}" srcOrd="1" destOrd="0" presId="urn:microsoft.com/office/officeart/2008/layout/LinedList"/>
    <dgm:cxn modelId="{2F6268CC-FAF8-4A70-9E4A-001AD75DBD32}" type="presParOf" srcId="{24472980-71D5-49BE-8A8B-EA85265D2FEF}" destId="{AE40ECFF-E7F0-447A-8448-26E5B63BEEC0}" srcOrd="4" destOrd="0" presId="urn:microsoft.com/office/officeart/2008/layout/LinedList"/>
    <dgm:cxn modelId="{0A64FB3D-7963-4AFC-9D3B-E528FC75C7C4}" type="presParOf" srcId="{24472980-71D5-49BE-8A8B-EA85265D2FEF}" destId="{CC312327-6C05-47CF-89E9-C3D3249B08CD}" srcOrd="5" destOrd="0" presId="urn:microsoft.com/office/officeart/2008/layout/LinedList"/>
    <dgm:cxn modelId="{5B7D82F9-CDBD-4187-9A99-74B662F1FAF8}" type="presParOf" srcId="{CC312327-6C05-47CF-89E9-C3D3249B08CD}" destId="{B49899B0-82BE-4290-8977-F3F240CDC42E}" srcOrd="0" destOrd="0" presId="urn:microsoft.com/office/officeart/2008/layout/LinedList"/>
    <dgm:cxn modelId="{1798B7E0-518D-4D8E-8A4C-25FD65E0865E}" type="presParOf" srcId="{CC312327-6C05-47CF-89E9-C3D3249B08CD}" destId="{351C7D3C-A411-46A1-9C20-00FE6279B73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339BE41-C880-471E-B2B2-1B57006D40D5}"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6D0CE6C7-D7A3-4D34-A5A5-6177803D67FE}">
      <dgm:prSet/>
      <dgm:spPr/>
      <dgm:t>
        <a:bodyPr/>
        <a:lstStyle/>
        <a:p>
          <a:pPr>
            <a:lnSpc>
              <a:spcPct val="100000"/>
            </a:lnSpc>
            <a:defRPr cap="all"/>
          </a:pPr>
          <a:r>
            <a:rPr lang="en-GB"/>
            <a:t>F2F-help build stronger rapport, to observe body language and confidence, providing a more complete view of the candidate (Peasgood et al., 2023)</a:t>
          </a:r>
          <a:endParaRPr lang="en-US"/>
        </a:p>
      </dgm:t>
    </dgm:pt>
    <dgm:pt modelId="{3EEB275C-B433-4FAB-9B6F-768434FBFB17}" type="parTrans" cxnId="{2AD129EE-16BE-491C-8981-566966149637}">
      <dgm:prSet/>
      <dgm:spPr/>
      <dgm:t>
        <a:bodyPr/>
        <a:lstStyle/>
        <a:p>
          <a:endParaRPr lang="en-US"/>
        </a:p>
      </dgm:t>
    </dgm:pt>
    <dgm:pt modelId="{2CD01D88-C7B9-48A9-9AAC-FBABE8FD9347}" type="sibTrans" cxnId="{2AD129EE-16BE-491C-8981-566966149637}">
      <dgm:prSet/>
      <dgm:spPr/>
      <dgm:t>
        <a:bodyPr/>
        <a:lstStyle/>
        <a:p>
          <a:endParaRPr lang="en-US"/>
        </a:p>
      </dgm:t>
    </dgm:pt>
    <dgm:pt modelId="{31DEA460-FFEE-40ED-AA2A-AE58A0AF8BE7}">
      <dgm:prSet/>
      <dgm:spPr/>
      <dgm:t>
        <a:bodyPr/>
        <a:lstStyle/>
        <a:p>
          <a:pPr>
            <a:lnSpc>
              <a:spcPct val="100000"/>
            </a:lnSpc>
            <a:defRPr cap="all"/>
          </a:pPr>
          <a:r>
            <a:rPr lang="en-GB"/>
            <a:t>Online: offer greater speed, scalability, and cost efficiency, making them ideal for early screening or global recruitment (Mulyani&amp;Pareke,2024). Main limitation-reduced ability to read non-verbal cues and rely on stable technology (Steele, 2022; Oxford HR Support,2025).</a:t>
          </a:r>
          <a:endParaRPr lang="en-US"/>
        </a:p>
      </dgm:t>
    </dgm:pt>
    <dgm:pt modelId="{7DBFFF3E-F09C-4DFF-A48C-DCB0126F8E82}" type="parTrans" cxnId="{39E3C813-8C68-4EAE-A70F-4D9C5AC8D92D}">
      <dgm:prSet/>
      <dgm:spPr/>
      <dgm:t>
        <a:bodyPr/>
        <a:lstStyle/>
        <a:p>
          <a:endParaRPr lang="en-US"/>
        </a:p>
      </dgm:t>
    </dgm:pt>
    <dgm:pt modelId="{A419AF4E-588E-4F71-A163-9A3A9D6F3FCC}" type="sibTrans" cxnId="{39E3C813-8C68-4EAE-A70F-4D9C5AC8D92D}">
      <dgm:prSet/>
      <dgm:spPr/>
      <dgm:t>
        <a:bodyPr/>
        <a:lstStyle/>
        <a:p>
          <a:endParaRPr lang="en-US"/>
        </a:p>
      </dgm:t>
    </dgm:pt>
    <dgm:pt modelId="{4D0C754D-7A3B-444D-ABDC-5A23FCCAC4F9}" type="pres">
      <dgm:prSet presAssocID="{F339BE41-C880-471E-B2B2-1B57006D40D5}" presName="root" presStyleCnt="0">
        <dgm:presLayoutVars>
          <dgm:dir/>
          <dgm:resizeHandles val="exact"/>
        </dgm:presLayoutVars>
      </dgm:prSet>
      <dgm:spPr/>
    </dgm:pt>
    <dgm:pt modelId="{A98140E5-86EE-4397-B2A9-FCDA33F9CE6B}" type="pres">
      <dgm:prSet presAssocID="{6D0CE6C7-D7A3-4D34-A5A5-6177803D67FE}" presName="compNode" presStyleCnt="0"/>
      <dgm:spPr/>
    </dgm:pt>
    <dgm:pt modelId="{D7E10A16-35AB-4C28-8112-FD2F554B5DA0}" type="pres">
      <dgm:prSet presAssocID="{6D0CE6C7-D7A3-4D34-A5A5-6177803D67FE}" presName="iconBgRect" presStyleLbl="bgShp" presStyleIdx="0" presStyleCnt="2"/>
      <dgm:spPr/>
    </dgm:pt>
    <dgm:pt modelId="{A6FC38FE-27ED-486E-A9ED-3C190CD7AC7E}" type="pres">
      <dgm:prSet presAssocID="{6D0CE6C7-D7A3-4D34-A5A5-6177803D67F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047D760B-DEFD-487D-A50D-34FBB8E9503C}" type="pres">
      <dgm:prSet presAssocID="{6D0CE6C7-D7A3-4D34-A5A5-6177803D67FE}" presName="spaceRect" presStyleCnt="0"/>
      <dgm:spPr/>
    </dgm:pt>
    <dgm:pt modelId="{00B64391-2A84-43B1-AFD2-263F63E46505}" type="pres">
      <dgm:prSet presAssocID="{6D0CE6C7-D7A3-4D34-A5A5-6177803D67FE}" presName="textRect" presStyleLbl="revTx" presStyleIdx="0" presStyleCnt="2">
        <dgm:presLayoutVars>
          <dgm:chMax val="1"/>
          <dgm:chPref val="1"/>
        </dgm:presLayoutVars>
      </dgm:prSet>
      <dgm:spPr/>
    </dgm:pt>
    <dgm:pt modelId="{BB10D974-3C2A-459A-AF43-0F73746A7F1E}" type="pres">
      <dgm:prSet presAssocID="{2CD01D88-C7B9-48A9-9AAC-FBABE8FD9347}" presName="sibTrans" presStyleCnt="0"/>
      <dgm:spPr/>
    </dgm:pt>
    <dgm:pt modelId="{9D8B8389-F34B-44C7-9C08-B83229339CB2}" type="pres">
      <dgm:prSet presAssocID="{31DEA460-FFEE-40ED-AA2A-AE58A0AF8BE7}" presName="compNode" presStyleCnt="0"/>
      <dgm:spPr/>
    </dgm:pt>
    <dgm:pt modelId="{A20D7B39-6B42-4C3C-8F95-A66E0F39E641}" type="pres">
      <dgm:prSet presAssocID="{31DEA460-FFEE-40ED-AA2A-AE58A0AF8BE7}" presName="iconBgRect" presStyleLbl="bgShp" presStyleIdx="1" presStyleCnt="2"/>
      <dgm:spPr/>
    </dgm:pt>
    <dgm:pt modelId="{C23734CA-47F0-429F-A2AE-FAA7143D5A12}" type="pres">
      <dgm:prSet presAssocID="{31DEA460-FFEE-40ED-AA2A-AE58A0AF8BE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A920AF7A-5A6D-4D9A-B803-6D1CB1695030}" type="pres">
      <dgm:prSet presAssocID="{31DEA460-FFEE-40ED-AA2A-AE58A0AF8BE7}" presName="spaceRect" presStyleCnt="0"/>
      <dgm:spPr/>
    </dgm:pt>
    <dgm:pt modelId="{AF4DBB31-9D99-4020-9CF1-DC08B408CB84}" type="pres">
      <dgm:prSet presAssocID="{31DEA460-FFEE-40ED-AA2A-AE58A0AF8BE7}" presName="textRect" presStyleLbl="revTx" presStyleIdx="1" presStyleCnt="2">
        <dgm:presLayoutVars>
          <dgm:chMax val="1"/>
          <dgm:chPref val="1"/>
        </dgm:presLayoutVars>
      </dgm:prSet>
      <dgm:spPr/>
    </dgm:pt>
  </dgm:ptLst>
  <dgm:cxnLst>
    <dgm:cxn modelId="{39E3C813-8C68-4EAE-A70F-4D9C5AC8D92D}" srcId="{F339BE41-C880-471E-B2B2-1B57006D40D5}" destId="{31DEA460-FFEE-40ED-AA2A-AE58A0AF8BE7}" srcOrd="1" destOrd="0" parTransId="{7DBFFF3E-F09C-4DFF-A48C-DCB0126F8E82}" sibTransId="{A419AF4E-588E-4F71-A163-9A3A9D6F3FCC}"/>
    <dgm:cxn modelId="{1F366615-862D-430B-95C2-0D69BD93435E}" type="presOf" srcId="{31DEA460-FFEE-40ED-AA2A-AE58A0AF8BE7}" destId="{AF4DBB31-9D99-4020-9CF1-DC08B408CB84}" srcOrd="0" destOrd="0" presId="urn:microsoft.com/office/officeart/2018/5/layout/IconCircleLabelList"/>
    <dgm:cxn modelId="{F8B60B6E-75A9-486F-9CF5-30B187A1A5F5}" type="presOf" srcId="{6D0CE6C7-D7A3-4D34-A5A5-6177803D67FE}" destId="{00B64391-2A84-43B1-AFD2-263F63E46505}" srcOrd="0" destOrd="0" presId="urn:microsoft.com/office/officeart/2018/5/layout/IconCircleLabelList"/>
    <dgm:cxn modelId="{D29F9778-967F-4090-BA86-C89093960A09}" type="presOf" srcId="{F339BE41-C880-471E-B2B2-1B57006D40D5}" destId="{4D0C754D-7A3B-444D-ABDC-5A23FCCAC4F9}" srcOrd="0" destOrd="0" presId="urn:microsoft.com/office/officeart/2018/5/layout/IconCircleLabelList"/>
    <dgm:cxn modelId="{2AD129EE-16BE-491C-8981-566966149637}" srcId="{F339BE41-C880-471E-B2B2-1B57006D40D5}" destId="{6D0CE6C7-D7A3-4D34-A5A5-6177803D67FE}" srcOrd="0" destOrd="0" parTransId="{3EEB275C-B433-4FAB-9B6F-768434FBFB17}" sibTransId="{2CD01D88-C7B9-48A9-9AAC-FBABE8FD9347}"/>
    <dgm:cxn modelId="{075166A8-5FDB-4C0F-8A41-730FB569539D}" type="presParOf" srcId="{4D0C754D-7A3B-444D-ABDC-5A23FCCAC4F9}" destId="{A98140E5-86EE-4397-B2A9-FCDA33F9CE6B}" srcOrd="0" destOrd="0" presId="urn:microsoft.com/office/officeart/2018/5/layout/IconCircleLabelList"/>
    <dgm:cxn modelId="{869A7E59-1F19-4E08-9A9D-D1EB1A94ED85}" type="presParOf" srcId="{A98140E5-86EE-4397-B2A9-FCDA33F9CE6B}" destId="{D7E10A16-35AB-4C28-8112-FD2F554B5DA0}" srcOrd="0" destOrd="0" presId="urn:microsoft.com/office/officeart/2018/5/layout/IconCircleLabelList"/>
    <dgm:cxn modelId="{7B99A07D-4873-4354-925C-C675A5658BF8}" type="presParOf" srcId="{A98140E5-86EE-4397-B2A9-FCDA33F9CE6B}" destId="{A6FC38FE-27ED-486E-A9ED-3C190CD7AC7E}" srcOrd="1" destOrd="0" presId="urn:microsoft.com/office/officeart/2018/5/layout/IconCircleLabelList"/>
    <dgm:cxn modelId="{DAD7A875-6277-4568-BFC2-BCDCA46FAF3A}" type="presParOf" srcId="{A98140E5-86EE-4397-B2A9-FCDA33F9CE6B}" destId="{047D760B-DEFD-487D-A50D-34FBB8E9503C}" srcOrd="2" destOrd="0" presId="urn:microsoft.com/office/officeart/2018/5/layout/IconCircleLabelList"/>
    <dgm:cxn modelId="{E74FA823-E626-409C-86E0-CE8215233C13}" type="presParOf" srcId="{A98140E5-86EE-4397-B2A9-FCDA33F9CE6B}" destId="{00B64391-2A84-43B1-AFD2-263F63E46505}" srcOrd="3" destOrd="0" presId="urn:microsoft.com/office/officeart/2018/5/layout/IconCircleLabelList"/>
    <dgm:cxn modelId="{DF1DF47B-6126-4C25-BCED-3BC4ECBA96E4}" type="presParOf" srcId="{4D0C754D-7A3B-444D-ABDC-5A23FCCAC4F9}" destId="{BB10D974-3C2A-459A-AF43-0F73746A7F1E}" srcOrd="1" destOrd="0" presId="urn:microsoft.com/office/officeart/2018/5/layout/IconCircleLabelList"/>
    <dgm:cxn modelId="{366D392E-64A4-4BFC-8471-BEF0B0D09C97}" type="presParOf" srcId="{4D0C754D-7A3B-444D-ABDC-5A23FCCAC4F9}" destId="{9D8B8389-F34B-44C7-9C08-B83229339CB2}" srcOrd="2" destOrd="0" presId="urn:microsoft.com/office/officeart/2018/5/layout/IconCircleLabelList"/>
    <dgm:cxn modelId="{6D44D119-4724-4D57-A690-887FC35DD75B}" type="presParOf" srcId="{9D8B8389-F34B-44C7-9C08-B83229339CB2}" destId="{A20D7B39-6B42-4C3C-8F95-A66E0F39E641}" srcOrd="0" destOrd="0" presId="urn:microsoft.com/office/officeart/2018/5/layout/IconCircleLabelList"/>
    <dgm:cxn modelId="{4660540E-3A52-463C-A744-2E70AA3BF3C7}" type="presParOf" srcId="{9D8B8389-F34B-44C7-9C08-B83229339CB2}" destId="{C23734CA-47F0-429F-A2AE-FAA7143D5A12}" srcOrd="1" destOrd="0" presId="urn:microsoft.com/office/officeart/2018/5/layout/IconCircleLabelList"/>
    <dgm:cxn modelId="{A2C20A6E-B9E7-4F79-8A2A-1F78980C572A}" type="presParOf" srcId="{9D8B8389-F34B-44C7-9C08-B83229339CB2}" destId="{A920AF7A-5A6D-4D9A-B803-6D1CB1695030}" srcOrd="2" destOrd="0" presId="urn:microsoft.com/office/officeart/2018/5/layout/IconCircleLabelList"/>
    <dgm:cxn modelId="{64AF88AA-46A4-4899-A480-667929AF6C0A}" type="presParOf" srcId="{9D8B8389-F34B-44C7-9C08-B83229339CB2}" destId="{AF4DBB31-9D99-4020-9CF1-DC08B408CB8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B961C3D-EDF2-4B8C-BE45-88DABA090714}"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65C1BDE4-9879-47EB-9A7C-5923575703B8}">
      <dgm:prSet/>
      <dgm:spPr/>
      <dgm:t>
        <a:bodyPr/>
        <a:lstStyle/>
        <a:p>
          <a:r>
            <a:rPr lang="en-US"/>
            <a:t>Evidence-based structured recruitment improves success of transformation hires</a:t>
          </a:r>
        </a:p>
      </dgm:t>
    </dgm:pt>
    <dgm:pt modelId="{FF82303E-EA30-4E10-B26E-CCCEF6752D81}" type="parTrans" cxnId="{815AB9EE-CA5D-4003-9B99-6EF5CAA26FF6}">
      <dgm:prSet/>
      <dgm:spPr/>
      <dgm:t>
        <a:bodyPr/>
        <a:lstStyle/>
        <a:p>
          <a:endParaRPr lang="en-US"/>
        </a:p>
      </dgm:t>
    </dgm:pt>
    <dgm:pt modelId="{3C97DB66-1C87-4C62-9131-48896E9EAE79}" type="sibTrans" cxnId="{815AB9EE-CA5D-4003-9B99-6EF5CAA26FF6}">
      <dgm:prSet/>
      <dgm:spPr/>
      <dgm:t>
        <a:bodyPr/>
        <a:lstStyle/>
        <a:p>
          <a:endParaRPr lang="en-US"/>
        </a:p>
      </dgm:t>
    </dgm:pt>
    <dgm:pt modelId="{E0AB657C-3246-4EFF-9FFD-C63C2404AD26}">
      <dgm:prSet/>
      <dgm:spPr/>
      <dgm:t>
        <a:bodyPr/>
        <a:lstStyle/>
        <a:p>
          <a:r>
            <a:rPr lang="en-GB"/>
            <a:t>Structured process increases fairness</a:t>
          </a:r>
          <a:endParaRPr lang="en-US"/>
        </a:p>
      </dgm:t>
    </dgm:pt>
    <dgm:pt modelId="{F0B3940D-2F78-420D-ACB6-CE3EC624D5E4}" type="parTrans" cxnId="{F6B52273-0AEB-4E76-8C13-541391A4A097}">
      <dgm:prSet/>
      <dgm:spPr/>
      <dgm:t>
        <a:bodyPr/>
        <a:lstStyle/>
        <a:p>
          <a:endParaRPr lang="en-US"/>
        </a:p>
      </dgm:t>
    </dgm:pt>
    <dgm:pt modelId="{49477012-219D-4CF2-AC8F-6E32089ABF9B}" type="sibTrans" cxnId="{F6B52273-0AEB-4E76-8C13-541391A4A097}">
      <dgm:prSet/>
      <dgm:spPr/>
      <dgm:t>
        <a:bodyPr/>
        <a:lstStyle/>
        <a:p>
          <a:endParaRPr lang="en-US"/>
        </a:p>
      </dgm:t>
    </dgm:pt>
    <dgm:pt modelId="{E53DC2D7-9632-4E37-BBB1-6C52712101F5}">
      <dgm:prSet/>
      <dgm:spPr/>
      <dgm:t>
        <a:bodyPr/>
        <a:lstStyle/>
        <a:p>
          <a:r>
            <a:rPr lang="en-GB"/>
            <a:t>Evidence-based selection improves validity</a:t>
          </a:r>
          <a:endParaRPr lang="en-US"/>
        </a:p>
      </dgm:t>
    </dgm:pt>
    <dgm:pt modelId="{A11DAE3B-E6E0-40CC-B54B-CA5A7A1576B9}" type="parTrans" cxnId="{AFDF1E5F-A72D-4CC3-B2C4-A6F32FF18C3E}">
      <dgm:prSet/>
      <dgm:spPr/>
      <dgm:t>
        <a:bodyPr/>
        <a:lstStyle/>
        <a:p>
          <a:endParaRPr lang="en-US"/>
        </a:p>
      </dgm:t>
    </dgm:pt>
    <dgm:pt modelId="{6F257514-039E-4B07-B309-23CC7F6AF9FF}" type="sibTrans" cxnId="{AFDF1E5F-A72D-4CC3-B2C4-A6F32FF18C3E}">
      <dgm:prSet/>
      <dgm:spPr/>
      <dgm:t>
        <a:bodyPr/>
        <a:lstStyle/>
        <a:p>
          <a:endParaRPr lang="en-US"/>
        </a:p>
      </dgm:t>
    </dgm:pt>
    <dgm:pt modelId="{B155FEB6-EDE2-446A-9EBD-595C0DF1D8B8}">
      <dgm:prSet/>
      <dgm:spPr/>
      <dgm:t>
        <a:bodyPr/>
        <a:lstStyle/>
        <a:p>
          <a:r>
            <a:rPr lang="en-GB"/>
            <a:t>(CIPD, 2024)</a:t>
          </a:r>
          <a:endParaRPr lang="en-US"/>
        </a:p>
      </dgm:t>
    </dgm:pt>
    <dgm:pt modelId="{9E8667BE-6A87-436C-927C-A98CB4DCB86B}" type="parTrans" cxnId="{DDDF75EA-7F6A-467C-811D-AE229C798537}">
      <dgm:prSet/>
      <dgm:spPr/>
      <dgm:t>
        <a:bodyPr/>
        <a:lstStyle/>
        <a:p>
          <a:endParaRPr lang="en-US"/>
        </a:p>
      </dgm:t>
    </dgm:pt>
    <dgm:pt modelId="{29CA902B-15B8-42B6-A797-F6D60221EBA6}" type="sibTrans" cxnId="{DDDF75EA-7F6A-467C-811D-AE229C798537}">
      <dgm:prSet/>
      <dgm:spPr/>
      <dgm:t>
        <a:bodyPr/>
        <a:lstStyle/>
        <a:p>
          <a:endParaRPr lang="en-US"/>
        </a:p>
      </dgm:t>
    </dgm:pt>
    <dgm:pt modelId="{4E096C2F-8448-46B8-A50A-C7257BB69258}" type="pres">
      <dgm:prSet presAssocID="{5B961C3D-EDF2-4B8C-BE45-88DABA090714}" presName="root" presStyleCnt="0">
        <dgm:presLayoutVars>
          <dgm:dir/>
          <dgm:resizeHandles val="exact"/>
        </dgm:presLayoutVars>
      </dgm:prSet>
      <dgm:spPr/>
    </dgm:pt>
    <dgm:pt modelId="{E5FDA976-A09F-4CAE-BDF4-CB0D9756EBA6}" type="pres">
      <dgm:prSet presAssocID="{5B961C3D-EDF2-4B8C-BE45-88DABA090714}" presName="container" presStyleCnt="0">
        <dgm:presLayoutVars>
          <dgm:dir/>
          <dgm:resizeHandles val="exact"/>
        </dgm:presLayoutVars>
      </dgm:prSet>
      <dgm:spPr/>
    </dgm:pt>
    <dgm:pt modelId="{F5CBCC07-92C2-4E1C-B160-F4875B549B85}" type="pres">
      <dgm:prSet presAssocID="{65C1BDE4-9879-47EB-9A7C-5923575703B8}" presName="compNode" presStyleCnt="0"/>
      <dgm:spPr/>
    </dgm:pt>
    <dgm:pt modelId="{2CC774AD-BF28-41B5-B441-BE8339BEF856}" type="pres">
      <dgm:prSet presAssocID="{65C1BDE4-9879-47EB-9A7C-5923575703B8}" presName="iconBgRect" presStyleLbl="bgShp" presStyleIdx="0" presStyleCnt="4"/>
      <dgm:spPr/>
    </dgm:pt>
    <dgm:pt modelId="{D805D376-B355-4351-8E4D-386CA71ABA26}" type="pres">
      <dgm:prSet presAssocID="{65C1BDE4-9879-47EB-9A7C-5923575703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0BFE8D7F-2E26-4D57-B221-77ED4D33C941}" type="pres">
      <dgm:prSet presAssocID="{65C1BDE4-9879-47EB-9A7C-5923575703B8}" presName="spaceRect" presStyleCnt="0"/>
      <dgm:spPr/>
    </dgm:pt>
    <dgm:pt modelId="{6A1C96C1-CE72-4CA7-841A-B2D0233EFD54}" type="pres">
      <dgm:prSet presAssocID="{65C1BDE4-9879-47EB-9A7C-5923575703B8}" presName="textRect" presStyleLbl="revTx" presStyleIdx="0" presStyleCnt="4">
        <dgm:presLayoutVars>
          <dgm:chMax val="1"/>
          <dgm:chPref val="1"/>
        </dgm:presLayoutVars>
      </dgm:prSet>
      <dgm:spPr/>
    </dgm:pt>
    <dgm:pt modelId="{B05E5AE6-1DE2-4689-8EA5-6C1FB8A3EE19}" type="pres">
      <dgm:prSet presAssocID="{3C97DB66-1C87-4C62-9131-48896E9EAE79}" presName="sibTrans" presStyleLbl="sibTrans2D1" presStyleIdx="0" presStyleCnt="0"/>
      <dgm:spPr/>
    </dgm:pt>
    <dgm:pt modelId="{2758436C-3146-4ECD-A90A-35F98482BBA5}" type="pres">
      <dgm:prSet presAssocID="{E0AB657C-3246-4EFF-9FFD-C63C2404AD26}" presName="compNode" presStyleCnt="0"/>
      <dgm:spPr/>
    </dgm:pt>
    <dgm:pt modelId="{77BCB2AA-4673-45F2-938E-19E5284F187D}" type="pres">
      <dgm:prSet presAssocID="{E0AB657C-3246-4EFF-9FFD-C63C2404AD26}" presName="iconBgRect" presStyleLbl="bgShp" presStyleIdx="1" presStyleCnt="4"/>
      <dgm:spPr/>
    </dgm:pt>
    <dgm:pt modelId="{D66F9936-C4A7-4C1A-A101-46888AC038F8}" type="pres">
      <dgm:prSet presAssocID="{E0AB657C-3246-4EFF-9FFD-C63C2404AD2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FF9A312E-C7D5-4752-AE7C-E022E0B63B67}" type="pres">
      <dgm:prSet presAssocID="{E0AB657C-3246-4EFF-9FFD-C63C2404AD26}" presName="spaceRect" presStyleCnt="0"/>
      <dgm:spPr/>
    </dgm:pt>
    <dgm:pt modelId="{A4B891E2-BB5B-4CB2-98E5-75995B84196F}" type="pres">
      <dgm:prSet presAssocID="{E0AB657C-3246-4EFF-9FFD-C63C2404AD26}" presName="textRect" presStyleLbl="revTx" presStyleIdx="1" presStyleCnt="4">
        <dgm:presLayoutVars>
          <dgm:chMax val="1"/>
          <dgm:chPref val="1"/>
        </dgm:presLayoutVars>
      </dgm:prSet>
      <dgm:spPr/>
    </dgm:pt>
    <dgm:pt modelId="{704B0B73-970A-463D-A5B8-563B33B6B856}" type="pres">
      <dgm:prSet presAssocID="{49477012-219D-4CF2-AC8F-6E32089ABF9B}" presName="sibTrans" presStyleLbl="sibTrans2D1" presStyleIdx="0" presStyleCnt="0"/>
      <dgm:spPr/>
    </dgm:pt>
    <dgm:pt modelId="{97A7FE80-9D02-496C-A7F7-A2E4C71CD646}" type="pres">
      <dgm:prSet presAssocID="{E53DC2D7-9632-4E37-BBB1-6C52712101F5}" presName="compNode" presStyleCnt="0"/>
      <dgm:spPr/>
    </dgm:pt>
    <dgm:pt modelId="{E52CF45D-A7B3-4F48-8EA7-BE48342CA0AA}" type="pres">
      <dgm:prSet presAssocID="{E53DC2D7-9632-4E37-BBB1-6C52712101F5}" presName="iconBgRect" presStyleLbl="bgShp" presStyleIdx="2" presStyleCnt="4"/>
      <dgm:spPr/>
    </dgm:pt>
    <dgm:pt modelId="{AC71E77A-E6AA-45BD-890E-7E750CA73BA9}" type="pres">
      <dgm:prSet presAssocID="{E53DC2D7-9632-4E37-BBB1-6C52712101F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E81196EE-5C05-414C-8311-45829AA15C5F}" type="pres">
      <dgm:prSet presAssocID="{E53DC2D7-9632-4E37-BBB1-6C52712101F5}" presName="spaceRect" presStyleCnt="0"/>
      <dgm:spPr/>
    </dgm:pt>
    <dgm:pt modelId="{4D8A8B2D-A3E1-4E3B-B67B-0CE6C9CF0A5D}" type="pres">
      <dgm:prSet presAssocID="{E53DC2D7-9632-4E37-BBB1-6C52712101F5}" presName="textRect" presStyleLbl="revTx" presStyleIdx="2" presStyleCnt="4">
        <dgm:presLayoutVars>
          <dgm:chMax val="1"/>
          <dgm:chPref val="1"/>
        </dgm:presLayoutVars>
      </dgm:prSet>
      <dgm:spPr/>
    </dgm:pt>
    <dgm:pt modelId="{C35B5C3C-0810-4EFF-8FF2-DBAF7E24E2D2}" type="pres">
      <dgm:prSet presAssocID="{6F257514-039E-4B07-B309-23CC7F6AF9FF}" presName="sibTrans" presStyleLbl="sibTrans2D1" presStyleIdx="0" presStyleCnt="0"/>
      <dgm:spPr/>
    </dgm:pt>
    <dgm:pt modelId="{E38CD638-69BA-493F-BC8A-8757133D4B85}" type="pres">
      <dgm:prSet presAssocID="{B155FEB6-EDE2-446A-9EBD-595C0DF1D8B8}" presName="compNode" presStyleCnt="0"/>
      <dgm:spPr/>
    </dgm:pt>
    <dgm:pt modelId="{D41B7680-9ADE-40D3-8680-5991ABB773DD}" type="pres">
      <dgm:prSet presAssocID="{B155FEB6-EDE2-446A-9EBD-595C0DF1D8B8}" presName="iconBgRect" presStyleLbl="bgShp" presStyleIdx="3" presStyleCnt="4"/>
      <dgm:spPr/>
    </dgm:pt>
    <dgm:pt modelId="{22B1C1C3-2885-432A-AA72-A14EAEAC990C}" type="pres">
      <dgm:prSet presAssocID="{B155FEB6-EDE2-446A-9EBD-595C0DF1D8B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gon Dance"/>
        </a:ext>
      </dgm:extLst>
    </dgm:pt>
    <dgm:pt modelId="{DBDE747C-6CC0-4231-AC09-16063392838B}" type="pres">
      <dgm:prSet presAssocID="{B155FEB6-EDE2-446A-9EBD-595C0DF1D8B8}" presName="spaceRect" presStyleCnt="0"/>
      <dgm:spPr/>
    </dgm:pt>
    <dgm:pt modelId="{DA2EC96F-900A-42AC-A18D-4C3886025540}" type="pres">
      <dgm:prSet presAssocID="{B155FEB6-EDE2-446A-9EBD-595C0DF1D8B8}" presName="textRect" presStyleLbl="revTx" presStyleIdx="3" presStyleCnt="4">
        <dgm:presLayoutVars>
          <dgm:chMax val="1"/>
          <dgm:chPref val="1"/>
        </dgm:presLayoutVars>
      </dgm:prSet>
      <dgm:spPr/>
    </dgm:pt>
  </dgm:ptLst>
  <dgm:cxnLst>
    <dgm:cxn modelId="{269EA000-65A8-43AE-AA4C-91202958C696}" type="presOf" srcId="{B155FEB6-EDE2-446A-9EBD-595C0DF1D8B8}" destId="{DA2EC96F-900A-42AC-A18D-4C3886025540}" srcOrd="0" destOrd="0" presId="urn:microsoft.com/office/officeart/2018/2/layout/IconCircleList"/>
    <dgm:cxn modelId="{4C1BB238-B795-43DD-B3EA-FE6B40963056}" type="presOf" srcId="{6F257514-039E-4B07-B309-23CC7F6AF9FF}" destId="{C35B5C3C-0810-4EFF-8FF2-DBAF7E24E2D2}" srcOrd="0" destOrd="0" presId="urn:microsoft.com/office/officeart/2018/2/layout/IconCircleList"/>
    <dgm:cxn modelId="{AFDF1E5F-A72D-4CC3-B2C4-A6F32FF18C3E}" srcId="{5B961C3D-EDF2-4B8C-BE45-88DABA090714}" destId="{E53DC2D7-9632-4E37-BBB1-6C52712101F5}" srcOrd="2" destOrd="0" parTransId="{A11DAE3B-E6E0-40CC-B54B-CA5A7A1576B9}" sibTransId="{6F257514-039E-4B07-B309-23CC7F6AF9FF}"/>
    <dgm:cxn modelId="{F6B52273-0AEB-4E76-8C13-541391A4A097}" srcId="{5B961C3D-EDF2-4B8C-BE45-88DABA090714}" destId="{E0AB657C-3246-4EFF-9FFD-C63C2404AD26}" srcOrd="1" destOrd="0" parTransId="{F0B3940D-2F78-420D-ACB6-CE3EC624D5E4}" sibTransId="{49477012-219D-4CF2-AC8F-6E32089ABF9B}"/>
    <dgm:cxn modelId="{91E219AB-873B-4DF5-B0C8-5075FCDA041E}" type="presOf" srcId="{49477012-219D-4CF2-AC8F-6E32089ABF9B}" destId="{704B0B73-970A-463D-A5B8-563B33B6B856}" srcOrd="0" destOrd="0" presId="urn:microsoft.com/office/officeart/2018/2/layout/IconCircleList"/>
    <dgm:cxn modelId="{DDF42AAB-7022-4347-872A-A71A68D116C3}" type="presOf" srcId="{E53DC2D7-9632-4E37-BBB1-6C52712101F5}" destId="{4D8A8B2D-A3E1-4E3B-B67B-0CE6C9CF0A5D}" srcOrd="0" destOrd="0" presId="urn:microsoft.com/office/officeart/2018/2/layout/IconCircleList"/>
    <dgm:cxn modelId="{D82584C5-8344-4DBE-A1EE-D1EEDB730C2B}" type="presOf" srcId="{5B961C3D-EDF2-4B8C-BE45-88DABA090714}" destId="{4E096C2F-8448-46B8-A50A-C7257BB69258}" srcOrd="0" destOrd="0" presId="urn:microsoft.com/office/officeart/2018/2/layout/IconCircleList"/>
    <dgm:cxn modelId="{CBA2B5DE-32D2-4879-A144-13DD90940743}" type="presOf" srcId="{E0AB657C-3246-4EFF-9FFD-C63C2404AD26}" destId="{A4B891E2-BB5B-4CB2-98E5-75995B84196F}" srcOrd="0" destOrd="0" presId="urn:microsoft.com/office/officeart/2018/2/layout/IconCircleList"/>
    <dgm:cxn modelId="{EEDE52E1-B5DD-4CFC-A246-A36BBC15A173}" type="presOf" srcId="{65C1BDE4-9879-47EB-9A7C-5923575703B8}" destId="{6A1C96C1-CE72-4CA7-841A-B2D0233EFD54}" srcOrd="0" destOrd="0" presId="urn:microsoft.com/office/officeart/2018/2/layout/IconCircleList"/>
    <dgm:cxn modelId="{DDDF75EA-7F6A-467C-811D-AE229C798537}" srcId="{5B961C3D-EDF2-4B8C-BE45-88DABA090714}" destId="{B155FEB6-EDE2-446A-9EBD-595C0DF1D8B8}" srcOrd="3" destOrd="0" parTransId="{9E8667BE-6A87-436C-927C-A98CB4DCB86B}" sibTransId="{29CA902B-15B8-42B6-A797-F6D60221EBA6}"/>
    <dgm:cxn modelId="{815AB9EE-CA5D-4003-9B99-6EF5CAA26FF6}" srcId="{5B961C3D-EDF2-4B8C-BE45-88DABA090714}" destId="{65C1BDE4-9879-47EB-9A7C-5923575703B8}" srcOrd="0" destOrd="0" parTransId="{FF82303E-EA30-4E10-B26E-CCCEF6752D81}" sibTransId="{3C97DB66-1C87-4C62-9131-48896E9EAE79}"/>
    <dgm:cxn modelId="{B7649CF9-DC15-4327-A096-CCF5AF726575}" type="presOf" srcId="{3C97DB66-1C87-4C62-9131-48896E9EAE79}" destId="{B05E5AE6-1DE2-4689-8EA5-6C1FB8A3EE19}" srcOrd="0" destOrd="0" presId="urn:microsoft.com/office/officeart/2018/2/layout/IconCircleList"/>
    <dgm:cxn modelId="{19361594-06FF-48A2-BF98-E436BD39B5C6}" type="presParOf" srcId="{4E096C2F-8448-46B8-A50A-C7257BB69258}" destId="{E5FDA976-A09F-4CAE-BDF4-CB0D9756EBA6}" srcOrd="0" destOrd="0" presId="urn:microsoft.com/office/officeart/2018/2/layout/IconCircleList"/>
    <dgm:cxn modelId="{666DE2BC-E235-4F82-BD8A-8197B900904C}" type="presParOf" srcId="{E5FDA976-A09F-4CAE-BDF4-CB0D9756EBA6}" destId="{F5CBCC07-92C2-4E1C-B160-F4875B549B85}" srcOrd="0" destOrd="0" presId="urn:microsoft.com/office/officeart/2018/2/layout/IconCircleList"/>
    <dgm:cxn modelId="{D8C5F3C0-7BD2-4012-84CB-0892A9F1B91C}" type="presParOf" srcId="{F5CBCC07-92C2-4E1C-B160-F4875B549B85}" destId="{2CC774AD-BF28-41B5-B441-BE8339BEF856}" srcOrd="0" destOrd="0" presId="urn:microsoft.com/office/officeart/2018/2/layout/IconCircleList"/>
    <dgm:cxn modelId="{00816005-4133-41E0-8089-EC80B3F1491A}" type="presParOf" srcId="{F5CBCC07-92C2-4E1C-B160-F4875B549B85}" destId="{D805D376-B355-4351-8E4D-386CA71ABA26}" srcOrd="1" destOrd="0" presId="urn:microsoft.com/office/officeart/2018/2/layout/IconCircleList"/>
    <dgm:cxn modelId="{37CECC6B-AEB5-437F-9E04-19752905DD78}" type="presParOf" srcId="{F5CBCC07-92C2-4E1C-B160-F4875B549B85}" destId="{0BFE8D7F-2E26-4D57-B221-77ED4D33C941}" srcOrd="2" destOrd="0" presId="urn:microsoft.com/office/officeart/2018/2/layout/IconCircleList"/>
    <dgm:cxn modelId="{3124673C-FA4E-4FD2-98D8-DA9872760FA8}" type="presParOf" srcId="{F5CBCC07-92C2-4E1C-B160-F4875B549B85}" destId="{6A1C96C1-CE72-4CA7-841A-B2D0233EFD54}" srcOrd="3" destOrd="0" presId="urn:microsoft.com/office/officeart/2018/2/layout/IconCircleList"/>
    <dgm:cxn modelId="{D6FBDDEE-AB9A-4B78-9B6C-D18143B9F717}" type="presParOf" srcId="{E5FDA976-A09F-4CAE-BDF4-CB0D9756EBA6}" destId="{B05E5AE6-1DE2-4689-8EA5-6C1FB8A3EE19}" srcOrd="1" destOrd="0" presId="urn:microsoft.com/office/officeart/2018/2/layout/IconCircleList"/>
    <dgm:cxn modelId="{8C22EA6C-C416-40E2-8A66-F60359B6553C}" type="presParOf" srcId="{E5FDA976-A09F-4CAE-BDF4-CB0D9756EBA6}" destId="{2758436C-3146-4ECD-A90A-35F98482BBA5}" srcOrd="2" destOrd="0" presId="urn:microsoft.com/office/officeart/2018/2/layout/IconCircleList"/>
    <dgm:cxn modelId="{BA03F850-9A21-4244-B875-52010492B6E0}" type="presParOf" srcId="{2758436C-3146-4ECD-A90A-35F98482BBA5}" destId="{77BCB2AA-4673-45F2-938E-19E5284F187D}" srcOrd="0" destOrd="0" presId="urn:microsoft.com/office/officeart/2018/2/layout/IconCircleList"/>
    <dgm:cxn modelId="{2AD131CF-92B1-49AB-9DB4-C22FEAF0C446}" type="presParOf" srcId="{2758436C-3146-4ECD-A90A-35F98482BBA5}" destId="{D66F9936-C4A7-4C1A-A101-46888AC038F8}" srcOrd="1" destOrd="0" presId="urn:microsoft.com/office/officeart/2018/2/layout/IconCircleList"/>
    <dgm:cxn modelId="{4F25C033-BB6D-404B-8F0F-72BCCF894749}" type="presParOf" srcId="{2758436C-3146-4ECD-A90A-35F98482BBA5}" destId="{FF9A312E-C7D5-4752-AE7C-E022E0B63B67}" srcOrd="2" destOrd="0" presId="urn:microsoft.com/office/officeart/2018/2/layout/IconCircleList"/>
    <dgm:cxn modelId="{C0C36394-CB66-4E59-9B81-AA1CF8407F36}" type="presParOf" srcId="{2758436C-3146-4ECD-A90A-35F98482BBA5}" destId="{A4B891E2-BB5B-4CB2-98E5-75995B84196F}" srcOrd="3" destOrd="0" presId="urn:microsoft.com/office/officeart/2018/2/layout/IconCircleList"/>
    <dgm:cxn modelId="{59B005ED-6078-4E94-B878-1DB881E9302C}" type="presParOf" srcId="{E5FDA976-A09F-4CAE-BDF4-CB0D9756EBA6}" destId="{704B0B73-970A-463D-A5B8-563B33B6B856}" srcOrd="3" destOrd="0" presId="urn:microsoft.com/office/officeart/2018/2/layout/IconCircleList"/>
    <dgm:cxn modelId="{C8AB4E56-8073-43CB-A72F-F9F6F1DA758E}" type="presParOf" srcId="{E5FDA976-A09F-4CAE-BDF4-CB0D9756EBA6}" destId="{97A7FE80-9D02-496C-A7F7-A2E4C71CD646}" srcOrd="4" destOrd="0" presId="urn:microsoft.com/office/officeart/2018/2/layout/IconCircleList"/>
    <dgm:cxn modelId="{E3C1B2FB-D9E9-4FB8-9382-D5C93836C4A1}" type="presParOf" srcId="{97A7FE80-9D02-496C-A7F7-A2E4C71CD646}" destId="{E52CF45D-A7B3-4F48-8EA7-BE48342CA0AA}" srcOrd="0" destOrd="0" presId="urn:microsoft.com/office/officeart/2018/2/layout/IconCircleList"/>
    <dgm:cxn modelId="{6A945848-DC82-4D61-A4FB-38489F680764}" type="presParOf" srcId="{97A7FE80-9D02-496C-A7F7-A2E4C71CD646}" destId="{AC71E77A-E6AA-45BD-890E-7E750CA73BA9}" srcOrd="1" destOrd="0" presId="urn:microsoft.com/office/officeart/2018/2/layout/IconCircleList"/>
    <dgm:cxn modelId="{9DDC3450-D8D9-4A3A-B18B-06A449837D50}" type="presParOf" srcId="{97A7FE80-9D02-496C-A7F7-A2E4C71CD646}" destId="{E81196EE-5C05-414C-8311-45829AA15C5F}" srcOrd="2" destOrd="0" presId="urn:microsoft.com/office/officeart/2018/2/layout/IconCircleList"/>
    <dgm:cxn modelId="{F6ED2692-A11C-4B52-8F5C-A64C68574FBA}" type="presParOf" srcId="{97A7FE80-9D02-496C-A7F7-A2E4C71CD646}" destId="{4D8A8B2D-A3E1-4E3B-B67B-0CE6C9CF0A5D}" srcOrd="3" destOrd="0" presId="urn:microsoft.com/office/officeart/2018/2/layout/IconCircleList"/>
    <dgm:cxn modelId="{ABCCD610-C288-4F2D-BB61-54B78094F472}" type="presParOf" srcId="{E5FDA976-A09F-4CAE-BDF4-CB0D9756EBA6}" destId="{C35B5C3C-0810-4EFF-8FF2-DBAF7E24E2D2}" srcOrd="5" destOrd="0" presId="urn:microsoft.com/office/officeart/2018/2/layout/IconCircleList"/>
    <dgm:cxn modelId="{9A8BC88D-6712-4E1F-A8C7-130F4B4EC7FF}" type="presParOf" srcId="{E5FDA976-A09F-4CAE-BDF4-CB0D9756EBA6}" destId="{E38CD638-69BA-493F-BC8A-8757133D4B85}" srcOrd="6" destOrd="0" presId="urn:microsoft.com/office/officeart/2018/2/layout/IconCircleList"/>
    <dgm:cxn modelId="{79B3CF38-30E0-4058-B745-A5F8F72CABA8}" type="presParOf" srcId="{E38CD638-69BA-493F-BC8A-8757133D4B85}" destId="{D41B7680-9ADE-40D3-8680-5991ABB773DD}" srcOrd="0" destOrd="0" presId="urn:microsoft.com/office/officeart/2018/2/layout/IconCircleList"/>
    <dgm:cxn modelId="{682AF2C7-145F-4454-BF77-7E34B2BC60BF}" type="presParOf" srcId="{E38CD638-69BA-493F-BC8A-8757133D4B85}" destId="{22B1C1C3-2885-432A-AA72-A14EAEAC990C}" srcOrd="1" destOrd="0" presId="urn:microsoft.com/office/officeart/2018/2/layout/IconCircleList"/>
    <dgm:cxn modelId="{D96CC150-5F0C-4FE6-A66A-49EC4CDA616F}" type="presParOf" srcId="{E38CD638-69BA-493F-BC8A-8757133D4B85}" destId="{DBDE747C-6CC0-4231-AC09-16063392838B}" srcOrd="2" destOrd="0" presId="urn:microsoft.com/office/officeart/2018/2/layout/IconCircleList"/>
    <dgm:cxn modelId="{3E7BF4CA-C5FD-4438-B740-5781CC43DB63}" type="presParOf" srcId="{E38CD638-69BA-493F-BC8A-8757133D4B85}" destId="{DA2EC96F-900A-42AC-A18D-4C388602554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F51CB0-DA29-450A-9ED3-B868C0BDCD22}">
      <dsp:nvSpPr>
        <dsp:cNvPr id="0" name=""/>
        <dsp:cNvSpPr/>
      </dsp:nvSpPr>
      <dsp:spPr>
        <a:xfrm>
          <a:off x="0" y="1901"/>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7D486-88B8-4480-91EE-77E0F827C571}">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82F79D-6C06-4887-8CD5-49C4E43351E3}">
      <dsp:nvSpPr>
        <dsp:cNvPr id="0" name=""/>
        <dsp:cNvSpPr/>
      </dsp:nvSpPr>
      <dsp:spPr>
        <a:xfrm>
          <a:off x="935949" y="1901"/>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11200">
            <a:lnSpc>
              <a:spcPct val="90000"/>
            </a:lnSpc>
            <a:spcBef>
              <a:spcPct val="0"/>
            </a:spcBef>
            <a:spcAft>
              <a:spcPct val="35000"/>
            </a:spcAft>
            <a:buNone/>
          </a:pPr>
          <a:r>
            <a:rPr lang="en-GB" sz="1600" b="1" kern="1200"/>
            <a:t>Programme</a:t>
          </a:r>
          <a:r>
            <a:rPr lang="en-GB" sz="1600" kern="1200"/>
            <a:t>: BA for the Workplace (Hons) Leadership and Management Skills</a:t>
          </a:r>
          <a:endParaRPr lang="en-US" sz="1600" kern="1200"/>
        </a:p>
      </dsp:txBody>
      <dsp:txXfrm>
        <a:off x="935949" y="1901"/>
        <a:ext cx="3790251" cy="810345"/>
      </dsp:txXfrm>
    </dsp:sp>
    <dsp:sp modelId="{AA3FF55B-DD91-45D1-8A6A-5FE5165A3C42}">
      <dsp:nvSpPr>
        <dsp:cNvPr id="0" name=""/>
        <dsp:cNvSpPr/>
      </dsp:nvSpPr>
      <dsp:spPr>
        <a:xfrm>
          <a:off x="0" y="1014833"/>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029715-547B-4C81-9DEC-41E07BA81714}">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31071F-EE6B-44A4-81BC-804F6D1B49BC}">
      <dsp:nvSpPr>
        <dsp:cNvPr id="0" name=""/>
        <dsp:cNvSpPr/>
      </dsp:nvSpPr>
      <dsp:spPr>
        <a:xfrm>
          <a:off x="935949" y="1014833"/>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11200">
            <a:lnSpc>
              <a:spcPct val="90000"/>
            </a:lnSpc>
            <a:spcBef>
              <a:spcPct val="0"/>
            </a:spcBef>
            <a:spcAft>
              <a:spcPct val="35000"/>
            </a:spcAft>
            <a:buNone/>
          </a:pPr>
          <a:r>
            <a:rPr lang="en-GB" sz="1600" b="1" kern="1200"/>
            <a:t>Module: </a:t>
          </a:r>
          <a:r>
            <a:rPr lang="en-GB" sz="1600" kern="1200"/>
            <a:t>Developing and Managing Individuals and Team </a:t>
          </a:r>
          <a:endParaRPr lang="en-US" sz="1600" kern="1200"/>
        </a:p>
      </dsp:txBody>
      <dsp:txXfrm>
        <a:off x="935949" y="1014833"/>
        <a:ext cx="3790251" cy="810345"/>
      </dsp:txXfrm>
    </dsp:sp>
    <dsp:sp modelId="{A7485321-1FC9-48D7-B768-8C6AA005BC4B}">
      <dsp:nvSpPr>
        <dsp:cNvPr id="0" name=""/>
        <dsp:cNvSpPr/>
      </dsp:nvSpPr>
      <dsp:spPr>
        <a:xfrm>
          <a:off x="0" y="2027765"/>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05DD1-322B-40ED-A41C-2BBCE6B0F932}">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D71D23-72D5-4DB0-8C51-52644AF82FFA}">
      <dsp:nvSpPr>
        <dsp:cNvPr id="0" name=""/>
        <dsp:cNvSpPr/>
      </dsp:nvSpPr>
      <dsp:spPr>
        <a:xfrm>
          <a:off x="935949" y="2027765"/>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11200">
            <a:lnSpc>
              <a:spcPct val="90000"/>
            </a:lnSpc>
            <a:spcBef>
              <a:spcPct val="0"/>
            </a:spcBef>
            <a:spcAft>
              <a:spcPct val="35000"/>
            </a:spcAft>
            <a:buNone/>
          </a:pPr>
          <a:r>
            <a:rPr lang="en-GB" sz="1600" kern="1200"/>
            <a:t>Module code: LCLM5002</a:t>
          </a:r>
          <a:endParaRPr lang="en-US" sz="1600" kern="1200"/>
        </a:p>
      </dsp:txBody>
      <dsp:txXfrm>
        <a:off x="935949" y="2027765"/>
        <a:ext cx="3790251" cy="810345"/>
      </dsp:txXfrm>
    </dsp:sp>
    <dsp:sp modelId="{87FC4765-1F39-4065-BBEB-DAE448CC8E11}">
      <dsp:nvSpPr>
        <dsp:cNvPr id="0" name=""/>
        <dsp:cNvSpPr/>
      </dsp:nvSpPr>
      <dsp:spPr>
        <a:xfrm>
          <a:off x="0" y="3040697"/>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44DF2-819C-410E-97A2-0108D0499CEA}">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D09A41-D283-4F75-8A6B-B74A8DE5E396}">
      <dsp:nvSpPr>
        <dsp:cNvPr id="0" name=""/>
        <dsp:cNvSpPr/>
      </dsp:nvSpPr>
      <dsp:spPr>
        <a:xfrm>
          <a:off x="935949" y="3040697"/>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11200">
            <a:lnSpc>
              <a:spcPct val="90000"/>
            </a:lnSpc>
            <a:spcBef>
              <a:spcPct val="0"/>
            </a:spcBef>
            <a:spcAft>
              <a:spcPct val="35000"/>
            </a:spcAft>
            <a:buNone/>
          </a:pPr>
          <a:r>
            <a:rPr lang="en-GB" sz="1600" kern="1200"/>
            <a:t>Assignment Title: Component 1-Individual Presentation</a:t>
          </a:r>
          <a:endParaRPr lang="en-US" sz="1600" kern="1200"/>
        </a:p>
      </dsp:txBody>
      <dsp:txXfrm>
        <a:off x="935949" y="3040697"/>
        <a:ext cx="3790251" cy="810345"/>
      </dsp:txXfrm>
    </dsp:sp>
    <dsp:sp modelId="{24E4B2BB-3C59-49B1-8F15-A1BFBA9171FB}">
      <dsp:nvSpPr>
        <dsp:cNvPr id="0" name=""/>
        <dsp:cNvSpPr/>
      </dsp:nvSpPr>
      <dsp:spPr>
        <a:xfrm>
          <a:off x="0" y="4053629"/>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4C7F4-2781-4E1E-8BF1-2F3A1A59EC8D}">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99A039-54A7-437D-BD44-0AE29E3ECCC4}">
      <dsp:nvSpPr>
        <dsp:cNvPr id="0" name=""/>
        <dsp:cNvSpPr/>
      </dsp:nvSpPr>
      <dsp:spPr>
        <a:xfrm>
          <a:off x="935949" y="4053629"/>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11200">
            <a:lnSpc>
              <a:spcPct val="90000"/>
            </a:lnSpc>
            <a:spcBef>
              <a:spcPct val="0"/>
            </a:spcBef>
            <a:spcAft>
              <a:spcPct val="35000"/>
            </a:spcAft>
            <a:buNone/>
          </a:pPr>
          <a:r>
            <a:rPr lang="en-GB" sz="1600" kern="1200"/>
            <a:t>Student ID: 2336464</a:t>
          </a:r>
          <a:endParaRPr lang="en-US" sz="1600" kern="1200"/>
        </a:p>
      </dsp:txBody>
      <dsp:txXfrm>
        <a:off x="935949" y="4053629"/>
        <a:ext cx="3790251" cy="810345"/>
      </dsp:txXfrm>
    </dsp:sp>
    <dsp:sp modelId="{AC0FA6C6-2BC9-477A-8A4C-3097E73622A1}">
      <dsp:nvSpPr>
        <dsp:cNvPr id="0" name=""/>
        <dsp:cNvSpPr/>
      </dsp:nvSpPr>
      <dsp:spPr>
        <a:xfrm>
          <a:off x="0" y="5066561"/>
          <a:ext cx="47262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E0184B-BE51-4591-B4BB-4A73B5284B00}">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C02247-CCAB-4B8E-BB76-7946F00CE15E}">
      <dsp:nvSpPr>
        <dsp:cNvPr id="0" name=""/>
        <dsp:cNvSpPr/>
      </dsp:nvSpPr>
      <dsp:spPr>
        <a:xfrm>
          <a:off x="935949" y="5066561"/>
          <a:ext cx="37902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11200">
            <a:lnSpc>
              <a:spcPct val="90000"/>
            </a:lnSpc>
            <a:spcBef>
              <a:spcPct val="0"/>
            </a:spcBef>
            <a:spcAft>
              <a:spcPct val="35000"/>
            </a:spcAft>
            <a:buNone/>
          </a:pPr>
          <a:r>
            <a:rPr lang="en-GB" sz="1600" kern="1200"/>
            <a:t>Student name: Natalia Potapenko</a:t>
          </a:r>
          <a:endParaRPr lang="en-US" sz="1600" kern="1200"/>
        </a:p>
      </dsp:txBody>
      <dsp:txXfrm>
        <a:off x="935949" y="5066561"/>
        <a:ext cx="3790251" cy="8103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B267E3-9E9A-4563-92B7-9551A21C335B}">
      <dsp:nvSpPr>
        <dsp:cNvPr id="0" name=""/>
        <dsp:cNvSpPr/>
      </dsp:nvSpPr>
      <dsp:spPr>
        <a:xfrm>
          <a:off x="0" y="1764"/>
          <a:ext cx="3485179"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B328C060-7F69-422D-BF86-C05E88CE5017}">
      <dsp:nvSpPr>
        <dsp:cNvPr id="0" name=""/>
        <dsp:cNvSpPr/>
      </dsp:nvSpPr>
      <dsp:spPr>
        <a:xfrm>
          <a:off x="0" y="1764"/>
          <a:ext cx="3485179" cy="328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1.Intro to Wella1</a:t>
          </a:r>
        </a:p>
      </dsp:txBody>
      <dsp:txXfrm>
        <a:off x="0" y="1764"/>
        <a:ext cx="3485179" cy="328147"/>
      </dsp:txXfrm>
    </dsp:sp>
    <dsp:sp modelId="{B59485DA-D9F6-4539-B4CC-678A2D61B6EF}">
      <dsp:nvSpPr>
        <dsp:cNvPr id="0" name=""/>
        <dsp:cNvSpPr/>
      </dsp:nvSpPr>
      <dsp:spPr>
        <a:xfrm>
          <a:off x="0" y="329911"/>
          <a:ext cx="3485179"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E85F9720-6707-4390-8989-A23AC7B5FB2C}">
      <dsp:nvSpPr>
        <dsp:cNvPr id="0" name=""/>
        <dsp:cNvSpPr/>
      </dsp:nvSpPr>
      <dsp:spPr>
        <a:xfrm>
          <a:off x="0" y="329911"/>
          <a:ext cx="3485179" cy="328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2.Table of content</a:t>
          </a:r>
        </a:p>
      </dsp:txBody>
      <dsp:txXfrm>
        <a:off x="0" y="329911"/>
        <a:ext cx="3485179" cy="328147"/>
      </dsp:txXfrm>
    </dsp:sp>
    <dsp:sp modelId="{6716FB3A-162B-4755-9F6A-AF16C869F0A2}">
      <dsp:nvSpPr>
        <dsp:cNvPr id="0" name=""/>
        <dsp:cNvSpPr/>
      </dsp:nvSpPr>
      <dsp:spPr>
        <a:xfrm>
          <a:off x="0" y="658058"/>
          <a:ext cx="3485179"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675336E5-8DB8-42CC-8AAB-20A885374682}">
      <dsp:nvSpPr>
        <dsp:cNvPr id="0" name=""/>
        <dsp:cNvSpPr/>
      </dsp:nvSpPr>
      <dsp:spPr>
        <a:xfrm>
          <a:off x="0" y="658058"/>
          <a:ext cx="3485179" cy="328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3.Recruitment&amp; Selection for Change Manager Role</a:t>
          </a:r>
        </a:p>
      </dsp:txBody>
      <dsp:txXfrm>
        <a:off x="0" y="658058"/>
        <a:ext cx="3485179" cy="328147"/>
      </dsp:txXfrm>
    </dsp:sp>
    <dsp:sp modelId="{2B877FEC-5828-4937-A7DA-1DB636FB726F}">
      <dsp:nvSpPr>
        <dsp:cNvPr id="0" name=""/>
        <dsp:cNvSpPr/>
      </dsp:nvSpPr>
      <dsp:spPr>
        <a:xfrm>
          <a:off x="0" y="986206"/>
          <a:ext cx="3485179"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D044D537-A543-44E0-B99B-E1F49331F846}">
      <dsp:nvSpPr>
        <dsp:cNvPr id="0" name=""/>
        <dsp:cNvSpPr/>
      </dsp:nvSpPr>
      <dsp:spPr>
        <a:xfrm>
          <a:off x="0" y="986206"/>
          <a:ext cx="3485179" cy="328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4-6.</a:t>
          </a:r>
          <a:r>
            <a:rPr lang="en-GB" sz="1200" kern="1200"/>
            <a:t> Company Intro – Wella UK </a:t>
          </a:r>
          <a:endParaRPr lang="en-US" sz="1200" kern="1200"/>
        </a:p>
      </dsp:txBody>
      <dsp:txXfrm>
        <a:off x="0" y="986206"/>
        <a:ext cx="3485179" cy="328147"/>
      </dsp:txXfrm>
    </dsp:sp>
    <dsp:sp modelId="{30BC4C4C-DF2A-4709-BC15-7D10510B7775}">
      <dsp:nvSpPr>
        <dsp:cNvPr id="0" name=""/>
        <dsp:cNvSpPr/>
      </dsp:nvSpPr>
      <dsp:spPr>
        <a:xfrm>
          <a:off x="0" y="1314353"/>
          <a:ext cx="3485179"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299762F7-21E4-453C-AF2F-2AC119F3B7BA}">
      <dsp:nvSpPr>
        <dsp:cNvPr id="0" name=""/>
        <dsp:cNvSpPr/>
      </dsp:nvSpPr>
      <dsp:spPr>
        <a:xfrm>
          <a:off x="0" y="1314353"/>
          <a:ext cx="3485179" cy="328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7. Structured interview</a:t>
          </a:r>
          <a:endParaRPr lang="en-US" sz="1200" kern="1200"/>
        </a:p>
      </dsp:txBody>
      <dsp:txXfrm>
        <a:off x="0" y="1314353"/>
        <a:ext cx="3485179" cy="328147"/>
      </dsp:txXfrm>
    </dsp:sp>
    <dsp:sp modelId="{6691AF12-A26F-4BEF-AFFE-8D634AA7056A}">
      <dsp:nvSpPr>
        <dsp:cNvPr id="0" name=""/>
        <dsp:cNvSpPr/>
      </dsp:nvSpPr>
      <dsp:spPr>
        <a:xfrm>
          <a:off x="0" y="1642500"/>
          <a:ext cx="3485179"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7FBEA9BA-785E-4A8F-888E-2F6AC48120F7}">
      <dsp:nvSpPr>
        <dsp:cNvPr id="0" name=""/>
        <dsp:cNvSpPr/>
      </dsp:nvSpPr>
      <dsp:spPr>
        <a:xfrm>
          <a:off x="0" y="1642500"/>
          <a:ext cx="3485179" cy="328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8. Interview Type – Behavioural</a:t>
          </a:r>
          <a:endParaRPr lang="en-US" sz="1200" kern="1200"/>
        </a:p>
      </dsp:txBody>
      <dsp:txXfrm>
        <a:off x="0" y="1642500"/>
        <a:ext cx="3485179" cy="328147"/>
      </dsp:txXfrm>
    </dsp:sp>
    <dsp:sp modelId="{3D8537D0-98CD-423B-A797-BB1346C97E2F}">
      <dsp:nvSpPr>
        <dsp:cNvPr id="0" name=""/>
        <dsp:cNvSpPr/>
      </dsp:nvSpPr>
      <dsp:spPr>
        <a:xfrm>
          <a:off x="0" y="1970648"/>
          <a:ext cx="3485179"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36F4A2C3-141F-4EC4-BAC8-BB5EA5076C5D}">
      <dsp:nvSpPr>
        <dsp:cNvPr id="0" name=""/>
        <dsp:cNvSpPr/>
      </dsp:nvSpPr>
      <dsp:spPr>
        <a:xfrm>
          <a:off x="0" y="1970648"/>
          <a:ext cx="3485179" cy="328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9.Interviev Type-Panel</a:t>
          </a:r>
        </a:p>
      </dsp:txBody>
      <dsp:txXfrm>
        <a:off x="0" y="1970648"/>
        <a:ext cx="3485179" cy="328147"/>
      </dsp:txXfrm>
    </dsp:sp>
    <dsp:sp modelId="{5FC2331D-78CE-49E1-87F1-8786B03F6FE0}">
      <dsp:nvSpPr>
        <dsp:cNvPr id="0" name=""/>
        <dsp:cNvSpPr/>
      </dsp:nvSpPr>
      <dsp:spPr>
        <a:xfrm>
          <a:off x="0" y="2298795"/>
          <a:ext cx="3485179"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20E01D66-5956-48CB-A474-551E8B2A639C}">
      <dsp:nvSpPr>
        <dsp:cNvPr id="0" name=""/>
        <dsp:cNvSpPr/>
      </dsp:nvSpPr>
      <dsp:spPr>
        <a:xfrm>
          <a:off x="0" y="2298795"/>
          <a:ext cx="3485179" cy="328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10.Questioning Techniques</a:t>
          </a:r>
          <a:endParaRPr lang="en-US" sz="1200" kern="1200" dirty="0"/>
        </a:p>
      </dsp:txBody>
      <dsp:txXfrm>
        <a:off x="0" y="2298795"/>
        <a:ext cx="3485179" cy="328147"/>
      </dsp:txXfrm>
    </dsp:sp>
    <dsp:sp modelId="{EDB80EA4-C2A3-461C-AF42-6A30ADA6D518}">
      <dsp:nvSpPr>
        <dsp:cNvPr id="0" name=""/>
        <dsp:cNvSpPr/>
      </dsp:nvSpPr>
      <dsp:spPr>
        <a:xfrm>
          <a:off x="0" y="2626942"/>
          <a:ext cx="3485179"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BB387321-AFF4-47EB-BD05-A223068CF0A8}">
      <dsp:nvSpPr>
        <dsp:cNvPr id="0" name=""/>
        <dsp:cNvSpPr/>
      </dsp:nvSpPr>
      <dsp:spPr>
        <a:xfrm>
          <a:off x="0" y="2626942"/>
          <a:ext cx="3485179" cy="328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11. Face to Face vs Online</a:t>
          </a:r>
          <a:endParaRPr lang="en-US" sz="1200" kern="1200" dirty="0"/>
        </a:p>
      </dsp:txBody>
      <dsp:txXfrm>
        <a:off x="0" y="2626942"/>
        <a:ext cx="3485179" cy="328147"/>
      </dsp:txXfrm>
    </dsp:sp>
    <dsp:sp modelId="{11580D6D-81CE-4A9E-ABBA-098F0F07E4F0}">
      <dsp:nvSpPr>
        <dsp:cNvPr id="0" name=""/>
        <dsp:cNvSpPr/>
      </dsp:nvSpPr>
      <dsp:spPr>
        <a:xfrm>
          <a:off x="0" y="2955090"/>
          <a:ext cx="3485179"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AB9DE7DB-C350-4D3A-9718-486A9A6AA2A1}">
      <dsp:nvSpPr>
        <dsp:cNvPr id="0" name=""/>
        <dsp:cNvSpPr/>
      </dsp:nvSpPr>
      <dsp:spPr>
        <a:xfrm>
          <a:off x="0" y="2955090"/>
          <a:ext cx="3485179" cy="328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12. Conclusion</a:t>
          </a:r>
          <a:endParaRPr lang="en-US" sz="1200" kern="1200" dirty="0"/>
        </a:p>
      </dsp:txBody>
      <dsp:txXfrm>
        <a:off x="0" y="2955090"/>
        <a:ext cx="3485179" cy="328147"/>
      </dsp:txXfrm>
    </dsp:sp>
    <dsp:sp modelId="{5F4EEEB1-D4A6-4A03-A0C6-910CB6C8058D}">
      <dsp:nvSpPr>
        <dsp:cNvPr id="0" name=""/>
        <dsp:cNvSpPr/>
      </dsp:nvSpPr>
      <dsp:spPr>
        <a:xfrm>
          <a:off x="0" y="3283237"/>
          <a:ext cx="3485179"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C026F179-84DF-46B2-B201-D4A794C87F8E}">
      <dsp:nvSpPr>
        <dsp:cNvPr id="0" name=""/>
        <dsp:cNvSpPr/>
      </dsp:nvSpPr>
      <dsp:spPr>
        <a:xfrm>
          <a:off x="0" y="3283237"/>
          <a:ext cx="3485179" cy="328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13. References</a:t>
          </a:r>
          <a:endParaRPr lang="en-US" sz="1200" kern="1200" dirty="0"/>
        </a:p>
      </dsp:txBody>
      <dsp:txXfrm>
        <a:off x="0" y="3283237"/>
        <a:ext cx="3485179" cy="3281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A4F4E-676A-4984-8DD4-AD8CC6813E01}">
      <dsp:nvSpPr>
        <dsp:cNvPr id="0" name=""/>
        <dsp:cNvSpPr/>
      </dsp:nvSpPr>
      <dsp:spPr>
        <a:xfrm>
          <a:off x="0" y="56174"/>
          <a:ext cx="3968747" cy="178425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Wella Company originally in Germany in 1880. Opened in 2020 UK (London) – beauty/haircare brands</a:t>
          </a:r>
        </a:p>
      </dsp:txBody>
      <dsp:txXfrm>
        <a:off x="87100" y="143274"/>
        <a:ext cx="3794547" cy="1610050"/>
      </dsp:txXfrm>
    </dsp:sp>
    <dsp:sp modelId="{67E44003-C90B-4473-96F3-B9612471FA70}">
      <dsp:nvSpPr>
        <dsp:cNvPr id="0" name=""/>
        <dsp:cNvSpPr/>
      </dsp:nvSpPr>
      <dsp:spPr>
        <a:xfrm>
          <a:off x="0" y="1912424"/>
          <a:ext cx="3968747" cy="178425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Large transformation in digital commerce &amp; Wella UK is moving more sales online .</a:t>
          </a:r>
        </a:p>
      </dsp:txBody>
      <dsp:txXfrm>
        <a:off x="87100" y="1999524"/>
        <a:ext cx="3794547" cy="1610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473C5-254C-4A68-A7B8-69A6F37B22D3}">
      <dsp:nvSpPr>
        <dsp:cNvPr id="0" name=""/>
        <dsp:cNvSpPr/>
      </dsp:nvSpPr>
      <dsp:spPr>
        <a:xfrm>
          <a:off x="0" y="1464"/>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A1EE3F-61A8-4723-BB35-CACD44AD5524}">
      <dsp:nvSpPr>
        <dsp:cNvPr id="0" name=""/>
        <dsp:cNvSpPr/>
      </dsp:nvSpPr>
      <dsp:spPr>
        <a:xfrm>
          <a:off x="188719" y="141834"/>
          <a:ext cx="343126" cy="3431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90FBE-B223-4AFC-BCD8-694975889E2E}">
      <dsp:nvSpPr>
        <dsp:cNvPr id="0" name=""/>
        <dsp:cNvSpPr/>
      </dsp:nvSpPr>
      <dsp:spPr>
        <a:xfrm>
          <a:off x="720566" y="1464"/>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666750">
            <a:lnSpc>
              <a:spcPct val="100000"/>
            </a:lnSpc>
            <a:spcBef>
              <a:spcPct val="0"/>
            </a:spcBef>
            <a:spcAft>
              <a:spcPct val="35000"/>
            </a:spcAft>
            <a:buNone/>
          </a:pPr>
          <a:r>
            <a:rPr lang="en-GB" sz="1500" kern="1200"/>
            <a:t>Workforce planning -A company launching a digital transformation  need a Change Manager </a:t>
          </a:r>
          <a:endParaRPr lang="en-US" sz="1500" kern="1200"/>
        </a:p>
      </dsp:txBody>
      <dsp:txXfrm>
        <a:off x="720566" y="1464"/>
        <a:ext cx="7509033" cy="623866"/>
      </dsp:txXfrm>
    </dsp:sp>
    <dsp:sp modelId="{00DDA550-FF65-4F5B-8F82-2859DE279D7F}">
      <dsp:nvSpPr>
        <dsp:cNvPr id="0" name=""/>
        <dsp:cNvSpPr/>
      </dsp:nvSpPr>
      <dsp:spPr>
        <a:xfrm>
          <a:off x="0" y="781297"/>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2C1CAC-263E-4866-8E38-27ED1E0CCEBB}">
      <dsp:nvSpPr>
        <dsp:cNvPr id="0" name=""/>
        <dsp:cNvSpPr/>
      </dsp:nvSpPr>
      <dsp:spPr>
        <a:xfrm>
          <a:off x="188719" y="921667"/>
          <a:ext cx="343126" cy="3431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F8D178-E42E-4A27-B3D7-B2ABBC20F551}">
      <dsp:nvSpPr>
        <dsp:cNvPr id="0" name=""/>
        <dsp:cNvSpPr/>
      </dsp:nvSpPr>
      <dsp:spPr>
        <a:xfrm>
          <a:off x="720566" y="781297"/>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666750">
            <a:lnSpc>
              <a:spcPct val="100000"/>
            </a:lnSpc>
            <a:spcBef>
              <a:spcPct val="0"/>
            </a:spcBef>
            <a:spcAft>
              <a:spcPct val="35000"/>
            </a:spcAft>
            <a:buNone/>
          </a:pPr>
          <a:r>
            <a:rPr lang="en-GB" sz="1500" kern="1200"/>
            <a:t>Sourcing-Posting a Change Manager role on LinkedIn and specialist consulting networks.</a:t>
          </a:r>
          <a:endParaRPr lang="en-US" sz="1500" kern="1200"/>
        </a:p>
      </dsp:txBody>
      <dsp:txXfrm>
        <a:off x="720566" y="781297"/>
        <a:ext cx="7509033" cy="623866"/>
      </dsp:txXfrm>
    </dsp:sp>
    <dsp:sp modelId="{F7F352E9-CB13-4FE5-956E-5F3BB1AA2C19}">
      <dsp:nvSpPr>
        <dsp:cNvPr id="0" name=""/>
        <dsp:cNvSpPr/>
      </dsp:nvSpPr>
      <dsp:spPr>
        <a:xfrm>
          <a:off x="0" y="1561131"/>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DEDBC3-4133-459D-BCD5-9A8BF43699EB}">
      <dsp:nvSpPr>
        <dsp:cNvPr id="0" name=""/>
        <dsp:cNvSpPr/>
      </dsp:nvSpPr>
      <dsp:spPr>
        <a:xfrm>
          <a:off x="188719" y="1701501"/>
          <a:ext cx="343126" cy="3431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3E225C-4BCE-4FF0-996B-59EADA545508}">
      <dsp:nvSpPr>
        <dsp:cNvPr id="0" name=""/>
        <dsp:cNvSpPr/>
      </dsp:nvSpPr>
      <dsp:spPr>
        <a:xfrm>
          <a:off x="720566" y="1561131"/>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666750">
            <a:lnSpc>
              <a:spcPct val="100000"/>
            </a:lnSpc>
            <a:spcBef>
              <a:spcPct val="0"/>
            </a:spcBef>
            <a:spcAft>
              <a:spcPct val="35000"/>
            </a:spcAft>
            <a:buNone/>
          </a:pPr>
          <a:r>
            <a:rPr lang="en-GB" sz="1500" kern="1200"/>
            <a:t>Screening-Shortlisting candidates who have prior experience in organizational change projects.</a:t>
          </a:r>
          <a:endParaRPr lang="en-US" sz="1500" kern="1200"/>
        </a:p>
      </dsp:txBody>
      <dsp:txXfrm>
        <a:off x="720566" y="1561131"/>
        <a:ext cx="7509033" cy="623866"/>
      </dsp:txXfrm>
    </dsp:sp>
    <dsp:sp modelId="{4AE821F8-0169-49D7-B0DF-F549C2E5C189}">
      <dsp:nvSpPr>
        <dsp:cNvPr id="0" name=""/>
        <dsp:cNvSpPr/>
      </dsp:nvSpPr>
      <dsp:spPr>
        <a:xfrm>
          <a:off x="0" y="2340964"/>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38242-B07E-4260-8678-C15399A94788}">
      <dsp:nvSpPr>
        <dsp:cNvPr id="0" name=""/>
        <dsp:cNvSpPr/>
      </dsp:nvSpPr>
      <dsp:spPr>
        <a:xfrm>
          <a:off x="188719" y="2481334"/>
          <a:ext cx="343126" cy="3431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842DB1-A733-4381-A994-8D633C581A98}">
      <dsp:nvSpPr>
        <dsp:cNvPr id="0" name=""/>
        <dsp:cNvSpPr/>
      </dsp:nvSpPr>
      <dsp:spPr>
        <a:xfrm>
          <a:off x="720566" y="2340964"/>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666750">
            <a:lnSpc>
              <a:spcPct val="100000"/>
            </a:lnSpc>
            <a:spcBef>
              <a:spcPct val="0"/>
            </a:spcBef>
            <a:spcAft>
              <a:spcPct val="35000"/>
            </a:spcAft>
            <a:buNone/>
          </a:pPr>
          <a:r>
            <a:rPr lang="en-GB" sz="1500" kern="1200"/>
            <a:t>Selection- Panel interview for a Change Manager assessing leadership and problem-solving skills</a:t>
          </a:r>
          <a:endParaRPr lang="en-US" sz="1500" kern="1200"/>
        </a:p>
      </dsp:txBody>
      <dsp:txXfrm>
        <a:off x="720566" y="2340964"/>
        <a:ext cx="7509033" cy="623866"/>
      </dsp:txXfrm>
    </dsp:sp>
    <dsp:sp modelId="{62D7C506-559D-40E0-86ED-169407B8415D}">
      <dsp:nvSpPr>
        <dsp:cNvPr id="0" name=""/>
        <dsp:cNvSpPr/>
      </dsp:nvSpPr>
      <dsp:spPr>
        <a:xfrm>
          <a:off x="0" y="3120798"/>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ECE91-43F1-430A-9411-DA647441C302}">
      <dsp:nvSpPr>
        <dsp:cNvPr id="0" name=""/>
        <dsp:cNvSpPr/>
      </dsp:nvSpPr>
      <dsp:spPr>
        <a:xfrm>
          <a:off x="188719" y="3261168"/>
          <a:ext cx="343126" cy="3431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ED1DAE-F16E-4CF8-98FE-128E551B647A}">
      <dsp:nvSpPr>
        <dsp:cNvPr id="0" name=""/>
        <dsp:cNvSpPr/>
      </dsp:nvSpPr>
      <dsp:spPr>
        <a:xfrm>
          <a:off x="720566" y="3120798"/>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666750">
            <a:lnSpc>
              <a:spcPct val="100000"/>
            </a:lnSpc>
            <a:spcBef>
              <a:spcPct val="0"/>
            </a:spcBef>
            <a:spcAft>
              <a:spcPct val="35000"/>
            </a:spcAft>
            <a:buNone/>
          </a:pPr>
          <a:r>
            <a:rPr lang="en-GB" sz="1500" kern="1200"/>
            <a:t>Offer- a competitive package including salary, health benefits, and training</a:t>
          </a:r>
          <a:endParaRPr lang="en-US" sz="1500" kern="1200"/>
        </a:p>
      </dsp:txBody>
      <dsp:txXfrm>
        <a:off x="720566" y="3120798"/>
        <a:ext cx="7509033" cy="623866"/>
      </dsp:txXfrm>
    </dsp:sp>
    <dsp:sp modelId="{69FE156A-D50C-4D07-A088-8B9E46820453}">
      <dsp:nvSpPr>
        <dsp:cNvPr id="0" name=""/>
        <dsp:cNvSpPr/>
      </dsp:nvSpPr>
      <dsp:spPr>
        <a:xfrm>
          <a:off x="0" y="3900632"/>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12DB5A-6D11-41B6-83A3-4E61324ADED9}">
      <dsp:nvSpPr>
        <dsp:cNvPr id="0" name=""/>
        <dsp:cNvSpPr/>
      </dsp:nvSpPr>
      <dsp:spPr>
        <a:xfrm>
          <a:off x="188719" y="4041002"/>
          <a:ext cx="343126" cy="3431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9B0B1A-6663-4069-B12D-DBD4865626D5}">
      <dsp:nvSpPr>
        <dsp:cNvPr id="0" name=""/>
        <dsp:cNvSpPr/>
      </dsp:nvSpPr>
      <dsp:spPr>
        <a:xfrm>
          <a:off x="720566" y="3900632"/>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666750">
            <a:lnSpc>
              <a:spcPct val="100000"/>
            </a:lnSpc>
            <a:spcBef>
              <a:spcPct val="0"/>
            </a:spcBef>
            <a:spcAft>
              <a:spcPct val="35000"/>
            </a:spcAft>
            <a:buNone/>
          </a:pPr>
          <a:r>
            <a:rPr lang="en-GB" sz="1500" kern="1200"/>
            <a:t>Onboarding- attends a two-week induction program covering project goals and team structure.</a:t>
          </a:r>
          <a:endParaRPr lang="en-US" sz="1500" kern="1200"/>
        </a:p>
      </dsp:txBody>
      <dsp:txXfrm>
        <a:off x="720566" y="3900632"/>
        <a:ext cx="7509033" cy="6238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83FB0-30E9-4495-996F-340514D73E72}">
      <dsp:nvSpPr>
        <dsp:cNvPr id="0" name=""/>
        <dsp:cNvSpPr/>
      </dsp:nvSpPr>
      <dsp:spPr>
        <a:xfrm>
          <a:off x="0" y="488541"/>
          <a:ext cx="8229600" cy="47735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Job analysis What tasks it includes and what skills are needed. It helps create clear job description and choose the right people for the role (Dessler, 2023) Support staff adapting effectively.</a:t>
          </a:r>
          <a:endParaRPr lang="en-US" sz="1200" kern="1200"/>
        </a:p>
      </dsp:txBody>
      <dsp:txXfrm>
        <a:off x="23303" y="511844"/>
        <a:ext cx="8182994" cy="430753"/>
      </dsp:txXfrm>
    </dsp:sp>
    <dsp:sp modelId="{5975F8A8-E073-4986-9980-E9AADA34D4D3}">
      <dsp:nvSpPr>
        <dsp:cNvPr id="0" name=""/>
        <dsp:cNvSpPr/>
      </dsp:nvSpPr>
      <dsp:spPr>
        <a:xfrm>
          <a:off x="0" y="1000461"/>
          <a:ext cx="8229600" cy="47735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Job Description  developing and executing strategic plans for growth, negotiating contracts, managing sales forecasts, and building strong customer relationships. They plan steps, explain  and make sure work continues without big problems (Armstrong, 2023)</a:t>
          </a:r>
          <a:endParaRPr lang="en-US" sz="1200" kern="1200"/>
        </a:p>
      </dsp:txBody>
      <dsp:txXfrm>
        <a:off x="23303" y="1023764"/>
        <a:ext cx="8182994" cy="430753"/>
      </dsp:txXfrm>
    </dsp:sp>
    <dsp:sp modelId="{6638F2F4-4C9C-47CF-9ACD-4DAFF0E7B75E}">
      <dsp:nvSpPr>
        <dsp:cNvPr id="0" name=""/>
        <dsp:cNvSpPr/>
      </dsp:nvSpPr>
      <dsp:spPr>
        <a:xfrm>
          <a:off x="0" y="1512381"/>
          <a:ext cx="8229600" cy="47735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Person spec </a:t>
          </a:r>
          <a:endParaRPr lang="en-US" sz="1200" kern="1200"/>
        </a:p>
      </dsp:txBody>
      <dsp:txXfrm>
        <a:off x="23303" y="1535684"/>
        <a:ext cx="8182994" cy="430753"/>
      </dsp:txXfrm>
    </dsp:sp>
    <dsp:sp modelId="{3D1B58E4-CDB3-483D-A04D-3B84377A2381}">
      <dsp:nvSpPr>
        <dsp:cNvPr id="0" name=""/>
        <dsp:cNvSpPr/>
      </dsp:nvSpPr>
      <dsp:spPr>
        <a:xfrm>
          <a:off x="0" y="2024301"/>
          <a:ext cx="8229600" cy="47735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skills Problem-solving and critical thinking, Leadership and team coaching. Strong communication. </a:t>
          </a:r>
          <a:endParaRPr lang="en-US" sz="1200" kern="1200"/>
        </a:p>
      </dsp:txBody>
      <dsp:txXfrm>
        <a:off x="23303" y="2047604"/>
        <a:ext cx="8182994" cy="430753"/>
      </dsp:txXfrm>
    </dsp:sp>
    <dsp:sp modelId="{8ABE095C-1DF6-4951-9C91-96396ABBBA79}">
      <dsp:nvSpPr>
        <dsp:cNvPr id="0" name=""/>
        <dsp:cNvSpPr/>
      </dsp:nvSpPr>
      <dsp:spPr>
        <a:xfrm>
          <a:off x="0" y="2536221"/>
          <a:ext cx="8229600" cy="47735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Behaviours Proactive and results-oriented </a:t>
          </a:r>
          <a:endParaRPr lang="en-US" sz="1200" kern="1200"/>
        </a:p>
      </dsp:txBody>
      <dsp:txXfrm>
        <a:off x="23303" y="2559524"/>
        <a:ext cx="8182994" cy="430753"/>
      </dsp:txXfrm>
    </dsp:sp>
    <dsp:sp modelId="{B7BD11B7-7F74-415B-8EA5-29E84575F810}">
      <dsp:nvSpPr>
        <dsp:cNvPr id="0" name=""/>
        <dsp:cNvSpPr/>
      </dsp:nvSpPr>
      <dsp:spPr>
        <a:xfrm>
          <a:off x="0" y="3048141"/>
          <a:ext cx="8229600" cy="47735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Qualifications </a:t>
          </a:r>
          <a:endParaRPr lang="en-US" sz="1200" kern="1200"/>
        </a:p>
      </dsp:txBody>
      <dsp:txXfrm>
        <a:off x="23303" y="3071444"/>
        <a:ext cx="8182994" cy="430753"/>
      </dsp:txXfrm>
    </dsp:sp>
    <dsp:sp modelId="{682BD42D-B637-4B32-8406-9D27F31AEA51}">
      <dsp:nvSpPr>
        <dsp:cNvPr id="0" name=""/>
        <dsp:cNvSpPr/>
      </dsp:nvSpPr>
      <dsp:spPr>
        <a:xfrm>
          <a:off x="0" y="3560061"/>
          <a:ext cx="8229600" cy="47735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3–5 years’ experience in change management or business transformation</a:t>
          </a:r>
          <a:endParaRPr lang="en-US" sz="1200" kern="1200"/>
        </a:p>
      </dsp:txBody>
      <dsp:txXfrm>
        <a:off x="23303" y="3583364"/>
        <a:ext cx="8182994" cy="4307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7ED83-0608-4E32-807C-EFD6615F9AAD}">
      <dsp:nvSpPr>
        <dsp:cNvPr id="0" name=""/>
        <dsp:cNvSpPr/>
      </dsp:nvSpPr>
      <dsp:spPr>
        <a:xfrm>
          <a:off x="0" y="1913"/>
          <a:ext cx="3993357"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751550-4054-40D0-812B-696A770A2D48}">
      <dsp:nvSpPr>
        <dsp:cNvPr id="0" name=""/>
        <dsp:cNvSpPr/>
      </dsp:nvSpPr>
      <dsp:spPr>
        <a:xfrm>
          <a:off x="0" y="1913"/>
          <a:ext cx="3993357" cy="130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Uses past-behaviour evidence (STAR)</a:t>
          </a:r>
          <a:r>
            <a:rPr lang="en-GB" sz="1500" kern="1200"/>
            <a:t>-Behavioural interviews ask the candidate to describe what they </a:t>
          </a:r>
          <a:r>
            <a:rPr lang="en-GB" sz="1500" i="1" kern="1200"/>
            <a:t>actually did</a:t>
          </a:r>
          <a:r>
            <a:rPr lang="en-GB" sz="1500" kern="1200"/>
            <a:t> in past real situations.</a:t>
          </a:r>
          <a:br>
            <a:rPr lang="en-GB" sz="1500" kern="1200"/>
          </a:br>
          <a:r>
            <a:rPr lang="en-GB" sz="1500" kern="1200"/>
            <a:t>The logic is: </a:t>
          </a:r>
          <a:r>
            <a:rPr lang="en-GB" sz="1500" b="1" kern="1200"/>
            <a:t>past behaviour predicts future behaviour</a:t>
          </a:r>
          <a:r>
            <a:rPr lang="en-GB" sz="1500" kern="1200"/>
            <a:t> (Armstrong, 2019). </a:t>
          </a:r>
          <a:endParaRPr lang="en-US" sz="1500" kern="1200"/>
        </a:p>
      </dsp:txBody>
      <dsp:txXfrm>
        <a:off x="0" y="1913"/>
        <a:ext cx="3993357" cy="1305236"/>
      </dsp:txXfrm>
    </dsp:sp>
    <dsp:sp modelId="{AC429AE3-A7F5-4998-8F01-3D06D201935E}">
      <dsp:nvSpPr>
        <dsp:cNvPr id="0" name=""/>
        <dsp:cNvSpPr/>
      </dsp:nvSpPr>
      <dsp:spPr>
        <a:xfrm>
          <a:off x="0" y="1307150"/>
          <a:ext cx="399335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55CCD4-EAAF-4C0B-9E1B-3A2AD7678B64}">
      <dsp:nvSpPr>
        <dsp:cNvPr id="0" name=""/>
        <dsp:cNvSpPr/>
      </dsp:nvSpPr>
      <dsp:spPr>
        <a:xfrm>
          <a:off x="0" y="1307150"/>
          <a:ext cx="3993357" cy="130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STAR method is used to structure the answer:  </a:t>
          </a:r>
          <a:r>
            <a:rPr lang="en-GB" sz="1500" b="1" kern="1200"/>
            <a:t>S</a:t>
          </a:r>
          <a:r>
            <a:rPr lang="en-GB" sz="1500" kern="1200"/>
            <a:t>ituation-</a:t>
          </a:r>
          <a:r>
            <a:rPr lang="en-GB" sz="1500" b="1" kern="1200"/>
            <a:t>T</a:t>
          </a:r>
          <a:r>
            <a:rPr lang="en-GB" sz="1500" kern="1200"/>
            <a:t>ask-</a:t>
          </a:r>
          <a:r>
            <a:rPr lang="en-GB" sz="1500" b="1" kern="1200"/>
            <a:t>A</a:t>
          </a:r>
          <a:r>
            <a:rPr lang="en-GB" sz="1500" kern="1200"/>
            <a:t>ction</a:t>
          </a:r>
          <a:r>
            <a:rPr lang="en-GB" sz="1500" b="1" kern="1200"/>
            <a:t>-R</a:t>
          </a:r>
          <a:r>
            <a:rPr lang="en-GB" sz="1500" kern="1200"/>
            <a:t>esult</a:t>
          </a:r>
          <a:endParaRPr lang="en-US" sz="1500" kern="1200"/>
        </a:p>
      </dsp:txBody>
      <dsp:txXfrm>
        <a:off x="0" y="1307150"/>
        <a:ext cx="3993357" cy="1305236"/>
      </dsp:txXfrm>
    </dsp:sp>
    <dsp:sp modelId="{DF94EC4B-62B2-4082-B430-6CF72F768268}">
      <dsp:nvSpPr>
        <dsp:cNvPr id="0" name=""/>
        <dsp:cNvSpPr/>
      </dsp:nvSpPr>
      <dsp:spPr>
        <a:xfrm>
          <a:off x="0" y="2612387"/>
          <a:ext cx="3993357"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0D713E-D8B6-4589-945F-691D85B5BA10}">
      <dsp:nvSpPr>
        <dsp:cNvPr id="0" name=""/>
        <dsp:cNvSpPr/>
      </dsp:nvSpPr>
      <dsp:spPr>
        <a:xfrm>
          <a:off x="0" y="2612387"/>
          <a:ext cx="3993357" cy="130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Predictive validity in transformation roles</a:t>
          </a:r>
          <a:r>
            <a:rPr lang="en-GB" sz="1500" kern="1200"/>
            <a:t>: means the interview method can accurately </a:t>
          </a:r>
          <a:r>
            <a:rPr lang="en-GB" sz="1500" b="1" kern="1200"/>
            <a:t>predict</a:t>
          </a:r>
          <a:r>
            <a:rPr lang="en-GB" sz="1500" kern="1200"/>
            <a:t> how well the candidate will perform in the actual job (Field, 2020).</a:t>
          </a:r>
          <a:endParaRPr lang="en-US" sz="1500" kern="1200"/>
        </a:p>
      </dsp:txBody>
      <dsp:txXfrm>
        <a:off x="0" y="2612387"/>
        <a:ext cx="3993357" cy="13052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66A25-E14B-4930-BD86-2411DBAF9F72}">
      <dsp:nvSpPr>
        <dsp:cNvPr id="0" name=""/>
        <dsp:cNvSpPr/>
      </dsp:nvSpPr>
      <dsp:spPr>
        <a:xfrm>
          <a:off x="0" y="1913"/>
          <a:ext cx="399335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5C485F-467B-4093-A01B-75D585D7D5F7}">
      <dsp:nvSpPr>
        <dsp:cNvPr id="0" name=""/>
        <dsp:cNvSpPr/>
      </dsp:nvSpPr>
      <dsp:spPr>
        <a:xfrm>
          <a:off x="0" y="1913"/>
          <a:ext cx="3993357" cy="130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Multiple assessors</a:t>
          </a:r>
          <a:r>
            <a:rPr lang="en-GB" sz="2000" kern="1200" dirty="0"/>
            <a:t>-bringing together views from Human Resources, the department head, and a technical expert. (</a:t>
          </a:r>
          <a:r>
            <a:rPr lang="en-GB" sz="2000" kern="1200" dirty="0" err="1"/>
            <a:t>Peasgood</a:t>
          </a:r>
          <a:r>
            <a:rPr lang="en-GB" sz="2000" kern="1200" dirty="0"/>
            <a:t> et al., 2023).</a:t>
          </a:r>
          <a:endParaRPr lang="en-US" sz="2000" kern="1200" dirty="0"/>
        </a:p>
      </dsp:txBody>
      <dsp:txXfrm>
        <a:off x="0" y="1913"/>
        <a:ext cx="3993357" cy="1305236"/>
      </dsp:txXfrm>
    </dsp:sp>
    <dsp:sp modelId="{E84E247C-2CB9-48DE-B343-0410A2638E06}">
      <dsp:nvSpPr>
        <dsp:cNvPr id="0" name=""/>
        <dsp:cNvSpPr/>
      </dsp:nvSpPr>
      <dsp:spPr>
        <a:xfrm>
          <a:off x="0" y="1307150"/>
          <a:ext cx="399335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291958-E872-4B46-83C0-61F0454C2959}">
      <dsp:nvSpPr>
        <dsp:cNvPr id="0" name=""/>
        <dsp:cNvSpPr/>
      </dsp:nvSpPr>
      <dsp:spPr>
        <a:xfrm>
          <a:off x="0" y="1307150"/>
          <a:ext cx="3993357" cy="130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Reduces single assessor bias</a:t>
          </a:r>
          <a:r>
            <a:rPr lang="en-GB" sz="2000" kern="1200"/>
            <a:t>-limits the risk of bias from a single interviewer.</a:t>
          </a:r>
          <a:endParaRPr lang="en-US" sz="2000" kern="1200"/>
        </a:p>
      </dsp:txBody>
      <dsp:txXfrm>
        <a:off x="0" y="1307150"/>
        <a:ext cx="3993357" cy="1305236"/>
      </dsp:txXfrm>
    </dsp:sp>
    <dsp:sp modelId="{AE40ECFF-E7F0-447A-8448-26E5B63BEEC0}">
      <dsp:nvSpPr>
        <dsp:cNvPr id="0" name=""/>
        <dsp:cNvSpPr/>
      </dsp:nvSpPr>
      <dsp:spPr>
        <a:xfrm>
          <a:off x="0" y="2612387"/>
          <a:ext cx="399335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9899B0-82BE-4290-8977-F3F240CDC42E}">
      <dsp:nvSpPr>
        <dsp:cNvPr id="0" name=""/>
        <dsp:cNvSpPr/>
      </dsp:nvSpPr>
      <dsp:spPr>
        <a:xfrm>
          <a:off x="0" y="2612387"/>
          <a:ext cx="3993357" cy="130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Good for cross-functional change roles</a:t>
          </a:r>
          <a:r>
            <a:rPr lang="en-GB" sz="2000" kern="1200"/>
            <a:t>-works well for the final steps of hiring during a manager transition.</a:t>
          </a:r>
          <a:endParaRPr lang="en-US" sz="2000" kern="1200"/>
        </a:p>
      </dsp:txBody>
      <dsp:txXfrm>
        <a:off x="0" y="2612387"/>
        <a:ext cx="3993357" cy="13052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10A16-35AB-4C28-8112-FD2F554B5DA0}">
      <dsp:nvSpPr>
        <dsp:cNvPr id="0" name=""/>
        <dsp:cNvSpPr/>
      </dsp:nvSpPr>
      <dsp:spPr>
        <a:xfrm>
          <a:off x="313369" y="317627"/>
          <a:ext cx="976833" cy="97683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FC38FE-27ED-486E-A9ED-3C190CD7AC7E}">
      <dsp:nvSpPr>
        <dsp:cNvPr id="0" name=""/>
        <dsp:cNvSpPr/>
      </dsp:nvSpPr>
      <dsp:spPr>
        <a:xfrm>
          <a:off x="521547" y="525805"/>
          <a:ext cx="560478" cy="5604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B64391-2A84-43B1-AFD2-263F63E46505}">
      <dsp:nvSpPr>
        <dsp:cNvPr id="0" name=""/>
        <dsp:cNvSpPr/>
      </dsp:nvSpPr>
      <dsp:spPr>
        <a:xfrm>
          <a:off x="1102" y="1598721"/>
          <a:ext cx="1601367" cy="16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F2F-help build stronger rapport, to observe body language and confidence, providing a more complete view of the candidate (Peasgood et al., 2023)</a:t>
          </a:r>
          <a:endParaRPr lang="en-US" sz="1100" kern="1200"/>
        </a:p>
      </dsp:txBody>
      <dsp:txXfrm>
        <a:off x="1102" y="1598721"/>
        <a:ext cx="1601367" cy="1696800"/>
      </dsp:txXfrm>
    </dsp:sp>
    <dsp:sp modelId="{A20D7B39-6B42-4C3C-8F95-A66E0F39E641}">
      <dsp:nvSpPr>
        <dsp:cNvPr id="0" name=""/>
        <dsp:cNvSpPr/>
      </dsp:nvSpPr>
      <dsp:spPr>
        <a:xfrm>
          <a:off x="2194975" y="317627"/>
          <a:ext cx="976833" cy="97683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3734CA-47F0-429F-A2AE-FAA7143D5A12}">
      <dsp:nvSpPr>
        <dsp:cNvPr id="0" name=""/>
        <dsp:cNvSpPr/>
      </dsp:nvSpPr>
      <dsp:spPr>
        <a:xfrm>
          <a:off x="2403153" y="525805"/>
          <a:ext cx="560478" cy="5604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4DBB31-9D99-4020-9CF1-DC08B408CB84}">
      <dsp:nvSpPr>
        <dsp:cNvPr id="0" name=""/>
        <dsp:cNvSpPr/>
      </dsp:nvSpPr>
      <dsp:spPr>
        <a:xfrm>
          <a:off x="1882709" y="1598721"/>
          <a:ext cx="1601367" cy="16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Online: offer greater speed, scalability, and cost efficiency, making them ideal for early screening or global recruitment (Mulyani&amp;Pareke,2024). Main limitation-reduced ability to read non-verbal cues and rely on stable technology (Steele, 2022; Oxford HR Support,2025).</a:t>
          </a:r>
          <a:endParaRPr lang="en-US" sz="1100" kern="1200"/>
        </a:p>
      </dsp:txBody>
      <dsp:txXfrm>
        <a:off x="1882709" y="1598721"/>
        <a:ext cx="1601367" cy="16968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C774AD-BF28-41B5-B441-BE8339BEF856}">
      <dsp:nvSpPr>
        <dsp:cNvPr id="0" name=""/>
        <dsp:cNvSpPr/>
      </dsp:nvSpPr>
      <dsp:spPr>
        <a:xfrm>
          <a:off x="50" y="956251"/>
          <a:ext cx="595940" cy="59594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05D376-B355-4351-8E4D-386CA71ABA26}">
      <dsp:nvSpPr>
        <dsp:cNvPr id="0" name=""/>
        <dsp:cNvSpPr/>
      </dsp:nvSpPr>
      <dsp:spPr>
        <a:xfrm>
          <a:off x="125198" y="1081399"/>
          <a:ext cx="345645" cy="3456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1C96C1-CE72-4CA7-841A-B2D0233EFD54}">
      <dsp:nvSpPr>
        <dsp:cNvPr id="0" name=""/>
        <dsp:cNvSpPr/>
      </dsp:nvSpPr>
      <dsp:spPr>
        <a:xfrm>
          <a:off x="723693" y="956251"/>
          <a:ext cx="1404717" cy="595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Evidence-based structured recruitment improves success of transformation hires</a:t>
          </a:r>
        </a:p>
      </dsp:txBody>
      <dsp:txXfrm>
        <a:off x="723693" y="956251"/>
        <a:ext cx="1404717" cy="595940"/>
      </dsp:txXfrm>
    </dsp:sp>
    <dsp:sp modelId="{77BCB2AA-4673-45F2-938E-19E5284F187D}">
      <dsp:nvSpPr>
        <dsp:cNvPr id="0" name=""/>
        <dsp:cNvSpPr/>
      </dsp:nvSpPr>
      <dsp:spPr>
        <a:xfrm>
          <a:off x="2373171" y="956251"/>
          <a:ext cx="595940" cy="59594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6F9936-C4A7-4C1A-A101-46888AC038F8}">
      <dsp:nvSpPr>
        <dsp:cNvPr id="0" name=""/>
        <dsp:cNvSpPr/>
      </dsp:nvSpPr>
      <dsp:spPr>
        <a:xfrm>
          <a:off x="2498319" y="1081399"/>
          <a:ext cx="345645" cy="3456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B891E2-BB5B-4CB2-98E5-75995B84196F}">
      <dsp:nvSpPr>
        <dsp:cNvPr id="0" name=""/>
        <dsp:cNvSpPr/>
      </dsp:nvSpPr>
      <dsp:spPr>
        <a:xfrm>
          <a:off x="3096813" y="956251"/>
          <a:ext cx="1404717" cy="595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Structured process increases fairness</a:t>
          </a:r>
          <a:endParaRPr lang="en-US" sz="1100" kern="1200"/>
        </a:p>
      </dsp:txBody>
      <dsp:txXfrm>
        <a:off x="3096813" y="956251"/>
        <a:ext cx="1404717" cy="595940"/>
      </dsp:txXfrm>
    </dsp:sp>
    <dsp:sp modelId="{E52CF45D-A7B3-4F48-8EA7-BE48342CA0AA}">
      <dsp:nvSpPr>
        <dsp:cNvPr id="0" name=""/>
        <dsp:cNvSpPr/>
      </dsp:nvSpPr>
      <dsp:spPr>
        <a:xfrm>
          <a:off x="50" y="2176841"/>
          <a:ext cx="595940" cy="59594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71E77A-E6AA-45BD-890E-7E750CA73BA9}">
      <dsp:nvSpPr>
        <dsp:cNvPr id="0" name=""/>
        <dsp:cNvSpPr/>
      </dsp:nvSpPr>
      <dsp:spPr>
        <a:xfrm>
          <a:off x="125198" y="2301989"/>
          <a:ext cx="345645" cy="3456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8A8B2D-A3E1-4E3B-B67B-0CE6C9CF0A5D}">
      <dsp:nvSpPr>
        <dsp:cNvPr id="0" name=""/>
        <dsp:cNvSpPr/>
      </dsp:nvSpPr>
      <dsp:spPr>
        <a:xfrm>
          <a:off x="723693" y="2176841"/>
          <a:ext cx="1404717" cy="595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Evidence-based selection improves validity</a:t>
          </a:r>
          <a:endParaRPr lang="en-US" sz="1100" kern="1200"/>
        </a:p>
      </dsp:txBody>
      <dsp:txXfrm>
        <a:off x="723693" y="2176841"/>
        <a:ext cx="1404717" cy="595940"/>
      </dsp:txXfrm>
    </dsp:sp>
    <dsp:sp modelId="{D41B7680-9ADE-40D3-8680-5991ABB773DD}">
      <dsp:nvSpPr>
        <dsp:cNvPr id="0" name=""/>
        <dsp:cNvSpPr/>
      </dsp:nvSpPr>
      <dsp:spPr>
        <a:xfrm>
          <a:off x="2373171" y="2176841"/>
          <a:ext cx="595940" cy="59594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1C1C3-2885-432A-AA72-A14EAEAC990C}">
      <dsp:nvSpPr>
        <dsp:cNvPr id="0" name=""/>
        <dsp:cNvSpPr/>
      </dsp:nvSpPr>
      <dsp:spPr>
        <a:xfrm>
          <a:off x="2498319" y="2301989"/>
          <a:ext cx="345645" cy="3456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2EC96F-900A-42AC-A18D-4C3886025540}">
      <dsp:nvSpPr>
        <dsp:cNvPr id="0" name=""/>
        <dsp:cNvSpPr/>
      </dsp:nvSpPr>
      <dsp:spPr>
        <a:xfrm>
          <a:off x="3096813" y="2176841"/>
          <a:ext cx="1404717" cy="595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(CIPD, 2024)</a:t>
          </a:r>
          <a:endParaRPr lang="en-US" sz="1100" kern="1200"/>
        </a:p>
      </dsp:txBody>
      <dsp:txXfrm>
        <a:off x="3096813" y="2176841"/>
        <a:ext cx="1404717" cy="5959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9.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34.jpe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46A3E746-800F-C60A-8534-4AE304737005}"/>
              </a:ext>
            </a:extLst>
          </p:cNvPr>
          <p:cNvGraphicFramePr>
            <a:graphicFrameLocks noGrp="1"/>
          </p:cNvGraphicFramePr>
          <p:nvPr>
            <p:ph idx="1"/>
            <p:extLst>
              <p:ext uri="{D42A27DB-BD31-4B8C-83A1-F6EECF244321}">
                <p14:modId xmlns:p14="http://schemas.microsoft.com/office/powerpoint/2010/main" val="3635380347"/>
              </p:ext>
            </p:extLst>
          </p:nvPr>
        </p:nvGraphicFramePr>
        <p:xfrm>
          <a:off x="4113104" y="477540"/>
          <a:ext cx="47262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7374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38B88B-B448-03A4-2653-633D7A86F1A5}"/>
              </a:ext>
            </a:extLst>
          </p:cNvPr>
          <p:cNvSpPr>
            <a:spLocks noGrp="1"/>
          </p:cNvSpPr>
          <p:nvPr>
            <p:ph type="title"/>
          </p:nvPr>
        </p:nvSpPr>
        <p:spPr>
          <a:xfrm>
            <a:off x="571352" y="350196"/>
            <a:ext cx="3485178" cy="1624520"/>
          </a:xfrm>
        </p:spPr>
        <p:txBody>
          <a:bodyPr anchor="ctr">
            <a:normAutofit/>
          </a:bodyPr>
          <a:lstStyle/>
          <a:p>
            <a:r>
              <a:rPr lang="en-GB" sz="3500"/>
              <a:t>Table of Contents</a:t>
            </a:r>
          </a:p>
        </p:txBody>
      </p:sp>
      <p:pic>
        <p:nvPicPr>
          <p:cNvPr id="6" name="Picture 5">
            <a:extLst>
              <a:ext uri="{FF2B5EF4-FFF2-40B4-BE49-F238E27FC236}">
                <a16:creationId xmlns:a16="http://schemas.microsoft.com/office/drawing/2014/main" id="{8F5ED3B3-6302-1D9F-63E4-3CB167F6F716}"/>
              </a:ext>
            </a:extLst>
          </p:cNvPr>
          <p:cNvPicPr>
            <a:picLocks noChangeAspect="1"/>
          </p:cNvPicPr>
          <p:nvPr/>
        </p:nvPicPr>
        <p:blipFill>
          <a:blip r:embed="rId2"/>
          <a:srcRect l="34582" r="27877"/>
          <a:stretch>
            <a:fillRect/>
          </a:stretch>
        </p:blipFill>
        <p:spPr>
          <a:xfrm>
            <a:off x="4572000" y="1"/>
            <a:ext cx="4577118" cy="6858000"/>
          </a:xfrm>
          <a:prstGeom prst="rect">
            <a:avLst/>
          </a:prstGeom>
        </p:spPr>
      </p:pic>
      <p:graphicFrame>
        <p:nvGraphicFramePr>
          <p:cNvPr id="5" name="Content Placeholder 2">
            <a:extLst>
              <a:ext uri="{FF2B5EF4-FFF2-40B4-BE49-F238E27FC236}">
                <a16:creationId xmlns:a16="http://schemas.microsoft.com/office/drawing/2014/main" id="{CB95CAEB-8201-26A7-CEF4-6C766BCCBC81}"/>
              </a:ext>
            </a:extLst>
          </p:cNvPr>
          <p:cNvGraphicFramePr>
            <a:graphicFrameLocks noGrp="1"/>
          </p:cNvGraphicFramePr>
          <p:nvPr>
            <p:ph idx="1"/>
            <p:extLst>
              <p:ext uri="{D42A27DB-BD31-4B8C-83A1-F6EECF244321}">
                <p14:modId xmlns:p14="http://schemas.microsoft.com/office/powerpoint/2010/main" val="721914792"/>
              </p:ext>
            </p:extLst>
          </p:nvPr>
        </p:nvGraphicFramePr>
        <p:xfrm>
          <a:off x="571351" y="2743200"/>
          <a:ext cx="3485179" cy="3613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1041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Discussing">
            <a:extLst>
              <a:ext uri="{FF2B5EF4-FFF2-40B4-BE49-F238E27FC236}">
                <a16:creationId xmlns:a16="http://schemas.microsoft.com/office/drawing/2014/main" id="{E55F0A15-8E8A-8CEC-168D-4E0DA22AA24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3781" r="21004" b="-1"/>
          <a:stretch>
            <a:fillRect/>
          </a:stretch>
        </p:blipFill>
        <p:spPr>
          <a:xfrm>
            <a:off x="-2285" y="10"/>
            <a:ext cx="9143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41299" y="554845"/>
            <a:ext cx="7992669" cy="3902673"/>
          </a:xfrm>
        </p:spPr>
        <p:txBody>
          <a:bodyPr anchor="t">
            <a:normAutofit/>
          </a:bodyPr>
          <a:lstStyle/>
          <a:p>
            <a:pPr algn="l"/>
            <a:r>
              <a:rPr lang="en-GB" sz="4500" dirty="0">
                <a:solidFill>
                  <a:srgbClr val="FFFFFF"/>
                </a:solidFill>
              </a:rPr>
              <a:t>Recruitment &amp; Selection for Change Manager Role</a:t>
            </a: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285" y="4704862"/>
            <a:ext cx="9143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236642" y="4718033"/>
            <a:ext cx="8008722" cy="1175039"/>
          </a:xfrm>
        </p:spPr>
        <p:txBody>
          <a:bodyPr anchor="b">
            <a:normAutofit/>
          </a:bodyPr>
          <a:lstStyle/>
          <a:p>
            <a:pPr algn="l">
              <a:lnSpc>
                <a:spcPct val="90000"/>
              </a:lnSpc>
            </a:pPr>
            <a:r>
              <a:rPr lang="en-GB" sz="2200">
                <a:solidFill>
                  <a:srgbClr val="FFFFFF"/>
                </a:solidFill>
              </a:rPr>
              <a:t>Wella Company UK (London)</a:t>
            </a:r>
          </a:p>
          <a:p>
            <a:pPr algn="l">
              <a:lnSpc>
                <a:spcPct val="90000"/>
              </a:lnSpc>
            </a:pPr>
            <a:r>
              <a:rPr lang="en-GB" sz="2200">
                <a:solidFill>
                  <a:srgbClr val="FFFFFF"/>
                </a:solidFill>
              </a:rPr>
              <a:t>Student Name | Student No</a:t>
            </a:r>
          </a:p>
          <a:p>
            <a:pPr algn="l">
              <a:lnSpc>
                <a:spcPct val="90000"/>
              </a:lnSpc>
            </a:pPr>
            <a:r>
              <a:rPr lang="en-GB" sz="2200">
                <a:solidFill>
                  <a:srgbClr val="FFFFFF"/>
                </a:solidFill>
              </a:rPr>
              <a:t>Module Code | Lecturer Name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3299" y="490537"/>
            <a:ext cx="3968748" cy="1628775"/>
          </a:xfrm>
        </p:spPr>
        <p:txBody>
          <a:bodyPr anchor="b">
            <a:normAutofit/>
          </a:bodyPr>
          <a:lstStyle/>
          <a:p>
            <a:r>
              <a:rPr lang="en-GB" sz="3500" dirty="0"/>
              <a:t>Company Intro – Wella UK</a:t>
            </a:r>
          </a:p>
        </p:txBody>
      </p:sp>
      <p:pic>
        <p:nvPicPr>
          <p:cNvPr id="6" name="Picture 5">
            <a:extLst>
              <a:ext uri="{FF2B5EF4-FFF2-40B4-BE49-F238E27FC236}">
                <a16:creationId xmlns:a16="http://schemas.microsoft.com/office/drawing/2014/main" id="{B6A55FB0-919A-B689-C3EF-4E06D21CB86D}"/>
              </a:ext>
            </a:extLst>
          </p:cNvPr>
          <p:cNvPicPr>
            <a:picLocks noChangeAspect="1"/>
          </p:cNvPicPr>
          <p:nvPr/>
        </p:nvPicPr>
        <p:blipFill>
          <a:blip r:embed="rId2"/>
          <a:srcRect l="39803" r="22688"/>
          <a:stretch>
            <a:fillRect/>
          </a:stretch>
        </p:blipFill>
        <p:spPr>
          <a:xfrm>
            <a:off x="1" y="1587"/>
            <a:ext cx="4571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93611E0F-3549-E9B6-8B51-840AB1FBF535}"/>
              </a:ext>
            </a:extLst>
          </p:cNvPr>
          <p:cNvGraphicFramePr>
            <a:graphicFrameLocks noGrp="1"/>
          </p:cNvGraphicFramePr>
          <p:nvPr>
            <p:ph idx="1"/>
            <p:extLst>
              <p:ext uri="{D42A27DB-BD31-4B8C-83A1-F6EECF244321}">
                <p14:modId xmlns:p14="http://schemas.microsoft.com/office/powerpoint/2010/main" val="2766741322"/>
              </p:ext>
            </p:extLst>
          </p:nvPr>
        </p:nvGraphicFramePr>
        <p:xfrm>
          <a:off x="4813300" y="2614612"/>
          <a:ext cx="3968747"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Recruitment Process Overview</a:t>
            </a:r>
            <a:endParaRPr lang="en-GB" dirty="0"/>
          </a:p>
        </p:txBody>
      </p:sp>
      <p:graphicFrame>
        <p:nvGraphicFramePr>
          <p:cNvPr id="7" name="Content Placeholder 2">
            <a:extLst>
              <a:ext uri="{FF2B5EF4-FFF2-40B4-BE49-F238E27FC236}">
                <a16:creationId xmlns:a16="http://schemas.microsoft.com/office/drawing/2014/main" id="{74FC657F-9DAF-B439-2E3D-B60DCDAEAA07}"/>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Job Analysis / JD / Person Spec</a:t>
            </a:r>
            <a:endParaRPr lang="en-GB" dirty="0"/>
          </a:p>
        </p:txBody>
      </p:sp>
      <p:graphicFrame>
        <p:nvGraphicFramePr>
          <p:cNvPr id="5" name="Content Placeholder 2">
            <a:extLst>
              <a:ext uri="{FF2B5EF4-FFF2-40B4-BE49-F238E27FC236}">
                <a16:creationId xmlns:a16="http://schemas.microsoft.com/office/drawing/2014/main" id="{6BAB265D-9707-57C6-9D76-566DC641593F}"/>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dirty="0">
                <a:solidFill>
                  <a:srgbClr val="FFFFFF"/>
                </a:solidFill>
              </a:rPr>
              <a:t> Structured Interview</a:t>
            </a:r>
          </a:p>
        </p:txBody>
      </p:sp>
      <p:sp>
        <p:nvSpPr>
          <p:cNvPr id="3" name="Content Placeholder 2"/>
          <p:cNvSpPr>
            <a:spLocks noGrp="1"/>
          </p:cNvSpPr>
          <p:nvPr>
            <p:ph idx="1"/>
          </p:nvPr>
        </p:nvSpPr>
        <p:spPr>
          <a:xfrm>
            <a:off x="3607694" y="649480"/>
            <a:ext cx="4916510" cy="5546047"/>
          </a:xfrm>
        </p:spPr>
        <p:txBody>
          <a:bodyPr anchor="ctr">
            <a:normAutofit/>
          </a:bodyPr>
          <a:lstStyle/>
          <a:p>
            <a:pPr marL="0" indent="0">
              <a:buNone/>
            </a:pPr>
            <a:r>
              <a:rPr lang="en-GB" sz="1700"/>
              <a:t>Uses the same set of pre-determined questions for every candidate (Dessler, 2020).-its works because every candidate is asked the </a:t>
            </a:r>
            <a:r>
              <a:rPr lang="en-GB" sz="1700" b="1"/>
              <a:t>same questions</a:t>
            </a:r>
            <a:r>
              <a:rPr lang="en-GB" sz="1700"/>
              <a:t> and assessed using the </a:t>
            </a:r>
            <a:r>
              <a:rPr lang="en-GB" sz="1700" b="1"/>
              <a:t>same scoring criteria</a:t>
            </a:r>
            <a:r>
              <a:rPr lang="en-GB" sz="1700"/>
              <a:t>.</a:t>
            </a:r>
          </a:p>
          <a:p>
            <a:pPr marL="0" indent="0">
              <a:buNone/>
            </a:pPr>
            <a:endParaRPr lang="en-GB" sz="1700"/>
          </a:p>
          <a:p>
            <a:pPr marL="0" indent="0">
              <a:buNone/>
            </a:pPr>
            <a:r>
              <a:rPr lang="en-GB" sz="1700"/>
              <a:t>Prepared interview questions keep the process fair and reduce hidden bias (Mulyani and Pareke 2024).</a:t>
            </a:r>
          </a:p>
          <a:p>
            <a:pPr marL="0" indent="0">
              <a:buNone/>
            </a:pPr>
            <a:endParaRPr lang="en-GB" sz="1700"/>
          </a:p>
          <a:p>
            <a:pPr marL="0" indent="0">
              <a:buNone/>
            </a:pPr>
            <a:r>
              <a:rPr lang="en-GB" sz="1700"/>
              <a:t>Good for testing real tasks like solving remote issues (Bergelson, Tracy and Takacs, 2022)</a:t>
            </a:r>
          </a:p>
          <a:p>
            <a:pPr marL="0" indent="0">
              <a:buNone/>
            </a:pPr>
            <a:endParaRPr lang="en-GB" sz="1700"/>
          </a:p>
          <a:p>
            <a:pPr marL="0" indent="0">
              <a:buNone/>
            </a:pPr>
            <a:r>
              <a:rPr lang="en-GB" sz="1700"/>
              <a:t>Using one scoring guide keeps the choice clear and fair (Pancasasti,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630363"/>
          </a:xfrm>
        </p:spPr>
        <p:txBody>
          <a:bodyPr anchor="b">
            <a:normAutofit/>
          </a:bodyPr>
          <a:lstStyle/>
          <a:p>
            <a:r>
              <a:rPr lang="en-GB" sz="3100" dirty="0"/>
              <a:t>Interview Type – Behavioural</a:t>
            </a:r>
          </a:p>
        </p:txBody>
      </p:sp>
      <p:pic>
        <p:nvPicPr>
          <p:cNvPr id="6" name="Picture 5">
            <a:extLst>
              <a:ext uri="{FF2B5EF4-FFF2-40B4-BE49-F238E27FC236}">
                <a16:creationId xmlns:a16="http://schemas.microsoft.com/office/drawing/2014/main" id="{BB0915FD-7656-D358-1170-F83B884B32DF}"/>
              </a:ext>
            </a:extLst>
          </p:cNvPr>
          <p:cNvPicPr>
            <a:picLocks noChangeAspect="1"/>
          </p:cNvPicPr>
          <p:nvPr/>
        </p:nvPicPr>
        <p:blipFill>
          <a:blip r:embed="rId2"/>
          <a:srcRect l="14348" r="40195" b="-2"/>
          <a:stretch>
            <a:fillRect/>
          </a:stretch>
        </p:blipFill>
        <p:spPr>
          <a:xfrm>
            <a:off x="4474766" y="1"/>
            <a:ext cx="4669234"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9B93D25C-55B4-44CC-346A-575303D09E1D}"/>
              </a:ext>
            </a:extLst>
          </p:cNvPr>
          <p:cNvGraphicFramePr>
            <a:graphicFrameLocks noGrp="1"/>
          </p:cNvGraphicFramePr>
          <p:nvPr>
            <p:ph idx="1"/>
            <p:extLst>
              <p:ext uri="{D42A27DB-BD31-4B8C-83A1-F6EECF244321}">
                <p14:modId xmlns:p14="http://schemas.microsoft.com/office/powerpoint/2010/main" val="1157813148"/>
              </p:ext>
            </p:extLst>
          </p:nvPr>
        </p:nvGraphicFramePr>
        <p:xfrm>
          <a:off x="360759" y="2286001"/>
          <a:ext cx="3993357"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630363"/>
          </a:xfrm>
        </p:spPr>
        <p:txBody>
          <a:bodyPr anchor="b">
            <a:normAutofit/>
          </a:bodyPr>
          <a:lstStyle/>
          <a:p>
            <a:r>
              <a:rPr lang="en-GB" sz="3100" dirty="0"/>
              <a:t>Interview Type – Panel</a:t>
            </a:r>
          </a:p>
        </p:txBody>
      </p:sp>
      <p:pic>
        <p:nvPicPr>
          <p:cNvPr id="6" name="Picture 5">
            <a:extLst>
              <a:ext uri="{FF2B5EF4-FFF2-40B4-BE49-F238E27FC236}">
                <a16:creationId xmlns:a16="http://schemas.microsoft.com/office/drawing/2014/main" id="{3EB55711-E471-D72A-A751-C8EC77478BD8}"/>
              </a:ext>
            </a:extLst>
          </p:cNvPr>
          <p:cNvPicPr>
            <a:picLocks noChangeAspect="1"/>
          </p:cNvPicPr>
          <p:nvPr/>
        </p:nvPicPr>
        <p:blipFill>
          <a:blip r:embed="rId2"/>
          <a:srcRect l="20305" r="34238" b="-2"/>
          <a:stretch>
            <a:fillRect/>
          </a:stretch>
        </p:blipFill>
        <p:spPr>
          <a:xfrm>
            <a:off x="4474766" y="1"/>
            <a:ext cx="4669234"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F591A857-650D-D8B5-6BCA-3A563F3C64A6}"/>
              </a:ext>
            </a:extLst>
          </p:cNvPr>
          <p:cNvGraphicFramePr>
            <a:graphicFrameLocks noGrp="1"/>
          </p:cNvGraphicFramePr>
          <p:nvPr>
            <p:ph idx="1"/>
            <p:extLst>
              <p:ext uri="{D42A27DB-BD31-4B8C-83A1-F6EECF244321}">
                <p14:modId xmlns:p14="http://schemas.microsoft.com/office/powerpoint/2010/main" val="2621213573"/>
              </p:ext>
            </p:extLst>
          </p:nvPr>
        </p:nvGraphicFramePr>
        <p:xfrm>
          <a:off x="360759" y="2286001"/>
          <a:ext cx="3993357"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 name="TextBox 2">
            <a:extLst>
              <a:ext uri="{FF2B5EF4-FFF2-40B4-BE49-F238E27FC236}">
                <a16:creationId xmlns:a16="http://schemas.microsoft.com/office/drawing/2014/main" id="{D473D225-5D38-31AC-2F9D-C986620DF848}"/>
              </a:ext>
            </a:extLst>
          </p:cNvPr>
          <p:cNvSpPr txBox="1"/>
          <p:nvPr/>
        </p:nvSpPr>
        <p:spPr>
          <a:xfrm>
            <a:off x="884419" y="1280679"/>
            <a:ext cx="7375161" cy="1325563"/>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3100" b="1" i="0" kern="1200" dirty="0">
                <a:solidFill>
                  <a:schemeClr val="tx2"/>
                </a:solidFill>
                <a:effectLst/>
                <a:latin typeface="+mj-lt"/>
                <a:ea typeface="+mj-ea"/>
                <a:cs typeface="+mj-cs"/>
              </a:rPr>
              <a:t> Questioning Techniques</a:t>
            </a:r>
          </a:p>
        </p:txBody>
      </p:sp>
      <p:grpSp>
        <p:nvGrpSpPr>
          <p:cNvPr id="14" name="Group 1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TextBox 33">
            <a:extLst>
              <a:ext uri="{FF2B5EF4-FFF2-40B4-BE49-F238E27FC236}">
                <a16:creationId xmlns:a16="http://schemas.microsoft.com/office/drawing/2014/main" id="{FB79EEAA-08A4-2B57-19B1-59B5642B5E22}"/>
              </a:ext>
            </a:extLst>
          </p:cNvPr>
          <p:cNvSpPr txBox="1"/>
          <p:nvPr/>
        </p:nvSpPr>
        <p:spPr>
          <a:xfrm>
            <a:off x="884419" y="2890979"/>
            <a:ext cx="7375161" cy="2693976"/>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400" b="1">
                <a:solidFill>
                  <a:schemeClr val="tx2"/>
                </a:solidFill>
              </a:rPr>
              <a:t>Probing questions </a:t>
            </a:r>
            <a:r>
              <a:rPr lang="en-US" sz="1400">
                <a:solidFill>
                  <a:schemeClr val="tx2"/>
                </a:solidFill>
              </a:rPr>
              <a:t>– ask for more details when answers are unclear.</a:t>
            </a:r>
          </a:p>
          <a:p>
            <a:pPr indent="-228600" defTabSz="914400">
              <a:lnSpc>
                <a:spcPct val="90000"/>
              </a:lnSpc>
              <a:spcAft>
                <a:spcPts val="600"/>
              </a:spcAft>
              <a:buFont typeface="Arial" panose="020B0604020202020204" pitchFamily="34" charset="0"/>
              <a:buChar char="•"/>
            </a:pPr>
            <a:r>
              <a:rPr lang="en-US" sz="1400">
                <a:solidFill>
                  <a:schemeClr val="tx2"/>
                </a:solidFill>
              </a:rPr>
              <a:t>“Can you explain how you handled team resistance to change?” (Armstrong &amp; Taylor, 2023)</a:t>
            </a:r>
          </a:p>
          <a:p>
            <a:pPr indent="-228600" defTabSz="914400">
              <a:lnSpc>
                <a:spcPct val="90000"/>
              </a:lnSpc>
              <a:spcAft>
                <a:spcPts val="600"/>
              </a:spcAft>
              <a:buFont typeface="Arial" panose="020B0604020202020204" pitchFamily="34" charset="0"/>
              <a:buChar char="•"/>
            </a:pPr>
            <a:r>
              <a:rPr lang="en-US" sz="1400" b="1">
                <a:solidFill>
                  <a:schemeClr val="tx2"/>
                </a:solidFill>
              </a:rPr>
              <a:t>Situational questions </a:t>
            </a:r>
            <a:r>
              <a:rPr lang="en-US" sz="1400">
                <a:solidFill>
                  <a:schemeClr val="tx2"/>
                </a:solidFill>
              </a:rPr>
              <a:t>– check how they would act in real work situations.</a:t>
            </a:r>
          </a:p>
          <a:p>
            <a:pPr indent="-228600" defTabSz="914400">
              <a:lnSpc>
                <a:spcPct val="90000"/>
              </a:lnSpc>
              <a:spcAft>
                <a:spcPts val="600"/>
              </a:spcAft>
              <a:buFont typeface="Arial" panose="020B0604020202020204" pitchFamily="34" charset="0"/>
              <a:buChar char="•"/>
            </a:pPr>
            <a:r>
              <a:rPr lang="en-US" sz="1400">
                <a:solidFill>
                  <a:schemeClr val="tx2"/>
                </a:solidFill>
              </a:rPr>
              <a:t>“What would you do if a team resisted a new process?” (Dessler, 2022)</a:t>
            </a:r>
          </a:p>
          <a:p>
            <a:pPr indent="-228600" defTabSz="914400">
              <a:lnSpc>
                <a:spcPct val="90000"/>
              </a:lnSpc>
              <a:spcAft>
                <a:spcPts val="600"/>
              </a:spcAft>
              <a:buFont typeface="Arial" panose="020B0604020202020204" pitchFamily="34" charset="0"/>
              <a:buChar char="•"/>
            </a:pPr>
            <a:r>
              <a:rPr lang="en-US" sz="1400" b="1">
                <a:solidFill>
                  <a:schemeClr val="tx2"/>
                </a:solidFill>
              </a:rPr>
              <a:t>Open questions </a:t>
            </a:r>
            <a:r>
              <a:rPr lang="en-US" sz="1400">
                <a:solidFill>
                  <a:schemeClr val="tx2"/>
                </a:solidFill>
              </a:rPr>
              <a:t>– let the candidate explain ideas and thinking.</a:t>
            </a:r>
          </a:p>
          <a:p>
            <a:pPr indent="-228600" defTabSz="914400">
              <a:lnSpc>
                <a:spcPct val="90000"/>
              </a:lnSpc>
              <a:spcAft>
                <a:spcPts val="600"/>
              </a:spcAft>
              <a:buFont typeface="Arial" panose="020B0604020202020204" pitchFamily="34" charset="0"/>
              <a:buChar char="•"/>
            </a:pPr>
            <a:r>
              <a:rPr lang="en-US" sz="1400">
                <a:solidFill>
                  <a:schemeClr val="tx2"/>
                </a:solidFill>
              </a:rPr>
              <a:t>“How would you lead a culture change in the company?” (Brookfield, 2017)</a:t>
            </a:r>
          </a:p>
          <a:p>
            <a:pPr indent="-228600" defTabSz="914400">
              <a:lnSpc>
                <a:spcPct val="90000"/>
              </a:lnSpc>
              <a:spcAft>
                <a:spcPts val="600"/>
              </a:spcAft>
              <a:buFont typeface="Arial" panose="020B0604020202020204" pitchFamily="34" charset="0"/>
              <a:buChar char="•"/>
            </a:pPr>
            <a:r>
              <a:rPr lang="en-US" sz="1400" b="1">
                <a:solidFill>
                  <a:schemeClr val="tx2"/>
                </a:solidFill>
              </a:rPr>
              <a:t>Avoid leading questions </a:t>
            </a:r>
            <a:r>
              <a:rPr lang="en-US" sz="1400">
                <a:solidFill>
                  <a:schemeClr val="tx2"/>
                </a:solidFill>
              </a:rPr>
              <a:t>– don’t suggest the answer.</a:t>
            </a:r>
          </a:p>
          <a:p>
            <a:pPr indent="-228600" defTabSz="914400">
              <a:lnSpc>
                <a:spcPct val="90000"/>
              </a:lnSpc>
              <a:spcAft>
                <a:spcPts val="600"/>
              </a:spcAft>
              <a:buFont typeface="Arial" panose="020B0604020202020204" pitchFamily="34" charset="0"/>
              <a:buChar char="•"/>
            </a:pPr>
            <a:r>
              <a:rPr lang="en-US" sz="1400" b="1">
                <a:solidFill>
                  <a:schemeClr val="tx2"/>
                </a:solidFill>
              </a:rPr>
              <a:t>Mix questions </a:t>
            </a:r>
            <a:r>
              <a:rPr lang="en-US" sz="1400">
                <a:solidFill>
                  <a:schemeClr val="tx2"/>
                </a:solidFill>
              </a:rPr>
              <a:t>– using all types gives a fair and full view of the candidate. (Gatewood et al., 2020)</a:t>
            </a:r>
          </a:p>
          <a:p>
            <a:pPr indent="-228600" defTabSz="914400">
              <a:lnSpc>
                <a:spcPct val="90000"/>
              </a:lnSpc>
              <a:spcAft>
                <a:spcPts val="600"/>
              </a:spcAft>
              <a:buFont typeface="Arial" panose="020B0604020202020204" pitchFamily="34" charset="0"/>
              <a:buChar char="•"/>
            </a:pPr>
            <a:endParaRPr lang="en-US" sz="1400" b="0" i="0">
              <a:solidFill>
                <a:schemeClr val="tx2"/>
              </a:solidFill>
              <a:effectLst/>
            </a:endParaRPr>
          </a:p>
        </p:txBody>
      </p:sp>
      <p:grpSp>
        <p:nvGrpSpPr>
          <p:cNvPr id="20" name="Group 1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21" name="Freeform: Shape 2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46875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dirty="0"/>
              <a:t>Face to Face vs Online</a:t>
            </a:r>
          </a:p>
        </p:txBody>
      </p:sp>
      <p:graphicFrame>
        <p:nvGraphicFramePr>
          <p:cNvPr id="13" name="Content Placeholder 2">
            <a:extLst>
              <a:ext uri="{FF2B5EF4-FFF2-40B4-BE49-F238E27FC236}">
                <a16:creationId xmlns:a16="http://schemas.microsoft.com/office/drawing/2014/main" id="{9A486BEA-D3C8-3E08-B8B1-3B7BF5716600}"/>
              </a:ext>
            </a:extLst>
          </p:cNvPr>
          <p:cNvGraphicFramePr>
            <a:graphicFrameLocks noGrp="1"/>
          </p:cNvGraphicFramePr>
          <p:nvPr>
            <p:ph idx="1"/>
          </p:nvPr>
        </p:nvGraphicFramePr>
        <p:xfrm>
          <a:off x="571351" y="2743200"/>
          <a:ext cx="3485179" cy="3613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Colourful carved figures of humans">
            <a:extLst>
              <a:ext uri="{FF2B5EF4-FFF2-40B4-BE49-F238E27FC236}">
                <a16:creationId xmlns:a16="http://schemas.microsoft.com/office/drawing/2014/main" id="{2129F002-CEC1-1D1B-507C-FA539D5DB50F}"/>
              </a:ext>
            </a:extLst>
          </p:cNvPr>
          <p:cNvPicPr>
            <a:picLocks noChangeAspect="1"/>
          </p:cNvPicPr>
          <p:nvPr/>
        </p:nvPicPr>
        <p:blipFill>
          <a:blip r:embed="rId7"/>
          <a:srcRect l="26340" r="26107" b="-1"/>
          <a:stretch>
            <a:fillRect/>
          </a:stretch>
        </p:blipFill>
        <p:spPr>
          <a:xfrm>
            <a:off x="4572000" y="1"/>
            <a:ext cx="4577118" cy="68580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7509" y="723898"/>
            <a:ext cx="4501582" cy="1495425"/>
          </a:xfrm>
        </p:spPr>
        <p:txBody>
          <a:bodyPr>
            <a:normAutofit/>
          </a:bodyPr>
          <a:lstStyle/>
          <a:p>
            <a:r>
              <a:rPr lang="en-GB" sz="3500"/>
              <a:t>Conclusion</a:t>
            </a:r>
          </a:p>
        </p:txBody>
      </p:sp>
      <p:pic>
        <p:nvPicPr>
          <p:cNvPr id="6" name="Picture 5">
            <a:extLst>
              <a:ext uri="{FF2B5EF4-FFF2-40B4-BE49-F238E27FC236}">
                <a16:creationId xmlns:a16="http://schemas.microsoft.com/office/drawing/2014/main" id="{1E9D7EF9-197F-E8BD-5E41-97ADAAF5229A}"/>
              </a:ext>
            </a:extLst>
          </p:cNvPr>
          <p:cNvPicPr>
            <a:picLocks noChangeAspect="1"/>
          </p:cNvPicPr>
          <p:nvPr/>
        </p:nvPicPr>
        <p:blipFill>
          <a:blip r:embed="rId2"/>
          <a:srcRect l="25306" r="20095"/>
          <a:stretch>
            <a:fillRect/>
          </a:stretch>
        </p:blipFill>
        <p:spPr>
          <a:xfrm>
            <a:off x="5399580" y="10"/>
            <a:ext cx="3744420" cy="6857990"/>
          </a:xfrm>
          <a:prstGeom prst="rect">
            <a:avLst/>
          </a:prstGeom>
          <a:effectLst/>
        </p:spPr>
      </p:pic>
      <p:graphicFrame>
        <p:nvGraphicFramePr>
          <p:cNvPr id="5" name="Content Placeholder 2">
            <a:extLst>
              <a:ext uri="{FF2B5EF4-FFF2-40B4-BE49-F238E27FC236}">
                <a16:creationId xmlns:a16="http://schemas.microsoft.com/office/drawing/2014/main" id="{ED53856D-ADA8-01B3-E08B-6CFDE7FDBECC}"/>
              </a:ext>
            </a:extLst>
          </p:cNvPr>
          <p:cNvGraphicFramePr>
            <a:graphicFrameLocks noGrp="1"/>
          </p:cNvGraphicFramePr>
          <p:nvPr>
            <p:ph idx="1"/>
            <p:extLst>
              <p:ext uri="{D42A27DB-BD31-4B8C-83A1-F6EECF244321}">
                <p14:modId xmlns:p14="http://schemas.microsoft.com/office/powerpoint/2010/main" val="2137483572"/>
              </p:ext>
            </p:extLst>
          </p:nvPr>
        </p:nvGraphicFramePr>
        <p:xfrm>
          <a:off x="627510" y="2405067"/>
          <a:ext cx="4501582"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Rectangle 3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Freeform: Shape 4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Rectangle 4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References</a:t>
            </a:r>
          </a:p>
        </p:txBody>
      </p:sp>
      <p:sp>
        <p:nvSpPr>
          <p:cNvPr id="7" name="Rectangle 3">
            <a:extLst>
              <a:ext uri="{FF2B5EF4-FFF2-40B4-BE49-F238E27FC236}">
                <a16:creationId xmlns:a16="http://schemas.microsoft.com/office/drawing/2014/main" id="{C7E916FC-5B7A-789B-EF74-89F0A5ED5589}"/>
              </a:ext>
            </a:extLst>
          </p:cNvPr>
          <p:cNvSpPr>
            <a:spLocks noGrp="1" noChangeArrowheads="1"/>
          </p:cNvSpPr>
          <p:nvPr>
            <p:ph idx="1"/>
          </p:nvPr>
        </p:nvSpPr>
        <p:spPr bwMode="auto">
          <a:xfrm>
            <a:off x="3607694" y="649480"/>
            <a:ext cx="4916510"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indent="0">
              <a:lnSpc>
                <a:spcPct val="90000"/>
              </a:lnSpc>
              <a:buNone/>
            </a:pPr>
            <a:r>
              <a:rPr lang="en-GB" sz="1200" dirty="0" err="1"/>
              <a:t>Albassam</a:t>
            </a:r>
            <a:r>
              <a:rPr lang="en-GB" sz="1200" dirty="0"/>
              <a:t>, W.A. (2023) ‘The power of artificial intelligence in recruitment: An analytical review of current AI-based recruitment strategies’, International Journal of Professional Business Review, 8(6), p.4.</a:t>
            </a:r>
          </a:p>
          <a:p>
            <a:pPr marL="0" indent="0">
              <a:lnSpc>
                <a:spcPct val="90000"/>
              </a:lnSpc>
              <a:buNone/>
            </a:pPr>
            <a:r>
              <a:rPr lang="en-GB" sz="1200" dirty="0" err="1"/>
              <a:t>Bergelson</a:t>
            </a:r>
            <a:r>
              <a:rPr lang="en-GB" sz="1200" dirty="0"/>
              <a:t>, I., Tracy, C. and Takacs, E. (2022) ‘Best practices for reducing bias in the interview process’, Current Urology Reports, 23(11), pp.319–325.</a:t>
            </a:r>
          </a:p>
          <a:p>
            <a:pPr marL="0" indent="0">
              <a:lnSpc>
                <a:spcPct val="90000"/>
              </a:lnSpc>
              <a:buNone/>
            </a:pPr>
            <a:r>
              <a:rPr lang="en-GB" sz="1200" dirty="0"/>
              <a:t>Frail, J. and László, V. (2021) ‘A literature review: AI impact on the recruitment process’, International Journal of Engineering and Management Sciences, 6(1), pp.108–119.</a:t>
            </a:r>
          </a:p>
          <a:p>
            <a:pPr marL="0" indent="0">
              <a:lnSpc>
                <a:spcPct val="90000"/>
              </a:lnSpc>
              <a:buNone/>
            </a:pPr>
            <a:r>
              <a:rPr lang="en-GB" sz="1200" dirty="0" err="1"/>
              <a:t>Makushkin</a:t>
            </a:r>
            <a:r>
              <a:rPr lang="en-GB" sz="1200" dirty="0"/>
              <a:t>, S.A. (2021) ‘Methods for recruiting and interviewing corporate staff’, Linguistics and Culture Review, pp.805–816.</a:t>
            </a:r>
          </a:p>
          <a:p>
            <a:pPr marL="0" indent="0">
              <a:lnSpc>
                <a:spcPct val="90000"/>
              </a:lnSpc>
              <a:buNone/>
            </a:pPr>
            <a:r>
              <a:rPr lang="en-GB" sz="1200" dirty="0"/>
              <a:t>Millar, R. and Tracey, A. (2025) ‘The employment interview’, in The Handbook of Communication Skills, pp.543–582. Routledge.</a:t>
            </a:r>
          </a:p>
          <a:p>
            <a:pPr marL="0" indent="0">
              <a:lnSpc>
                <a:spcPct val="90000"/>
              </a:lnSpc>
              <a:buNone/>
            </a:pPr>
            <a:r>
              <a:rPr lang="en-GB" sz="1200" dirty="0" err="1"/>
              <a:t>Mulyani</a:t>
            </a:r>
            <a:r>
              <a:rPr lang="en-GB" sz="1200" dirty="0"/>
              <a:t>, A.M. and </a:t>
            </a:r>
            <a:r>
              <a:rPr lang="en-GB" sz="1200" dirty="0" err="1"/>
              <a:t>Pareke</a:t>
            </a:r>
            <a:r>
              <a:rPr lang="en-GB" sz="1200" dirty="0"/>
              <a:t>, F.J. (2024) ‘The effect of person-job fit and job embeddedness on task performance’, </a:t>
            </a:r>
            <a:r>
              <a:rPr lang="en-GB" sz="1200" dirty="0" err="1"/>
              <a:t>Edunesia</a:t>
            </a:r>
            <a:r>
              <a:rPr lang="en-GB" sz="1200" dirty="0"/>
              <a:t>: </a:t>
            </a:r>
            <a:r>
              <a:rPr lang="en-GB" sz="1200" dirty="0" err="1"/>
              <a:t>Jurnal</a:t>
            </a:r>
            <a:r>
              <a:rPr lang="en-GB" sz="1200" dirty="0"/>
              <a:t> </a:t>
            </a:r>
            <a:r>
              <a:rPr lang="en-GB" sz="1200" dirty="0" err="1"/>
              <a:t>Ilmiah</a:t>
            </a:r>
            <a:r>
              <a:rPr lang="en-GB" sz="1200" dirty="0"/>
              <a:t> Pendidikan, 5(2), pp.879–892.</a:t>
            </a:r>
          </a:p>
          <a:p>
            <a:pPr marL="0" indent="0">
              <a:lnSpc>
                <a:spcPct val="90000"/>
              </a:lnSpc>
              <a:buNone/>
            </a:pPr>
            <a:r>
              <a:rPr lang="en-GB" sz="1200" dirty="0" err="1"/>
              <a:t>Pancasasti</a:t>
            </a:r>
            <a:r>
              <a:rPr lang="en-GB" sz="1200" dirty="0"/>
              <a:t>, R. (2023) ‘The effect of recruitment and selection on employee performance’, Management Science Research Journal, 2(2), pp.30–40.</a:t>
            </a:r>
            <a:br>
              <a:rPr lang="en-GB" sz="1200" dirty="0"/>
            </a:br>
            <a:r>
              <a:rPr lang="en-GB" sz="1200" dirty="0"/>
              <a:t>Patterson, F. and Lane, P. (2023) ‘Assessment for recruitment’, in Assessment in Medical Education and Training, pp.62–73. CRC Press.</a:t>
            </a:r>
          </a:p>
          <a:p>
            <a:pPr marL="0" indent="0">
              <a:lnSpc>
                <a:spcPct val="90000"/>
              </a:lnSpc>
              <a:buNone/>
            </a:pPr>
            <a:r>
              <a:rPr lang="en-GB" sz="1200" dirty="0" err="1"/>
              <a:t>Peasgood</a:t>
            </a:r>
            <a:r>
              <a:rPr lang="en-GB" sz="1200" dirty="0"/>
              <a:t>, T. et al. (2023) ‘Randomised comparison of online vs face-to-face interviews’, Social Science &amp; Medicine, 323, p.115818.</a:t>
            </a:r>
          </a:p>
          <a:p>
            <a:pPr marL="0" indent="0">
              <a:lnSpc>
                <a:spcPct val="90000"/>
              </a:lnSpc>
              <a:buNone/>
            </a:pPr>
            <a:r>
              <a:rPr lang="en-GB" sz="1200" dirty="0"/>
              <a:t>Rowen, D. et al. (2022) ‘Comparing videoconference and face-to-face interviews’, Social Science &amp; Medicine, 309, p.115227.</a:t>
            </a:r>
          </a:p>
          <a:p>
            <a:pPr marL="0" indent="0">
              <a:lnSpc>
                <a:spcPct val="90000"/>
              </a:lnSpc>
              <a:buNone/>
            </a:pPr>
            <a:r>
              <a:rPr lang="en-GB" sz="1200" dirty="0"/>
              <a:t>Serrano-Gallardo, P. et al. (2022) ‘Recruiting participants in vulnerable situations’, International Journal of Environmental Research and Public Health, 19(17), p.10765.</a:t>
            </a:r>
          </a:p>
          <a:p>
            <a:pPr marL="0" indent="0">
              <a:lnSpc>
                <a:spcPct val="90000"/>
              </a:lnSpc>
              <a:buNone/>
            </a:pPr>
            <a:r>
              <a:rPr lang="en-GB" sz="1200" dirty="0"/>
              <a:t>Shah, S. and Ayub, M. (2021) ‘The impact of person-job fit and person-organization fit on job satisfaction’, Journal of Entrepreneurship, Management, and Innovation, 3(1), pp.57–76.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9280</TotalTime>
  <Words>1217</Words>
  <Application>Microsoft Office PowerPoint</Application>
  <PresentationFormat>On-screen Show (4:3)</PresentationFormat>
  <Paragraphs>85</Paragraphs>
  <Slides>13</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PowerPoint Presentation</vt:lpstr>
      <vt:lpstr>Table of Contents</vt:lpstr>
      <vt:lpstr>Recruitment &amp; Selection for Change Manager Role</vt:lpstr>
      <vt:lpstr>Company Intro – Wella UK</vt:lpstr>
      <vt:lpstr>Recruitment Process Overview</vt:lpstr>
      <vt:lpstr>Job Analysis / JD / Person Spec</vt:lpstr>
      <vt:lpstr> Structured Interview</vt:lpstr>
      <vt:lpstr>Interview Type – Behavioural</vt:lpstr>
      <vt:lpstr>Interview Type – Panel</vt:lpstr>
      <vt:lpstr>PowerPoint Presentation</vt:lpstr>
      <vt:lpstr>Face to Face vs Online</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Natalia Potapenko</dc:creator>
  <cp:keywords/>
  <dc:description>generated using python-pptx</dc:description>
  <cp:lastModifiedBy>Natalia Potapenko</cp:lastModifiedBy>
  <cp:revision>11</cp:revision>
  <dcterms:created xsi:type="dcterms:W3CDTF">2013-01-27T09:14:16Z</dcterms:created>
  <dcterms:modified xsi:type="dcterms:W3CDTF">2025-11-08T11:47:39Z</dcterms:modified>
  <cp:category/>
</cp:coreProperties>
</file>