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90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6" r:id="rId18"/>
    <p:sldId id="277" r:id="rId19"/>
    <p:sldId id="278" r:id="rId20"/>
    <p:sldId id="280" r:id="rId21"/>
    <p:sldId id="274" r:id="rId22"/>
    <p:sldId id="281" r:id="rId23"/>
    <p:sldId id="282" r:id="rId24"/>
    <p:sldId id="275" r:id="rId25"/>
    <p:sldId id="273" r:id="rId26"/>
    <p:sldId id="286" r:id="rId27"/>
    <p:sldId id="283" r:id="rId28"/>
    <p:sldId id="287" r:id="rId29"/>
    <p:sldId id="285" r:id="rId30"/>
    <p:sldId id="289" r:id="rId31"/>
    <p:sldId id="288" r:id="rId32"/>
  </p:sldIdLst>
  <p:sldSz cx="12192000" cy="6858000"/>
  <p:notesSz cx="6797675" cy="9872663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437" autoAdjust="0"/>
  </p:normalViewPr>
  <p:slideViewPr>
    <p:cSldViewPr snapToGrid="0">
      <p:cViewPr varScale="1">
        <p:scale>
          <a:sx n="59" d="100"/>
          <a:sy n="59" d="100"/>
        </p:scale>
        <p:origin x="9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 Young (Hay-on-Wye CP School)" userId="a6aee7c5-c195-4551-b885-182c523c61fe" providerId="ADAL" clId="{D3AB58B4-D81D-44FD-B481-DB20157C4225}"/>
    <pc:docChg chg="custSel modSld">
      <pc:chgData name="K Young (Hay-on-Wye CP School)" userId="a6aee7c5-c195-4551-b885-182c523c61fe" providerId="ADAL" clId="{D3AB58B4-D81D-44FD-B481-DB20157C4225}" dt="2025-03-26T22:44:02.453" v="0" actId="478"/>
      <pc:docMkLst>
        <pc:docMk/>
      </pc:docMkLst>
      <pc:sldChg chg="delSp mod delAnim">
        <pc:chgData name="K Young (Hay-on-Wye CP School)" userId="a6aee7c5-c195-4551-b885-182c523c61fe" providerId="ADAL" clId="{D3AB58B4-D81D-44FD-B481-DB20157C4225}" dt="2025-03-26T22:44:02.453" v="0" actId="478"/>
        <pc:sldMkLst>
          <pc:docMk/>
          <pc:sldMk cId="213136185" sldId="283"/>
        </pc:sldMkLst>
        <pc:picChg chg="del">
          <ac:chgData name="K Young (Hay-on-Wye CP School)" userId="a6aee7c5-c195-4551-b885-182c523c61fe" providerId="ADAL" clId="{D3AB58B4-D81D-44FD-B481-DB20157C4225}" dt="2025-03-26T22:44:02.453" v="0" actId="478"/>
          <ac:picMkLst>
            <pc:docMk/>
            <pc:sldMk cId="213136185" sldId="283"/>
            <ac:picMk id="4" creationId="{F9436832-DC24-E659-4408-D57AC3C2C83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94F0A1-0A54-4389-B5C0-42D60917AAAF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3488"/>
            <a:ext cx="5921375" cy="3332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51219"/>
            <a:ext cx="5438140" cy="38873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7317"/>
            <a:ext cx="2945659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D87F3-2DD7-464B-A315-631C6791B7A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2650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Bore da bawb, Sut ydych chi heddiw? 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36954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889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134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6210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8769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88769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731986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22398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8396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70261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30549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39262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12417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Drilio </a:t>
            </a:r>
          </a:p>
          <a:p>
            <a:r>
              <a:rPr lang="cy-GB" dirty="0" err="1"/>
              <a:t>Then</a:t>
            </a:r>
            <a:r>
              <a:rPr lang="cy-GB" dirty="0"/>
              <a:t> </a:t>
            </a:r>
            <a:r>
              <a:rPr lang="cy-GB" dirty="0" err="1"/>
              <a:t>play</a:t>
            </a:r>
            <a:r>
              <a:rPr lang="cy-GB" dirty="0"/>
              <a:t> mae Kayleigh yn dweud....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090944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678895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48093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862254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16814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98398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530340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04786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68907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06711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4953331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Nesaf, Rydw  i eisiau i chi chwarae gem newydd! </a:t>
            </a:r>
          </a:p>
          <a:p>
            <a:r>
              <a:rPr lang="cy-GB" dirty="0"/>
              <a:t>I ble aeth hi/e/ tom?</a:t>
            </a:r>
          </a:p>
          <a:p>
            <a:r>
              <a:rPr lang="cy-GB" dirty="0"/>
              <a:t>I ddechrau , partner a dewiswch lle. Peidiwch â dweud wrth eich partner/grŵp</a:t>
            </a:r>
          </a:p>
          <a:p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Dewiswch yn rhywle i ddechrau</a:t>
            </a:r>
          </a:p>
          <a:p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Peidiwch â dangos eich mapiau i'w gilydd</a:t>
            </a:r>
          </a:p>
          <a:p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defnyddio'r patrwm rydyn ni wedi dysgu</a:t>
            </a:r>
          </a:p>
          <a:p>
            <a:r>
              <a:rPr lang="cy-GB" dirty="0"/>
              <a:t>Rhowch gyfarwyddiadau ar sut i gyrraedd eich lle.</a:t>
            </a:r>
          </a:p>
          <a:p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Felly, baswn i’n dweud.  Aeth e i’r dde. Aeth e i’r dde, aeth e i’r dde, aeth </a:t>
            </a:r>
            <a:r>
              <a:rPr lang="cy-GB" b="0" i="0" dirty="0" err="1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e’n</a:t>
            </a:r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 syth ymlaen . I ble aeth e? Aeth e i’r gorsaf dan.</a:t>
            </a:r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33835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 cyntaf,  aeth e i’r chwith.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Wedyn, aeth e i’r chwith eto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Yna, aeth e i’r chwith.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 lawr y bryn.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i’r chwith ar ôl y goleuadau.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 syth ymlaen.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 o gwmpas y cylch fan. 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 le gwag. 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17233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 cyntaf,  aeth e i’r chwith.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Wedyn, aeth e i’r chwith eto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Yna, aeth e i’r chwith.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 lawr y bryn.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i’r chwith ar ôl y goleuadau.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 syth ymlaen.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 o gwmpas y cylch fan.  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Aeth e i le gwag. 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08900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29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8535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04064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D87F3-2DD7-464B-A315-631C6791B7A8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9767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4BCC-F078-CD05-2972-7F1407146B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7D863C-54AE-929C-BDDB-0209728FC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C2BAD-46E0-EDDB-0987-B005522D2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B0B75-0531-61BB-4E62-CA0BFA016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42C56E-6688-AFC5-9DD6-D0CCE4EB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0706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A3E9B-EAF9-4740-80B4-953D3F031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68873-3126-657C-8CA1-B6CDB44E6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8F808-21D9-9851-7766-04D94B3F9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93AA9-CB1E-550E-D535-CE2671F62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EC482-0525-1E98-1D24-4D2E1530D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9087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12038-2D60-759E-D314-6983E27FE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D03E6-4FA6-A258-6D61-B43DC13D8F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664D0-C567-E220-77CA-A9E0C94E8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245DE-0DA3-9610-7E26-D7376DD0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41E37-700A-E809-9101-41ABE8A08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5210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80BAA-0C94-EA76-E1E9-67A33264F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A4FAE-47CA-AA46-8146-F671055293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BE086-0C4F-5C8D-059C-642383989B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A08BE-C7DF-74B0-E42C-2EF9AE88E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6E9AFD-A259-9EF4-FD8E-E775D119E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F6534-73BB-90F3-5A00-1986E6DEE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4518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4595C-5B02-E7DA-2484-8F379377A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5B42F-D2FE-6D51-A934-EB7857791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64A2C-ADE4-CB81-6CC2-8B04DDFBB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93F2CC-F637-2F9C-45F5-298B32F7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05B4F6-274D-323D-92BA-8CF7E3F477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BC2450-8E75-49B6-AD3B-C4FBE3E92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33C472-7A46-E0CB-0CEA-0ECEF209E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8A9BCE-116B-E50F-5B22-22D4759B3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2155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7CA6-B9CB-264E-376B-89AA9C4F9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685024-49ED-970E-DFB7-46947BA75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95EDBA-F536-BCB1-41C6-F5A871842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754BC-5C95-72A5-1365-0762214B8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6804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69EA0F-3537-5279-47FA-121B6D708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6B878B-11AC-ED8F-E8E6-B93FDDE75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AC283-09BE-8545-5E47-D60E04341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79654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CF0F2-2BBD-83E8-C6E2-D535A0195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C433-B259-AA10-750F-3DD8DB492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0141CC-F86A-188F-EFB1-00E7E0F85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054CA-D868-29A2-B4FD-9581EB470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700106-5548-E887-8FDA-1F641B23B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DD720-661C-50F6-84BF-EA9DB0193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5623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8D03-DE27-5313-4EB1-D1C535943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08C666-A5E2-D029-6A90-D8A77B0D36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EB9B41-8E9D-C5CD-04DD-4FB63E650D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11EAA-E45F-BD46-2EB5-769F0A8A5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9C1597-871F-6FF5-A6B1-EB91034B8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D243A-6D18-EA91-BA10-33E49A241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3315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22347-68E5-E44E-0344-F9BD90989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D900D4-F889-4F43-C03E-7EE8723926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FF9CD-5593-7F9F-3F17-7510A3DF4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DE909-7EC9-8320-A2FD-C99CC3C01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6BC59-12D1-04BB-06BF-DD77D0BCA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9017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A3B469-67D1-28CB-F61A-2E694F4C79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FF44E-A9A8-FDC0-F5FF-DE6C1364A4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EFD6D-34F9-3E53-FCE4-1CD6B66A3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BC76A-8DAB-BC54-28DE-BA5649BC9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0164A-9ACD-DA28-B032-DD897DA50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27730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D8F568-3362-C8FC-2187-7B0CD08C2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E19F48-1785-0E58-B9DE-D763DCC6C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84458-B042-8887-1E93-AC0EE695D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EF7377-8B93-4F72-BB56-BFBB4846A146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FB3F8-00DD-E834-B63B-EE4C841038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CDD92-DD81-3BB0-3AD8-229831C00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BB3A77-00DE-4DA8-BFE7-7D63BB17F4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4368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m/pin/158611218098529338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r.wikipedia.org/wiki/%D0%98%D0%B3%D1%80%D0%B0%D0%BB%D0%B8%D1%88%D1%82%D0%B5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delhiteluguacademy.com/top-110-supermarket-cartoon-images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yfire.gov.uk/two-new-sheffield-fire-stations-open-doors-for-first-time/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yourarea.co.uk/news/everything-parents-need-to-know-about-pupils-returning-to-schools-in-england/" TargetMode="External"/><Relationship Id="rId5" Type="http://schemas.openxmlformats.org/officeDocument/2006/relationships/image" Target="../media/image6.jpg"/><Relationship Id="rId4" Type="http://schemas.openxmlformats.org/officeDocument/2006/relationships/hyperlink" Target="https://es.globalvoices.org/2023/05/30/hong-kong-purga-bibliotecas-publicas-y-retira-libros-politicamente-sensibles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all.alphacoders.com/big.php?i=670597" TargetMode="External"/><Relationship Id="rId3" Type="http://schemas.openxmlformats.org/officeDocument/2006/relationships/image" Target="../media/image8.jp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eograph.org.uk/photo/1900337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s://www.dlrgroup.com/idea/hospital-design-from-nurses-perspective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cteezy.com/vector-art/19056830-vector-farm-landscape-illustration-rural-village-scene-with-animals-barn-country-house-cute-spring-or-summer-nature-background-with-pond-meadow-garden-detailed-country-field-picture-for-kids" TargetMode="External"/><Relationship Id="rId3" Type="http://schemas.openxmlformats.org/officeDocument/2006/relationships/image" Target="../media/image11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eograph.org.uk/photo/7496115" TargetMode="External"/><Relationship Id="rId5" Type="http://schemas.openxmlformats.org/officeDocument/2006/relationships/image" Target="../media/image12.jpg"/><Relationship Id="rId4" Type="http://schemas.openxmlformats.org/officeDocument/2006/relationships/hyperlink" Target="https://www.geograph.org.uk/photo/601003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freesvg.org/cartoon-boys-square-larg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freepngimg.com/png/29933-cute-cartoon-girl-imag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vectorstock.com/royalty-free-vector/cute-boy-cartoon-vector-1663278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olourbox.com/vector/cute-girl-cartoon-presenting-vector-8483333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hyperlink" Target="https://freesvg.org/cartoon-boys-square-larg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hyperlink" Target="https://freepngimg.com/png/29933-cute-cartoon-girl-imag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hyperlink" Target="https://www.vectorstock.com/royalty-free-vector/cute-boy-cartoon-vector-16632785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8.png"/><Relationship Id="rId4" Type="http://schemas.openxmlformats.org/officeDocument/2006/relationships/hyperlink" Target="https://www.colourbox.com/vector/cute-girl-cartoon-presenting-vector-8483333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hyperlink" Target="https://freesvg.org/cartoon-boys-square-large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greatdesignmap.blogspot.com/2021/10/the-best-24-middle-thumbs-sideways-emoj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5DF586-7C21-B94D-2278-2D0751792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900" y="238125"/>
            <a:ext cx="9220200" cy="638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941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8454A-F315-8483-3858-FB2F148F9BA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69851" y="57777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dirty="0">
                <a:solidFill>
                  <a:srgbClr val="3C4043"/>
                </a:solidFill>
                <a:latin typeface="+mn-lt"/>
              </a:rPr>
              <a:t>N</a:t>
            </a:r>
            <a:r>
              <a:rPr lang="cy-GB" b="0" i="0" dirty="0">
                <a:solidFill>
                  <a:srgbClr val="3C4043"/>
                </a:solidFill>
                <a:effectLst/>
                <a:latin typeface="+mn-lt"/>
              </a:rPr>
              <a:t>od y wers heddiw ydy defnyddio’r patrwm iaith ‘aeth’ i ddisgrifio teithiau yn y trydydd person.</a:t>
            </a:r>
            <a:r>
              <a:rPr lang="cy-GB" dirty="0">
                <a:latin typeface="+mn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4B1E-A08A-6D37-49FC-11386C221CB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69851" y="1814993"/>
            <a:ext cx="10515600" cy="4351338"/>
          </a:xfrm>
        </p:spPr>
        <p:txBody>
          <a:bodyPr/>
          <a:lstStyle/>
          <a:p>
            <a:endParaRPr lang="cy-GB" dirty="0"/>
          </a:p>
          <a:p>
            <a:endParaRPr lang="cy-GB" dirty="0"/>
          </a:p>
          <a:p>
            <a:r>
              <a:rPr lang="cy-GB" dirty="0"/>
              <a:t>Byddwch chi’n defnyddio y patrwm ‘aeth e/hi/Tom/Gwen/aeth...’</a:t>
            </a:r>
          </a:p>
          <a:p>
            <a:r>
              <a:rPr lang="cy-GB" dirty="0"/>
              <a:t>Byddwch chi’n disgrifio teithiau o gwmpas y dref. </a:t>
            </a:r>
          </a:p>
          <a:p>
            <a:r>
              <a:rPr lang="cy-GB" dirty="0"/>
              <a:t>Byddwch chi’n siarad, ysgrifennu a gwrando. 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51898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0F3CC-779A-F247-ADC4-BE64FB796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u="sng" dirty="0"/>
              <a:t>Adolygu geirfa o’r wers ddiwethaf </a:t>
            </a:r>
          </a:p>
        </p:txBody>
      </p:sp>
      <p:pic>
        <p:nvPicPr>
          <p:cNvPr id="5" name="Content Placeholder 4" descr="A grocery store with shelves of food and drinks&#10;&#10;AI-generated content may be incorrect.">
            <a:extLst>
              <a:ext uri="{FF2B5EF4-FFF2-40B4-BE49-F238E27FC236}">
                <a16:creationId xmlns:a16="http://schemas.microsoft.com/office/drawing/2014/main" id="{F4BD8BAD-7AF9-EEC5-195A-5520EFDFAE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1886" y="2261278"/>
            <a:ext cx="3392219" cy="2386922"/>
          </a:xfrm>
        </p:spPr>
      </p:pic>
      <p:pic>
        <p:nvPicPr>
          <p:cNvPr id="7" name="Picture 6" descr="A playground with a castle shaped structure&#10;&#10;AI-generated content may be incorrect.">
            <a:extLst>
              <a:ext uri="{FF2B5EF4-FFF2-40B4-BE49-F238E27FC236}">
                <a16:creationId xmlns:a16="http://schemas.microsoft.com/office/drawing/2014/main" id="{C2A8EE36-DC5B-3B59-4A3D-ABE52B2FB8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64225" y="2261278"/>
            <a:ext cx="3331029" cy="2498272"/>
          </a:xfrm>
          <a:prstGeom prst="rect">
            <a:avLst/>
          </a:prstGeom>
        </p:spPr>
      </p:pic>
      <p:pic>
        <p:nvPicPr>
          <p:cNvPr id="10" name="Picture 9" descr="A large body of water surrounded by green hills with Taal Volcano in the background&#10;&#10;AI-generated content may be incorrect.">
            <a:extLst>
              <a:ext uri="{FF2B5EF4-FFF2-40B4-BE49-F238E27FC236}">
                <a16:creationId xmlns:a16="http://schemas.microsoft.com/office/drawing/2014/main" id="{184C7508-4D16-8DD9-1110-A762C339603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44542" y="2233044"/>
            <a:ext cx="3841713" cy="25547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746BF6F-4861-0B77-2EB1-5CAFB8E35BF2}"/>
              </a:ext>
            </a:extLst>
          </p:cNvPr>
          <p:cNvSpPr txBox="1"/>
          <p:nvPr/>
        </p:nvSpPr>
        <p:spPr>
          <a:xfrm>
            <a:off x="8904514" y="5072743"/>
            <a:ext cx="25799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llyn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81B41A-8DC9-1F7B-9069-E811DD5E7D15}"/>
              </a:ext>
            </a:extLst>
          </p:cNvPr>
          <p:cNvSpPr txBox="1"/>
          <p:nvPr/>
        </p:nvSpPr>
        <p:spPr>
          <a:xfrm>
            <a:off x="4601872" y="4914641"/>
            <a:ext cx="25799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parc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76CA347-931F-779E-88EF-CC2D3781ABB5}"/>
              </a:ext>
            </a:extLst>
          </p:cNvPr>
          <p:cNvSpPr txBox="1"/>
          <p:nvPr/>
        </p:nvSpPr>
        <p:spPr>
          <a:xfrm>
            <a:off x="184560" y="4928406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Archfarchnad </a:t>
            </a:r>
          </a:p>
        </p:txBody>
      </p:sp>
    </p:spTree>
    <p:extLst>
      <p:ext uri="{BB962C8B-B14F-4D97-AF65-F5344CB8AC3E}">
        <p14:creationId xmlns:p14="http://schemas.microsoft.com/office/powerpoint/2010/main" val="2052849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369E-CD4A-02B8-F5E8-5639A6590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Content Placeholder 4" descr="A library with a blue couch and bookshelves&#10;&#10;AI-generated content may be incorrect.">
            <a:extLst>
              <a:ext uri="{FF2B5EF4-FFF2-40B4-BE49-F238E27FC236}">
                <a16:creationId xmlns:a16="http://schemas.microsoft.com/office/drawing/2014/main" id="{8C3B62D9-9602-1676-F261-6492A9E1F9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7713" y="2429272"/>
            <a:ext cx="3554587" cy="1999455"/>
          </a:xfrm>
        </p:spPr>
      </p:pic>
      <p:pic>
        <p:nvPicPr>
          <p:cNvPr id="8" name="Picture 7" descr="A person standing in front of a classroom&#10;&#10;AI-generated content may be incorrect.">
            <a:extLst>
              <a:ext uri="{FF2B5EF4-FFF2-40B4-BE49-F238E27FC236}">
                <a16:creationId xmlns:a16="http://schemas.microsoft.com/office/drawing/2014/main" id="{D172BDFF-2EEB-C92B-DB8F-206A3924B7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88970" y="2429272"/>
            <a:ext cx="3448645" cy="2031252"/>
          </a:xfrm>
          <a:prstGeom prst="rect">
            <a:avLst/>
          </a:prstGeom>
        </p:spPr>
      </p:pic>
      <p:pic>
        <p:nvPicPr>
          <p:cNvPr id="10" name="Picture 9" descr="A fire truck parked in front of a building&#10;&#10;AI-generated content may be incorrect.">
            <a:extLst>
              <a:ext uri="{FF2B5EF4-FFF2-40B4-BE49-F238E27FC236}">
                <a16:creationId xmlns:a16="http://schemas.microsoft.com/office/drawing/2014/main" id="{218CD1F7-5484-F87C-F581-DC34486674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254284" y="2429272"/>
            <a:ext cx="3099515" cy="20658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DEC9B55-7A59-E37B-8398-BAF47C1665DE}"/>
              </a:ext>
            </a:extLst>
          </p:cNvPr>
          <p:cNvSpPr txBox="1"/>
          <p:nvPr/>
        </p:nvSpPr>
        <p:spPr>
          <a:xfrm>
            <a:off x="184560" y="4928406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 llyfrgell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170434-2A45-9E0C-E8F1-D97E27B7E090}"/>
              </a:ext>
            </a:extLst>
          </p:cNvPr>
          <p:cNvSpPr txBox="1"/>
          <p:nvPr/>
        </p:nvSpPr>
        <p:spPr>
          <a:xfrm>
            <a:off x="4192565" y="4928405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ysgol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5F4927-A9B6-F8B3-17E7-8FBDDB67155E}"/>
              </a:ext>
            </a:extLst>
          </p:cNvPr>
          <p:cNvSpPr txBox="1"/>
          <p:nvPr/>
        </p:nvSpPr>
        <p:spPr>
          <a:xfrm>
            <a:off x="7999434" y="4962980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Gorsaf Dân  </a:t>
            </a:r>
          </a:p>
        </p:txBody>
      </p:sp>
    </p:spTree>
    <p:extLst>
      <p:ext uri="{BB962C8B-B14F-4D97-AF65-F5344CB8AC3E}">
        <p14:creationId xmlns:p14="http://schemas.microsoft.com/office/powerpoint/2010/main" val="3836041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4ED9E-B491-8318-BB2D-8F2A05F86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Content Placeholder 4" descr="A room with a hospital bed&#10;&#10;AI-generated content may be incorrect.">
            <a:extLst>
              <a:ext uri="{FF2B5EF4-FFF2-40B4-BE49-F238E27FC236}">
                <a16:creationId xmlns:a16="http://schemas.microsoft.com/office/drawing/2014/main" id="{624F4B39-ADB8-D9BD-8E78-1662F17A9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0894" y="2076790"/>
            <a:ext cx="3709448" cy="2190410"/>
          </a:xfrm>
        </p:spPr>
      </p:pic>
      <p:pic>
        <p:nvPicPr>
          <p:cNvPr id="7" name="Picture 6" descr="A group of people at a fair&#10;&#10;AI-generated content may be incorrect.">
            <a:extLst>
              <a:ext uri="{FF2B5EF4-FFF2-40B4-BE49-F238E27FC236}">
                <a16:creationId xmlns:a16="http://schemas.microsoft.com/office/drawing/2014/main" id="{099715FD-BEBB-26A9-E6C3-D415319211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543804" y="2076790"/>
            <a:ext cx="3251200" cy="2438400"/>
          </a:xfrm>
          <a:prstGeom prst="rect">
            <a:avLst/>
          </a:prstGeom>
        </p:spPr>
      </p:pic>
      <p:pic>
        <p:nvPicPr>
          <p:cNvPr id="10" name="Picture 9" descr="A large building with several chimneys&#10;&#10;AI-generated content may be incorrect.">
            <a:extLst>
              <a:ext uri="{FF2B5EF4-FFF2-40B4-BE49-F238E27FC236}">
                <a16:creationId xmlns:a16="http://schemas.microsoft.com/office/drawing/2014/main" id="{E258FD36-571E-CDB2-961B-22547D1D13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08466" y="2076790"/>
            <a:ext cx="3296721" cy="224245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669DA2-3FE8-3761-8825-90B4233DF04A}"/>
              </a:ext>
            </a:extLst>
          </p:cNvPr>
          <p:cNvSpPr txBox="1"/>
          <p:nvPr/>
        </p:nvSpPr>
        <p:spPr>
          <a:xfrm>
            <a:off x="99537" y="4653302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Ysbyty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495441-58B8-642B-9D47-AED65BBAD683}"/>
              </a:ext>
            </a:extLst>
          </p:cNvPr>
          <p:cNvSpPr txBox="1"/>
          <p:nvPr/>
        </p:nvSpPr>
        <p:spPr>
          <a:xfrm>
            <a:off x="8385131" y="5080804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ffatri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749FE2-A756-BE7C-8734-D200C9FF41F8}"/>
              </a:ext>
            </a:extLst>
          </p:cNvPr>
          <p:cNvSpPr txBox="1"/>
          <p:nvPr/>
        </p:nvSpPr>
        <p:spPr>
          <a:xfrm>
            <a:off x="4192565" y="4901292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Ffair  </a:t>
            </a:r>
          </a:p>
        </p:txBody>
      </p:sp>
    </p:spTree>
    <p:extLst>
      <p:ext uri="{BB962C8B-B14F-4D97-AF65-F5344CB8AC3E}">
        <p14:creationId xmlns:p14="http://schemas.microsoft.com/office/powerpoint/2010/main" val="274140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as station at night&#10;&#10;AI-generated content may be incorrect.">
            <a:extLst>
              <a:ext uri="{FF2B5EF4-FFF2-40B4-BE49-F238E27FC236}">
                <a16:creationId xmlns:a16="http://schemas.microsoft.com/office/drawing/2014/main" id="{5AB5ED59-21BC-7AF8-4003-1A10D2608E1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1690688"/>
            <a:ext cx="3663950" cy="274796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CD26EA-A668-353A-6844-9F84E32BC576}"/>
              </a:ext>
            </a:extLst>
          </p:cNvPr>
          <p:cNvSpPr txBox="1"/>
          <p:nvPr/>
        </p:nvSpPr>
        <p:spPr>
          <a:xfrm>
            <a:off x="59247" y="4750870"/>
            <a:ext cx="3806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 garej  </a:t>
            </a:r>
          </a:p>
        </p:txBody>
      </p:sp>
      <p:pic>
        <p:nvPicPr>
          <p:cNvPr id="9" name="Picture 8" descr="A bus station with buses parked in front of it&#10;&#10;AI-generated content may be incorrect.">
            <a:extLst>
              <a:ext uri="{FF2B5EF4-FFF2-40B4-BE49-F238E27FC236}">
                <a16:creationId xmlns:a16="http://schemas.microsoft.com/office/drawing/2014/main" id="{32C320B7-F3CC-F89B-55F6-2DD020AE72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64024" y="1690687"/>
            <a:ext cx="3663951" cy="27479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4798DA-CBC2-A272-1C42-98CD7246E4F3}"/>
              </a:ext>
            </a:extLst>
          </p:cNvPr>
          <p:cNvSpPr txBox="1"/>
          <p:nvPr/>
        </p:nvSpPr>
        <p:spPr>
          <a:xfrm>
            <a:off x="3675024" y="4750870"/>
            <a:ext cx="48419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dirty="0"/>
              <a:t>Gorsaf fysiau  </a:t>
            </a:r>
          </a:p>
        </p:txBody>
      </p:sp>
      <p:pic>
        <p:nvPicPr>
          <p:cNvPr id="6" name="Picture 5" descr="A cartoon farm scene with animals and a pond&#10;&#10;AI-generated content may be incorrect.">
            <a:extLst>
              <a:ext uri="{FF2B5EF4-FFF2-40B4-BE49-F238E27FC236}">
                <a16:creationId xmlns:a16="http://schemas.microsoft.com/office/drawing/2014/main" id="{035AAC5F-EA44-59AE-844A-ED3C6D7631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174059" y="1739104"/>
            <a:ext cx="3888054" cy="27479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33E811-46E4-4B60-94BC-8552961D0803}"/>
              </a:ext>
            </a:extLst>
          </p:cNvPr>
          <p:cNvSpPr txBox="1"/>
          <p:nvPr/>
        </p:nvSpPr>
        <p:spPr>
          <a:xfrm>
            <a:off x="7697111" y="4750870"/>
            <a:ext cx="48419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dirty="0"/>
              <a:t>fferm</a:t>
            </a:r>
          </a:p>
        </p:txBody>
      </p:sp>
    </p:spTree>
    <p:extLst>
      <p:ext uri="{BB962C8B-B14F-4D97-AF65-F5344CB8AC3E}">
        <p14:creationId xmlns:p14="http://schemas.microsoft.com/office/powerpoint/2010/main" val="1229228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80F1D3-7650-4307-A001-0163AD37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lue arrow pointing to the left&#10;&#10;AI-generated content may be incorrect.">
            <a:extLst>
              <a:ext uri="{FF2B5EF4-FFF2-40B4-BE49-F238E27FC236}">
                <a16:creationId xmlns:a16="http://schemas.microsoft.com/office/drawing/2014/main" id="{85AE7979-364C-09FE-C2F2-D398737DB0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980" r="1" b="5197"/>
          <a:stretch/>
        </p:blipFill>
        <p:spPr>
          <a:xfrm>
            <a:off x="1695450" y="283941"/>
            <a:ext cx="8801100" cy="5955873"/>
          </a:xfrm>
          <a:custGeom>
            <a:avLst/>
            <a:gdLst/>
            <a:ahLst/>
            <a:cxnLst/>
            <a:rect l="l" t="t" r="r" b="b"/>
            <a:pathLst>
              <a:path w="8678780" h="5873097">
                <a:moveTo>
                  <a:pt x="1379513" y="25"/>
                </a:moveTo>
                <a:cubicBezTo>
                  <a:pt x="1399326" y="458"/>
                  <a:pt x="1419819" y="6516"/>
                  <a:pt x="1438386" y="8439"/>
                </a:cubicBezTo>
                <a:cubicBezTo>
                  <a:pt x="1848256" y="51517"/>
                  <a:pt x="2258124" y="98056"/>
                  <a:pt x="2668443" y="139209"/>
                </a:cubicBezTo>
                <a:cubicBezTo>
                  <a:pt x="3052045" y="177671"/>
                  <a:pt x="3438361" y="186516"/>
                  <a:pt x="3823773" y="206516"/>
                </a:cubicBezTo>
                <a:cubicBezTo>
                  <a:pt x="4290252" y="230748"/>
                  <a:pt x="4755825" y="264980"/>
                  <a:pt x="5219588" y="318825"/>
                </a:cubicBezTo>
                <a:cubicBezTo>
                  <a:pt x="5541595" y="356518"/>
                  <a:pt x="5866772" y="382670"/>
                  <a:pt x="6193307" y="352672"/>
                </a:cubicBezTo>
                <a:cubicBezTo>
                  <a:pt x="6209610" y="351131"/>
                  <a:pt x="6228180" y="346134"/>
                  <a:pt x="6241767" y="351131"/>
                </a:cubicBezTo>
                <a:cubicBezTo>
                  <a:pt x="6400280" y="407287"/>
                  <a:pt x="6573284" y="366901"/>
                  <a:pt x="6737683" y="402287"/>
                </a:cubicBezTo>
                <a:cubicBezTo>
                  <a:pt x="6695564" y="538826"/>
                  <a:pt x="6514862" y="527670"/>
                  <a:pt x="6412962" y="622288"/>
                </a:cubicBezTo>
                <a:cubicBezTo>
                  <a:pt x="6579172" y="659979"/>
                  <a:pt x="6728627" y="698057"/>
                  <a:pt x="6880346" y="726518"/>
                </a:cubicBezTo>
                <a:cubicBezTo>
                  <a:pt x="7041122" y="756519"/>
                  <a:pt x="7177442" y="837673"/>
                  <a:pt x="7334594" y="873826"/>
                </a:cubicBezTo>
                <a:cubicBezTo>
                  <a:pt x="7368112" y="881518"/>
                  <a:pt x="7408419" y="908442"/>
                  <a:pt x="7420192" y="934596"/>
                </a:cubicBezTo>
                <a:cubicBezTo>
                  <a:pt x="7458235" y="1019211"/>
                  <a:pt x="8217735" y="1256521"/>
                  <a:pt x="8128063" y="1331904"/>
                </a:cubicBezTo>
                <a:cubicBezTo>
                  <a:pt x="8090926" y="1363059"/>
                  <a:pt x="8042918" y="1385367"/>
                  <a:pt x="7992648" y="1416136"/>
                </a:cubicBezTo>
                <a:cubicBezTo>
                  <a:pt x="8068283" y="1474214"/>
                  <a:pt x="8153426" y="1499598"/>
                  <a:pt x="8244004" y="1516906"/>
                </a:cubicBezTo>
                <a:cubicBezTo>
                  <a:pt x="8271178" y="1522290"/>
                  <a:pt x="8297900" y="1533059"/>
                  <a:pt x="8300615" y="1559214"/>
                </a:cubicBezTo>
                <a:cubicBezTo>
                  <a:pt x="8303332" y="1586521"/>
                  <a:pt x="8275706" y="1597289"/>
                  <a:pt x="8252610" y="1609983"/>
                </a:cubicBezTo>
                <a:cubicBezTo>
                  <a:pt x="8220454" y="1627674"/>
                  <a:pt x="8189205" y="1643059"/>
                  <a:pt x="8148444" y="1645368"/>
                </a:cubicBezTo>
                <a:cubicBezTo>
                  <a:pt x="8081415" y="1648828"/>
                  <a:pt x="8049262" y="1698059"/>
                  <a:pt x="8010314" y="1734983"/>
                </a:cubicBezTo>
                <a:cubicBezTo>
                  <a:pt x="7988574" y="1755753"/>
                  <a:pt x="7977704" y="1797675"/>
                  <a:pt x="8015746" y="1804984"/>
                </a:cubicBezTo>
                <a:cubicBezTo>
                  <a:pt x="8107232" y="1822675"/>
                  <a:pt x="8099984" y="1873831"/>
                  <a:pt x="8097722" y="1931908"/>
                </a:cubicBezTo>
                <a:cubicBezTo>
                  <a:pt x="8094550" y="2003830"/>
                  <a:pt x="8040654" y="2036908"/>
                  <a:pt x="7974534" y="2064601"/>
                </a:cubicBezTo>
                <a:cubicBezTo>
                  <a:pt x="7951888" y="2074215"/>
                  <a:pt x="7919734" y="2073829"/>
                  <a:pt x="7911128" y="2103831"/>
                </a:cubicBezTo>
                <a:cubicBezTo>
                  <a:pt x="7948266" y="2132293"/>
                  <a:pt x="7993555" y="2109215"/>
                  <a:pt x="8033411" y="2117292"/>
                </a:cubicBezTo>
                <a:cubicBezTo>
                  <a:pt x="8066471" y="2123831"/>
                  <a:pt x="8121271" y="2120370"/>
                  <a:pt x="8075982" y="2172677"/>
                </a:cubicBezTo>
                <a:cubicBezTo>
                  <a:pt x="8062847" y="2187676"/>
                  <a:pt x="8078246" y="2199215"/>
                  <a:pt x="8095004" y="2200369"/>
                </a:cubicBezTo>
                <a:cubicBezTo>
                  <a:pt x="8229060" y="2212293"/>
                  <a:pt x="8167466" y="2318063"/>
                  <a:pt x="8210492" y="2373833"/>
                </a:cubicBezTo>
                <a:cubicBezTo>
                  <a:pt x="8222264" y="2389215"/>
                  <a:pt x="8209584" y="2415754"/>
                  <a:pt x="8191016" y="2422293"/>
                </a:cubicBezTo>
                <a:cubicBezTo>
                  <a:pt x="8072357" y="2465372"/>
                  <a:pt x="8056054" y="2568063"/>
                  <a:pt x="7998536" y="2656525"/>
                </a:cubicBezTo>
                <a:cubicBezTo>
                  <a:pt x="8061036" y="2691525"/>
                  <a:pt x="8135764" y="2699217"/>
                  <a:pt x="8203244" y="2721909"/>
                </a:cubicBezTo>
                <a:cubicBezTo>
                  <a:pt x="8273442" y="2745756"/>
                  <a:pt x="8273442" y="2763447"/>
                  <a:pt x="8215472" y="2832678"/>
                </a:cubicBezTo>
                <a:cubicBezTo>
                  <a:pt x="8366284" y="2847680"/>
                  <a:pt x="8366284" y="2847680"/>
                  <a:pt x="8319638" y="2956526"/>
                </a:cubicBezTo>
                <a:cubicBezTo>
                  <a:pt x="8445996" y="2966525"/>
                  <a:pt x="8529327" y="3018064"/>
                  <a:pt x="8548800" y="3130757"/>
                </a:cubicBezTo>
                <a:cubicBezTo>
                  <a:pt x="8558311" y="3185372"/>
                  <a:pt x="8615377" y="3211141"/>
                  <a:pt x="8678780" y="3247679"/>
                </a:cubicBezTo>
                <a:cubicBezTo>
                  <a:pt x="8599978" y="3283066"/>
                  <a:pt x="8546537" y="3356911"/>
                  <a:pt x="8454599" y="3278833"/>
                </a:cubicBezTo>
                <a:cubicBezTo>
                  <a:pt x="8421087" y="3250373"/>
                  <a:pt x="8424254" y="3286526"/>
                  <a:pt x="8419728" y="3296911"/>
                </a:cubicBezTo>
                <a:cubicBezTo>
                  <a:pt x="8408859" y="3322295"/>
                  <a:pt x="8431501" y="3339218"/>
                  <a:pt x="8446448" y="3358448"/>
                </a:cubicBezTo>
                <a:cubicBezTo>
                  <a:pt x="8460939" y="3377681"/>
                  <a:pt x="8478149" y="3398064"/>
                  <a:pt x="8482226" y="3419605"/>
                </a:cubicBezTo>
                <a:cubicBezTo>
                  <a:pt x="8484942" y="3434604"/>
                  <a:pt x="8471809" y="3456526"/>
                  <a:pt x="8457318" y="3467682"/>
                </a:cubicBezTo>
                <a:cubicBezTo>
                  <a:pt x="8381232" y="3526527"/>
                  <a:pt x="8426520" y="3658836"/>
                  <a:pt x="8282501" y="3675759"/>
                </a:cubicBezTo>
                <a:cubicBezTo>
                  <a:pt x="8217735" y="3683450"/>
                  <a:pt x="8186486" y="3731913"/>
                  <a:pt x="8138932" y="3758451"/>
                </a:cubicBezTo>
                <a:cubicBezTo>
                  <a:pt x="7973628" y="3851144"/>
                  <a:pt x="7863120" y="3970376"/>
                  <a:pt x="7811946" y="4134221"/>
                </a:cubicBezTo>
                <a:cubicBezTo>
                  <a:pt x="7797906" y="4179605"/>
                  <a:pt x="7744010" y="4216145"/>
                  <a:pt x="7709139" y="4256145"/>
                </a:cubicBezTo>
                <a:cubicBezTo>
                  <a:pt x="7725896" y="4285376"/>
                  <a:pt x="7817379" y="4222298"/>
                  <a:pt x="7785224" y="4299221"/>
                </a:cubicBezTo>
                <a:cubicBezTo>
                  <a:pt x="7760768" y="4356915"/>
                  <a:pt x="7698269" y="4392684"/>
                  <a:pt x="7639392" y="4426916"/>
                </a:cubicBezTo>
                <a:cubicBezTo>
                  <a:pt x="7572364" y="4465762"/>
                  <a:pt x="7498091" y="4496914"/>
                  <a:pt x="7467746" y="4568838"/>
                </a:cubicBezTo>
                <a:cubicBezTo>
                  <a:pt x="7461405" y="4584223"/>
                  <a:pt x="7441025" y="4600376"/>
                  <a:pt x="7422910" y="4606531"/>
                </a:cubicBezTo>
                <a:cubicBezTo>
                  <a:pt x="6478176" y="5872304"/>
                  <a:pt x="4152572" y="5880765"/>
                  <a:pt x="3884462" y="5871919"/>
                </a:cubicBezTo>
                <a:cubicBezTo>
                  <a:pt x="3559738" y="5860765"/>
                  <a:pt x="3252674" y="5782688"/>
                  <a:pt x="2951503" y="5685381"/>
                </a:cubicBezTo>
                <a:cubicBezTo>
                  <a:pt x="2824239" y="5644226"/>
                  <a:pt x="2706035" y="5585765"/>
                  <a:pt x="2582393" y="5540381"/>
                </a:cubicBezTo>
                <a:cubicBezTo>
                  <a:pt x="2411654" y="5477686"/>
                  <a:pt x="2279862" y="5358071"/>
                  <a:pt x="2109575" y="5307686"/>
                </a:cubicBezTo>
                <a:cubicBezTo>
                  <a:pt x="1934305" y="5255763"/>
                  <a:pt x="1784398" y="5160762"/>
                  <a:pt x="1604145" y="5120379"/>
                </a:cubicBezTo>
                <a:cubicBezTo>
                  <a:pt x="1509040" y="5098840"/>
                  <a:pt x="1417102" y="5059994"/>
                  <a:pt x="1432046" y="4948840"/>
                </a:cubicBezTo>
                <a:cubicBezTo>
                  <a:pt x="1436123" y="4917301"/>
                  <a:pt x="1411214" y="4891532"/>
                  <a:pt x="1371813" y="4900763"/>
                </a:cubicBezTo>
                <a:cubicBezTo>
                  <a:pt x="1296633" y="4918071"/>
                  <a:pt x="1262665" y="4872300"/>
                  <a:pt x="1220998" y="4838069"/>
                </a:cubicBezTo>
                <a:cubicBezTo>
                  <a:pt x="1146725" y="4777302"/>
                  <a:pt x="1076074" y="4712685"/>
                  <a:pt x="957869" y="4702684"/>
                </a:cubicBezTo>
                <a:cubicBezTo>
                  <a:pt x="980512" y="4654991"/>
                  <a:pt x="1019009" y="4661916"/>
                  <a:pt x="1054336" y="4671915"/>
                </a:cubicBezTo>
                <a:cubicBezTo>
                  <a:pt x="1147177" y="4698070"/>
                  <a:pt x="1239115" y="4727684"/>
                  <a:pt x="1331957" y="4753839"/>
                </a:cubicBezTo>
                <a:cubicBezTo>
                  <a:pt x="1392645" y="4770763"/>
                  <a:pt x="1452881" y="4794609"/>
                  <a:pt x="1533949" y="4775761"/>
                </a:cubicBezTo>
                <a:cubicBezTo>
                  <a:pt x="1464202" y="4679607"/>
                  <a:pt x="1345545" y="4662300"/>
                  <a:pt x="1249533" y="4632685"/>
                </a:cubicBezTo>
                <a:cubicBezTo>
                  <a:pt x="1129515" y="4595378"/>
                  <a:pt x="1058865" y="4524991"/>
                  <a:pt x="974172" y="4446530"/>
                </a:cubicBezTo>
                <a:cubicBezTo>
                  <a:pt x="1062487" y="4427683"/>
                  <a:pt x="1117287" y="4485377"/>
                  <a:pt x="1186579" y="4482299"/>
                </a:cubicBezTo>
                <a:cubicBezTo>
                  <a:pt x="1190203" y="4472300"/>
                  <a:pt x="1196544" y="4457684"/>
                  <a:pt x="1195637" y="4457299"/>
                </a:cubicBezTo>
                <a:cubicBezTo>
                  <a:pt x="1082415" y="4414222"/>
                  <a:pt x="1029426" y="4333453"/>
                  <a:pt x="1011761" y="4235759"/>
                </a:cubicBezTo>
                <a:cubicBezTo>
                  <a:pt x="1002706" y="4185376"/>
                  <a:pt x="961492" y="4169607"/>
                  <a:pt x="920731" y="4146528"/>
                </a:cubicBezTo>
                <a:cubicBezTo>
                  <a:pt x="778522" y="4064606"/>
                  <a:pt x="628163" y="3990375"/>
                  <a:pt x="511316" y="3877683"/>
                </a:cubicBezTo>
                <a:cubicBezTo>
                  <a:pt x="646279" y="3892682"/>
                  <a:pt x="754521" y="3966143"/>
                  <a:pt x="899898" y="3997682"/>
                </a:cubicBezTo>
                <a:cubicBezTo>
                  <a:pt x="784411" y="3873836"/>
                  <a:pt x="634956" y="3811144"/>
                  <a:pt x="498636" y="3736143"/>
                </a:cubicBezTo>
                <a:cubicBezTo>
                  <a:pt x="436588" y="3701912"/>
                  <a:pt x="379073" y="3658065"/>
                  <a:pt x="303890" y="3639604"/>
                </a:cubicBezTo>
                <a:cubicBezTo>
                  <a:pt x="277170" y="3633065"/>
                  <a:pt x="233240" y="3619219"/>
                  <a:pt x="254527" y="3582680"/>
                </a:cubicBezTo>
                <a:cubicBezTo>
                  <a:pt x="272641" y="3552297"/>
                  <a:pt x="308419" y="3561526"/>
                  <a:pt x="341028" y="3570373"/>
                </a:cubicBezTo>
                <a:cubicBezTo>
                  <a:pt x="419378" y="3592297"/>
                  <a:pt x="500446" y="3592682"/>
                  <a:pt x="606424" y="3592297"/>
                </a:cubicBezTo>
                <a:cubicBezTo>
                  <a:pt x="517657" y="3491912"/>
                  <a:pt x="355067" y="3521913"/>
                  <a:pt x="278984" y="3416526"/>
                </a:cubicBezTo>
                <a:cubicBezTo>
                  <a:pt x="374088" y="3398064"/>
                  <a:pt x="447458" y="3436142"/>
                  <a:pt x="524452" y="3443448"/>
                </a:cubicBezTo>
                <a:cubicBezTo>
                  <a:pt x="594195" y="3449987"/>
                  <a:pt x="611405" y="3432296"/>
                  <a:pt x="595102" y="3374218"/>
                </a:cubicBezTo>
                <a:cubicBezTo>
                  <a:pt x="569741" y="3283833"/>
                  <a:pt x="607782" y="3237678"/>
                  <a:pt x="709231" y="3262295"/>
                </a:cubicBezTo>
                <a:cubicBezTo>
                  <a:pt x="803432" y="3285372"/>
                  <a:pt x="813394" y="3251526"/>
                  <a:pt x="788033" y="3199987"/>
                </a:cubicBezTo>
                <a:cubicBezTo>
                  <a:pt x="751802" y="3124988"/>
                  <a:pt x="793015" y="3066910"/>
                  <a:pt x="821094" y="3003833"/>
                </a:cubicBezTo>
                <a:cubicBezTo>
                  <a:pt x="864120" y="2907680"/>
                  <a:pt x="846003" y="2860755"/>
                  <a:pt x="753161" y="2789218"/>
                </a:cubicBezTo>
                <a:cubicBezTo>
                  <a:pt x="701080" y="2749216"/>
                  <a:pt x="644921" y="2715371"/>
                  <a:pt x="569285" y="2680756"/>
                </a:cubicBezTo>
                <a:cubicBezTo>
                  <a:pt x="743651" y="2661909"/>
                  <a:pt x="560683" y="2598448"/>
                  <a:pt x="622275" y="2558832"/>
                </a:cubicBezTo>
                <a:cubicBezTo>
                  <a:pt x="745462" y="2542678"/>
                  <a:pt x="846003" y="2668833"/>
                  <a:pt x="1013576" y="2632679"/>
                </a:cubicBezTo>
                <a:cubicBezTo>
                  <a:pt x="806602" y="2523446"/>
                  <a:pt x="577892" y="2487677"/>
                  <a:pt x="427984" y="2342293"/>
                </a:cubicBezTo>
                <a:cubicBezTo>
                  <a:pt x="462405" y="2309216"/>
                  <a:pt x="496823" y="2339985"/>
                  <a:pt x="526263" y="2327678"/>
                </a:cubicBezTo>
                <a:cubicBezTo>
                  <a:pt x="525356" y="2319985"/>
                  <a:pt x="527622" y="2308446"/>
                  <a:pt x="522186" y="2304986"/>
                </a:cubicBezTo>
                <a:cubicBezTo>
                  <a:pt x="410323" y="2225754"/>
                  <a:pt x="408509" y="2223831"/>
                  <a:pt x="528526" y="2165368"/>
                </a:cubicBezTo>
                <a:cubicBezTo>
                  <a:pt x="570645" y="2144984"/>
                  <a:pt x="567023" y="2126906"/>
                  <a:pt x="544832" y="2101138"/>
                </a:cubicBezTo>
                <a:cubicBezTo>
                  <a:pt x="528978" y="2083061"/>
                  <a:pt x="509957" y="2066906"/>
                  <a:pt x="519016" y="2027291"/>
                </a:cubicBezTo>
                <a:cubicBezTo>
                  <a:pt x="584685" y="2078062"/>
                  <a:pt x="902162" y="2061522"/>
                  <a:pt x="958321" y="2056137"/>
                </a:cubicBezTo>
                <a:cubicBezTo>
                  <a:pt x="1021272" y="2050369"/>
                  <a:pt x="1083319" y="2025753"/>
                  <a:pt x="1149440" y="2039214"/>
                </a:cubicBezTo>
                <a:cubicBezTo>
                  <a:pt x="1202430" y="2049985"/>
                  <a:pt x="1447897" y="2154215"/>
                  <a:pt x="1482772" y="2034599"/>
                </a:cubicBezTo>
                <a:cubicBezTo>
                  <a:pt x="1484583" y="2028831"/>
                  <a:pt x="1583765" y="2042293"/>
                  <a:pt x="1637208" y="2048831"/>
                </a:cubicBezTo>
                <a:cubicBezTo>
                  <a:pt x="1684309" y="2054216"/>
                  <a:pt x="1737297" y="2078062"/>
                  <a:pt x="1768999" y="2030369"/>
                </a:cubicBezTo>
                <a:cubicBezTo>
                  <a:pt x="1787568" y="2002293"/>
                  <a:pt x="1711030" y="1948062"/>
                  <a:pt x="1642642" y="1943445"/>
                </a:cubicBezTo>
                <a:cubicBezTo>
                  <a:pt x="1583312" y="1939214"/>
                  <a:pt x="1521266" y="1933060"/>
                  <a:pt x="1464655" y="1944599"/>
                </a:cubicBezTo>
                <a:cubicBezTo>
                  <a:pt x="1394911" y="1958446"/>
                  <a:pt x="1357322" y="1936138"/>
                  <a:pt x="1337846" y="1888061"/>
                </a:cubicBezTo>
                <a:cubicBezTo>
                  <a:pt x="1316106" y="1834985"/>
                  <a:pt x="1274439" y="1810368"/>
                  <a:pt x="1216924" y="1785752"/>
                </a:cubicBezTo>
                <a:cubicBezTo>
                  <a:pt x="1077431" y="1726138"/>
                  <a:pt x="943377" y="1657291"/>
                  <a:pt x="790299" y="1622676"/>
                </a:cubicBezTo>
                <a:cubicBezTo>
                  <a:pt x="759953" y="1615751"/>
                  <a:pt x="726441" y="1606521"/>
                  <a:pt x="712401" y="1560751"/>
                </a:cubicBezTo>
                <a:cubicBezTo>
                  <a:pt x="1126798" y="1629213"/>
                  <a:pt x="1504511" y="1807676"/>
                  <a:pt x="1932039" y="1797291"/>
                </a:cubicBezTo>
                <a:cubicBezTo>
                  <a:pt x="1815195" y="1740752"/>
                  <a:pt x="1679780" y="1737675"/>
                  <a:pt x="1555234" y="1698059"/>
                </a:cubicBezTo>
                <a:cubicBezTo>
                  <a:pt x="1643549" y="1668444"/>
                  <a:pt x="1726428" y="1699213"/>
                  <a:pt x="1810212" y="1716137"/>
                </a:cubicBezTo>
                <a:cubicBezTo>
                  <a:pt x="1880410" y="1729982"/>
                  <a:pt x="1943817" y="1732290"/>
                  <a:pt x="1951515" y="1649598"/>
                </a:cubicBezTo>
                <a:cubicBezTo>
                  <a:pt x="1948798" y="1644214"/>
                  <a:pt x="1949249" y="1637291"/>
                  <a:pt x="1949704" y="1630753"/>
                </a:cubicBezTo>
                <a:cubicBezTo>
                  <a:pt x="1926152" y="1596522"/>
                  <a:pt x="1889468" y="1578830"/>
                  <a:pt x="1845990" y="1568828"/>
                </a:cubicBezTo>
                <a:cubicBezTo>
                  <a:pt x="1819722" y="1562674"/>
                  <a:pt x="1784851" y="1553443"/>
                  <a:pt x="1785302" y="1528829"/>
                </a:cubicBezTo>
                <a:cubicBezTo>
                  <a:pt x="1786662" y="1437674"/>
                  <a:pt x="1702878" y="1411136"/>
                  <a:pt x="1619092" y="1384597"/>
                </a:cubicBezTo>
                <a:cubicBezTo>
                  <a:pt x="1665740" y="1339213"/>
                  <a:pt x="1702423" y="1372674"/>
                  <a:pt x="1737750" y="1369214"/>
                </a:cubicBezTo>
                <a:cubicBezTo>
                  <a:pt x="1760848" y="1366906"/>
                  <a:pt x="1781679" y="1362675"/>
                  <a:pt x="1781679" y="1339213"/>
                </a:cubicBezTo>
                <a:cubicBezTo>
                  <a:pt x="1782132" y="1319597"/>
                  <a:pt x="1771262" y="1297288"/>
                  <a:pt x="1748620" y="1296905"/>
                </a:cubicBezTo>
                <a:cubicBezTo>
                  <a:pt x="1606863" y="1293442"/>
                  <a:pt x="1528513" y="1167288"/>
                  <a:pt x="1381324" y="1166904"/>
                </a:cubicBezTo>
                <a:cubicBezTo>
                  <a:pt x="1293462" y="1166904"/>
                  <a:pt x="1427065" y="1095751"/>
                  <a:pt x="1352792" y="1066135"/>
                </a:cubicBezTo>
                <a:cubicBezTo>
                  <a:pt x="1336486" y="1059596"/>
                  <a:pt x="1395363" y="1049597"/>
                  <a:pt x="1421631" y="1051135"/>
                </a:cubicBezTo>
                <a:cubicBezTo>
                  <a:pt x="1447445" y="1052673"/>
                  <a:pt x="1470543" y="1071519"/>
                  <a:pt x="1501793" y="1058058"/>
                </a:cubicBezTo>
                <a:cubicBezTo>
                  <a:pt x="1519003" y="1009981"/>
                  <a:pt x="1474621" y="992289"/>
                  <a:pt x="1437935" y="978826"/>
                </a:cubicBezTo>
                <a:cubicBezTo>
                  <a:pt x="1353244" y="947673"/>
                  <a:pt x="1270817" y="909981"/>
                  <a:pt x="1177975" y="898826"/>
                </a:cubicBezTo>
                <a:cubicBezTo>
                  <a:pt x="1144915" y="894980"/>
                  <a:pt x="1225528" y="843440"/>
                  <a:pt x="1241378" y="825366"/>
                </a:cubicBezTo>
                <a:cubicBezTo>
                  <a:pt x="867743" y="635366"/>
                  <a:pt x="418474" y="644980"/>
                  <a:pt x="0" y="491517"/>
                </a:cubicBezTo>
                <a:cubicBezTo>
                  <a:pt x="92391" y="461518"/>
                  <a:pt x="160326" y="483440"/>
                  <a:pt x="223277" y="488057"/>
                </a:cubicBezTo>
                <a:cubicBezTo>
                  <a:pt x="380429" y="499594"/>
                  <a:pt x="535773" y="523440"/>
                  <a:pt x="692473" y="537671"/>
                </a:cubicBezTo>
                <a:cubicBezTo>
                  <a:pt x="769465" y="544594"/>
                  <a:pt x="841022" y="570749"/>
                  <a:pt x="927071" y="529211"/>
                </a:cubicBezTo>
                <a:cubicBezTo>
                  <a:pt x="984589" y="501518"/>
                  <a:pt x="1076527" y="531517"/>
                  <a:pt x="1147177" y="556134"/>
                </a:cubicBezTo>
                <a:cubicBezTo>
                  <a:pt x="1205600" y="576517"/>
                  <a:pt x="1261306" y="581901"/>
                  <a:pt x="1338752" y="556134"/>
                </a:cubicBezTo>
                <a:cubicBezTo>
                  <a:pt x="1268554" y="540364"/>
                  <a:pt x="1214658" y="526519"/>
                  <a:pt x="1159406" y="516901"/>
                </a:cubicBezTo>
                <a:cubicBezTo>
                  <a:pt x="1115475" y="509211"/>
                  <a:pt x="1220094" y="478056"/>
                  <a:pt x="1273535" y="481902"/>
                </a:cubicBezTo>
                <a:cubicBezTo>
                  <a:pt x="1348263" y="487287"/>
                  <a:pt x="1306144" y="467287"/>
                  <a:pt x="1293462" y="439595"/>
                </a:cubicBezTo>
                <a:cubicBezTo>
                  <a:pt x="1279875" y="409979"/>
                  <a:pt x="1320183" y="400749"/>
                  <a:pt x="1345545" y="406900"/>
                </a:cubicBezTo>
                <a:cubicBezTo>
                  <a:pt x="1442916" y="431133"/>
                  <a:pt x="1539834" y="388441"/>
                  <a:pt x="1640379" y="423057"/>
                </a:cubicBezTo>
                <a:cubicBezTo>
                  <a:pt x="1615015" y="337670"/>
                  <a:pt x="1560215" y="300363"/>
                  <a:pt x="1445634" y="288439"/>
                </a:cubicBezTo>
                <a:cubicBezTo>
                  <a:pt x="1402608" y="283826"/>
                  <a:pt x="1357773" y="290748"/>
                  <a:pt x="1320636" y="266131"/>
                </a:cubicBezTo>
                <a:cubicBezTo>
                  <a:pt x="1299349" y="251902"/>
                  <a:pt x="1275346" y="234978"/>
                  <a:pt x="1292104" y="208824"/>
                </a:cubicBezTo>
                <a:cubicBezTo>
                  <a:pt x="1303877" y="190363"/>
                  <a:pt x="1329242" y="190363"/>
                  <a:pt x="1350074" y="196517"/>
                </a:cubicBezTo>
                <a:cubicBezTo>
                  <a:pt x="1443371" y="223826"/>
                  <a:pt x="1540741" y="233825"/>
                  <a:pt x="1638113" y="243826"/>
                </a:cubicBezTo>
                <a:cubicBezTo>
                  <a:pt x="1653059" y="245364"/>
                  <a:pt x="1669814" y="250365"/>
                  <a:pt x="1686573" y="224977"/>
                </a:cubicBezTo>
                <a:cubicBezTo>
                  <a:pt x="1504511" y="183824"/>
                  <a:pt x="1331505" y="125362"/>
                  <a:pt x="1144459" y="102670"/>
                </a:cubicBezTo>
                <a:cubicBezTo>
                  <a:pt x="1147177" y="91900"/>
                  <a:pt x="1149896" y="81131"/>
                  <a:pt x="1152614" y="70362"/>
                </a:cubicBezTo>
                <a:cubicBezTo>
                  <a:pt x="1298896" y="85746"/>
                  <a:pt x="1445182" y="101131"/>
                  <a:pt x="1629961" y="120363"/>
                </a:cubicBezTo>
                <a:cubicBezTo>
                  <a:pt x="1516284" y="59207"/>
                  <a:pt x="1408951" y="79594"/>
                  <a:pt x="1324712" y="25362"/>
                </a:cubicBezTo>
                <a:cubicBezTo>
                  <a:pt x="1340563" y="4786"/>
                  <a:pt x="1359698" y="-407"/>
                  <a:pt x="1379513" y="2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3C25C9-9CC1-83D5-7968-66E428E91271}"/>
              </a:ext>
            </a:extLst>
          </p:cNvPr>
          <p:cNvSpPr txBox="1"/>
          <p:nvPr/>
        </p:nvSpPr>
        <p:spPr>
          <a:xfrm>
            <a:off x="3320143" y="5617029"/>
            <a:ext cx="59871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dirty="0"/>
              <a:t> </a:t>
            </a:r>
            <a:r>
              <a:rPr lang="cy-GB" sz="6600" dirty="0"/>
              <a:t>i’r chwith</a:t>
            </a:r>
            <a:endParaRPr lang="cy-GB" sz="4000" dirty="0"/>
          </a:p>
        </p:txBody>
      </p:sp>
    </p:spTree>
    <p:extLst>
      <p:ext uri="{BB962C8B-B14F-4D97-AF65-F5344CB8AC3E}">
        <p14:creationId xmlns:p14="http://schemas.microsoft.com/office/powerpoint/2010/main" val="346257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CB19FB-7C96-4FEC-9331-E826E4E36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8959A9-A6EF-B927-2632-EC9223E19C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6517"/>
          <a:stretch/>
        </p:blipFill>
        <p:spPr>
          <a:xfrm>
            <a:off x="838200" y="-3810"/>
            <a:ext cx="9928860" cy="6858001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DF071BB7-867E-46A9-A7C2-3FCB28CB8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810"/>
            <a:ext cx="12192000" cy="6858000"/>
            <a:chOff x="0" y="-3810"/>
            <a:chExt cx="12192000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FF0FCAE-6984-42EA-83CB-9F69F24A3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0219" y="-3810"/>
              <a:ext cx="8273365" cy="6858000"/>
            </a:xfrm>
            <a:custGeom>
              <a:avLst/>
              <a:gdLst>
                <a:gd name="connsiteX0" fmla="*/ 4102025 w 8273365"/>
                <a:gd name="connsiteY0" fmla="*/ 169161 h 6858000"/>
                <a:gd name="connsiteX1" fmla="*/ 1827641 w 8273365"/>
                <a:gd name="connsiteY1" fmla="*/ 1129498 h 6858000"/>
                <a:gd name="connsiteX2" fmla="*/ 1132950 w 8273365"/>
                <a:gd name="connsiteY2" fmla="*/ 2178191 h 6858000"/>
                <a:gd name="connsiteX3" fmla="*/ 877835 w 8273365"/>
                <a:gd name="connsiteY3" fmla="*/ 3466345 h 6858000"/>
                <a:gd name="connsiteX4" fmla="*/ 1089650 w 8273365"/>
                <a:gd name="connsiteY4" fmla="*/ 4644934 h 6858000"/>
                <a:gd name="connsiteX5" fmla="*/ 1672144 w 8273365"/>
                <a:gd name="connsiteY5" fmla="*/ 5633505 h 6858000"/>
                <a:gd name="connsiteX6" fmla="*/ 2747751 w 8273365"/>
                <a:gd name="connsiteY6" fmla="*/ 6459556 h 6858000"/>
                <a:gd name="connsiteX7" fmla="*/ 4102171 w 8273365"/>
                <a:gd name="connsiteY7" fmla="*/ 6763529 h 6858000"/>
                <a:gd name="connsiteX8" fmla="*/ 5506765 w 8273365"/>
                <a:gd name="connsiteY8" fmla="*/ 5818405 h 6858000"/>
                <a:gd name="connsiteX9" fmla="*/ 5914160 w 8273365"/>
                <a:gd name="connsiteY9" fmla="*/ 5382925 h 6858000"/>
                <a:gd name="connsiteX10" fmla="*/ 6891758 w 8273365"/>
                <a:gd name="connsiteY10" fmla="*/ 4677848 h 6858000"/>
                <a:gd name="connsiteX11" fmla="*/ 7158868 w 8273365"/>
                <a:gd name="connsiteY11" fmla="*/ 4511965 h 6858000"/>
                <a:gd name="connsiteX12" fmla="*/ 7306320 w 8273365"/>
                <a:gd name="connsiteY12" fmla="*/ 4179467 h 6858000"/>
                <a:gd name="connsiteX13" fmla="*/ 7315828 w 8273365"/>
                <a:gd name="connsiteY13" fmla="*/ 2884730 h 6858000"/>
                <a:gd name="connsiteX14" fmla="*/ 6704519 w 8273365"/>
                <a:gd name="connsiteY14" fmla="*/ 1640752 h 6858000"/>
                <a:gd name="connsiteX15" fmla="*/ 5471805 w 8273365"/>
                <a:gd name="connsiteY15" fmla="*/ 563096 h 6858000"/>
                <a:gd name="connsiteX16" fmla="*/ 4102025 w 8273365"/>
                <a:gd name="connsiteY16" fmla="*/ 169161 h 6858000"/>
                <a:gd name="connsiteX17" fmla="*/ 1815426 w 8273365"/>
                <a:gd name="connsiteY17" fmla="*/ 0 h 6858000"/>
                <a:gd name="connsiteX18" fmla="*/ 6228114 w 8273365"/>
                <a:gd name="connsiteY18" fmla="*/ 0 h 6858000"/>
                <a:gd name="connsiteX19" fmla="*/ 6378838 w 8273365"/>
                <a:gd name="connsiteY19" fmla="*/ 104569 h 6858000"/>
                <a:gd name="connsiteX20" fmla="*/ 8151535 w 8273365"/>
                <a:gd name="connsiteY20" fmla="*/ 4415712 h 6858000"/>
                <a:gd name="connsiteX21" fmla="*/ 6540097 w 8273365"/>
                <a:gd name="connsiteY21" fmla="*/ 5998038 h 6858000"/>
                <a:gd name="connsiteX22" fmla="*/ 5741125 w 8273365"/>
                <a:gd name="connsiteY22" fmla="*/ 6849976 h 6858000"/>
                <a:gd name="connsiteX23" fmla="*/ 5732797 w 8273365"/>
                <a:gd name="connsiteY23" fmla="*/ 6858000 h 6858000"/>
                <a:gd name="connsiteX24" fmla="*/ 1711956 w 8273365"/>
                <a:gd name="connsiteY24" fmla="*/ 6858000 h 6858000"/>
                <a:gd name="connsiteX25" fmla="*/ 1631859 w 8273365"/>
                <a:gd name="connsiteY25" fmla="*/ 6799706 h 6858000"/>
                <a:gd name="connsiteX26" fmla="*/ 1004515 w 8273365"/>
                <a:gd name="connsiteY26" fmla="*/ 6203417 h 6858000"/>
                <a:gd name="connsiteX27" fmla="*/ 0 w 8273365"/>
                <a:gd name="connsiteY27" fmla="*/ 3466345 h 6858000"/>
                <a:gd name="connsiteX28" fmla="*/ 1808555 w 8273365"/>
                <a:gd name="connsiteY28" fmla="*/ 44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273365" h="6858000">
                  <a:moveTo>
                    <a:pt x="4102025" y="169161"/>
                  </a:moveTo>
                  <a:cubicBezTo>
                    <a:pt x="3243792" y="169161"/>
                    <a:pt x="2435879" y="510143"/>
                    <a:pt x="1827641" y="1129498"/>
                  </a:cubicBezTo>
                  <a:cubicBezTo>
                    <a:pt x="1529958" y="1432447"/>
                    <a:pt x="1296200" y="1785278"/>
                    <a:pt x="1132950" y="2178191"/>
                  </a:cubicBezTo>
                  <a:cubicBezTo>
                    <a:pt x="963703" y="2585585"/>
                    <a:pt x="877835" y="3019017"/>
                    <a:pt x="877835" y="3466345"/>
                  </a:cubicBezTo>
                  <a:cubicBezTo>
                    <a:pt x="877835" y="3873007"/>
                    <a:pt x="949074" y="4269431"/>
                    <a:pt x="1089650" y="4644934"/>
                  </a:cubicBezTo>
                  <a:cubicBezTo>
                    <a:pt x="1225254" y="5007127"/>
                    <a:pt x="1421271" y="5339626"/>
                    <a:pt x="1672144" y="5633505"/>
                  </a:cubicBezTo>
                  <a:cubicBezTo>
                    <a:pt x="1968657" y="5980924"/>
                    <a:pt x="2340649" y="6266465"/>
                    <a:pt x="2747751" y="6459556"/>
                  </a:cubicBezTo>
                  <a:cubicBezTo>
                    <a:pt x="3172991" y="6661277"/>
                    <a:pt x="3628659" y="6763529"/>
                    <a:pt x="4102171" y="6763529"/>
                  </a:cubicBezTo>
                  <a:cubicBezTo>
                    <a:pt x="4621030" y="6763529"/>
                    <a:pt x="4940657" y="6439515"/>
                    <a:pt x="5506765" y="5818405"/>
                  </a:cubicBezTo>
                  <a:cubicBezTo>
                    <a:pt x="5636225" y="5676365"/>
                    <a:pt x="5770072" y="5529498"/>
                    <a:pt x="5914160" y="5382925"/>
                  </a:cubicBezTo>
                  <a:cubicBezTo>
                    <a:pt x="6290981" y="4999374"/>
                    <a:pt x="6638252" y="4813450"/>
                    <a:pt x="6891758" y="4677848"/>
                  </a:cubicBezTo>
                  <a:cubicBezTo>
                    <a:pt x="7016098" y="4611144"/>
                    <a:pt x="7114398" y="4558629"/>
                    <a:pt x="7158868" y="4511965"/>
                  </a:cubicBezTo>
                  <a:cubicBezTo>
                    <a:pt x="7208604" y="4459742"/>
                    <a:pt x="7260974" y="4341693"/>
                    <a:pt x="7306320" y="4179467"/>
                  </a:cubicBezTo>
                  <a:cubicBezTo>
                    <a:pt x="7422466" y="3764174"/>
                    <a:pt x="7425540" y="3328547"/>
                    <a:pt x="7315828" y="2884730"/>
                  </a:cubicBezTo>
                  <a:cubicBezTo>
                    <a:pt x="7210506" y="2459197"/>
                    <a:pt x="6999129" y="2028984"/>
                    <a:pt x="6704519" y="1640752"/>
                  </a:cubicBezTo>
                  <a:cubicBezTo>
                    <a:pt x="6369826" y="1199861"/>
                    <a:pt x="5943562" y="827136"/>
                    <a:pt x="5471805" y="563096"/>
                  </a:cubicBezTo>
                  <a:cubicBezTo>
                    <a:pt x="5011311" y="305349"/>
                    <a:pt x="4537651" y="169161"/>
                    <a:pt x="4102025" y="169161"/>
                  </a:cubicBezTo>
                  <a:close/>
                  <a:moveTo>
                    <a:pt x="1815426" y="0"/>
                  </a:moveTo>
                  <a:lnTo>
                    <a:pt x="6228114" y="0"/>
                  </a:lnTo>
                  <a:lnTo>
                    <a:pt x="6378838" y="104569"/>
                  </a:lnTo>
                  <a:cubicBezTo>
                    <a:pt x="7701449" y="1070221"/>
                    <a:pt x="8614337" y="2759472"/>
                    <a:pt x="8151535" y="4415712"/>
                  </a:cubicBezTo>
                  <a:cubicBezTo>
                    <a:pt x="7841710" y="5524525"/>
                    <a:pt x="7282330" y="5242495"/>
                    <a:pt x="6540097" y="5998038"/>
                  </a:cubicBezTo>
                  <a:cubicBezTo>
                    <a:pt x="6261706" y="6281367"/>
                    <a:pt x="6008555" y="6583271"/>
                    <a:pt x="5741125" y="6849976"/>
                  </a:cubicBezTo>
                  <a:lnTo>
                    <a:pt x="5732797" y="6858000"/>
                  </a:lnTo>
                  <a:lnTo>
                    <a:pt x="1711956" y="6858000"/>
                  </a:lnTo>
                  <a:lnTo>
                    <a:pt x="1631859" y="6799706"/>
                  </a:lnTo>
                  <a:cubicBezTo>
                    <a:pt x="1402830" y="6623620"/>
                    <a:pt x="1192523" y="6423644"/>
                    <a:pt x="1004515" y="6203417"/>
                  </a:cubicBezTo>
                  <a:cubicBezTo>
                    <a:pt x="378870" y="5470546"/>
                    <a:pt x="0" y="4513427"/>
                    <a:pt x="0" y="3466345"/>
                  </a:cubicBezTo>
                  <a:cubicBezTo>
                    <a:pt x="0" y="2025290"/>
                    <a:pt x="717408" y="754744"/>
                    <a:pt x="1808555" y="448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EEDAA96-38BD-4AC0-8E5F-CF74F5C71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0219" y="-3810"/>
              <a:ext cx="8273365" cy="6858000"/>
            </a:xfrm>
            <a:custGeom>
              <a:avLst/>
              <a:gdLst>
                <a:gd name="connsiteX0" fmla="*/ 1616062 w 8273365"/>
                <a:gd name="connsiteY0" fmla="*/ 0 h 6858000"/>
                <a:gd name="connsiteX1" fmla="*/ 3206514 w 8273365"/>
                <a:gd name="connsiteY1" fmla="*/ 0 h 6858000"/>
                <a:gd name="connsiteX2" fmla="*/ 3122517 w 8273365"/>
                <a:gd name="connsiteY2" fmla="*/ 23655 h 6858000"/>
                <a:gd name="connsiteX3" fmla="*/ 1723196 w 8273365"/>
                <a:gd name="connsiteY3" fmla="*/ 880747 h 6858000"/>
                <a:gd name="connsiteX4" fmla="*/ 997786 w 8273365"/>
                <a:gd name="connsiteY4" fmla="*/ 1975811 h 6858000"/>
                <a:gd name="connsiteX5" fmla="*/ 731408 w 8273365"/>
                <a:gd name="connsiteY5" fmla="*/ 3320136 h 6858000"/>
                <a:gd name="connsiteX6" fmla="*/ 952731 w 8273365"/>
                <a:gd name="connsiteY6" fmla="*/ 4550071 h 6858000"/>
                <a:gd name="connsiteX7" fmla="*/ 1560970 w 8273365"/>
                <a:gd name="connsiteY7" fmla="*/ 5582379 h 6858000"/>
                <a:gd name="connsiteX8" fmla="*/ 2685142 w 8273365"/>
                <a:gd name="connsiteY8" fmla="*/ 6445587 h 6858000"/>
                <a:gd name="connsiteX9" fmla="*/ 4102171 w 8273365"/>
                <a:gd name="connsiteY9" fmla="*/ 6763602 h 6858000"/>
                <a:gd name="connsiteX10" fmla="*/ 4840307 w 8273365"/>
                <a:gd name="connsiteY10" fmla="*/ 6518434 h 6858000"/>
                <a:gd name="connsiteX11" fmla="*/ 5614867 w 8273365"/>
                <a:gd name="connsiteY11" fmla="*/ 5770643 h 6858000"/>
                <a:gd name="connsiteX12" fmla="*/ 6018458 w 8273365"/>
                <a:gd name="connsiteY12" fmla="*/ 5339114 h 6858000"/>
                <a:gd name="connsiteX13" fmla="*/ 6960802 w 8273365"/>
                <a:gd name="connsiteY13" fmla="*/ 4660514 h 6858000"/>
                <a:gd name="connsiteX14" fmla="*/ 7264776 w 8273365"/>
                <a:gd name="connsiteY14" fmla="*/ 4466544 h 6858000"/>
                <a:gd name="connsiteX15" fmla="*/ 7447190 w 8273365"/>
                <a:gd name="connsiteY15" fmla="*/ 4072462 h 6858000"/>
                <a:gd name="connsiteX16" fmla="*/ 7457722 w 8273365"/>
                <a:gd name="connsiteY16" fmla="*/ 2703268 h 6858000"/>
                <a:gd name="connsiteX17" fmla="*/ 6820959 w 8273365"/>
                <a:gd name="connsiteY17" fmla="*/ 1406044 h 6858000"/>
                <a:gd name="connsiteX18" fmla="*/ 5543190 w 8273365"/>
                <a:gd name="connsiteY18" fmla="*/ 289185 h 6858000"/>
                <a:gd name="connsiteX19" fmla="*/ 4996775 w 8273365"/>
                <a:gd name="connsiteY19" fmla="*/ 40060 h 6858000"/>
                <a:gd name="connsiteX20" fmla="*/ 4871645 w 8273365"/>
                <a:gd name="connsiteY20" fmla="*/ 0 h 6858000"/>
                <a:gd name="connsiteX21" fmla="*/ 6433093 w 8273365"/>
                <a:gd name="connsiteY21" fmla="*/ 0 h 6858000"/>
                <a:gd name="connsiteX22" fmla="*/ 6564891 w 8273365"/>
                <a:gd name="connsiteY22" fmla="*/ 101152 h 6858000"/>
                <a:gd name="connsiteX23" fmla="*/ 8151535 w 8273365"/>
                <a:gd name="connsiteY23" fmla="*/ 4269504 h 6858000"/>
                <a:gd name="connsiteX24" fmla="*/ 6540097 w 8273365"/>
                <a:gd name="connsiteY24" fmla="*/ 5851830 h 6858000"/>
                <a:gd name="connsiteX25" fmla="*/ 5606037 w 8273365"/>
                <a:gd name="connsiteY25" fmla="*/ 6833938 h 6858000"/>
                <a:gd name="connsiteX26" fmla="*/ 5578888 w 8273365"/>
                <a:gd name="connsiteY26" fmla="*/ 6858000 h 6858000"/>
                <a:gd name="connsiteX27" fmla="*/ 1925521 w 8273365"/>
                <a:gd name="connsiteY27" fmla="*/ 6858000 h 6858000"/>
                <a:gd name="connsiteX28" fmla="*/ 1807085 w 8273365"/>
                <a:gd name="connsiteY28" fmla="*/ 6781026 h 6858000"/>
                <a:gd name="connsiteX29" fmla="*/ 1004515 w 8273365"/>
                <a:gd name="connsiteY29" fmla="*/ 6057209 h 6858000"/>
                <a:gd name="connsiteX30" fmla="*/ 0 w 8273365"/>
                <a:gd name="connsiteY30" fmla="*/ 3320136 h 6858000"/>
                <a:gd name="connsiteX31" fmla="*/ 1492767 w 8273365"/>
                <a:gd name="connsiteY31" fmla="*/ 9861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73365" h="6858000">
                  <a:moveTo>
                    <a:pt x="1616062" y="0"/>
                  </a:moveTo>
                  <a:lnTo>
                    <a:pt x="3206514" y="0"/>
                  </a:lnTo>
                  <a:lnTo>
                    <a:pt x="3122517" y="23655"/>
                  </a:lnTo>
                  <a:cubicBezTo>
                    <a:pt x="2599902" y="185042"/>
                    <a:pt x="2120807" y="476097"/>
                    <a:pt x="1723196" y="880747"/>
                  </a:cubicBezTo>
                  <a:cubicBezTo>
                    <a:pt x="1412348" y="1197008"/>
                    <a:pt x="1168351" y="1565490"/>
                    <a:pt x="997786" y="1975811"/>
                  </a:cubicBezTo>
                  <a:cubicBezTo>
                    <a:pt x="821078" y="2401050"/>
                    <a:pt x="731408" y="2853352"/>
                    <a:pt x="731408" y="3320136"/>
                  </a:cubicBezTo>
                  <a:cubicBezTo>
                    <a:pt x="731408" y="3744353"/>
                    <a:pt x="805864" y="4158182"/>
                    <a:pt x="952731" y="4550071"/>
                  </a:cubicBezTo>
                  <a:cubicBezTo>
                    <a:pt x="1094331" y="4928208"/>
                    <a:pt x="1298980" y="5275627"/>
                    <a:pt x="1560970" y="5582379"/>
                  </a:cubicBezTo>
                  <a:cubicBezTo>
                    <a:pt x="1870793" y="5945304"/>
                    <a:pt x="2259610" y="6243718"/>
                    <a:pt x="2685142" y="6445587"/>
                  </a:cubicBezTo>
                  <a:cubicBezTo>
                    <a:pt x="3130131" y="6656669"/>
                    <a:pt x="3606861" y="6763602"/>
                    <a:pt x="4102171" y="6763602"/>
                  </a:cubicBezTo>
                  <a:cubicBezTo>
                    <a:pt x="4371914" y="6763602"/>
                    <a:pt x="4599528" y="6687974"/>
                    <a:pt x="4840307" y="6518434"/>
                  </a:cubicBezTo>
                  <a:cubicBezTo>
                    <a:pt x="5099811" y="6335729"/>
                    <a:pt x="5349951" y="6061159"/>
                    <a:pt x="5614867" y="5770643"/>
                  </a:cubicBezTo>
                  <a:cubicBezTo>
                    <a:pt x="5743449" y="5629628"/>
                    <a:pt x="5876273" y="5483786"/>
                    <a:pt x="6018458" y="5339114"/>
                  </a:cubicBezTo>
                  <a:cubicBezTo>
                    <a:pt x="6379773" y="4971361"/>
                    <a:pt x="6715635" y="4791728"/>
                    <a:pt x="6960802" y="4660514"/>
                  </a:cubicBezTo>
                  <a:cubicBezTo>
                    <a:pt x="7116154" y="4577280"/>
                    <a:pt x="7206994" y="4527251"/>
                    <a:pt x="7264776" y="4466544"/>
                  </a:cubicBezTo>
                  <a:cubicBezTo>
                    <a:pt x="7332650" y="4395306"/>
                    <a:pt x="7394089" y="4262628"/>
                    <a:pt x="7447190" y="4072462"/>
                  </a:cubicBezTo>
                  <a:cubicBezTo>
                    <a:pt x="7570066" y="3632594"/>
                    <a:pt x="7573576" y="3171954"/>
                    <a:pt x="7457722" y="2703268"/>
                  </a:cubicBezTo>
                  <a:cubicBezTo>
                    <a:pt x="7347718" y="2258572"/>
                    <a:pt x="7127565" y="1810073"/>
                    <a:pt x="6820959" y="1406044"/>
                  </a:cubicBezTo>
                  <a:cubicBezTo>
                    <a:pt x="6474271" y="949207"/>
                    <a:pt x="6032355" y="563024"/>
                    <a:pt x="5543190" y="289185"/>
                  </a:cubicBezTo>
                  <a:cubicBezTo>
                    <a:pt x="5362386" y="187977"/>
                    <a:pt x="5179299" y="104665"/>
                    <a:pt x="4996775" y="40060"/>
                  </a:cubicBezTo>
                  <a:lnTo>
                    <a:pt x="4871645" y="0"/>
                  </a:lnTo>
                  <a:lnTo>
                    <a:pt x="6433093" y="0"/>
                  </a:lnTo>
                  <a:lnTo>
                    <a:pt x="6564891" y="101152"/>
                  </a:lnTo>
                  <a:cubicBezTo>
                    <a:pt x="7785271" y="1084819"/>
                    <a:pt x="8592299" y="2692132"/>
                    <a:pt x="8151535" y="4269504"/>
                  </a:cubicBezTo>
                  <a:cubicBezTo>
                    <a:pt x="7841710" y="5378317"/>
                    <a:pt x="7282330" y="5096287"/>
                    <a:pt x="6540097" y="5851830"/>
                  </a:cubicBezTo>
                  <a:cubicBezTo>
                    <a:pt x="6215307" y="6182380"/>
                    <a:pt x="5924872" y="6538214"/>
                    <a:pt x="5606037" y="6833938"/>
                  </a:cubicBezTo>
                  <a:lnTo>
                    <a:pt x="5578888" y="6858000"/>
                  </a:lnTo>
                  <a:lnTo>
                    <a:pt x="1925521" y="6858000"/>
                  </a:lnTo>
                  <a:lnTo>
                    <a:pt x="1807085" y="6781026"/>
                  </a:lnTo>
                  <a:cubicBezTo>
                    <a:pt x="1509378" y="6576133"/>
                    <a:pt x="1239525" y="6332492"/>
                    <a:pt x="1004515" y="6057209"/>
                  </a:cubicBezTo>
                  <a:cubicBezTo>
                    <a:pt x="378870" y="5324338"/>
                    <a:pt x="0" y="4367220"/>
                    <a:pt x="0" y="3320136"/>
                  </a:cubicBezTo>
                  <a:cubicBezTo>
                    <a:pt x="0" y="2023187"/>
                    <a:pt x="581101" y="864350"/>
                    <a:pt x="1492767" y="98612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000679E-B592-4134-AC05-8EC80BBC4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37594" y="-3810"/>
              <a:ext cx="8219860" cy="6858000"/>
            </a:xfrm>
            <a:custGeom>
              <a:avLst/>
              <a:gdLst>
                <a:gd name="connsiteX0" fmla="*/ 5534366 w 8219860"/>
                <a:gd name="connsiteY0" fmla="*/ 0 h 6858000"/>
                <a:gd name="connsiteX1" fmla="*/ 6263243 w 8219860"/>
                <a:gd name="connsiteY1" fmla="*/ 0 h 6858000"/>
                <a:gd name="connsiteX2" fmla="*/ 6295307 w 8219860"/>
                <a:gd name="connsiteY2" fmla="*/ 21377 h 6858000"/>
                <a:gd name="connsiteX3" fmla="*/ 6907056 w 8219860"/>
                <a:gd name="connsiteY3" fmla="*/ 522976 h 6858000"/>
                <a:gd name="connsiteX4" fmla="*/ 7434107 w 8219860"/>
                <a:gd name="connsiteY4" fmla="*/ 1119513 h 6858000"/>
                <a:gd name="connsiteX5" fmla="*/ 7856130 w 8219860"/>
                <a:gd name="connsiteY5" fmla="*/ 1802940 h 6858000"/>
                <a:gd name="connsiteX6" fmla="*/ 8019380 w 8219860"/>
                <a:gd name="connsiteY6" fmla="*/ 2174201 h 6858000"/>
                <a:gd name="connsiteX7" fmla="*/ 8054634 w 8219860"/>
                <a:gd name="connsiteY7" fmla="*/ 2269723 h 6858000"/>
                <a:gd name="connsiteX8" fmla="*/ 8086962 w 8219860"/>
                <a:gd name="connsiteY8" fmla="*/ 2366562 h 6858000"/>
                <a:gd name="connsiteX9" fmla="*/ 8115633 w 8219860"/>
                <a:gd name="connsiteY9" fmla="*/ 2464717 h 6858000"/>
                <a:gd name="connsiteX10" fmla="*/ 8140794 w 8219860"/>
                <a:gd name="connsiteY10" fmla="*/ 2563895 h 6858000"/>
                <a:gd name="connsiteX11" fmla="*/ 8218615 w 8219860"/>
                <a:gd name="connsiteY11" fmla="*/ 3378975 h 6858000"/>
                <a:gd name="connsiteX12" fmla="*/ 8175170 w 8219860"/>
                <a:gd name="connsiteY12" fmla="*/ 3786370 h 6858000"/>
                <a:gd name="connsiteX13" fmla="*/ 8073943 w 8219860"/>
                <a:gd name="connsiteY13" fmla="*/ 4180891 h 6858000"/>
                <a:gd name="connsiteX14" fmla="*/ 7939071 w 8219860"/>
                <a:gd name="connsiteY14" fmla="*/ 4562246 h 6858000"/>
                <a:gd name="connsiteX15" fmla="*/ 7854229 w 8219860"/>
                <a:gd name="connsiteY15" fmla="*/ 4751828 h 6858000"/>
                <a:gd name="connsiteX16" fmla="*/ 7745102 w 8219860"/>
                <a:gd name="connsiteY16" fmla="*/ 4936435 h 6858000"/>
                <a:gd name="connsiteX17" fmla="*/ 7605403 w 8219860"/>
                <a:gd name="connsiteY17" fmla="*/ 5106852 h 6858000"/>
                <a:gd name="connsiteX18" fmla="*/ 7524949 w 8219860"/>
                <a:gd name="connsiteY18" fmla="*/ 5182481 h 6858000"/>
                <a:gd name="connsiteX19" fmla="*/ 7440106 w 8219860"/>
                <a:gd name="connsiteY19" fmla="*/ 5250208 h 6858000"/>
                <a:gd name="connsiteX20" fmla="*/ 7101758 w 8219860"/>
                <a:gd name="connsiteY20" fmla="*/ 5463633 h 6858000"/>
                <a:gd name="connsiteX21" fmla="*/ 6804366 w 8219860"/>
                <a:gd name="connsiteY21" fmla="*/ 5657895 h 6858000"/>
                <a:gd name="connsiteX22" fmla="*/ 6671103 w 8219860"/>
                <a:gd name="connsiteY22" fmla="*/ 5765704 h 6858000"/>
                <a:gd name="connsiteX23" fmla="*/ 6545887 w 8219860"/>
                <a:gd name="connsiteY23" fmla="*/ 5882583 h 6858000"/>
                <a:gd name="connsiteX24" fmla="*/ 6485473 w 8219860"/>
                <a:gd name="connsiteY24" fmla="*/ 5945046 h 6858000"/>
                <a:gd name="connsiteX25" fmla="*/ 6423303 w 8219860"/>
                <a:gd name="connsiteY25" fmla="*/ 6011604 h 6858000"/>
                <a:gd name="connsiteX26" fmla="*/ 6298672 w 8219860"/>
                <a:gd name="connsiteY26" fmla="*/ 6146768 h 6858000"/>
                <a:gd name="connsiteX27" fmla="*/ 6040923 w 8219860"/>
                <a:gd name="connsiteY27" fmla="*/ 6418997 h 6858000"/>
                <a:gd name="connsiteX28" fmla="*/ 5907662 w 8219860"/>
                <a:gd name="connsiteY28" fmla="*/ 6555769 h 6858000"/>
                <a:gd name="connsiteX29" fmla="*/ 5769864 w 8219860"/>
                <a:gd name="connsiteY29" fmla="*/ 6691081 h 6858000"/>
                <a:gd name="connsiteX30" fmla="*/ 5581270 w 8219860"/>
                <a:gd name="connsiteY30" fmla="*/ 6858000 h 6858000"/>
                <a:gd name="connsiteX31" fmla="*/ 5057635 w 8219860"/>
                <a:gd name="connsiteY31" fmla="*/ 6858000 h 6858000"/>
                <a:gd name="connsiteX32" fmla="*/ 5112401 w 8219860"/>
                <a:gd name="connsiteY32" fmla="*/ 6812805 h 6858000"/>
                <a:gd name="connsiteX33" fmla="*/ 5241495 w 8219860"/>
                <a:gd name="connsiteY33" fmla="*/ 6689617 h 6858000"/>
                <a:gd name="connsiteX34" fmla="*/ 5485639 w 8219860"/>
                <a:gd name="connsiteY34" fmla="*/ 6421192 h 6858000"/>
                <a:gd name="connsiteX35" fmla="*/ 5603981 w 8219860"/>
                <a:gd name="connsiteY35" fmla="*/ 6279592 h 6858000"/>
                <a:gd name="connsiteX36" fmla="*/ 5722615 w 8219860"/>
                <a:gd name="connsiteY36" fmla="*/ 6135503 h 6858000"/>
                <a:gd name="connsiteX37" fmla="*/ 5967636 w 8219860"/>
                <a:gd name="connsiteY37" fmla="*/ 5845135 h 6858000"/>
                <a:gd name="connsiteX38" fmla="*/ 6099583 w 8219860"/>
                <a:gd name="connsiteY38" fmla="*/ 5703828 h 6858000"/>
                <a:gd name="connsiteX39" fmla="*/ 6168189 w 8219860"/>
                <a:gd name="connsiteY39" fmla="*/ 5634490 h 6858000"/>
                <a:gd name="connsiteX40" fmla="*/ 6241769 w 8219860"/>
                <a:gd name="connsiteY40" fmla="*/ 5564129 h 6858000"/>
                <a:gd name="connsiteX41" fmla="*/ 6567684 w 8219860"/>
                <a:gd name="connsiteY41" fmla="*/ 5312962 h 6858000"/>
                <a:gd name="connsiteX42" fmla="*/ 6918466 w 8219860"/>
                <a:gd name="connsiteY42" fmla="*/ 5121628 h 6858000"/>
                <a:gd name="connsiteX43" fmla="*/ 7084202 w 8219860"/>
                <a:gd name="connsiteY43" fmla="*/ 5039856 h 6858000"/>
                <a:gd name="connsiteX44" fmla="*/ 7231508 w 8219860"/>
                <a:gd name="connsiteY44" fmla="*/ 4955159 h 6858000"/>
                <a:gd name="connsiteX45" fmla="*/ 7455757 w 8219860"/>
                <a:gd name="connsiteY45" fmla="*/ 4736907 h 6858000"/>
                <a:gd name="connsiteX46" fmla="*/ 7597796 w 8219860"/>
                <a:gd name="connsiteY46" fmla="*/ 4437761 h 6858000"/>
                <a:gd name="connsiteX47" fmla="*/ 7667720 w 8219860"/>
                <a:gd name="connsiteY47" fmla="*/ 4093562 h 6858000"/>
                <a:gd name="connsiteX48" fmla="*/ 7680008 w 8219860"/>
                <a:gd name="connsiteY48" fmla="*/ 3742632 h 6858000"/>
                <a:gd name="connsiteX49" fmla="*/ 7657188 w 8219860"/>
                <a:gd name="connsiteY49" fmla="*/ 3396237 h 6858000"/>
                <a:gd name="connsiteX50" fmla="*/ 7604818 w 8219860"/>
                <a:gd name="connsiteY50" fmla="*/ 3055255 h 6858000"/>
                <a:gd name="connsiteX51" fmla="*/ 7522900 w 8219860"/>
                <a:gd name="connsiteY51" fmla="*/ 2720270 h 6858000"/>
                <a:gd name="connsiteX52" fmla="*/ 7299968 w 8219860"/>
                <a:gd name="connsiteY52" fmla="*/ 2062442 h 6858000"/>
                <a:gd name="connsiteX53" fmla="*/ 6971566 w 8219860"/>
                <a:gd name="connsiteY53" fmla="*/ 1438698 h 6858000"/>
                <a:gd name="connsiteX54" fmla="*/ 6771307 w 8219860"/>
                <a:gd name="connsiteY54" fmla="*/ 1144380 h 6858000"/>
                <a:gd name="connsiteX55" fmla="*/ 6547935 w 8219860"/>
                <a:gd name="connsiteY55" fmla="*/ 865129 h 6858000"/>
                <a:gd name="connsiteX56" fmla="*/ 6037997 w 8219860"/>
                <a:gd name="connsiteY56" fmla="*/ 359872 h 6858000"/>
                <a:gd name="connsiteX57" fmla="*/ 5602369 w 8219860"/>
                <a:gd name="connsiteY57" fmla="*/ 40572 h 6858000"/>
                <a:gd name="connsiteX58" fmla="*/ 1689206 w 8219860"/>
                <a:gd name="connsiteY58" fmla="*/ 0 h 6858000"/>
                <a:gd name="connsiteX59" fmla="*/ 2580244 w 8219860"/>
                <a:gd name="connsiteY59" fmla="*/ 0 h 6858000"/>
                <a:gd name="connsiteX60" fmla="*/ 2556490 w 8219860"/>
                <a:gd name="connsiteY60" fmla="*/ 13997 h 6858000"/>
                <a:gd name="connsiteX61" fmla="*/ 2125407 w 8219860"/>
                <a:gd name="connsiteY61" fmla="*/ 323156 h 6858000"/>
                <a:gd name="connsiteX62" fmla="*/ 1859322 w 8219860"/>
                <a:gd name="connsiteY62" fmla="*/ 553842 h 6858000"/>
                <a:gd name="connsiteX63" fmla="*/ 1607425 w 8219860"/>
                <a:gd name="connsiteY63" fmla="*/ 799741 h 6858000"/>
                <a:gd name="connsiteX64" fmla="*/ 861829 w 8219860"/>
                <a:gd name="connsiteY64" fmla="*/ 1987400 h 6858000"/>
                <a:gd name="connsiteX65" fmla="*/ 661422 w 8219860"/>
                <a:gd name="connsiteY65" fmla="*/ 2660149 h 6858000"/>
                <a:gd name="connsiteX66" fmla="*/ 608323 w 8219860"/>
                <a:gd name="connsiteY66" fmla="*/ 3006544 h 6858000"/>
                <a:gd name="connsiteX67" fmla="*/ 584625 w 8219860"/>
                <a:gd name="connsiteY67" fmla="*/ 3355571 h 6858000"/>
                <a:gd name="connsiteX68" fmla="*/ 589891 w 8219860"/>
                <a:gd name="connsiteY68" fmla="*/ 3705330 h 6858000"/>
                <a:gd name="connsiteX69" fmla="*/ 623389 w 8219860"/>
                <a:gd name="connsiteY69" fmla="*/ 4053626 h 6858000"/>
                <a:gd name="connsiteX70" fmla="*/ 787078 w 8219860"/>
                <a:gd name="connsiteY70" fmla="*/ 4735736 h 6858000"/>
                <a:gd name="connsiteX71" fmla="*/ 1081251 w 8219860"/>
                <a:gd name="connsiteY71" fmla="*/ 5376742 h 6858000"/>
                <a:gd name="connsiteX72" fmla="*/ 1274196 w 8219860"/>
                <a:gd name="connsiteY72" fmla="*/ 5674278 h 6858000"/>
                <a:gd name="connsiteX73" fmla="*/ 1381274 w 8219860"/>
                <a:gd name="connsiteY73" fmla="*/ 5816170 h 6858000"/>
                <a:gd name="connsiteX74" fmla="*/ 1495959 w 8219860"/>
                <a:gd name="connsiteY74" fmla="*/ 5953677 h 6858000"/>
                <a:gd name="connsiteX75" fmla="*/ 2013356 w 8219860"/>
                <a:gd name="connsiteY75" fmla="*/ 6450448 h 6858000"/>
                <a:gd name="connsiteX76" fmla="*/ 2083865 w 8219860"/>
                <a:gd name="connsiteY76" fmla="*/ 6506327 h 6858000"/>
                <a:gd name="connsiteX77" fmla="*/ 2155688 w 8219860"/>
                <a:gd name="connsiteY77" fmla="*/ 6560744 h 6858000"/>
                <a:gd name="connsiteX78" fmla="*/ 2228537 w 8219860"/>
                <a:gd name="connsiteY78" fmla="*/ 6613844 h 6858000"/>
                <a:gd name="connsiteX79" fmla="*/ 2302700 w 8219860"/>
                <a:gd name="connsiteY79" fmla="*/ 6665190 h 6858000"/>
                <a:gd name="connsiteX80" fmla="*/ 2610915 w 8219860"/>
                <a:gd name="connsiteY80" fmla="*/ 6853454 h 6858000"/>
                <a:gd name="connsiteX81" fmla="*/ 2619731 w 8219860"/>
                <a:gd name="connsiteY81" fmla="*/ 6858000 h 6858000"/>
                <a:gd name="connsiteX82" fmla="*/ 1931408 w 8219860"/>
                <a:gd name="connsiteY82" fmla="*/ 6858000 h 6858000"/>
                <a:gd name="connsiteX83" fmla="*/ 1782231 w 8219860"/>
                <a:gd name="connsiteY83" fmla="*/ 6759101 h 6858000"/>
                <a:gd name="connsiteX84" fmla="*/ 1179844 w 8219860"/>
                <a:gd name="connsiteY84" fmla="*/ 6247262 h 6858000"/>
                <a:gd name="connsiteX85" fmla="*/ 677221 w 8219860"/>
                <a:gd name="connsiteY85" fmla="*/ 5628784 h 6858000"/>
                <a:gd name="connsiteX86" fmla="*/ 302740 w 8219860"/>
                <a:gd name="connsiteY86" fmla="*/ 4919612 h 6858000"/>
                <a:gd name="connsiteX87" fmla="*/ 71615 w 8219860"/>
                <a:gd name="connsiteY87" fmla="*/ 4147685 h 6858000"/>
                <a:gd name="connsiteX88" fmla="*/ 14420 w 8219860"/>
                <a:gd name="connsiteY88" fmla="*/ 3747313 h 6858000"/>
                <a:gd name="connsiteX89" fmla="*/ 815 w 8219860"/>
                <a:gd name="connsiteY89" fmla="*/ 3342991 h 6858000"/>
                <a:gd name="connsiteX90" fmla="*/ 29340 w 8219860"/>
                <a:gd name="connsiteY90" fmla="*/ 2939692 h 6858000"/>
                <a:gd name="connsiteX91" fmla="*/ 97946 w 8219860"/>
                <a:gd name="connsiteY91" fmla="*/ 2541660 h 6858000"/>
                <a:gd name="connsiteX92" fmla="*/ 341358 w 8219860"/>
                <a:gd name="connsiteY92" fmla="*/ 1774268 h 6858000"/>
                <a:gd name="connsiteX93" fmla="*/ 1212758 w 8219860"/>
                <a:gd name="connsiteY93" fmla="*/ 432721 h 6858000"/>
                <a:gd name="connsiteX94" fmla="*/ 1499908 w 8219860"/>
                <a:gd name="connsiteY94" fmla="*/ 150982 h 6858000"/>
                <a:gd name="connsiteX95" fmla="*/ 1655863 w 8219860"/>
                <a:gd name="connsiteY95" fmla="*/ 2359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8219860" h="6858000">
                  <a:moveTo>
                    <a:pt x="5534366" y="0"/>
                  </a:moveTo>
                  <a:lnTo>
                    <a:pt x="6263243" y="0"/>
                  </a:lnTo>
                  <a:lnTo>
                    <a:pt x="6295307" y="21377"/>
                  </a:lnTo>
                  <a:cubicBezTo>
                    <a:pt x="6511218" y="172340"/>
                    <a:pt x="6716597" y="339247"/>
                    <a:pt x="6907056" y="522976"/>
                  </a:cubicBezTo>
                  <a:cubicBezTo>
                    <a:pt x="7097514" y="706706"/>
                    <a:pt x="7274807" y="905503"/>
                    <a:pt x="7434107" y="1119513"/>
                  </a:cubicBezTo>
                  <a:cubicBezTo>
                    <a:pt x="7593992" y="1333084"/>
                    <a:pt x="7735155" y="1562014"/>
                    <a:pt x="7856130" y="1802940"/>
                  </a:cubicBezTo>
                  <a:cubicBezTo>
                    <a:pt x="7916105" y="1923621"/>
                    <a:pt x="7970376" y="2047668"/>
                    <a:pt x="8019380" y="2174201"/>
                  </a:cubicBezTo>
                  <a:cubicBezTo>
                    <a:pt x="8031375" y="2205944"/>
                    <a:pt x="8043808" y="2237541"/>
                    <a:pt x="8054634" y="2269723"/>
                  </a:cubicBezTo>
                  <a:lnTo>
                    <a:pt x="8086962" y="2366562"/>
                  </a:lnTo>
                  <a:lnTo>
                    <a:pt x="8115633" y="2464717"/>
                  </a:lnTo>
                  <a:cubicBezTo>
                    <a:pt x="8124995" y="2497484"/>
                    <a:pt x="8132602" y="2530836"/>
                    <a:pt x="8140794" y="2563895"/>
                  </a:cubicBezTo>
                  <a:cubicBezTo>
                    <a:pt x="8203402" y="2829836"/>
                    <a:pt x="8225636" y="3105576"/>
                    <a:pt x="8218615" y="3378975"/>
                  </a:cubicBezTo>
                  <a:cubicBezTo>
                    <a:pt x="8214958" y="3515749"/>
                    <a:pt x="8200476" y="3652229"/>
                    <a:pt x="8175170" y="3786370"/>
                  </a:cubicBezTo>
                  <a:cubicBezTo>
                    <a:pt x="8149716" y="3920510"/>
                    <a:pt x="8114462" y="4052163"/>
                    <a:pt x="8073943" y="4180891"/>
                  </a:cubicBezTo>
                  <a:cubicBezTo>
                    <a:pt x="8033570" y="4309911"/>
                    <a:pt x="7990270" y="4435421"/>
                    <a:pt x="7939071" y="4562246"/>
                  </a:cubicBezTo>
                  <a:cubicBezTo>
                    <a:pt x="7913472" y="4625587"/>
                    <a:pt x="7885678" y="4688926"/>
                    <a:pt x="7854229" y="4751828"/>
                  </a:cubicBezTo>
                  <a:cubicBezTo>
                    <a:pt x="7822193" y="4814437"/>
                    <a:pt x="7786792" y="4876752"/>
                    <a:pt x="7745102" y="4936435"/>
                  </a:cubicBezTo>
                  <a:cubicBezTo>
                    <a:pt x="7703998" y="4996411"/>
                    <a:pt x="7657040" y="5053899"/>
                    <a:pt x="7605403" y="5106852"/>
                  </a:cubicBezTo>
                  <a:cubicBezTo>
                    <a:pt x="7579512" y="5133183"/>
                    <a:pt x="7552596" y="5158489"/>
                    <a:pt x="7524949" y="5182481"/>
                  </a:cubicBezTo>
                  <a:cubicBezTo>
                    <a:pt x="7497301" y="5206323"/>
                    <a:pt x="7468776" y="5228704"/>
                    <a:pt x="7440106" y="5250208"/>
                  </a:cubicBezTo>
                  <a:cubicBezTo>
                    <a:pt x="7324836" y="5335930"/>
                    <a:pt x="7208103" y="5400146"/>
                    <a:pt x="7101758" y="5463633"/>
                  </a:cubicBezTo>
                  <a:cubicBezTo>
                    <a:pt x="6994825" y="5526533"/>
                    <a:pt x="6896230" y="5588996"/>
                    <a:pt x="6804366" y="5657895"/>
                  </a:cubicBezTo>
                  <a:cubicBezTo>
                    <a:pt x="6758141" y="5691978"/>
                    <a:pt x="6713965" y="5728110"/>
                    <a:pt x="6671103" y="5765704"/>
                  </a:cubicBezTo>
                  <a:cubicBezTo>
                    <a:pt x="6627952" y="5802860"/>
                    <a:pt x="6586408" y="5842209"/>
                    <a:pt x="6545887" y="5882583"/>
                  </a:cubicBezTo>
                  <a:cubicBezTo>
                    <a:pt x="6525407" y="5903062"/>
                    <a:pt x="6506245" y="5923103"/>
                    <a:pt x="6485473" y="5945046"/>
                  </a:cubicBezTo>
                  <a:lnTo>
                    <a:pt x="6423303" y="6011604"/>
                  </a:lnTo>
                  <a:lnTo>
                    <a:pt x="6298672" y="6146768"/>
                  </a:lnTo>
                  <a:cubicBezTo>
                    <a:pt x="6214853" y="6237315"/>
                    <a:pt x="6128400" y="6327572"/>
                    <a:pt x="6040923" y="6418997"/>
                  </a:cubicBezTo>
                  <a:cubicBezTo>
                    <a:pt x="5997186" y="6464637"/>
                    <a:pt x="5952569" y="6510130"/>
                    <a:pt x="5907662" y="6555769"/>
                  </a:cubicBezTo>
                  <a:cubicBezTo>
                    <a:pt x="5862460" y="6601118"/>
                    <a:pt x="5816528" y="6646172"/>
                    <a:pt x="5769864" y="6691081"/>
                  </a:cubicBezTo>
                  <a:lnTo>
                    <a:pt x="5581270" y="6858000"/>
                  </a:lnTo>
                  <a:lnTo>
                    <a:pt x="5057635" y="6858000"/>
                  </a:lnTo>
                  <a:lnTo>
                    <a:pt x="5112401" y="6812805"/>
                  </a:lnTo>
                  <a:cubicBezTo>
                    <a:pt x="5156505" y="6773364"/>
                    <a:pt x="5199439" y="6732113"/>
                    <a:pt x="5241495" y="6689617"/>
                  </a:cubicBezTo>
                  <a:cubicBezTo>
                    <a:pt x="5325753" y="6604628"/>
                    <a:pt x="5405916" y="6513934"/>
                    <a:pt x="5485639" y="6421192"/>
                  </a:cubicBezTo>
                  <a:cubicBezTo>
                    <a:pt x="5525427" y="6374674"/>
                    <a:pt x="5564631" y="6327425"/>
                    <a:pt x="5603981" y="6279592"/>
                  </a:cubicBezTo>
                  <a:lnTo>
                    <a:pt x="5722615" y="6135503"/>
                  </a:lnTo>
                  <a:cubicBezTo>
                    <a:pt x="5802339" y="6038957"/>
                    <a:pt x="5882062" y="5940510"/>
                    <a:pt x="5967636" y="5845135"/>
                  </a:cubicBezTo>
                  <a:cubicBezTo>
                    <a:pt x="6010496" y="5797446"/>
                    <a:pt x="6054381" y="5750345"/>
                    <a:pt x="6099583" y="5703828"/>
                  </a:cubicBezTo>
                  <a:lnTo>
                    <a:pt x="6168189" y="5634490"/>
                  </a:lnTo>
                  <a:cubicBezTo>
                    <a:pt x="6191300" y="5611524"/>
                    <a:pt x="6216754" y="5587094"/>
                    <a:pt x="6241769" y="5564129"/>
                  </a:cubicBezTo>
                  <a:cubicBezTo>
                    <a:pt x="6342117" y="5470948"/>
                    <a:pt x="6452414" y="5386688"/>
                    <a:pt x="6567684" y="5312962"/>
                  </a:cubicBezTo>
                  <a:cubicBezTo>
                    <a:pt x="6682806" y="5238945"/>
                    <a:pt x="6803635" y="5177360"/>
                    <a:pt x="6918466" y="5121628"/>
                  </a:cubicBezTo>
                  <a:cubicBezTo>
                    <a:pt x="6975808" y="5093833"/>
                    <a:pt x="7031688" y="5067211"/>
                    <a:pt x="7084202" y="5039856"/>
                  </a:cubicBezTo>
                  <a:cubicBezTo>
                    <a:pt x="7136864" y="5012793"/>
                    <a:pt x="7186453" y="4985439"/>
                    <a:pt x="7231508" y="4955159"/>
                  </a:cubicBezTo>
                  <a:cubicBezTo>
                    <a:pt x="7322202" y="4895476"/>
                    <a:pt x="7395635" y="4824530"/>
                    <a:pt x="7455757" y="4736907"/>
                  </a:cubicBezTo>
                  <a:cubicBezTo>
                    <a:pt x="7515440" y="4649431"/>
                    <a:pt x="7562543" y="4547326"/>
                    <a:pt x="7597796" y="4437761"/>
                  </a:cubicBezTo>
                  <a:cubicBezTo>
                    <a:pt x="7632758" y="4328343"/>
                    <a:pt x="7655139" y="4210293"/>
                    <a:pt x="7667720" y="4093562"/>
                  </a:cubicBezTo>
                  <a:cubicBezTo>
                    <a:pt x="7679860" y="3976389"/>
                    <a:pt x="7682494" y="3858925"/>
                    <a:pt x="7680008" y="3742632"/>
                  </a:cubicBezTo>
                  <a:cubicBezTo>
                    <a:pt x="7676350" y="3626192"/>
                    <a:pt x="7668451" y="3510776"/>
                    <a:pt x="7657188" y="3396237"/>
                  </a:cubicBezTo>
                  <a:cubicBezTo>
                    <a:pt x="7645923" y="3281699"/>
                    <a:pt x="7628808" y="3167745"/>
                    <a:pt x="7604818" y="3055255"/>
                  </a:cubicBezTo>
                  <a:cubicBezTo>
                    <a:pt x="7581120" y="2942618"/>
                    <a:pt x="7552888" y="2831298"/>
                    <a:pt x="7522900" y="2720270"/>
                  </a:cubicBezTo>
                  <a:cubicBezTo>
                    <a:pt x="7462926" y="2498361"/>
                    <a:pt x="7392418" y="2277038"/>
                    <a:pt x="7299968" y="2062442"/>
                  </a:cubicBezTo>
                  <a:cubicBezTo>
                    <a:pt x="7207518" y="1847847"/>
                    <a:pt x="7097514" y="1639104"/>
                    <a:pt x="6971566" y="1438698"/>
                  </a:cubicBezTo>
                  <a:cubicBezTo>
                    <a:pt x="6908226" y="1338642"/>
                    <a:pt x="6841668" y="1240340"/>
                    <a:pt x="6771307" y="1144380"/>
                  </a:cubicBezTo>
                  <a:cubicBezTo>
                    <a:pt x="6700945" y="1048419"/>
                    <a:pt x="6625903" y="955677"/>
                    <a:pt x="6547935" y="865129"/>
                  </a:cubicBezTo>
                  <a:cubicBezTo>
                    <a:pt x="6392438" y="683740"/>
                    <a:pt x="6221873" y="514199"/>
                    <a:pt x="6037997" y="359872"/>
                  </a:cubicBezTo>
                  <a:cubicBezTo>
                    <a:pt x="5900420" y="243689"/>
                    <a:pt x="5754861" y="136638"/>
                    <a:pt x="5602369" y="40572"/>
                  </a:cubicBezTo>
                  <a:close/>
                  <a:moveTo>
                    <a:pt x="1689206" y="0"/>
                  </a:moveTo>
                  <a:lnTo>
                    <a:pt x="2580244" y="0"/>
                  </a:lnTo>
                  <a:lnTo>
                    <a:pt x="2556490" y="13997"/>
                  </a:lnTo>
                  <a:cubicBezTo>
                    <a:pt x="2405637" y="107875"/>
                    <a:pt x="2262108" y="212018"/>
                    <a:pt x="2125407" y="323156"/>
                  </a:cubicBezTo>
                  <a:cubicBezTo>
                    <a:pt x="2033982" y="397174"/>
                    <a:pt x="1946944" y="475874"/>
                    <a:pt x="1859322" y="553842"/>
                  </a:cubicBezTo>
                  <a:cubicBezTo>
                    <a:pt x="1771699" y="631664"/>
                    <a:pt x="1686271" y="712557"/>
                    <a:pt x="1607425" y="799741"/>
                  </a:cubicBezTo>
                  <a:cubicBezTo>
                    <a:pt x="1289847" y="1146281"/>
                    <a:pt x="1036342" y="1551627"/>
                    <a:pt x="861829" y="1987400"/>
                  </a:cubicBezTo>
                  <a:cubicBezTo>
                    <a:pt x="774499" y="2205213"/>
                    <a:pt x="707062" y="2430780"/>
                    <a:pt x="661422" y="2660149"/>
                  </a:cubicBezTo>
                  <a:cubicBezTo>
                    <a:pt x="638750" y="2774834"/>
                    <a:pt x="621196" y="2890541"/>
                    <a:pt x="608323" y="3006544"/>
                  </a:cubicBezTo>
                  <a:cubicBezTo>
                    <a:pt x="595888" y="3122545"/>
                    <a:pt x="587990" y="3239131"/>
                    <a:pt x="584625" y="3355571"/>
                  </a:cubicBezTo>
                  <a:cubicBezTo>
                    <a:pt x="581699" y="3472156"/>
                    <a:pt x="582578" y="3588890"/>
                    <a:pt x="589891" y="3705330"/>
                  </a:cubicBezTo>
                  <a:cubicBezTo>
                    <a:pt x="595742" y="3821770"/>
                    <a:pt x="607591" y="3937917"/>
                    <a:pt x="623389" y="4053626"/>
                  </a:cubicBezTo>
                  <a:cubicBezTo>
                    <a:pt x="655864" y="4284896"/>
                    <a:pt x="709988" y="4513828"/>
                    <a:pt x="787078" y="4735736"/>
                  </a:cubicBezTo>
                  <a:cubicBezTo>
                    <a:pt x="864023" y="4957499"/>
                    <a:pt x="962324" y="5172825"/>
                    <a:pt x="1081251" y="5376742"/>
                  </a:cubicBezTo>
                  <a:cubicBezTo>
                    <a:pt x="1140934" y="5478553"/>
                    <a:pt x="1205152" y="5578172"/>
                    <a:pt x="1274196" y="5674278"/>
                  </a:cubicBezTo>
                  <a:cubicBezTo>
                    <a:pt x="1308571" y="5722552"/>
                    <a:pt x="1344557" y="5769654"/>
                    <a:pt x="1381274" y="5816170"/>
                  </a:cubicBezTo>
                  <a:cubicBezTo>
                    <a:pt x="1418575" y="5862543"/>
                    <a:pt x="1456608" y="5908622"/>
                    <a:pt x="1495959" y="5953677"/>
                  </a:cubicBezTo>
                  <a:cubicBezTo>
                    <a:pt x="1652919" y="6133894"/>
                    <a:pt x="1826555" y="6300071"/>
                    <a:pt x="2013356" y="6450448"/>
                  </a:cubicBezTo>
                  <a:cubicBezTo>
                    <a:pt x="2037053" y="6468879"/>
                    <a:pt x="2060020" y="6488188"/>
                    <a:pt x="2083865" y="6506327"/>
                  </a:cubicBezTo>
                  <a:lnTo>
                    <a:pt x="2155688" y="6560744"/>
                  </a:lnTo>
                  <a:lnTo>
                    <a:pt x="2228537" y="6613844"/>
                  </a:lnTo>
                  <a:lnTo>
                    <a:pt x="2302700" y="6665190"/>
                  </a:lnTo>
                  <a:cubicBezTo>
                    <a:pt x="2402465" y="6732186"/>
                    <a:pt x="2505008" y="6795525"/>
                    <a:pt x="2610915" y="6853454"/>
                  </a:cubicBezTo>
                  <a:lnTo>
                    <a:pt x="2619731" y="6858000"/>
                  </a:lnTo>
                  <a:lnTo>
                    <a:pt x="1931408" y="6858000"/>
                  </a:lnTo>
                  <a:lnTo>
                    <a:pt x="1782231" y="6759101"/>
                  </a:lnTo>
                  <a:cubicBezTo>
                    <a:pt x="1566612" y="6607846"/>
                    <a:pt x="1365329" y="6435527"/>
                    <a:pt x="1179844" y="6247262"/>
                  </a:cubicBezTo>
                  <a:cubicBezTo>
                    <a:pt x="994506" y="6059437"/>
                    <a:pt x="824235" y="5851280"/>
                    <a:pt x="677221" y="5628784"/>
                  </a:cubicBezTo>
                  <a:cubicBezTo>
                    <a:pt x="530062" y="5405851"/>
                    <a:pt x="404700" y="5167998"/>
                    <a:pt x="302740" y="4919612"/>
                  </a:cubicBezTo>
                  <a:cubicBezTo>
                    <a:pt x="200636" y="4671373"/>
                    <a:pt x="123692" y="4412162"/>
                    <a:pt x="71615" y="4147685"/>
                  </a:cubicBezTo>
                  <a:cubicBezTo>
                    <a:pt x="45285" y="4015446"/>
                    <a:pt x="26854" y="3881599"/>
                    <a:pt x="14420" y="3747313"/>
                  </a:cubicBezTo>
                  <a:cubicBezTo>
                    <a:pt x="3595" y="3612880"/>
                    <a:pt x="-2256" y="3477862"/>
                    <a:pt x="815" y="3342991"/>
                  </a:cubicBezTo>
                  <a:cubicBezTo>
                    <a:pt x="3156" y="3208119"/>
                    <a:pt x="12811" y="3073394"/>
                    <a:pt x="29340" y="2939692"/>
                  </a:cubicBezTo>
                  <a:cubicBezTo>
                    <a:pt x="45578" y="2805845"/>
                    <a:pt x="68690" y="2673022"/>
                    <a:pt x="97946" y="2541660"/>
                  </a:cubicBezTo>
                  <a:cubicBezTo>
                    <a:pt x="156167" y="2278939"/>
                    <a:pt x="237791" y="2021777"/>
                    <a:pt x="341358" y="1774268"/>
                  </a:cubicBezTo>
                  <a:cubicBezTo>
                    <a:pt x="548640" y="1279252"/>
                    <a:pt x="844567" y="822415"/>
                    <a:pt x="1212758" y="432721"/>
                  </a:cubicBezTo>
                  <a:cubicBezTo>
                    <a:pt x="1305208" y="335736"/>
                    <a:pt x="1399705" y="240506"/>
                    <a:pt x="1499908" y="150982"/>
                  </a:cubicBezTo>
                  <a:cubicBezTo>
                    <a:pt x="1550010" y="106294"/>
                    <a:pt x="1602232" y="64018"/>
                    <a:pt x="1655863" y="2359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EC2EF310-93E6-4F72-B482-07BF5CFBB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65807" y="-3810"/>
              <a:ext cx="8870393" cy="6858000"/>
            </a:xfrm>
            <a:custGeom>
              <a:avLst/>
              <a:gdLst>
                <a:gd name="connsiteX0" fmla="*/ 6200652 w 8899328"/>
                <a:gd name="connsiteY0" fmla="*/ 0 h 6858000"/>
                <a:gd name="connsiteX1" fmla="*/ 7036991 w 8899328"/>
                <a:gd name="connsiteY1" fmla="*/ 0 h 6858000"/>
                <a:gd name="connsiteX2" fmla="*/ 7111956 w 8899328"/>
                <a:gd name="connsiteY2" fmla="*/ 52444 h 6858000"/>
                <a:gd name="connsiteX3" fmla="*/ 8899328 w 8899328"/>
                <a:gd name="connsiteY3" fmla="*/ 3560285 h 6858000"/>
                <a:gd name="connsiteX4" fmla="*/ 7441506 w 8899328"/>
                <a:gd name="connsiteY4" fmla="*/ 6800585 h 6858000"/>
                <a:gd name="connsiteX5" fmla="*/ 7374130 w 8899328"/>
                <a:gd name="connsiteY5" fmla="*/ 6858000 h 6858000"/>
                <a:gd name="connsiteX6" fmla="*/ 5835221 w 8899328"/>
                <a:gd name="connsiteY6" fmla="*/ 6858000 h 6858000"/>
                <a:gd name="connsiteX7" fmla="*/ 5891385 w 8899328"/>
                <a:gd name="connsiteY7" fmla="*/ 6810175 h 6858000"/>
                <a:gd name="connsiteX8" fmla="*/ 6032854 w 8899328"/>
                <a:gd name="connsiteY8" fmla="*/ 6677494 h 6858000"/>
                <a:gd name="connsiteX9" fmla="*/ 6170584 w 8899328"/>
                <a:gd name="connsiteY9" fmla="*/ 6539762 h 6858000"/>
                <a:gd name="connsiteX10" fmla="*/ 6305296 w 8899328"/>
                <a:gd name="connsiteY10" fmla="*/ 6398150 h 6858000"/>
                <a:gd name="connsiteX11" fmla="*/ 6572709 w 8899328"/>
                <a:gd name="connsiteY11" fmla="*/ 6110468 h 6858000"/>
                <a:gd name="connsiteX12" fmla="*/ 6707707 w 8899328"/>
                <a:gd name="connsiteY12" fmla="*/ 5966410 h 6858000"/>
                <a:gd name="connsiteX13" fmla="*/ 6846876 w 8899328"/>
                <a:gd name="connsiteY13" fmla="*/ 5823934 h 6858000"/>
                <a:gd name="connsiteX14" fmla="*/ 7497863 w 8899328"/>
                <a:gd name="connsiteY14" fmla="*/ 5348633 h 6858000"/>
                <a:gd name="connsiteX15" fmla="*/ 7825226 w 8899328"/>
                <a:gd name="connsiteY15" fmla="*/ 5147788 h 6858000"/>
                <a:gd name="connsiteX16" fmla="*/ 8071216 w 8899328"/>
                <a:gd name="connsiteY16" fmla="*/ 4893890 h 6858000"/>
                <a:gd name="connsiteX17" fmla="*/ 8224043 w 8899328"/>
                <a:gd name="connsiteY17" fmla="*/ 4570985 h 6858000"/>
                <a:gd name="connsiteX18" fmla="*/ 8315049 w 8899328"/>
                <a:gd name="connsiteY18" fmla="*/ 4212279 h 6858000"/>
                <a:gd name="connsiteX19" fmla="*/ 8330721 w 8899328"/>
                <a:gd name="connsiteY19" fmla="*/ 4120699 h 6858000"/>
                <a:gd name="connsiteX20" fmla="*/ 8343947 w 8899328"/>
                <a:gd name="connsiteY20" fmla="*/ 4028973 h 6858000"/>
                <a:gd name="connsiteX21" fmla="*/ 8353867 w 8899328"/>
                <a:gd name="connsiteY21" fmla="*/ 3936961 h 6858000"/>
                <a:gd name="connsiteX22" fmla="*/ 8361055 w 8899328"/>
                <a:gd name="connsiteY22" fmla="*/ 3844661 h 6858000"/>
                <a:gd name="connsiteX23" fmla="*/ 8365083 w 8899328"/>
                <a:gd name="connsiteY23" fmla="*/ 3475748 h 6858000"/>
                <a:gd name="connsiteX24" fmla="*/ 8359475 w 8899328"/>
                <a:gd name="connsiteY24" fmla="*/ 3383736 h 6858000"/>
                <a:gd name="connsiteX25" fmla="*/ 8350992 w 8899328"/>
                <a:gd name="connsiteY25" fmla="*/ 3292012 h 6858000"/>
                <a:gd name="connsiteX26" fmla="*/ 8340497 w 8899328"/>
                <a:gd name="connsiteY26" fmla="*/ 3200431 h 6858000"/>
                <a:gd name="connsiteX27" fmla="*/ 8327557 w 8899328"/>
                <a:gd name="connsiteY27" fmla="*/ 3109137 h 6858000"/>
                <a:gd name="connsiteX28" fmla="*/ 8252222 w 8899328"/>
                <a:gd name="connsiteY28" fmla="*/ 2747843 h 6858000"/>
                <a:gd name="connsiteX29" fmla="*/ 7998038 w 8899328"/>
                <a:gd name="connsiteY29" fmla="*/ 2051137 h 6858000"/>
                <a:gd name="connsiteX30" fmla="*/ 7825803 w 8899328"/>
                <a:gd name="connsiteY30" fmla="*/ 1719174 h 6858000"/>
                <a:gd name="connsiteX31" fmla="*/ 7627401 w 8899328"/>
                <a:gd name="connsiteY31" fmla="*/ 1399431 h 6858000"/>
                <a:gd name="connsiteX32" fmla="*/ 7404557 w 8899328"/>
                <a:gd name="connsiteY32" fmla="*/ 1093490 h 6858000"/>
                <a:gd name="connsiteX33" fmla="*/ 7157849 w 8899328"/>
                <a:gd name="connsiteY33" fmla="*/ 803362 h 6858000"/>
                <a:gd name="connsiteX34" fmla="*/ 6889001 w 8899328"/>
                <a:gd name="connsiteY34" fmla="*/ 530489 h 6858000"/>
                <a:gd name="connsiteX35" fmla="*/ 6597149 w 8899328"/>
                <a:gd name="connsiteY35" fmla="*/ 279180 h 6858000"/>
                <a:gd name="connsiteX36" fmla="*/ 6283731 w 8899328"/>
                <a:gd name="connsiteY36" fmla="*/ 51736 h 6858000"/>
                <a:gd name="connsiteX37" fmla="*/ 1862338 w 8899328"/>
                <a:gd name="connsiteY37" fmla="*/ 0 h 6858000"/>
                <a:gd name="connsiteX38" fmla="*/ 2555184 w 8899328"/>
                <a:gd name="connsiteY38" fmla="*/ 0 h 6858000"/>
                <a:gd name="connsiteX39" fmla="*/ 2420890 w 8899328"/>
                <a:gd name="connsiteY39" fmla="*/ 86030 h 6858000"/>
                <a:gd name="connsiteX40" fmla="*/ 1703381 w 8899328"/>
                <a:gd name="connsiteY40" fmla="*/ 715375 h 6858000"/>
                <a:gd name="connsiteX41" fmla="*/ 923719 w 8899328"/>
                <a:gd name="connsiteY41" fmla="*/ 1986010 h 6858000"/>
                <a:gd name="connsiteX42" fmla="*/ 717122 w 8899328"/>
                <a:gd name="connsiteY42" fmla="*/ 2694936 h 6858000"/>
                <a:gd name="connsiteX43" fmla="*/ 646244 w 8899328"/>
                <a:gd name="connsiteY43" fmla="*/ 3427730 h 6858000"/>
                <a:gd name="connsiteX44" fmla="*/ 707346 w 8899328"/>
                <a:gd name="connsiteY44" fmla="*/ 4160522 h 6858000"/>
                <a:gd name="connsiteX45" fmla="*/ 902872 w 8899328"/>
                <a:gd name="connsiteY45" fmla="*/ 4869880 h 6858000"/>
                <a:gd name="connsiteX46" fmla="*/ 1677359 w 8899328"/>
                <a:gd name="connsiteY46" fmla="*/ 6124701 h 6858000"/>
                <a:gd name="connsiteX47" fmla="*/ 2547624 w 8899328"/>
                <a:gd name="connsiteY47" fmla="*/ 6829930 h 6858000"/>
                <a:gd name="connsiteX48" fmla="*/ 2596857 w 8899328"/>
                <a:gd name="connsiteY48" fmla="*/ 6858000 h 6858000"/>
                <a:gd name="connsiteX49" fmla="*/ 1525198 w 8899328"/>
                <a:gd name="connsiteY49" fmla="*/ 6858000 h 6858000"/>
                <a:gd name="connsiteX50" fmla="*/ 1457823 w 8899328"/>
                <a:gd name="connsiteY50" fmla="*/ 6800585 h 6858000"/>
                <a:gd name="connsiteX51" fmla="*/ 0 w 8899328"/>
                <a:gd name="connsiteY51" fmla="*/ 3560285 h 6858000"/>
                <a:gd name="connsiteX52" fmla="*/ 1787372 w 8899328"/>
                <a:gd name="connsiteY52" fmla="*/ 524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8899328" h="6858000">
                  <a:moveTo>
                    <a:pt x="6200652" y="0"/>
                  </a:moveTo>
                  <a:lnTo>
                    <a:pt x="7036991" y="0"/>
                  </a:lnTo>
                  <a:lnTo>
                    <a:pt x="7111956" y="52444"/>
                  </a:lnTo>
                  <a:cubicBezTo>
                    <a:pt x="8196995" y="850732"/>
                    <a:pt x="8899328" y="2124819"/>
                    <a:pt x="8899328" y="3560285"/>
                  </a:cubicBezTo>
                  <a:cubicBezTo>
                    <a:pt x="8899328" y="4844649"/>
                    <a:pt x="8337073" y="5999820"/>
                    <a:pt x="7441506" y="6800585"/>
                  </a:cubicBezTo>
                  <a:lnTo>
                    <a:pt x="7374130" y="6858000"/>
                  </a:lnTo>
                  <a:lnTo>
                    <a:pt x="5835221" y="6858000"/>
                  </a:lnTo>
                  <a:lnTo>
                    <a:pt x="5891385" y="6810175"/>
                  </a:lnTo>
                  <a:cubicBezTo>
                    <a:pt x="5939440" y="6767098"/>
                    <a:pt x="5986561" y="6722781"/>
                    <a:pt x="6032854" y="6677494"/>
                  </a:cubicBezTo>
                  <a:cubicBezTo>
                    <a:pt x="6079290" y="6632350"/>
                    <a:pt x="6125297" y="6586487"/>
                    <a:pt x="6170584" y="6539762"/>
                  </a:cubicBezTo>
                  <a:cubicBezTo>
                    <a:pt x="6215872" y="6493038"/>
                    <a:pt x="6260585" y="6445738"/>
                    <a:pt x="6305296" y="6398150"/>
                  </a:cubicBezTo>
                  <a:cubicBezTo>
                    <a:pt x="6394865" y="6303119"/>
                    <a:pt x="6483283" y="6206649"/>
                    <a:pt x="6572709" y="6110468"/>
                  </a:cubicBezTo>
                  <a:lnTo>
                    <a:pt x="6707707" y="5966410"/>
                  </a:lnTo>
                  <a:cubicBezTo>
                    <a:pt x="6752995" y="5918535"/>
                    <a:pt x="6798426" y="5871090"/>
                    <a:pt x="6846876" y="5823934"/>
                  </a:cubicBezTo>
                  <a:cubicBezTo>
                    <a:pt x="7037227" y="5634303"/>
                    <a:pt x="7265821" y="5478169"/>
                    <a:pt x="7497863" y="5348633"/>
                  </a:cubicBezTo>
                  <a:cubicBezTo>
                    <a:pt x="7612735" y="5282499"/>
                    <a:pt x="7726745" y="5220534"/>
                    <a:pt x="7825226" y="5147788"/>
                  </a:cubicBezTo>
                  <a:cubicBezTo>
                    <a:pt x="7924139" y="5075471"/>
                    <a:pt x="8006807" y="4992085"/>
                    <a:pt x="8071216" y="4893890"/>
                  </a:cubicBezTo>
                  <a:cubicBezTo>
                    <a:pt x="8136631" y="4796702"/>
                    <a:pt x="8185081" y="4686430"/>
                    <a:pt x="8224043" y="4570985"/>
                  </a:cubicBezTo>
                  <a:cubicBezTo>
                    <a:pt x="8263005" y="4455537"/>
                    <a:pt x="8292046" y="4334053"/>
                    <a:pt x="8315049" y="4212279"/>
                  </a:cubicBezTo>
                  <a:cubicBezTo>
                    <a:pt x="8320225" y="4181657"/>
                    <a:pt x="8326407" y="4151321"/>
                    <a:pt x="8330721" y="4120699"/>
                  </a:cubicBezTo>
                  <a:lnTo>
                    <a:pt x="8343947" y="4028973"/>
                  </a:lnTo>
                  <a:lnTo>
                    <a:pt x="8353867" y="3936961"/>
                  </a:lnTo>
                  <a:cubicBezTo>
                    <a:pt x="8357605" y="3906338"/>
                    <a:pt x="8358468" y="3875427"/>
                    <a:pt x="8361055" y="3844661"/>
                  </a:cubicBezTo>
                  <a:cubicBezTo>
                    <a:pt x="8369825" y="3721738"/>
                    <a:pt x="8369969" y="3598527"/>
                    <a:pt x="8365083" y="3475748"/>
                  </a:cubicBezTo>
                  <a:lnTo>
                    <a:pt x="8359475" y="3383736"/>
                  </a:lnTo>
                  <a:cubicBezTo>
                    <a:pt x="8357031" y="3353114"/>
                    <a:pt x="8353723" y="3322634"/>
                    <a:pt x="8350992" y="3292012"/>
                  </a:cubicBezTo>
                  <a:cubicBezTo>
                    <a:pt x="8348549" y="3261388"/>
                    <a:pt x="8343947" y="3230909"/>
                    <a:pt x="8340497" y="3200431"/>
                  </a:cubicBezTo>
                  <a:cubicBezTo>
                    <a:pt x="8337333" y="3169807"/>
                    <a:pt x="8332301" y="3139471"/>
                    <a:pt x="8327557" y="3109137"/>
                  </a:cubicBezTo>
                  <a:cubicBezTo>
                    <a:pt x="8308293" y="2987651"/>
                    <a:pt x="8283133" y="2867173"/>
                    <a:pt x="8252222" y="2747843"/>
                  </a:cubicBezTo>
                  <a:cubicBezTo>
                    <a:pt x="8188963" y="2509618"/>
                    <a:pt x="8103565" y="2276424"/>
                    <a:pt x="7998038" y="2051137"/>
                  </a:cubicBezTo>
                  <a:cubicBezTo>
                    <a:pt x="7945131" y="1938709"/>
                    <a:pt x="7887767" y="1827864"/>
                    <a:pt x="7825803" y="1719174"/>
                  </a:cubicBezTo>
                  <a:cubicBezTo>
                    <a:pt x="7764413" y="1610196"/>
                    <a:pt x="7697704" y="1503807"/>
                    <a:pt x="7627401" y="1399431"/>
                  </a:cubicBezTo>
                  <a:cubicBezTo>
                    <a:pt x="7557241" y="1295054"/>
                    <a:pt x="7482337" y="1193408"/>
                    <a:pt x="7404557" y="1093490"/>
                  </a:cubicBezTo>
                  <a:cubicBezTo>
                    <a:pt x="7326203" y="994145"/>
                    <a:pt x="7243824" y="897388"/>
                    <a:pt x="7157849" y="803362"/>
                  </a:cubicBezTo>
                  <a:cubicBezTo>
                    <a:pt x="7071731" y="709624"/>
                    <a:pt x="6982739" y="617755"/>
                    <a:pt x="6889001" y="530489"/>
                  </a:cubicBezTo>
                  <a:cubicBezTo>
                    <a:pt x="6795407" y="443077"/>
                    <a:pt x="6698076" y="359115"/>
                    <a:pt x="6597149" y="279180"/>
                  </a:cubicBezTo>
                  <a:cubicBezTo>
                    <a:pt x="6496223" y="199244"/>
                    <a:pt x="6391846" y="122902"/>
                    <a:pt x="6283731" y="51736"/>
                  </a:cubicBezTo>
                  <a:close/>
                  <a:moveTo>
                    <a:pt x="1862338" y="0"/>
                  </a:moveTo>
                  <a:lnTo>
                    <a:pt x="2555184" y="0"/>
                  </a:lnTo>
                  <a:lnTo>
                    <a:pt x="2420890" y="86030"/>
                  </a:lnTo>
                  <a:cubicBezTo>
                    <a:pt x="2154693" y="266478"/>
                    <a:pt x="1913733" y="479863"/>
                    <a:pt x="1703381" y="715375"/>
                  </a:cubicBezTo>
                  <a:cubicBezTo>
                    <a:pt x="1365810" y="1092339"/>
                    <a:pt x="1104149" y="1525660"/>
                    <a:pt x="923719" y="1986010"/>
                  </a:cubicBezTo>
                  <a:cubicBezTo>
                    <a:pt x="833720" y="2216041"/>
                    <a:pt x="763129" y="2453260"/>
                    <a:pt x="717122" y="2694936"/>
                  </a:cubicBezTo>
                  <a:cubicBezTo>
                    <a:pt x="671259" y="2936614"/>
                    <a:pt x="647538" y="3182027"/>
                    <a:pt x="646244" y="3427730"/>
                  </a:cubicBezTo>
                  <a:cubicBezTo>
                    <a:pt x="644376" y="3673432"/>
                    <a:pt x="665077" y="3918845"/>
                    <a:pt x="707346" y="4160522"/>
                  </a:cubicBezTo>
                  <a:cubicBezTo>
                    <a:pt x="749183" y="4402342"/>
                    <a:pt x="816035" y="4639849"/>
                    <a:pt x="902872" y="4869880"/>
                  </a:cubicBezTo>
                  <a:cubicBezTo>
                    <a:pt x="1077984" y="5329367"/>
                    <a:pt x="1339500" y="5759239"/>
                    <a:pt x="1677359" y="6124701"/>
                  </a:cubicBezTo>
                  <a:cubicBezTo>
                    <a:pt x="1930752" y="6398797"/>
                    <a:pt x="2225066" y="6636097"/>
                    <a:pt x="2547624" y="6829930"/>
                  </a:cubicBezTo>
                  <a:lnTo>
                    <a:pt x="2596857" y="6858000"/>
                  </a:lnTo>
                  <a:lnTo>
                    <a:pt x="1525198" y="6858000"/>
                  </a:lnTo>
                  <a:lnTo>
                    <a:pt x="1457823" y="6800585"/>
                  </a:lnTo>
                  <a:cubicBezTo>
                    <a:pt x="562255" y="5999820"/>
                    <a:pt x="0" y="4844649"/>
                    <a:pt x="0" y="3560285"/>
                  </a:cubicBezTo>
                  <a:cubicBezTo>
                    <a:pt x="0" y="2124819"/>
                    <a:pt x="702333" y="850732"/>
                    <a:pt x="1787372" y="52444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100AB910-B0C2-495C-AFD9-34F51C9D4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810"/>
              <a:ext cx="12192000" cy="6858000"/>
            </a:xfrm>
            <a:custGeom>
              <a:avLst/>
              <a:gdLst>
                <a:gd name="connsiteX0" fmla="*/ 8201697 w 12192000"/>
                <a:gd name="connsiteY0" fmla="*/ 0 h 6858001"/>
                <a:gd name="connsiteX1" fmla="*/ 12192000 w 12192000"/>
                <a:gd name="connsiteY1" fmla="*/ 0 h 6858001"/>
                <a:gd name="connsiteX2" fmla="*/ 12192000 w 12192000"/>
                <a:gd name="connsiteY2" fmla="*/ 6858001 h 6858001"/>
                <a:gd name="connsiteX3" fmla="*/ 8460487 w 12192000"/>
                <a:gd name="connsiteY3" fmla="*/ 6858001 h 6858001"/>
                <a:gd name="connsiteX4" fmla="*/ 8553921 w 12192000"/>
                <a:gd name="connsiteY4" fmla="*/ 6784577 h 6858001"/>
                <a:gd name="connsiteX5" fmla="*/ 10092281 w 12192000"/>
                <a:gd name="connsiteY5" fmla="*/ 3522553 h 6858001"/>
                <a:gd name="connsiteX6" fmla="*/ 8228486 w 12192000"/>
                <a:gd name="connsiteY6" fmla="*/ 17174 h 6858001"/>
                <a:gd name="connsiteX7" fmla="*/ 0 w 12192000"/>
                <a:gd name="connsiteY7" fmla="*/ 0 h 6858001"/>
                <a:gd name="connsiteX8" fmla="*/ 3528179 w 12192000"/>
                <a:gd name="connsiteY8" fmla="*/ 0 h 6858001"/>
                <a:gd name="connsiteX9" fmla="*/ 3501391 w 12192000"/>
                <a:gd name="connsiteY9" fmla="*/ 17174 h 6858001"/>
                <a:gd name="connsiteX10" fmla="*/ 1637595 w 12192000"/>
                <a:gd name="connsiteY10" fmla="*/ 3522553 h 6858001"/>
                <a:gd name="connsiteX11" fmla="*/ 3175956 w 12192000"/>
                <a:gd name="connsiteY11" fmla="*/ 6784577 h 6858001"/>
                <a:gd name="connsiteX12" fmla="*/ 3269390 w 12192000"/>
                <a:gd name="connsiteY12" fmla="*/ 6858001 h 6858001"/>
                <a:gd name="connsiteX13" fmla="*/ 0 w 12192000"/>
                <a:gd name="connsiteY13" fmla="*/ 6858001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92000" h="6858001">
                  <a:moveTo>
                    <a:pt x="8201697" y="0"/>
                  </a:moveTo>
                  <a:lnTo>
                    <a:pt x="12192000" y="0"/>
                  </a:lnTo>
                  <a:lnTo>
                    <a:pt x="12192000" y="6858001"/>
                  </a:lnTo>
                  <a:lnTo>
                    <a:pt x="8460487" y="6858001"/>
                  </a:lnTo>
                  <a:lnTo>
                    <a:pt x="8553921" y="6784577"/>
                  </a:lnTo>
                  <a:cubicBezTo>
                    <a:pt x="9493436" y="6009220"/>
                    <a:pt x="10092281" y="4835820"/>
                    <a:pt x="10092281" y="3522553"/>
                  </a:cubicBezTo>
                  <a:cubicBezTo>
                    <a:pt x="10092281" y="2063368"/>
                    <a:pt x="9352966" y="776858"/>
                    <a:pt x="8228486" y="17174"/>
                  </a:cubicBezTo>
                  <a:close/>
                  <a:moveTo>
                    <a:pt x="0" y="0"/>
                  </a:moveTo>
                  <a:lnTo>
                    <a:pt x="3528179" y="0"/>
                  </a:lnTo>
                  <a:lnTo>
                    <a:pt x="3501391" y="17174"/>
                  </a:lnTo>
                  <a:cubicBezTo>
                    <a:pt x="2376910" y="776858"/>
                    <a:pt x="1637595" y="2063368"/>
                    <a:pt x="1637595" y="3522553"/>
                  </a:cubicBezTo>
                  <a:cubicBezTo>
                    <a:pt x="1637595" y="4835820"/>
                    <a:pt x="2236440" y="6009220"/>
                    <a:pt x="3175956" y="6784577"/>
                  </a:cubicBezTo>
                  <a:lnTo>
                    <a:pt x="3269390" y="6858001"/>
                  </a:lnTo>
                  <a:lnTo>
                    <a:pt x="0" y="6858001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5339FFE-6172-DCC1-11B0-C657C4190AC6}"/>
              </a:ext>
            </a:extLst>
          </p:cNvPr>
          <p:cNvSpPr txBox="1"/>
          <p:nvPr/>
        </p:nvSpPr>
        <p:spPr>
          <a:xfrm>
            <a:off x="3320143" y="5617029"/>
            <a:ext cx="59871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dirty="0"/>
              <a:t> </a:t>
            </a:r>
            <a:r>
              <a:rPr lang="cy-GB" sz="6600" dirty="0"/>
              <a:t>i’r dde</a:t>
            </a:r>
            <a:endParaRPr lang="cy-GB" sz="4000" dirty="0"/>
          </a:p>
        </p:txBody>
      </p:sp>
    </p:spTree>
    <p:extLst>
      <p:ext uri="{BB962C8B-B14F-4D97-AF65-F5344CB8AC3E}">
        <p14:creationId xmlns:p14="http://schemas.microsoft.com/office/powerpoint/2010/main" val="97759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006" y="569844"/>
            <a:ext cx="8427988" cy="5649981"/>
          </a:xfrm>
          <a:prstGeom prst="rect">
            <a:avLst/>
          </a:prstGeom>
          <a:ln>
            <a:noFill/>
          </a:ln>
          <a:effectLst>
            <a:outerShdw blurRad="317500" dist="317500" dir="714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9A8CE4-F85B-6D33-52BE-B54CC3DB5B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46"/>
          <a:stretch/>
        </p:blipFill>
        <p:spPr>
          <a:xfrm>
            <a:off x="1882006" y="569843"/>
            <a:ext cx="8450714" cy="56499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FD5F4D-87FD-FB8F-96C5-4806A30DE963}"/>
              </a:ext>
            </a:extLst>
          </p:cNvPr>
          <p:cNvSpPr txBox="1"/>
          <p:nvPr/>
        </p:nvSpPr>
        <p:spPr>
          <a:xfrm>
            <a:off x="2937372" y="5866337"/>
            <a:ext cx="5987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 </a:t>
            </a:r>
            <a:r>
              <a:rPr lang="cy-GB" sz="5400" dirty="0"/>
              <a:t>i lawr y bryn 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96246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6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traffic light with red yellow and green lights&#10;&#10;AI-generated content may be incorrect.">
            <a:extLst>
              <a:ext uri="{FF2B5EF4-FFF2-40B4-BE49-F238E27FC236}">
                <a16:creationId xmlns:a16="http://schemas.microsoft.com/office/drawing/2014/main" id="{A6A8841F-7EC5-18DC-FBBD-1B798B040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4168" y="440232"/>
            <a:ext cx="4580747" cy="48703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BE65F7-863B-718D-AD02-2020094EDDC2}"/>
              </a:ext>
            </a:extLst>
          </p:cNvPr>
          <p:cNvSpPr txBox="1"/>
          <p:nvPr/>
        </p:nvSpPr>
        <p:spPr>
          <a:xfrm>
            <a:off x="3400969" y="5904108"/>
            <a:ext cx="5987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 </a:t>
            </a:r>
            <a:r>
              <a:rPr lang="cy-GB" sz="5400" dirty="0" err="1"/>
              <a:t>heibio’r</a:t>
            </a:r>
            <a:r>
              <a:rPr lang="cy-GB" sz="5400" dirty="0"/>
              <a:t> goleuadau</a:t>
            </a:r>
            <a:endParaRPr lang="cy-GB" sz="3200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F04FEE3-F634-EEB6-929B-E7915A017AB5}"/>
              </a:ext>
            </a:extLst>
          </p:cNvPr>
          <p:cNvSpPr/>
          <p:nvPr/>
        </p:nvSpPr>
        <p:spPr>
          <a:xfrm rot="16200000">
            <a:off x="7878726" y="2583712"/>
            <a:ext cx="3030279" cy="19138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193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9A2BCB-5E9D-8B82-4BE8-20F709FB8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46CDF98-BFFA-6A32-5C18-17CAE7BE3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6">
            <a:extLst>
              <a:ext uri="{FF2B5EF4-FFF2-40B4-BE49-F238E27FC236}">
                <a16:creationId xmlns:a16="http://schemas.microsoft.com/office/drawing/2014/main" id="{D1D6D3C9-CFFF-6804-2C1C-500B37B36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traffic light with red yellow and green lights&#10;&#10;AI-generated content may be incorrect.">
            <a:extLst>
              <a:ext uri="{FF2B5EF4-FFF2-40B4-BE49-F238E27FC236}">
                <a16:creationId xmlns:a16="http://schemas.microsoft.com/office/drawing/2014/main" id="{CC8D6757-FD2E-3AFB-8300-F0FBD552C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4168" y="440232"/>
            <a:ext cx="4580747" cy="48703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A3A4D4-7211-DDA1-6BD8-F11DF67C7FD6}"/>
              </a:ext>
            </a:extLst>
          </p:cNvPr>
          <p:cNvSpPr txBox="1"/>
          <p:nvPr/>
        </p:nvSpPr>
        <p:spPr>
          <a:xfrm>
            <a:off x="3400969" y="5904108"/>
            <a:ext cx="5987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 </a:t>
            </a:r>
            <a:r>
              <a:rPr lang="cy-GB" sz="5400" dirty="0"/>
              <a:t>at y goleuadau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55553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85DFFE-C3E0-4030-AE7F-A60F0A82A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EB9252-D6DA-5EB0-AFF1-74F0203F8A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17"/>
          <a:stretch/>
        </p:blipFill>
        <p:spPr>
          <a:xfrm>
            <a:off x="1942813" y="181596"/>
            <a:ext cx="8279548" cy="6044817"/>
          </a:xfrm>
          <a:custGeom>
            <a:avLst/>
            <a:gdLst/>
            <a:ahLst/>
            <a:cxnLst/>
            <a:rect l="l" t="t" r="r" b="b"/>
            <a:pathLst>
              <a:path w="8279548" h="6044817">
                <a:moveTo>
                  <a:pt x="8670" y="3353401"/>
                </a:moveTo>
                <a:lnTo>
                  <a:pt x="9145" y="3371492"/>
                </a:lnTo>
                <a:cubicBezTo>
                  <a:pt x="9699" y="3387565"/>
                  <a:pt x="10447" y="3405952"/>
                  <a:pt x="11359" y="3425479"/>
                </a:cubicBezTo>
                <a:lnTo>
                  <a:pt x="12840" y="3453616"/>
                </a:lnTo>
                <a:lnTo>
                  <a:pt x="10088" y="3453505"/>
                </a:lnTo>
                <a:cubicBezTo>
                  <a:pt x="-1786" y="3446192"/>
                  <a:pt x="-2668" y="3413238"/>
                  <a:pt x="4780" y="3369666"/>
                </a:cubicBezTo>
                <a:close/>
                <a:moveTo>
                  <a:pt x="8372" y="3312218"/>
                </a:moveTo>
                <a:cubicBezTo>
                  <a:pt x="8874" y="3309151"/>
                  <a:pt x="9584" y="3310642"/>
                  <a:pt x="10474" y="3315559"/>
                </a:cubicBezTo>
                <a:lnTo>
                  <a:pt x="13062" y="3335036"/>
                </a:lnTo>
                <a:lnTo>
                  <a:pt x="8670" y="3353401"/>
                </a:lnTo>
                <a:lnTo>
                  <a:pt x="8092" y="3331389"/>
                </a:lnTo>
                <a:cubicBezTo>
                  <a:pt x="7953" y="3321118"/>
                  <a:pt x="8037" y="3314336"/>
                  <a:pt x="8372" y="3312218"/>
                </a:cubicBezTo>
                <a:close/>
                <a:moveTo>
                  <a:pt x="7241326" y="1569777"/>
                </a:moveTo>
                <a:cubicBezTo>
                  <a:pt x="7223035" y="1582267"/>
                  <a:pt x="7204746" y="1594758"/>
                  <a:pt x="7186456" y="1607248"/>
                </a:cubicBezTo>
                <a:cubicBezTo>
                  <a:pt x="7196717" y="1604126"/>
                  <a:pt x="7207869" y="1601003"/>
                  <a:pt x="7218575" y="1597880"/>
                </a:cubicBezTo>
                <a:cubicBezTo>
                  <a:pt x="7227497" y="1590296"/>
                  <a:pt x="7236865" y="1583160"/>
                  <a:pt x="7245787" y="1575129"/>
                </a:cubicBezTo>
                <a:cubicBezTo>
                  <a:pt x="7244449" y="1573345"/>
                  <a:pt x="7242665" y="1571561"/>
                  <a:pt x="7241326" y="1569777"/>
                </a:cubicBezTo>
                <a:close/>
                <a:moveTo>
                  <a:pt x="6913001" y="943907"/>
                </a:moveTo>
                <a:cubicBezTo>
                  <a:pt x="6803262" y="1018851"/>
                  <a:pt x="6693523" y="1094241"/>
                  <a:pt x="6583784" y="1169185"/>
                </a:cubicBezTo>
                <a:cubicBezTo>
                  <a:pt x="6585569" y="1170969"/>
                  <a:pt x="6586907" y="1172754"/>
                  <a:pt x="6588692" y="1174538"/>
                </a:cubicBezTo>
                <a:cubicBezTo>
                  <a:pt x="6709136" y="1111193"/>
                  <a:pt x="6822890" y="1040710"/>
                  <a:pt x="6913001" y="943907"/>
                </a:cubicBezTo>
                <a:close/>
                <a:moveTo>
                  <a:pt x="7619780" y="253"/>
                </a:moveTo>
                <a:cubicBezTo>
                  <a:pt x="7623962" y="-472"/>
                  <a:pt x="7628088" y="197"/>
                  <a:pt x="7631657" y="4435"/>
                </a:cubicBezTo>
                <a:cubicBezTo>
                  <a:pt x="7637902" y="11572"/>
                  <a:pt x="7632550" y="20049"/>
                  <a:pt x="7628088" y="26294"/>
                </a:cubicBezTo>
                <a:cubicBezTo>
                  <a:pt x="7620059" y="37446"/>
                  <a:pt x="7612921" y="48152"/>
                  <a:pt x="7609799" y="61535"/>
                </a:cubicBezTo>
                <a:cubicBezTo>
                  <a:pt x="7607569" y="70457"/>
                  <a:pt x="7605337" y="80271"/>
                  <a:pt x="7611583" y="86962"/>
                </a:cubicBezTo>
                <a:cubicBezTo>
                  <a:pt x="7637456" y="115512"/>
                  <a:pt x="7618720" y="128895"/>
                  <a:pt x="7596416" y="144062"/>
                </a:cubicBezTo>
                <a:cubicBezTo>
                  <a:pt x="7565636" y="164583"/>
                  <a:pt x="7553591" y="194916"/>
                  <a:pt x="7560728" y="231050"/>
                </a:cubicBezTo>
                <a:cubicBezTo>
                  <a:pt x="7563405" y="245772"/>
                  <a:pt x="7561621" y="254693"/>
                  <a:pt x="7543330" y="254247"/>
                </a:cubicBezTo>
                <a:cubicBezTo>
                  <a:pt x="7536194" y="254247"/>
                  <a:pt x="7534409" y="259155"/>
                  <a:pt x="7531732" y="264507"/>
                </a:cubicBezTo>
                <a:cubicBezTo>
                  <a:pt x="7474633" y="390752"/>
                  <a:pt x="7392105" y="501383"/>
                  <a:pt x="7295303" y="603092"/>
                </a:cubicBezTo>
                <a:cubicBezTo>
                  <a:pt x="7216791" y="685620"/>
                  <a:pt x="7130248" y="760117"/>
                  <a:pt x="7040584" y="832385"/>
                </a:cubicBezTo>
                <a:cubicBezTo>
                  <a:pt x="7037908" y="834615"/>
                  <a:pt x="7035231" y="837291"/>
                  <a:pt x="7033892" y="841752"/>
                </a:cubicBezTo>
                <a:cubicBezTo>
                  <a:pt x="7076271" y="832831"/>
                  <a:pt x="7112851" y="814540"/>
                  <a:pt x="7148093" y="794021"/>
                </a:cubicBezTo>
                <a:cubicBezTo>
                  <a:pt x="7241772" y="739597"/>
                  <a:pt x="7320730" y="669114"/>
                  <a:pt x="7400581" y="599969"/>
                </a:cubicBezTo>
                <a:cubicBezTo>
                  <a:pt x="7449206" y="557591"/>
                  <a:pt x="7499167" y="516550"/>
                  <a:pt x="7552699" y="479079"/>
                </a:cubicBezTo>
                <a:cubicBezTo>
                  <a:pt x="7561621" y="472833"/>
                  <a:pt x="7567866" y="464803"/>
                  <a:pt x="7574111" y="456774"/>
                </a:cubicBezTo>
                <a:cubicBezTo>
                  <a:pt x="7577680" y="452313"/>
                  <a:pt x="7582140" y="448298"/>
                  <a:pt x="7589278" y="450083"/>
                </a:cubicBezTo>
                <a:cubicBezTo>
                  <a:pt x="7598201" y="452313"/>
                  <a:pt x="7599092" y="459004"/>
                  <a:pt x="7599985" y="465696"/>
                </a:cubicBezTo>
                <a:cubicBezTo>
                  <a:pt x="7602661" y="487108"/>
                  <a:pt x="7596862" y="506290"/>
                  <a:pt x="7585709" y="524580"/>
                </a:cubicBezTo>
                <a:cubicBezTo>
                  <a:pt x="7556713" y="571419"/>
                  <a:pt x="7513889" y="607553"/>
                  <a:pt x="7469725" y="641903"/>
                </a:cubicBezTo>
                <a:cubicBezTo>
                  <a:pt x="7412626" y="686066"/>
                  <a:pt x="7357310" y="732014"/>
                  <a:pt x="7306902" y="782422"/>
                </a:cubicBezTo>
                <a:cubicBezTo>
                  <a:pt x="7303333" y="785991"/>
                  <a:pt x="7296642" y="788221"/>
                  <a:pt x="7298872" y="798481"/>
                </a:cubicBezTo>
                <a:cubicBezTo>
                  <a:pt x="7330544" y="774838"/>
                  <a:pt x="7360433" y="751642"/>
                  <a:pt x="7390767" y="729336"/>
                </a:cubicBezTo>
                <a:cubicBezTo>
                  <a:pt x="7420655" y="707032"/>
                  <a:pt x="7450990" y="684727"/>
                  <a:pt x="7480878" y="662869"/>
                </a:cubicBezTo>
                <a:cubicBezTo>
                  <a:pt x="7488016" y="657516"/>
                  <a:pt x="7495599" y="649932"/>
                  <a:pt x="7505859" y="656624"/>
                </a:cubicBezTo>
                <a:cubicBezTo>
                  <a:pt x="7516565" y="663315"/>
                  <a:pt x="7515227" y="674467"/>
                  <a:pt x="7512550" y="683389"/>
                </a:cubicBezTo>
                <a:cubicBezTo>
                  <a:pt x="7504075" y="709708"/>
                  <a:pt x="7489353" y="732905"/>
                  <a:pt x="7469725" y="753426"/>
                </a:cubicBezTo>
                <a:cubicBezTo>
                  <a:pt x="7402812" y="821232"/>
                  <a:pt x="7325638" y="879670"/>
                  <a:pt x="7253816" y="943015"/>
                </a:cubicBezTo>
                <a:cubicBezTo>
                  <a:pt x="7215006" y="977365"/>
                  <a:pt x="7179319" y="1013945"/>
                  <a:pt x="7145415" y="1051862"/>
                </a:cubicBezTo>
                <a:cubicBezTo>
                  <a:pt x="7137832" y="1060338"/>
                  <a:pt x="7138279" y="1068368"/>
                  <a:pt x="7140509" y="1078182"/>
                </a:cubicBezTo>
                <a:cubicBezTo>
                  <a:pt x="7149430" y="1117885"/>
                  <a:pt x="7135602" y="1131267"/>
                  <a:pt x="7090992" y="1123684"/>
                </a:cubicBezTo>
                <a:cubicBezTo>
                  <a:pt x="7077164" y="1121452"/>
                  <a:pt x="7067796" y="1123684"/>
                  <a:pt x="7059320" y="1133051"/>
                </a:cubicBezTo>
                <a:cubicBezTo>
                  <a:pt x="6956718" y="1249035"/>
                  <a:pt x="6835381" y="1346730"/>
                  <a:pt x="6702891" y="1433718"/>
                </a:cubicBezTo>
                <a:cubicBezTo>
                  <a:pt x="6648914" y="1468959"/>
                  <a:pt x="6593152" y="1502417"/>
                  <a:pt x="6536499" y="1533643"/>
                </a:cubicBezTo>
                <a:cubicBezTo>
                  <a:pt x="6536499" y="1535873"/>
                  <a:pt x="6536499" y="1538551"/>
                  <a:pt x="6536499" y="1540781"/>
                </a:cubicBezTo>
                <a:cubicBezTo>
                  <a:pt x="6536945" y="1543903"/>
                  <a:pt x="6537391" y="1545687"/>
                  <a:pt x="6537836" y="1548365"/>
                </a:cubicBezTo>
                <a:cubicBezTo>
                  <a:pt x="6617688" y="1500186"/>
                  <a:pt x="6696646" y="1450670"/>
                  <a:pt x="6773821" y="1398477"/>
                </a:cubicBezTo>
                <a:cubicBezTo>
                  <a:pt x="6983038" y="1257066"/>
                  <a:pt x="7182888" y="1105393"/>
                  <a:pt x="7385860" y="957290"/>
                </a:cubicBezTo>
                <a:cubicBezTo>
                  <a:pt x="7454112" y="907327"/>
                  <a:pt x="7508089" y="843536"/>
                  <a:pt x="7569650" y="787329"/>
                </a:cubicBezTo>
                <a:cubicBezTo>
                  <a:pt x="7610691" y="749857"/>
                  <a:pt x="7649948" y="710601"/>
                  <a:pt x="7697679" y="679821"/>
                </a:cubicBezTo>
                <a:cubicBezTo>
                  <a:pt x="7717307" y="667330"/>
                  <a:pt x="7737827" y="656177"/>
                  <a:pt x="7764147" y="659300"/>
                </a:cubicBezTo>
                <a:cubicBezTo>
                  <a:pt x="7774407" y="660639"/>
                  <a:pt x="7786005" y="663315"/>
                  <a:pt x="7789574" y="674913"/>
                </a:cubicBezTo>
                <a:cubicBezTo>
                  <a:pt x="7792698" y="686512"/>
                  <a:pt x="7783329" y="691865"/>
                  <a:pt x="7774853" y="696771"/>
                </a:cubicBezTo>
                <a:cubicBezTo>
                  <a:pt x="7772623" y="698110"/>
                  <a:pt x="7770392" y="699895"/>
                  <a:pt x="7768162" y="699895"/>
                </a:cubicBezTo>
                <a:cubicBezTo>
                  <a:pt x="7725783" y="702571"/>
                  <a:pt x="7715969" y="736474"/>
                  <a:pt x="7695894" y="761010"/>
                </a:cubicBezTo>
                <a:cubicBezTo>
                  <a:pt x="7689649" y="768593"/>
                  <a:pt x="7689203" y="776177"/>
                  <a:pt x="7695894" y="785098"/>
                </a:cubicBezTo>
                <a:cubicBezTo>
                  <a:pt x="7707940" y="801157"/>
                  <a:pt x="7699463" y="808295"/>
                  <a:pt x="7683404" y="812756"/>
                </a:cubicBezTo>
                <a:cubicBezTo>
                  <a:pt x="7667345" y="817217"/>
                  <a:pt x="7649948" y="818555"/>
                  <a:pt x="7632550" y="828816"/>
                </a:cubicBezTo>
                <a:cubicBezTo>
                  <a:pt x="7660207" y="837291"/>
                  <a:pt x="7679389" y="828370"/>
                  <a:pt x="7697233" y="817217"/>
                </a:cubicBezTo>
                <a:cubicBezTo>
                  <a:pt x="7737382" y="792682"/>
                  <a:pt x="7763254" y="756548"/>
                  <a:pt x="7787790" y="719522"/>
                </a:cubicBezTo>
                <a:cubicBezTo>
                  <a:pt x="7792698" y="712385"/>
                  <a:pt x="7796712" y="704355"/>
                  <a:pt x="7803403" y="698556"/>
                </a:cubicBezTo>
                <a:cubicBezTo>
                  <a:pt x="7815894" y="686958"/>
                  <a:pt x="7829277" y="685620"/>
                  <a:pt x="7844443" y="699895"/>
                </a:cubicBezTo>
                <a:cubicBezTo>
                  <a:pt x="7864518" y="718631"/>
                  <a:pt x="7871655" y="717292"/>
                  <a:pt x="7878347" y="693204"/>
                </a:cubicBezTo>
                <a:cubicBezTo>
                  <a:pt x="7887269" y="660639"/>
                  <a:pt x="7907343" y="637888"/>
                  <a:pt x="7941692" y="625844"/>
                </a:cubicBezTo>
                <a:cubicBezTo>
                  <a:pt x="7948829" y="623166"/>
                  <a:pt x="7956413" y="619597"/>
                  <a:pt x="7963996" y="625397"/>
                </a:cubicBezTo>
                <a:cubicBezTo>
                  <a:pt x="7972026" y="632089"/>
                  <a:pt x="7966674" y="638779"/>
                  <a:pt x="7963551" y="645026"/>
                </a:cubicBezTo>
                <a:cubicBezTo>
                  <a:pt x="7959090" y="654840"/>
                  <a:pt x="7953737" y="664653"/>
                  <a:pt x="7949722" y="674913"/>
                </a:cubicBezTo>
                <a:cubicBezTo>
                  <a:pt x="7942584" y="691419"/>
                  <a:pt x="7941245" y="708817"/>
                  <a:pt x="7954628" y="724876"/>
                </a:cubicBezTo>
                <a:cubicBezTo>
                  <a:pt x="7964443" y="736474"/>
                  <a:pt x="7963551" y="744058"/>
                  <a:pt x="7950614" y="752087"/>
                </a:cubicBezTo>
                <a:cubicBezTo>
                  <a:pt x="7909127" y="777069"/>
                  <a:pt x="7882808" y="809634"/>
                  <a:pt x="7897083" y="860488"/>
                </a:cubicBezTo>
                <a:cubicBezTo>
                  <a:pt x="7899313" y="867626"/>
                  <a:pt x="7896636" y="874764"/>
                  <a:pt x="7888161" y="874317"/>
                </a:cubicBezTo>
                <a:cubicBezTo>
                  <a:pt x="7869425" y="872979"/>
                  <a:pt x="7866303" y="884578"/>
                  <a:pt x="7860949" y="896622"/>
                </a:cubicBezTo>
                <a:cubicBezTo>
                  <a:pt x="7808757" y="1012160"/>
                  <a:pt x="7733367" y="1112977"/>
                  <a:pt x="7646379" y="1207549"/>
                </a:cubicBezTo>
                <a:cubicBezTo>
                  <a:pt x="7560282" y="1301229"/>
                  <a:pt x="7463480" y="1385094"/>
                  <a:pt x="7360433" y="1465391"/>
                </a:cubicBezTo>
                <a:cubicBezTo>
                  <a:pt x="7389429" y="1462714"/>
                  <a:pt x="7426901" y="1446209"/>
                  <a:pt x="7463034" y="1427027"/>
                </a:cubicBezTo>
                <a:cubicBezTo>
                  <a:pt x="7558498" y="1375726"/>
                  <a:pt x="7637011" y="1306135"/>
                  <a:pt x="7716861" y="1237883"/>
                </a:cubicBezTo>
                <a:cubicBezTo>
                  <a:pt x="7772623" y="1190151"/>
                  <a:pt x="7827046" y="1141081"/>
                  <a:pt x="7889500" y="1100040"/>
                </a:cubicBezTo>
                <a:cubicBezTo>
                  <a:pt x="7896636" y="1095579"/>
                  <a:pt x="7901544" y="1089780"/>
                  <a:pt x="7905559" y="1082642"/>
                </a:cubicBezTo>
                <a:cubicBezTo>
                  <a:pt x="7909127" y="1076397"/>
                  <a:pt x="7914481" y="1070598"/>
                  <a:pt x="7923848" y="1073274"/>
                </a:cubicBezTo>
                <a:cubicBezTo>
                  <a:pt x="7933216" y="1076397"/>
                  <a:pt x="7934109" y="1084427"/>
                  <a:pt x="7934109" y="1091565"/>
                </a:cubicBezTo>
                <a:cubicBezTo>
                  <a:pt x="7932770" y="1118330"/>
                  <a:pt x="7925186" y="1142419"/>
                  <a:pt x="7908682" y="1163831"/>
                </a:cubicBezTo>
                <a:cubicBezTo>
                  <a:pt x="7876563" y="1206657"/>
                  <a:pt x="7833738" y="1240114"/>
                  <a:pt x="7790913" y="1273570"/>
                </a:cubicBezTo>
                <a:cubicBezTo>
                  <a:pt x="7731582" y="1319518"/>
                  <a:pt x="7676712" y="1369481"/>
                  <a:pt x="7627197" y="1425243"/>
                </a:cubicBezTo>
                <a:cubicBezTo>
                  <a:pt x="7662883" y="1398031"/>
                  <a:pt x="7698572" y="1370372"/>
                  <a:pt x="7734705" y="1343161"/>
                </a:cubicBezTo>
                <a:cubicBezTo>
                  <a:pt x="7761917" y="1322641"/>
                  <a:pt x="7790020" y="1303012"/>
                  <a:pt x="7817678" y="1282938"/>
                </a:cubicBezTo>
                <a:cubicBezTo>
                  <a:pt x="7824370" y="1278032"/>
                  <a:pt x="7831507" y="1272679"/>
                  <a:pt x="7840874" y="1279370"/>
                </a:cubicBezTo>
                <a:cubicBezTo>
                  <a:pt x="7849351" y="1285169"/>
                  <a:pt x="7848012" y="1293645"/>
                  <a:pt x="7846228" y="1301675"/>
                </a:cubicBezTo>
                <a:cubicBezTo>
                  <a:pt x="7839537" y="1333347"/>
                  <a:pt x="7820801" y="1358774"/>
                  <a:pt x="7797604" y="1381525"/>
                </a:cubicBezTo>
                <a:cubicBezTo>
                  <a:pt x="7769501" y="1408737"/>
                  <a:pt x="7740058" y="1434611"/>
                  <a:pt x="7709724" y="1460484"/>
                </a:cubicBezTo>
                <a:cubicBezTo>
                  <a:pt x="7742288" y="1453346"/>
                  <a:pt x="7774853" y="1446209"/>
                  <a:pt x="7807418" y="1440410"/>
                </a:cubicBezTo>
                <a:cubicBezTo>
                  <a:pt x="7792698" y="1492156"/>
                  <a:pt x="7758348" y="1502417"/>
                  <a:pt x="7727568" y="1510446"/>
                </a:cubicBezTo>
                <a:cubicBezTo>
                  <a:pt x="7686080" y="1520706"/>
                  <a:pt x="7646379" y="1533643"/>
                  <a:pt x="7607122" y="1548365"/>
                </a:cubicBezTo>
                <a:cubicBezTo>
                  <a:pt x="7590617" y="1563085"/>
                  <a:pt x="7574111" y="1577361"/>
                  <a:pt x="7558052" y="1592527"/>
                </a:cubicBezTo>
                <a:cubicBezTo>
                  <a:pt x="7541546" y="1608141"/>
                  <a:pt x="7525933" y="1623754"/>
                  <a:pt x="7510320" y="1640259"/>
                </a:cubicBezTo>
                <a:cubicBezTo>
                  <a:pt x="7499167" y="1652303"/>
                  <a:pt x="7485785" y="1662564"/>
                  <a:pt x="7498721" y="1683084"/>
                </a:cubicBezTo>
                <a:cubicBezTo>
                  <a:pt x="7504521" y="1692452"/>
                  <a:pt x="7466603" y="1743307"/>
                  <a:pt x="7454558" y="1746429"/>
                </a:cubicBezTo>
                <a:cubicBezTo>
                  <a:pt x="7452773" y="1746875"/>
                  <a:pt x="7450990" y="1747322"/>
                  <a:pt x="7449652" y="1747322"/>
                </a:cubicBezTo>
                <a:cubicBezTo>
                  <a:pt x="7423777" y="1745538"/>
                  <a:pt x="7417978" y="1760705"/>
                  <a:pt x="7417532" y="1779887"/>
                </a:cubicBezTo>
                <a:cubicBezTo>
                  <a:pt x="7417087" y="1798622"/>
                  <a:pt x="7421547" y="1821819"/>
                  <a:pt x="7386306" y="1812451"/>
                </a:cubicBezTo>
                <a:cubicBezTo>
                  <a:pt x="7382291" y="1811559"/>
                  <a:pt x="7381399" y="1814235"/>
                  <a:pt x="7379615" y="1817358"/>
                </a:cubicBezTo>
                <a:cubicBezTo>
                  <a:pt x="7341251" y="1897208"/>
                  <a:pt x="7276567" y="1958770"/>
                  <a:pt x="7212776" y="2020331"/>
                </a:cubicBezTo>
                <a:cubicBezTo>
                  <a:pt x="7209207" y="2023454"/>
                  <a:pt x="7205638" y="2026576"/>
                  <a:pt x="7202070" y="2029699"/>
                </a:cubicBezTo>
                <a:cubicBezTo>
                  <a:pt x="7268983" y="2014086"/>
                  <a:pt x="7489800" y="1994011"/>
                  <a:pt x="7554483" y="2000703"/>
                </a:cubicBezTo>
                <a:cubicBezTo>
                  <a:pt x="7612029" y="2006502"/>
                  <a:pt x="7937231" y="1909254"/>
                  <a:pt x="8004591" y="1851708"/>
                </a:cubicBezTo>
                <a:cubicBezTo>
                  <a:pt x="8013959" y="1896763"/>
                  <a:pt x="7993885" y="1914606"/>
                  <a:pt x="7977825" y="1935127"/>
                </a:cubicBezTo>
                <a:cubicBezTo>
                  <a:pt x="7955075" y="1964123"/>
                  <a:pt x="7951506" y="1984644"/>
                  <a:pt x="7994331" y="2007840"/>
                </a:cubicBezTo>
                <a:cubicBezTo>
                  <a:pt x="8117007" y="2073862"/>
                  <a:pt x="8115669" y="2076092"/>
                  <a:pt x="8000576" y="2165757"/>
                </a:cubicBezTo>
                <a:cubicBezTo>
                  <a:pt x="7995223" y="2169772"/>
                  <a:pt x="7997900" y="2182708"/>
                  <a:pt x="7996561" y="2191631"/>
                </a:cubicBezTo>
                <a:cubicBezTo>
                  <a:pt x="8026450" y="2205014"/>
                  <a:pt x="8061691" y="2170218"/>
                  <a:pt x="8097378" y="2207690"/>
                </a:cubicBezTo>
                <a:cubicBezTo>
                  <a:pt x="7943477" y="2372298"/>
                  <a:pt x="7709277" y="2528878"/>
                  <a:pt x="7496937" y="2652445"/>
                </a:cubicBezTo>
                <a:cubicBezTo>
                  <a:pt x="7668683" y="2693040"/>
                  <a:pt x="7771731" y="2550290"/>
                  <a:pt x="7897975" y="2568579"/>
                </a:cubicBezTo>
                <a:cubicBezTo>
                  <a:pt x="7960875" y="2613189"/>
                  <a:pt x="7773515" y="2685456"/>
                  <a:pt x="7952398" y="2706423"/>
                </a:cubicBezTo>
                <a:cubicBezTo>
                  <a:pt x="7874778" y="2745678"/>
                  <a:pt x="7817232" y="2784043"/>
                  <a:pt x="7763701" y="2829098"/>
                </a:cubicBezTo>
                <a:cubicBezTo>
                  <a:pt x="7668683" y="2909841"/>
                  <a:pt x="7649948" y="2963373"/>
                  <a:pt x="7693664" y="3071773"/>
                </a:cubicBezTo>
                <a:cubicBezTo>
                  <a:pt x="7722660" y="3143148"/>
                  <a:pt x="7764593" y="3208723"/>
                  <a:pt x="7727568" y="3293927"/>
                </a:cubicBezTo>
                <a:cubicBezTo>
                  <a:pt x="7702141" y="3352365"/>
                  <a:pt x="7711954" y="3390729"/>
                  <a:pt x="7808311" y="3364409"/>
                </a:cubicBezTo>
                <a:cubicBezTo>
                  <a:pt x="7912249" y="3336306"/>
                  <a:pt x="7951506" y="3388945"/>
                  <a:pt x="7925186" y="3491100"/>
                </a:cubicBezTo>
                <a:cubicBezTo>
                  <a:pt x="7908235" y="3556676"/>
                  <a:pt x="7926079" y="3577197"/>
                  <a:pt x="7997454" y="3569613"/>
                </a:cubicBezTo>
                <a:cubicBezTo>
                  <a:pt x="8076413" y="3561136"/>
                  <a:pt x="8151355" y="3518312"/>
                  <a:pt x="8249050" y="3538832"/>
                </a:cubicBezTo>
                <a:cubicBezTo>
                  <a:pt x="8170985" y="3658385"/>
                  <a:pt x="8004145" y="3624482"/>
                  <a:pt x="7913142" y="3738236"/>
                </a:cubicBezTo>
                <a:cubicBezTo>
                  <a:pt x="8021543" y="3738682"/>
                  <a:pt x="8104516" y="3738236"/>
                  <a:pt x="8184813" y="3713254"/>
                </a:cubicBezTo>
                <a:cubicBezTo>
                  <a:pt x="8218270" y="3702995"/>
                  <a:pt x="8254850" y="3692735"/>
                  <a:pt x="8273586" y="3727083"/>
                </a:cubicBezTo>
                <a:cubicBezTo>
                  <a:pt x="8295890" y="3768570"/>
                  <a:pt x="8250389" y="3784184"/>
                  <a:pt x="8223177" y="3791767"/>
                </a:cubicBezTo>
                <a:cubicBezTo>
                  <a:pt x="8146449" y="3812734"/>
                  <a:pt x="8087564" y="3862249"/>
                  <a:pt x="8023773" y="3901059"/>
                </a:cubicBezTo>
                <a:cubicBezTo>
                  <a:pt x="7884146" y="3986264"/>
                  <a:pt x="7730689" y="4057192"/>
                  <a:pt x="7612475" y="4197266"/>
                </a:cubicBezTo>
                <a:cubicBezTo>
                  <a:pt x="7761024" y="4161579"/>
                  <a:pt x="7872102" y="4078159"/>
                  <a:pt x="8010390" y="4061208"/>
                </a:cubicBezTo>
                <a:cubicBezTo>
                  <a:pt x="7890391" y="4189236"/>
                  <a:pt x="7736489" y="4272656"/>
                  <a:pt x="7590617" y="4365889"/>
                </a:cubicBezTo>
                <a:cubicBezTo>
                  <a:pt x="7549130" y="4392209"/>
                  <a:pt x="7506751" y="4410052"/>
                  <a:pt x="7497384" y="4467153"/>
                </a:cubicBezTo>
                <a:cubicBezTo>
                  <a:pt x="7479093" y="4577783"/>
                  <a:pt x="7425116" y="4669679"/>
                  <a:pt x="7308686" y="4718303"/>
                </a:cubicBezTo>
                <a:cubicBezTo>
                  <a:pt x="7307793" y="4718749"/>
                  <a:pt x="7314039" y="4735255"/>
                  <a:pt x="7318054" y="4746853"/>
                </a:cubicBezTo>
                <a:cubicBezTo>
                  <a:pt x="7388982" y="4750422"/>
                  <a:pt x="7444744" y="4684845"/>
                  <a:pt x="7535747" y="4706259"/>
                </a:cubicBezTo>
                <a:cubicBezTo>
                  <a:pt x="7449206" y="4795031"/>
                  <a:pt x="7376492" y="4874882"/>
                  <a:pt x="7253370" y="4917261"/>
                </a:cubicBezTo>
                <a:cubicBezTo>
                  <a:pt x="7154784" y="4951164"/>
                  <a:pt x="7033000" y="4970345"/>
                  <a:pt x="6961625" y="5079638"/>
                </a:cubicBezTo>
                <a:cubicBezTo>
                  <a:pt x="7044599" y="5101051"/>
                  <a:pt x="7106605" y="5074285"/>
                  <a:pt x="7168612" y="5055104"/>
                </a:cubicBezTo>
                <a:cubicBezTo>
                  <a:pt x="7264077" y="5025661"/>
                  <a:pt x="7357756" y="4992204"/>
                  <a:pt x="7453220" y="4962316"/>
                </a:cubicBezTo>
                <a:cubicBezTo>
                  <a:pt x="7489353" y="4951164"/>
                  <a:pt x="7529056" y="4942688"/>
                  <a:pt x="7552253" y="4997111"/>
                </a:cubicBezTo>
                <a:cubicBezTo>
                  <a:pt x="7431361" y="5008709"/>
                  <a:pt x="7358649" y="5081869"/>
                  <a:pt x="7282812" y="5150568"/>
                </a:cubicBezTo>
                <a:cubicBezTo>
                  <a:pt x="7239987" y="5189378"/>
                  <a:pt x="7205192" y="5241125"/>
                  <a:pt x="7128464" y="5221497"/>
                </a:cubicBezTo>
                <a:cubicBezTo>
                  <a:pt x="7087869" y="5211236"/>
                  <a:pt x="7061996" y="5240233"/>
                  <a:pt x="7066457" y="5275920"/>
                </a:cubicBezTo>
                <a:cubicBezTo>
                  <a:pt x="7081624" y="5401718"/>
                  <a:pt x="6987498" y="5445881"/>
                  <a:pt x="6889805" y="5469970"/>
                </a:cubicBezTo>
                <a:cubicBezTo>
                  <a:pt x="6705122" y="5515918"/>
                  <a:pt x="6551219" y="5623426"/>
                  <a:pt x="6371444" y="5682310"/>
                </a:cubicBezTo>
                <a:cubicBezTo>
                  <a:pt x="6196576" y="5739411"/>
                  <a:pt x="4884170" y="6004390"/>
                  <a:pt x="4551831" y="6030710"/>
                </a:cubicBezTo>
                <a:cubicBezTo>
                  <a:pt x="2518092" y="6191749"/>
                  <a:pt x="1055352" y="4921275"/>
                  <a:pt x="1048661" y="4903878"/>
                </a:cubicBezTo>
                <a:cubicBezTo>
                  <a:pt x="1017880" y="4822243"/>
                  <a:pt x="941599" y="4787001"/>
                  <a:pt x="872455" y="4743284"/>
                </a:cubicBezTo>
                <a:cubicBezTo>
                  <a:pt x="812231" y="4704920"/>
                  <a:pt x="747994" y="4664326"/>
                  <a:pt x="723013" y="4598750"/>
                </a:cubicBezTo>
                <a:cubicBezTo>
                  <a:pt x="690002" y="4511762"/>
                  <a:pt x="783682" y="4583137"/>
                  <a:pt x="801080" y="4549680"/>
                </a:cubicBezTo>
                <a:cubicBezTo>
                  <a:pt x="765392" y="4504624"/>
                  <a:pt x="710077" y="4463138"/>
                  <a:pt x="695355" y="4411837"/>
                </a:cubicBezTo>
                <a:cubicBezTo>
                  <a:pt x="642715" y="4226262"/>
                  <a:pt x="529409" y="4091096"/>
                  <a:pt x="359893" y="3986264"/>
                </a:cubicBezTo>
                <a:cubicBezTo>
                  <a:pt x="311269" y="3955930"/>
                  <a:pt x="279150" y="3901506"/>
                  <a:pt x="212682" y="3892584"/>
                </a:cubicBezTo>
                <a:cubicBezTo>
                  <a:pt x="65025" y="3873402"/>
                  <a:pt x="111866" y="3723515"/>
                  <a:pt x="33799" y="3657047"/>
                </a:cubicBezTo>
                <a:cubicBezTo>
                  <a:pt x="26438" y="3650802"/>
                  <a:pt x="19412" y="3568832"/>
                  <a:pt x="14561" y="3486305"/>
                </a:cubicBezTo>
                <a:lnTo>
                  <a:pt x="12840" y="3453616"/>
                </a:lnTo>
                <a:lnTo>
                  <a:pt x="21095" y="3453948"/>
                </a:lnTo>
                <a:lnTo>
                  <a:pt x="25905" y="3450639"/>
                </a:lnTo>
                <a:lnTo>
                  <a:pt x="27770" y="3466411"/>
                </a:lnTo>
                <a:cubicBezTo>
                  <a:pt x="33262" y="3508951"/>
                  <a:pt x="39263" y="3541509"/>
                  <a:pt x="44951" y="3533479"/>
                </a:cubicBezTo>
                <a:cubicBezTo>
                  <a:pt x="60119" y="3511621"/>
                  <a:pt x="83315" y="3492439"/>
                  <a:pt x="72163" y="3463889"/>
                </a:cubicBezTo>
                <a:cubicBezTo>
                  <a:pt x="67702" y="3451844"/>
                  <a:pt x="70824" y="3410804"/>
                  <a:pt x="36475" y="3443368"/>
                </a:cubicBezTo>
                <a:lnTo>
                  <a:pt x="25905" y="3450639"/>
                </a:lnTo>
                <a:lnTo>
                  <a:pt x="22479" y="3421677"/>
                </a:lnTo>
                <a:cubicBezTo>
                  <a:pt x="19106" y="3391148"/>
                  <a:pt x="16081" y="3360716"/>
                  <a:pt x="13648" y="3339450"/>
                </a:cubicBezTo>
                <a:lnTo>
                  <a:pt x="13062" y="3335036"/>
                </a:lnTo>
                <a:lnTo>
                  <a:pt x="21866" y="3298221"/>
                </a:lnTo>
                <a:cubicBezTo>
                  <a:pt x="52089" y="3197348"/>
                  <a:pt x="110303" y="3084040"/>
                  <a:pt x="175210" y="3078464"/>
                </a:cubicBezTo>
                <a:cubicBezTo>
                  <a:pt x="127925" y="2954896"/>
                  <a:pt x="127925" y="2954896"/>
                  <a:pt x="282273" y="2937945"/>
                </a:cubicBezTo>
                <a:cubicBezTo>
                  <a:pt x="222942" y="2859432"/>
                  <a:pt x="222942" y="2839357"/>
                  <a:pt x="294764" y="2812593"/>
                </a:cubicBezTo>
                <a:cubicBezTo>
                  <a:pt x="363908" y="2786719"/>
                  <a:pt x="440636" y="2778244"/>
                  <a:pt x="504427" y="2738541"/>
                </a:cubicBezTo>
                <a:cubicBezTo>
                  <a:pt x="445542" y="2638170"/>
                  <a:pt x="429038" y="2522185"/>
                  <a:pt x="307254" y="2473116"/>
                </a:cubicBezTo>
                <a:cubicBezTo>
                  <a:pt x="288072" y="2465532"/>
                  <a:pt x="275135" y="2435197"/>
                  <a:pt x="287626" y="2418246"/>
                </a:cubicBezTo>
                <a:cubicBezTo>
                  <a:pt x="331790" y="2355347"/>
                  <a:pt x="268444" y="2234901"/>
                  <a:pt x="405841" y="2221965"/>
                </a:cubicBezTo>
                <a:cubicBezTo>
                  <a:pt x="422793" y="2220181"/>
                  <a:pt x="438406" y="2207690"/>
                  <a:pt x="425023" y="2190292"/>
                </a:cubicBezTo>
                <a:cubicBezTo>
                  <a:pt x="379075" y="2130962"/>
                  <a:pt x="434837" y="2134976"/>
                  <a:pt x="468739" y="2127394"/>
                </a:cubicBezTo>
                <a:cubicBezTo>
                  <a:pt x="509781" y="2118471"/>
                  <a:pt x="556174" y="2144344"/>
                  <a:pt x="594091" y="2112226"/>
                </a:cubicBezTo>
                <a:cubicBezTo>
                  <a:pt x="585170" y="2078323"/>
                  <a:pt x="552160" y="2078769"/>
                  <a:pt x="528963" y="2068063"/>
                </a:cubicBezTo>
                <a:cubicBezTo>
                  <a:pt x="461157" y="2036390"/>
                  <a:pt x="405841" y="1998918"/>
                  <a:pt x="402718" y="1917729"/>
                </a:cubicBezTo>
                <a:cubicBezTo>
                  <a:pt x="400042" y="1852153"/>
                  <a:pt x="392904" y="1794162"/>
                  <a:pt x="486584" y="1774087"/>
                </a:cubicBezTo>
                <a:cubicBezTo>
                  <a:pt x="501304" y="1770965"/>
                  <a:pt x="508888" y="1762489"/>
                  <a:pt x="511565" y="1751337"/>
                </a:cubicBezTo>
                <a:cubicBezTo>
                  <a:pt x="500858" y="1740630"/>
                  <a:pt x="490599" y="1729477"/>
                  <a:pt x="478109" y="1721448"/>
                </a:cubicBezTo>
                <a:cubicBezTo>
                  <a:pt x="436175" y="1695129"/>
                  <a:pt x="421900" y="1656318"/>
                  <a:pt x="409410" y="1615724"/>
                </a:cubicBezTo>
                <a:cubicBezTo>
                  <a:pt x="401380" y="1589851"/>
                  <a:pt x="392012" y="1564424"/>
                  <a:pt x="373722" y="1542118"/>
                </a:cubicBezTo>
                <a:cubicBezTo>
                  <a:pt x="362569" y="1528290"/>
                  <a:pt x="348740" y="1518030"/>
                  <a:pt x="331343" y="1512231"/>
                </a:cubicBezTo>
                <a:cubicBezTo>
                  <a:pt x="316177" y="1506877"/>
                  <a:pt x="311715" y="1499739"/>
                  <a:pt x="321976" y="1486804"/>
                </a:cubicBezTo>
                <a:cubicBezTo>
                  <a:pt x="350972" y="1449777"/>
                  <a:pt x="362569" y="1409182"/>
                  <a:pt x="343388" y="1361897"/>
                </a:cubicBezTo>
                <a:cubicBezTo>
                  <a:pt x="337588" y="1347623"/>
                  <a:pt x="341602" y="1335131"/>
                  <a:pt x="355432" y="1329778"/>
                </a:cubicBezTo>
                <a:cubicBezTo>
                  <a:pt x="412979" y="1307028"/>
                  <a:pt x="427253" y="1254388"/>
                  <a:pt x="451789" y="1209779"/>
                </a:cubicBezTo>
                <a:cubicBezTo>
                  <a:pt x="486584" y="1146434"/>
                  <a:pt x="518256" y="1081751"/>
                  <a:pt x="542344" y="1013052"/>
                </a:cubicBezTo>
                <a:cubicBezTo>
                  <a:pt x="556620" y="972012"/>
                  <a:pt x="570449" y="931417"/>
                  <a:pt x="560635" y="885915"/>
                </a:cubicBezTo>
                <a:cubicBezTo>
                  <a:pt x="558405" y="874764"/>
                  <a:pt x="562419" y="865395"/>
                  <a:pt x="568219" y="856919"/>
                </a:cubicBezTo>
                <a:cubicBezTo>
                  <a:pt x="592754" y="819893"/>
                  <a:pt x="589631" y="780638"/>
                  <a:pt x="570895" y="740043"/>
                </a:cubicBezTo>
                <a:cubicBezTo>
                  <a:pt x="559296" y="715508"/>
                  <a:pt x="560635" y="712385"/>
                  <a:pt x="590077" y="713277"/>
                </a:cubicBezTo>
                <a:cubicBezTo>
                  <a:pt x="649853" y="714616"/>
                  <a:pt x="709184" y="716846"/>
                  <a:pt x="768069" y="709263"/>
                </a:cubicBezTo>
                <a:cubicBezTo>
                  <a:pt x="834090" y="700786"/>
                  <a:pt x="855503" y="681158"/>
                  <a:pt x="805540" y="624505"/>
                </a:cubicBezTo>
                <a:cubicBezTo>
                  <a:pt x="794833" y="612461"/>
                  <a:pt x="785466" y="599078"/>
                  <a:pt x="780559" y="583910"/>
                </a:cubicBezTo>
                <a:cubicBezTo>
                  <a:pt x="776990" y="571866"/>
                  <a:pt x="780113" y="563390"/>
                  <a:pt x="790819" y="557591"/>
                </a:cubicBezTo>
                <a:cubicBezTo>
                  <a:pt x="803310" y="550454"/>
                  <a:pt x="810001" y="560268"/>
                  <a:pt x="817139" y="567404"/>
                </a:cubicBezTo>
                <a:cubicBezTo>
                  <a:pt x="855949" y="605769"/>
                  <a:pt x="904572" y="632089"/>
                  <a:pt x="950966" y="661085"/>
                </a:cubicBezTo>
                <a:cubicBezTo>
                  <a:pt x="1017435" y="703018"/>
                  <a:pt x="1087471" y="740043"/>
                  <a:pt x="1146802" y="790897"/>
                </a:cubicBezTo>
                <a:cubicBezTo>
                  <a:pt x="1161968" y="803835"/>
                  <a:pt x="1186503" y="794021"/>
                  <a:pt x="1188288" y="772161"/>
                </a:cubicBezTo>
                <a:cubicBezTo>
                  <a:pt x="1190072" y="750303"/>
                  <a:pt x="1202116" y="750303"/>
                  <a:pt x="1219960" y="755656"/>
                </a:cubicBezTo>
                <a:cubicBezTo>
                  <a:pt x="1241373" y="761901"/>
                  <a:pt x="1262786" y="768146"/>
                  <a:pt x="1283752" y="775284"/>
                </a:cubicBezTo>
                <a:cubicBezTo>
                  <a:pt x="1305611" y="782868"/>
                  <a:pt x="1315424" y="798927"/>
                  <a:pt x="1317655" y="819002"/>
                </a:cubicBezTo>
                <a:cubicBezTo>
                  <a:pt x="1318101" y="822794"/>
                  <a:pt x="1318213" y="827031"/>
                  <a:pt x="1317209" y="830488"/>
                </a:cubicBezTo>
                <a:lnTo>
                  <a:pt x="1312784" y="834706"/>
                </a:lnTo>
                <a:lnTo>
                  <a:pt x="1307604" y="836392"/>
                </a:lnTo>
                <a:cubicBezTo>
                  <a:pt x="1302209" y="838239"/>
                  <a:pt x="1301818" y="838741"/>
                  <a:pt x="1310071" y="837291"/>
                </a:cubicBezTo>
                <a:lnTo>
                  <a:pt x="1312784" y="834706"/>
                </a:lnTo>
                <a:lnTo>
                  <a:pt x="1335164" y="827421"/>
                </a:lnTo>
                <a:cubicBezTo>
                  <a:pt x="1358695" y="819559"/>
                  <a:pt x="1387691" y="808741"/>
                  <a:pt x="1393044" y="799820"/>
                </a:cubicBezTo>
                <a:cubicBezTo>
                  <a:pt x="1393490" y="798927"/>
                  <a:pt x="1657132" y="863165"/>
                  <a:pt x="1737429" y="903760"/>
                </a:cubicBezTo>
                <a:cubicBezTo>
                  <a:pt x="1787390" y="929187"/>
                  <a:pt x="2773257" y="1331562"/>
                  <a:pt x="4138303" y="1231638"/>
                </a:cubicBezTo>
                <a:cubicBezTo>
                  <a:pt x="4186481" y="1228070"/>
                  <a:pt x="4231982" y="1225838"/>
                  <a:pt x="4278375" y="1224055"/>
                </a:cubicBezTo>
                <a:cubicBezTo>
                  <a:pt x="4688781" y="1205764"/>
                  <a:pt x="5091603" y="1196842"/>
                  <a:pt x="5261564" y="1174984"/>
                </a:cubicBezTo>
                <a:cubicBezTo>
                  <a:pt x="5394500" y="1157586"/>
                  <a:pt x="6074346" y="1010376"/>
                  <a:pt x="6273750" y="885915"/>
                </a:cubicBezTo>
                <a:cubicBezTo>
                  <a:pt x="6477614" y="758332"/>
                  <a:pt x="6669881" y="617367"/>
                  <a:pt x="6861254" y="475956"/>
                </a:cubicBezTo>
                <a:cubicBezTo>
                  <a:pt x="6944228" y="414841"/>
                  <a:pt x="7032555" y="359079"/>
                  <a:pt x="7107498" y="289043"/>
                </a:cubicBezTo>
                <a:cubicBezTo>
                  <a:pt x="7182441" y="218560"/>
                  <a:pt x="7253816" y="145401"/>
                  <a:pt x="7335005" y="80271"/>
                </a:cubicBezTo>
                <a:cubicBezTo>
                  <a:pt x="7358202" y="61535"/>
                  <a:pt x="7381399" y="41461"/>
                  <a:pt x="7415302" y="38338"/>
                </a:cubicBezTo>
                <a:cubicBezTo>
                  <a:pt x="7422886" y="37446"/>
                  <a:pt x="7430915" y="37892"/>
                  <a:pt x="7438499" y="38784"/>
                </a:cubicBezTo>
                <a:cubicBezTo>
                  <a:pt x="7446974" y="39677"/>
                  <a:pt x="7453666" y="44137"/>
                  <a:pt x="7456789" y="51721"/>
                </a:cubicBezTo>
                <a:cubicBezTo>
                  <a:pt x="7459911" y="60197"/>
                  <a:pt x="7454558" y="65104"/>
                  <a:pt x="7448313" y="69564"/>
                </a:cubicBezTo>
                <a:cubicBezTo>
                  <a:pt x="7443852" y="72687"/>
                  <a:pt x="7439392" y="77595"/>
                  <a:pt x="7433593" y="78487"/>
                </a:cubicBezTo>
                <a:cubicBezTo>
                  <a:pt x="7396566" y="83840"/>
                  <a:pt x="7382737" y="111052"/>
                  <a:pt x="7365340" y="135140"/>
                </a:cubicBezTo>
                <a:cubicBezTo>
                  <a:pt x="7357756" y="145401"/>
                  <a:pt x="7349726" y="153430"/>
                  <a:pt x="7363555" y="168151"/>
                </a:cubicBezTo>
                <a:cubicBezTo>
                  <a:pt x="7375599" y="181088"/>
                  <a:pt x="7363109" y="187780"/>
                  <a:pt x="7350619" y="191349"/>
                </a:cubicBezTo>
                <a:cubicBezTo>
                  <a:pt x="7333222" y="196255"/>
                  <a:pt x="7312701" y="195364"/>
                  <a:pt x="7293073" y="211422"/>
                </a:cubicBezTo>
                <a:cubicBezTo>
                  <a:pt x="7366678" y="212761"/>
                  <a:pt x="7397905" y="170382"/>
                  <a:pt x="7431361" y="131125"/>
                </a:cubicBezTo>
                <a:cubicBezTo>
                  <a:pt x="7443852" y="116851"/>
                  <a:pt x="7452328" y="99899"/>
                  <a:pt x="7463034" y="83840"/>
                </a:cubicBezTo>
                <a:cubicBezTo>
                  <a:pt x="7476417" y="64212"/>
                  <a:pt x="7492030" y="63319"/>
                  <a:pt x="7511658" y="80717"/>
                </a:cubicBezTo>
                <a:cubicBezTo>
                  <a:pt x="7529056" y="96330"/>
                  <a:pt x="7537531" y="94993"/>
                  <a:pt x="7543330" y="73579"/>
                </a:cubicBezTo>
                <a:cubicBezTo>
                  <a:pt x="7552253" y="40122"/>
                  <a:pt x="7572773" y="16480"/>
                  <a:pt x="7607569" y="4435"/>
                </a:cubicBezTo>
                <a:cubicBezTo>
                  <a:pt x="7611361" y="3097"/>
                  <a:pt x="7615598" y="978"/>
                  <a:pt x="7619780" y="253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82F165-EE1A-6AB1-17B2-8B7BBB3B34D0}"/>
              </a:ext>
            </a:extLst>
          </p:cNvPr>
          <p:cNvSpPr txBox="1"/>
          <p:nvPr/>
        </p:nvSpPr>
        <p:spPr>
          <a:xfrm>
            <a:off x="2969269" y="6143336"/>
            <a:ext cx="5987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 </a:t>
            </a:r>
            <a:r>
              <a:rPr lang="cy-GB" sz="3600" dirty="0"/>
              <a:t>i fyny’r bryn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48078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A05085-B774-2780-74F0-653EE03786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7343" y="1149220"/>
            <a:ext cx="4329793" cy="47936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F088FC-C38E-6D1C-2B6A-868347FEA9DC}"/>
              </a:ext>
            </a:extLst>
          </p:cNvPr>
          <p:cNvSpPr txBox="1"/>
          <p:nvPr/>
        </p:nvSpPr>
        <p:spPr>
          <a:xfrm>
            <a:off x="2607762" y="5349751"/>
            <a:ext cx="7333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 </a:t>
            </a:r>
            <a:r>
              <a:rPr lang="cy-GB" sz="5400" dirty="0"/>
              <a:t>o gwmpas y </a:t>
            </a:r>
            <a:r>
              <a:rPr lang="cy-GB" sz="5400" dirty="0" err="1"/>
              <a:t>cylchfan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79913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8236FB-5604-E056-4907-EDDE9649C1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938" y="1479076"/>
            <a:ext cx="5791199" cy="36951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BF8148-DEDB-D165-9E13-9C84FDB30FF2}"/>
              </a:ext>
            </a:extLst>
          </p:cNvPr>
          <p:cNvSpPr txBox="1"/>
          <p:nvPr/>
        </p:nvSpPr>
        <p:spPr>
          <a:xfrm>
            <a:off x="3734938" y="5692937"/>
            <a:ext cx="59871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/>
              <a:t>dros y bont</a:t>
            </a:r>
          </a:p>
        </p:txBody>
      </p:sp>
    </p:spTree>
    <p:extLst>
      <p:ext uri="{BB962C8B-B14F-4D97-AF65-F5344CB8AC3E}">
        <p14:creationId xmlns:p14="http://schemas.microsoft.com/office/powerpoint/2010/main" val="350223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7C6411-6BB2-148C-FE23-79E19117B9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1686" y="72393"/>
            <a:ext cx="6074228" cy="58348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55AF67-4F9D-44D0-F98C-B1098DA2F5EC}"/>
              </a:ext>
            </a:extLst>
          </p:cNvPr>
          <p:cNvSpPr txBox="1"/>
          <p:nvPr/>
        </p:nvSpPr>
        <p:spPr>
          <a:xfrm>
            <a:off x="2740542" y="6061962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600" dirty="0"/>
              <a:t>yn syth ymlaen</a:t>
            </a:r>
          </a:p>
        </p:txBody>
      </p:sp>
    </p:spTree>
    <p:extLst>
      <p:ext uri="{BB962C8B-B14F-4D97-AF65-F5344CB8AC3E}">
        <p14:creationId xmlns:p14="http://schemas.microsoft.com/office/powerpoint/2010/main" val="12886324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5A5594-763B-7BF5-AD71-EF42B83AB897}"/>
              </a:ext>
            </a:extLst>
          </p:cNvPr>
          <p:cNvSpPr txBox="1"/>
          <p:nvPr/>
        </p:nvSpPr>
        <p:spPr>
          <a:xfrm>
            <a:off x="838200" y="647593"/>
            <a:ext cx="4467792" cy="306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Aeth e....</a:t>
            </a:r>
          </a:p>
        </p:txBody>
      </p:sp>
      <p:pic>
        <p:nvPicPr>
          <p:cNvPr id="4" name="Picture 3" descr="A cartoon of a child&#10;&#10;AI-generated content may be incorrect.">
            <a:extLst>
              <a:ext uri="{FF2B5EF4-FFF2-40B4-BE49-F238E27FC236}">
                <a16:creationId xmlns:a16="http://schemas.microsoft.com/office/drawing/2014/main" id="{3C501770-C147-9A95-9C21-B07F3292F7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2" r="694"/>
          <a:stretch/>
        </p:blipFill>
        <p:spPr>
          <a:xfrm>
            <a:off x="6242646" y="1374798"/>
            <a:ext cx="4070358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01116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0D2700-3BBD-A727-41ED-D1BB716E8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2E3FA81-C2B7-CBE5-5900-EEAFD92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6512C4A1-2C76-B7D6-95DF-A5EB336A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FCCAB71-B556-3EFD-A16D-2A36150D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298F72-D3F4-1FE0-7A52-20A8C65B6578}"/>
              </a:ext>
            </a:extLst>
          </p:cNvPr>
          <p:cNvSpPr txBox="1"/>
          <p:nvPr/>
        </p:nvSpPr>
        <p:spPr>
          <a:xfrm>
            <a:off x="838200" y="647593"/>
            <a:ext cx="4467792" cy="306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Aeth</a:t>
            </a: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hi....</a:t>
            </a:r>
          </a:p>
        </p:txBody>
      </p:sp>
      <p:pic>
        <p:nvPicPr>
          <p:cNvPr id="5" name="Picture 4" descr="A cartoon of a child&#10;&#10;AI-generated content may be incorrect.">
            <a:extLst>
              <a:ext uri="{FF2B5EF4-FFF2-40B4-BE49-F238E27FC236}">
                <a16:creationId xmlns:a16="http://schemas.microsoft.com/office/drawing/2014/main" id="{9703D9B5-5B3B-01CB-805E-1936C1760A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97960" y="1404257"/>
            <a:ext cx="181094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058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F3DA3B-C42F-35F5-118E-E13285835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5114766-6C41-AA06-B636-8799FE75D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D732F52-A786-FB34-BEC3-DF4DBA050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364A198-0B1B-3D7B-7ECE-3825E4517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63A424-BEB7-3B4C-9024-3EC5748C57AA}"/>
              </a:ext>
            </a:extLst>
          </p:cNvPr>
          <p:cNvSpPr txBox="1"/>
          <p:nvPr/>
        </p:nvSpPr>
        <p:spPr>
          <a:xfrm>
            <a:off x="838200" y="647593"/>
            <a:ext cx="4467792" cy="306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Aeth</a:t>
            </a: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Tom</a:t>
            </a:r>
          </a:p>
        </p:txBody>
      </p:sp>
      <p:pic>
        <p:nvPicPr>
          <p:cNvPr id="5" name="Picture 4" descr="A cartoon of a child&#10;&#10;AI-generated content may be incorrect.">
            <a:extLst>
              <a:ext uri="{FF2B5EF4-FFF2-40B4-BE49-F238E27FC236}">
                <a16:creationId xmlns:a16="http://schemas.microsoft.com/office/drawing/2014/main" id="{11639747-86AE-9F5D-5AF6-ED108287AF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85402" y="1295398"/>
            <a:ext cx="2998611" cy="462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33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F8A40A-3DEF-E197-05D4-99703CA9B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475ECA4-9C98-65E5-EA14-F103FD0A4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682BDDF6-8ED6-8024-0E2E-C49BC91E1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372C1C5-E1D3-D81F-FDCC-E212A21D4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17F121-F49A-DD68-9284-72CC02923AE0}"/>
              </a:ext>
            </a:extLst>
          </p:cNvPr>
          <p:cNvSpPr txBox="1"/>
          <p:nvPr/>
        </p:nvSpPr>
        <p:spPr>
          <a:xfrm>
            <a:off x="838200" y="647593"/>
            <a:ext cx="4467792" cy="306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Aeth</a:t>
            </a: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Gwen </a:t>
            </a:r>
            <a:endParaRPr lang="en-US" sz="6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cartoon of a child&#10;&#10;AI-generated content may be incorrect.">
            <a:extLst>
              <a:ext uri="{FF2B5EF4-FFF2-40B4-BE49-F238E27FC236}">
                <a16:creationId xmlns:a16="http://schemas.microsoft.com/office/drawing/2014/main" id="{B37BAC82-EBF9-9FFD-AE72-107A3DD57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71244" y="1738541"/>
            <a:ext cx="1998913" cy="306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1814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9290D-3937-1578-7147-55ABCD80A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child&#10;&#10;AI-generated content may be incorrect.">
            <a:extLst>
              <a:ext uri="{FF2B5EF4-FFF2-40B4-BE49-F238E27FC236}">
                <a16:creationId xmlns:a16="http://schemas.microsoft.com/office/drawing/2014/main" id="{EBE60672-3C39-4426-237A-B322C49D2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2" r="694"/>
          <a:stretch/>
        </p:blipFill>
        <p:spPr>
          <a:xfrm>
            <a:off x="1291505" y="337734"/>
            <a:ext cx="2902444" cy="2929573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9363E4-CA34-41B3-BA0A-DEC4DF65240B}"/>
              </a:ext>
            </a:extLst>
          </p:cNvPr>
          <p:cNvSpPr txBox="1"/>
          <p:nvPr/>
        </p:nvSpPr>
        <p:spPr>
          <a:xfrm>
            <a:off x="3746809" y="5051503"/>
            <a:ext cx="85864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e i’r dde.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5497BF-0DB8-2C4D-97B1-C71447479736}"/>
              </a:ext>
            </a:extLst>
          </p:cNvPr>
          <p:cNvSpPr txBox="1"/>
          <p:nvPr/>
        </p:nvSpPr>
        <p:spPr>
          <a:xfrm>
            <a:off x="1996068" y="3632949"/>
            <a:ext cx="3077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211C67-7274-BDEC-1133-B4836E49E25F}"/>
              </a:ext>
            </a:extLst>
          </p:cNvPr>
          <p:cNvSpPr txBox="1"/>
          <p:nvPr/>
        </p:nvSpPr>
        <p:spPr>
          <a:xfrm>
            <a:off x="7118197" y="3626193"/>
            <a:ext cx="383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i’r dde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DADBD6-62B1-F961-44FB-89682C5AAD91}"/>
              </a:ext>
            </a:extLst>
          </p:cNvPr>
          <p:cNvSpPr txBox="1"/>
          <p:nvPr/>
        </p:nvSpPr>
        <p:spPr>
          <a:xfrm>
            <a:off x="4988979" y="2471203"/>
            <a:ext cx="1436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/>
              <a:t>+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0B885D7-BB3F-BB2F-9708-898E385435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3215" y="1233820"/>
            <a:ext cx="2333625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67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BDDD5-6F85-C5CB-9BBE-1CD22C44B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650" y="5022834"/>
            <a:ext cx="10515600" cy="1325563"/>
          </a:xfrm>
        </p:spPr>
        <p:txBody>
          <a:bodyPr/>
          <a:lstStyle/>
          <a:p>
            <a:r>
              <a:rPr lang="cy-GB" dirty="0"/>
              <a:t>Aeth hi i’r chwith.</a:t>
            </a:r>
          </a:p>
        </p:txBody>
      </p:sp>
      <p:pic>
        <p:nvPicPr>
          <p:cNvPr id="3" name="Picture 2" descr="A cartoon of a child&#10;&#10;AI-generated content may be incorrect.">
            <a:extLst>
              <a:ext uri="{FF2B5EF4-FFF2-40B4-BE49-F238E27FC236}">
                <a16:creationId xmlns:a16="http://schemas.microsoft.com/office/drawing/2014/main" id="{8D769418-889F-5217-446B-C318AD21E8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97882" y="824393"/>
            <a:ext cx="1810941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915B13-E504-9596-09F1-B420F8DBBC50}"/>
              </a:ext>
            </a:extLst>
          </p:cNvPr>
          <p:cNvSpPr txBox="1"/>
          <p:nvPr/>
        </p:nvSpPr>
        <p:spPr>
          <a:xfrm>
            <a:off x="4841535" y="2929954"/>
            <a:ext cx="1436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/>
              <a:t>+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BF325-87AD-4D05-8B97-0FF997D3031C}"/>
              </a:ext>
            </a:extLst>
          </p:cNvPr>
          <p:cNvSpPr txBox="1"/>
          <p:nvPr/>
        </p:nvSpPr>
        <p:spPr>
          <a:xfrm>
            <a:off x="1239967" y="4253393"/>
            <a:ext cx="3077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hi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796A2E-FC84-5D54-9DBD-1A4DB9E54046}"/>
              </a:ext>
            </a:extLst>
          </p:cNvPr>
          <p:cNvSpPr txBox="1"/>
          <p:nvPr/>
        </p:nvSpPr>
        <p:spPr>
          <a:xfrm>
            <a:off x="7263852" y="4253393"/>
            <a:ext cx="383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i’r chwith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2AFDD8-8A80-F9CE-0888-03CAF9EC73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863" y="2165830"/>
            <a:ext cx="25146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57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B4EAC-2618-8850-64A7-592DAE439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3298-8DC5-4A0C-9FD0-E2E5761CC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650" y="5022834"/>
            <a:ext cx="10515600" cy="1325563"/>
          </a:xfrm>
        </p:spPr>
        <p:txBody>
          <a:bodyPr/>
          <a:lstStyle/>
          <a:p>
            <a:r>
              <a:rPr lang="cy-GB" dirty="0"/>
              <a:t>Aeth Tom dros y bont.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82F92-E3A4-F532-9B5E-F101DDFB22C6}"/>
              </a:ext>
            </a:extLst>
          </p:cNvPr>
          <p:cNvSpPr txBox="1"/>
          <p:nvPr/>
        </p:nvSpPr>
        <p:spPr>
          <a:xfrm>
            <a:off x="4841535" y="2929954"/>
            <a:ext cx="1436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/>
              <a:t>+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43AB8-E9D2-4A01-B7F3-CB95D33F8B70}"/>
              </a:ext>
            </a:extLst>
          </p:cNvPr>
          <p:cNvSpPr txBox="1"/>
          <p:nvPr/>
        </p:nvSpPr>
        <p:spPr>
          <a:xfrm>
            <a:off x="1239967" y="4253393"/>
            <a:ext cx="3077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Tom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45C9E3-54DD-4E0D-249D-3CC303799FA6}"/>
              </a:ext>
            </a:extLst>
          </p:cNvPr>
          <p:cNvSpPr txBox="1"/>
          <p:nvPr/>
        </p:nvSpPr>
        <p:spPr>
          <a:xfrm>
            <a:off x="7263852" y="4253393"/>
            <a:ext cx="383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 dros y bont </a:t>
            </a:r>
          </a:p>
        </p:txBody>
      </p:sp>
      <p:pic>
        <p:nvPicPr>
          <p:cNvPr id="4" name="Picture 3" descr="A cartoon of a child&#10;&#10;AI-generated content may be incorrect.">
            <a:extLst>
              <a:ext uri="{FF2B5EF4-FFF2-40B4-BE49-F238E27FC236}">
                <a16:creationId xmlns:a16="http://schemas.microsoft.com/office/drawing/2014/main" id="{C0262852-93A4-AD70-733F-2C1740630F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8049"/>
          <a:stretch/>
        </p:blipFill>
        <p:spPr>
          <a:xfrm>
            <a:off x="1535925" y="1324804"/>
            <a:ext cx="1816725" cy="2577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CD555E-F571-F3C0-15FB-1ECB6719F3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4321" y="1721756"/>
            <a:ext cx="3967712" cy="2531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0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0486A-4B72-30BC-07CC-8409D5ACE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0AF00-29E8-F6DD-BD3F-1B65C7459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650" y="5022834"/>
            <a:ext cx="10515600" cy="1325563"/>
          </a:xfrm>
        </p:spPr>
        <p:txBody>
          <a:bodyPr/>
          <a:lstStyle/>
          <a:p>
            <a:r>
              <a:rPr lang="cy-GB" dirty="0"/>
              <a:t>Aeth Gwen i lawr y bryn.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6AF9AD-9518-3122-A147-618864FFEB3E}"/>
              </a:ext>
            </a:extLst>
          </p:cNvPr>
          <p:cNvSpPr txBox="1"/>
          <p:nvPr/>
        </p:nvSpPr>
        <p:spPr>
          <a:xfrm>
            <a:off x="4841535" y="2929954"/>
            <a:ext cx="1436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/>
              <a:t>+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657623-125C-8D0A-9007-698CCCFA502F}"/>
              </a:ext>
            </a:extLst>
          </p:cNvPr>
          <p:cNvSpPr txBox="1"/>
          <p:nvPr/>
        </p:nvSpPr>
        <p:spPr>
          <a:xfrm>
            <a:off x="1239967" y="4253393"/>
            <a:ext cx="3077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Gwen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9E386A-6870-55CE-FD19-919ADA62768A}"/>
              </a:ext>
            </a:extLst>
          </p:cNvPr>
          <p:cNvSpPr txBox="1"/>
          <p:nvPr/>
        </p:nvSpPr>
        <p:spPr>
          <a:xfrm>
            <a:off x="7263852" y="4253393"/>
            <a:ext cx="383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 i lawr y bryn</a:t>
            </a:r>
          </a:p>
        </p:txBody>
      </p:sp>
      <p:pic>
        <p:nvPicPr>
          <p:cNvPr id="3" name="Picture 2" descr="A cartoon of a child&#10;&#10;AI-generated content may be incorrect.">
            <a:extLst>
              <a:ext uri="{FF2B5EF4-FFF2-40B4-BE49-F238E27FC236}">
                <a16:creationId xmlns:a16="http://schemas.microsoft.com/office/drawing/2014/main" id="{5F21A7BA-0067-0FE8-8B0C-F82308E5B6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81250" y="808131"/>
            <a:ext cx="1998913" cy="306054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F22416-7B61-5E9B-E85F-022A8E1CEE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8042" y="1179609"/>
            <a:ext cx="3784094" cy="268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32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child&#10;&#10;AI-generated content may be incorrect.">
            <a:extLst>
              <a:ext uri="{FF2B5EF4-FFF2-40B4-BE49-F238E27FC236}">
                <a16:creationId xmlns:a16="http://schemas.microsoft.com/office/drawing/2014/main" id="{50DBAF18-763A-969B-66BD-BEAD082EE5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2" r="694"/>
          <a:stretch/>
        </p:blipFill>
        <p:spPr>
          <a:xfrm>
            <a:off x="1291505" y="337734"/>
            <a:ext cx="2902444" cy="2929573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CB6A5AD-93AD-7EF7-5EC2-B6C98BE953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239" y="186900"/>
            <a:ext cx="3375110" cy="3242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719115-F20F-8AEA-01D6-665FB2B0B7DB}"/>
              </a:ext>
            </a:extLst>
          </p:cNvPr>
          <p:cNvSpPr txBox="1"/>
          <p:nvPr/>
        </p:nvSpPr>
        <p:spPr>
          <a:xfrm>
            <a:off x="2999677" y="5129561"/>
            <a:ext cx="85864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</a:t>
            </a:r>
            <a:r>
              <a:rPr lang="cy-GB" sz="4400" dirty="0" err="1"/>
              <a:t>e’n</a:t>
            </a:r>
            <a:r>
              <a:rPr lang="cy-GB" sz="4400" dirty="0"/>
              <a:t> syth ymlaen.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46D2AC-D773-B6B3-868C-B197E5C9A6AD}"/>
              </a:ext>
            </a:extLst>
          </p:cNvPr>
          <p:cNvSpPr txBox="1"/>
          <p:nvPr/>
        </p:nvSpPr>
        <p:spPr>
          <a:xfrm>
            <a:off x="1996068" y="3632949"/>
            <a:ext cx="3077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Aeth 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C1F2A9-1D8D-68BF-68D6-362962382E2D}"/>
              </a:ext>
            </a:extLst>
          </p:cNvPr>
          <p:cNvSpPr txBox="1"/>
          <p:nvPr/>
        </p:nvSpPr>
        <p:spPr>
          <a:xfrm>
            <a:off x="6484612" y="3632948"/>
            <a:ext cx="383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yn syth ymlaen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6039DE-BF44-9C63-A28C-96AEA0F69E81}"/>
              </a:ext>
            </a:extLst>
          </p:cNvPr>
          <p:cNvSpPr txBox="1"/>
          <p:nvPr/>
        </p:nvSpPr>
        <p:spPr>
          <a:xfrm>
            <a:off x="4988979" y="2471203"/>
            <a:ext cx="1436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/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94885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9289E-664F-509C-16FB-78E59626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cy-GB" sz="6000" dirty="0"/>
              <a:t>Chwaraewch gêm dis </a:t>
            </a:r>
          </a:p>
        </p:txBody>
      </p:sp>
      <p:sp>
        <p:nvSpPr>
          <p:cNvPr id="1040" name="Freeform: Shape 103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2" name="Freeform: Shape 10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Rolling Dice - App on the Amazon Appstore">
            <a:extLst>
              <a:ext uri="{FF2B5EF4-FFF2-40B4-BE49-F238E27FC236}">
                <a16:creationId xmlns:a16="http://schemas.microsoft.com/office/drawing/2014/main" id="{71539CC8-1869-00D0-7D3D-BD1BEBB86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82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F76F-F12B-354C-3663-E12BFF564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F6C92A-6D6A-F24C-00DE-8563340F94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3714" y="91756"/>
            <a:ext cx="7130143" cy="662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2183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16851F1-234F-8E76-42E9-E7DB0FB56FE1}"/>
              </a:ext>
            </a:extLst>
          </p:cNvPr>
          <p:cNvSpPr txBox="1"/>
          <p:nvPr/>
        </p:nvSpPr>
        <p:spPr>
          <a:xfrm>
            <a:off x="840231" y="726447"/>
            <a:ext cx="3455821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 err="1">
                <a:effectLst/>
              </a:rPr>
              <a:t>Hoffwn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i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i</a:t>
            </a:r>
            <a:r>
              <a:rPr lang="en-US" sz="2000" b="0" i="0" dirty="0">
                <a:effectLst/>
              </a:rPr>
              <a:t> chi</a:t>
            </a:r>
            <a:r>
              <a:rPr lang="en-US" sz="2000" dirty="0"/>
              <a:t> </a:t>
            </a:r>
            <a:r>
              <a:rPr lang="en-US" sz="2000" dirty="0" err="1"/>
              <a:t>fynd</a:t>
            </a:r>
            <a:r>
              <a:rPr lang="en-US" sz="2000" dirty="0"/>
              <a:t> o </a:t>
            </a:r>
            <a:r>
              <a:rPr lang="en-US" sz="2000" dirty="0" err="1"/>
              <a:t>gwmpas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. </a:t>
            </a: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 err="1">
                <a:effectLst/>
              </a:rPr>
              <a:t>Sganiwch</a:t>
            </a:r>
            <a:r>
              <a:rPr lang="en-US" sz="2000" b="0" i="0" dirty="0">
                <a:effectLst/>
              </a:rPr>
              <a:t> y cod </a:t>
            </a:r>
            <a:r>
              <a:rPr lang="en-US" sz="2000" b="0" i="0" dirty="0" err="1">
                <a:effectLst/>
              </a:rPr>
              <a:t>ddefnyddio'ch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ffôn</a:t>
            </a: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Gwyliwch</a:t>
            </a:r>
            <a:r>
              <a:rPr lang="en-US" sz="2000" dirty="0"/>
              <a:t> y </a:t>
            </a:r>
            <a:r>
              <a:rPr lang="en-US" sz="2000" dirty="0" err="1"/>
              <a:t>fideo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ofalus</a:t>
            </a:r>
            <a:r>
              <a:rPr lang="en-US" sz="2000" dirty="0"/>
              <a:t>.</a:t>
            </a: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 err="1">
                <a:effectLst/>
              </a:rPr>
              <a:t>Ysgrifennwch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frawddeg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esbonio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i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ble</a:t>
            </a:r>
            <a:r>
              <a:rPr lang="en-US" sz="2000" b="0" i="0" dirty="0">
                <a:effectLst/>
              </a:rPr>
              <a:t> </a:t>
            </a:r>
            <a:r>
              <a:rPr lang="en-US" sz="2000" b="0" i="0" dirty="0" err="1">
                <a:effectLst/>
              </a:rPr>
              <a:t>aeth</a:t>
            </a:r>
            <a:r>
              <a:rPr lang="en-US" sz="2000" b="0" i="0" dirty="0">
                <a:effectLst/>
              </a:rPr>
              <a:t> e.</a:t>
            </a:r>
            <a:endParaRPr lang="en-US" sz="20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31361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A84690A-217D-9CDC-4A2A-3E587504BC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315782"/>
              </p:ext>
            </p:extLst>
          </p:nvPr>
        </p:nvGraphicFramePr>
        <p:xfrm>
          <a:off x="1502229" y="649718"/>
          <a:ext cx="8577942" cy="4389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577942">
                  <a:extLst>
                    <a:ext uri="{9D8B030D-6E8A-4147-A177-3AD203B41FA5}">
                      <a16:colId xmlns:a16="http://schemas.microsoft.com/office/drawing/2014/main" val="2773194338"/>
                    </a:ext>
                  </a:extLst>
                </a:gridCol>
              </a:tblGrid>
              <a:tr h="852511">
                <a:tc>
                  <a:txBody>
                    <a:bodyPr/>
                    <a:lstStyle/>
                    <a:p>
                      <a:pPr algn="l"/>
                      <a:r>
                        <a:rPr lang="cy-GB" sz="3600" kern="100" dirty="0">
                          <a:solidFill>
                            <a:srgbClr val="FF0000"/>
                          </a:solidFill>
                          <a:effectLst/>
                        </a:rPr>
                        <a:t>Y cyntaf</a:t>
                      </a:r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,  aeth e i’r chwith. 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rgbClr val="FF0000"/>
                          </a:solidFill>
                          <a:effectLst/>
                        </a:rPr>
                        <a:t>Wedyn</a:t>
                      </a:r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, aeth e i’r chwith </a:t>
                      </a:r>
                      <a:r>
                        <a:rPr lang="cy-GB" sz="3600" kern="100" dirty="0">
                          <a:solidFill>
                            <a:srgbClr val="FF0000"/>
                          </a:solidFill>
                          <a:effectLst/>
                        </a:rPr>
                        <a:t>eto</a:t>
                      </a:r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 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rgbClr val="FF0000"/>
                          </a:solidFill>
                          <a:effectLst/>
                        </a:rPr>
                        <a:t>Yna, </a:t>
                      </a:r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i’r chwith.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i lawr y bryn. 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i’r chwith ar ôl y goleuadau.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 syth ymlaen. 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 o gwmpas y cylch fan.  </a:t>
                      </a:r>
                    </a:p>
                    <a:p>
                      <a:pPr algn="l"/>
                      <a:r>
                        <a:rPr lang="cy-GB" sz="36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Aeth e i le gwag. </a:t>
                      </a:r>
                      <a:endParaRPr lang="cy-GB" sz="3600" kern="100" dirty="0">
                        <a:solidFill>
                          <a:sysClr val="windowText" lastClr="0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6460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83372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6F474F-49A4-B253-EF06-8088896BD5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825" y="571500"/>
            <a:ext cx="737235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69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9638F-C109-0C6F-3DE2-07C629D3EE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3437"/>
            <a:ext cx="9144000" cy="2387600"/>
          </a:xfrm>
        </p:spPr>
        <p:txBody>
          <a:bodyPr>
            <a:normAutofit/>
          </a:bodyPr>
          <a:lstStyle/>
          <a:p>
            <a:r>
              <a:rPr lang="cy-GB" sz="4800" dirty="0"/>
              <a:t>Beth oeddech chi hoff rhan o’r wers?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5F8DFB-577D-9178-2E2D-64F5965BB2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cy-GB" sz="4400" dirty="0"/>
              <a:t>Beth ydych chi wedi dysgu heddiw?</a:t>
            </a:r>
          </a:p>
        </p:txBody>
      </p:sp>
    </p:spTree>
    <p:extLst>
      <p:ext uri="{BB962C8B-B14F-4D97-AF65-F5344CB8AC3E}">
        <p14:creationId xmlns:p14="http://schemas.microsoft.com/office/powerpoint/2010/main" val="42619889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yellow and green hand shaped objects&#10;&#10;AI-generated content may be incorrect.">
            <a:extLst>
              <a:ext uri="{FF2B5EF4-FFF2-40B4-BE49-F238E27FC236}">
                <a16:creationId xmlns:a16="http://schemas.microsoft.com/office/drawing/2014/main" id="{30884833-9B5B-FC90-DBDD-4B6CA9BA6F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8590" y="1676401"/>
            <a:ext cx="12014288" cy="427808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10C66E8E-8ACF-B674-65C2-7F6953FE7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943" y="382713"/>
            <a:ext cx="10515600" cy="1325563"/>
          </a:xfrm>
        </p:spPr>
        <p:txBody>
          <a:bodyPr/>
          <a:lstStyle/>
          <a:p>
            <a:r>
              <a:rPr lang="cy-GB" dirty="0"/>
              <a:t>Dangoswch eich bodiau i fi </a:t>
            </a:r>
            <a:br>
              <a:rPr lang="cy-GB" dirty="0"/>
            </a:b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0FF3B0-727F-218F-EB58-D8162DF4DE60}"/>
              </a:ext>
            </a:extLst>
          </p:cNvPr>
          <p:cNvSpPr txBox="1"/>
          <p:nvPr/>
        </p:nvSpPr>
        <p:spPr>
          <a:xfrm>
            <a:off x="8768124" y="5849035"/>
            <a:ext cx="3429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Bodiau i lawr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F1C883-06A5-97D1-5DC7-C24E81B909E6}"/>
              </a:ext>
            </a:extLst>
          </p:cNvPr>
          <p:cNvSpPr txBox="1"/>
          <p:nvPr/>
        </p:nvSpPr>
        <p:spPr>
          <a:xfrm>
            <a:off x="4713515" y="5954486"/>
            <a:ext cx="3918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Bodiau yn y canol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D82A9F-0BAA-E81D-052D-28AC7E4BCD15}"/>
              </a:ext>
            </a:extLst>
          </p:cNvPr>
          <p:cNvSpPr txBox="1"/>
          <p:nvPr/>
        </p:nvSpPr>
        <p:spPr>
          <a:xfrm>
            <a:off x="892629" y="6106886"/>
            <a:ext cx="3429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Bodiau i fyny </a:t>
            </a:r>
          </a:p>
        </p:txBody>
      </p:sp>
    </p:spTree>
    <p:extLst>
      <p:ext uri="{BB962C8B-B14F-4D97-AF65-F5344CB8AC3E}">
        <p14:creationId xmlns:p14="http://schemas.microsoft.com/office/powerpoint/2010/main" val="1660691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1141</TotalTime>
  <Words>558</Words>
  <Application>Microsoft Office PowerPoint</Application>
  <PresentationFormat>Widescreen</PresentationFormat>
  <Paragraphs>128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Aptos</vt:lpstr>
      <vt:lpstr>Aptos Display</vt:lpstr>
      <vt:lpstr>Arial</vt:lpstr>
      <vt:lpstr>Calibri</vt:lpstr>
      <vt:lpstr>Roboto</vt:lpstr>
      <vt:lpstr>Office Theme</vt:lpstr>
      <vt:lpstr>PowerPoint Presentation</vt:lpstr>
      <vt:lpstr>Nod y wers heddiw ydy defnyddio’r patrwm iaith ‘aeth’ i ddisgrifio teithiau yn y trydydd person. </vt:lpstr>
      <vt:lpstr>Adolygu geirfa o’r wers ddiwethaf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Aeth hi i’r chwith.</vt:lpstr>
      <vt:lpstr>Aeth Tom dros y bont.</vt:lpstr>
      <vt:lpstr>Aeth Gwen i lawr y bryn.</vt:lpstr>
      <vt:lpstr>PowerPoint Presentation</vt:lpstr>
      <vt:lpstr>Chwaraewch gêm dis </vt:lpstr>
      <vt:lpstr>PowerPoint Presentation</vt:lpstr>
      <vt:lpstr>PowerPoint Presentation</vt:lpstr>
      <vt:lpstr>PowerPoint Presentation</vt:lpstr>
      <vt:lpstr>PowerPoint Presentation</vt:lpstr>
      <vt:lpstr>Beth oeddech chi hoff rhan o’r wers? </vt:lpstr>
      <vt:lpstr>Dangoswch eich bodiau i fi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 Young (Hay-on-Wye CP School)</dc:creator>
  <cp:lastModifiedBy>K Young (Hay-on-Wye CP School)</cp:lastModifiedBy>
  <cp:revision>3</cp:revision>
  <cp:lastPrinted>2025-03-26T15:22:49Z</cp:lastPrinted>
  <dcterms:created xsi:type="dcterms:W3CDTF">2025-03-25T12:01:38Z</dcterms:created>
  <dcterms:modified xsi:type="dcterms:W3CDTF">2025-03-26T22:44:08Z</dcterms:modified>
</cp:coreProperties>
</file>