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26"/>
  </p:notesMasterIdLst>
  <p:sldIdLst>
    <p:sldId id="258" r:id="rId6"/>
    <p:sldId id="263" r:id="rId7"/>
    <p:sldId id="279" r:id="rId8"/>
    <p:sldId id="280" r:id="rId9"/>
    <p:sldId id="281" r:id="rId10"/>
    <p:sldId id="282" r:id="rId11"/>
    <p:sldId id="283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95" r:id="rId24"/>
    <p:sldId id="29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4" autoAdjust="0"/>
    <p:restoredTop sz="83314" autoAdjust="0"/>
  </p:normalViewPr>
  <p:slideViewPr>
    <p:cSldViewPr snapToGrid="0" snapToObjects="1">
      <p:cViewPr varScale="1">
        <p:scale>
          <a:sx n="111" d="100"/>
          <a:sy n="111" d="100"/>
        </p:scale>
        <p:origin x="4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0CBCF403-BBB9-422E-851D-47A336B55825}"/>
    <pc:docChg chg="undo custSel addSld modSld sldOrd">
      <pc:chgData name="Mohamed Asim" userId="463e8671-0eec-4074-8616-21d10d9d1eab" providerId="ADAL" clId="{0CBCF403-BBB9-422E-851D-47A336B55825}" dt="2023-10-17T18:53:32.003" v="2244" actId="20577"/>
      <pc:docMkLst>
        <pc:docMk/>
      </pc:docMkLst>
      <pc:sldChg chg="modSp mod">
        <pc:chgData name="Mohamed Asim" userId="463e8671-0eec-4074-8616-21d10d9d1eab" providerId="ADAL" clId="{0CBCF403-BBB9-422E-851D-47A336B55825}" dt="2023-10-17T18:03:22.719" v="51" actId="20577"/>
        <pc:sldMkLst>
          <pc:docMk/>
          <pc:sldMk cId="1720888879" sldId="258"/>
        </pc:sldMkLst>
      </pc:sldChg>
      <pc:sldChg chg="modSp mod ord">
        <pc:chgData name="Mohamed Asim" userId="463e8671-0eec-4074-8616-21d10d9d1eab" providerId="ADAL" clId="{0CBCF403-BBB9-422E-851D-47A336B55825}" dt="2023-10-17T18:12:25.860" v="726" actId="20577"/>
        <pc:sldMkLst>
          <pc:docMk/>
          <pc:sldMk cId="675937917" sldId="263"/>
        </pc:sldMkLst>
      </pc:sldChg>
      <pc:sldChg chg="modSp mod">
        <pc:chgData name="Mohamed Asim" userId="463e8671-0eec-4074-8616-21d10d9d1eab" providerId="ADAL" clId="{0CBCF403-BBB9-422E-851D-47A336B55825}" dt="2023-10-17T18:07:07.430" v="524" actId="20577"/>
        <pc:sldMkLst>
          <pc:docMk/>
          <pc:sldMk cId="1116631375" sldId="264"/>
        </pc:sldMkLst>
      </pc:sldChg>
      <pc:sldChg chg="addSp delSp modSp new mod setBg">
        <pc:chgData name="Mohamed Asim" userId="463e8671-0eec-4074-8616-21d10d9d1eab" providerId="ADAL" clId="{0CBCF403-BBB9-422E-851D-47A336B55825}" dt="2023-10-17T18:14:11.346" v="760" actId="26606"/>
        <pc:sldMkLst>
          <pc:docMk/>
          <pc:sldMk cId="3116902116" sldId="265"/>
        </pc:sldMkLst>
      </pc:sldChg>
      <pc:sldChg chg="addSp delSp modSp new mod">
        <pc:chgData name="Mohamed Asim" userId="463e8671-0eec-4074-8616-21d10d9d1eab" providerId="ADAL" clId="{0CBCF403-BBB9-422E-851D-47A336B55825}" dt="2023-10-17T18:49:59.548" v="2205" actId="20577"/>
        <pc:sldMkLst>
          <pc:docMk/>
          <pc:sldMk cId="1389466257" sldId="266"/>
        </pc:sldMkLst>
      </pc:sldChg>
      <pc:sldChg chg="addSp delSp modSp new mod setBg">
        <pc:chgData name="Mohamed Asim" userId="463e8671-0eec-4074-8616-21d10d9d1eab" providerId="ADAL" clId="{0CBCF403-BBB9-422E-851D-47A336B55825}" dt="2023-10-17T18:20:51.734" v="1049" actId="26606"/>
        <pc:sldMkLst>
          <pc:docMk/>
          <pc:sldMk cId="2425646004" sldId="267"/>
        </pc:sldMkLst>
      </pc:sldChg>
      <pc:sldChg chg="modSp new mod">
        <pc:chgData name="Mohamed Asim" userId="463e8671-0eec-4074-8616-21d10d9d1eab" providerId="ADAL" clId="{0CBCF403-BBB9-422E-851D-47A336B55825}" dt="2023-10-17T18:19:44.555" v="1025" actId="20577"/>
        <pc:sldMkLst>
          <pc:docMk/>
          <pc:sldMk cId="1511305649" sldId="268"/>
        </pc:sldMkLst>
      </pc:sldChg>
      <pc:sldChg chg="modSp new mod">
        <pc:chgData name="Mohamed Asim" userId="463e8671-0eec-4074-8616-21d10d9d1eab" providerId="ADAL" clId="{0CBCF403-BBB9-422E-851D-47A336B55825}" dt="2023-10-17T18:22:48.119" v="1280" actId="20577"/>
        <pc:sldMkLst>
          <pc:docMk/>
          <pc:sldMk cId="4146544261" sldId="269"/>
        </pc:sldMkLst>
      </pc:sldChg>
      <pc:sldChg chg="modSp new mod">
        <pc:chgData name="Mohamed Asim" userId="463e8671-0eec-4074-8616-21d10d9d1eab" providerId="ADAL" clId="{0CBCF403-BBB9-422E-851D-47A336B55825}" dt="2023-10-17T18:29:41.895" v="1721" actId="20577"/>
        <pc:sldMkLst>
          <pc:docMk/>
          <pc:sldMk cId="1308847154" sldId="270"/>
        </pc:sldMkLst>
      </pc:sldChg>
      <pc:sldChg chg="modSp new mod">
        <pc:chgData name="Mohamed Asim" userId="463e8671-0eec-4074-8616-21d10d9d1eab" providerId="ADAL" clId="{0CBCF403-BBB9-422E-851D-47A336B55825}" dt="2023-10-17T18:33:04.942" v="1780" actId="115"/>
        <pc:sldMkLst>
          <pc:docMk/>
          <pc:sldMk cId="1691690398" sldId="271"/>
        </pc:sldMkLst>
      </pc:sldChg>
      <pc:sldChg chg="addSp delSp modSp new mod setBg">
        <pc:chgData name="Mohamed Asim" userId="463e8671-0eec-4074-8616-21d10d9d1eab" providerId="ADAL" clId="{0CBCF403-BBB9-422E-851D-47A336B55825}" dt="2023-10-17T18:34:31.533" v="1786" actId="26606"/>
        <pc:sldMkLst>
          <pc:docMk/>
          <pc:sldMk cId="271629956" sldId="272"/>
        </pc:sldMkLst>
      </pc:sldChg>
      <pc:sldChg chg="addSp delSp modSp new mod setBg">
        <pc:chgData name="Mohamed Asim" userId="463e8671-0eec-4074-8616-21d10d9d1eab" providerId="ADAL" clId="{0CBCF403-BBB9-422E-851D-47A336B55825}" dt="2023-10-17T18:37:44.507" v="1944" actId="20577"/>
        <pc:sldMkLst>
          <pc:docMk/>
          <pc:sldMk cId="2901255118" sldId="273"/>
        </pc:sldMkLst>
      </pc:sldChg>
      <pc:sldChg chg="modSp new mod">
        <pc:chgData name="Mohamed Asim" userId="463e8671-0eec-4074-8616-21d10d9d1eab" providerId="ADAL" clId="{0CBCF403-BBB9-422E-851D-47A336B55825}" dt="2023-10-17T18:39:46.214" v="2117" actId="113"/>
        <pc:sldMkLst>
          <pc:docMk/>
          <pc:sldMk cId="3616253459" sldId="274"/>
        </pc:sldMkLst>
      </pc:sldChg>
      <pc:sldChg chg="addSp delSp modSp new mod setBg">
        <pc:chgData name="Mohamed Asim" userId="463e8671-0eec-4074-8616-21d10d9d1eab" providerId="ADAL" clId="{0CBCF403-BBB9-422E-851D-47A336B55825}" dt="2023-10-17T18:44:15.940" v="2129" actId="14100"/>
        <pc:sldMkLst>
          <pc:docMk/>
          <pc:sldMk cId="3470438892" sldId="275"/>
        </pc:sldMkLst>
      </pc:sldChg>
      <pc:sldChg chg="addSp delSp modSp new mod setBg">
        <pc:chgData name="Mohamed Asim" userId="463e8671-0eec-4074-8616-21d10d9d1eab" providerId="ADAL" clId="{0CBCF403-BBB9-422E-851D-47A336B55825}" dt="2023-10-17T18:45:59.949" v="2132" actId="26606"/>
        <pc:sldMkLst>
          <pc:docMk/>
          <pc:sldMk cId="141692553" sldId="276"/>
        </pc:sldMkLst>
      </pc:sldChg>
      <pc:sldChg chg="modSp new mod">
        <pc:chgData name="Mohamed Asim" userId="463e8671-0eec-4074-8616-21d10d9d1eab" providerId="ADAL" clId="{0CBCF403-BBB9-422E-851D-47A336B55825}" dt="2023-10-17T18:47:02.706" v="2203" actId="20577"/>
        <pc:sldMkLst>
          <pc:docMk/>
          <pc:sldMk cId="3267734555" sldId="277"/>
        </pc:sldMkLst>
      </pc:sldChg>
      <pc:sldChg chg="modSp new mod">
        <pc:chgData name="Mohamed Asim" userId="463e8671-0eec-4074-8616-21d10d9d1eab" providerId="ADAL" clId="{0CBCF403-BBB9-422E-851D-47A336B55825}" dt="2023-10-17T18:53:32.003" v="2244" actId="20577"/>
        <pc:sldMkLst>
          <pc:docMk/>
          <pc:sldMk cId="3242883234" sldId="278"/>
        </pc:sldMkLst>
      </pc:sldChg>
    </pc:docChg>
  </pc:docChgLst>
  <pc:docChgLst>
    <pc:chgData name="Mohamed Asim" userId="463e8671-0eec-4074-8616-21d10d9d1eab" providerId="ADAL" clId="{C619CDC3-6EA8-4774-9C7B-8545FAD90619}"/>
    <pc:docChg chg="undo redo custSel addSld delSld modSld">
      <pc:chgData name="Mohamed Asim" userId="463e8671-0eec-4074-8616-21d10d9d1eab" providerId="ADAL" clId="{C619CDC3-6EA8-4774-9C7B-8545FAD90619}" dt="2023-12-05T16:05:49.303" v="3175" actId="1036"/>
      <pc:docMkLst>
        <pc:docMk/>
      </pc:docMkLst>
      <pc:sldChg chg="modSp mod">
        <pc:chgData name="Mohamed Asim" userId="463e8671-0eec-4074-8616-21d10d9d1eab" providerId="ADAL" clId="{C619CDC3-6EA8-4774-9C7B-8545FAD90619}" dt="2023-11-28T10:16:56.868" v="79" actId="20577"/>
        <pc:sldMkLst>
          <pc:docMk/>
          <pc:sldMk cId="1720888879" sldId="258"/>
        </pc:sldMkLst>
      </pc:sldChg>
      <pc:sldChg chg="modSp mod">
        <pc:chgData name="Mohamed Asim" userId="463e8671-0eec-4074-8616-21d10d9d1eab" providerId="ADAL" clId="{C619CDC3-6EA8-4774-9C7B-8545FAD90619}" dt="2023-11-28T10:31:47.612" v="674" actId="20577"/>
        <pc:sldMkLst>
          <pc:docMk/>
          <pc:sldMk cId="675937917" sldId="263"/>
        </pc:sldMkLst>
      </pc:sldChg>
      <pc:sldChg chg="modSp mod">
        <pc:chgData name="Mohamed Asim" userId="463e8671-0eec-4074-8616-21d10d9d1eab" providerId="ADAL" clId="{C619CDC3-6EA8-4774-9C7B-8545FAD90619}" dt="2023-11-28T10:26:12.184" v="523" actId="20577"/>
        <pc:sldMkLst>
          <pc:docMk/>
          <pc:sldMk cId="1116631375" sldId="264"/>
        </pc:sldMkLst>
      </pc:sldChg>
      <pc:sldChg chg="del">
        <pc:chgData name="Mohamed Asim" userId="463e8671-0eec-4074-8616-21d10d9d1eab" providerId="ADAL" clId="{C619CDC3-6EA8-4774-9C7B-8545FAD90619}" dt="2023-11-28T11:45:14.665" v="1564" actId="2696"/>
        <pc:sldMkLst>
          <pc:docMk/>
          <pc:sldMk cId="3116902116" sldId="265"/>
        </pc:sldMkLst>
      </pc:sldChg>
      <pc:sldChg chg="del">
        <pc:chgData name="Mohamed Asim" userId="463e8671-0eec-4074-8616-21d10d9d1eab" providerId="ADAL" clId="{C619CDC3-6EA8-4774-9C7B-8545FAD90619}" dt="2023-11-28T11:45:16.936" v="1565" actId="2696"/>
        <pc:sldMkLst>
          <pc:docMk/>
          <pc:sldMk cId="1389466257" sldId="266"/>
        </pc:sldMkLst>
      </pc:sldChg>
      <pc:sldChg chg="del">
        <pc:chgData name="Mohamed Asim" userId="463e8671-0eec-4074-8616-21d10d9d1eab" providerId="ADAL" clId="{C619CDC3-6EA8-4774-9C7B-8545FAD90619}" dt="2023-11-28T11:45:19.186" v="1567" actId="2696"/>
        <pc:sldMkLst>
          <pc:docMk/>
          <pc:sldMk cId="2425646004" sldId="267"/>
        </pc:sldMkLst>
      </pc:sldChg>
      <pc:sldChg chg="del">
        <pc:chgData name="Mohamed Asim" userId="463e8671-0eec-4074-8616-21d10d9d1eab" providerId="ADAL" clId="{C619CDC3-6EA8-4774-9C7B-8545FAD90619}" dt="2023-11-28T11:45:18.257" v="1566" actId="2696"/>
        <pc:sldMkLst>
          <pc:docMk/>
          <pc:sldMk cId="1511305649" sldId="268"/>
        </pc:sldMkLst>
      </pc:sldChg>
      <pc:sldChg chg="del">
        <pc:chgData name="Mohamed Asim" userId="463e8671-0eec-4074-8616-21d10d9d1eab" providerId="ADAL" clId="{C619CDC3-6EA8-4774-9C7B-8545FAD90619}" dt="2023-11-28T11:45:20.033" v="1568" actId="2696"/>
        <pc:sldMkLst>
          <pc:docMk/>
          <pc:sldMk cId="4146544261" sldId="269"/>
        </pc:sldMkLst>
      </pc:sldChg>
      <pc:sldChg chg="del">
        <pc:chgData name="Mohamed Asim" userId="463e8671-0eec-4074-8616-21d10d9d1eab" providerId="ADAL" clId="{C619CDC3-6EA8-4774-9C7B-8545FAD90619}" dt="2023-11-28T11:45:20.965" v="1569" actId="2696"/>
        <pc:sldMkLst>
          <pc:docMk/>
          <pc:sldMk cId="1308847154" sldId="270"/>
        </pc:sldMkLst>
      </pc:sldChg>
      <pc:sldChg chg="del">
        <pc:chgData name="Mohamed Asim" userId="463e8671-0eec-4074-8616-21d10d9d1eab" providerId="ADAL" clId="{C619CDC3-6EA8-4774-9C7B-8545FAD90619}" dt="2023-11-28T11:45:21.741" v="1570" actId="2696"/>
        <pc:sldMkLst>
          <pc:docMk/>
          <pc:sldMk cId="1691690398" sldId="271"/>
        </pc:sldMkLst>
      </pc:sldChg>
      <pc:sldChg chg="del">
        <pc:chgData name="Mohamed Asim" userId="463e8671-0eec-4074-8616-21d10d9d1eab" providerId="ADAL" clId="{C619CDC3-6EA8-4774-9C7B-8545FAD90619}" dt="2023-11-28T11:45:22.509" v="1571" actId="2696"/>
        <pc:sldMkLst>
          <pc:docMk/>
          <pc:sldMk cId="271629956" sldId="272"/>
        </pc:sldMkLst>
      </pc:sldChg>
      <pc:sldChg chg="del">
        <pc:chgData name="Mohamed Asim" userId="463e8671-0eec-4074-8616-21d10d9d1eab" providerId="ADAL" clId="{C619CDC3-6EA8-4774-9C7B-8545FAD90619}" dt="2023-11-28T11:45:23.343" v="1572" actId="2696"/>
        <pc:sldMkLst>
          <pc:docMk/>
          <pc:sldMk cId="2901255118" sldId="273"/>
        </pc:sldMkLst>
      </pc:sldChg>
      <pc:sldChg chg="del">
        <pc:chgData name="Mohamed Asim" userId="463e8671-0eec-4074-8616-21d10d9d1eab" providerId="ADAL" clId="{C619CDC3-6EA8-4774-9C7B-8545FAD90619}" dt="2023-11-28T11:45:24.123" v="1573" actId="2696"/>
        <pc:sldMkLst>
          <pc:docMk/>
          <pc:sldMk cId="3616253459" sldId="274"/>
        </pc:sldMkLst>
      </pc:sldChg>
      <pc:sldChg chg="del">
        <pc:chgData name="Mohamed Asim" userId="463e8671-0eec-4074-8616-21d10d9d1eab" providerId="ADAL" clId="{C619CDC3-6EA8-4774-9C7B-8545FAD90619}" dt="2023-11-28T11:45:24.873" v="1574" actId="2696"/>
        <pc:sldMkLst>
          <pc:docMk/>
          <pc:sldMk cId="3470438892" sldId="275"/>
        </pc:sldMkLst>
      </pc:sldChg>
      <pc:sldChg chg="del">
        <pc:chgData name="Mohamed Asim" userId="463e8671-0eec-4074-8616-21d10d9d1eab" providerId="ADAL" clId="{C619CDC3-6EA8-4774-9C7B-8545FAD90619}" dt="2023-11-28T11:45:25.642" v="1575" actId="2696"/>
        <pc:sldMkLst>
          <pc:docMk/>
          <pc:sldMk cId="141692553" sldId="276"/>
        </pc:sldMkLst>
      </pc:sldChg>
      <pc:sldChg chg="del">
        <pc:chgData name="Mohamed Asim" userId="463e8671-0eec-4074-8616-21d10d9d1eab" providerId="ADAL" clId="{C619CDC3-6EA8-4774-9C7B-8545FAD90619}" dt="2023-11-28T11:45:26.336" v="1576" actId="2696"/>
        <pc:sldMkLst>
          <pc:docMk/>
          <pc:sldMk cId="3267734555" sldId="277"/>
        </pc:sldMkLst>
      </pc:sldChg>
      <pc:sldChg chg="add del">
        <pc:chgData name="Mohamed Asim" userId="463e8671-0eec-4074-8616-21d10d9d1eab" providerId="ADAL" clId="{C619CDC3-6EA8-4774-9C7B-8545FAD90619}" dt="2023-11-28T14:47:53.503" v="2790" actId="2696"/>
        <pc:sldMkLst>
          <pc:docMk/>
          <pc:sldMk cId="3242883234" sldId="278"/>
        </pc:sldMkLst>
      </pc:sldChg>
      <pc:sldChg chg="addSp delSp modSp new mod">
        <pc:chgData name="Mohamed Asim" userId="463e8671-0eec-4074-8616-21d10d9d1eab" providerId="ADAL" clId="{C619CDC3-6EA8-4774-9C7B-8545FAD90619}" dt="2023-11-28T10:34:28.613" v="728" actId="20577"/>
        <pc:sldMkLst>
          <pc:docMk/>
          <pc:sldMk cId="822209668" sldId="279"/>
        </pc:sldMkLst>
      </pc:sldChg>
      <pc:sldChg chg="addSp delSp modSp new mod">
        <pc:chgData name="Mohamed Asim" userId="463e8671-0eec-4074-8616-21d10d9d1eab" providerId="ADAL" clId="{C619CDC3-6EA8-4774-9C7B-8545FAD90619}" dt="2023-11-28T10:36:18.025" v="750" actId="1076"/>
        <pc:sldMkLst>
          <pc:docMk/>
          <pc:sldMk cId="1164539688" sldId="280"/>
        </pc:sldMkLst>
      </pc:sldChg>
      <pc:sldChg chg="addSp delSp modSp new mod setBg">
        <pc:chgData name="Mohamed Asim" userId="463e8671-0eec-4074-8616-21d10d9d1eab" providerId="ADAL" clId="{C619CDC3-6EA8-4774-9C7B-8545FAD90619}" dt="2023-11-28T10:37:42.082" v="770" actId="14100"/>
        <pc:sldMkLst>
          <pc:docMk/>
          <pc:sldMk cId="1290984082" sldId="281"/>
        </pc:sldMkLst>
      </pc:sldChg>
      <pc:sldChg chg="addSp delSp modSp new mod setBg">
        <pc:chgData name="Mohamed Asim" userId="463e8671-0eec-4074-8616-21d10d9d1eab" providerId="ADAL" clId="{C619CDC3-6EA8-4774-9C7B-8545FAD90619}" dt="2023-11-28T10:39:17.914" v="805" actId="1076"/>
        <pc:sldMkLst>
          <pc:docMk/>
          <pc:sldMk cId="1397731866" sldId="282"/>
        </pc:sldMkLst>
      </pc:sldChg>
      <pc:sldChg chg="modSp new mod">
        <pc:chgData name="Mohamed Asim" userId="463e8671-0eec-4074-8616-21d10d9d1eab" providerId="ADAL" clId="{C619CDC3-6EA8-4774-9C7B-8545FAD90619}" dt="2023-11-28T10:42:42.055" v="1120" actId="20577"/>
        <pc:sldMkLst>
          <pc:docMk/>
          <pc:sldMk cId="3090190399" sldId="283"/>
        </pc:sldMkLst>
      </pc:sldChg>
      <pc:sldChg chg="modSp new mod">
        <pc:chgData name="Mohamed Asim" userId="463e8671-0eec-4074-8616-21d10d9d1eab" providerId="ADAL" clId="{C619CDC3-6EA8-4774-9C7B-8545FAD90619}" dt="2023-11-28T11:41:56.904" v="1539" actId="20577"/>
        <pc:sldMkLst>
          <pc:docMk/>
          <pc:sldMk cId="2127758406" sldId="284"/>
        </pc:sldMkLst>
      </pc:sldChg>
      <pc:sldChg chg="addSp delSp modSp new mod setBg">
        <pc:chgData name="Mohamed Asim" userId="463e8671-0eec-4074-8616-21d10d9d1eab" providerId="ADAL" clId="{C619CDC3-6EA8-4774-9C7B-8545FAD90619}" dt="2023-11-28T11:43:00.528" v="1547" actId="1076"/>
        <pc:sldMkLst>
          <pc:docMk/>
          <pc:sldMk cId="4059206364" sldId="285"/>
        </pc:sldMkLst>
      </pc:sldChg>
      <pc:sldChg chg="addSp delSp modSp new mod setBg">
        <pc:chgData name="Mohamed Asim" userId="463e8671-0eec-4074-8616-21d10d9d1eab" providerId="ADAL" clId="{C619CDC3-6EA8-4774-9C7B-8545FAD90619}" dt="2023-12-05T16:05:49.303" v="3175" actId="1036"/>
        <pc:sldMkLst>
          <pc:docMk/>
          <pc:sldMk cId="24494165" sldId="286"/>
        </pc:sldMkLst>
      </pc:sldChg>
      <pc:sldChg chg="addSp delSp modSp new add del mod setBg">
        <pc:chgData name="Mohamed Asim" userId="463e8671-0eec-4074-8616-21d10d9d1eab" providerId="ADAL" clId="{C619CDC3-6EA8-4774-9C7B-8545FAD90619}" dt="2023-11-28T14:25:13.977" v="1649" actId="1076"/>
        <pc:sldMkLst>
          <pc:docMk/>
          <pc:sldMk cId="2655564468" sldId="287"/>
        </pc:sldMkLst>
      </pc:sldChg>
      <pc:sldChg chg="addSp delSp modSp new mod setBg">
        <pc:chgData name="Mohamed Asim" userId="463e8671-0eec-4074-8616-21d10d9d1eab" providerId="ADAL" clId="{C619CDC3-6EA8-4774-9C7B-8545FAD90619}" dt="2023-11-28T14:29:18.975" v="1657" actId="1076"/>
        <pc:sldMkLst>
          <pc:docMk/>
          <pc:sldMk cId="1688300844" sldId="288"/>
        </pc:sldMkLst>
      </pc:sldChg>
      <pc:sldChg chg="modSp new mod">
        <pc:chgData name="Mohamed Asim" userId="463e8671-0eec-4074-8616-21d10d9d1eab" providerId="ADAL" clId="{C619CDC3-6EA8-4774-9C7B-8545FAD90619}" dt="2023-11-28T14:37:38.995" v="2293" actId="5793"/>
        <pc:sldMkLst>
          <pc:docMk/>
          <pc:sldMk cId="102198473" sldId="289"/>
        </pc:sldMkLst>
      </pc:sldChg>
      <pc:sldChg chg="addSp modSp new mod">
        <pc:chgData name="Mohamed Asim" userId="463e8671-0eec-4074-8616-21d10d9d1eab" providerId="ADAL" clId="{C619CDC3-6EA8-4774-9C7B-8545FAD90619}" dt="2023-11-28T14:39:25.791" v="2343" actId="14100"/>
        <pc:sldMkLst>
          <pc:docMk/>
          <pc:sldMk cId="4190396058" sldId="290"/>
        </pc:sldMkLst>
      </pc:sldChg>
      <pc:sldChg chg="modSp new mod">
        <pc:chgData name="Mohamed Asim" userId="463e8671-0eec-4074-8616-21d10d9d1eab" providerId="ADAL" clId="{C619CDC3-6EA8-4774-9C7B-8545FAD90619}" dt="2023-11-28T14:48:47.800" v="2792" actId="20577"/>
        <pc:sldMkLst>
          <pc:docMk/>
          <pc:sldMk cId="3676711156" sldId="291"/>
        </pc:sldMkLst>
      </pc:sldChg>
      <pc:sldChg chg="addSp delSp modSp new mod setBg">
        <pc:chgData name="Mohamed Asim" userId="463e8671-0eec-4074-8616-21d10d9d1eab" providerId="ADAL" clId="{C619CDC3-6EA8-4774-9C7B-8545FAD90619}" dt="2023-11-28T14:41:43.805" v="2423" actId="14100"/>
        <pc:sldMkLst>
          <pc:docMk/>
          <pc:sldMk cId="2148071783" sldId="292"/>
        </pc:sldMkLst>
      </pc:sldChg>
      <pc:sldChg chg="addSp delSp modSp new mod setBg">
        <pc:chgData name="Mohamed Asim" userId="463e8671-0eec-4074-8616-21d10d9d1eab" providerId="ADAL" clId="{C619CDC3-6EA8-4774-9C7B-8545FAD90619}" dt="2023-11-28T14:42:59.530" v="2426" actId="26606"/>
        <pc:sldMkLst>
          <pc:docMk/>
          <pc:sldMk cId="3823926005" sldId="293"/>
        </pc:sldMkLst>
      </pc:sldChg>
      <pc:sldChg chg="new del">
        <pc:chgData name="Mohamed Asim" userId="463e8671-0eec-4074-8616-21d10d9d1eab" providerId="ADAL" clId="{C619CDC3-6EA8-4774-9C7B-8545FAD90619}" dt="2023-11-28T14:44:03.332" v="2459" actId="680"/>
        <pc:sldMkLst>
          <pc:docMk/>
          <pc:sldMk cId="2164908970" sldId="294"/>
        </pc:sldMkLst>
      </pc:sldChg>
      <pc:sldChg chg="addSp delSp modSp new mod setBg">
        <pc:chgData name="Mohamed Asim" userId="463e8671-0eec-4074-8616-21d10d9d1eab" providerId="ADAL" clId="{C619CDC3-6EA8-4774-9C7B-8545FAD90619}" dt="2023-11-28T14:45:17.722" v="2536" actId="1076"/>
        <pc:sldMkLst>
          <pc:docMk/>
          <pc:sldMk cId="3463824927" sldId="294"/>
        </pc:sldMkLst>
      </pc:sldChg>
      <pc:sldChg chg="new del">
        <pc:chgData name="Mohamed Asim" userId="463e8671-0eec-4074-8616-21d10d9d1eab" providerId="ADAL" clId="{C619CDC3-6EA8-4774-9C7B-8545FAD90619}" dt="2023-11-28T16:55:12.779" v="2794" actId="680"/>
        <pc:sldMkLst>
          <pc:docMk/>
          <pc:sldMk cId="1709434300" sldId="295"/>
        </pc:sldMkLst>
      </pc:sldChg>
      <pc:sldChg chg="modSp new del mod">
        <pc:chgData name="Mohamed Asim" userId="463e8671-0eec-4074-8616-21d10d9d1eab" providerId="ADAL" clId="{C619CDC3-6EA8-4774-9C7B-8545FAD90619}" dt="2023-11-28T14:47:55.949" v="2791" actId="2696"/>
        <pc:sldMkLst>
          <pc:docMk/>
          <pc:sldMk cId="2185663874" sldId="295"/>
        </pc:sldMkLst>
      </pc:sldChg>
      <pc:sldChg chg="modSp new mod">
        <pc:chgData name="Mohamed Asim" userId="463e8671-0eec-4074-8616-21d10d9d1eab" providerId="ADAL" clId="{C619CDC3-6EA8-4774-9C7B-8545FAD90619}" dt="2023-11-28T16:56:14.276" v="2819" actId="20577"/>
        <pc:sldMkLst>
          <pc:docMk/>
          <pc:sldMk cId="2248828308" sldId="295"/>
        </pc:sldMkLst>
      </pc:sldChg>
      <pc:sldChg chg="modSp new mod">
        <pc:chgData name="Mohamed Asim" userId="463e8671-0eec-4074-8616-21d10d9d1eab" providerId="ADAL" clId="{C619CDC3-6EA8-4774-9C7B-8545FAD90619}" dt="2023-11-28T16:59:51.727" v="3171" actId="20577"/>
        <pc:sldMkLst>
          <pc:docMk/>
          <pc:sldMk cId="3777875632" sldId="296"/>
        </pc:sldMkLst>
      </pc:sldChg>
    </pc:docChg>
  </pc:docChgLst>
  <pc:docChgLst>
    <pc:chgData name="Mohamed Asim" userId="463e8671-0eec-4074-8616-21d10d9d1eab" providerId="ADAL" clId="{E6E0CFC1-54A4-4245-BA0A-8293D85BEF9E}"/>
    <pc:docChg chg="undo custSel addSld delSld modSld sldOrd">
      <pc:chgData name="Mohamed Asim" userId="463e8671-0eec-4074-8616-21d10d9d1eab" providerId="ADAL" clId="{E6E0CFC1-54A4-4245-BA0A-8293D85BEF9E}" dt="2023-10-15T10:59:04.612" v="1268" actId="27636"/>
      <pc:docMkLst>
        <pc:docMk/>
      </pc:docMkLst>
      <pc:sldChg chg="modSp add del mod">
        <pc:chgData name="Mohamed Asim" userId="463e8671-0eec-4074-8616-21d10d9d1eab" providerId="ADAL" clId="{E6E0CFC1-54A4-4245-BA0A-8293D85BEF9E}" dt="2023-10-15T10:45:09.654" v="85" actId="20577"/>
        <pc:sldMkLst>
          <pc:docMk/>
          <pc:sldMk cId="1720888879" sldId="258"/>
        </pc:sldMkLst>
      </pc:sldChg>
      <pc:sldChg chg="modSp mod ord">
        <pc:chgData name="Mohamed Asim" userId="463e8671-0eec-4074-8616-21d10d9d1eab" providerId="ADAL" clId="{E6E0CFC1-54A4-4245-BA0A-8293D85BEF9E}" dt="2023-10-15T10:59:04.612" v="1268" actId="27636"/>
        <pc:sldMkLst>
          <pc:docMk/>
          <pc:sldMk cId="675937917" sldId="263"/>
        </pc:sldMkLst>
      </pc:sldChg>
      <pc:sldChg chg="modSp new del mod">
        <pc:chgData name="Mohamed Asim" userId="463e8671-0eec-4074-8616-21d10d9d1eab" providerId="ADAL" clId="{E6E0CFC1-54A4-4245-BA0A-8293D85BEF9E}" dt="2023-10-15T10:58:43.298" v="1242" actId="2696"/>
        <pc:sldMkLst>
          <pc:docMk/>
          <pc:sldMk cId="1565737506" sldId="264"/>
        </pc:sldMkLst>
      </pc:sldChg>
      <pc:sldChg chg="del">
        <pc:chgData name="Mohamed Asim" userId="463e8671-0eec-4074-8616-21d10d9d1eab" providerId="ADAL" clId="{E6E0CFC1-54A4-4245-BA0A-8293D85BEF9E}" dt="2023-10-15T10:47:07.192" v="457" actId="47"/>
        <pc:sldMkLst>
          <pc:docMk/>
          <pc:sldMk cId="4161678512" sldId="264"/>
        </pc:sldMkLst>
      </pc:sldChg>
      <pc:sldChg chg="del">
        <pc:chgData name="Mohamed Asim" userId="463e8671-0eec-4074-8616-21d10d9d1eab" providerId="ADAL" clId="{E6E0CFC1-54A4-4245-BA0A-8293D85BEF9E}" dt="2023-10-15T10:46:54.884" v="441" actId="47"/>
        <pc:sldMkLst>
          <pc:docMk/>
          <pc:sldMk cId="174639687" sldId="301"/>
        </pc:sldMkLst>
      </pc:sldChg>
      <pc:sldChg chg="del">
        <pc:chgData name="Mohamed Asim" userId="463e8671-0eec-4074-8616-21d10d9d1eab" providerId="ADAL" clId="{E6E0CFC1-54A4-4245-BA0A-8293D85BEF9E}" dt="2023-10-15T10:47:06.086" v="456" actId="47"/>
        <pc:sldMkLst>
          <pc:docMk/>
          <pc:sldMk cId="1159406842" sldId="313"/>
        </pc:sldMkLst>
      </pc:sldChg>
      <pc:sldChg chg="del">
        <pc:chgData name="Mohamed Asim" userId="463e8671-0eec-4074-8616-21d10d9d1eab" providerId="ADAL" clId="{E6E0CFC1-54A4-4245-BA0A-8293D85BEF9E}" dt="2023-10-15T10:47:05.774" v="455" actId="47"/>
        <pc:sldMkLst>
          <pc:docMk/>
          <pc:sldMk cId="1376560726" sldId="314"/>
        </pc:sldMkLst>
      </pc:sldChg>
      <pc:sldChg chg="del">
        <pc:chgData name="Mohamed Asim" userId="463e8671-0eec-4074-8616-21d10d9d1eab" providerId="ADAL" clId="{E6E0CFC1-54A4-4245-BA0A-8293D85BEF9E}" dt="2023-10-15T10:47:05.513" v="454" actId="47"/>
        <pc:sldMkLst>
          <pc:docMk/>
          <pc:sldMk cId="2416413614" sldId="315"/>
        </pc:sldMkLst>
      </pc:sldChg>
      <pc:sldChg chg="del">
        <pc:chgData name="Mohamed Asim" userId="463e8671-0eec-4074-8616-21d10d9d1eab" providerId="ADAL" clId="{E6E0CFC1-54A4-4245-BA0A-8293D85BEF9E}" dt="2023-10-15T10:47:05.276" v="453" actId="47"/>
        <pc:sldMkLst>
          <pc:docMk/>
          <pc:sldMk cId="1822984217" sldId="316"/>
        </pc:sldMkLst>
      </pc:sldChg>
      <pc:sldChg chg="del">
        <pc:chgData name="Mohamed Asim" userId="463e8671-0eec-4074-8616-21d10d9d1eab" providerId="ADAL" clId="{E6E0CFC1-54A4-4245-BA0A-8293D85BEF9E}" dt="2023-10-15T10:47:05.007" v="452" actId="47"/>
        <pc:sldMkLst>
          <pc:docMk/>
          <pc:sldMk cId="4104450408" sldId="317"/>
        </pc:sldMkLst>
      </pc:sldChg>
      <pc:sldChg chg="del">
        <pc:chgData name="Mohamed Asim" userId="463e8671-0eec-4074-8616-21d10d9d1eab" providerId="ADAL" clId="{E6E0CFC1-54A4-4245-BA0A-8293D85BEF9E}" dt="2023-10-15T10:47:04.707" v="451" actId="47"/>
        <pc:sldMkLst>
          <pc:docMk/>
          <pc:sldMk cId="3066574648" sldId="318"/>
        </pc:sldMkLst>
      </pc:sldChg>
      <pc:sldChg chg="del">
        <pc:chgData name="Mohamed Asim" userId="463e8671-0eec-4074-8616-21d10d9d1eab" providerId="ADAL" clId="{E6E0CFC1-54A4-4245-BA0A-8293D85BEF9E}" dt="2023-10-15T10:47:04.424" v="450" actId="47"/>
        <pc:sldMkLst>
          <pc:docMk/>
          <pc:sldMk cId="1294615422" sldId="319"/>
        </pc:sldMkLst>
      </pc:sldChg>
      <pc:sldChg chg="del">
        <pc:chgData name="Mohamed Asim" userId="463e8671-0eec-4074-8616-21d10d9d1eab" providerId="ADAL" clId="{E6E0CFC1-54A4-4245-BA0A-8293D85BEF9E}" dt="2023-10-15T10:47:04.084" v="449" actId="47"/>
        <pc:sldMkLst>
          <pc:docMk/>
          <pc:sldMk cId="3050232772" sldId="320"/>
        </pc:sldMkLst>
      </pc:sldChg>
      <pc:sldChg chg="del">
        <pc:chgData name="Mohamed Asim" userId="463e8671-0eec-4074-8616-21d10d9d1eab" providerId="ADAL" clId="{E6E0CFC1-54A4-4245-BA0A-8293D85BEF9E}" dt="2023-10-15T10:47:03.737" v="448" actId="47"/>
        <pc:sldMkLst>
          <pc:docMk/>
          <pc:sldMk cId="732267950" sldId="321"/>
        </pc:sldMkLst>
      </pc:sldChg>
      <pc:sldChg chg="del">
        <pc:chgData name="Mohamed Asim" userId="463e8671-0eec-4074-8616-21d10d9d1eab" providerId="ADAL" clId="{E6E0CFC1-54A4-4245-BA0A-8293D85BEF9E}" dt="2023-10-15T10:47:03.311" v="447" actId="47"/>
        <pc:sldMkLst>
          <pc:docMk/>
          <pc:sldMk cId="1185765440" sldId="322"/>
        </pc:sldMkLst>
      </pc:sldChg>
      <pc:sldChg chg="del">
        <pc:chgData name="Mohamed Asim" userId="463e8671-0eec-4074-8616-21d10d9d1eab" providerId="ADAL" clId="{E6E0CFC1-54A4-4245-BA0A-8293D85BEF9E}" dt="2023-10-15T10:47:02.672" v="446" actId="47"/>
        <pc:sldMkLst>
          <pc:docMk/>
          <pc:sldMk cId="3426860384" sldId="323"/>
        </pc:sldMkLst>
      </pc:sldChg>
      <pc:sldChg chg="del">
        <pc:chgData name="Mohamed Asim" userId="463e8671-0eec-4074-8616-21d10d9d1eab" providerId="ADAL" clId="{E6E0CFC1-54A4-4245-BA0A-8293D85BEF9E}" dt="2023-10-15T10:47:01.439" v="445" actId="47"/>
        <pc:sldMkLst>
          <pc:docMk/>
          <pc:sldMk cId="1853996211" sldId="324"/>
        </pc:sldMkLst>
      </pc:sldChg>
      <pc:sldChg chg="del">
        <pc:chgData name="Mohamed Asim" userId="463e8671-0eec-4074-8616-21d10d9d1eab" providerId="ADAL" clId="{E6E0CFC1-54A4-4245-BA0A-8293D85BEF9E}" dt="2023-10-15T10:46:57.530" v="444" actId="47"/>
        <pc:sldMkLst>
          <pc:docMk/>
          <pc:sldMk cId="3607252391" sldId="325"/>
        </pc:sldMkLst>
      </pc:sldChg>
      <pc:sldChg chg="del">
        <pc:chgData name="Mohamed Asim" userId="463e8671-0eec-4074-8616-21d10d9d1eab" providerId="ADAL" clId="{E6E0CFC1-54A4-4245-BA0A-8293D85BEF9E}" dt="2023-10-15T10:46:56.795" v="443" actId="47"/>
        <pc:sldMkLst>
          <pc:docMk/>
          <pc:sldMk cId="2741480056" sldId="326"/>
        </pc:sldMkLst>
      </pc:sldChg>
      <pc:sldChg chg="del">
        <pc:chgData name="Mohamed Asim" userId="463e8671-0eec-4074-8616-21d10d9d1eab" providerId="ADAL" clId="{E6E0CFC1-54A4-4245-BA0A-8293D85BEF9E}" dt="2023-10-15T10:46:56.113" v="442" actId="47"/>
        <pc:sldMkLst>
          <pc:docMk/>
          <pc:sldMk cId="1341494757" sldId="327"/>
        </pc:sldMkLst>
      </pc:sldChg>
      <pc:sldChg chg="del">
        <pc:chgData name="Mohamed Asim" userId="463e8671-0eec-4074-8616-21d10d9d1eab" providerId="ADAL" clId="{E6E0CFC1-54A4-4245-BA0A-8293D85BEF9E}" dt="2023-10-15T10:46:54.394" v="440" actId="47"/>
        <pc:sldMkLst>
          <pc:docMk/>
          <pc:sldMk cId="867362259" sldId="328"/>
        </pc:sldMkLst>
      </pc:sldChg>
    </pc:docChg>
  </pc:docChgLst>
  <pc:docChgLst>
    <pc:chgData name="Mohamed Asim" userId="463e8671-0eec-4074-8616-21d10d9d1eab" providerId="ADAL" clId="{2B27A9A1-FDA8-4B83-9994-8C853F457718}"/>
    <pc:docChg chg="delSld modSld delMainMaster">
      <pc:chgData name="Mohamed Asim" userId="463e8671-0eec-4074-8616-21d10d9d1eab" providerId="ADAL" clId="{2B27A9A1-FDA8-4B83-9994-8C853F457718}" dt="2025-04-07T11:28:13.512" v="5" actId="20577"/>
      <pc:docMkLst>
        <pc:docMk/>
      </pc:docMkLst>
      <pc:sldChg chg="modSp mod">
        <pc:chgData name="Mohamed Asim" userId="463e8671-0eec-4074-8616-21d10d9d1eab" providerId="ADAL" clId="{2B27A9A1-FDA8-4B83-9994-8C853F457718}" dt="2025-04-07T11:28:13.512" v="5" actId="20577"/>
        <pc:sldMkLst>
          <pc:docMk/>
          <pc:sldMk cId="1720888879" sldId="258"/>
        </pc:sldMkLst>
        <pc:spChg chg="mod">
          <ac:chgData name="Mohamed Asim" userId="463e8671-0eec-4074-8616-21d10d9d1eab" providerId="ADAL" clId="{2B27A9A1-FDA8-4B83-9994-8C853F457718}" dt="2025-04-07T11:28:13.512" v="5" actId="20577"/>
          <ac:spMkLst>
            <pc:docMk/>
            <pc:sldMk cId="1720888879" sldId="258"/>
            <ac:spMk id="3" creationId="{74D9E2CC-1AE0-9F1D-FAB0-0A1AD94712BA}"/>
          </ac:spMkLst>
        </pc:spChg>
      </pc:sldChg>
      <pc:sldChg chg="del">
        <pc:chgData name="Mohamed Asim" userId="463e8671-0eec-4074-8616-21d10d9d1eab" providerId="ADAL" clId="{2B27A9A1-FDA8-4B83-9994-8C853F457718}" dt="2025-04-07T11:23:54.027" v="0" actId="2696"/>
        <pc:sldMkLst>
          <pc:docMk/>
          <pc:sldMk cId="1116631375" sldId="264"/>
        </pc:sldMkLst>
      </pc:sldChg>
      <pc:sldChg chg="modSp mod">
        <pc:chgData name="Mohamed Asim" userId="463e8671-0eec-4074-8616-21d10d9d1eab" providerId="ADAL" clId="{2B27A9A1-FDA8-4B83-9994-8C853F457718}" dt="2025-04-07T11:24:41.852" v="2" actId="113"/>
        <pc:sldMkLst>
          <pc:docMk/>
          <pc:sldMk cId="3090190399" sldId="283"/>
        </pc:sldMkLst>
        <pc:spChg chg="mod">
          <ac:chgData name="Mohamed Asim" userId="463e8671-0eec-4074-8616-21d10d9d1eab" providerId="ADAL" clId="{2B27A9A1-FDA8-4B83-9994-8C853F457718}" dt="2025-04-07T11:24:41.852" v="2" actId="113"/>
          <ac:spMkLst>
            <pc:docMk/>
            <pc:sldMk cId="3090190399" sldId="283"/>
            <ac:spMk id="3" creationId="{2D95A74D-2AE3-B0A2-3272-1F7C51DB37CF}"/>
          </ac:spMkLst>
        </pc:spChg>
      </pc:sldChg>
      <pc:sldMasterChg chg="del delSldLayout">
        <pc:chgData name="Mohamed Asim" userId="463e8671-0eec-4074-8616-21d10d9d1eab" providerId="ADAL" clId="{2B27A9A1-FDA8-4B83-9994-8C853F457718}" dt="2025-04-07T11:24:04.721" v="1"/>
        <pc:sldMasterMkLst>
          <pc:docMk/>
          <pc:sldMasterMk cId="3994187330" sldId="2147483650"/>
        </pc:sldMasterMkLst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Mohamed Asim" userId="463e8671-0eec-4074-8616-21d10d9d1eab" providerId="ADAL" clId="{2B27A9A1-FDA8-4B83-9994-8C853F457718}" dt="2025-04-07T11:24:04.721" v="1"/>
        <pc:sldMasterMkLst>
          <pc:docMk/>
          <pc:sldMasterMk cId="99430989" sldId="2147483652"/>
        </pc:sldMasterMkLst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99430989" sldId="2147483652"/>
            <pc:sldLayoutMk cId="114797263" sldId="2147483676"/>
          </pc:sldLayoutMkLst>
        </pc:sldLayoutChg>
      </pc:sldMasterChg>
      <pc:sldMasterChg chg="del delSldLayout">
        <pc:chgData name="Mohamed Asim" userId="463e8671-0eec-4074-8616-21d10d9d1eab" providerId="ADAL" clId="{2B27A9A1-FDA8-4B83-9994-8C853F457718}" dt="2025-04-07T11:24:04.721" v="1"/>
        <pc:sldMasterMkLst>
          <pc:docMk/>
          <pc:sldMasterMk cId="503966888" sldId="2147483653"/>
        </pc:sldMasterMkLst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Mohamed Asim" userId="463e8671-0eec-4074-8616-21d10d9d1eab" providerId="ADAL" clId="{2B27A9A1-FDA8-4B83-9994-8C853F457718}" dt="2025-04-07T11:24:04.721" v="1"/>
        <pc:sldMasterMkLst>
          <pc:docMk/>
          <pc:sldMasterMk cId="19418140" sldId="2147483654"/>
        </pc:sldMasterMkLst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Mohamed Asim" userId="463e8671-0eec-4074-8616-21d10d9d1eab" providerId="ADAL" clId="{2B27A9A1-FDA8-4B83-9994-8C853F457718}" dt="2025-04-07T11:24:04.721" v="1"/>
        <pc:sldMasterMkLst>
          <pc:docMk/>
          <pc:sldMasterMk cId="537362470" sldId="2147483656"/>
        </pc:sldMasterMkLst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Mohamed Asim" userId="463e8671-0eec-4074-8616-21d10d9d1eab" providerId="ADAL" clId="{2B27A9A1-FDA8-4B83-9994-8C853F457718}" dt="2025-04-07T11:24:04.721" v="1"/>
        <pc:sldMasterMkLst>
          <pc:docMk/>
          <pc:sldMasterMk cId="1800093731" sldId="2147483659"/>
        </pc:sldMasterMkLst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Mohamed Asim" userId="463e8671-0eec-4074-8616-21d10d9d1eab" providerId="ADAL" clId="{2B27A9A1-FDA8-4B83-9994-8C853F457718}" dt="2025-04-07T11:24:04.721" v="1"/>
        <pc:sldMasterMkLst>
          <pc:docMk/>
          <pc:sldMasterMk cId="2581267852" sldId="2147483662"/>
        </pc:sldMasterMkLst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Mohamed Asim" userId="463e8671-0eec-4074-8616-21d10d9d1eab" providerId="ADAL" clId="{2B27A9A1-FDA8-4B83-9994-8C853F457718}" dt="2025-04-07T11:24:04.721" v="1"/>
        <pc:sldMasterMkLst>
          <pc:docMk/>
          <pc:sldMasterMk cId="754378712" sldId="2147483666"/>
        </pc:sldMasterMkLst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Mohamed Asim" userId="463e8671-0eec-4074-8616-21d10d9d1eab" providerId="ADAL" clId="{2B27A9A1-FDA8-4B83-9994-8C853F457718}" dt="2025-04-07T11:24:04.721" v="1"/>
        <pc:sldMasterMkLst>
          <pc:docMk/>
          <pc:sldMasterMk cId="1466483333" sldId="2147483706"/>
        </pc:sldMasterMkLst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1466483333" sldId="2147483706"/>
            <pc:sldLayoutMk cId="1423767212" sldId="2147483707"/>
          </pc:sldLayoutMkLst>
        </pc:sldLayoutChg>
      </pc:sldMasterChg>
      <pc:sldMasterChg chg="del delSldLayout">
        <pc:chgData name="Mohamed Asim" userId="463e8671-0eec-4074-8616-21d10d9d1eab" providerId="ADAL" clId="{2B27A9A1-FDA8-4B83-9994-8C853F457718}" dt="2025-04-07T11:24:04.721" v="1"/>
        <pc:sldMasterMkLst>
          <pc:docMk/>
          <pc:sldMasterMk cId="897765364" sldId="2147483708"/>
        </pc:sldMasterMkLst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897765364" sldId="2147483708"/>
            <pc:sldLayoutMk cId="3262394580" sldId="2147483709"/>
          </pc:sldLayoutMkLst>
        </pc:sldLayoutChg>
      </pc:sldMasterChg>
      <pc:sldMasterChg chg="del delSldLayout">
        <pc:chgData name="Mohamed Asim" userId="463e8671-0eec-4074-8616-21d10d9d1eab" providerId="ADAL" clId="{2B27A9A1-FDA8-4B83-9994-8C853F457718}" dt="2025-04-07T11:24:04.721" v="1"/>
        <pc:sldMasterMkLst>
          <pc:docMk/>
          <pc:sldMasterMk cId="677080840" sldId="2147483710"/>
        </pc:sldMasterMkLst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677080840" sldId="2147483710"/>
            <pc:sldLayoutMk cId="3996945441" sldId="2147483711"/>
          </pc:sldLayoutMkLst>
        </pc:sldLayoutChg>
      </pc:sldMasterChg>
      <pc:sldMasterChg chg="del delSldLayout">
        <pc:chgData name="Mohamed Asim" userId="463e8671-0eec-4074-8616-21d10d9d1eab" providerId="ADAL" clId="{2B27A9A1-FDA8-4B83-9994-8C853F457718}" dt="2025-04-07T11:24:04.721" v="1"/>
        <pc:sldMasterMkLst>
          <pc:docMk/>
          <pc:sldMasterMk cId="298413319" sldId="2147483712"/>
        </pc:sldMasterMkLst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298413319" sldId="2147483712"/>
            <pc:sldLayoutMk cId="816941431" sldId="2147483713"/>
          </pc:sldLayoutMkLst>
        </pc:sldLayoutChg>
      </pc:sldMasterChg>
      <pc:sldMasterChg chg="del delSldLayout">
        <pc:chgData name="Mohamed Asim" userId="463e8671-0eec-4074-8616-21d10d9d1eab" providerId="ADAL" clId="{2B27A9A1-FDA8-4B83-9994-8C853F457718}" dt="2025-04-07T11:24:04.721" v="1"/>
        <pc:sldMasterMkLst>
          <pc:docMk/>
          <pc:sldMasterMk cId="3785228503" sldId="2147483714"/>
        </pc:sldMasterMkLst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3785228503" sldId="2147483714"/>
            <pc:sldLayoutMk cId="198213857" sldId="2147483715"/>
          </pc:sldLayoutMkLst>
        </pc:sldLayoutChg>
      </pc:sldMasterChg>
      <pc:sldMasterChg chg="del delSldLayout">
        <pc:chgData name="Mohamed Asim" userId="463e8671-0eec-4074-8616-21d10d9d1eab" providerId="ADAL" clId="{2B27A9A1-FDA8-4B83-9994-8C853F457718}" dt="2025-04-07T11:24:04.721" v="1"/>
        <pc:sldMasterMkLst>
          <pc:docMk/>
          <pc:sldMasterMk cId="1861407090" sldId="2147483716"/>
        </pc:sldMasterMkLst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1861407090" sldId="2147483716"/>
            <pc:sldLayoutMk cId="3638965304" sldId="2147483717"/>
          </pc:sldLayoutMkLst>
        </pc:sldLayoutChg>
      </pc:sldMasterChg>
      <pc:sldMasterChg chg="del delSldLayout">
        <pc:chgData name="Mohamed Asim" userId="463e8671-0eec-4074-8616-21d10d9d1eab" providerId="ADAL" clId="{2B27A9A1-FDA8-4B83-9994-8C853F457718}" dt="2025-04-07T11:24:04.721" v="1"/>
        <pc:sldMasterMkLst>
          <pc:docMk/>
          <pc:sldMasterMk cId="42203895" sldId="2147483718"/>
        </pc:sldMasterMkLst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42203895" sldId="2147483718"/>
            <pc:sldLayoutMk cId="1582093728" sldId="2147483719"/>
          </pc:sldLayoutMkLst>
        </pc:sldLayoutChg>
      </pc:sldMasterChg>
      <pc:sldMasterChg chg="del delSldLayout">
        <pc:chgData name="Mohamed Asim" userId="463e8671-0eec-4074-8616-21d10d9d1eab" providerId="ADAL" clId="{2B27A9A1-FDA8-4B83-9994-8C853F457718}" dt="2025-04-07T11:24:04.721" v="1"/>
        <pc:sldMasterMkLst>
          <pc:docMk/>
          <pc:sldMasterMk cId="3921216059" sldId="2147483720"/>
        </pc:sldMasterMkLst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3921216059" sldId="2147483720"/>
            <pc:sldLayoutMk cId="3706359216" sldId="2147483721"/>
          </pc:sldLayoutMkLst>
        </pc:sldLayoutChg>
      </pc:sldMasterChg>
      <pc:sldMasterChg chg="del delSldLayout">
        <pc:chgData name="Mohamed Asim" userId="463e8671-0eec-4074-8616-21d10d9d1eab" providerId="ADAL" clId="{2B27A9A1-FDA8-4B83-9994-8C853F457718}" dt="2025-04-07T11:24:04.721" v="1"/>
        <pc:sldMasterMkLst>
          <pc:docMk/>
          <pc:sldMasterMk cId="2412027871" sldId="2147483722"/>
        </pc:sldMasterMkLst>
        <pc:sldLayoutChg chg="del">
          <pc:chgData name="Mohamed Asim" userId="463e8671-0eec-4074-8616-21d10d9d1eab" providerId="ADAL" clId="{2B27A9A1-FDA8-4B83-9994-8C853F457718}" dt="2025-04-07T11:24:04.721" v="1"/>
          <pc:sldLayoutMkLst>
            <pc:docMk/>
            <pc:sldMasterMk cId="2412027871" sldId="2147483722"/>
            <pc:sldLayoutMk cId="3226134424" sldId="2147483723"/>
          </pc:sldLayoutMkLst>
        </pc:sldLayoutChg>
      </pc:sldMasterChg>
    </pc:docChg>
  </pc:docChgLst>
  <pc:docChgLst>
    <pc:chgData name="Mohamed Asim" userId="463e8671-0eec-4074-8616-21d10d9d1eab" providerId="ADAL" clId="{48C3F923-06AA-4D41-AB37-D507D83605AD}"/>
    <pc:docChg chg="custSel addSld modSld">
      <pc:chgData name="Mohamed Asim" userId="463e8671-0eec-4074-8616-21d10d9d1eab" providerId="ADAL" clId="{48C3F923-06AA-4D41-AB37-D507D83605AD}" dt="2023-10-15T11:54:01.799" v="722" actId="20577"/>
      <pc:docMkLst>
        <pc:docMk/>
      </pc:docMkLst>
      <pc:sldChg chg="modSp mod">
        <pc:chgData name="Mohamed Asim" userId="463e8671-0eec-4074-8616-21d10d9d1eab" providerId="ADAL" clId="{48C3F923-06AA-4D41-AB37-D507D83605AD}" dt="2023-10-15T11:41:22.387" v="79" actId="20577"/>
        <pc:sldMkLst>
          <pc:docMk/>
          <pc:sldMk cId="1720888879" sldId="258"/>
        </pc:sldMkLst>
      </pc:sldChg>
      <pc:sldChg chg="modSp mod">
        <pc:chgData name="Mohamed Asim" userId="463e8671-0eec-4074-8616-21d10d9d1eab" providerId="ADAL" clId="{48C3F923-06AA-4D41-AB37-D507D83605AD}" dt="2023-10-15T11:54:01.799" v="722" actId="20577"/>
        <pc:sldMkLst>
          <pc:docMk/>
          <pc:sldMk cId="675937917" sldId="263"/>
        </pc:sldMkLst>
      </pc:sldChg>
      <pc:sldChg chg="modSp new mod">
        <pc:chgData name="Mohamed Asim" userId="463e8671-0eec-4074-8616-21d10d9d1eab" providerId="ADAL" clId="{48C3F923-06AA-4D41-AB37-D507D83605AD}" dt="2023-10-15T11:53:48.990" v="721" actId="20577"/>
        <pc:sldMkLst>
          <pc:docMk/>
          <pc:sldMk cId="1116631375" sldId="264"/>
        </pc:sldMkLst>
      </pc:sldChg>
    </pc:docChg>
  </pc:docChgLst>
  <pc:docChgLst>
    <pc:chgData name="Mohamed Asim" userId="463e8671-0eec-4074-8616-21d10d9d1eab" providerId="ADAL" clId="{22BEE584-E76A-48F8-B17A-4C2E66425416}"/>
    <pc:docChg chg="undo custSel addSld delSld modSld">
      <pc:chgData name="Mohamed Asim" userId="463e8671-0eec-4074-8616-21d10d9d1eab" providerId="ADAL" clId="{22BEE584-E76A-48F8-B17A-4C2E66425416}" dt="2023-10-14T11:48:21.329" v="4169" actId="14100"/>
      <pc:docMkLst>
        <pc:docMk/>
      </pc:docMkLst>
      <pc:sldChg chg="modSp mod">
        <pc:chgData name="Mohamed Asim" userId="463e8671-0eec-4074-8616-21d10d9d1eab" providerId="ADAL" clId="{22BEE584-E76A-48F8-B17A-4C2E66425416}" dt="2023-10-14T10:43:35.960" v="112" actId="255"/>
        <pc:sldMkLst>
          <pc:docMk/>
          <pc:sldMk cId="1720888879" sldId="258"/>
        </pc:sldMkLst>
      </pc:sldChg>
      <pc:sldChg chg="modSp add del mod">
        <pc:chgData name="Mohamed Asim" userId="463e8671-0eec-4074-8616-21d10d9d1eab" providerId="ADAL" clId="{22BEE584-E76A-48F8-B17A-4C2E66425416}" dt="2023-10-14T11:37:53.614" v="3608" actId="20577"/>
        <pc:sldMkLst>
          <pc:docMk/>
          <pc:sldMk cId="675937917" sldId="263"/>
        </pc:sldMkLst>
      </pc:sldChg>
      <pc:sldChg chg="modSp mod">
        <pc:chgData name="Mohamed Asim" userId="463e8671-0eec-4074-8616-21d10d9d1eab" providerId="ADAL" clId="{22BEE584-E76A-48F8-B17A-4C2E66425416}" dt="2023-10-14T10:52:04.664" v="791" actId="20577"/>
        <pc:sldMkLst>
          <pc:docMk/>
          <pc:sldMk cId="4161678512" sldId="264"/>
        </pc:sldMkLst>
      </pc:sldChg>
      <pc:sldChg chg="del">
        <pc:chgData name="Mohamed Asim" userId="463e8671-0eec-4074-8616-21d10d9d1eab" providerId="ADAL" clId="{22BEE584-E76A-48F8-B17A-4C2E66425416}" dt="2023-10-14T11:31:38.311" v="3528" actId="47"/>
        <pc:sldMkLst>
          <pc:docMk/>
          <pc:sldMk cId="3826750058" sldId="309"/>
        </pc:sldMkLst>
      </pc:sldChg>
      <pc:sldChg chg="del">
        <pc:chgData name="Mohamed Asim" userId="463e8671-0eec-4074-8616-21d10d9d1eab" providerId="ADAL" clId="{22BEE584-E76A-48F8-B17A-4C2E66425416}" dt="2023-10-14T11:31:34.878" v="3527" actId="47"/>
        <pc:sldMkLst>
          <pc:docMk/>
          <pc:sldMk cId="312681287" sldId="310"/>
        </pc:sldMkLst>
      </pc:sldChg>
      <pc:sldChg chg="del">
        <pc:chgData name="Mohamed Asim" userId="463e8671-0eec-4074-8616-21d10d9d1eab" providerId="ADAL" clId="{22BEE584-E76A-48F8-B17A-4C2E66425416}" dt="2023-10-14T11:31:32.641" v="3526" actId="47"/>
        <pc:sldMkLst>
          <pc:docMk/>
          <pc:sldMk cId="1377004702" sldId="311"/>
        </pc:sldMkLst>
      </pc:sldChg>
      <pc:sldChg chg="del">
        <pc:chgData name="Mohamed Asim" userId="463e8671-0eec-4074-8616-21d10d9d1eab" providerId="ADAL" clId="{22BEE584-E76A-48F8-B17A-4C2E66425416}" dt="2023-10-14T11:31:29.537" v="3525" actId="47"/>
        <pc:sldMkLst>
          <pc:docMk/>
          <pc:sldMk cId="998201168" sldId="312"/>
        </pc:sldMkLst>
      </pc:sldChg>
      <pc:sldChg chg="modSp new mod">
        <pc:chgData name="Mohamed Asim" userId="463e8671-0eec-4074-8616-21d10d9d1eab" providerId="ADAL" clId="{22BEE584-E76A-48F8-B17A-4C2E66425416}" dt="2023-10-14T11:38:08.524" v="3614" actId="20577"/>
        <pc:sldMkLst>
          <pc:docMk/>
          <pc:sldMk cId="1159406842" sldId="313"/>
        </pc:sldMkLst>
      </pc:sldChg>
      <pc:sldChg chg="modSp new mod">
        <pc:chgData name="Mohamed Asim" userId="463e8671-0eec-4074-8616-21d10d9d1eab" providerId="ADAL" clId="{22BEE584-E76A-48F8-B17A-4C2E66425416}" dt="2023-10-14T10:58:09.364" v="1243" actId="14100"/>
        <pc:sldMkLst>
          <pc:docMk/>
          <pc:sldMk cId="1376560726" sldId="314"/>
        </pc:sldMkLst>
      </pc:sldChg>
      <pc:sldChg chg="modSp new mod">
        <pc:chgData name="Mohamed Asim" userId="463e8671-0eec-4074-8616-21d10d9d1eab" providerId="ADAL" clId="{22BEE584-E76A-48F8-B17A-4C2E66425416}" dt="2023-10-14T11:03:36.738" v="1599" actId="20577"/>
        <pc:sldMkLst>
          <pc:docMk/>
          <pc:sldMk cId="2416413614" sldId="315"/>
        </pc:sldMkLst>
      </pc:sldChg>
      <pc:sldChg chg="modSp new mod">
        <pc:chgData name="Mohamed Asim" userId="463e8671-0eec-4074-8616-21d10d9d1eab" providerId="ADAL" clId="{22BEE584-E76A-48F8-B17A-4C2E66425416}" dt="2023-10-14T11:06:16.147" v="1844" actId="20577"/>
        <pc:sldMkLst>
          <pc:docMk/>
          <pc:sldMk cId="1822984217" sldId="316"/>
        </pc:sldMkLst>
      </pc:sldChg>
      <pc:sldChg chg="addSp delSp modSp new mod setBg">
        <pc:chgData name="Mohamed Asim" userId="463e8671-0eec-4074-8616-21d10d9d1eab" providerId="ADAL" clId="{22BEE584-E76A-48F8-B17A-4C2E66425416}" dt="2023-10-14T11:08:10.782" v="1852" actId="1076"/>
        <pc:sldMkLst>
          <pc:docMk/>
          <pc:sldMk cId="4104450408" sldId="317"/>
        </pc:sldMkLst>
      </pc:sldChg>
      <pc:sldChg chg="modSp new mod">
        <pc:chgData name="Mohamed Asim" userId="463e8671-0eec-4074-8616-21d10d9d1eab" providerId="ADAL" clId="{22BEE584-E76A-48F8-B17A-4C2E66425416}" dt="2023-10-14T11:10:23.047" v="2084" actId="20577"/>
        <pc:sldMkLst>
          <pc:docMk/>
          <pc:sldMk cId="3066574648" sldId="318"/>
        </pc:sldMkLst>
      </pc:sldChg>
      <pc:sldChg chg="modSp new mod">
        <pc:chgData name="Mohamed Asim" userId="463e8671-0eec-4074-8616-21d10d9d1eab" providerId="ADAL" clId="{22BEE584-E76A-48F8-B17A-4C2E66425416}" dt="2023-10-14T11:12:57.258" v="2348" actId="20577"/>
        <pc:sldMkLst>
          <pc:docMk/>
          <pc:sldMk cId="1294615422" sldId="319"/>
        </pc:sldMkLst>
      </pc:sldChg>
      <pc:sldChg chg="modSp new mod">
        <pc:chgData name="Mohamed Asim" userId="463e8671-0eec-4074-8616-21d10d9d1eab" providerId="ADAL" clId="{22BEE584-E76A-48F8-B17A-4C2E66425416}" dt="2023-10-14T11:14:18.539" v="2514" actId="20577"/>
        <pc:sldMkLst>
          <pc:docMk/>
          <pc:sldMk cId="3050232772" sldId="320"/>
        </pc:sldMkLst>
      </pc:sldChg>
      <pc:sldChg chg="addSp delSp modSp new mod setBg">
        <pc:chgData name="Mohamed Asim" userId="463e8671-0eec-4074-8616-21d10d9d1eab" providerId="ADAL" clId="{22BEE584-E76A-48F8-B17A-4C2E66425416}" dt="2023-10-14T11:15:56.539" v="2518" actId="1076"/>
        <pc:sldMkLst>
          <pc:docMk/>
          <pc:sldMk cId="732267950" sldId="321"/>
        </pc:sldMkLst>
      </pc:sldChg>
      <pc:sldChg chg="addSp delSp modSp new mod setBg">
        <pc:chgData name="Mohamed Asim" userId="463e8671-0eec-4074-8616-21d10d9d1eab" providerId="ADAL" clId="{22BEE584-E76A-48F8-B17A-4C2E66425416}" dt="2023-10-14T11:17:20.765" v="2522" actId="1076"/>
        <pc:sldMkLst>
          <pc:docMk/>
          <pc:sldMk cId="1185765440" sldId="322"/>
        </pc:sldMkLst>
      </pc:sldChg>
      <pc:sldChg chg="modSp new mod">
        <pc:chgData name="Mohamed Asim" userId="463e8671-0eec-4074-8616-21d10d9d1eab" providerId="ADAL" clId="{22BEE584-E76A-48F8-B17A-4C2E66425416}" dt="2023-10-14T11:23:59.910" v="3115" actId="20577"/>
        <pc:sldMkLst>
          <pc:docMk/>
          <pc:sldMk cId="3426860384" sldId="323"/>
        </pc:sldMkLst>
      </pc:sldChg>
      <pc:sldChg chg="addSp delSp modSp new mod setBg">
        <pc:chgData name="Mohamed Asim" userId="463e8671-0eec-4074-8616-21d10d9d1eab" providerId="ADAL" clId="{22BEE584-E76A-48F8-B17A-4C2E66425416}" dt="2023-10-14T11:48:21.329" v="4169" actId="14100"/>
        <pc:sldMkLst>
          <pc:docMk/>
          <pc:sldMk cId="1853996211" sldId="324"/>
        </pc:sldMkLst>
      </pc:sldChg>
      <pc:sldChg chg="modSp new add del mod">
        <pc:chgData name="Mohamed Asim" userId="463e8671-0eec-4074-8616-21d10d9d1eab" providerId="ADAL" clId="{22BEE584-E76A-48F8-B17A-4C2E66425416}" dt="2023-10-14T11:31:23.586" v="3524" actId="2696"/>
        <pc:sldMkLst>
          <pc:docMk/>
          <pc:sldMk cId="3607252391" sldId="325"/>
        </pc:sldMkLst>
      </pc:sldChg>
      <pc:sldChg chg="addSp delSp modSp new mod setBg">
        <pc:chgData name="Mohamed Asim" userId="463e8671-0eec-4074-8616-21d10d9d1eab" providerId="ADAL" clId="{22BEE584-E76A-48F8-B17A-4C2E66425416}" dt="2023-10-14T11:34:08.027" v="3558" actId="26606"/>
        <pc:sldMkLst>
          <pc:docMk/>
          <pc:sldMk cId="2741480056" sldId="326"/>
        </pc:sldMkLst>
      </pc:sldChg>
      <pc:sldChg chg="modSp new mod">
        <pc:chgData name="Mohamed Asim" userId="463e8671-0eec-4074-8616-21d10d9d1eab" providerId="ADAL" clId="{22BEE584-E76A-48F8-B17A-4C2E66425416}" dt="2023-10-14T11:46:22.173" v="4134" actId="20577"/>
        <pc:sldMkLst>
          <pc:docMk/>
          <pc:sldMk cId="1341494757" sldId="327"/>
        </pc:sldMkLst>
      </pc:sldChg>
      <pc:sldChg chg="modSp mod delDesignElem">
        <pc:chgData name="Mohamed Asim" userId="463e8671-0eec-4074-8616-21d10d9d1eab" providerId="ADAL" clId="{22BEE584-E76A-48F8-B17A-4C2E66425416}" dt="2023-10-14T11:47:01.060" v="4161" actId="6549"/>
        <pc:sldMkLst>
          <pc:docMk/>
          <pc:sldMk cId="867362259" sldId="32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None/>
            </a:pPr>
            <a:r>
              <a:rPr lang="en-US" sz="1800" b="0" i="0" dirty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password.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2400" dirty="0"/>
              <a:t>LCDB 7077 - Research Principles and Philosophy</a:t>
            </a:r>
          </a:p>
          <a:p>
            <a:pPr marL="0" indent="0">
              <a:buNone/>
            </a:pPr>
            <a:r>
              <a:rPr lang="en-GB" sz="2400" dirty="0"/>
              <a:t>     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Week 9 – Conceptual Frameworks </a:t>
            </a:r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Conceptual frameworks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55415"/>
          </a:xfrm>
        </p:spPr>
        <p:txBody>
          <a:bodyPr>
            <a:normAutofit/>
          </a:bodyPr>
          <a:lstStyle/>
          <a:p>
            <a:r>
              <a:rPr lang="en-GB" dirty="0"/>
              <a:t>Foundation</a:t>
            </a:r>
          </a:p>
          <a:p>
            <a:r>
              <a:rPr lang="en-GB" dirty="0"/>
              <a:t>Scaffolding</a:t>
            </a:r>
          </a:p>
          <a:p>
            <a:r>
              <a:rPr lang="en-GB" dirty="0"/>
              <a:t>blueprint</a:t>
            </a:r>
          </a:p>
          <a:p>
            <a:r>
              <a:rPr lang="en-GB" dirty="0"/>
              <a:t>Context</a:t>
            </a:r>
          </a:p>
          <a:p>
            <a:endParaRPr lang="en-GB" dirty="0"/>
          </a:p>
          <a:p>
            <a:r>
              <a:rPr lang="en-GB" dirty="0"/>
              <a:t>Justify and explain to others what the study is about</a:t>
            </a:r>
          </a:p>
        </p:txBody>
      </p:sp>
    </p:spTree>
    <p:extLst>
      <p:ext uri="{BB962C8B-B14F-4D97-AF65-F5344CB8AC3E}">
        <p14:creationId xmlns:p14="http://schemas.microsoft.com/office/powerpoint/2010/main" val="675937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042DD-E100-FF91-08B5-061695241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Literature-based definitions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CB699E8-547A-3586-2D42-5A3F05FE32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926369"/>
            <a:ext cx="12138392" cy="1502631"/>
          </a:xfrm>
        </p:spPr>
      </p:pic>
    </p:spTree>
    <p:extLst>
      <p:ext uri="{BB962C8B-B14F-4D97-AF65-F5344CB8AC3E}">
        <p14:creationId xmlns:p14="http://schemas.microsoft.com/office/powerpoint/2010/main" val="822209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AF403-1197-CA7C-4635-71883A612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Miles et.al (2014)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F6394A8-8E15-8463-D9DD-2D098B37F7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2066608"/>
            <a:ext cx="12198830" cy="2509125"/>
          </a:xfrm>
        </p:spPr>
      </p:pic>
    </p:spTree>
    <p:extLst>
      <p:ext uri="{BB962C8B-B14F-4D97-AF65-F5344CB8AC3E}">
        <p14:creationId xmlns:p14="http://schemas.microsoft.com/office/powerpoint/2010/main" val="11645396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D809D8-2157-87C2-9AD7-301DF9639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Maxwell (2013)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 up of black text&#10;&#10;Description automatically generated">
            <a:extLst>
              <a:ext uri="{FF2B5EF4-FFF2-40B4-BE49-F238E27FC236}">
                <a16:creationId xmlns:a16="http://schemas.microsoft.com/office/drawing/2014/main" id="{019968E3-7AC2-1041-76AE-AD478CD05C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0040" y="2621280"/>
            <a:ext cx="11548872" cy="3003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9840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585F70-D46F-0BAD-074D-668A7E4DE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Marshall &amp; Rosman (2016)</a:t>
            </a:r>
          </a:p>
        </p:txBody>
      </p:sp>
      <p:pic>
        <p:nvPicPr>
          <p:cNvPr id="5" name="Content Placeholder 4" descr="A close up of a paper&#10;&#10;Description automatically generated">
            <a:extLst>
              <a:ext uri="{FF2B5EF4-FFF2-40B4-BE49-F238E27FC236}">
                <a16:creationId xmlns:a16="http://schemas.microsoft.com/office/drawing/2014/main" id="{C032C4EA-61B0-FC78-1059-B7812FB07E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3596" y="1396588"/>
            <a:ext cx="9618244" cy="4209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7318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3ABEA-F061-B134-E65D-E330CAF65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Miles, Huberman and Saldana (2014)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5A74D-2AE3-B0A2-3272-1F7C51DB3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Graphical presentation of the conceptual framework</a:t>
            </a:r>
          </a:p>
          <a:p>
            <a:r>
              <a:rPr lang="en-GB" dirty="0"/>
              <a:t>Process encourages a closer assessment of the </a:t>
            </a:r>
            <a:r>
              <a:rPr lang="en-GB" b="1" dirty="0"/>
              <a:t>variables </a:t>
            </a:r>
            <a:r>
              <a:rPr lang="en-GB" dirty="0"/>
              <a:t>being studied, how they are related, how study participants are characterised, how data collection instruments are selected</a:t>
            </a:r>
          </a:p>
        </p:txBody>
      </p:sp>
    </p:spTree>
    <p:extLst>
      <p:ext uri="{BB962C8B-B14F-4D97-AF65-F5344CB8AC3E}">
        <p14:creationId xmlns:p14="http://schemas.microsoft.com/office/powerpoint/2010/main" val="3090190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6A018-1C02-F0D0-AA1A-9A86949F6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based 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D20FF-4453-8528-1F20-4264FC0376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authors do not differentiate between conceptual and theoretical frameworks (Maxwell, Robson, Merriam and </a:t>
            </a:r>
            <a:r>
              <a:rPr lang="en-GB" dirty="0" err="1"/>
              <a:t>Tisdel</a:t>
            </a:r>
            <a:r>
              <a:rPr lang="en-GB" dirty="0"/>
              <a:t>)</a:t>
            </a:r>
          </a:p>
          <a:p>
            <a:r>
              <a:rPr lang="en-GB" dirty="0"/>
              <a:t>Theoretical framework as an element of the conceptual framework that situates the relationship explored in the study into the context of developing or testing formal theories</a:t>
            </a:r>
          </a:p>
        </p:txBody>
      </p:sp>
    </p:spTree>
    <p:extLst>
      <p:ext uri="{BB962C8B-B14F-4D97-AF65-F5344CB8AC3E}">
        <p14:creationId xmlns:p14="http://schemas.microsoft.com/office/powerpoint/2010/main" val="2127758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text&#10;&#10;Description automatically generated">
            <a:extLst>
              <a:ext uri="{FF2B5EF4-FFF2-40B4-BE49-F238E27FC236}">
                <a16:creationId xmlns:a16="http://schemas.microsoft.com/office/drawing/2014/main" id="{9189F28A-6067-2839-7BE9-6C26518777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05628" y="135466"/>
            <a:ext cx="8377543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2063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643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84E00B-B191-61F6-6435-F363839EF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Example!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5B33E62-CE28-1F77-D178-9DA5860630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89680" y="-60960"/>
            <a:ext cx="5994163" cy="6870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41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lowchart: Document 16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rgbClr val="3436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39AC8C-AC15-C80C-E142-B2E2ACEB7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Purpose of conceptual framework</a:t>
            </a:r>
          </a:p>
        </p:txBody>
      </p:sp>
      <p:pic>
        <p:nvPicPr>
          <p:cNvPr id="8" name="Content Placeholder 7" descr="A screenshot of a computer&#10;&#10;Description automatically generated">
            <a:extLst>
              <a:ext uri="{FF2B5EF4-FFF2-40B4-BE49-F238E27FC236}">
                <a16:creationId xmlns:a16="http://schemas.microsoft.com/office/drawing/2014/main" id="{1F19E3C2-90F4-10A8-2C4C-E145AEF7AD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31901" y="634569"/>
            <a:ext cx="9238179" cy="4429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5644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C0DCC4-E743-E232-5BFB-EE461DEBF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endParaRPr lang="en-US" sz="32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B0A3C1E-D6C3-05EF-A92B-67397587B3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1680" y="562188"/>
            <a:ext cx="11025777" cy="5081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3008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BEF59-0088-8EE8-668C-B5259D3A5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 of conceptual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F4F01-A7DC-4933-237C-9716CC0A1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13840"/>
            <a:ext cx="11481847" cy="40096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There are 3 sources for a conceptual framework</a:t>
            </a:r>
          </a:p>
          <a:p>
            <a:pPr marL="914400" lvl="1" indent="-457200">
              <a:buAutoNum type="arabicPeriod"/>
            </a:pPr>
            <a:r>
              <a:rPr lang="en-GB" dirty="0"/>
              <a:t>Experience</a:t>
            </a:r>
          </a:p>
          <a:p>
            <a:pPr marL="914400" lvl="2" indent="0">
              <a:buNone/>
            </a:pPr>
            <a:r>
              <a:rPr lang="en-GB" dirty="0"/>
              <a:t>Many authors point to the aspect of personal experience, interests, intuition as stimuli for conceptual frameworks. However, it is not enough</a:t>
            </a:r>
          </a:p>
          <a:p>
            <a:pPr marL="914400" lvl="2" indent="0">
              <a:buNone/>
            </a:pPr>
            <a:r>
              <a:rPr lang="en-GB" dirty="0"/>
              <a:t>Once a literature review is conducted many aspects come to light. </a:t>
            </a:r>
            <a:r>
              <a:rPr lang="en-GB" dirty="0" err="1"/>
              <a:t>Eg</a:t>
            </a:r>
            <a:r>
              <a:rPr lang="en-GB" dirty="0"/>
              <a:t> – on leadership topic</a:t>
            </a:r>
          </a:p>
          <a:p>
            <a:pPr marL="914400" lvl="1" indent="-457200">
              <a:buAutoNum type="arabicPeriod"/>
            </a:pPr>
            <a:r>
              <a:rPr lang="en-GB" dirty="0"/>
              <a:t>Literature</a:t>
            </a:r>
          </a:p>
          <a:p>
            <a:pPr marL="457200" lvl="1" indent="0">
              <a:buNone/>
            </a:pPr>
            <a:r>
              <a:rPr lang="en-GB" dirty="0"/>
              <a:t>	An essential source is published literature on the topic</a:t>
            </a:r>
          </a:p>
          <a:p>
            <a:pPr marL="914400" lvl="1" indent="-457200">
              <a:buAutoNum type="arabicPeriod" startAt="3"/>
            </a:pPr>
            <a:r>
              <a:rPr lang="en-GB" dirty="0"/>
              <a:t>Theory</a:t>
            </a:r>
          </a:p>
          <a:p>
            <a:pPr marL="457200" lvl="1" indent="0">
              <a:buNone/>
            </a:pPr>
            <a:r>
              <a:rPr lang="en-GB" dirty="0"/>
              <a:t>	the study may focus on generating a theory or testing a theory that has already 	been constructed</a:t>
            </a:r>
          </a:p>
          <a:p>
            <a:pPr marL="914400" lvl="1" indent="-457200">
              <a:buAutoNum type="arabicPeriod"/>
            </a:pPr>
            <a:endParaRPr lang="en-GB" dirty="0"/>
          </a:p>
          <a:p>
            <a:pPr marL="914400" lvl="1" indent="-457200">
              <a:buAutoNum type="arabicPeriod"/>
            </a:pPr>
            <a:endParaRPr lang="en-GB" dirty="0"/>
          </a:p>
          <a:p>
            <a:pPr marL="914400" lvl="1" indent="-4572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1984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80295-FCED-65EA-DF91-3F7C3441F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of sources of conceptual frameworks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6D01D-16E4-75C5-7C7C-31880C80A0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F527C2-884E-93E7-B7AE-13532D669F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199" y="1554480"/>
            <a:ext cx="11487446" cy="3952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3960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D6D4C-88F6-3152-E095-727DA4686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of conceptual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3FDFC-1A6A-0B1E-E754-9C28ED4BCD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Graphic presentation</a:t>
            </a:r>
          </a:p>
          <a:p>
            <a:r>
              <a:rPr lang="en-GB" dirty="0"/>
              <a:t>Narrative presentation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67111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diagram of a training process&#10;&#10;Description automatically generated">
            <a:extLst>
              <a:ext uri="{FF2B5EF4-FFF2-40B4-BE49-F238E27FC236}">
                <a16:creationId xmlns:a16="http://schemas.microsoft.com/office/drawing/2014/main" id="{F2EEFA74-7796-0B41-253B-8A1CCB15FE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4720" y="31241"/>
            <a:ext cx="10678160" cy="6825387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0717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DD63E06-A694-0E63-4FC1-D69C05849E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866309"/>
            <a:ext cx="10905066" cy="512538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239260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31215-976A-2B4B-4E14-E88378919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141711"/>
            <a:ext cx="3234466" cy="34743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SUMMARY:</a:t>
            </a:r>
            <a:b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Purposes and sources of conceptual frameworks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3193FD5-6A49-7562-EA76-F15D42E15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diagram of a diagram&#10;&#10;Description automatically generated">
            <a:extLst>
              <a:ext uri="{FF2B5EF4-FFF2-40B4-BE49-F238E27FC236}">
                <a16:creationId xmlns:a16="http://schemas.microsoft.com/office/drawing/2014/main" id="{8E6DFCC2-0063-07B8-6926-865BF05D17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72263" y="264782"/>
            <a:ext cx="7759337" cy="5295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8249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5FC0C-535A-6DC3-4703-6183A52F2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Please read!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C38AF-6FED-7AB3-A946-446A128905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There a Conceptual Difference between Theoretical and Conceptual Frameworks? By </a:t>
            </a:r>
            <a:r>
              <a:rPr lang="en-GB" dirty="0" err="1"/>
              <a:t>Sitwala</a:t>
            </a:r>
            <a:r>
              <a:rPr lang="en-GB" dirty="0"/>
              <a:t> </a:t>
            </a:r>
            <a:r>
              <a:rPr lang="en-GB" dirty="0" err="1"/>
              <a:t>Imenda</a:t>
            </a:r>
            <a:endParaRPr lang="en-GB" dirty="0"/>
          </a:p>
          <a:p>
            <a:r>
              <a:rPr lang="en-GB" dirty="0"/>
              <a:t>J Soc Sci, 38(2): 185-195 (2014)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88283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0D273-2DAF-566A-F6F8-0A14A8D0F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  <a:highlight>
                  <a:srgbClr val="008000"/>
                </a:highlight>
              </a:rPr>
              <a:t>DISCUSSION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3CA01-FB6E-28C6-9337-351EFA931B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Construct your own conceptual framework on your research topic, and provide a graphical presentation of the </a:t>
            </a:r>
            <a:r>
              <a:rPr lang="en-GB"/>
              <a:t>conceptual framework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Present for open discussion in class</a:t>
            </a:r>
          </a:p>
        </p:txBody>
      </p:sp>
    </p:spTree>
    <p:extLst>
      <p:ext uri="{BB962C8B-B14F-4D97-AF65-F5344CB8AC3E}">
        <p14:creationId xmlns:p14="http://schemas.microsoft.com/office/powerpoint/2010/main" val="377787563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0</TotalTime>
  <Words>332</Words>
  <Application>Microsoft Office PowerPoint</Application>
  <PresentationFormat>Widescreen</PresentationFormat>
  <Paragraphs>53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Century Gothic</vt:lpstr>
      <vt:lpstr>UWTSD 200_Title Page</vt:lpstr>
      <vt:lpstr>UWTSD 200_Text 1</vt:lpstr>
      <vt:lpstr>PowerPoint Presentation</vt:lpstr>
      <vt:lpstr>Conceptual frameworks</vt:lpstr>
      <vt:lpstr>Literature-based definitions </vt:lpstr>
      <vt:lpstr>Miles et.al (2014)</vt:lpstr>
      <vt:lpstr>Maxwell (2013)</vt:lpstr>
      <vt:lpstr>Marshall &amp; Rosman (2016)</vt:lpstr>
      <vt:lpstr>Miles, Huberman and Saldana (2014)</vt:lpstr>
      <vt:lpstr>Literature based definitions</vt:lpstr>
      <vt:lpstr>PowerPoint Presentation</vt:lpstr>
      <vt:lpstr>Example!</vt:lpstr>
      <vt:lpstr>Purpose of conceptual framework</vt:lpstr>
      <vt:lpstr>PowerPoint Presentation</vt:lpstr>
      <vt:lpstr>Sources of conceptual framework</vt:lpstr>
      <vt:lpstr>Summary of sources of conceptual frameworks</vt:lpstr>
      <vt:lpstr>Presentation of conceptual framework</vt:lpstr>
      <vt:lpstr>PowerPoint Presentation</vt:lpstr>
      <vt:lpstr>PowerPoint Presentation</vt:lpstr>
      <vt:lpstr>SUMMARY:  Purposes and sources of conceptual frameworks</vt:lpstr>
      <vt:lpstr>Please read!</vt:lpstr>
      <vt:lpstr>DISCUSSION 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Mohamed Asim</cp:lastModifiedBy>
  <cp:revision>1</cp:revision>
  <dcterms:created xsi:type="dcterms:W3CDTF">2023-10-08T18:11:10Z</dcterms:created>
  <dcterms:modified xsi:type="dcterms:W3CDTF">2025-04-07T11:28:18Z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