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F06C79-DCD0-4194-8EA2-336C70ABE025}" v="2575" dt="2022-08-05T14:40:04.107"/>
    <p1510:client id="{C32E297C-43B3-993A-8950-BD8BE7AE5303}" v="162" dt="2022-08-06T23:08:23.2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nkeleda Tafa (2020203)" userId="S::2020203@student.uwtsd.ac.uk::50c75a4f-1c9f-4d56-a718-d42e4acd06c3" providerId="AD" clId="Web-{7EF06C79-DCD0-4194-8EA2-336C70ABE025}"/>
    <pc:docChg chg="addSld delSld modSld addMainMaster delMainMaster">
      <pc:chgData name="Enkeleda Tafa (2020203)" userId="S::2020203@student.uwtsd.ac.uk::50c75a4f-1c9f-4d56-a718-d42e4acd06c3" providerId="AD" clId="Web-{7EF06C79-DCD0-4194-8EA2-336C70ABE025}" dt="2022-08-05T14:40:04.107" v="2291"/>
      <pc:docMkLst>
        <pc:docMk/>
      </pc:docMkLst>
      <pc:sldChg chg="addSp delSp modSp mod setBg modClrScheme chgLayout">
        <pc:chgData name="Enkeleda Tafa (2020203)" userId="S::2020203@student.uwtsd.ac.uk::50c75a4f-1c9f-4d56-a718-d42e4acd06c3" providerId="AD" clId="Web-{7EF06C79-DCD0-4194-8EA2-336C70ABE025}" dt="2022-08-05T14:40:04.107" v="2291"/>
        <pc:sldMkLst>
          <pc:docMk/>
          <pc:sldMk cId="109857222" sldId="256"/>
        </pc:sldMkLst>
        <pc:spChg chg="mod">
          <ac:chgData name="Enkeleda Tafa (2020203)" userId="S::2020203@student.uwtsd.ac.uk::50c75a4f-1c9f-4d56-a718-d42e4acd06c3" providerId="AD" clId="Web-{7EF06C79-DCD0-4194-8EA2-336C70ABE025}" dt="2022-08-05T13:51:46.830" v="1455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nkeleda Tafa (2020203)" userId="S::2020203@student.uwtsd.ac.uk::50c75a4f-1c9f-4d56-a718-d42e4acd06c3" providerId="AD" clId="Web-{7EF06C79-DCD0-4194-8EA2-336C70ABE025}" dt="2022-08-05T12:38:51.963" v="124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Enkeleda Tafa (2020203)" userId="S::2020203@student.uwtsd.ac.uk::50c75a4f-1c9f-4d56-a718-d42e4acd06c3" providerId="AD" clId="Web-{7EF06C79-DCD0-4194-8EA2-336C70ABE025}" dt="2022-08-05T12:36:43.146" v="0"/>
          <ac:spMkLst>
            <pc:docMk/>
            <pc:sldMk cId="109857222" sldId="256"/>
            <ac:spMk id="8" creationId="{9FA2224A-5BE9-445B-A0C7-50C056993228}"/>
          </ac:spMkLst>
        </pc:spChg>
        <pc:spChg chg="add">
          <ac:chgData name="Enkeleda Tafa (2020203)" userId="S::2020203@student.uwtsd.ac.uk::50c75a4f-1c9f-4d56-a718-d42e4acd06c3" providerId="AD" clId="Web-{7EF06C79-DCD0-4194-8EA2-336C70ABE025}" dt="2022-08-05T12:36:43.146" v="0"/>
          <ac:spMkLst>
            <pc:docMk/>
            <pc:sldMk cId="109857222" sldId="256"/>
            <ac:spMk id="10" creationId="{FE01A750-9716-46BE-9C74-210ACB0ED9BD}"/>
          </ac:spMkLst>
        </pc:spChg>
        <pc:spChg chg="add">
          <ac:chgData name="Enkeleda Tafa (2020203)" userId="S::2020203@student.uwtsd.ac.uk::50c75a4f-1c9f-4d56-a718-d42e4acd06c3" providerId="AD" clId="Web-{7EF06C79-DCD0-4194-8EA2-336C70ABE025}" dt="2022-08-05T12:36:43.146" v="0"/>
          <ac:spMkLst>
            <pc:docMk/>
            <pc:sldMk cId="109857222" sldId="256"/>
            <ac:spMk id="12" creationId="{C7E01CD8-1B94-4458-ACAA-F726199365CE}"/>
          </ac:spMkLst>
        </pc:spChg>
        <pc:picChg chg="add del mod">
          <ac:chgData name="Enkeleda Tafa (2020203)" userId="S::2020203@student.uwtsd.ac.uk::50c75a4f-1c9f-4d56-a718-d42e4acd06c3" providerId="AD" clId="Web-{7EF06C79-DCD0-4194-8EA2-336C70ABE025}" dt="2022-08-05T14:40:04.107" v="2291"/>
          <ac:picMkLst>
            <pc:docMk/>
            <pc:sldMk cId="109857222" sldId="256"/>
            <ac:picMk id="4" creationId="{7D99494E-4949-8043-1F1D-69D93EF51DE3}"/>
          </ac:picMkLst>
        </pc:picChg>
        <pc:cxnChg chg="add">
          <ac:chgData name="Enkeleda Tafa (2020203)" userId="S::2020203@student.uwtsd.ac.uk::50c75a4f-1c9f-4d56-a718-d42e4acd06c3" providerId="AD" clId="Web-{7EF06C79-DCD0-4194-8EA2-336C70ABE025}" dt="2022-08-05T12:36:43.146" v="0"/>
          <ac:cxnSpMkLst>
            <pc:docMk/>
            <pc:sldMk cId="109857222" sldId="256"/>
            <ac:cxnSpMk id="14" creationId="{10AC85E6-B96C-482B-9B05-996D603C271B}"/>
          </ac:cxnSpMkLst>
        </pc:cxnChg>
        <pc:cxnChg chg="add">
          <ac:chgData name="Enkeleda Tafa (2020203)" userId="S::2020203@student.uwtsd.ac.uk::50c75a4f-1c9f-4d56-a718-d42e4acd06c3" providerId="AD" clId="Web-{7EF06C79-DCD0-4194-8EA2-336C70ABE025}" dt="2022-08-05T12:36:43.146" v="0"/>
          <ac:cxnSpMkLst>
            <pc:docMk/>
            <pc:sldMk cId="109857222" sldId="256"/>
            <ac:cxnSpMk id="16" creationId="{2886198D-ACA0-4639-9922-090186E0D9D7}"/>
          </ac:cxnSpMkLst>
        </pc:cxnChg>
      </pc:sldChg>
      <pc:sldChg chg="addSp modSp new">
        <pc:chgData name="Enkeleda Tafa (2020203)" userId="S::2020203@student.uwtsd.ac.uk::50c75a4f-1c9f-4d56-a718-d42e4acd06c3" providerId="AD" clId="Web-{7EF06C79-DCD0-4194-8EA2-336C70ABE025}" dt="2022-08-05T13:40:49.896" v="1388" actId="1076"/>
        <pc:sldMkLst>
          <pc:docMk/>
          <pc:sldMk cId="2955055608" sldId="257"/>
        </pc:sldMkLst>
        <pc:spChg chg="mod">
          <ac:chgData name="Enkeleda Tafa (2020203)" userId="S::2020203@student.uwtsd.ac.uk::50c75a4f-1c9f-4d56-a718-d42e4acd06c3" providerId="AD" clId="Web-{7EF06C79-DCD0-4194-8EA2-336C70ABE025}" dt="2022-08-05T13:01:13.946" v="780" actId="1076"/>
          <ac:spMkLst>
            <pc:docMk/>
            <pc:sldMk cId="2955055608" sldId="257"/>
            <ac:spMk id="2" creationId="{4852EA79-3B75-419E-0C22-0E74A79DF2D7}"/>
          </ac:spMkLst>
        </pc:spChg>
        <pc:spChg chg="mod">
          <ac:chgData name="Enkeleda Tafa (2020203)" userId="S::2020203@student.uwtsd.ac.uk::50c75a4f-1c9f-4d56-a718-d42e4acd06c3" providerId="AD" clId="Web-{7EF06C79-DCD0-4194-8EA2-336C70ABE025}" dt="2022-08-05T13:40:41.521" v="1386" actId="1076"/>
          <ac:spMkLst>
            <pc:docMk/>
            <pc:sldMk cId="2955055608" sldId="257"/>
            <ac:spMk id="3" creationId="{29A3E48A-9F86-8829-5E54-AD5512CC7A8B}"/>
          </ac:spMkLst>
        </pc:spChg>
        <pc:picChg chg="add mod">
          <ac:chgData name="Enkeleda Tafa (2020203)" userId="S::2020203@student.uwtsd.ac.uk::50c75a4f-1c9f-4d56-a718-d42e4acd06c3" providerId="AD" clId="Web-{7EF06C79-DCD0-4194-8EA2-336C70ABE025}" dt="2022-08-05T13:40:49.896" v="1388" actId="1076"/>
          <ac:picMkLst>
            <pc:docMk/>
            <pc:sldMk cId="2955055608" sldId="257"/>
            <ac:picMk id="4" creationId="{19D43F7A-DE84-3AE3-9F30-04B18B3F6388}"/>
          </ac:picMkLst>
        </pc:picChg>
      </pc:sldChg>
      <pc:sldChg chg="addSp delSp modSp new mod setBg">
        <pc:chgData name="Enkeleda Tafa (2020203)" userId="S::2020203@student.uwtsd.ac.uk::50c75a4f-1c9f-4d56-a718-d42e4acd06c3" providerId="AD" clId="Web-{7EF06C79-DCD0-4194-8EA2-336C70ABE025}" dt="2022-08-05T14:29:15.805" v="2080" actId="20577"/>
        <pc:sldMkLst>
          <pc:docMk/>
          <pc:sldMk cId="352598092" sldId="258"/>
        </pc:sldMkLst>
        <pc:spChg chg="mod">
          <ac:chgData name="Enkeleda Tafa (2020203)" userId="S::2020203@student.uwtsd.ac.uk::50c75a4f-1c9f-4d56-a718-d42e4acd06c3" providerId="AD" clId="Web-{7EF06C79-DCD0-4194-8EA2-336C70ABE025}" dt="2022-08-05T12:59:59.522" v="771" actId="1076"/>
          <ac:spMkLst>
            <pc:docMk/>
            <pc:sldMk cId="352598092" sldId="258"/>
            <ac:spMk id="2" creationId="{F0CC1E5D-7124-AF38-A593-AE2EFF815B8C}"/>
          </ac:spMkLst>
        </pc:spChg>
        <pc:spChg chg="mod">
          <ac:chgData name="Enkeleda Tafa (2020203)" userId="S::2020203@student.uwtsd.ac.uk::50c75a4f-1c9f-4d56-a718-d42e4acd06c3" providerId="AD" clId="Web-{7EF06C79-DCD0-4194-8EA2-336C70ABE025}" dt="2022-08-05T14:29:15.805" v="2080" actId="20577"/>
          <ac:spMkLst>
            <pc:docMk/>
            <pc:sldMk cId="352598092" sldId="258"/>
            <ac:spMk id="3" creationId="{5D9C7420-0C70-E31D-B252-CBC3A287A2EB}"/>
          </ac:spMkLst>
        </pc:spChg>
        <pc:spChg chg="add del">
          <ac:chgData name="Enkeleda Tafa (2020203)" userId="S::2020203@student.uwtsd.ac.uk::50c75a4f-1c9f-4d56-a718-d42e4acd06c3" providerId="AD" clId="Web-{7EF06C79-DCD0-4194-8EA2-336C70ABE025}" dt="2022-08-05T12:59:46.131" v="765"/>
          <ac:spMkLst>
            <pc:docMk/>
            <pc:sldMk cId="352598092" sldId="258"/>
            <ac:spMk id="9" creationId="{2ED6799D-4A30-4426-B1D1-73A16A53D517}"/>
          </ac:spMkLst>
        </pc:spChg>
        <pc:spChg chg="add del">
          <ac:chgData name="Enkeleda Tafa (2020203)" userId="S::2020203@student.uwtsd.ac.uk::50c75a4f-1c9f-4d56-a718-d42e4acd06c3" providerId="AD" clId="Web-{7EF06C79-DCD0-4194-8EA2-336C70ABE025}" dt="2022-08-05T12:59:46.131" v="765"/>
          <ac:spMkLst>
            <pc:docMk/>
            <pc:sldMk cId="352598092" sldId="258"/>
            <ac:spMk id="11" creationId="{18D53964-75DB-47FC-995E-A11B07A07947}"/>
          </ac:spMkLst>
        </pc:spChg>
        <pc:spChg chg="add del">
          <ac:chgData name="Enkeleda Tafa (2020203)" userId="S::2020203@student.uwtsd.ac.uk::50c75a4f-1c9f-4d56-a718-d42e4acd06c3" providerId="AD" clId="Web-{7EF06C79-DCD0-4194-8EA2-336C70ABE025}" dt="2022-08-05T12:59:46.131" v="765"/>
          <ac:spMkLst>
            <pc:docMk/>
            <pc:sldMk cId="352598092" sldId="258"/>
            <ac:spMk id="13" creationId="{F01D54AB-1B89-42B2-90D1-A01C9152C4F4}"/>
          </ac:spMkLst>
        </pc:spChg>
        <pc:spChg chg="add del">
          <ac:chgData name="Enkeleda Tafa (2020203)" userId="S::2020203@student.uwtsd.ac.uk::50c75a4f-1c9f-4d56-a718-d42e4acd06c3" providerId="AD" clId="Web-{7EF06C79-DCD0-4194-8EA2-336C70ABE025}" dt="2022-08-05T12:59:46.131" v="765"/>
          <ac:spMkLst>
            <pc:docMk/>
            <pc:sldMk cId="352598092" sldId="258"/>
            <ac:spMk id="19" creationId="{79712DE8-94E0-4F45-81D9-37AF7A32F4D6}"/>
          </ac:spMkLst>
        </pc:spChg>
        <pc:spChg chg="add del">
          <ac:chgData name="Enkeleda Tafa (2020203)" userId="S::2020203@student.uwtsd.ac.uk::50c75a4f-1c9f-4d56-a718-d42e4acd06c3" providerId="AD" clId="Web-{7EF06C79-DCD0-4194-8EA2-336C70ABE025}" dt="2022-08-05T12:59:49.694" v="767"/>
          <ac:spMkLst>
            <pc:docMk/>
            <pc:sldMk cId="352598092" sldId="258"/>
            <ac:spMk id="21" creationId="{73C994B4-9721-4148-9EEC-6793CECDE8DD}"/>
          </ac:spMkLst>
        </pc:spChg>
        <pc:spChg chg="add del">
          <ac:chgData name="Enkeleda Tafa (2020203)" userId="S::2020203@student.uwtsd.ac.uk::50c75a4f-1c9f-4d56-a718-d42e4acd06c3" providerId="AD" clId="Web-{7EF06C79-DCD0-4194-8EA2-336C70ABE025}" dt="2022-08-05T12:59:49.694" v="767"/>
          <ac:spMkLst>
            <pc:docMk/>
            <pc:sldMk cId="352598092" sldId="258"/>
            <ac:spMk id="22" creationId="{F9D95E49-763A-4886-B038-82F734740554}"/>
          </ac:spMkLst>
        </pc:spChg>
        <pc:spChg chg="add del">
          <ac:chgData name="Enkeleda Tafa (2020203)" userId="S::2020203@student.uwtsd.ac.uk::50c75a4f-1c9f-4d56-a718-d42e4acd06c3" providerId="AD" clId="Web-{7EF06C79-DCD0-4194-8EA2-336C70ABE025}" dt="2022-08-05T12:59:49.694" v="767"/>
          <ac:spMkLst>
            <pc:docMk/>
            <pc:sldMk cId="352598092" sldId="258"/>
            <ac:spMk id="23" creationId="{1335D9B3-B2C5-40E1-BFF9-E01D0DB42474}"/>
          </ac:spMkLst>
        </pc:spChg>
        <pc:spChg chg="add del">
          <ac:chgData name="Enkeleda Tafa (2020203)" userId="S::2020203@student.uwtsd.ac.uk::50c75a4f-1c9f-4d56-a718-d42e4acd06c3" providerId="AD" clId="Web-{7EF06C79-DCD0-4194-8EA2-336C70ABE025}" dt="2022-08-05T12:59:49.694" v="767"/>
          <ac:spMkLst>
            <pc:docMk/>
            <pc:sldMk cId="352598092" sldId="258"/>
            <ac:spMk id="24" creationId="{6D95061B-ADFC-4592-8BB1-0D542F6F6436}"/>
          </ac:spMkLst>
        </pc:spChg>
        <pc:spChg chg="add del">
          <ac:chgData name="Enkeleda Tafa (2020203)" userId="S::2020203@student.uwtsd.ac.uk::50c75a4f-1c9f-4d56-a718-d42e4acd06c3" providerId="AD" clId="Web-{7EF06C79-DCD0-4194-8EA2-336C70ABE025}" dt="2022-08-05T12:59:52.272" v="769"/>
          <ac:spMkLst>
            <pc:docMk/>
            <pc:sldMk cId="352598092" sldId="258"/>
            <ac:spMk id="28" creationId="{73C994B4-9721-4148-9EEC-6793CECDE8DD}"/>
          </ac:spMkLst>
        </pc:spChg>
        <pc:spChg chg="add del">
          <ac:chgData name="Enkeleda Tafa (2020203)" userId="S::2020203@student.uwtsd.ac.uk::50c75a4f-1c9f-4d56-a718-d42e4acd06c3" providerId="AD" clId="Web-{7EF06C79-DCD0-4194-8EA2-336C70ABE025}" dt="2022-08-05T12:59:52.272" v="769"/>
          <ac:spMkLst>
            <pc:docMk/>
            <pc:sldMk cId="352598092" sldId="258"/>
            <ac:spMk id="29" creationId="{F9D95E49-763A-4886-B038-82F734740554}"/>
          </ac:spMkLst>
        </pc:spChg>
        <pc:spChg chg="add del">
          <ac:chgData name="Enkeleda Tafa (2020203)" userId="S::2020203@student.uwtsd.ac.uk::50c75a4f-1c9f-4d56-a718-d42e4acd06c3" providerId="AD" clId="Web-{7EF06C79-DCD0-4194-8EA2-336C70ABE025}" dt="2022-08-05T12:59:52.272" v="769"/>
          <ac:spMkLst>
            <pc:docMk/>
            <pc:sldMk cId="352598092" sldId="258"/>
            <ac:spMk id="30" creationId="{553093A2-BEA9-4055-96AA-C5DA22C2E986}"/>
          </ac:spMkLst>
        </pc:spChg>
        <pc:spChg chg="add del">
          <ac:chgData name="Enkeleda Tafa (2020203)" userId="S::2020203@student.uwtsd.ac.uk::50c75a4f-1c9f-4d56-a718-d42e4acd06c3" providerId="AD" clId="Web-{7EF06C79-DCD0-4194-8EA2-336C70ABE025}" dt="2022-08-05T12:59:52.272" v="769"/>
          <ac:spMkLst>
            <pc:docMk/>
            <pc:sldMk cId="352598092" sldId="258"/>
            <ac:spMk id="31" creationId="{0888C27D-5B01-459C-AD27-511C9689F4F3}"/>
          </ac:spMkLst>
        </pc:spChg>
        <pc:spChg chg="add">
          <ac:chgData name="Enkeleda Tafa (2020203)" userId="S::2020203@student.uwtsd.ac.uk::50c75a4f-1c9f-4d56-a718-d42e4acd06c3" providerId="AD" clId="Web-{7EF06C79-DCD0-4194-8EA2-336C70ABE025}" dt="2022-08-05T12:59:52.272" v="770"/>
          <ac:spMkLst>
            <pc:docMk/>
            <pc:sldMk cId="352598092" sldId="258"/>
            <ac:spMk id="35" creationId="{2ED6799D-4A30-4426-B1D1-73A16A53D517}"/>
          </ac:spMkLst>
        </pc:spChg>
        <pc:spChg chg="add">
          <ac:chgData name="Enkeleda Tafa (2020203)" userId="S::2020203@student.uwtsd.ac.uk::50c75a4f-1c9f-4d56-a718-d42e4acd06c3" providerId="AD" clId="Web-{7EF06C79-DCD0-4194-8EA2-336C70ABE025}" dt="2022-08-05T12:59:52.272" v="770"/>
          <ac:spMkLst>
            <pc:docMk/>
            <pc:sldMk cId="352598092" sldId="258"/>
            <ac:spMk id="36" creationId="{18D53964-75DB-47FC-995E-A11B07A07947}"/>
          </ac:spMkLst>
        </pc:spChg>
        <pc:spChg chg="add">
          <ac:chgData name="Enkeleda Tafa (2020203)" userId="S::2020203@student.uwtsd.ac.uk::50c75a4f-1c9f-4d56-a718-d42e4acd06c3" providerId="AD" clId="Web-{7EF06C79-DCD0-4194-8EA2-336C70ABE025}" dt="2022-08-05T12:59:52.272" v="770"/>
          <ac:spMkLst>
            <pc:docMk/>
            <pc:sldMk cId="352598092" sldId="258"/>
            <ac:spMk id="37" creationId="{F01D54AB-1B89-42B2-90D1-A01C9152C4F4}"/>
          </ac:spMkLst>
        </pc:spChg>
        <pc:spChg chg="add">
          <ac:chgData name="Enkeleda Tafa (2020203)" userId="S::2020203@student.uwtsd.ac.uk::50c75a4f-1c9f-4d56-a718-d42e4acd06c3" providerId="AD" clId="Web-{7EF06C79-DCD0-4194-8EA2-336C70ABE025}" dt="2022-08-05T12:59:52.272" v="770"/>
          <ac:spMkLst>
            <pc:docMk/>
            <pc:sldMk cId="352598092" sldId="258"/>
            <ac:spMk id="40" creationId="{79712DE8-94E0-4F45-81D9-37AF7A32F4D6}"/>
          </ac:spMkLst>
        </pc:spChg>
        <pc:picChg chg="add mod">
          <ac:chgData name="Enkeleda Tafa (2020203)" userId="S::2020203@student.uwtsd.ac.uk::50c75a4f-1c9f-4d56-a718-d42e4acd06c3" providerId="AD" clId="Web-{7EF06C79-DCD0-4194-8EA2-336C70ABE025}" dt="2022-08-05T13:00:10.382" v="774" actId="1076"/>
          <ac:picMkLst>
            <pc:docMk/>
            <pc:sldMk cId="352598092" sldId="258"/>
            <ac:picMk id="4" creationId="{88AA7736-4E91-B6FF-D849-F38214D717D9}"/>
          </ac:picMkLst>
        </pc:picChg>
        <pc:cxnChg chg="add del">
          <ac:chgData name="Enkeleda Tafa (2020203)" userId="S::2020203@student.uwtsd.ac.uk::50c75a4f-1c9f-4d56-a718-d42e4acd06c3" providerId="AD" clId="Web-{7EF06C79-DCD0-4194-8EA2-336C70ABE025}" dt="2022-08-05T12:59:46.131" v="765"/>
          <ac:cxnSpMkLst>
            <pc:docMk/>
            <pc:sldMk cId="352598092" sldId="258"/>
            <ac:cxnSpMk id="15" creationId="{E986B129-4161-4F17-B0F0-C5532551D3FC}"/>
          </ac:cxnSpMkLst>
        </pc:cxnChg>
        <pc:cxnChg chg="add del">
          <ac:chgData name="Enkeleda Tafa (2020203)" userId="S::2020203@student.uwtsd.ac.uk::50c75a4f-1c9f-4d56-a718-d42e4acd06c3" providerId="AD" clId="Web-{7EF06C79-DCD0-4194-8EA2-336C70ABE025}" dt="2022-08-05T12:59:46.131" v="765"/>
          <ac:cxnSpMkLst>
            <pc:docMk/>
            <pc:sldMk cId="352598092" sldId="258"/>
            <ac:cxnSpMk id="17" creationId="{11455C73-3A5E-4FE8-8383-DD667D9A622F}"/>
          </ac:cxnSpMkLst>
        </pc:cxnChg>
        <pc:cxnChg chg="add del">
          <ac:chgData name="Enkeleda Tafa (2020203)" userId="S::2020203@student.uwtsd.ac.uk::50c75a4f-1c9f-4d56-a718-d42e4acd06c3" providerId="AD" clId="Web-{7EF06C79-DCD0-4194-8EA2-336C70ABE025}" dt="2022-08-05T12:59:49.694" v="767"/>
          <ac:cxnSpMkLst>
            <pc:docMk/>
            <pc:sldMk cId="352598092" sldId="258"/>
            <ac:cxnSpMk id="25" creationId="{2B67C3E3-D148-40AD-9F4C-431AA28ACA66}"/>
          </ac:cxnSpMkLst>
        </pc:cxnChg>
        <pc:cxnChg chg="add del">
          <ac:chgData name="Enkeleda Tafa (2020203)" userId="S::2020203@student.uwtsd.ac.uk::50c75a4f-1c9f-4d56-a718-d42e4acd06c3" providerId="AD" clId="Web-{7EF06C79-DCD0-4194-8EA2-336C70ABE025}" dt="2022-08-05T12:59:49.694" v="767"/>
          <ac:cxnSpMkLst>
            <pc:docMk/>
            <pc:sldMk cId="352598092" sldId="258"/>
            <ac:cxnSpMk id="26" creationId="{C30DD030-ACB5-4C2C-AD03-51D52E277DEB}"/>
          </ac:cxnSpMkLst>
        </pc:cxnChg>
        <pc:cxnChg chg="add del">
          <ac:chgData name="Enkeleda Tafa (2020203)" userId="S::2020203@student.uwtsd.ac.uk::50c75a4f-1c9f-4d56-a718-d42e4acd06c3" providerId="AD" clId="Web-{7EF06C79-DCD0-4194-8EA2-336C70ABE025}" dt="2022-08-05T12:59:52.272" v="769"/>
          <ac:cxnSpMkLst>
            <pc:docMk/>
            <pc:sldMk cId="352598092" sldId="258"/>
            <ac:cxnSpMk id="32" creationId="{D0F8AE93-C88C-410B-8C4E-2D9A2C8BBC97}"/>
          </ac:cxnSpMkLst>
        </pc:cxnChg>
        <pc:cxnChg chg="add del">
          <ac:chgData name="Enkeleda Tafa (2020203)" userId="S::2020203@student.uwtsd.ac.uk::50c75a4f-1c9f-4d56-a718-d42e4acd06c3" providerId="AD" clId="Web-{7EF06C79-DCD0-4194-8EA2-336C70ABE025}" dt="2022-08-05T12:59:52.272" v="769"/>
          <ac:cxnSpMkLst>
            <pc:docMk/>
            <pc:sldMk cId="352598092" sldId="258"/>
            <ac:cxnSpMk id="33" creationId="{A3621635-0C65-4524-A576-36E647B50751}"/>
          </ac:cxnSpMkLst>
        </pc:cxnChg>
        <pc:cxnChg chg="add">
          <ac:chgData name="Enkeleda Tafa (2020203)" userId="S::2020203@student.uwtsd.ac.uk::50c75a4f-1c9f-4d56-a718-d42e4acd06c3" providerId="AD" clId="Web-{7EF06C79-DCD0-4194-8EA2-336C70ABE025}" dt="2022-08-05T12:59:52.272" v="770"/>
          <ac:cxnSpMkLst>
            <pc:docMk/>
            <pc:sldMk cId="352598092" sldId="258"/>
            <ac:cxnSpMk id="38" creationId="{E986B129-4161-4F17-B0F0-C5532551D3FC}"/>
          </ac:cxnSpMkLst>
        </pc:cxnChg>
        <pc:cxnChg chg="add">
          <ac:chgData name="Enkeleda Tafa (2020203)" userId="S::2020203@student.uwtsd.ac.uk::50c75a4f-1c9f-4d56-a718-d42e4acd06c3" providerId="AD" clId="Web-{7EF06C79-DCD0-4194-8EA2-336C70ABE025}" dt="2022-08-05T12:59:52.272" v="770"/>
          <ac:cxnSpMkLst>
            <pc:docMk/>
            <pc:sldMk cId="352598092" sldId="258"/>
            <ac:cxnSpMk id="39" creationId="{11455C73-3A5E-4FE8-8383-DD667D9A622F}"/>
          </ac:cxnSpMkLst>
        </pc:cxnChg>
      </pc:sldChg>
      <pc:sldChg chg="addSp modSp new mod setBg">
        <pc:chgData name="Enkeleda Tafa (2020203)" userId="S::2020203@student.uwtsd.ac.uk::50c75a4f-1c9f-4d56-a718-d42e4acd06c3" providerId="AD" clId="Web-{7EF06C79-DCD0-4194-8EA2-336C70ABE025}" dt="2022-08-05T14:29:33.540" v="2082" actId="20577"/>
        <pc:sldMkLst>
          <pc:docMk/>
          <pc:sldMk cId="3362941543" sldId="259"/>
        </pc:sldMkLst>
        <pc:spChg chg="mod">
          <ac:chgData name="Enkeleda Tafa (2020203)" userId="S::2020203@student.uwtsd.ac.uk::50c75a4f-1c9f-4d56-a718-d42e4acd06c3" providerId="AD" clId="Web-{7EF06C79-DCD0-4194-8EA2-336C70ABE025}" dt="2022-08-05T13:00:51.868" v="779"/>
          <ac:spMkLst>
            <pc:docMk/>
            <pc:sldMk cId="3362941543" sldId="259"/>
            <ac:spMk id="2" creationId="{FC6CA604-2CAE-B36E-825C-F7DDF4D98A97}"/>
          </ac:spMkLst>
        </pc:spChg>
        <pc:spChg chg="mod">
          <ac:chgData name="Enkeleda Tafa (2020203)" userId="S::2020203@student.uwtsd.ac.uk::50c75a4f-1c9f-4d56-a718-d42e4acd06c3" providerId="AD" clId="Web-{7EF06C79-DCD0-4194-8EA2-336C70ABE025}" dt="2022-08-05T14:29:33.540" v="2082" actId="20577"/>
          <ac:spMkLst>
            <pc:docMk/>
            <pc:sldMk cId="3362941543" sldId="259"/>
            <ac:spMk id="3" creationId="{D6D55E40-D895-5B8C-F90C-402C46C67028}"/>
          </ac:spMkLst>
        </pc:spChg>
        <pc:spChg chg="add">
          <ac:chgData name="Enkeleda Tafa (2020203)" userId="S::2020203@student.uwtsd.ac.uk::50c75a4f-1c9f-4d56-a718-d42e4acd06c3" providerId="AD" clId="Web-{7EF06C79-DCD0-4194-8EA2-336C70ABE025}" dt="2022-08-05T13:00:51.868" v="779"/>
          <ac:spMkLst>
            <pc:docMk/>
            <pc:sldMk cId="3362941543" sldId="259"/>
            <ac:spMk id="8" creationId="{05C5A40C-F9AD-4C93-97FA-358B169FE275}"/>
          </ac:spMkLst>
        </pc:spChg>
        <pc:spChg chg="add">
          <ac:chgData name="Enkeleda Tafa (2020203)" userId="S::2020203@student.uwtsd.ac.uk::50c75a4f-1c9f-4d56-a718-d42e4acd06c3" providerId="AD" clId="Web-{7EF06C79-DCD0-4194-8EA2-336C70ABE025}" dt="2022-08-05T13:00:51.868" v="779"/>
          <ac:spMkLst>
            <pc:docMk/>
            <pc:sldMk cId="3362941543" sldId="259"/>
            <ac:spMk id="10" creationId="{7AABA2F9-823C-4214-A440-604B5DB2FFD5}"/>
          </ac:spMkLst>
        </pc:spChg>
        <pc:spChg chg="add">
          <ac:chgData name="Enkeleda Tafa (2020203)" userId="S::2020203@student.uwtsd.ac.uk::50c75a4f-1c9f-4d56-a718-d42e4acd06c3" providerId="AD" clId="Web-{7EF06C79-DCD0-4194-8EA2-336C70ABE025}" dt="2022-08-05T13:00:51.868" v="779"/>
          <ac:spMkLst>
            <pc:docMk/>
            <pc:sldMk cId="3362941543" sldId="259"/>
            <ac:spMk id="12" creationId="{29B92431-B474-487C-98A7-621A5D059219}"/>
          </ac:spMkLst>
        </pc:spChg>
        <pc:cxnChg chg="add">
          <ac:chgData name="Enkeleda Tafa (2020203)" userId="S::2020203@student.uwtsd.ac.uk::50c75a4f-1c9f-4d56-a718-d42e4acd06c3" providerId="AD" clId="Web-{7EF06C79-DCD0-4194-8EA2-336C70ABE025}" dt="2022-08-05T13:00:51.868" v="779"/>
          <ac:cxnSpMkLst>
            <pc:docMk/>
            <pc:sldMk cId="3362941543" sldId="259"/>
            <ac:cxnSpMk id="14" creationId="{18BED632-3F93-4C38-BB9D-D6B36E10763E}"/>
          </ac:cxnSpMkLst>
        </pc:cxnChg>
        <pc:cxnChg chg="add">
          <ac:chgData name="Enkeleda Tafa (2020203)" userId="S::2020203@student.uwtsd.ac.uk::50c75a4f-1c9f-4d56-a718-d42e4acd06c3" providerId="AD" clId="Web-{7EF06C79-DCD0-4194-8EA2-336C70ABE025}" dt="2022-08-05T13:00:51.868" v="779"/>
          <ac:cxnSpMkLst>
            <pc:docMk/>
            <pc:sldMk cId="3362941543" sldId="259"/>
            <ac:cxnSpMk id="16" creationId="{30D2A0D4-02A1-4D54-B25A-DF0DD9DD07C0}"/>
          </ac:cxnSpMkLst>
        </pc:cxnChg>
      </pc:sldChg>
      <pc:sldChg chg="modSp new del">
        <pc:chgData name="Enkeleda Tafa (2020203)" userId="S::2020203@student.uwtsd.ac.uk::50c75a4f-1c9f-4d56-a718-d42e4acd06c3" providerId="AD" clId="Web-{7EF06C79-DCD0-4194-8EA2-336C70ABE025}" dt="2022-08-05T14:09:07.076" v="1874"/>
        <pc:sldMkLst>
          <pc:docMk/>
          <pc:sldMk cId="580347678" sldId="260"/>
        </pc:sldMkLst>
        <pc:spChg chg="mod">
          <ac:chgData name="Enkeleda Tafa (2020203)" userId="S::2020203@student.uwtsd.ac.uk::50c75a4f-1c9f-4d56-a718-d42e4acd06c3" providerId="AD" clId="Web-{7EF06C79-DCD0-4194-8EA2-336C70ABE025}" dt="2022-08-05T14:09:06.811" v="1873" actId="20577"/>
          <ac:spMkLst>
            <pc:docMk/>
            <pc:sldMk cId="580347678" sldId="260"/>
            <ac:spMk id="2" creationId="{991D7722-8884-A334-2267-4439F9B12258}"/>
          </ac:spMkLst>
        </pc:spChg>
        <pc:spChg chg="mod">
          <ac:chgData name="Enkeleda Tafa (2020203)" userId="S::2020203@student.uwtsd.ac.uk::50c75a4f-1c9f-4d56-a718-d42e4acd06c3" providerId="AD" clId="Web-{7EF06C79-DCD0-4194-8EA2-336C70ABE025}" dt="2022-08-05T13:15:27.797" v="964" actId="1076"/>
          <ac:spMkLst>
            <pc:docMk/>
            <pc:sldMk cId="580347678" sldId="260"/>
            <ac:spMk id="3" creationId="{DEDFC200-06F2-79CF-6B53-6971FA8E960C}"/>
          </ac:spMkLst>
        </pc:spChg>
      </pc:sldChg>
      <pc:sldChg chg="addSp delSp modSp new">
        <pc:chgData name="Enkeleda Tafa (2020203)" userId="S::2020203@student.uwtsd.ac.uk::50c75a4f-1c9f-4d56-a718-d42e4acd06c3" providerId="AD" clId="Web-{7EF06C79-DCD0-4194-8EA2-336C70ABE025}" dt="2022-08-05T14:40:01.309" v="2290"/>
        <pc:sldMkLst>
          <pc:docMk/>
          <pc:sldMk cId="2250786991" sldId="261"/>
        </pc:sldMkLst>
        <pc:spChg chg="mod">
          <ac:chgData name="Enkeleda Tafa (2020203)" userId="S::2020203@student.uwtsd.ac.uk::50c75a4f-1c9f-4d56-a718-d42e4acd06c3" providerId="AD" clId="Web-{7EF06C79-DCD0-4194-8EA2-336C70ABE025}" dt="2022-08-05T13:34:57.046" v="1289" actId="20577"/>
          <ac:spMkLst>
            <pc:docMk/>
            <pc:sldMk cId="2250786991" sldId="261"/>
            <ac:spMk id="2" creationId="{534FA1C5-8984-D008-19AD-F7BCCDD5C5EA}"/>
          </ac:spMkLst>
        </pc:spChg>
        <pc:spChg chg="add del mod">
          <ac:chgData name="Enkeleda Tafa (2020203)" userId="S::2020203@student.uwtsd.ac.uk::50c75a4f-1c9f-4d56-a718-d42e4acd06c3" providerId="AD" clId="Web-{7EF06C79-DCD0-4194-8EA2-336C70ABE025}" dt="2022-08-05T14:29:47.510" v="2085" actId="20577"/>
          <ac:spMkLst>
            <pc:docMk/>
            <pc:sldMk cId="2250786991" sldId="261"/>
            <ac:spMk id="3" creationId="{F9F64319-BDE1-4F1F-35C2-91164CF322F4}"/>
          </ac:spMkLst>
        </pc:spChg>
        <pc:graphicFrameChg chg="add del mod ord modGraphic">
          <ac:chgData name="Enkeleda Tafa (2020203)" userId="S::2020203@student.uwtsd.ac.uk::50c75a4f-1c9f-4d56-a718-d42e4acd06c3" providerId="AD" clId="Web-{7EF06C79-DCD0-4194-8EA2-336C70ABE025}" dt="2022-08-05T13:17:38.614" v="967"/>
          <ac:graphicFrameMkLst>
            <pc:docMk/>
            <pc:sldMk cId="2250786991" sldId="261"/>
            <ac:graphicFrameMk id="4" creationId="{82E35681-D149-EE62-746C-309151FFA57D}"/>
          </ac:graphicFrameMkLst>
        </pc:graphicFrameChg>
        <pc:picChg chg="add del mod">
          <ac:chgData name="Enkeleda Tafa (2020203)" userId="S::2020203@student.uwtsd.ac.uk::50c75a4f-1c9f-4d56-a718-d42e4acd06c3" providerId="AD" clId="Web-{7EF06C79-DCD0-4194-8EA2-336C70ABE025}" dt="2022-08-05T14:40:01.309" v="2290"/>
          <ac:picMkLst>
            <pc:docMk/>
            <pc:sldMk cId="2250786991" sldId="261"/>
            <ac:picMk id="17" creationId="{B6575DA3-0EE8-BF05-86BD-4143D2BF4728}"/>
          </ac:picMkLst>
        </pc:picChg>
      </pc:sldChg>
      <pc:sldChg chg="addSp delSp modSp new">
        <pc:chgData name="Enkeleda Tafa (2020203)" userId="S::2020203@student.uwtsd.ac.uk::50c75a4f-1c9f-4d56-a718-d42e4acd06c3" providerId="AD" clId="Web-{7EF06C79-DCD0-4194-8EA2-336C70ABE025}" dt="2022-08-05T14:39:55.075" v="2287"/>
        <pc:sldMkLst>
          <pc:docMk/>
          <pc:sldMk cId="3771389863" sldId="262"/>
        </pc:sldMkLst>
        <pc:spChg chg="mod">
          <ac:chgData name="Enkeleda Tafa (2020203)" userId="S::2020203@student.uwtsd.ac.uk::50c75a4f-1c9f-4d56-a718-d42e4acd06c3" providerId="AD" clId="Web-{7EF06C79-DCD0-4194-8EA2-336C70ABE025}" dt="2022-08-05T13:36:44.195" v="1342" actId="14100"/>
          <ac:spMkLst>
            <pc:docMk/>
            <pc:sldMk cId="3771389863" sldId="262"/>
            <ac:spMk id="2" creationId="{3ED6192A-1BC6-5511-545B-51E1007B9190}"/>
          </ac:spMkLst>
        </pc:spChg>
        <pc:spChg chg="mod">
          <ac:chgData name="Enkeleda Tafa (2020203)" userId="S::2020203@student.uwtsd.ac.uk::50c75a4f-1c9f-4d56-a718-d42e4acd06c3" providerId="AD" clId="Web-{7EF06C79-DCD0-4194-8EA2-336C70ABE025}" dt="2022-08-05T14:29:59.776" v="2088" actId="20577"/>
          <ac:spMkLst>
            <pc:docMk/>
            <pc:sldMk cId="3771389863" sldId="262"/>
            <ac:spMk id="3" creationId="{A932B476-5CEF-640E-107C-DA9E23682B09}"/>
          </ac:spMkLst>
        </pc:spChg>
        <pc:picChg chg="add del mod">
          <ac:chgData name="Enkeleda Tafa (2020203)" userId="S::2020203@student.uwtsd.ac.uk::50c75a4f-1c9f-4d56-a718-d42e4acd06c3" providerId="AD" clId="Web-{7EF06C79-DCD0-4194-8EA2-336C70ABE025}" dt="2022-08-05T14:39:55.075" v="2287"/>
          <ac:picMkLst>
            <pc:docMk/>
            <pc:sldMk cId="3771389863" sldId="262"/>
            <ac:picMk id="4" creationId="{9E6C45A9-F9B0-1DEE-B23A-919A5705F3D8}"/>
          </ac:picMkLst>
        </pc:picChg>
        <pc:picChg chg="add mod">
          <ac:chgData name="Enkeleda Tafa (2020203)" userId="S::2020203@student.uwtsd.ac.uk::50c75a4f-1c9f-4d56-a718-d42e4acd06c3" providerId="AD" clId="Web-{7EF06C79-DCD0-4194-8EA2-336C70ABE025}" dt="2022-08-05T14:39:52.590" v="2286" actId="1076"/>
          <ac:picMkLst>
            <pc:docMk/>
            <pc:sldMk cId="3771389863" sldId="262"/>
            <ac:picMk id="5" creationId="{D3B1A3C9-589B-71FD-8D3E-55B8604231C6}"/>
          </ac:picMkLst>
        </pc:picChg>
      </pc:sldChg>
      <pc:sldChg chg="addSp delSp modSp new">
        <pc:chgData name="Enkeleda Tafa (2020203)" userId="S::2020203@student.uwtsd.ac.uk::50c75a4f-1c9f-4d56-a718-d42e4acd06c3" providerId="AD" clId="Web-{7EF06C79-DCD0-4194-8EA2-336C70ABE025}" dt="2022-08-05T14:39:57.778" v="2288"/>
        <pc:sldMkLst>
          <pc:docMk/>
          <pc:sldMk cId="3113769646" sldId="263"/>
        </pc:sldMkLst>
        <pc:spChg chg="mod">
          <ac:chgData name="Enkeleda Tafa (2020203)" userId="S::2020203@student.uwtsd.ac.uk::50c75a4f-1c9f-4d56-a718-d42e4acd06c3" providerId="AD" clId="Web-{7EF06C79-DCD0-4194-8EA2-336C70ABE025}" dt="2022-08-05T13:51:25.267" v="1454" actId="1076"/>
          <ac:spMkLst>
            <pc:docMk/>
            <pc:sldMk cId="3113769646" sldId="263"/>
            <ac:spMk id="2" creationId="{0DB1670E-A3C5-F4B3-3261-0B1A6AAD415B}"/>
          </ac:spMkLst>
        </pc:spChg>
        <pc:spChg chg="mod">
          <ac:chgData name="Enkeleda Tafa (2020203)" userId="S::2020203@student.uwtsd.ac.uk::50c75a4f-1c9f-4d56-a718-d42e4acd06c3" providerId="AD" clId="Web-{7EF06C79-DCD0-4194-8EA2-336C70ABE025}" dt="2022-08-05T14:30:36.795" v="2099" actId="20577"/>
          <ac:spMkLst>
            <pc:docMk/>
            <pc:sldMk cId="3113769646" sldId="263"/>
            <ac:spMk id="3" creationId="{40B655D7-693B-8A31-5F17-87B5CE2D1123}"/>
          </ac:spMkLst>
        </pc:spChg>
        <pc:picChg chg="add del mod">
          <ac:chgData name="Enkeleda Tafa (2020203)" userId="S::2020203@student.uwtsd.ac.uk::50c75a4f-1c9f-4d56-a718-d42e4acd06c3" providerId="AD" clId="Web-{7EF06C79-DCD0-4194-8EA2-336C70ABE025}" dt="2022-08-05T14:39:57.778" v="2288"/>
          <ac:picMkLst>
            <pc:docMk/>
            <pc:sldMk cId="3113769646" sldId="263"/>
            <ac:picMk id="4" creationId="{2B1DC674-10E9-42BD-3A94-01D6ABDAC801}"/>
          </ac:picMkLst>
        </pc:picChg>
      </pc:sldChg>
      <pc:sldChg chg="addSp modSp new">
        <pc:chgData name="Enkeleda Tafa (2020203)" userId="S::2020203@student.uwtsd.ac.uk::50c75a4f-1c9f-4d56-a718-d42e4acd06c3" providerId="AD" clId="Web-{7EF06C79-DCD0-4194-8EA2-336C70ABE025}" dt="2022-08-05T14:31:45.143" v="2117" actId="20577"/>
        <pc:sldMkLst>
          <pc:docMk/>
          <pc:sldMk cId="3367178493" sldId="264"/>
        </pc:sldMkLst>
        <pc:spChg chg="mod">
          <ac:chgData name="Enkeleda Tafa (2020203)" userId="S::2020203@student.uwtsd.ac.uk::50c75a4f-1c9f-4d56-a718-d42e4acd06c3" providerId="AD" clId="Web-{7EF06C79-DCD0-4194-8EA2-336C70ABE025}" dt="2022-08-05T14:07:29.429" v="1865" actId="1076"/>
          <ac:spMkLst>
            <pc:docMk/>
            <pc:sldMk cId="3367178493" sldId="264"/>
            <ac:spMk id="2" creationId="{FB9D66CC-DB86-65A6-21A6-38734A96AF76}"/>
          </ac:spMkLst>
        </pc:spChg>
        <pc:spChg chg="mod">
          <ac:chgData name="Enkeleda Tafa (2020203)" userId="S::2020203@student.uwtsd.ac.uk::50c75a4f-1c9f-4d56-a718-d42e4acd06c3" providerId="AD" clId="Web-{7EF06C79-DCD0-4194-8EA2-336C70ABE025}" dt="2022-08-05T14:31:45.143" v="2117" actId="20577"/>
          <ac:spMkLst>
            <pc:docMk/>
            <pc:sldMk cId="3367178493" sldId="264"/>
            <ac:spMk id="3" creationId="{EE28D6C4-BB6D-63C7-C383-29371A004D00}"/>
          </ac:spMkLst>
        </pc:spChg>
        <pc:picChg chg="add mod">
          <ac:chgData name="Enkeleda Tafa (2020203)" userId="S::2020203@student.uwtsd.ac.uk::50c75a4f-1c9f-4d56-a718-d42e4acd06c3" providerId="AD" clId="Web-{7EF06C79-DCD0-4194-8EA2-336C70ABE025}" dt="2022-08-05T14:08:00.587" v="1872" actId="1076"/>
          <ac:picMkLst>
            <pc:docMk/>
            <pc:sldMk cId="3367178493" sldId="264"/>
            <ac:picMk id="5" creationId="{5DE791AA-2498-23AF-C3F8-F10E0F895252}"/>
          </ac:picMkLst>
        </pc:picChg>
      </pc:sldChg>
      <pc:sldChg chg="addSp delSp modSp new">
        <pc:chgData name="Enkeleda Tafa (2020203)" userId="S::2020203@student.uwtsd.ac.uk::50c75a4f-1c9f-4d56-a718-d42e4acd06c3" providerId="AD" clId="Web-{7EF06C79-DCD0-4194-8EA2-336C70ABE025}" dt="2022-08-05T14:39:58.512" v="2289"/>
        <pc:sldMkLst>
          <pc:docMk/>
          <pc:sldMk cId="1589228663" sldId="265"/>
        </pc:sldMkLst>
        <pc:spChg chg="mod">
          <ac:chgData name="Enkeleda Tafa (2020203)" userId="S::2020203@student.uwtsd.ac.uk::50c75a4f-1c9f-4d56-a718-d42e4acd06c3" providerId="AD" clId="Web-{7EF06C79-DCD0-4194-8EA2-336C70ABE025}" dt="2022-08-05T13:34:20.997" v="1282" actId="20577"/>
          <ac:spMkLst>
            <pc:docMk/>
            <pc:sldMk cId="1589228663" sldId="265"/>
            <ac:spMk id="2" creationId="{7EAF87D0-9305-08BD-19A2-E23D3222A2AC}"/>
          </ac:spMkLst>
        </pc:spChg>
        <pc:spChg chg="del mod">
          <ac:chgData name="Enkeleda Tafa (2020203)" userId="S::2020203@student.uwtsd.ac.uk::50c75a4f-1c9f-4d56-a718-d42e4acd06c3" providerId="AD" clId="Web-{7EF06C79-DCD0-4194-8EA2-336C70ABE025}" dt="2022-08-05T13:50:08.327" v="1443"/>
          <ac:spMkLst>
            <pc:docMk/>
            <pc:sldMk cId="1589228663" sldId="265"/>
            <ac:spMk id="3" creationId="{50C81FEC-0CE7-2977-FFD6-AD4CCA5B8ADE}"/>
          </ac:spMkLst>
        </pc:spChg>
        <pc:spChg chg="add mod">
          <ac:chgData name="Enkeleda Tafa (2020203)" userId="S::2020203@student.uwtsd.ac.uk::50c75a4f-1c9f-4d56-a718-d42e4acd06c3" providerId="AD" clId="Web-{7EF06C79-DCD0-4194-8EA2-336C70ABE025}" dt="2022-08-05T14:31:02.140" v="2104" actId="20577"/>
          <ac:spMkLst>
            <pc:docMk/>
            <pc:sldMk cId="1589228663" sldId="265"/>
            <ac:spMk id="6" creationId="{5996A5A9-3143-308D-DE0F-BC42CE4766E2}"/>
          </ac:spMkLst>
        </pc:spChg>
        <pc:picChg chg="add del mod">
          <ac:chgData name="Enkeleda Tafa (2020203)" userId="S::2020203@student.uwtsd.ac.uk::50c75a4f-1c9f-4d56-a718-d42e4acd06c3" providerId="AD" clId="Web-{7EF06C79-DCD0-4194-8EA2-336C70ABE025}" dt="2022-08-05T14:39:58.512" v="2289"/>
          <ac:picMkLst>
            <pc:docMk/>
            <pc:sldMk cId="1589228663" sldId="265"/>
            <ac:picMk id="3" creationId="{CFBB91D9-7523-378A-6AD0-860C01588567}"/>
          </ac:picMkLst>
        </pc:picChg>
        <pc:picChg chg="add del mod ord">
          <ac:chgData name="Enkeleda Tafa (2020203)" userId="S::2020203@student.uwtsd.ac.uk::50c75a4f-1c9f-4d56-a718-d42e4acd06c3" providerId="AD" clId="Web-{7EF06C79-DCD0-4194-8EA2-336C70ABE025}" dt="2022-08-05T13:58:02.171" v="1541"/>
          <ac:picMkLst>
            <pc:docMk/>
            <pc:sldMk cId="1589228663" sldId="265"/>
            <ac:picMk id="4" creationId="{76D14817-4CA7-F1BA-4587-59EA6F9E9E71}"/>
          </ac:picMkLst>
        </pc:picChg>
      </pc:sldChg>
      <pc:sldChg chg="addSp delSp modSp new">
        <pc:chgData name="Enkeleda Tafa (2020203)" userId="S::2020203@student.uwtsd.ac.uk::50c75a4f-1c9f-4d56-a718-d42e4acd06c3" providerId="AD" clId="Web-{7EF06C79-DCD0-4194-8EA2-336C70ABE025}" dt="2022-08-05T14:35:06.752" v="2275" actId="20577"/>
        <pc:sldMkLst>
          <pc:docMk/>
          <pc:sldMk cId="1003951419" sldId="266"/>
        </pc:sldMkLst>
        <pc:spChg chg="mod">
          <ac:chgData name="Enkeleda Tafa (2020203)" userId="S::2020203@student.uwtsd.ac.uk::50c75a4f-1c9f-4d56-a718-d42e4acd06c3" providerId="AD" clId="Web-{7EF06C79-DCD0-4194-8EA2-336C70ABE025}" dt="2022-08-05T13:34:29.482" v="1284" actId="1076"/>
          <ac:spMkLst>
            <pc:docMk/>
            <pc:sldMk cId="1003951419" sldId="266"/>
            <ac:spMk id="2" creationId="{63DE790B-939A-DD37-C7C9-EB038341D3A7}"/>
          </ac:spMkLst>
        </pc:spChg>
        <pc:spChg chg="mod">
          <ac:chgData name="Enkeleda Tafa (2020203)" userId="S::2020203@student.uwtsd.ac.uk::50c75a4f-1c9f-4d56-a718-d42e4acd06c3" providerId="AD" clId="Web-{7EF06C79-DCD0-4194-8EA2-336C70ABE025}" dt="2022-08-05T14:13:21.048" v="1902" actId="20577"/>
          <ac:spMkLst>
            <pc:docMk/>
            <pc:sldMk cId="1003951419" sldId="266"/>
            <ac:spMk id="3" creationId="{E26B7126-DB0E-A856-4BA0-073720A251BA}"/>
          </ac:spMkLst>
        </pc:spChg>
        <pc:spChg chg="add mod">
          <ac:chgData name="Enkeleda Tafa (2020203)" userId="S::2020203@student.uwtsd.ac.uk::50c75a4f-1c9f-4d56-a718-d42e4acd06c3" providerId="AD" clId="Web-{7EF06C79-DCD0-4194-8EA2-336C70ABE025}" dt="2022-08-05T14:35:06.752" v="2275" actId="20577"/>
          <ac:spMkLst>
            <pc:docMk/>
            <pc:sldMk cId="1003951419" sldId="266"/>
            <ac:spMk id="6" creationId="{4C95541F-4A27-DA41-F295-10B950AD2E71}"/>
          </ac:spMkLst>
        </pc:spChg>
        <pc:picChg chg="add mod">
          <ac:chgData name="Enkeleda Tafa (2020203)" userId="S::2020203@student.uwtsd.ac.uk::50c75a4f-1c9f-4d56-a718-d42e4acd06c3" providerId="AD" clId="Web-{7EF06C79-DCD0-4194-8EA2-336C70ABE025}" dt="2022-08-05T14:34:41.531" v="2259" actId="1076"/>
          <ac:picMkLst>
            <pc:docMk/>
            <pc:sldMk cId="1003951419" sldId="266"/>
            <ac:picMk id="4" creationId="{68C057EC-EF48-C4EA-DFD9-A9DB3D7E2E80}"/>
          </ac:picMkLst>
        </pc:picChg>
        <pc:picChg chg="add del mod">
          <ac:chgData name="Enkeleda Tafa (2020203)" userId="S::2020203@student.uwtsd.ac.uk::50c75a4f-1c9f-4d56-a718-d42e4acd06c3" providerId="AD" clId="Web-{7EF06C79-DCD0-4194-8EA2-336C70ABE025}" dt="2022-08-05T14:07:21.069" v="1864"/>
          <ac:picMkLst>
            <pc:docMk/>
            <pc:sldMk cId="1003951419" sldId="266"/>
            <ac:picMk id="5" creationId="{53E4BE6D-10B7-42DB-06CA-62FA3145B33F}"/>
          </ac:picMkLst>
        </pc:picChg>
      </pc:sldChg>
      <pc:sldChg chg="modSp new">
        <pc:chgData name="Enkeleda Tafa (2020203)" userId="S::2020203@student.uwtsd.ac.uk::50c75a4f-1c9f-4d56-a718-d42e4acd06c3" providerId="AD" clId="Web-{7EF06C79-DCD0-4194-8EA2-336C70ABE025}" dt="2022-08-05T14:31:32.736" v="2113" actId="20577"/>
        <pc:sldMkLst>
          <pc:docMk/>
          <pc:sldMk cId="3328266006" sldId="267"/>
        </pc:sldMkLst>
        <pc:spChg chg="mod">
          <ac:chgData name="Enkeleda Tafa (2020203)" userId="S::2020203@student.uwtsd.ac.uk::50c75a4f-1c9f-4d56-a718-d42e4acd06c3" providerId="AD" clId="Web-{7EF06C79-DCD0-4194-8EA2-336C70ABE025}" dt="2022-08-05T13:34:34.919" v="1285" actId="20577"/>
          <ac:spMkLst>
            <pc:docMk/>
            <pc:sldMk cId="3328266006" sldId="267"/>
            <ac:spMk id="2" creationId="{65416D01-4B50-3A48-D959-18B536B7B5BC}"/>
          </ac:spMkLst>
        </pc:spChg>
        <pc:spChg chg="mod">
          <ac:chgData name="Enkeleda Tafa (2020203)" userId="S::2020203@student.uwtsd.ac.uk::50c75a4f-1c9f-4d56-a718-d42e4acd06c3" providerId="AD" clId="Web-{7EF06C79-DCD0-4194-8EA2-336C70ABE025}" dt="2022-08-05T14:31:32.736" v="2113" actId="20577"/>
          <ac:spMkLst>
            <pc:docMk/>
            <pc:sldMk cId="3328266006" sldId="267"/>
            <ac:spMk id="3" creationId="{2B47EBA3-5A55-9819-69F4-7E51644A8AC5}"/>
          </ac:spMkLst>
        </pc:spChg>
      </pc:sldChg>
      <pc:sldChg chg="modSp new">
        <pc:chgData name="Enkeleda Tafa (2020203)" userId="S::2020203@student.uwtsd.ac.uk::50c75a4f-1c9f-4d56-a718-d42e4acd06c3" providerId="AD" clId="Web-{7EF06C79-DCD0-4194-8EA2-336C70ABE025}" dt="2022-08-05T14:17:25.316" v="1907" actId="14100"/>
        <pc:sldMkLst>
          <pc:docMk/>
          <pc:sldMk cId="55772516" sldId="268"/>
        </pc:sldMkLst>
        <pc:spChg chg="mod">
          <ac:chgData name="Enkeleda Tafa (2020203)" userId="S::2020203@student.uwtsd.ac.uk::50c75a4f-1c9f-4d56-a718-d42e4acd06c3" providerId="AD" clId="Web-{7EF06C79-DCD0-4194-8EA2-336C70ABE025}" dt="2022-08-05T13:34:39.732" v="1286" actId="20577"/>
          <ac:spMkLst>
            <pc:docMk/>
            <pc:sldMk cId="55772516" sldId="268"/>
            <ac:spMk id="2" creationId="{AC02D0D6-6C8B-B3D1-3EE5-C61285C1F5C5}"/>
          </ac:spMkLst>
        </pc:spChg>
        <pc:spChg chg="mod">
          <ac:chgData name="Enkeleda Tafa (2020203)" userId="S::2020203@student.uwtsd.ac.uk::50c75a4f-1c9f-4d56-a718-d42e4acd06c3" providerId="AD" clId="Web-{7EF06C79-DCD0-4194-8EA2-336C70ABE025}" dt="2022-08-05T14:17:25.316" v="1907" actId="14100"/>
          <ac:spMkLst>
            <pc:docMk/>
            <pc:sldMk cId="55772516" sldId="268"/>
            <ac:spMk id="3" creationId="{3930205E-202D-45A2-63CA-0C738B63473F}"/>
          </ac:spMkLst>
        </pc:spChg>
      </pc:sldChg>
      <pc:sldMasterChg chg="del delSldLayout">
        <pc:chgData name="Enkeleda Tafa (2020203)" userId="S::2020203@student.uwtsd.ac.uk::50c75a4f-1c9f-4d56-a718-d42e4acd06c3" providerId="AD" clId="Web-{7EF06C79-DCD0-4194-8EA2-336C70ABE025}" dt="2022-08-05T12:36:43.146" v="0"/>
        <pc:sldMasterMkLst>
          <pc:docMk/>
          <pc:sldMasterMk cId="2460954070" sldId="2147483660"/>
        </pc:sldMasterMkLst>
        <pc:sldLayoutChg chg="del">
          <pc:chgData name="Enkeleda Tafa (2020203)" userId="S::2020203@student.uwtsd.ac.uk::50c75a4f-1c9f-4d56-a718-d42e4acd06c3" providerId="AD" clId="Web-{7EF06C79-DCD0-4194-8EA2-336C70ABE025}" dt="2022-08-05T12:36:43.146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Enkeleda Tafa (2020203)" userId="S::2020203@student.uwtsd.ac.uk::50c75a4f-1c9f-4d56-a718-d42e4acd06c3" providerId="AD" clId="Web-{7EF06C79-DCD0-4194-8EA2-336C70ABE025}" dt="2022-08-05T12:36:43.146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Enkeleda Tafa (2020203)" userId="S::2020203@student.uwtsd.ac.uk::50c75a4f-1c9f-4d56-a718-d42e4acd06c3" providerId="AD" clId="Web-{7EF06C79-DCD0-4194-8EA2-336C70ABE025}" dt="2022-08-05T12:36:43.146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Enkeleda Tafa (2020203)" userId="S::2020203@student.uwtsd.ac.uk::50c75a4f-1c9f-4d56-a718-d42e4acd06c3" providerId="AD" clId="Web-{7EF06C79-DCD0-4194-8EA2-336C70ABE025}" dt="2022-08-05T12:36:43.146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Enkeleda Tafa (2020203)" userId="S::2020203@student.uwtsd.ac.uk::50c75a4f-1c9f-4d56-a718-d42e4acd06c3" providerId="AD" clId="Web-{7EF06C79-DCD0-4194-8EA2-336C70ABE025}" dt="2022-08-05T12:36:43.146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Enkeleda Tafa (2020203)" userId="S::2020203@student.uwtsd.ac.uk::50c75a4f-1c9f-4d56-a718-d42e4acd06c3" providerId="AD" clId="Web-{7EF06C79-DCD0-4194-8EA2-336C70ABE025}" dt="2022-08-05T12:36:43.146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Enkeleda Tafa (2020203)" userId="S::2020203@student.uwtsd.ac.uk::50c75a4f-1c9f-4d56-a718-d42e4acd06c3" providerId="AD" clId="Web-{7EF06C79-DCD0-4194-8EA2-336C70ABE025}" dt="2022-08-05T12:36:43.146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Enkeleda Tafa (2020203)" userId="S::2020203@student.uwtsd.ac.uk::50c75a4f-1c9f-4d56-a718-d42e4acd06c3" providerId="AD" clId="Web-{7EF06C79-DCD0-4194-8EA2-336C70ABE025}" dt="2022-08-05T12:36:43.146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Enkeleda Tafa (2020203)" userId="S::2020203@student.uwtsd.ac.uk::50c75a4f-1c9f-4d56-a718-d42e4acd06c3" providerId="AD" clId="Web-{7EF06C79-DCD0-4194-8EA2-336C70ABE025}" dt="2022-08-05T12:36:43.146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Enkeleda Tafa (2020203)" userId="S::2020203@student.uwtsd.ac.uk::50c75a4f-1c9f-4d56-a718-d42e4acd06c3" providerId="AD" clId="Web-{7EF06C79-DCD0-4194-8EA2-336C70ABE025}" dt="2022-08-05T12:36:43.146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Enkeleda Tafa (2020203)" userId="S::2020203@student.uwtsd.ac.uk::50c75a4f-1c9f-4d56-a718-d42e4acd06c3" providerId="AD" clId="Web-{7EF06C79-DCD0-4194-8EA2-336C70ABE025}" dt="2022-08-05T12:36:43.146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Enkeleda Tafa (2020203)" userId="S::2020203@student.uwtsd.ac.uk::50c75a4f-1c9f-4d56-a718-d42e4acd06c3" providerId="AD" clId="Web-{7EF06C79-DCD0-4194-8EA2-336C70ABE025}" dt="2022-08-05T12:36:43.146" v="0"/>
        <pc:sldMasterMkLst>
          <pc:docMk/>
          <pc:sldMasterMk cId="3901868281" sldId="2147483711"/>
        </pc:sldMasterMkLst>
        <pc:sldLayoutChg chg="add">
          <pc:chgData name="Enkeleda Tafa (2020203)" userId="S::2020203@student.uwtsd.ac.uk::50c75a4f-1c9f-4d56-a718-d42e4acd06c3" providerId="AD" clId="Web-{7EF06C79-DCD0-4194-8EA2-336C70ABE025}" dt="2022-08-05T12:36:43.146" v="0"/>
          <pc:sldLayoutMkLst>
            <pc:docMk/>
            <pc:sldMasterMk cId="3901868281" sldId="2147483711"/>
            <pc:sldLayoutMk cId="4185851574" sldId="2147483700"/>
          </pc:sldLayoutMkLst>
        </pc:sldLayoutChg>
        <pc:sldLayoutChg chg="add">
          <pc:chgData name="Enkeleda Tafa (2020203)" userId="S::2020203@student.uwtsd.ac.uk::50c75a4f-1c9f-4d56-a718-d42e4acd06c3" providerId="AD" clId="Web-{7EF06C79-DCD0-4194-8EA2-336C70ABE025}" dt="2022-08-05T12:36:43.146" v="0"/>
          <pc:sldLayoutMkLst>
            <pc:docMk/>
            <pc:sldMasterMk cId="3901868281" sldId="2147483711"/>
            <pc:sldLayoutMk cId="877348985" sldId="2147483701"/>
          </pc:sldLayoutMkLst>
        </pc:sldLayoutChg>
        <pc:sldLayoutChg chg="add">
          <pc:chgData name="Enkeleda Tafa (2020203)" userId="S::2020203@student.uwtsd.ac.uk::50c75a4f-1c9f-4d56-a718-d42e4acd06c3" providerId="AD" clId="Web-{7EF06C79-DCD0-4194-8EA2-336C70ABE025}" dt="2022-08-05T12:36:43.146" v="0"/>
          <pc:sldLayoutMkLst>
            <pc:docMk/>
            <pc:sldMasterMk cId="3901868281" sldId="2147483711"/>
            <pc:sldLayoutMk cId="2647456792" sldId="2147483702"/>
          </pc:sldLayoutMkLst>
        </pc:sldLayoutChg>
        <pc:sldLayoutChg chg="add">
          <pc:chgData name="Enkeleda Tafa (2020203)" userId="S::2020203@student.uwtsd.ac.uk::50c75a4f-1c9f-4d56-a718-d42e4acd06c3" providerId="AD" clId="Web-{7EF06C79-DCD0-4194-8EA2-336C70ABE025}" dt="2022-08-05T12:36:43.146" v="0"/>
          <pc:sldLayoutMkLst>
            <pc:docMk/>
            <pc:sldMasterMk cId="3901868281" sldId="2147483711"/>
            <pc:sldLayoutMk cId="2768725372" sldId="2147483703"/>
          </pc:sldLayoutMkLst>
        </pc:sldLayoutChg>
        <pc:sldLayoutChg chg="add">
          <pc:chgData name="Enkeleda Tafa (2020203)" userId="S::2020203@student.uwtsd.ac.uk::50c75a4f-1c9f-4d56-a718-d42e4acd06c3" providerId="AD" clId="Web-{7EF06C79-DCD0-4194-8EA2-336C70ABE025}" dt="2022-08-05T12:36:43.146" v="0"/>
          <pc:sldLayoutMkLst>
            <pc:docMk/>
            <pc:sldMasterMk cId="3901868281" sldId="2147483711"/>
            <pc:sldLayoutMk cId="1378148058" sldId="2147483704"/>
          </pc:sldLayoutMkLst>
        </pc:sldLayoutChg>
        <pc:sldLayoutChg chg="add">
          <pc:chgData name="Enkeleda Tafa (2020203)" userId="S::2020203@student.uwtsd.ac.uk::50c75a4f-1c9f-4d56-a718-d42e4acd06c3" providerId="AD" clId="Web-{7EF06C79-DCD0-4194-8EA2-336C70ABE025}" dt="2022-08-05T12:36:43.146" v="0"/>
          <pc:sldLayoutMkLst>
            <pc:docMk/>
            <pc:sldMasterMk cId="3901868281" sldId="2147483711"/>
            <pc:sldLayoutMk cId="501480453" sldId="2147483705"/>
          </pc:sldLayoutMkLst>
        </pc:sldLayoutChg>
        <pc:sldLayoutChg chg="add">
          <pc:chgData name="Enkeleda Tafa (2020203)" userId="S::2020203@student.uwtsd.ac.uk::50c75a4f-1c9f-4d56-a718-d42e4acd06c3" providerId="AD" clId="Web-{7EF06C79-DCD0-4194-8EA2-336C70ABE025}" dt="2022-08-05T12:36:43.146" v="0"/>
          <pc:sldLayoutMkLst>
            <pc:docMk/>
            <pc:sldMasterMk cId="3901868281" sldId="2147483711"/>
            <pc:sldLayoutMk cId="2771782655" sldId="2147483706"/>
          </pc:sldLayoutMkLst>
        </pc:sldLayoutChg>
        <pc:sldLayoutChg chg="add">
          <pc:chgData name="Enkeleda Tafa (2020203)" userId="S::2020203@student.uwtsd.ac.uk::50c75a4f-1c9f-4d56-a718-d42e4acd06c3" providerId="AD" clId="Web-{7EF06C79-DCD0-4194-8EA2-336C70ABE025}" dt="2022-08-05T12:36:43.146" v="0"/>
          <pc:sldLayoutMkLst>
            <pc:docMk/>
            <pc:sldMasterMk cId="3901868281" sldId="2147483711"/>
            <pc:sldLayoutMk cId="2278222429" sldId="2147483707"/>
          </pc:sldLayoutMkLst>
        </pc:sldLayoutChg>
        <pc:sldLayoutChg chg="add">
          <pc:chgData name="Enkeleda Tafa (2020203)" userId="S::2020203@student.uwtsd.ac.uk::50c75a4f-1c9f-4d56-a718-d42e4acd06c3" providerId="AD" clId="Web-{7EF06C79-DCD0-4194-8EA2-336C70ABE025}" dt="2022-08-05T12:36:43.146" v="0"/>
          <pc:sldLayoutMkLst>
            <pc:docMk/>
            <pc:sldMasterMk cId="3901868281" sldId="2147483711"/>
            <pc:sldLayoutMk cId="3592307548" sldId="2147483708"/>
          </pc:sldLayoutMkLst>
        </pc:sldLayoutChg>
        <pc:sldLayoutChg chg="add">
          <pc:chgData name="Enkeleda Tafa (2020203)" userId="S::2020203@student.uwtsd.ac.uk::50c75a4f-1c9f-4d56-a718-d42e4acd06c3" providerId="AD" clId="Web-{7EF06C79-DCD0-4194-8EA2-336C70ABE025}" dt="2022-08-05T12:36:43.146" v="0"/>
          <pc:sldLayoutMkLst>
            <pc:docMk/>
            <pc:sldMasterMk cId="3901868281" sldId="2147483711"/>
            <pc:sldLayoutMk cId="1434559297" sldId="2147483709"/>
          </pc:sldLayoutMkLst>
        </pc:sldLayoutChg>
        <pc:sldLayoutChg chg="add">
          <pc:chgData name="Enkeleda Tafa (2020203)" userId="S::2020203@student.uwtsd.ac.uk::50c75a4f-1c9f-4d56-a718-d42e4acd06c3" providerId="AD" clId="Web-{7EF06C79-DCD0-4194-8EA2-336C70ABE025}" dt="2022-08-05T12:36:43.146" v="0"/>
          <pc:sldLayoutMkLst>
            <pc:docMk/>
            <pc:sldMasterMk cId="3901868281" sldId="2147483711"/>
            <pc:sldLayoutMk cId="328264292" sldId="2147483710"/>
          </pc:sldLayoutMkLst>
        </pc:sldLayoutChg>
      </pc:sldMasterChg>
    </pc:docChg>
  </pc:docChgLst>
  <pc:docChgLst>
    <pc:chgData name="Enkeleda Tafa (2020203)" userId="S::2020203@student.uwtsd.ac.uk::50c75a4f-1c9f-4d56-a718-d42e4acd06c3" providerId="AD" clId="Web-{C32E297C-43B3-993A-8950-BD8BE7AE5303}"/>
    <pc:docChg chg="modSld">
      <pc:chgData name="Enkeleda Tafa (2020203)" userId="S::2020203@student.uwtsd.ac.uk::50c75a4f-1c9f-4d56-a718-d42e4acd06c3" providerId="AD" clId="Web-{C32E297C-43B3-993A-8950-BD8BE7AE5303}" dt="2022-08-06T23:08:23.289" v="147" actId="1076"/>
      <pc:docMkLst>
        <pc:docMk/>
      </pc:docMkLst>
      <pc:sldChg chg="modSp">
        <pc:chgData name="Enkeleda Tafa (2020203)" userId="S::2020203@student.uwtsd.ac.uk::50c75a4f-1c9f-4d56-a718-d42e4acd06c3" providerId="AD" clId="Web-{C32E297C-43B3-993A-8950-BD8BE7AE5303}" dt="2022-08-06T23:06:11.582" v="146" actId="14100"/>
        <pc:sldMkLst>
          <pc:docMk/>
          <pc:sldMk cId="109857222" sldId="256"/>
        </pc:sldMkLst>
        <pc:spChg chg="mod">
          <ac:chgData name="Enkeleda Tafa (2020203)" userId="S::2020203@student.uwtsd.ac.uk::50c75a4f-1c9f-4d56-a718-d42e4acd06c3" providerId="AD" clId="Web-{C32E297C-43B3-993A-8950-BD8BE7AE5303}" dt="2022-08-06T23:06:11.582" v="146" actId="14100"/>
          <ac:spMkLst>
            <pc:docMk/>
            <pc:sldMk cId="109857222" sldId="256"/>
            <ac:spMk id="2" creationId="{00000000-0000-0000-0000-000000000000}"/>
          </ac:spMkLst>
        </pc:spChg>
      </pc:sldChg>
      <pc:sldChg chg="addSp modSp">
        <pc:chgData name="Enkeleda Tafa (2020203)" userId="S::2020203@student.uwtsd.ac.uk::50c75a4f-1c9f-4d56-a718-d42e4acd06c3" providerId="AD" clId="Web-{C32E297C-43B3-993A-8950-BD8BE7AE5303}" dt="2022-08-06T23:05:37.815" v="140" actId="1076"/>
        <pc:sldMkLst>
          <pc:docMk/>
          <pc:sldMk cId="2955055608" sldId="257"/>
        </pc:sldMkLst>
        <pc:spChg chg="mod">
          <ac:chgData name="Enkeleda Tafa (2020203)" userId="S::2020203@student.uwtsd.ac.uk::50c75a4f-1c9f-4d56-a718-d42e4acd06c3" providerId="AD" clId="Web-{C32E297C-43B3-993A-8950-BD8BE7AE5303}" dt="2022-08-06T23:05:37.815" v="140" actId="1076"/>
          <ac:spMkLst>
            <pc:docMk/>
            <pc:sldMk cId="2955055608" sldId="257"/>
            <ac:spMk id="2" creationId="{4852EA79-3B75-419E-0C22-0E74A79DF2D7}"/>
          </ac:spMkLst>
        </pc:spChg>
        <pc:spChg chg="mod">
          <ac:chgData name="Enkeleda Tafa (2020203)" userId="S::2020203@student.uwtsd.ac.uk::50c75a4f-1c9f-4d56-a718-d42e4acd06c3" providerId="AD" clId="Web-{C32E297C-43B3-993A-8950-BD8BE7AE5303}" dt="2022-08-06T23:05:06.377" v="138" actId="1076"/>
          <ac:spMkLst>
            <pc:docMk/>
            <pc:sldMk cId="2955055608" sldId="257"/>
            <ac:spMk id="3" creationId="{29A3E48A-9F86-8829-5E54-AD5512CC7A8B}"/>
          </ac:spMkLst>
        </pc:spChg>
        <pc:picChg chg="mod">
          <ac:chgData name="Enkeleda Tafa (2020203)" userId="S::2020203@student.uwtsd.ac.uk::50c75a4f-1c9f-4d56-a718-d42e4acd06c3" providerId="AD" clId="Web-{C32E297C-43B3-993A-8950-BD8BE7AE5303}" dt="2022-08-06T23:03:56.844" v="130" actId="1076"/>
          <ac:picMkLst>
            <pc:docMk/>
            <pc:sldMk cId="2955055608" sldId="257"/>
            <ac:picMk id="4" creationId="{19D43F7A-DE84-3AE3-9F30-04B18B3F6388}"/>
          </ac:picMkLst>
        </pc:picChg>
        <pc:picChg chg="add mod">
          <ac:chgData name="Enkeleda Tafa (2020203)" userId="S::2020203@student.uwtsd.ac.uk::50c75a4f-1c9f-4d56-a718-d42e4acd06c3" providerId="AD" clId="Web-{C32E297C-43B3-993A-8950-BD8BE7AE5303}" dt="2022-08-06T23:04:14.876" v="134" actId="1076"/>
          <ac:picMkLst>
            <pc:docMk/>
            <pc:sldMk cId="2955055608" sldId="257"/>
            <ac:picMk id="5" creationId="{C79E96F7-B618-FF88-5379-0CDB5F233612}"/>
          </ac:picMkLst>
        </pc:picChg>
      </pc:sldChg>
      <pc:sldChg chg="modSp">
        <pc:chgData name="Enkeleda Tafa (2020203)" userId="S::2020203@student.uwtsd.ac.uk::50c75a4f-1c9f-4d56-a718-d42e4acd06c3" providerId="AD" clId="Web-{C32E297C-43B3-993A-8950-BD8BE7AE5303}" dt="2022-08-06T23:05:43.800" v="141" actId="20577"/>
        <pc:sldMkLst>
          <pc:docMk/>
          <pc:sldMk cId="352598092" sldId="258"/>
        </pc:sldMkLst>
        <pc:spChg chg="mod">
          <ac:chgData name="Enkeleda Tafa (2020203)" userId="S::2020203@student.uwtsd.ac.uk::50c75a4f-1c9f-4d56-a718-d42e4acd06c3" providerId="AD" clId="Web-{C32E297C-43B3-993A-8950-BD8BE7AE5303}" dt="2022-08-06T23:05:43.800" v="141" actId="20577"/>
          <ac:spMkLst>
            <pc:docMk/>
            <pc:sldMk cId="352598092" sldId="258"/>
            <ac:spMk id="2" creationId="{F0CC1E5D-7124-AF38-A593-AE2EFF815B8C}"/>
          </ac:spMkLst>
        </pc:spChg>
      </pc:sldChg>
      <pc:sldChg chg="modSp">
        <pc:chgData name="Enkeleda Tafa (2020203)" userId="S::2020203@student.uwtsd.ac.uk::50c75a4f-1c9f-4d56-a718-d42e4acd06c3" providerId="AD" clId="Web-{C32E297C-43B3-993A-8950-BD8BE7AE5303}" dt="2022-08-06T23:06:01.332" v="144" actId="20577"/>
        <pc:sldMkLst>
          <pc:docMk/>
          <pc:sldMk cId="3362941543" sldId="259"/>
        </pc:sldMkLst>
        <pc:spChg chg="mod">
          <ac:chgData name="Enkeleda Tafa (2020203)" userId="S::2020203@student.uwtsd.ac.uk::50c75a4f-1c9f-4d56-a718-d42e4acd06c3" providerId="AD" clId="Web-{C32E297C-43B3-993A-8950-BD8BE7AE5303}" dt="2022-08-06T23:06:01.332" v="144" actId="20577"/>
          <ac:spMkLst>
            <pc:docMk/>
            <pc:sldMk cId="3362941543" sldId="259"/>
            <ac:spMk id="2" creationId="{FC6CA604-2CAE-B36E-825C-F7DDF4D98A97}"/>
          </ac:spMkLst>
        </pc:spChg>
      </pc:sldChg>
      <pc:sldChg chg="modSp">
        <pc:chgData name="Enkeleda Tafa (2020203)" userId="S::2020203@student.uwtsd.ac.uk::50c75a4f-1c9f-4d56-a718-d42e4acd06c3" providerId="AD" clId="Web-{C32E297C-43B3-993A-8950-BD8BE7AE5303}" dt="2022-08-06T22:55:49.591" v="128" actId="14100"/>
        <pc:sldMkLst>
          <pc:docMk/>
          <pc:sldMk cId="2250786991" sldId="261"/>
        </pc:sldMkLst>
        <pc:spChg chg="mod">
          <ac:chgData name="Enkeleda Tafa (2020203)" userId="S::2020203@student.uwtsd.ac.uk::50c75a4f-1c9f-4d56-a718-d42e4acd06c3" providerId="AD" clId="Web-{C32E297C-43B3-993A-8950-BD8BE7AE5303}" dt="2022-08-06T22:54:21.584" v="127" actId="20577"/>
          <ac:spMkLst>
            <pc:docMk/>
            <pc:sldMk cId="2250786991" sldId="261"/>
            <ac:spMk id="3" creationId="{F9F64319-BDE1-4F1F-35C2-91164CF322F4}"/>
          </ac:spMkLst>
        </pc:spChg>
        <pc:picChg chg="mod">
          <ac:chgData name="Enkeleda Tafa (2020203)" userId="S::2020203@student.uwtsd.ac.uk::50c75a4f-1c9f-4d56-a718-d42e4acd06c3" providerId="AD" clId="Web-{C32E297C-43B3-993A-8950-BD8BE7AE5303}" dt="2022-08-06T22:55:49.591" v="128" actId="14100"/>
          <ac:picMkLst>
            <pc:docMk/>
            <pc:sldMk cId="2250786991" sldId="261"/>
            <ac:picMk id="17" creationId="{B6575DA3-0EE8-BF05-86BD-4143D2BF4728}"/>
          </ac:picMkLst>
        </pc:picChg>
      </pc:sldChg>
      <pc:sldChg chg="modSp">
        <pc:chgData name="Enkeleda Tafa (2020203)" userId="S::2020203@student.uwtsd.ac.uk::50c75a4f-1c9f-4d56-a718-d42e4acd06c3" providerId="AD" clId="Web-{C32E297C-43B3-993A-8950-BD8BE7AE5303}" dt="2022-08-06T22:57:33.906" v="129" actId="20577"/>
        <pc:sldMkLst>
          <pc:docMk/>
          <pc:sldMk cId="3771389863" sldId="262"/>
        </pc:sldMkLst>
        <pc:spChg chg="mod">
          <ac:chgData name="Enkeleda Tafa (2020203)" userId="S::2020203@student.uwtsd.ac.uk::50c75a4f-1c9f-4d56-a718-d42e4acd06c3" providerId="AD" clId="Web-{C32E297C-43B3-993A-8950-BD8BE7AE5303}" dt="2022-08-06T22:57:33.906" v="129" actId="20577"/>
          <ac:spMkLst>
            <pc:docMk/>
            <pc:sldMk cId="3771389863" sldId="262"/>
            <ac:spMk id="3" creationId="{A932B476-5CEF-640E-107C-DA9E23682B09}"/>
          </ac:spMkLst>
        </pc:spChg>
        <pc:picChg chg="mod">
          <ac:chgData name="Enkeleda Tafa (2020203)" userId="S::2020203@student.uwtsd.ac.uk::50c75a4f-1c9f-4d56-a718-d42e4acd06c3" providerId="AD" clId="Web-{C32E297C-43B3-993A-8950-BD8BE7AE5303}" dt="2022-08-06T22:51:59.612" v="109" actId="1076"/>
          <ac:picMkLst>
            <pc:docMk/>
            <pc:sldMk cId="3771389863" sldId="262"/>
            <ac:picMk id="5" creationId="{D3B1A3C9-589B-71FD-8D3E-55B8604231C6}"/>
          </ac:picMkLst>
        </pc:picChg>
      </pc:sldChg>
      <pc:sldChg chg="modSp">
        <pc:chgData name="Enkeleda Tafa (2020203)" userId="S::2020203@student.uwtsd.ac.uk::50c75a4f-1c9f-4d56-a718-d42e4acd06c3" providerId="AD" clId="Web-{C32E297C-43B3-993A-8950-BD8BE7AE5303}" dt="2022-08-06T22:42:06.031" v="53" actId="14100"/>
        <pc:sldMkLst>
          <pc:docMk/>
          <pc:sldMk cId="3113769646" sldId="263"/>
        </pc:sldMkLst>
        <pc:spChg chg="mod">
          <ac:chgData name="Enkeleda Tafa (2020203)" userId="S::2020203@student.uwtsd.ac.uk::50c75a4f-1c9f-4d56-a718-d42e4acd06c3" providerId="AD" clId="Web-{C32E297C-43B3-993A-8950-BD8BE7AE5303}" dt="2022-08-06T22:42:06.031" v="53" actId="14100"/>
          <ac:spMkLst>
            <pc:docMk/>
            <pc:sldMk cId="3113769646" sldId="263"/>
            <ac:spMk id="3" creationId="{40B655D7-693B-8A31-5F17-87B5CE2D1123}"/>
          </ac:spMkLst>
        </pc:spChg>
      </pc:sldChg>
      <pc:sldChg chg="modSp">
        <pc:chgData name="Enkeleda Tafa (2020203)" userId="S::2020203@student.uwtsd.ac.uk::50c75a4f-1c9f-4d56-a718-d42e4acd06c3" providerId="AD" clId="Web-{C32E297C-43B3-993A-8950-BD8BE7AE5303}" dt="2022-08-06T22:52:45.957" v="119" actId="1076"/>
        <pc:sldMkLst>
          <pc:docMk/>
          <pc:sldMk cId="1589228663" sldId="265"/>
        </pc:sldMkLst>
        <pc:spChg chg="mod">
          <ac:chgData name="Enkeleda Tafa (2020203)" userId="S::2020203@student.uwtsd.ac.uk::50c75a4f-1c9f-4d56-a718-d42e4acd06c3" providerId="AD" clId="Web-{C32E297C-43B3-993A-8950-BD8BE7AE5303}" dt="2022-08-06T22:52:45.957" v="119" actId="1076"/>
          <ac:spMkLst>
            <pc:docMk/>
            <pc:sldMk cId="1589228663" sldId="265"/>
            <ac:spMk id="6" creationId="{5996A5A9-3143-308D-DE0F-BC42CE4766E2}"/>
          </ac:spMkLst>
        </pc:spChg>
      </pc:sldChg>
      <pc:sldChg chg="modSp">
        <pc:chgData name="Enkeleda Tafa (2020203)" userId="S::2020203@student.uwtsd.ac.uk::50c75a4f-1c9f-4d56-a718-d42e4acd06c3" providerId="AD" clId="Web-{C32E297C-43B3-993A-8950-BD8BE7AE5303}" dt="2022-08-06T22:52:58.723" v="121" actId="20577"/>
        <pc:sldMkLst>
          <pc:docMk/>
          <pc:sldMk cId="1003951419" sldId="266"/>
        </pc:sldMkLst>
        <pc:spChg chg="mod">
          <ac:chgData name="Enkeleda Tafa (2020203)" userId="S::2020203@student.uwtsd.ac.uk::50c75a4f-1c9f-4d56-a718-d42e4acd06c3" providerId="AD" clId="Web-{C32E297C-43B3-993A-8950-BD8BE7AE5303}" dt="2022-08-06T22:52:58.723" v="121" actId="20577"/>
          <ac:spMkLst>
            <pc:docMk/>
            <pc:sldMk cId="1003951419" sldId="266"/>
            <ac:spMk id="6" creationId="{4C95541F-4A27-DA41-F295-10B950AD2E71}"/>
          </ac:spMkLst>
        </pc:spChg>
      </pc:sldChg>
      <pc:sldChg chg="modSp">
        <pc:chgData name="Enkeleda Tafa (2020203)" userId="S::2020203@student.uwtsd.ac.uk::50c75a4f-1c9f-4d56-a718-d42e4acd06c3" providerId="AD" clId="Web-{C32E297C-43B3-993A-8950-BD8BE7AE5303}" dt="2022-08-06T23:08:23.289" v="147" actId="1076"/>
        <pc:sldMkLst>
          <pc:docMk/>
          <pc:sldMk cId="55772516" sldId="268"/>
        </pc:sldMkLst>
        <pc:spChg chg="mod">
          <ac:chgData name="Enkeleda Tafa (2020203)" userId="S::2020203@student.uwtsd.ac.uk::50c75a4f-1c9f-4d56-a718-d42e4acd06c3" providerId="AD" clId="Web-{C32E297C-43B3-993A-8950-BD8BE7AE5303}" dt="2022-08-06T23:08:23.289" v="147" actId="1076"/>
          <ac:spMkLst>
            <pc:docMk/>
            <pc:sldMk cId="55772516" sldId="268"/>
            <ac:spMk id="2" creationId="{AC02D0D6-6C8B-B3D1-3EE5-C61285C1F5C5}"/>
          </ac:spMkLst>
        </pc:spChg>
        <pc:spChg chg="mod">
          <ac:chgData name="Enkeleda Tafa (2020203)" userId="S::2020203@student.uwtsd.ac.uk::50c75a4f-1c9f-4d56-a718-d42e4acd06c3" providerId="AD" clId="Web-{C32E297C-43B3-993A-8950-BD8BE7AE5303}" dt="2022-08-06T22:51:25.298" v="104" actId="20577"/>
          <ac:spMkLst>
            <pc:docMk/>
            <pc:sldMk cId="55772516" sldId="268"/>
            <ac:spMk id="3" creationId="{3930205E-202D-45A2-63CA-0C738B63473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C7A07-96C3-42AF-943D-953C86C3DA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557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90000"/>
              </a:lnSpc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EE38DF-F503-4E79-B1B0-16489708A1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943232"/>
            <a:ext cx="9144000" cy="1655762"/>
          </a:xfrm>
        </p:spPr>
        <p:txBody>
          <a:bodyPr>
            <a:normAutofit/>
          </a:bodyPr>
          <a:lstStyle>
            <a:lvl1pPr marL="0" indent="0" algn="ctr">
              <a:lnSpc>
                <a:spcPts val="3200"/>
              </a:lnSpc>
              <a:buNone/>
              <a:defRPr sz="2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1D965B-87A4-4F43-BE02-800BCCDF42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anchor="ctr" anchorCtr="0"/>
          <a:lstStyle/>
          <a:p>
            <a:fld id="{403CB87E-4591-47A1-9046-CF63F17215EF}" type="datetime2">
              <a:rPr lang="en-US" smtClean="0"/>
              <a:t>Saturday, August 6,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9ED35B-CBF1-40D9-BAA7-CF9E1E22B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anchor="ctr" anchorCtr="0"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26653A-450D-4BDE-8718-99F2D9314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/>
          <a:lstStyle>
            <a:lvl1pPr algn="ctr">
              <a:defRPr/>
            </a:lvl1pPr>
          </a:lstStyle>
          <a:p>
            <a:fld id="{3A4F6043-7A67-491B-98BC-F933DED722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17826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14413-82C1-4EBC-8C6B-BC5F842D1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F029A-192E-4A44-ACC7-6C5212C77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625" y="1825625"/>
            <a:ext cx="10543031" cy="4206383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D1A7D4-E57E-4789-896B-B2A051BF94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33DE70B-B772-416E-A790-995760B1742E}" type="datetime2">
              <a:rPr lang="en-US" smtClean="0"/>
              <a:t>Saturday, August 6,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7B63EE-3B35-4F8A-BDA3-E778BFE14C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339EF2-7937-4C30-A883-7F7BD0280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8222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AF4BC-D1E9-40F0-A26B-9EA9B6B69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1081941"/>
            <a:ext cx="10543032" cy="2852737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974A6-FAB9-47DA-8F1A-701DFC8DF3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3961666"/>
            <a:ext cx="10543032" cy="1500187"/>
          </a:xfrm>
        </p:spPr>
        <p:txBody>
          <a:bodyPr>
            <a:noAutofit/>
          </a:bodyPr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64E2B4-314C-4D4F-8938-E437A2EF5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60CDE-A6F1-4138-AF12-ED09E8E5FB6B}" type="datetime2">
              <a:rPr lang="en-US" smtClean="0"/>
              <a:t>Saturday, August 6,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42F23-6986-4A36-97F0-13F305A2D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4BA1B9-2423-42BD-A553-DC5703F62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2307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64F76-994F-4AB5-B17B-46C0C2FA5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69B3B-A540-4556-98C8-1F49704A79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0624" y="1825625"/>
            <a:ext cx="5599176" cy="4206382"/>
          </a:xfrm>
        </p:spPr>
        <p:txBody>
          <a:bodyPr/>
          <a:lstStyle>
            <a:lvl1pPr marL="457200" indent="-457200">
              <a:buFont typeface="Wingdings 2" panose="05020102010507070707" pitchFamily="18" charset="2"/>
              <a:buChar char="¬"/>
              <a:defRPr/>
            </a:lvl1pPr>
            <a:lvl2pPr marL="800100" indent="-342900">
              <a:buFont typeface="Wingdings 2" panose="05020102010507070707" pitchFamily="18" charset="2"/>
              <a:buChar char="¬"/>
              <a:defRPr/>
            </a:lvl2pPr>
            <a:lvl3pPr marL="1257300" indent="-342900">
              <a:buFont typeface="Wingdings 2" panose="05020102010507070707" pitchFamily="18" charset="2"/>
              <a:buChar char="¬"/>
              <a:defRPr/>
            </a:lvl3pPr>
            <a:lvl4pPr marL="1657350" indent="-285750">
              <a:buFont typeface="Wingdings 2" panose="05020102010507070707" pitchFamily="18" charset="2"/>
              <a:buChar char="¬"/>
              <a:defRPr/>
            </a:lvl4pPr>
            <a:lvl5pPr marL="2114550" indent="-285750">
              <a:buFont typeface="Wingdings 2" panose="05020102010507070707" pitchFamily="18" charset="2"/>
              <a:buChar char="¬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72438-7C63-48F2-9D6F-2461BFD6D5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4791456" cy="4206382"/>
          </a:xfrm>
        </p:spPr>
        <p:txBody>
          <a:bodyPr/>
          <a:lstStyle>
            <a:lvl1pPr marL="228600" indent="-228600">
              <a:buFont typeface="Wingdings 2" panose="05020102010507070707" pitchFamily="18" charset="2"/>
              <a:buChar char="¬"/>
              <a:defRPr/>
            </a:lvl1pPr>
            <a:lvl2pPr marL="685800" indent="-228600">
              <a:buFont typeface="Wingdings 2" panose="05020102010507070707" pitchFamily="18" charset="2"/>
              <a:buChar char="¬"/>
              <a:defRPr/>
            </a:lvl2pPr>
            <a:lvl3pPr marL="1143000" indent="-228600">
              <a:buFont typeface="Wingdings 2" panose="05020102010507070707" pitchFamily="18" charset="2"/>
              <a:buChar char="¬"/>
              <a:defRPr/>
            </a:lvl3pPr>
            <a:lvl4pPr marL="1600200" indent="-228600">
              <a:buFont typeface="Wingdings 2" panose="05020102010507070707" pitchFamily="18" charset="2"/>
              <a:buChar char="¬"/>
              <a:defRPr/>
            </a:lvl4pPr>
            <a:lvl5pPr marL="2057400" indent="-228600">
              <a:buFont typeface="Wingdings 2" panose="05020102010507070707" pitchFamily="18" charset="2"/>
              <a:buChar char="¬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FA1B49-6AAA-4DA7-970F-B75899F1AB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5F8B1-DB7B-4D28-A97D-40FB2DD1EF78}" type="datetime2">
              <a:rPr lang="en-US" smtClean="0"/>
              <a:t>Saturday, August 6,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E3649A-B9A2-4737-B47E-758DC1406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0C1407-C705-451C-878E-8175DCCD5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559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681163"/>
            <a:ext cx="5549697" cy="823912"/>
          </a:xfrm>
        </p:spPr>
        <p:txBody>
          <a:bodyPr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2505075"/>
            <a:ext cx="5549697" cy="35269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70321" y="1681163"/>
            <a:ext cx="4993335" cy="823912"/>
          </a:xfrm>
        </p:spPr>
        <p:txBody>
          <a:bodyPr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70321" y="2505075"/>
            <a:ext cx="4993335" cy="35269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6298F3-0AEC-4811-99A4-B78AE3A70B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/>
          <a:p>
            <a:fld id="{14039161-23B8-4738-9069-73EBE8884FDD}" type="datetime2">
              <a:rPr lang="en-US" smtClean="0"/>
              <a:t>Saturday, August 6,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7690B4-8A9A-4717-8B0B-2C9212926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8F00A-44BE-4E0A-B1CE-1FC489654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64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1F235-FBFF-453E-B90A-5758ED47C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938306"/>
            <a:ext cx="10543032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43A871-5A76-4349-99F0-C46C773804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94D44-7693-499F-AC6C-11696134FE3F}" type="datetime2">
              <a:rPr lang="en-US" smtClean="0"/>
              <a:t>Saturday, August 6,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72E803-8BD9-40A2-8389-C19DA1148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5414ED-B772-4B84-813E-E34C9A97C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8148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AF2AE-472C-4EF3-ABB2-24BAA9AE3CF7}" type="datetime2">
              <a:rPr lang="en-US" smtClean="0"/>
              <a:t>Saturday, August 6,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851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12261-8522-4437-B612-7C7100D18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10543032" cy="1600200"/>
          </a:xfrm>
        </p:spPr>
        <p:txBody>
          <a:bodyPr anchor="b">
            <a:noAutofit/>
          </a:bodyPr>
          <a:lstStyle>
            <a:lvl1pPr>
              <a:defRPr sz="5200">
                <a:latin typeface="Dante (Headings)2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AA0AF-3F50-42BD-84B4-E70C3D004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199340"/>
            <a:ext cx="5780468" cy="3661710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9C702B-2C4D-4590-8BEE-31940145C7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4489180" cy="366964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94813E-250B-4422-AE46-5E1AB964A41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/>
          <a:p>
            <a:fld id="{EAEA162C-A7C1-4263-9453-1BAFF8C39559}" type="datetime2">
              <a:rPr lang="en-US" smtClean="0"/>
              <a:t>Saturday, August 6,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CB5B81-E9CC-45F3-8EF1-35D2C8FF1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DA7E97-5A73-4602-9582-6CDACB918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348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5334B-3019-4CA1-B658-779001922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4489180" cy="160020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D3CC12-FD6B-41A3-BF67-D600CC4383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DB2BD5-DC18-460B-BFCC-5B2447D2B0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4489180" cy="366964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AF6305-9768-4792-866C-91238D45695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/>
          <a:p>
            <a:fld id="{64DF6793-3458-4587-8168-65F0C37A92D2}" type="datetime2">
              <a:rPr lang="en-US" smtClean="0"/>
              <a:t>Saturday, August 6,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DBF050-0FF1-499F-936E-FAAE50DC3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902C2E-1542-46B4-85B1-7A4B3F772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74567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D930A-6467-4C46-BA13-A0F5EC12FF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41977A-7872-4BE8-8C5C-D2099BEDBB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B8191-8A0C-4077-9A2D-0255BF81A9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17F0E-8070-4DFE-A821-9A699EDBAD7E}" type="datetime2">
              <a:rPr lang="en-US" smtClean="0"/>
              <a:t>Saturday, August 6,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441B40-57AC-45F3-9AAC-DC2BEBB12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6D65F4-29FA-451A-878F-768E426A7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725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76A9FC-D582-4FC8-B641-9F77B4DD15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3A1683-12F6-4BA6-AD1A-F98C609514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1141D6-1E1A-4A54-A9B4-57F86865FC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D34AE-C7BF-46E5-A968-01C6641F6476}" type="datetime2">
              <a:rPr lang="en-US" smtClean="0"/>
              <a:t>Saturday, August 6,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7541D6-4702-4421-AEB2-D6CA3AADBA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C9F43-CD60-4C38-94C9-0E6D3B722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14804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586836B-C327-49CB-ADF2-2E730C4A91BF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310F61-136C-42B3-981B-FDE3DD0A8135}"/>
              </a:ext>
            </a:extLst>
          </p:cNvPr>
          <p:cNvSpPr/>
          <p:nvPr/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2AF870-601F-4570-A8A9-1003F8939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CCCECD-B6E7-4C40-8A84-65FD5A3F0A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825625"/>
            <a:ext cx="1054303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3EFA4D-0E39-4E26-B43C-5D1084B3BA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20624" y="6217920"/>
            <a:ext cx="2743200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8352ED3-3C46-4C9A-9738-67B2D875E7E2}" type="datetime2">
              <a:rPr lang="en-US" smtClean="0"/>
              <a:pPr/>
              <a:t>Saturday, August 6,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851EA-2F2C-4012-8B96-51179BDD11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767328" y="6217920"/>
            <a:ext cx="7196328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BB8ACB-7A60-4D76-A149-0C57A30E01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3152" y="0"/>
            <a:ext cx="685800" cy="685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18682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04" r:id="rId6"/>
    <p:sldLayoutId id="2147483700" r:id="rId7"/>
    <p:sldLayoutId id="2147483701" r:id="rId8"/>
    <p:sldLayoutId id="2147483702" r:id="rId9"/>
    <p:sldLayoutId id="2147483703" r:id="rId10"/>
    <p:sldLayoutId id="214748370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Wingdings 2" panose="05020102010507070707" pitchFamily="18" charset="2"/>
        <a:buChar char="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Background Gray Rectangle">
            <a:extLst>
              <a:ext uri="{FF2B5EF4-FFF2-40B4-BE49-F238E27FC236}">
                <a16:creationId xmlns:a16="http://schemas.microsoft.com/office/drawing/2014/main" id="{9FA2224A-5BE9-445B-A0C7-50C0569932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-14198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E01A750-9716-46BE-9C74-210ACB0ED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7E01CD8-1B94-4458-ACAA-F72619936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47684" y="122393"/>
            <a:ext cx="8269986" cy="3096747"/>
          </a:xfrm>
        </p:spPr>
        <p:txBody>
          <a:bodyPr>
            <a:normAutofit/>
          </a:bodyPr>
          <a:lstStyle/>
          <a:p>
            <a:pPr algn="l"/>
            <a:r>
              <a:rPr lang="en-GB" sz="5400" b="1" dirty="0"/>
              <a:t>Assessment Component 1 - </a:t>
            </a:r>
            <a:r>
              <a:rPr lang="en-GB" sz="5400" b="1" u="sng" dirty="0"/>
              <a:t>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4580" y="3394713"/>
            <a:ext cx="6453708" cy="2442417"/>
          </a:xfrm>
        </p:spPr>
        <p:txBody>
          <a:bodyPr anchor="b">
            <a:normAutofit/>
          </a:bodyPr>
          <a:lstStyle/>
          <a:p>
            <a:pPr algn="l"/>
            <a:r>
              <a:rPr lang="en-GB" dirty="0"/>
              <a:t>Enkeleda Tafa – 2020203</a:t>
            </a:r>
            <a:endParaRPr lang="en-US" dirty="0"/>
          </a:p>
          <a:p>
            <a:pPr algn="l"/>
            <a:r>
              <a:rPr lang="en-GB" dirty="0"/>
              <a:t>Module name: Children, Young People and Families</a:t>
            </a:r>
          </a:p>
          <a:p>
            <a:pPr algn="l"/>
            <a:r>
              <a:rPr lang="en-GB" dirty="0"/>
              <a:t>Module code: BMHP5004</a:t>
            </a:r>
          </a:p>
          <a:p>
            <a:pPr algn="l"/>
            <a:r>
              <a:rPr lang="en-GB" dirty="0"/>
              <a:t>Lecturer name: Bianca Sanfilippo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0AC85E6-B96C-482B-9B05-996D603C2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886198D-ACA0-4639-9922-090186E0D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 descr="A picture containing text, fabric&#10;&#10;Description automatically generated">
            <a:extLst>
              <a:ext uri="{FF2B5EF4-FFF2-40B4-BE49-F238E27FC236}">
                <a16:creationId xmlns:a16="http://schemas.microsoft.com/office/drawing/2014/main" id="{7D99494E-4949-8043-1F1D-69D93EF51D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7765" y="3875517"/>
            <a:ext cx="2956845" cy="1784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2EA79-3B75-419E-0C22-0E74A79DF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2988" y="738811"/>
            <a:ext cx="10543032" cy="1325563"/>
          </a:xfrm>
        </p:spPr>
        <p:txBody>
          <a:bodyPr>
            <a:normAutofit/>
          </a:bodyPr>
          <a:lstStyle/>
          <a:p>
            <a:r>
              <a:rPr lang="en-GB" sz="54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A3E48A-9F86-8829-5E54-AD5512CC7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803" y="1850154"/>
            <a:ext cx="10543031" cy="42063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3600" dirty="0"/>
              <a:t>Case Study</a:t>
            </a:r>
            <a:endParaRPr lang="en-US" sz="3600"/>
          </a:p>
          <a:p>
            <a:pPr algn="ctr"/>
            <a:r>
              <a:rPr lang="en-GB" sz="3600" dirty="0"/>
              <a:t>TROUBLED FAMILIES : Wandsworth</a:t>
            </a:r>
          </a:p>
          <a:p>
            <a:endParaRPr lang="en-GB" dirty="0"/>
          </a:p>
        </p:txBody>
      </p:sp>
      <p:pic>
        <p:nvPicPr>
          <p:cNvPr id="4" name="Picture 4" descr="Map&#10;&#10;Description automatically generated">
            <a:extLst>
              <a:ext uri="{FF2B5EF4-FFF2-40B4-BE49-F238E27FC236}">
                <a16:creationId xmlns:a16="http://schemas.microsoft.com/office/drawing/2014/main" id="{19D43F7A-DE84-3AE3-9F30-04B18B3F63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4641" y="3427647"/>
            <a:ext cx="3754453" cy="2438258"/>
          </a:xfrm>
          <a:prstGeom prst="rect">
            <a:avLst/>
          </a:prstGeom>
        </p:spPr>
      </p:pic>
      <p:pic>
        <p:nvPicPr>
          <p:cNvPr id="5" name="Picture 5" descr="Chart, funnel chart&#10;&#10;Description automatically generated">
            <a:extLst>
              <a:ext uri="{FF2B5EF4-FFF2-40B4-BE49-F238E27FC236}">
                <a16:creationId xmlns:a16="http://schemas.microsoft.com/office/drawing/2014/main" id="{C79E96F7-B618-FF88-5379-0CDB5F2336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5938" y="3692323"/>
            <a:ext cx="4309068" cy="1801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0556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8">
            <a:extLst>
              <a:ext uri="{FF2B5EF4-FFF2-40B4-BE49-F238E27FC236}">
                <a16:creationId xmlns:a16="http://schemas.microsoft.com/office/drawing/2014/main" id="{2ED6799D-4A30-4426-B1D1-73A16A53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36" name="Rectangle 10">
            <a:extLst>
              <a:ext uri="{FF2B5EF4-FFF2-40B4-BE49-F238E27FC236}">
                <a16:creationId xmlns:a16="http://schemas.microsoft.com/office/drawing/2014/main" id="{18D53964-75DB-47FC-995E-A11B07A07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37" name="Rectangle 12">
            <a:extLst>
              <a:ext uri="{FF2B5EF4-FFF2-40B4-BE49-F238E27FC236}">
                <a16:creationId xmlns:a16="http://schemas.microsoft.com/office/drawing/2014/main" id="{F01D54AB-1B89-42B2-90D1-A01C9152C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CC1E5D-7124-AF38-A593-AE2EFF815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2127" y="-105"/>
            <a:ext cx="4548657" cy="2882980"/>
          </a:xfrm>
        </p:spPr>
        <p:txBody>
          <a:bodyPr anchor="b">
            <a:normAutofit/>
          </a:bodyPr>
          <a:lstStyle/>
          <a:p>
            <a:r>
              <a:rPr lang="en-GB" sz="4800" b="1" dirty="0"/>
              <a:t>Vulnerability and Family facing adversity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9C7420-0C70-E31D-B252-CBC3A287A2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2127" y="3262942"/>
            <a:ext cx="4548656" cy="258247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800" dirty="0">
                <a:latin typeface="Arial Nova"/>
                <a:ea typeface="+mn-lt"/>
                <a:cs typeface="+mn-lt"/>
              </a:rPr>
              <a:t>Vulnerability: because of either age, disability, or in this case, the potential of abuse or neglect, individuals who are vulnerable need extra support, care, or protection.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latin typeface="Arial Nova"/>
              </a:rPr>
              <a:t>Factors of vulnerability include: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>
                <a:latin typeface="Arial Nova"/>
              </a:rPr>
              <a:t>-Physical factors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>
                <a:latin typeface="Arial Nova"/>
              </a:rPr>
              <a:t>-Emotional factors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>
                <a:latin typeface="Arial Nova"/>
              </a:rPr>
              <a:t>-Cognitive factors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>
              <a:latin typeface="Arial Nova"/>
            </a:endParaRPr>
          </a:p>
        </p:txBody>
      </p:sp>
      <p:cxnSp>
        <p:nvCxnSpPr>
          <p:cNvPr id="38" name="Straight Connector 14">
            <a:extLst>
              <a:ext uri="{FF2B5EF4-FFF2-40B4-BE49-F238E27FC236}">
                <a16:creationId xmlns:a16="http://schemas.microsoft.com/office/drawing/2014/main" id="{E986B129-4161-4F17-B0F0-C5532551D3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FFB66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16">
            <a:extLst>
              <a:ext uri="{FF2B5EF4-FFF2-40B4-BE49-F238E27FC236}">
                <a16:creationId xmlns:a16="http://schemas.microsoft.com/office/drawing/2014/main" id="{11455C73-3A5E-4FE8-8383-DD667D9A62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FFB66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Rectangle 18">
            <a:extLst>
              <a:ext uri="{FF2B5EF4-FFF2-40B4-BE49-F238E27FC236}">
                <a16:creationId xmlns:a16="http://schemas.microsoft.com/office/drawing/2014/main" id="{79712DE8-94E0-4F45-81D9-37AF7A32F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109854" y="685796"/>
            <a:ext cx="5391685" cy="5492009"/>
          </a:xfrm>
          <a:prstGeom prst="rect">
            <a:avLst/>
          </a:prstGeom>
          <a:solidFill>
            <a:srgbClr val="FFB664">
              <a:alpha val="20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4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88AA7736-4E91-B6FF-D849-F38214D717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3363" y="1534188"/>
            <a:ext cx="4641210" cy="3456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5980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Background Gray Rectangle">
            <a:extLst>
              <a:ext uri="{FF2B5EF4-FFF2-40B4-BE49-F238E27FC236}">
                <a16:creationId xmlns:a16="http://schemas.microsoft.com/office/drawing/2014/main" id="{05C5A40C-F9AD-4C93-97FA-358B169FE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-14198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BA2F9-823C-4214-A440-604B5DB2FF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B92431-B474-487C-98A7-621A5D059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24" y="685800"/>
            <a:ext cx="121920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6CA604-2CAE-B36E-825C-F7DDF4D98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6" y="680189"/>
            <a:ext cx="10515600" cy="2510463"/>
          </a:xfrm>
        </p:spPr>
        <p:txBody>
          <a:bodyPr anchor="b">
            <a:normAutofit/>
          </a:bodyPr>
          <a:lstStyle/>
          <a:p>
            <a:pPr algn="ctr"/>
            <a:r>
              <a:rPr lang="en-GB" sz="4800" b="1" dirty="0">
                <a:ea typeface="+mj-lt"/>
                <a:cs typeface="+mj-lt"/>
              </a:rPr>
              <a:t>TROUBLED FAMILIES : Wandsworth</a:t>
            </a:r>
            <a:endParaRPr lang="en-GB" sz="4800" b="1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8BED632-3F93-4C38-BB9D-D6B36E1076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59" y="68019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D55E40-D895-5B8C-F90C-402C46C670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0033" y="3429000"/>
            <a:ext cx="9848887" cy="24579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endParaRPr lang="en-GB" sz="1800" dirty="0">
              <a:ea typeface="+mn-lt"/>
              <a:cs typeface="+mn-lt"/>
            </a:endParaRPr>
          </a:p>
          <a:p>
            <a:pPr algn="ctr"/>
            <a:r>
              <a:rPr lang="en-GB" sz="1600" dirty="0">
                <a:latin typeface="Arial Nova"/>
                <a:ea typeface="+mn-lt"/>
                <a:cs typeface="+mn-lt"/>
              </a:rPr>
              <a:t>Unemployed single and abusive mother towards her son</a:t>
            </a:r>
            <a:endParaRPr lang="en-US" sz="1600">
              <a:latin typeface="Arial Nova"/>
              <a:ea typeface="+mn-lt"/>
              <a:cs typeface="+mn-lt"/>
            </a:endParaRPr>
          </a:p>
          <a:p>
            <a:pPr algn="ctr"/>
            <a:r>
              <a:rPr lang="en-GB" sz="1600" dirty="0">
                <a:latin typeface="Arial Nova"/>
                <a:ea typeface="+mn-lt"/>
                <a:cs typeface="+mn-lt"/>
              </a:rPr>
              <a:t>Neglect discovered : Spousal violence – affect mental health and ability of being a good parent</a:t>
            </a:r>
          </a:p>
          <a:p>
            <a:pPr algn="ctr"/>
            <a:r>
              <a:rPr lang="en-GB" sz="1600" dirty="0">
                <a:latin typeface="Arial Nova"/>
                <a:ea typeface="+mn-lt"/>
                <a:cs typeface="+mn-lt"/>
              </a:rPr>
              <a:t>Social services are placed on her son with his grandparents </a:t>
            </a:r>
          </a:p>
          <a:p>
            <a:pPr algn="ctr"/>
            <a:r>
              <a:rPr lang="en-GB" sz="1600" dirty="0">
                <a:latin typeface="Arial Nova"/>
                <a:ea typeface="+mn-lt"/>
                <a:cs typeface="+mn-lt"/>
              </a:rPr>
              <a:t>Son: not attending school regularly or turning up late</a:t>
            </a:r>
          </a:p>
          <a:p>
            <a:pPr algn="ctr"/>
            <a:endParaRPr lang="en-GB" sz="1800" dirty="0">
              <a:ea typeface="+mn-lt"/>
              <a:cs typeface="+mn-lt"/>
            </a:endParaRPr>
          </a:p>
          <a:p>
            <a:pPr algn="ctr"/>
            <a:endParaRPr lang="en-GB" sz="1800" dirty="0">
              <a:ea typeface="+mn-lt"/>
              <a:cs typeface="+mn-lt"/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0D2A0D4-02A1-4D54-B25A-DF0DD9DD0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29415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FA1C5-8984-D008-19AD-F7BCCDD5C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7395" y="502836"/>
            <a:ext cx="10543032" cy="1325563"/>
          </a:xfrm>
        </p:spPr>
        <p:txBody>
          <a:bodyPr/>
          <a:lstStyle/>
          <a:p>
            <a:r>
              <a:rPr lang="en-GB" b="1" dirty="0"/>
              <a:t>Main issue/factor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F64319-BDE1-4F1F-35C2-91164CF322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7396" y="1825625"/>
            <a:ext cx="10543031" cy="42063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 algn="just"/>
            <a:r>
              <a:rPr lang="en-GB" sz="2000" dirty="0">
                <a:latin typeface="Arial Nova"/>
                <a:ea typeface="+mn-lt"/>
                <a:cs typeface="+mn-lt"/>
              </a:rPr>
              <a:t>Domestic violence</a:t>
            </a:r>
          </a:p>
          <a:p>
            <a:pPr marL="342900" indent="-342900" algn="just"/>
            <a:r>
              <a:rPr lang="en-GB" sz="2000" dirty="0">
                <a:latin typeface="Arial Nova"/>
                <a:ea typeface="+mn-lt"/>
                <a:cs typeface="+mn-lt"/>
              </a:rPr>
              <a:t>End-result: reduction in the number of immediate guardians and extended family members.</a:t>
            </a:r>
            <a:endParaRPr lang="en-GB" sz="2000">
              <a:latin typeface="Arial Nova"/>
            </a:endParaRPr>
          </a:p>
          <a:p>
            <a:pPr marL="342900" indent="-342900" algn="just"/>
            <a:r>
              <a:rPr lang="en-GB" sz="2000" dirty="0">
                <a:latin typeface="Arial Nova"/>
                <a:ea typeface="+mn-lt"/>
                <a:cs typeface="+mn-lt"/>
              </a:rPr>
              <a:t>More difficult when there is only one parent responsible or when the child lives with other.</a:t>
            </a:r>
          </a:p>
          <a:p>
            <a:pPr marL="342900" indent="-342900" algn="just"/>
            <a:r>
              <a:rPr lang="en-GB" sz="2000" dirty="0">
                <a:latin typeface="Arial Nova"/>
                <a:ea typeface="+mn-lt"/>
                <a:cs typeface="+mn-lt"/>
              </a:rPr>
              <a:t>In case of single partner, the partner might frequently abuse the children (Fergusson et al., 2003)</a:t>
            </a:r>
            <a:endParaRPr lang="en-GB" sz="2000">
              <a:latin typeface="Arial Nova"/>
            </a:endParaRPr>
          </a:p>
          <a:p>
            <a:endParaRPr lang="en-GB" dirty="0"/>
          </a:p>
        </p:txBody>
      </p:sp>
      <p:pic>
        <p:nvPicPr>
          <p:cNvPr id="17" name="Picture 17">
            <a:extLst>
              <a:ext uri="{FF2B5EF4-FFF2-40B4-BE49-F238E27FC236}">
                <a16:creationId xmlns:a16="http://schemas.microsoft.com/office/drawing/2014/main" id="{B6575DA3-0EE8-BF05-86BD-4143D2BF47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99441" y="4371697"/>
            <a:ext cx="2693241" cy="1620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07869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6192A-1BC6-5511-545B-51E1007B91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0672" y="677270"/>
            <a:ext cx="9169286" cy="1089452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Impact of the factor of vulnerability of the case study on children's health and wellbeing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32B476-5CEF-640E-107C-DA9E23682B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0673" y="2000059"/>
            <a:ext cx="10543031" cy="42063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>
              <a:latin typeface="Arial Nova"/>
            </a:endParaRPr>
          </a:p>
          <a:p>
            <a:r>
              <a:rPr lang="en-US" sz="2000" dirty="0">
                <a:latin typeface="Arial Nova"/>
              </a:rPr>
              <a:t>Neglect</a:t>
            </a:r>
          </a:p>
          <a:p>
            <a:r>
              <a:rPr lang="en-US" sz="2000" dirty="0">
                <a:latin typeface="Arial Nova"/>
              </a:rPr>
              <a:t>Physical abuse</a:t>
            </a:r>
          </a:p>
          <a:p>
            <a:r>
              <a:rPr lang="en-US" sz="2000" dirty="0">
                <a:latin typeface="Arial Nova"/>
              </a:rPr>
              <a:t>Emotional neglect</a:t>
            </a:r>
          </a:p>
          <a:p>
            <a:r>
              <a:rPr lang="en-US" sz="2000" dirty="0">
                <a:latin typeface="Arial Nova"/>
              </a:rPr>
              <a:t>Cognitive neglect</a:t>
            </a:r>
          </a:p>
          <a:p>
            <a:r>
              <a:rPr lang="en-US" sz="2000" dirty="0">
                <a:latin typeface="Arial Nova"/>
              </a:rPr>
              <a:t>Poor school performance</a:t>
            </a:r>
          </a:p>
          <a:p>
            <a:r>
              <a:rPr lang="en-US" sz="2000" dirty="0">
                <a:latin typeface="Arial Nova"/>
              </a:rPr>
              <a:t>Inability to form peer relationships</a:t>
            </a:r>
          </a:p>
          <a:p>
            <a:pPr marL="0" indent="0">
              <a:buNone/>
            </a:pPr>
            <a:r>
              <a:rPr lang="en-US" sz="2000" dirty="0">
                <a:latin typeface="Arial Nova"/>
                <a:ea typeface="+mn-lt"/>
                <a:cs typeface="+mn-lt"/>
              </a:rPr>
              <a:t>(</a:t>
            </a:r>
            <a:r>
              <a:rPr lang="en-US" sz="2000" i="1" dirty="0">
                <a:latin typeface="Arial Nova"/>
                <a:ea typeface="+mn-lt"/>
                <a:cs typeface="+mn-lt"/>
              </a:rPr>
              <a:t>Ministry of Housing, Communities &amp; Local Government, 2014</a:t>
            </a:r>
            <a:r>
              <a:rPr lang="en-US" sz="2000" dirty="0">
                <a:latin typeface="Arial Nova"/>
                <a:ea typeface="+mn-lt"/>
                <a:cs typeface="+mn-lt"/>
              </a:rPr>
              <a:t>)</a:t>
            </a:r>
            <a:endParaRPr lang="en-US" dirty="0">
              <a:latin typeface="Arial Nova"/>
            </a:endParaRPr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E6C45A9-F9B0-1DEE-B23A-919A5705F3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6710" y="2129441"/>
            <a:ext cx="2808806" cy="2104223"/>
          </a:xfrm>
          <a:prstGeom prst="rect">
            <a:avLst/>
          </a:prstGeom>
        </p:spPr>
      </p:pic>
      <p:pic>
        <p:nvPicPr>
          <p:cNvPr id="5" name="Picture 5" descr="A picture containing person, window, indoor, child&#10;&#10;Description automatically generated">
            <a:extLst>
              <a:ext uri="{FF2B5EF4-FFF2-40B4-BE49-F238E27FC236}">
                <a16:creationId xmlns:a16="http://schemas.microsoft.com/office/drawing/2014/main" id="{D3B1A3C9-589B-71FD-8D3E-55B8604231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2405" y="3745579"/>
            <a:ext cx="3110758" cy="2077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13898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1670E-A3C5-F4B3-3261-0B1A6AAD4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7729" y="502836"/>
            <a:ext cx="10543032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Children Act 1989 – Children Act 2004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655D7-693B-8A31-5F17-87B5CE2D11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9724" y="1621917"/>
            <a:ext cx="9773266" cy="441907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b="1" dirty="0"/>
              <a:t>Children Act 1989:</a:t>
            </a:r>
          </a:p>
          <a:p>
            <a:r>
              <a:rPr lang="en-GB" sz="2000" dirty="0">
                <a:latin typeface="Arial Nova"/>
                <a:ea typeface="+mn-lt"/>
                <a:cs typeface="+mn-lt"/>
              </a:rPr>
              <a:t>Framework for all kinds of safeguarding and child protection systems and laws that have been implemented across England. </a:t>
            </a:r>
            <a:endParaRPr lang="en-GB" sz="2000" b="1"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dirty="0">
                <a:latin typeface="Arial Nova"/>
                <a:ea typeface="+mn-lt"/>
                <a:cs typeface="+mn-lt"/>
              </a:rPr>
              <a:t>- Children's welfare </a:t>
            </a:r>
            <a:endParaRPr lang="en-GB" sz="2000" b="1"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dirty="0">
                <a:latin typeface="Arial Nova"/>
                <a:ea typeface="+mn-lt"/>
                <a:cs typeface="+mn-lt"/>
              </a:rPr>
              <a:t>- Requirements and expectation of anyone who has a duty of care to a child.</a:t>
            </a:r>
            <a:endParaRPr lang="en-GB" sz="2000" b="1">
              <a:latin typeface="Arial Nova"/>
            </a:endParaRPr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(</a:t>
            </a:r>
            <a:r>
              <a:rPr lang="en-GB" sz="2000" i="1" dirty="0">
                <a:ea typeface="+mn-lt"/>
                <a:cs typeface="+mn-lt"/>
              </a:rPr>
              <a:t>What Is the Children Act? | Online Resource | Virtual College</a:t>
            </a:r>
            <a:r>
              <a:rPr lang="en-GB" sz="2000" dirty="0">
                <a:ea typeface="+mn-lt"/>
                <a:cs typeface="+mn-lt"/>
              </a:rPr>
              <a:t>, 2021)</a:t>
            </a: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Children Act 2004:</a:t>
            </a:r>
          </a:p>
          <a:p>
            <a:r>
              <a:rPr lang="en-GB" sz="2000" dirty="0">
                <a:latin typeface="Arial Nova"/>
                <a:ea typeface="+mn-lt"/>
                <a:cs typeface="+mn-lt"/>
              </a:rPr>
              <a:t>It reinforced that all people and organisations working with children have a responsibility to help safeguard children and promote their welfare.</a:t>
            </a:r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(</a:t>
            </a:r>
            <a:r>
              <a:rPr lang="en-GB" sz="2000" i="1" dirty="0">
                <a:ea typeface="+mn-lt"/>
                <a:cs typeface="+mn-lt"/>
              </a:rPr>
              <a:t>What Is the Children Act 2004? | </a:t>
            </a:r>
            <a:r>
              <a:rPr lang="en-GB" sz="2000" i="1" dirty="0" err="1">
                <a:ea typeface="+mn-lt"/>
                <a:cs typeface="+mn-lt"/>
              </a:rPr>
              <a:t>iHASCO</a:t>
            </a:r>
            <a:r>
              <a:rPr lang="en-GB" sz="2000" dirty="0">
                <a:ea typeface="+mn-lt"/>
                <a:cs typeface="+mn-lt"/>
              </a:rPr>
              <a:t>, 2019)</a:t>
            </a:r>
          </a:p>
        </p:txBody>
      </p:sp>
      <p:pic>
        <p:nvPicPr>
          <p:cNvPr id="4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2B1DC674-10E9-42BD-3A94-01D6ABDAC8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31381" y="5146964"/>
            <a:ext cx="2743200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7696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D66CC-DB86-65A6-21A6-38734A96A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0504" y="545831"/>
            <a:ext cx="8658814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Process of intervention by relevant health and social care agencies and result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28D6C4-BB6D-63C7-C383-29371A004D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0505" y="2293715"/>
            <a:ext cx="10058122" cy="379767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latin typeface="Arial Nova"/>
              </a:rPr>
              <a:t>Early intervention is better</a:t>
            </a:r>
          </a:p>
          <a:p>
            <a:r>
              <a:rPr lang="en-GB" sz="2000" dirty="0">
                <a:latin typeface="Arial Nova"/>
                <a:ea typeface="+mn-lt"/>
                <a:cs typeface="+mn-lt"/>
              </a:rPr>
              <a:t>Family worker help – honesty-based relationship </a:t>
            </a:r>
          </a:p>
          <a:p>
            <a:r>
              <a:rPr lang="en-GB" sz="2000" dirty="0">
                <a:latin typeface="Arial Nova"/>
                <a:ea typeface="+mn-lt"/>
                <a:cs typeface="+mn-lt"/>
              </a:rPr>
              <a:t>Setting specific boundaries </a:t>
            </a:r>
          </a:p>
          <a:p>
            <a:r>
              <a:rPr lang="en-GB" sz="2000" dirty="0">
                <a:latin typeface="Arial Nova"/>
                <a:ea typeface="+mn-lt"/>
                <a:cs typeface="+mn-lt"/>
              </a:rPr>
              <a:t>Spot emerging problems and share information to facilitate early detection and assessment</a:t>
            </a:r>
          </a:p>
          <a:p>
            <a:r>
              <a:rPr lang="en-GB" sz="2000" dirty="0">
                <a:latin typeface="Arial Nova"/>
                <a:ea typeface="+mn-lt"/>
                <a:cs typeface="+mn-lt"/>
              </a:rPr>
              <a:t>Multi-agency trainings</a:t>
            </a:r>
          </a:p>
          <a:p>
            <a:r>
              <a:rPr lang="en-GB" sz="2000" dirty="0">
                <a:latin typeface="Arial Nova"/>
                <a:ea typeface="+mn-lt"/>
                <a:cs typeface="+mn-lt"/>
              </a:rPr>
              <a:t>Recognition of abuse and neglect indicators and triggers and support</a:t>
            </a:r>
          </a:p>
          <a:p>
            <a:r>
              <a:rPr lang="en-GB" sz="2000" dirty="0">
                <a:latin typeface="Arial Nova"/>
                <a:ea typeface="+mn-lt"/>
                <a:cs typeface="+mn-lt"/>
              </a:rPr>
              <a:t>The 3 safeguarding partners should determine which local training is needed and how they will monitor and evaluate it.</a:t>
            </a:r>
          </a:p>
          <a:p>
            <a:endParaRPr lang="en-GB" dirty="0">
              <a:ea typeface="+mn-lt"/>
              <a:cs typeface="+mn-lt"/>
            </a:endParaRP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5DE791AA-2498-23AF-C3F8-F10E0F8952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5066" y="1331956"/>
            <a:ext cx="3434198" cy="2277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71784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F87D0-9305-08BD-19A2-E23D3222A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311" y="502836"/>
            <a:ext cx="10543032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Policy and legislation related to the case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96A5A9-3143-308D-DE0F-BC42CE4766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2309" y="1714789"/>
            <a:ext cx="10543031" cy="420638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200" dirty="0">
                <a:latin typeface="Arial Nova"/>
              </a:rPr>
              <a:t>The Children Act 1989</a:t>
            </a:r>
          </a:p>
          <a:p>
            <a:r>
              <a:rPr lang="en-GB" sz="2200" dirty="0">
                <a:latin typeface="Arial Nova"/>
              </a:rPr>
              <a:t>The Children Act 2004</a:t>
            </a:r>
          </a:p>
          <a:p>
            <a:r>
              <a:rPr lang="en-GB" sz="2200" dirty="0">
                <a:latin typeface="Arial Nova"/>
              </a:rPr>
              <a:t>HM Government (2018) Working Together to Safeguard Children A guide to inter-agency working to safeguard and promote the welfare of children (POLICY)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Outcomes:</a:t>
            </a:r>
          </a:p>
          <a:p>
            <a:r>
              <a:rPr lang="en-GB" sz="2200" dirty="0">
                <a:latin typeface="Arial Nova"/>
              </a:rPr>
              <a:t>Her son attendance in school improved</a:t>
            </a:r>
          </a:p>
          <a:p>
            <a:r>
              <a:rPr lang="en-GB" sz="2200" dirty="0">
                <a:latin typeface="Arial Nova"/>
              </a:rPr>
              <a:t>Her son behaviour improved</a:t>
            </a:r>
          </a:p>
          <a:p>
            <a:r>
              <a:rPr lang="en-GB" sz="2200" dirty="0">
                <a:latin typeface="Arial Nova"/>
              </a:rPr>
              <a:t>Mental health of both improved</a:t>
            </a:r>
          </a:p>
          <a:p>
            <a:r>
              <a:rPr lang="en-GB" sz="2200" dirty="0">
                <a:latin typeface="Arial Nova"/>
              </a:rPr>
              <a:t>Relationships were easier to form</a:t>
            </a:r>
          </a:p>
          <a:p>
            <a:endParaRPr lang="en-GB" dirty="0"/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3" name="Picture 3" descr="Shape, circle&#10;&#10;Description automatically generated">
            <a:extLst>
              <a:ext uri="{FF2B5EF4-FFF2-40B4-BE49-F238E27FC236}">
                <a16:creationId xmlns:a16="http://schemas.microsoft.com/office/drawing/2014/main" id="{CFBB91D9-7523-378A-6AD0-860C015885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24109" y="3345873"/>
            <a:ext cx="2743200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92286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E790B-939A-DD37-C7C9-EB038341D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2011" y="588695"/>
            <a:ext cx="10543032" cy="1325563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B7126-DB0E-A856-4BA0-073720A251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7227" y="1825625"/>
            <a:ext cx="10543031" cy="42063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Evaluation</a:t>
            </a: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68C057EC-EF48-C4EA-DFD9-A9DB3D7E2E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6346" y="2397628"/>
            <a:ext cx="5507181" cy="325423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95541F-4A27-DA41-F295-10B950AD2E71}"/>
              </a:ext>
            </a:extLst>
          </p:cNvPr>
          <p:cNvSpPr txBox="1"/>
          <p:nvPr/>
        </p:nvSpPr>
        <p:spPr>
          <a:xfrm>
            <a:off x="7426036" y="2237509"/>
            <a:ext cx="4322618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tx2"/>
                </a:solidFill>
                <a:latin typeface="Arial Nova"/>
              </a:rPr>
              <a:t>Maslow's hierarchy of needs: where Physiological needs are satisfied first up to achieving Self-Actualisation </a:t>
            </a:r>
          </a:p>
          <a:p>
            <a:endParaRPr lang="en-GB" dirty="0">
              <a:solidFill>
                <a:schemeClr val="tx2"/>
              </a:solidFill>
              <a:latin typeface="Arial Nova"/>
            </a:endParaRPr>
          </a:p>
          <a:p>
            <a:r>
              <a:rPr lang="en-GB" dirty="0">
                <a:solidFill>
                  <a:schemeClr val="tx2"/>
                </a:solidFill>
                <a:latin typeface="Arial Nova"/>
              </a:rPr>
              <a:t>In this case social serviced helped the mother and her son achieve:</a:t>
            </a:r>
          </a:p>
          <a:p>
            <a:r>
              <a:rPr lang="en-GB" dirty="0">
                <a:solidFill>
                  <a:schemeClr val="accent1"/>
                </a:solidFill>
                <a:latin typeface="Arial Nova"/>
              </a:rPr>
              <a:t>1. Physiological needs</a:t>
            </a:r>
          </a:p>
          <a:p>
            <a:r>
              <a:rPr lang="en-GB" dirty="0">
                <a:solidFill>
                  <a:schemeClr val="accent1"/>
                </a:solidFill>
                <a:latin typeface="Arial Nova"/>
              </a:rPr>
              <a:t>2. Safety needs</a:t>
            </a:r>
          </a:p>
          <a:p>
            <a:r>
              <a:rPr lang="en-GB" dirty="0">
                <a:solidFill>
                  <a:schemeClr val="accent1"/>
                </a:solidFill>
                <a:latin typeface="Arial Nova"/>
              </a:rPr>
              <a:t>3. Love and Belonging</a:t>
            </a:r>
          </a:p>
          <a:p>
            <a:r>
              <a:rPr lang="en-GB" dirty="0">
                <a:solidFill>
                  <a:schemeClr val="tx2"/>
                </a:solidFill>
                <a:latin typeface="Arial Nova"/>
              </a:rPr>
              <a:t>But they still need to work on Esteem   and Self Actualisation </a:t>
            </a:r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39514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16D01-4B50-3A48-D959-18B536B7B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0504" y="658908"/>
            <a:ext cx="10543032" cy="1325563"/>
          </a:xfrm>
        </p:spPr>
        <p:txBody>
          <a:bodyPr/>
          <a:lstStyle/>
          <a:p>
            <a:r>
              <a:rPr lang="en-GB" b="1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47EBA3-5A55-9819-69F4-7E51644A8A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0505" y="1825625"/>
            <a:ext cx="10543031" cy="42063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/>
            <a:r>
              <a:rPr lang="en-GB" sz="2000" dirty="0">
                <a:latin typeface="Arial Nova"/>
                <a:ea typeface="+mn-lt"/>
                <a:cs typeface="+mn-lt"/>
              </a:rPr>
              <a:t>Administrators have a say in the types of working environments they develop and manage, as well as the personnel they hire.</a:t>
            </a:r>
          </a:p>
          <a:p>
            <a:pPr algn="just"/>
            <a:r>
              <a:rPr lang="en-GB" sz="2000" dirty="0">
                <a:latin typeface="Arial Nova"/>
                <a:ea typeface="+mn-lt"/>
                <a:cs typeface="+mn-lt"/>
              </a:rPr>
              <a:t>A range of work environment factors were crucial to employee happiness and retention, as well as the effective provision of services for families and children.</a:t>
            </a:r>
            <a:endParaRPr lang="en-GB" sz="2000">
              <a:latin typeface="Arial Nova"/>
            </a:endParaRPr>
          </a:p>
          <a:p>
            <a:pPr algn="just"/>
            <a:r>
              <a:rPr lang="en-GB" sz="2000" dirty="0">
                <a:latin typeface="Arial Nova"/>
                <a:ea typeface="+mn-lt"/>
                <a:cs typeface="+mn-lt"/>
              </a:rPr>
              <a:t>Improvement recommendations -&gt; understanding the system's present challenges.</a:t>
            </a:r>
            <a:endParaRPr lang="en-GB" sz="2000">
              <a:latin typeface="Arial Nova"/>
            </a:endParaRPr>
          </a:p>
          <a:p>
            <a:pPr algn="just"/>
            <a:r>
              <a:rPr lang="en-GB" sz="2000" dirty="0">
                <a:latin typeface="Arial Nova"/>
                <a:ea typeface="+mn-lt"/>
                <a:cs typeface="+mn-lt"/>
              </a:rPr>
              <a:t>Child welfare was never intended to provide such a wide range of social services (Marasigan, 2021).</a:t>
            </a:r>
            <a:endParaRPr lang="en-GB" sz="2000">
              <a:latin typeface="Arial Nova"/>
            </a:endParaRPr>
          </a:p>
          <a:p>
            <a:pPr algn="just"/>
            <a:r>
              <a:rPr lang="en-GB" sz="2000" dirty="0">
                <a:latin typeface="Arial Nova"/>
                <a:ea typeface="+mn-lt"/>
                <a:cs typeface="+mn-lt"/>
              </a:rPr>
              <a:t>Child welfare agencies are failing to fulfil the requirements- the system can't give all the assistance families and children need.</a:t>
            </a:r>
            <a:endParaRPr lang="en-GB" dirty="0">
              <a:latin typeface="Arial Nova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82660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2D0D6-6C8B-B3D1-3EE5-C61285C1F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1864" y="73058"/>
            <a:ext cx="3257978" cy="73941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30205E-202D-45A2-63CA-0C738B6347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4216" y="811105"/>
            <a:ext cx="10589923" cy="543898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200" dirty="0">
                <a:latin typeface="Arial Nova"/>
                <a:ea typeface="+mn-lt"/>
                <a:cs typeface="+mn-lt"/>
              </a:rPr>
              <a:t>Brotherton, G. and Cronin, T.M. eds., (2013). </a:t>
            </a:r>
            <a:r>
              <a:rPr lang="en-GB" sz="1200" i="1" dirty="0">
                <a:latin typeface="Arial Nova"/>
                <a:ea typeface="+mn-lt"/>
                <a:cs typeface="+mn-lt"/>
              </a:rPr>
              <a:t>Working with vulnerable children, young people, and families</a:t>
            </a:r>
            <a:r>
              <a:rPr lang="en-GB" sz="1200" dirty="0">
                <a:latin typeface="Arial Nova"/>
                <a:ea typeface="+mn-lt"/>
                <a:cs typeface="+mn-lt"/>
              </a:rPr>
              <a:t>. Abingdon: Routledge.</a:t>
            </a:r>
          </a:p>
          <a:p>
            <a:r>
              <a:rPr lang="en-GB" sz="1200" dirty="0">
                <a:latin typeface="Arial Nova"/>
                <a:ea typeface="+mn-lt"/>
                <a:cs typeface="+mn-lt"/>
              </a:rPr>
              <a:t>Chase, E., Wood, K.A.T.E. and </a:t>
            </a:r>
            <a:r>
              <a:rPr lang="en-GB" sz="1200" dirty="0" err="1">
                <a:latin typeface="Arial Nova"/>
                <a:ea typeface="+mn-lt"/>
                <a:cs typeface="+mn-lt"/>
              </a:rPr>
              <a:t>Aggleton</a:t>
            </a:r>
            <a:r>
              <a:rPr lang="en-GB" sz="1200" dirty="0">
                <a:latin typeface="Arial Nova"/>
                <a:ea typeface="+mn-lt"/>
                <a:cs typeface="+mn-lt"/>
              </a:rPr>
              <a:t>, P., (2006) .</a:t>
            </a:r>
            <a:r>
              <a:rPr lang="en-GB" sz="1200" i="1" dirty="0">
                <a:latin typeface="Arial Nova"/>
                <a:ea typeface="+mn-lt"/>
                <a:cs typeface="+mn-lt"/>
              </a:rPr>
              <a:t> Is this coping? Survival strategies of orphans, vulnerable children, and young people in Zimbabwe. Journal of social development in Africa,</a:t>
            </a:r>
            <a:r>
              <a:rPr lang="en-GB" sz="1200" dirty="0">
                <a:latin typeface="Arial Nova"/>
                <a:ea typeface="+mn-lt"/>
                <a:cs typeface="+mn-lt"/>
              </a:rPr>
              <a:t> 21(1), p.85.</a:t>
            </a:r>
          </a:p>
          <a:p>
            <a:r>
              <a:rPr lang="en-GB" sz="1200" dirty="0">
                <a:latin typeface="Arial Nova"/>
                <a:ea typeface="+mn-lt"/>
                <a:cs typeface="+mn-lt"/>
              </a:rPr>
              <a:t>Fergusson, D.M., </a:t>
            </a:r>
            <a:r>
              <a:rPr lang="en-GB" sz="1200" dirty="0" err="1">
                <a:latin typeface="Arial Nova"/>
                <a:ea typeface="+mn-lt"/>
                <a:cs typeface="+mn-lt"/>
              </a:rPr>
              <a:t>Beautrais</a:t>
            </a:r>
            <a:r>
              <a:rPr lang="en-GB" sz="1200" dirty="0">
                <a:latin typeface="Arial Nova"/>
                <a:ea typeface="+mn-lt"/>
                <a:cs typeface="+mn-lt"/>
              </a:rPr>
              <a:t>, A.L. and Horwood, L.J., (2003). </a:t>
            </a:r>
            <a:r>
              <a:rPr lang="en-GB" sz="1200" i="1" dirty="0">
                <a:latin typeface="Arial Nova"/>
                <a:ea typeface="+mn-lt"/>
                <a:cs typeface="+mn-lt"/>
              </a:rPr>
              <a:t>Vulnerability and resiliency to suicidal behaviours in young people. Psychological medicine</a:t>
            </a:r>
            <a:r>
              <a:rPr lang="en-GB" sz="1200" dirty="0">
                <a:latin typeface="Arial Nova"/>
                <a:ea typeface="+mn-lt"/>
                <a:cs typeface="+mn-lt"/>
              </a:rPr>
              <a:t>, 33(1), pp.61-73.</a:t>
            </a:r>
          </a:p>
          <a:p>
            <a:r>
              <a:rPr lang="en-GB" sz="1200" dirty="0">
                <a:latin typeface="Arial Nova"/>
                <a:ea typeface="+mn-lt"/>
                <a:cs typeface="+mn-lt"/>
              </a:rPr>
              <a:t>Ministry of Housing, Communities &amp; Local Government. (2014, May 1). </a:t>
            </a:r>
            <a:r>
              <a:rPr lang="en-GB" sz="1200" i="1" dirty="0">
                <a:latin typeface="Arial Nova"/>
                <a:ea typeface="+mn-lt"/>
                <a:cs typeface="+mn-lt"/>
              </a:rPr>
              <a:t>Troubled families: Wandsworth</a:t>
            </a:r>
            <a:r>
              <a:rPr lang="en-GB" sz="1200" dirty="0">
                <a:latin typeface="Arial Nova"/>
                <a:ea typeface="+mn-lt"/>
                <a:cs typeface="+mn-lt"/>
              </a:rPr>
              <a:t>. GOV.UK. </a:t>
            </a:r>
          </a:p>
          <a:p>
            <a:r>
              <a:rPr lang="en-GB" sz="1200" dirty="0">
                <a:latin typeface="Arial Nova"/>
                <a:ea typeface="+mn-lt"/>
                <a:cs typeface="+mn-lt"/>
              </a:rPr>
              <a:t>Jopling, M. and Vincent, S., (2020). </a:t>
            </a:r>
            <a:r>
              <a:rPr lang="en-GB" sz="1200" i="1" dirty="0">
                <a:latin typeface="Arial Nova"/>
                <a:ea typeface="+mn-lt"/>
                <a:cs typeface="+mn-lt"/>
              </a:rPr>
              <a:t>Vulnerable Children, Young People, and Families: Policy, Practice, and Social Justice in England and Scotland. Handbook on Promoting Social Justice in Education</a:t>
            </a:r>
            <a:r>
              <a:rPr lang="en-GB" sz="1200" dirty="0">
                <a:latin typeface="Arial Nova"/>
                <a:ea typeface="+mn-lt"/>
                <a:cs typeface="+mn-lt"/>
              </a:rPr>
              <a:t>, pp.725-746.</a:t>
            </a:r>
          </a:p>
          <a:p>
            <a:r>
              <a:rPr lang="en-GB" sz="1200" err="1">
                <a:latin typeface="Arial Nova"/>
                <a:ea typeface="+mn-lt"/>
                <a:cs typeface="+mn-lt"/>
              </a:rPr>
              <a:t>Juonala</a:t>
            </a:r>
            <a:r>
              <a:rPr lang="en-GB" sz="1200" dirty="0">
                <a:latin typeface="Arial Nova"/>
                <a:ea typeface="+mn-lt"/>
                <a:cs typeface="+mn-lt"/>
              </a:rPr>
              <a:t>, M., </a:t>
            </a:r>
            <a:r>
              <a:rPr lang="en-GB" sz="1200" err="1">
                <a:latin typeface="Arial Nova"/>
                <a:ea typeface="+mn-lt"/>
                <a:cs typeface="+mn-lt"/>
              </a:rPr>
              <a:t>Viikari</a:t>
            </a:r>
            <a:r>
              <a:rPr lang="en-GB" sz="1200" dirty="0">
                <a:latin typeface="Arial Nova"/>
                <a:ea typeface="+mn-lt"/>
                <a:cs typeface="+mn-lt"/>
              </a:rPr>
              <a:t>, J.S., Räsänen, L., Helenius, H., Pietikäinen, M. and </a:t>
            </a:r>
            <a:r>
              <a:rPr lang="en-GB" sz="1200" err="1">
                <a:latin typeface="Arial Nova"/>
                <a:ea typeface="+mn-lt"/>
                <a:cs typeface="+mn-lt"/>
              </a:rPr>
              <a:t>Raitakari</a:t>
            </a:r>
            <a:r>
              <a:rPr lang="en-GB" sz="1200" dirty="0">
                <a:latin typeface="Arial Nova"/>
                <a:ea typeface="+mn-lt"/>
                <a:cs typeface="+mn-lt"/>
              </a:rPr>
              <a:t>, O.T., (2006). </a:t>
            </a:r>
            <a:r>
              <a:rPr lang="en-GB" sz="1200" i="1" dirty="0">
                <a:latin typeface="Arial Nova"/>
                <a:ea typeface="+mn-lt"/>
                <a:cs typeface="+mn-lt"/>
              </a:rPr>
              <a:t>Young adults with family history of coronary heart disease have increased arterial vulnerability to metabolic risk factors: The Cardiovascular Risk in Young Finns Study. Arteriosclerosis, thrombosis, and vascular biology</a:t>
            </a:r>
            <a:r>
              <a:rPr lang="en-GB" sz="1200" dirty="0">
                <a:latin typeface="Arial Nova"/>
                <a:ea typeface="+mn-lt"/>
                <a:cs typeface="+mn-lt"/>
              </a:rPr>
              <a:t>, 26(6), pp.1376-1382.</a:t>
            </a:r>
          </a:p>
          <a:p>
            <a:r>
              <a:rPr lang="en-GB" sz="1200" dirty="0">
                <a:latin typeface="Arial Nova"/>
                <a:ea typeface="+mn-lt"/>
                <a:cs typeface="+mn-lt"/>
              </a:rPr>
              <a:t>Krein, S.F. and Beller, A.H., (1988). </a:t>
            </a:r>
            <a:r>
              <a:rPr lang="en-GB" sz="1200" i="1" dirty="0">
                <a:latin typeface="Arial Nova"/>
                <a:ea typeface="+mn-lt"/>
                <a:cs typeface="+mn-lt"/>
              </a:rPr>
              <a:t>Educational attainment of children from single-parent families: Differences by exposure, gender, and race. Demography</a:t>
            </a:r>
            <a:r>
              <a:rPr lang="en-GB" sz="1200" dirty="0">
                <a:latin typeface="Arial Nova"/>
                <a:ea typeface="+mn-lt"/>
                <a:cs typeface="+mn-lt"/>
              </a:rPr>
              <a:t>, 25(2), pp.221-234.</a:t>
            </a:r>
          </a:p>
          <a:p>
            <a:r>
              <a:rPr lang="en-GB" sz="1200" dirty="0">
                <a:latin typeface="Arial Nova"/>
                <a:ea typeface="+mn-lt"/>
                <a:cs typeface="+mn-lt"/>
              </a:rPr>
              <a:t>Marasigan, P.R., (2021). </a:t>
            </a:r>
            <a:r>
              <a:rPr lang="en-GB" sz="1200" i="1" dirty="0">
                <a:latin typeface="Arial Nova"/>
                <a:ea typeface="+mn-lt"/>
                <a:cs typeface="+mn-lt"/>
              </a:rPr>
              <a:t>Cognitive Vulnerabilities and Depression of Children with Single Parents. Institute of Industry and Academic Research Incorporated</a:t>
            </a:r>
            <a:r>
              <a:rPr lang="en-GB" sz="1200" dirty="0">
                <a:latin typeface="Arial Nova"/>
                <a:ea typeface="+mn-lt"/>
                <a:cs typeface="+mn-lt"/>
              </a:rPr>
              <a:t>, p.111.</a:t>
            </a:r>
          </a:p>
          <a:p>
            <a:r>
              <a:rPr lang="en-GB" sz="1200" dirty="0">
                <a:latin typeface="Arial Nova"/>
                <a:ea typeface="+mn-lt"/>
                <a:cs typeface="+mn-lt"/>
              </a:rPr>
              <a:t>Manahan, S. and Sandefur, G.D., (2009). </a:t>
            </a:r>
            <a:r>
              <a:rPr lang="en-GB" sz="1200" i="1" dirty="0">
                <a:latin typeface="Arial Nova"/>
                <a:ea typeface="+mn-lt"/>
                <a:cs typeface="+mn-lt"/>
              </a:rPr>
              <a:t>Growing up with a single parent: What hurts, what helps</a:t>
            </a:r>
            <a:r>
              <a:rPr lang="en-GB" sz="1200" dirty="0">
                <a:latin typeface="Arial Nova"/>
                <a:ea typeface="+mn-lt"/>
                <a:cs typeface="+mn-lt"/>
              </a:rPr>
              <a:t>. Harvard University Press.</a:t>
            </a:r>
          </a:p>
          <a:p>
            <a:r>
              <a:rPr lang="en-GB" sz="1200" dirty="0">
                <a:latin typeface="Arial Nova"/>
                <a:ea typeface="+mn-lt"/>
                <a:cs typeface="+mn-lt"/>
              </a:rPr>
              <a:t>Varga, I., (2021). </a:t>
            </a:r>
            <a:r>
              <a:rPr lang="en-GB" sz="1200" i="1" dirty="0">
                <a:latin typeface="Arial Nova"/>
                <a:ea typeface="+mn-lt"/>
                <a:cs typeface="+mn-lt"/>
              </a:rPr>
              <a:t>THE IMPACT OF SINGLE-PARENT FAMILIES'SOCIAL VULNERABILITIES ON CHILDREN</a:t>
            </a:r>
            <a:r>
              <a:rPr lang="en-GB" sz="1200" dirty="0">
                <a:latin typeface="Arial Nova"/>
                <a:ea typeface="+mn-lt"/>
                <a:cs typeface="+mn-lt"/>
              </a:rPr>
              <a:t>. Annals of the University of Oradea, Economic Science Series, 30(2).</a:t>
            </a:r>
          </a:p>
          <a:p>
            <a:r>
              <a:rPr lang="en-GB" sz="1200" i="1" dirty="0">
                <a:latin typeface="Arial Nova"/>
                <a:ea typeface="+mn-lt"/>
                <a:cs typeface="+mn-lt"/>
              </a:rPr>
              <a:t>What is the Children Act 2004? | </a:t>
            </a:r>
            <a:r>
              <a:rPr lang="en-GB" sz="1200" i="1" err="1">
                <a:latin typeface="Arial Nova"/>
                <a:ea typeface="+mn-lt"/>
                <a:cs typeface="+mn-lt"/>
              </a:rPr>
              <a:t>iHASCO</a:t>
            </a:r>
            <a:r>
              <a:rPr lang="en-GB" sz="1200" dirty="0">
                <a:latin typeface="Arial Nova"/>
                <a:ea typeface="+mn-lt"/>
                <a:cs typeface="+mn-lt"/>
              </a:rPr>
              <a:t>. (2019, June 28). </a:t>
            </a:r>
            <a:r>
              <a:rPr lang="en-GB" sz="1200" err="1">
                <a:latin typeface="Arial Nova"/>
                <a:ea typeface="+mn-lt"/>
                <a:cs typeface="+mn-lt"/>
              </a:rPr>
              <a:t>iHASCO</a:t>
            </a:r>
            <a:r>
              <a:rPr lang="en-GB" sz="1200" dirty="0">
                <a:latin typeface="Arial Nova"/>
                <a:ea typeface="+mn-lt"/>
                <a:cs typeface="+mn-lt"/>
              </a:rPr>
              <a:t>. </a:t>
            </a:r>
          </a:p>
          <a:p>
            <a:r>
              <a:rPr lang="en-GB" sz="1200" i="1" dirty="0">
                <a:latin typeface="Arial Nova"/>
                <a:ea typeface="+mn-lt"/>
                <a:cs typeface="+mn-lt"/>
              </a:rPr>
              <a:t>What is the Children Act? | Online Resource | Virtual College</a:t>
            </a:r>
            <a:r>
              <a:rPr lang="en-GB" sz="1200" dirty="0">
                <a:latin typeface="Arial Nova"/>
                <a:ea typeface="+mn-lt"/>
                <a:cs typeface="+mn-lt"/>
              </a:rPr>
              <a:t>. (2021). Virtual College. </a:t>
            </a:r>
          </a:p>
          <a:p>
            <a:pPr marL="0" indent="0">
              <a:buNone/>
            </a:pPr>
            <a:endParaRPr lang="en-GB" sz="1200" dirty="0">
              <a:latin typeface="Arial Nova"/>
              <a:ea typeface="+mn-lt"/>
              <a:cs typeface="+mn-lt"/>
            </a:endParaRPr>
          </a:p>
          <a:p>
            <a:endParaRPr lang="en-GB" dirty="0">
              <a:latin typeface="Dante"/>
            </a:endParaRPr>
          </a:p>
        </p:txBody>
      </p:sp>
    </p:spTree>
    <p:extLst>
      <p:ext uri="{BB962C8B-B14F-4D97-AF65-F5344CB8AC3E}">
        <p14:creationId xmlns:p14="http://schemas.microsoft.com/office/powerpoint/2010/main" val="55772516"/>
      </p:ext>
    </p:extLst>
  </p:cSld>
  <p:clrMapOvr>
    <a:masterClrMapping/>
  </p:clrMapOvr>
</p:sld>
</file>

<file path=ppt/theme/theme1.xml><?xml version="1.0" encoding="utf-8"?>
<a:theme xmlns:a="http://schemas.openxmlformats.org/drawingml/2006/main" name="OffsetVTI">
  <a:themeElements>
    <a:clrScheme name="Office Theme">
      <a:dk1>
        <a:srgbClr val="000000"/>
      </a:dk1>
      <a:lt1>
        <a:srgbClr val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Dante">
      <a:majorFont>
        <a:latin typeface="Dante"/>
        <a:ea typeface=""/>
        <a:cs typeface=""/>
      </a:majorFont>
      <a:minorFont>
        <a:latin typeface="Dan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setVTI" id="{17A3166B-76FF-4669-8F6D-D4251AE158D8}" vid="{4532814A-B5F8-4CFD-BC69-A007D492DA4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OffsetVTI</vt:lpstr>
      <vt:lpstr>Assessment Component 1 - Presentation</vt:lpstr>
      <vt:lpstr>Introduction</vt:lpstr>
      <vt:lpstr>Vulnerability and Family facing adversity</vt:lpstr>
      <vt:lpstr>TROUBLED FAMILIES : Wandsworth</vt:lpstr>
      <vt:lpstr>Main issue/factor</vt:lpstr>
      <vt:lpstr>Impact of the factor of vulnerability of the case study on children's health and wellbeing</vt:lpstr>
      <vt:lpstr>Children Act 1989 – Children Act 2004</vt:lpstr>
      <vt:lpstr>Process of intervention by relevant health and social care agencies and result</vt:lpstr>
      <vt:lpstr>Policy and legislation related to the case</vt:lpstr>
      <vt:lpstr>Conclusion</vt:lpstr>
      <vt:lpstr>Recommendations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441</cp:revision>
  <dcterms:created xsi:type="dcterms:W3CDTF">2022-08-05T12:35:53Z</dcterms:created>
  <dcterms:modified xsi:type="dcterms:W3CDTF">2022-08-06T23:08:23Z</dcterms:modified>
</cp:coreProperties>
</file>