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AD6C3-68FA-A2AC-99C7-9E1CFE2CCD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67440B-138F-091C-A7E8-D75DC08DB0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029EA-B596-32DA-6D77-5E4D01CF3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E537-8920-4492-9EA6-B86103227BA7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021B6D-2159-A96B-69D7-973F447CA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015878-9FBB-9DAC-B075-3C2805F2EC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3A96-8A56-4A4F-94A9-91EA56845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232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2BA8F-DA92-4A79-A938-9ACDEB590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A63B8-1DEA-6B2A-63C4-12E75E24F4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6D76DF-E43D-C6CE-CDAD-A6E53B38A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E537-8920-4492-9EA6-B86103227BA7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508C2-0FAE-BFF4-6E86-E51BCBD2D6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646D5C-AC65-A199-DBE7-23EAA1841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3A96-8A56-4A4F-94A9-91EA56845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34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ED940-AE5E-A3EA-3A78-8C9D382B4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1DD2AB-0447-18B6-51F3-27E5D3A673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B040-17B0-46B3-080F-68FD322F8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E537-8920-4492-9EA6-B86103227BA7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1C93B3-E4B0-9470-3397-3E6EE8C96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4DB7DE-18CD-9880-AD33-4E55D3858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3A96-8A56-4A4F-94A9-91EA56845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473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DA04F-CE3B-64C6-2613-581265258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4CCAA-A13F-DE32-AC25-8BC87F50DB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768E0E-325A-CE24-A6D4-BC8BC364F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2A1074-C6BD-2C63-7716-3C88674C4D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E537-8920-4492-9EA6-B86103227BA7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2A47BE-5B7B-D1B1-B96B-6BFEBCFCC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EAD1F-7F87-8FD6-8E19-103B4D602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3A96-8A56-4A4F-94A9-91EA56845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459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ACDFA-4D5A-D9F2-B6DB-45DEE43A9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C2B3E8-B48A-1D69-8DBD-BAA1B58DA7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33E364-FD13-89BD-A12F-6654F1C774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B1634F-817B-6AB7-6F83-8BA8656082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EAB680-BAB9-378D-728A-964C331FEA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5D242C-9095-B176-F16A-C52D0CA04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E537-8920-4492-9EA6-B86103227BA7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E22499-D79A-6033-C709-7D792E4F74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2E32CE-4004-DC81-1F63-3247411937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3A96-8A56-4A4F-94A9-91EA56845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21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166AE-2B1D-1EA4-4F20-3F7583E87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C5EF1F-25C6-C6B9-40AB-C3303D9DE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E537-8920-4492-9EA6-B86103227BA7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DFD844-D932-1399-F5ED-A0AD76FFA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4CC969-3A4F-99FE-7A7B-25041B386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3A96-8A56-4A4F-94A9-91EA56845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9933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AEE9F2-5691-644A-06A2-12B3969DDA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E537-8920-4492-9EA6-B86103227BA7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6EC245-D40E-6673-8CBD-14063057F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78A38-B72F-994B-0E85-74CF0A28F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3A96-8A56-4A4F-94A9-91EA56845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288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6818C-9103-2FE6-DA95-17589A38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8EAA1-F162-5119-487A-E9D9A8928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3091CD-3F81-6EEB-7214-8FDEA8E7B6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8C3C66-7F27-B685-3620-CCCF8083D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E537-8920-4492-9EA6-B86103227BA7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BF76BF-DCDB-DA6A-14AC-5DF97D8CF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F7AECE-1691-7C61-16AB-97D13CD39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3A96-8A56-4A4F-94A9-91EA56845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541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98B2F-3B4C-4A5A-8F62-34E7ED834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EB84A0-8A12-861D-3627-2CEACE4CD7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F41D3C-11FF-9571-E55E-931BE57FCC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2C4518-73E2-69C5-8AD9-9D1B7FC31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E537-8920-4492-9EA6-B86103227BA7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1A13C3-3B22-A7BB-C1D2-5747E84C1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69E694-94DA-F61D-FAFB-798D4E6DD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3A96-8A56-4A4F-94A9-91EA56845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234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A0A9F-B03F-5D29-D6BB-E09161929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C25610-2AD9-0FD8-5A9B-93046D07D5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20AD5-00C8-326D-CB2D-5861D7A7D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E537-8920-4492-9EA6-B86103227BA7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75C78B-817B-6E40-690A-CF96073E2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106134-0CDC-06C1-45AD-945CDE6E0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3A96-8A56-4A4F-94A9-91EA56845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130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5DC2A27-B7D2-F8DF-1A03-7A71915867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32E60E-EA6E-6BFE-9CCF-BF5CD01B68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6E824A-2BE4-D262-94C3-AD40F4F86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5E537-8920-4492-9EA6-B86103227BA7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5435-7F0A-574B-F522-E2F815705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A55B8-474B-22A8-8F5C-203A38998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43A96-8A56-4A4F-94A9-91EA56845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498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7E0C74-6619-98F7-5E72-132C4B2EF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B58EFA-EADA-A10C-308B-1583CD3784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14672F-314D-0679-0186-8E522A37FD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C5E537-8920-4492-9EA6-B86103227BA7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0DC061-003C-DDCD-4B08-0D05ED5E94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AF5361-E524-C161-1487-E5CEAE3094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6E43A96-8A56-4A4F-94A9-91EA56845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959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74f405a2-ded0-47a1-b4d7-f87713d6e4cb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cid:74f405a2-ded0-47a1-b4d7-f87713d6e4cb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cid:74f405a2-ded0-47a1-b4d7-f87713d6e4cb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710EE5E-5031-A82B-DD6C-FBB69AAF3242}"/>
              </a:ext>
            </a:extLst>
          </p:cNvPr>
          <p:cNvSpPr/>
          <p:nvPr/>
        </p:nvSpPr>
        <p:spPr>
          <a:xfrm>
            <a:off x="521208" y="467360"/>
            <a:ext cx="7863840" cy="588228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8752BC43-9DE8-CDB1-EC2F-2CB9DDF8E2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22208" y="1870946"/>
            <a:ext cx="3511296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Institute of Management and Health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2">
                  <a:lumMod val="90000"/>
                  <a:lumOff val="1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MSc Digital Transformation for the Health and Care Professions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4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6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Residential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3200" b="0" i="0" u="none" strike="noStrike" cap="none" normalizeH="0" baseline="0" dirty="0">
              <a:ln>
                <a:noFill/>
              </a:ln>
              <a:solidFill>
                <a:schemeClr val="tx2">
                  <a:lumMod val="90000"/>
                  <a:lumOff val="1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x_x_Picture 3" descr="cid411*b8bf969f-1681-4277-8f7d-d38cc4a09130">
            <a:extLst>
              <a:ext uri="{FF2B5EF4-FFF2-40B4-BE49-F238E27FC236}">
                <a16:creationId xmlns:a16="http://schemas.microsoft.com/office/drawing/2014/main" id="{706F9C1F-35F9-2BC0-C231-D154191A24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6319" y="467360"/>
            <a:ext cx="2650417" cy="131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763B9351-5E23-C93F-34A1-4F0C89236D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5264" y="1546453"/>
            <a:ext cx="7225464" cy="372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Peer Network Support Group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800" b="1" dirty="0">
              <a:solidFill>
                <a:schemeClr val="bg1"/>
              </a:solidFill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Facilitators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400" dirty="0">
              <a:solidFill>
                <a:schemeClr val="bg1"/>
              </a:solidFill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Fran Beadle -  Chief Nursing Informatics Officer for DHCW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400" dirty="0">
              <a:solidFill>
                <a:schemeClr val="bg1"/>
              </a:solidFill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Kathy Mason – Senior Associate, In-form Solutions</a:t>
            </a:r>
            <a:endParaRPr kumimoji="0" lang="en-GB" altLang="en-US" sz="36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32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61883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710EE5E-5031-A82B-DD6C-FBB69AAF3242}"/>
              </a:ext>
            </a:extLst>
          </p:cNvPr>
          <p:cNvSpPr/>
          <p:nvPr/>
        </p:nvSpPr>
        <p:spPr>
          <a:xfrm>
            <a:off x="521208" y="467360"/>
            <a:ext cx="7863840" cy="588228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8752BC43-9DE8-CDB1-EC2F-2CB9DDF8E2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22208" y="1870946"/>
            <a:ext cx="3511296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Institute of Management and Health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2">
                  <a:lumMod val="90000"/>
                  <a:lumOff val="1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MSc Digital Transformation for the Health and Care Professions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4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6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Residential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3200" b="0" i="0" u="none" strike="noStrike" cap="none" normalizeH="0" baseline="0" dirty="0">
              <a:ln>
                <a:noFill/>
              </a:ln>
              <a:solidFill>
                <a:schemeClr val="tx2">
                  <a:lumMod val="90000"/>
                  <a:lumOff val="1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x_x_Picture 3" descr="cid411*b8bf969f-1681-4277-8f7d-d38cc4a09130">
            <a:extLst>
              <a:ext uri="{FF2B5EF4-FFF2-40B4-BE49-F238E27FC236}">
                <a16:creationId xmlns:a16="http://schemas.microsoft.com/office/drawing/2014/main" id="{706F9C1F-35F9-2BC0-C231-D154191A24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6319" y="467360"/>
            <a:ext cx="2650417" cy="131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763B9351-5E23-C93F-34A1-4F0C89236D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5264" y="838566"/>
            <a:ext cx="7225464" cy="5139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Peer Network Support Group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800" b="1" dirty="0">
              <a:solidFill>
                <a:schemeClr val="bg1"/>
              </a:solidFill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800" b="1" dirty="0">
              <a:solidFill>
                <a:schemeClr val="bg1"/>
              </a:solidFill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Purpose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36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To bring you together as an informal mutual support group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800" dirty="0">
                <a:solidFill>
                  <a:schemeClr val="bg1"/>
                </a:solidFill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W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ith facilitation from experienced health and care digital leaders</a:t>
            </a:r>
            <a:r>
              <a:rPr kumimoji="0" lang="en-GB" altLang="en-US" sz="3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32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93973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710EE5E-5031-A82B-DD6C-FBB69AAF3242}"/>
              </a:ext>
            </a:extLst>
          </p:cNvPr>
          <p:cNvSpPr/>
          <p:nvPr/>
        </p:nvSpPr>
        <p:spPr>
          <a:xfrm>
            <a:off x="521208" y="467360"/>
            <a:ext cx="7863840" cy="588228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8752BC43-9DE8-CDB1-EC2F-2CB9DDF8E2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22208" y="1870946"/>
            <a:ext cx="3511296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Institute of Management and Health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2">
                  <a:lumMod val="90000"/>
                  <a:lumOff val="1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MSc Digital Transformation for the Health and Care Professions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4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600" b="0" i="0" u="none" strike="noStrike" cap="none" normalizeH="0" baseline="0" dirty="0">
                <a:ln>
                  <a:noFill/>
                </a:ln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Residential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3200" b="0" i="0" u="none" strike="noStrike" cap="none" normalizeH="0" baseline="0" dirty="0">
              <a:ln>
                <a:noFill/>
              </a:ln>
              <a:solidFill>
                <a:schemeClr val="tx2">
                  <a:lumMod val="90000"/>
                  <a:lumOff val="1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x_x_Picture 3" descr="cid411*b8bf969f-1681-4277-8f7d-d38cc4a09130">
            <a:extLst>
              <a:ext uri="{FF2B5EF4-FFF2-40B4-BE49-F238E27FC236}">
                <a16:creationId xmlns:a16="http://schemas.microsoft.com/office/drawing/2014/main" id="{706F9C1F-35F9-2BC0-C231-D154191A24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6319" y="467360"/>
            <a:ext cx="2650417" cy="131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763B9351-5E23-C93F-34A1-4F0C89236D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5264" y="-100149"/>
            <a:ext cx="7225464" cy="7017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800" b="1" dirty="0">
              <a:solidFill>
                <a:schemeClr val="bg1"/>
              </a:solidFill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800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How it works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800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Meet on Teams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Initial meeting to launch the group and agree when and how often you want to meet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We are also available via email for queries and advice on the broader aspects of your studies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Specific queries regarding course details, tech support, assignment deadlines etc should go the academic team 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Not mandatory to attend, it is here as an additional support 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Feedback from previous students: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very helpful to build a peer group in a distance learning environment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Informal confidential place to share thinking, worries, with the group and facilitators</a:t>
            </a:r>
            <a:endParaRPr lang="en-GB" altLang="en-US" dirty="0">
              <a:solidFill>
                <a:schemeClr val="bg1"/>
              </a:solidFill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We are keen to make it as accessible and useful as we can, and happy to shape it with your input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32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52789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22CADE176C184EB3E3D46812189F8E" ma:contentTypeVersion="17" ma:contentTypeDescription="Create a new document." ma:contentTypeScope="" ma:versionID="82fbdb744c101677b2c78c55185a9a68">
  <xsd:schema xmlns:xsd="http://www.w3.org/2001/XMLSchema" xmlns:xs="http://www.w3.org/2001/XMLSchema" xmlns:p="http://schemas.microsoft.com/office/2006/metadata/properties" xmlns:ns2="7f217bec-e815-4395-b47e-ce164360452b" xmlns:ns3="2456f083-1359-41ab-8dae-5ce4c83c6614" targetNamespace="http://schemas.microsoft.com/office/2006/metadata/properties" ma:root="true" ma:fieldsID="956da621ca55e3b8e4d88c84fab73d61" ns2:_="" ns3:_="">
    <xsd:import namespace="7f217bec-e815-4395-b47e-ce164360452b"/>
    <xsd:import namespace="2456f083-1359-41ab-8dae-5ce4c83c661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lcf76f155ced4ddcb4097134ff3c332f" minOccurs="0"/>
                <xsd:element ref="ns2:TaxCatchAll" minOccurs="0"/>
                <xsd:element ref="ns3:MediaServiceObjectDetectorVersion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f217bec-e815-4395-b47e-ce16436045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93bed06e-18fb-4293-90b2-7a75d6a3f487}" ma:internalName="TaxCatchAll" ma:showField="CatchAllData" ma:web="7f217bec-e815-4395-b47e-ce164360452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456f083-1359-41ab-8dae-5ce4c83c66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768018e7-32bd-4ac4-a9a9-cf112a261248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7f217bec-e815-4395-b47e-ce164360452b"/>
    <lcf76f155ced4ddcb4097134ff3c332f xmlns="2456f083-1359-41ab-8dae-5ce4c83c6614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48049E15-0E51-4611-B187-7BA17B354E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f217bec-e815-4395-b47e-ce164360452b"/>
    <ds:schemaRef ds:uri="2456f083-1359-41ab-8dae-5ce4c83c66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97F29C1-81BE-4231-AFEF-31541498F4C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2D4E669-3A19-45FD-A578-768B7EAA0D77}">
  <ds:schemaRefs>
    <ds:schemaRef ds:uri="http://schemas.microsoft.com/office/2006/documentManagement/types"/>
    <ds:schemaRef ds:uri="http://schemas.microsoft.com/office/2006/metadata/properties"/>
    <ds:schemaRef ds:uri="http://purl.org/dc/elements/1.1/"/>
    <ds:schemaRef ds:uri="2456f083-1359-41ab-8dae-5ce4c83c6614"/>
    <ds:schemaRef ds:uri="7f217bec-e815-4395-b47e-ce164360452b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</TotalTime>
  <Words>212</Words>
  <Application>Microsoft Office PowerPoint</Application>
  <PresentationFormat>Widescreen</PresentationFormat>
  <Paragraphs>44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Kathy Mason</dc:creator>
  <cp:lastModifiedBy>Kathy Mason</cp:lastModifiedBy>
  <cp:revision>1</cp:revision>
  <dcterms:created xsi:type="dcterms:W3CDTF">2024-09-20T13:53:25Z</dcterms:created>
  <dcterms:modified xsi:type="dcterms:W3CDTF">2024-09-20T14:28:31Z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0x010100E022CADE176C184EB3E3D46812189F8E</vt:lpwstr>
  </property>
</Properties>
</file>