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7"/>
  </p:notesMasterIdLst>
  <p:sldIdLst>
    <p:sldId id="256" r:id="rId2"/>
    <p:sldId id="257" r:id="rId3"/>
    <p:sldId id="258" r:id="rId4"/>
    <p:sldId id="261" r:id="rId5"/>
    <p:sldId id="264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03932E-17C6-4D57-9212-2B8D9C0F7D0B}" v="276" dt="2021-10-14T19:48:46.3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94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a Ann Jones (2007994)" userId="S::2007994@student.uwtsd.ac.uk::e2ef9372-24ee-49ab-93f7-ade237c6d20c" providerId="AD" clId="Web-{9FA5DD74-4ABC-23E5-C847-4060A5A56244}"/>
    <pc:docChg chg="modSld">
      <pc:chgData name="Julia Ann Jones (2007994)" userId="S::2007994@student.uwtsd.ac.uk::e2ef9372-24ee-49ab-93f7-ade237c6d20c" providerId="AD" clId="Web-{9FA5DD74-4ABC-23E5-C847-4060A5A56244}" dt="2021-10-08T15:39:13.441" v="25" actId="20577"/>
      <pc:docMkLst>
        <pc:docMk/>
      </pc:docMkLst>
      <pc:sldChg chg="modSp">
        <pc:chgData name="Julia Ann Jones (2007994)" userId="S::2007994@student.uwtsd.ac.uk::e2ef9372-24ee-49ab-93f7-ade237c6d20c" providerId="AD" clId="Web-{9FA5DD74-4ABC-23E5-C847-4060A5A56244}" dt="2021-10-08T15:37:36.408" v="20" actId="1076"/>
        <pc:sldMkLst>
          <pc:docMk/>
          <pc:sldMk cId="3007145818" sldId="257"/>
        </pc:sldMkLst>
        <pc:graphicFrameChg chg="mod">
          <ac:chgData name="Julia Ann Jones (2007994)" userId="S::2007994@student.uwtsd.ac.uk::e2ef9372-24ee-49ab-93f7-ade237c6d20c" providerId="AD" clId="Web-{9FA5DD74-4ABC-23E5-C847-4060A5A56244}" dt="2021-10-08T15:37:36.408" v="20" actId="1076"/>
          <ac:graphicFrameMkLst>
            <pc:docMk/>
            <pc:sldMk cId="3007145818" sldId="257"/>
            <ac:graphicFrameMk id="5" creationId="{4298FF10-7E4F-467D-9007-D2211962FDAC}"/>
          </ac:graphicFrameMkLst>
        </pc:graphicFrameChg>
      </pc:sldChg>
      <pc:sldChg chg="modSp">
        <pc:chgData name="Julia Ann Jones (2007994)" userId="S::2007994@student.uwtsd.ac.uk::e2ef9372-24ee-49ab-93f7-ade237c6d20c" providerId="AD" clId="Web-{9FA5DD74-4ABC-23E5-C847-4060A5A56244}" dt="2021-10-08T15:38:36.862" v="22" actId="20577"/>
        <pc:sldMkLst>
          <pc:docMk/>
          <pc:sldMk cId="419963407" sldId="258"/>
        </pc:sldMkLst>
        <pc:spChg chg="mod">
          <ac:chgData name="Julia Ann Jones (2007994)" userId="S::2007994@student.uwtsd.ac.uk::e2ef9372-24ee-49ab-93f7-ade237c6d20c" providerId="AD" clId="Web-{9FA5DD74-4ABC-23E5-C847-4060A5A56244}" dt="2021-10-08T15:38:36.862" v="22" actId="20577"/>
          <ac:spMkLst>
            <pc:docMk/>
            <pc:sldMk cId="419963407" sldId="258"/>
            <ac:spMk id="3" creationId="{7C57926F-37B6-4872-A9BC-17889E5EAD52}"/>
          </ac:spMkLst>
        </pc:spChg>
      </pc:sldChg>
      <pc:sldChg chg="modSp">
        <pc:chgData name="Julia Ann Jones (2007994)" userId="S::2007994@student.uwtsd.ac.uk::e2ef9372-24ee-49ab-93f7-ade237c6d20c" providerId="AD" clId="Web-{9FA5DD74-4ABC-23E5-C847-4060A5A56244}" dt="2021-10-08T15:38:58.925" v="23" actId="20577"/>
        <pc:sldMkLst>
          <pc:docMk/>
          <pc:sldMk cId="1991107926" sldId="259"/>
        </pc:sldMkLst>
        <pc:spChg chg="mod">
          <ac:chgData name="Julia Ann Jones (2007994)" userId="S::2007994@student.uwtsd.ac.uk::e2ef9372-24ee-49ab-93f7-ade237c6d20c" providerId="AD" clId="Web-{9FA5DD74-4ABC-23E5-C847-4060A5A56244}" dt="2021-10-08T15:38:58.925" v="23" actId="20577"/>
          <ac:spMkLst>
            <pc:docMk/>
            <pc:sldMk cId="1991107926" sldId="259"/>
            <ac:spMk id="3" creationId="{796AF569-4761-4AAF-BC8C-8FE0EA673641}"/>
          </ac:spMkLst>
        </pc:spChg>
      </pc:sldChg>
      <pc:sldChg chg="modSp">
        <pc:chgData name="Julia Ann Jones (2007994)" userId="S::2007994@student.uwtsd.ac.uk::e2ef9372-24ee-49ab-93f7-ade237c6d20c" providerId="AD" clId="Web-{9FA5DD74-4ABC-23E5-C847-4060A5A56244}" dt="2021-10-08T15:39:13.441" v="25" actId="20577"/>
        <pc:sldMkLst>
          <pc:docMk/>
          <pc:sldMk cId="3811296932" sldId="261"/>
        </pc:sldMkLst>
        <pc:spChg chg="mod">
          <ac:chgData name="Julia Ann Jones (2007994)" userId="S::2007994@student.uwtsd.ac.uk::e2ef9372-24ee-49ab-93f7-ade237c6d20c" providerId="AD" clId="Web-{9FA5DD74-4ABC-23E5-C847-4060A5A56244}" dt="2021-10-08T15:35:46.750" v="7" actId="20577"/>
          <ac:spMkLst>
            <pc:docMk/>
            <pc:sldMk cId="3811296932" sldId="261"/>
            <ac:spMk id="2" creationId="{09EC6F44-C442-429B-A633-2887E1C96328}"/>
          </ac:spMkLst>
        </pc:spChg>
        <pc:spChg chg="mod">
          <ac:chgData name="Julia Ann Jones (2007994)" userId="S::2007994@student.uwtsd.ac.uk::e2ef9372-24ee-49ab-93f7-ade237c6d20c" providerId="AD" clId="Web-{9FA5DD74-4ABC-23E5-C847-4060A5A56244}" dt="2021-10-08T15:39:13.441" v="25" actId="20577"/>
          <ac:spMkLst>
            <pc:docMk/>
            <pc:sldMk cId="3811296932" sldId="261"/>
            <ac:spMk id="6" creationId="{DCA6F9AA-8015-444A-9342-827AEBFEC00F}"/>
          </ac:spMkLst>
        </pc:spChg>
      </pc:sldChg>
    </pc:docChg>
  </pc:docChgLst>
  <pc:docChgLst>
    <pc:chgData name="Julia Ann Jones (2007994)" userId="e2ef9372-24ee-49ab-93f7-ade237c6d20c" providerId="ADAL" clId="{DB03932E-17C6-4D57-9212-2B8D9C0F7D0B}"/>
    <pc:docChg chg="undo custSel addSld delSld modSld">
      <pc:chgData name="Julia Ann Jones (2007994)" userId="e2ef9372-24ee-49ab-93f7-ade237c6d20c" providerId="ADAL" clId="{DB03932E-17C6-4D57-9212-2B8D9C0F7D0B}" dt="2021-10-14T22:07:35.476" v="1775" actId="20577"/>
      <pc:docMkLst>
        <pc:docMk/>
      </pc:docMkLst>
      <pc:sldChg chg="addSp delSp modSp mod modAnim modNotesTx">
        <pc:chgData name="Julia Ann Jones (2007994)" userId="e2ef9372-24ee-49ab-93f7-ade237c6d20c" providerId="ADAL" clId="{DB03932E-17C6-4D57-9212-2B8D9C0F7D0B}" dt="2021-10-14T19:47:48.159" v="1718"/>
        <pc:sldMkLst>
          <pc:docMk/>
          <pc:sldMk cId="109857222" sldId="256"/>
        </pc:sldMkLst>
        <pc:spChg chg="mod">
          <ac:chgData name="Julia Ann Jones (2007994)" userId="e2ef9372-24ee-49ab-93f7-ade237c6d20c" providerId="ADAL" clId="{DB03932E-17C6-4D57-9212-2B8D9C0F7D0B}" dt="2021-10-14T19:47:48.159" v="171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ulia Ann Jones (2007994)" userId="e2ef9372-24ee-49ab-93f7-ade237c6d20c" providerId="ADAL" clId="{DB03932E-17C6-4D57-9212-2B8D9C0F7D0B}" dt="2021-10-14T19:38:11.838" v="1503" actId="20577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Julia Ann Jones (2007994)" userId="e2ef9372-24ee-49ab-93f7-ade237c6d20c" providerId="ADAL" clId="{DB03932E-17C6-4D57-9212-2B8D9C0F7D0B}" dt="2021-10-11T13:58:28.001" v="259"/>
          <ac:spMkLst>
            <pc:docMk/>
            <pc:sldMk cId="109857222" sldId="256"/>
            <ac:spMk id="5" creationId="{99E50C02-ECD6-4AB3-8BBA-FC808E7359C1}"/>
          </ac:spMkLst>
        </pc:spChg>
        <pc:spChg chg="add mod">
          <ac:chgData name="Julia Ann Jones (2007994)" userId="e2ef9372-24ee-49ab-93f7-ade237c6d20c" providerId="ADAL" clId="{DB03932E-17C6-4D57-9212-2B8D9C0F7D0B}" dt="2021-10-13T17:30:57.125" v="1468" actId="255"/>
          <ac:spMkLst>
            <pc:docMk/>
            <pc:sldMk cId="109857222" sldId="256"/>
            <ac:spMk id="6" creationId="{50E517DC-FCDB-4EED-94ED-892F54C52E08}"/>
          </ac:spMkLst>
        </pc:spChg>
      </pc:sldChg>
      <pc:sldChg chg="modSp modNotesTx">
        <pc:chgData name="Julia Ann Jones (2007994)" userId="e2ef9372-24ee-49ab-93f7-ade237c6d20c" providerId="ADAL" clId="{DB03932E-17C6-4D57-9212-2B8D9C0F7D0B}" dt="2021-10-14T19:48:46.340" v="1763" actId="20577"/>
        <pc:sldMkLst>
          <pc:docMk/>
          <pc:sldMk cId="3007145818" sldId="257"/>
        </pc:sldMkLst>
        <pc:graphicFrameChg chg="mod">
          <ac:chgData name="Julia Ann Jones (2007994)" userId="e2ef9372-24ee-49ab-93f7-ade237c6d20c" providerId="ADAL" clId="{DB03932E-17C6-4D57-9212-2B8D9C0F7D0B}" dt="2021-10-14T19:48:46.340" v="1763" actId="20577"/>
          <ac:graphicFrameMkLst>
            <pc:docMk/>
            <pc:sldMk cId="3007145818" sldId="257"/>
            <ac:graphicFrameMk id="5" creationId="{4298FF10-7E4F-467D-9007-D2211962FDAC}"/>
          </ac:graphicFrameMkLst>
        </pc:graphicFrameChg>
      </pc:sldChg>
      <pc:sldChg chg="addSp delSp modSp mod">
        <pc:chgData name="Julia Ann Jones (2007994)" userId="e2ef9372-24ee-49ab-93f7-ade237c6d20c" providerId="ADAL" clId="{DB03932E-17C6-4D57-9212-2B8D9C0F7D0B}" dt="2021-10-14T19:46:55.510" v="1701" actId="20577"/>
        <pc:sldMkLst>
          <pc:docMk/>
          <pc:sldMk cId="419963407" sldId="258"/>
        </pc:sldMkLst>
        <pc:spChg chg="mod ord">
          <ac:chgData name="Julia Ann Jones (2007994)" userId="e2ef9372-24ee-49ab-93f7-ade237c6d20c" providerId="ADAL" clId="{DB03932E-17C6-4D57-9212-2B8D9C0F7D0B}" dt="2021-10-13T17:29:40.941" v="1458" actId="1076"/>
          <ac:spMkLst>
            <pc:docMk/>
            <pc:sldMk cId="419963407" sldId="258"/>
            <ac:spMk id="2" creationId="{9353B062-A896-43C2-B948-3B6C38043762}"/>
          </ac:spMkLst>
        </pc:spChg>
        <pc:spChg chg="mod">
          <ac:chgData name="Julia Ann Jones (2007994)" userId="e2ef9372-24ee-49ab-93f7-ade237c6d20c" providerId="ADAL" clId="{DB03932E-17C6-4D57-9212-2B8D9C0F7D0B}" dt="2021-10-14T19:46:55.510" v="1701" actId="20577"/>
          <ac:spMkLst>
            <pc:docMk/>
            <pc:sldMk cId="419963407" sldId="258"/>
            <ac:spMk id="3" creationId="{7C57926F-37B6-4872-A9BC-17889E5EAD52}"/>
          </ac:spMkLst>
        </pc:spChg>
        <pc:spChg chg="del">
          <ac:chgData name="Julia Ann Jones (2007994)" userId="e2ef9372-24ee-49ab-93f7-ade237c6d20c" providerId="ADAL" clId="{DB03932E-17C6-4D57-9212-2B8D9C0F7D0B}" dt="2021-10-11T14:37:50.951" v="690" actId="26606"/>
          <ac:spMkLst>
            <pc:docMk/>
            <pc:sldMk cId="419963407" sldId="258"/>
            <ac:spMk id="7" creationId="{685B57F6-59DE-4274-A37C-F47FE4E42EEF}"/>
          </ac:spMkLst>
        </pc:spChg>
        <pc:spChg chg="add">
          <ac:chgData name="Julia Ann Jones (2007994)" userId="e2ef9372-24ee-49ab-93f7-ade237c6d20c" providerId="ADAL" clId="{DB03932E-17C6-4D57-9212-2B8D9C0F7D0B}" dt="2021-10-11T14:37:50.951" v="690" actId="26606"/>
          <ac:spMkLst>
            <pc:docMk/>
            <pc:sldMk cId="419963407" sldId="258"/>
            <ac:spMk id="13" creationId="{685B57F6-59DE-4274-A37C-F47FE4E42EEF}"/>
          </ac:spMkLst>
        </pc:spChg>
        <pc:spChg chg="add">
          <ac:chgData name="Julia Ann Jones (2007994)" userId="e2ef9372-24ee-49ab-93f7-ade237c6d20c" providerId="ADAL" clId="{DB03932E-17C6-4D57-9212-2B8D9C0F7D0B}" dt="2021-10-11T14:37:50.951" v="690" actId="26606"/>
          <ac:spMkLst>
            <pc:docMk/>
            <pc:sldMk cId="419963407" sldId="258"/>
            <ac:spMk id="15" creationId="{C8C63406-9171-4282-BAAB-2DDC6831F0E6}"/>
          </ac:spMkLst>
        </pc:spChg>
        <pc:picChg chg="mod">
          <ac:chgData name="Julia Ann Jones (2007994)" userId="e2ef9372-24ee-49ab-93f7-ade237c6d20c" providerId="ADAL" clId="{DB03932E-17C6-4D57-9212-2B8D9C0F7D0B}" dt="2021-10-11T14:37:50.951" v="690" actId="26606"/>
          <ac:picMkLst>
            <pc:docMk/>
            <pc:sldMk cId="419963407" sldId="258"/>
            <ac:picMk id="4" creationId="{C79ACACF-8578-46CA-93F5-AD43DA3C5254}"/>
          </ac:picMkLst>
        </pc:picChg>
        <pc:cxnChg chg="del">
          <ac:chgData name="Julia Ann Jones (2007994)" userId="e2ef9372-24ee-49ab-93f7-ade237c6d20c" providerId="ADAL" clId="{DB03932E-17C6-4D57-9212-2B8D9C0F7D0B}" dt="2021-10-11T14:37:50.951" v="690" actId="26606"/>
          <ac:cxnSpMkLst>
            <pc:docMk/>
            <pc:sldMk cId="419963407" sldId="258"/>
            <ac:cxnSpMk id="8" creationId="{2AD042BA-B482-486E-9E0C-75374069BBBD}"/>
          </ac:cxnSpMkLst>
        </pc:cxnChg>
      </pc:sldChg>
      <pc:sldChg chg="del">
        <pc:chgData name="Julia Ann Jones (2007994)" userId="e2ef9372-24ee-49ab-93f7-ade237c6d20c" providerId="ADAL" clId="{DB03932E-17C6-4D57-9212-2B8D9C0F7D0B}" dt="2021-10-11T14:04:26.278" v="291" actId="2696"/>
        <pc:sldMkLst>
          <pc:docMk/>
          <pc:sldMk cId="1991107926" sldId="259"/>
        </pc:sldMkLst>
      </pc:sldChg>
      <pc:sldChg chg="addSp delSp modSp del mod">
        <pc:chgData name="Julia Ann Jones (2007994)" userId="e2ef9372-24ee-49ab-93f7-ade237c6d20c" providerId="ADAL" clId="{DB03932E-17C6-4D57-9212-2B8D9C0F7D0B}" dt="2021-10-13T17:21:36.890" v="1409" actId="2696"/>
        <pc:sldMkLst>
          <pc:docMk/>
          <pc:sldMk cId="2864688298" sldId="260"/>
        </pc:sldMkLst>
        <pc:spChg chg="mod">
          <ac:chgData name="Julia Ann Jones (2007994)" userId="e2ef9372-24ee-49ab-93f7-ade237c6d20c" providerId="ADAL" clId="{DB03932E-17C6-4D57-9212-2B8D9C0F7D0B}" dt="2021-10-12T19:40:01.927" v="1340" actId="1076"/>
          <ac:spMkLst>
            <pc:docMk/>
            <pc:sldMk cId="2864688298" sldId="260"/>
            <ac:spMk id="2" creationId="{90734959-2806-47BE-9E87-3D2B7D826B86}"/>
          </ac:spMkLst>
        </pc:spChg>
        <pc:spChg chg="add del">
          <ac:chgData name="Julia Ann Jones (2007994)" userId="e2ef9372-24ee-49ab-93f7-ade237c6d20c" providerId="ADAL" clId="{DB03932E-17C6-4D57-9212-2B8D9C0F7D0B}" dt="2021-10-11T14:35:29.968" v="683" actId="26606"/>
          <ac:spMkLst>
            <pc:docMk/>
            <pc:sldMk cId="2864688298" sldId="260"/>
            <ac:spMk id="9" creationId="{5CD60141-EEBD-4EC1-8E34-0344C16A18A2}"/>
          </ac:spMkLst>
        </pc:spChg>
        <pc:spChg chg="add mod">
          <ac:chgData name="Julia Ann Jones (2007994)" userId="e2ef9372-24ee-49ab-93f7-ade237c6d20c" providerId="ADAL" clId="{DB03932E-17C6-4D57-9212-2B8D9C0F7D0B}" dt="2021-10-12T19:42:04.547" v="1350" actId="115"/>
          <ac:spMkLst>
            <pc:docMk/>
            <pc:sldMk cId="2864688298" sldId="260"/>
            <ac:spMk id="10" creationId="{317D0595-1E20-48C7-8390-48A249EF728C}"/>
          </ac:spMkLst>
        </pc:spChg>
        <pc:spChg chg="add del">
          <ac:chgData name="Julia Ann Jones (2007994)" userId="e2ef9372-24ee-49ab-93f7-ade237c6d20c" providerId="ADAL" clId="{DB03932E-17C6-4D57-9212-2B8D9C0F7D0B}" dt="2021-10-11T14:35:29.968" v="683" actId="26606"/>
          <ac:spMkLst>
            <pc:docMk/>
            <pc:sldMk cId="2864688298" sldId="260"/>
            <ac:spMk id="13" creationId="{00C04237-153A-4A4F-A7E9-6926B66F849B}"/>
          </ac:spMkLst>
        </pc:spChg>
        <pc:spChg chg="add del">
          <ac:chgData name="Julia Ann Jones (2007994)" userId="e2ef9372-24ee-49ab-93f7-ade237c6d20c" providerId="ADAL" clId="{DB03932E-17C6-4D57-9212-2B8D9C0F7D0B}" dt="2021-10-11T14:35:29.968" v="683" actId="26606"/>
          <ac:spMkLst>
            <pc:docMk/>
            <pc:sldMk cId="2864688298" sldId="260"/>
            <ac:spMk id="15" creationId="{60BD1D87-EF65-4284-8DA1-D14D5548768C}"/>
          </ac:spMkLst>
        </pc:spChg>
        <pc:spChg chg="add del">
          <ac:chgData name="Julia Ann Jones (2007994)" userId="e2ef9372-24ee-49ab-93f7-ade237c6d20c" providerId="ADAL" clId="{DB03932E-17C6-4D57-9212-2B8D9C0F7D0B}" dt="2021-10-11T14:35:29.968" v="683" actId="26606"/>
          <ac:spMkLst>
            <pc:docMk/>
            <pc:sldMk cId="2864688298" sldId="260"/>
            <ac:spMk id="17" creationId="{D7CA8974-7BA7-4828-89E2-6DAD7353BC05}"/>
          </ac:spMkLst>
        </pc:spChg>
        <pc:spChg chg="add del">
          <ac:chgData name="Julia Ann Jones (2007994)" userId="e2ef9372-24ee-49ab-93f7-ade237c6d20c" providerId="ADAL" clId="{DB03932E-17C6-4D57-9212-2B8D9C0F7D0B}" dt="2021-10-11T14:35:29.683" v="682" actId="26606"/>
          <ac:spMkLst>
            <pc:docMk/>
            <pc:sldMk cId="2864688298" sldId="260"/>
            <ac:spMk id="22" creationId="{685B57F6-59DE-4274-A37C-F47FE4E42EEF}"/>
          </ac:spMkLst>
        </pc:spChg>
        <pc:spChg chg="add">
          <ac:chgData name="Julia Ann Jones (2007994)" userId="e2ef9372-24ee-49ab-93f7-ade237c6d20c" providerId="ADAL" clId="{DB03932E-17C6-4D57-9212-2B8D9C0F7D0B}" dt="2021-10-11T14:35:29.968" v="683" actId="26606"/>
          <ac:spMkLst>
            <pc:docMk/>
            <pc:sldMk cId="2864688298" sldId="260"/>
            <ac:spMk id="27" creationId="{685B57F6-59DE-4274-A37C-F47FE4E42EEF}"/>
          </ac:spMkLst>
        </pc:spChg>
        <pc:spChg chg="add">
          <ac:chgData name="Julia Ann Jones (2007994)" userId="e2ef9372-24ee-49ab-93f7-ade237c6d20c" providerId="ADAL" clId="{DB03932E-17C6-4D57-9212-2B8D9C0F7D0B}" dt="2021-10-11T14:35:29.968" v="683" actId="26606"/>
          <ac:spMkLst>
            <pc:docMk/>
            <pc:sldMk cId="2864688298" sldId="260"/>
            <ac:spMk id="28" creationId="{6D6B3702-19B7-471C-974D-4A163151E0E5}"/>
          </ac:spMkLst>
        </pc:spChg>
        <pc:picChg chg="mod ord">
          <ac:chgData name="Julia Ann Jones (2007994)" userId="e2ef9372-24ee-49ab-93f7-ade237c6d20c" providerId="ADAL" clId="{DB03932E-17C6-4D57-9212-2B8D9C0F7D0B}" dt="2021-10-11T14:35:29.968" v="683" actId="26606"/>
          <ac:picMkLst>
            <pc:docMk/>
            <pc:sldMk cId="2864688298" sldId="260"/>
            <ac:picMk id="6" creationId="{B7C5BC33-D26A-4D4E-927B-71A63622FCAF}"/>
          </ac:picMkLst>
        </pc:picChg>
        <pc:cxnChg chg="add del">
          <ac:chgData name="Julia Ann Jones (2007994)" userId="e2ef9372-24ee-49ab-93f7-ade237c6d20c" providerId="ADAL" clId="{DB03932E-17C6-4D57-9212-2B8D9C0F7D0B}" dt="2021-10-11T14:35:29.968" v="683" actId="26606"/>
          <ac:cxnSpMkLst>
            <pc:docMk/>
            <pc:sldMk cId="2864688298" sldId="260"/>
            <ac:cxnSpMk id="11" creationId="{4C75A547-BCD1-42BE-966E-53CA0AB93165}"/>
          </ac:cxnSpMkLst>
        </pc:cxnChg>
        <pc:cxnChg chg="add del">
          <ac:chgData name="Julia Ann Jones (2007994)" userId="e2ef9372-24ee-49ab-93f7-ade237c6d20c" providerId="ADAL" clId="{DB03932E-17C6-4D57-9212-2B8D9C0F7D0B}" dt="2021-10-11T14:35:29.683" v="682" actId="26606"/>
          <ac:cxnSpMkLst>
            <pc:docMk/>
            <pc:sldMk cId="2864688298" sldId="260"/>
            <ac:cxnSpMk id="24" creationId="{2AD042BA-B482-486E-9E0C-75374069BBBD}"/>
          </ac:cxnSpMkLst>
        </pc:cxnChg>
        <pc:cxnChg chg="add">
          <ac:chgData name="Julia Ann Jones (2007994)" userId="e2ef9372-24ee-49ab-93f7-ade237c6d20c" providerId="ADAL" clId="{DB03932E-17C6-4D57-9212-2B8D9C0F7D0B}" dt="2021-10-11T14:35:29.968" v="683" actId="26606"/>
          <ac:cxnSpMkLst>
            <pc:docMk/>
            <pc:sldMk cId="2864688298" sldId="260"/>
            <ac:cxnSpMk id="26" creationId="{50D86B0D-0E25-49AC-8123-2522E0A7692D}"/>
          </ac:cxnSpMkLst>
        </pc:cxnChg>
      </pc:sldChg>
      <pc:sldChg chg="addSp modSp mod">
        <pc:chgData name="Julia Ann Jones (2007994)" userId="e2ef9372-24ee-49ab-93f7-ade237c6d20c" providerId="ADAL" clId="{DB03932E-17C6-4D57-9212-2B8D9C0F7D0B}" dt="2021-10-14T22:07:35.476" v="1775" actId="20577"/>
        <pc:sldMkLst>
          <pc:docMk/>
          <pc:sldMk cId="3811296932" sldId="261"/>
        </pc:sldMkLst>
        <pc:spChg chg="mod">
          <ac:chgData name="Julia Ann Jones (2007994)" userId="e2ef9372-24ee-49ab-93f7-ade237c6d20c" providerId="ADAL" clId="{DB03932E-17C6-4D57-9212-2B8D9C0F7D0B}" dt="2021-10-13T17:28:33.956" v="1453" actId="20577"/>
          <ac:spMkLst>
            <pc:docMk/>
            <pc:sldMk cId="3811296932" sldId="261"/>
            <ac:spMk id="2" creationId="{09EC6F44-C442-429B-A633-2887E1C96328}"/>
          </ac:spMkLst>
        </pc:spChg>
        <pc:spChg chg="mod">
          <ac:chgData name="Julia Ann Jones (2007994)" userId="e2ef9372-24ee-49ab-93f7-ade237c6d20c" providerId="ADAL" clId="{DB03932E-17C6-4D57-9212-2B8D9C0F7D0B}" dt="2021-10-11T14:58:32.458" v="900" actId="14100"/>
          <ac:spMkLst>
            <pc:docMk/>
            <pc:sldMk cId="3811296932" sldId="261"/>
            <ac:spMk id="3" creationId="{62139336-83AD-45C8-B1BC-E79CF11287E3}"/>
          </ac:spMkLst>
        </pc:spChg>
        <pc:spChg chg="mod">
          <ac:chgData name="Julia Ann Jones (2007994)" userId="e2ef9372-24ee-49ab-93f7-ade237c6d20c" providerId="ADAL" clId="{DB03932E-17C6-4D57-9212-2B8D9C0F7D0B}" dt="2021-10-14T22:07:35.476" v="1775" actId="20577"/>
          <ac:spMkLst>
            <pc:docMk/>
            <pc:sldMk cId="3811296932" sldId="261"/>
            <ac:spMk id="6" creationId="{DCA6F9AA-8015-444A-9342-827AEBFEC00F}"/>
          </ac:spMkLst>
        </pc:spChg>
        <pc:spChg chg="add mod">
          <ac:chgData name="Julia Ann Jones (2007994)" userId="e2ef9372-24ee-49ab-93f7-ade237c6d20c" providerId="ADAL" clId="{DB03932E-17C6-4D57-9212-2B8D9C0F7D0B}" dt="2021-10-13T17:25:37.100" v="1437" actId="1076"/>
          <ac:spMkLst>
            <pc:docMk/>
            <pc:sldMk cId="3811296932" sldId="261"/>
            <ac:spMk id="7" creationId="{41948068-35AE-40CB-8860-7A41FF2A4D79}"/>
          </ac:spMkLst>
        </pc:spChg>
        <pc:spChg chg="add mod">
          <ac:chgData name="Julia Ann Jones (2007994)" userId="e2ef9372-24ee-49ab-93f7-ade237c6d20c" providerId="ADAL" clId="{DB03932E-17C6-4D57-9212-2B8D9C0F7D0B}" dt="2021-10-11T14:13:27.789" v="321" actId="1076"/>
          <ac:spMkLst>
            <pc:docMk/>
            <pc:sldMk cId="3811296932" sldId="261"/>
            <ac:spMk id="9" creationId="{215ACC2E-C7AB-49E4-B4CF-AFD250CDD6CC}"/>
          </ac:spMkLst>
        </pc:spChg>
        <pc:spChg chg="add mod">
          <ac:chgData name="Julia Ann Jones (2007994)" userId="e2ef9372-24ee-49ab-93f7-ade237c6d20c" providerId="ADAL" clId="{DB03932E-17C6-4D57-9212-2B8D9C0F7D0B}" dt="2021-10-13T17:28:56.751" v="1454" actId="255"/>
          <ac:spMkLst>
            <pc:docMk/>
            <pc:sldMk cId="3811296932" sldId="261"/>
            <ac:spMk id="12" creationId="{9030998F-9C4A-4EAF-A1F8-273E4C8CD41C}"/>
          </ac:spMkLst>
        </pc:spChg>
        <pc:picChg chg="mod">
          <ac:chgData name="Julia Ann Jones (2007994)" userId="e2ef9372-24ee-49ab-93f7-ade237c6d20c" providerId="ADAL" clId="{DB03932E-17C6-4D57-9212-2B8D9C0F7D0B}" dt="2021-10-11T14:05:01.435" v="294" actId="14100"/>
          <ac:picMkLst>
            <pc:docMk/>
            <pc:sldMk cId="3811296932" sldId="261"/>
            <ac:picMk id="4" creationId="{943291F1-28EA-495D-A6AF-01F08C878613}"/>
          </ac:picMkLst>
        </pc:picChg>
        <pc:picChg chg="add mod">
          <ac:chgData name="Julia Ann Jones (2007994)" userId="e2ef9372-24ee-49ab-93f7-ade237c6d20c" providerId="ADAL" clId="{DB03932E-17C6-4D57-9212-2B8D9C0F7D0B}" dt="2021-10-11T14:04:04.196" v="290" actId="14100"/>
          <ac:picMkLst>
            <pc:docMk/>
            <pc:sldMk cId="3811296932" sldId="261"/>
            <ac:picMk id="8" creationId="{8ECE618C-485B-413F-8BB4-F36DED41121C}"/>
          </ac:picMkLst>
        </pc:picChg>
      </pc:sldChg>
      <pc:sldChg chg="addSp modSp new del mod">
        <pc:chgData name="Julia Ann Jones (2007994)" userId="e2ef9372-24ee-49ab-93f7-ade237c6d20c" providerId="ADAL" clId="{DB03932E-17C6-4D57-9212-2B8D9C0F7D0B}" dt="2021-10-13T17:20:24.612" v="1406" actId="2696"/>
        <pc:sldMkLst>
          <pc:docMk/>
          <pc:sldMk cId="185808385" sldId="262"/>
        </pc:sldMkLst>
        <pc:spChg chg="add mod">
          <ac:chgData name="Julia Ann Jones (2007994)" userId="e2ef9372-24ee-49ab-93f7-ade237c6d20c" providerId="ADAL" clId="{DB03932E-17C6-4D57-9212-2B8D9C0F7D0B}" dt="2021-10-13T16:27:33.812" v="1401" actId="115"/>
          <ac:spMkLst>
            <pc:docMk/>
            <pc:sldMk cId="185808385" sldId="262"/>
            <ac:spMk id="3" creationId="{7DCD53B1-D1F8-4672-B37D-B8719D5A26CD}"/>
          </ac:spMkLst>
        </pc:spChg>
        <pc:spChg chg="add mod">
          <ac:chgData name="Julia Ann Jones (2007994)" userId="e2ef9372-24ee-49ab-93f7-ade237c6d20c" providerId="ADAL" clId="{DB03932E-17C6-4D57-9212-2B8D9C0F7D0B}" dt="2021-10-12T19:45:32.515" v="1358" actId="1076"/>
          <ac:spMkLst>
            <pc:docMk/>
            <pc:sldMk cId="185808385" sldId="262"/>
            <ac:spMk id="5" creationId="{3CBDC509-E634-46AD-93B5-3F7C9B3ABA28}"/>
          </ac:spMkLst>
        </pc:spChg>
      </pc:sldChg>
      <pc:sldChg chg="new del">
        <pc:chgData name="Julia Ann Jones (2007994)" userId="e2ef9372-24ee-49ab-93f7-ade237c6d20c" providerId="ADAL" clId="{DB03932E-17C6-4D57-9212-2B8D9C0F7D0B}" dt="2021-10-13T17:20:15.446" v="1405" actId="2696"/>
        <pc:sldMkLst>
          <pc:docMk/>
          <pc:sldMk cId="3491135261" sldId="263"/>
        </pc:sldMkLst>
      </pc:sldChg>
      <pc:sldChg chg="delSp modSp add mod setBg delDesignElem">
        <pc:chgData name="Julia Ann Jones (2007994)" userId="e2ef9372-24ee-49ab-93f7-ade237c6d20c" providerId="ADAL" clId="{DB03932E-17C6-4D57-9212-2B8D9C0F7D0B}" dt="2021-10-13T17:33:48.133" v="1479" actId="255"/>
        <pc:sldMkLst>
          <pc:docMk/>
          <pc:sldMk cId="2192191810" sldId="264"/>
        </pc:sldMkLst>
        <pc:spChg chg="mod">
          <ac:chgData name="Julia Ann Jones (2007994)" userId="e2ef9372-24ee-49ab-93f7-ade237c6d20c" providerId="ADAL" clId="{DB03932E-17C6-4D57-9212-2B8D9C0F7D0B}" dt="2021-10-13T17:33:48.133" v="1479" actId="255"/>
          <ac:spMkLst>
            <pc:docMk/>
            <pc:sldMk cId="2192191810" sldId="264"/>
            <ac:spMk id="10" creationId="{317D0595-1E20-48C7-8390-48A249EF728C}"/>
          </ac:spMkLst>
        </pc:spChg>
        <pc:spChg chg="del">
          <ac:chgData name="Julia Ann Jones (2007994)" userId="e2ef9372-24ee-49ab-93f7-ade237c6d20c" providerId="ADAL" clId="{DB03932E-17C6-4D57-9212-2B8D9C0F7D0B}" dt="2021-10-13T17:19:59.442" v="1404"/>
          <ac:spMkLst>
            <pc:docMk/>
            <pc:sldMk cId="2192191810" sldId="264"/>
            <ac:spMk id="27" creationId="{685B57F6-59DE-4274-A37C-F47FE4E42EEF}"/>
          </ac:spMkLst>
        </pc:spChg>
        <pc:spChg chg="del">
          <ac:chgData name="Julia Ann Jones (2007994)" userId="e2ef9372-24ee-49ab-93f7-ade237c6d20c" providerId="ADAL" clId="{DB03932E-17C6-4D57-9212-2B8D9C0F7D0B}" dt="2021-10-13T17:19:59.442" v="1404"/>
          <ac:spMkLst>
            <pc:docMk/>
            <pc:sldMk cId="2192191810" sldId="264"/>
            <ac:spMk id="28" creationId="{6D6B3702-19B7-471C-974D-4A163151E0E5}"/>
          </ac:spMkLst>
        </pc:spChg>
        <pc:cxnChg chg="del">
          <ac:chgData name="Julia Ann Jones (2007994)" userId="e2ef9372-24ee-49ab-93f7-ade237c6d20c" providerId="ADAL" clId="{DB03932E-17C6-4D57-9212-2B8D9C0F7D0B}" dt="2021-10-13T17:19:59.442" v="1404"/>
          <ac:cxnSpMkLst>
            <pc:docMk/>
            <pc:sldMk cId="2192191810" sldId="264"/>
            <ac:cxnSpMk id="26" creationId="{50D86B0D-0E25-49AC-8123-2522E0A7692D}"/>
          </ac:cxnSpMkLst>
        </pc:cxnChg>
      </pc:sldChg>
      <pc:sldChg chg="add del">
        <pc:chgData name="Julia Ann Jones (2007994)" userId="e2ef9372-24ee-49ab-93f7-ade237c6d20c" providerId="ADAL" clId="{DB03932E-17C6-4D57-9212-2B8D9C0F7D0B}" dt="2021-10-13T17:21:11.170" v="1408" actId="2696"/>
        <pc:sldMkLst>
          <pc:docMk/>
          <pc:sldMk cId="2494707047" sldId="265"/>
        </pc:sldMkLst>
      </pc:sldChg>
    </pc:docChg>
  </pc:docChgLst>
  <pc:docChgLst>
    <pc:chgData name="Julia Ann Jones (2007994)" userId="S::2007994@student.uwtsd.ac.uk::e2ef9372-24ee-49ab-93f7-ade237c6d20c" providerId="AD" clId="Web-{FD14E814-8E37-4C2A-2E01-4A646127A8D5}"/>
    <pc:docChg chg="addSld delSld modSld sldOrd">
      <pc:chgData name="Julia Ann Jones (2007994)" userId="S::2007994@student.uwtsd.ac.uk::e2ef9372-24ee-49ab-93f7-ade237c6d20c" providerId="AD" clId="Web-{FD14E814-8E37-4C2A-2E01-4A646127A8D5}" dt="2021-10-08T14:36:57.280" v="41"/>
      <pc:docMkLst>
        <pc:docMk/>
      </pc:docMkLst>
      <pc:sldChg chg="modSp">
        <pc:chgData name="Julia Ann Jones (2007994)" userId="S::2007994@student.uwtsd.ac.uk::e2ef9372-24ee-49ab-93f7-ade237c6d20c" providerId="AD" clId="Web-{FD14E814-8E37-4C2A-2E01-4A646127A8D5}" dt="2021-10-08T14:28:34.830" v="20" actId="14100"/>
        <pc:sldMkLst>
          <pc:docMk/>
          <pc:sldMk cId="109857222" sldId="256"/>
        </pc:sldMkLst>
        <pc:spChg chg="mod">
          <ac:chgData name="Julia Ann Jones (2007994)" userId="S::2007994@student.uwtsd.ac.uk::e2ef9372-24ee-49ab-93f7-ade237c6d20c" providerId="AD" clId="Web-{FD14E814-8E37-4C2A-2E01-4A646127A8D5}" dt="2021-10-08T14:28:19.408" v="1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ulia Ann Jones (2007994)" userId="S::2007994@student.uwtsd.ac.uk::e2ef9372-24ee-49ab-93f7-ade237c6d20c" providerId="AD" clId="Web-{FD14E814-8E37-4C2A-2E01-4A646127A8D5}" dt="2021-10-08T14:26:56.437" v="12" actId="14100"/>
          <ac:spMkLst>
            <pc:docMk/>
            <pc:sldMk cId="109857222" sldId="256"/>
            <ac:spMk id="3" creationId="{00000000-0000-0000-0000-000000000000}"/>
          </ac:spMkLst>
        </pc:spChg>
        <pc:picChg chg="mod">
          <ac:chgData name="Julia Ann Jones (2007994)" userId="S::2007994@student.uwtsd.ac.uk::e2ef9372-24ee-49ab-93f7-ade237c6d20c" providerId="AD" clId="Web-{FD14E814-8E37-4C2A-2E01-4A646127A8D5}" dt="2021-10-08T14:28:34.830" v="20" actId="14100"/>
          <ac:picMkLst>
            <pc:docMk/>
            <pc:sldMk cId="109857222" sldId="256"/>
            <ac:picMk id="4" creationId="{21ED6D14-A4B4-4E10-A84D-DA00A8F2D3E6}"/>
          </ac:picMkLst>
        </pc:picChg>
      </pc:sldChg>
      <pc:sldChg chg="modSp">
        <pc:chgData name="Julia Ann Jones (2007994)" userId="S::2007994@student.uwtsd.ac.uk::e2ef9372-24ee-49ab-93f7-ade237c6d20c" providerId="AD" clId="Web-{FD14E814-8E37-4C2A-2E01-4A646127A8D5}" dt="2021-10-08T14:20:52.257" v="2" actId="14100"/>
        <pc:sldMkLst>
          <pc:docMk/>
          <pc:sldMk cId="3007145818" sldId="257"/>
        </pc:sldMkLst>
        <pc:picChg chg="mod">
          <ac:chgData name="Julia Ann Jones (2007994)" userId="S::2007994@student.uwtsd.ac.uk::e2ef9372-24ee-49ab-93f7-ade237c6d20c" providerId="AD" clId="Web-{FD14E814-8E37-4C2A-2E01-4A646127A8D5}" dt="2021-10-08T14:20:52.257" v="2" actId="14100"/>
          <ac:picMkLst>
            <pc:docMk/>
            <pc:sldMk cId="3007145818" sldId="257"/>
            <ac:picMk id="31" creationId="{FD3F6028-5036-4257-8A37-1F065C3BEC04}"/>
          </ac:picMkLst>
        </pc:picChg>
      </pc:sldChg>
      <pc:sldChg chg="addSp delSp modSp mod ord setBg">
        <pc:chgData name="Julia Ann Jones (2007994)" userId="S::2007994@student.uwtsd.ac.uk::e2ef9372-24ee-49ab-93f7-ade237c6d20c" providerId="AD" clId="Web-{FD14E814-8E37-4C2A-2E01-4A646127A8D5}" dt="2021-10-08T14:36:57.280" v="41"/>
        <pc:sldMkLst>
          <pc:docMk/>
          <pc:sldMk cId="2864688298" sldId="260"/>
        </pc:sldMkLst>
        <pc:spChg chg="mod">
          <ac:chgData name="Julia Ann Jones (2007994)" userId="S::2007994@student.uwtsd.ac.uk::e2ef9372-24ee-49ab-93f7-ade237c6d20c" providerId="AD" clId="Web-{FD14E814-8E37-4C2A-2E01-4A646127A8D5}" dt="2021-10-08T14:36:57.280" v="41"/>
          <ac:spMkLst>
            <pc:docMk/>
            <pc:sldMk cId="2864688298" sldId="260"/>
            <ac:spMk id="2" creationId="{90734959-2806-47BE-9E87-3D2B7D826B86}"/>
          </ac:spMkLst>
        </pc:spChg>
        <pc:spChg chg="del mod">
          <ac:chgData name="Julia Ann Jones (2007994)" userId="S::2007994@student.uwtsd.ac.uk::e2ef9372-24ee-49ab-93f7-ade237c6d20c" providerId="AD" clId="Web-{FD14E814-8E37-4C2A-2E01-4A646127A8D5}" dt="2021-10-08T14:36:57.280" v="41"/>
          <ac:spMkLst>
            <pc:docMk/>
            <pc:sldMk cId="2864688298" sldId="260"/>
            <ac:spMk id="3" creationId="{0CF95A13-E860-4B2C-907C-63F41882AA1E}"/>
          </ac:spMkLst>
        </pc:spChg>
        <pc:spChg chg="add">
          <ac:chgData name="Julia Ann Jones (2007994)" userId="S::2007994@student.uwtsd.ac.uk::e2ef9372-24ee-49ab-93f7-ade237c6d20c" providerId="AD" clId="Web-{FD14E814-8E37-4C2A-2E01-4A646127A8D5}" dt="2021-10-08T14:36:57.280" v="41"/>
          <ac:spMkLst>
            <pc:docMk/>
            <pc:sldMk cId="2864688298" sldId="260"/>
            <ac:spMk id="9" creationId="{5CD60141-EEBD-4EC1-8E34-0344C16A18A2}"/>
          </ac:spMkLst>
        </pc:spChg>
        <pc:spChg chg="add">
          <ac:chgData name="Julia Ann Jones (2007994)" userId="S::2007994@student.uwtsd.ac.uk::e2ef9372-24ee-49ab-93f7-ade237c6d20c" providerId="AD" clId="Web-{FD14E814-8E37-4C2A-2E01-4A646127A8D5}" dt="2021-10-08T14:36:57.280" v="41"/>
          <ac:spMkLst>
            <pc:docMk/>
            <pc:sldMk cId="2864688298" sldId="260"/>
            <ac:spMk id="13" creationId="{00C04237-153A-4A4F-A7E9-6926B66F849B}"/>
          </ac:spMkLst>
        </pc:spChg>
        <pc:spChg chg="add">
          <ac:chgData name="Julia Ann Jones (2007994)" userId="S::2007994@student.uwtsd.ac.uk::e2ef9372-24ee-49ab-93f7-ade237c6d20c" providerId="AD" clId="Web-{FD14E814-8E37-4C2A-2E01-4A646127A8D5}" dt="2021-10-08T14:36:57.280" v="41"/>
          <ac:spMkLst>
            <pc:docMk/>
            <pc:sldMk cId="2864688298" sldId="260"/>
            <ac:spMk id="15" creationId="{60BD1D87-EF65-4284-8DA1-D14D5548768C}"/>
          </ac:spMkLst>
        </pc:spChg>
        <pc:spChg chg="add">
          <ac:chgData name="Julia Ann Jones (2007994)" userId="S::2007994@student.uwtsd.ac.uk::e2ef9372-24ee-49ab-93f7-ade237c6d20c" providerId="AD" clId="Web-{FD14E814-8E37-4C2A-2E01-4A646127A8D5}" dt="2021-10-08T14:36:57.280" v="41"/>
          <ac:spMkLst>
            <pc:docMk/>
            <pc:sldMk cId="2864688298" sldId="260"/>
            <ac:spMk id="17" creationId="{D7CA8974-7BA7-4828-89E2-6DAD7353BC05}"/>
          </ac:spMkLst>
        </pc:spChg>
        <pc:picChg chg="add">
          <ac:chgData name="Julia Ann Jones (2007994)" userId="S::2007994@student.uwtsd.ac.uk::e2ef9372-24ee-49ab-93f7-ade237c6d20c" providerId="AD" clId="Web-{FD14E814-8E37-4C2A-2E01-4A646127A8D5}" dt="2021-10-08T14:36:57.280" v="41"/>
          <ac:picMkLst>
            <pc:docMk/>
            <pc:sldMk cId="2864688298" sldId="260"/>
            <ac:picMk id="6" creationId="{B7C5BC33-D26A-4D4E-927B-71A63622FCAF}"/>
          </ac:picMkLst>
        </pc:picChg>
        <pc:picChg chg="del">
          <ac:chgData name="Julia Ann Jones (2007994)" userId="S::2007994@student.uwtsd.ac.uk::e2ef9372-24ee-49ab-93f7-ade237c6d20c" providerId="AD" clId="Web-{FD14E814-8E37-4C2A-2E01-4A646127A8D5}" dt="2021-10-08T14:33:45.900" v="21"/>
          <ac:picMkLst>
            <pc:docMk/>
            <pc:sldMk cId="2864688298" sldId="260"/>
            <ac:picMk id="7" creationId="{18B1F29A-7E95-43A0-B783-27D4B7DDF442}"/>
          </ac:picMkLst>
        </pc:picChg>
        <pc:cxnChg chg="add">
          <ac:chgData name="Julia Ann Jones (2007994)" userId="S::2007994@student.uwtsd.ac.uk::e2ef9372-24ee-49ab-93f7-ade237c6d20c" providerId="AD" clId="Web-{FD14E814-8E37-4C2A-2E01-4A646127A8D5}" dt="2021-10-08T14:36:57.280" v="41"/>
          <ac:cxnSpMkLst>
            <pc:docMk/>
            <pc:sldMk cId="2864688298" sldId="260"/>
            <ac:cxnSpMk id="11" creationId="{4C75A547-BCD1-42BE-966E-53CA0AB93165}"/>
          </ac:cxnSpMkLst>
        </pc:cxnChg>
      </pc:sldChg>
      <pc:sldChg chg="addSp delSp modSp">
        <pc:chgData name="Julia Ann Jones (2007994)" userId="S::2007994@student.uwtsd.ac.uk::e2ef9372-24ee-49ab-93f7-ade237c6d20c" providerId="AD" clId="Web-{FD14E814-8E37-4C2A-2E01-4A646127A8D5}" dt="2021-10-08T14:35:45.684" v="33" actId="1076"/>
        <pc:sldMkLst>
          <pc:docMk/>
          <pc:sldMk cId="3811296932" sldId="261"/>
        </pc:sldMkLst>
        <pc:spChg chg="mod">
          <ac:chgData name="Julia Ann Jones (2007994)" userId="S::2007994@student.uwtsd.ac.uk::e2ef9372-24ee-49ab-93f7-ade237c6d20c" providerId="AD" clId="Web-{FD14E814-8E37-4C2A-2E01-4A646127A8D5}" dt="2021-10-08T14:35:36.731" v="32" actId="20577"/>
          <ac:spMkLst>
            <pc:docMk/>
            <pc:sldMk cId="3811296932" sldId="261"/>
            <ac:spMk id="2" creationId="{09EC6F44-C442-429B-A633-2887E1C96328}"/>
          </ac:spMkLst>
        </pc:spChg>
        <pc:spChg chg="mod ord">
          <ac:chgData name="Julia Ann Jones (2007994)" userId="S::2007994@student.uwtsd.ac.uk::e2ef9372-24ee-49ab-93f7-ade237c6d20c" providerId="AD" clId="Web-{FD14E814-8E37-4C2A-2E01-4A646127A8D5}" dt="2021-10-08T14:34:11.495" v="23"/>
          <ac:spMkLst>
            <pc:docMk/>
            <pc:sldMk cId="3811296932" sldId="261"/>
            <ac:spMk id="3" creationId="{62139336-83AD-45C8-B1BC-E79CF11287E3}"/>
          </ac:spMkLst>
        </pc:spChg>
        <pc:spChg chg="add mod">
          <ac:chgData name="Julia Ann Jones (2007994)" userId="S::2007994@student.uwtsd.ac.uk::e2ef9372-24ee-49ab-93f7-ade237c6d20c" providerId="AD" clId="Web-{FD14E814-8E37-4C2A-2E01-4A646127A8D5}" dt="2021-10-08T14:35:45.684" v="33" actId="1076"/>
          <ac:spMkLst>
            <pc:docMk/>
            <pc:sldMk cId="3811296932" sldId="261"/>
            <ac:spMk id="6" creationId="{DCA6F9AA-8015-444A-9342-827AEBFEC00F}"/>
          </ac:spMkLst>
        </pc:spChg>
        <pc:spChg chg="del">
          <ac:chgData name="Julia Ann Jones (2007994)" userId="S::2007994@student.uwtsd.ac.uk::e2ef9372-24ee-49ab-93f7-ade237c6d20c" providerId="AD" clId="Web-{FD14E814-8E37-4C2A-2E01-4A646127A8D5}" dt="2021-10-08T14:34:11.495" v="23"/>
          <ac:spMkLst>
            <pc:docMk/>
            <pc:sldMk cId="3811296932" sldId="261"/>
            <ac:spMk id="9" creationId="{685B57F6-59DE-4274-A37C-F47FE4E42EEF}"/>
          </ac:spMkLst>
        </pc:spChg>
        <pc:spChg chg="del">
          <ac:chgData name="Julia Ann Jones (2007994)" userId="S::2007994@student.uwtsd.ac.uk::e2ef9372-24ee-49ab-93f7-ade237c6d20c" providerId="AD" clId="Web-{FD14E814-8E37-4C2A-2E01-4A646127A8D5}" dt="2021-10-08T14:34:11.495" v="23"/>
          <ac:spMkLst>
            <pc:docMk/>
            <pc:sldMk cId="3811296932" sldId="261"/>
            <ac:spMk id="11" creationId="{C8C63406-9171-4282-BAAB-2DDC6831F0E6}"/>
          </ac:spMkLst>
        </pc:spChg>
        <pc:spChg chg="add">
          <ac:chgData name="Julia Ann Jones (2007994)" userId="S::2007994@student.uwtsd.ac.uk::e2ef9372-24ee-49ab-93f7-ade237c6d20c" providerId="AD" clId="Web-{FD14E814-8E37-4C2A-2E01-4A646127A8D5}" dt="2021-10-08T14:34:11.495" v="23"/>
          <ac:spMkLst>
            <pc:docMk/>
            <pc:sldMk cId="3811296932" sldId="261"/>
            <ac:spMk id="16" creationId="{685B57F6-59DE-4274-A37C-F47FE4E42EEF}"/>
          </ac:spMkLst>
        </pc:spChg>
        <pc:picChg chg="add mod">
          <ac:chgData name="Julia Ann Jones (2007994)" userId="S::2007994@student.uwtsd.ac.uk::e2ef9372-24ee-49ab-93f7-ade237c6d20c" providerId="AD" clId="Web-{FD14E814-8E37-4C2A-2E01-4A646127A8D5}" dt="2021-10-08T14:34:11.495" v="23"/>
          <ac:picMkLst>
            <pc:docMk/>
            <pc:sldMk cId="3811296932" sldId="261"/>
            <ac:picMk id="4" creationId="{943291F1-28EA-495D-A6AF-01F08C878613}"/>
          </ac:picMkLst>
        </pc:picChg>
        <pc:picChg chg="mod ord">
          <ac:chgData name="Julia Ann Jones (2007994)" userId="S::2007994@student.uwtsd.ac.uk::e2ef9372-24ee-49ab-93f7-ade237c6d20c" providerId="AD" clId="Web-{FD14E814-8E37-4C2A-2E01-4A646127A8D5}" dt="2021-10-08T14:34:11.495" v="23"/>
          <ac:picMkLst>
            <pc:docMk/>
            <pc:sldMk cId="3811296932" sldId="261"/>
            <ac:picMk id="5" creationId="{FCA498C0-94F9-4FC2-876D-3854301BFFE3}"/>
          </ac:picMkLst>
        </pc:picChg>
      </pc:sldChg>
      <pc:sldChg chg="new del">
        <pc:chgData name="Julia Ann Jones (2007994)" userId="S::2007994@student.uwtsd.ac.uk::e2ef9372-24ee-49ab-93f7-ade237c6d20c" providerId="AD" clId="Web-{FD14E814-8E37-4C2A-2E01-4A646127A8D5}" dt="2021-10-08T14:23:21.854" v="4"/>
        <pc:sldMkLst>
          <pc:docMk/>
          <pc:sldMk cId="2261549892" sldId="262"/>
        </pc:sldMkLst>
      </pc:sldChg>
    </pc:docChg>
  </pc:docChgLst>
  <pc:docChgLst>
    <pc:chgData name="Julia Ann Jones (2007994)" userId="S::2007994@student.uwtsd.ac.uk::e2ef9372-24ee-49ab-93f7-ade237c6d20c" providerId="AD" clId="Web-{0E566B25-B1C1-E499-5553-8626D816757D}"/>
    <pc:docChg chg="modSld">
      <pc:chgData name="Julia Ann Jones (2007994)" userId="S::2007994@student.uwtsd.ac.uk::e2ef9372-24ee-49ab-93f7-ade237c6d20c" providerId="AD" clId="Web-{0E566B25-B1C1-E499-5553-8626D816757D}" dt="2021-10-08T14:01:32.829" v="72"/>
      <pc:docMkLst>
        <pc:docMk/>
      </pc:docMkLst>
      <pc:sldChg chg="addSp delSp modSp">
        <pc:chgData name="Julia Ann Jones (2007994)" userId="S::2007994@student.uwtsd.ac.uk::e2ef9372-24ee-49ab-93f7-ade237c6d20c" providerId="AD" clId="Web-{0E566B25-B1C1-E499-5553-8626D816757D}" dt="2021-10-08T14:01:32.829" v="72"/>
        <pc:sldMkLst>
          <pc:docMk/>
          <pc:sldMk cId="109857222" sldId="256"/>
        </pc:sldMkLst>
        <pc:spChg chg="mod">
          <ac:chgData name="Julia Ann Jones (2007994)" userId="S::2007994@student.uwtsd.ac.uk::e2ef9372-24ee-49ab-93f7-ade237c6d20c" providerId="AD" clId="Web-{0E566B25-B1C1-E499-5553-8626D816757D}" dt="2021-10-08T14:01:32.829" v="72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ulia Ann Jones (2007994)" userId="S::2007994@student.uwtsd.ac.uk::e2ef9372-24ee-49ab-93f7-ade237c6d20c" providerId="AD" clId="Web-{0E566B25-B1C1-E499-5553-8626D816757D}" dt="2021-10-08T14:01:32.829" v="72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Julia Ann Jones (2007994)" userId="S::2007994@student.uwtsd.ac.uk::e2ef9372-24ee-49ab-93f7-ade237c6d20c" providerId="AD" clId="Web-{0E566B25-B1C1-E499-5553-8626D816757D}" dt="2021-10-08T13:53:04.364" v="18"/>
          <ac:spMkLst>
            <pc:docMk/>
            <pc:sldMk cId="109857222" sldId="256"/>
            <ac:spMk id="6" creationId="{92868400-3EE9-4EF4-9656-161DADE9D6D4}"/>
          </ac:spMkLst>
        </pc:spChg>
        <pc:spChg chg="add del mod">
          <ac:chgData name="Julia Ann Jones (2007994)" userId="S::2007994@student.uwtsd.ac.uk::e2ef9372-24ee-49ab-93f7-ade237c6d20c" providerId="AD" clId="Web-{0E566B25-B1C1-E499-5553-8626D816757D}" dt="2021-10-08T14:00:39.718" v="69"/>
          <ac:spMkLst>
            <pc:docMk/>
            <pc:sldMk cId="109857222" sldId="256"/>
            <ac:spMk id="8" creationId="{5B517891-E62D-4859-8649-01F317A2130D}"/>
          </ac:spMkLst>
        </pc:spChg>
        <pc:spChg chg="del">
          <ac:chgData name="Julia Ann Jones (2007994)" userId="S::2007994@student.uwtsd.ac.uk::e2ef9372-24ee-49ab-93f7-ade237c6d20c" providerId="AD" clId="Web-{0E566B25-B1C1-E499-5553-8626D816757D}" dt="2021-10-08T13:50:23.454" v="13"/>
          <ac:spMkLst>
            <pc:docMk/>
            <pc:sldMk cId="109857222" sldId="256"/>
            <ac:spMk id="9" creationId="{C3B0A228-9EA3-4009-A82E-9402BBC726A0}"/>
          </ac:spMkLst>
        </pc:spChg>
        <pc:spChg chg="del">
          <ac:chgData name="Julia Ann Jones (2007994)" userId="S::2007994@student.uwtsd.ac.uk::e2ef9372-24ee-49ab-93f7-ade237c6d20c" providerId="AD" clId="Web-{0E566B25-B1C1-E499-5553-8626D816757D}" dt="2021-10-08T13:50:23.454" v="13"/>
          <ac:spMkLst>
            <pc:docMk/>
            <pc:sldMk cId="109857222" sldId="256"/>
            <ac:spMk id="11" creationId="{02E0C409-730D-455F-AA8F-0646ABDB1B42}"/>
          </ac:spMkLst>
        </pc:spChg>
        <pc:spChg chg="add del">
          <ac:chgData name="Julia Ann Jones (2007994)" userId="S::2007994@student.uwtsd.ac.uk::e2ef9372-24ee-49ab-93f7-ade237c6d20c" providerId="AD" clId="Web-{0E566B25-B1C1-E499-5553-8626D816757D}" dt="2021-10-08T14:01:32.829" v="72"/>
          <ac:spMkLst>
            <pc:docMk/>
            <pc:sldMk cId="109857222" sldId="256"/>
            <ac:spMk id="16" creationId="{8998F414-7D0A-4BB3-ABF9-D356969FDA82}"/>
          </ac:spMkLst>
        </pc:spChg>
        <pc:spChg chg="add mod">
          <ac:chgData name="Julia Ann Jones (2007994)" userId="S::2007994@student.uwtsd.ac.uk::e2ef9372-24ee-49ab-93f7-ade237c6d20c" providerId="AD" clId="Web-{0E566B25-B1C1-E499-5553-8626D816757D}" dt="2021-10-08T14:01:32.829" v="72"/>
          <ac:spMkLst>
            <pc:docMk/>
            <pc:sldMk cId="109857222" sldId="256"/>
            <ac:spMk id="17" creationId="{46A14D38-6A50-4C42-9616-17C47E1C5452}"/>
          </ac:spMkLst>
        </pc:spChg>
        <pc:spChg chg="add del">
          <ac:chgData name="Julia Ann Jones (2007994)" userId="S::2007994@student.uwtsd.ac.uk::e2ef9372-24ee-49ab-93f7-ade237c6d20c" providerId="AD" clId="Web-{0E566B25-B1C1-E499-5553-8626D816757D}" dt="2021-10-08T14:01:32.829" v="72"/>
          <ac:spMkLst>
            <pc:docMk/>
            <pc:sldMk cId="109857222" sldId="256"/>
            <ac:spMk id="18" creationId="{41DC52BE-B2E5-4356-9FCF-8F0E04E5F1E9}"/>
          </ac:spMkLst>
        </pc:spChg>
        <pc:spChg chg="add del">
          <ac:chgData name="Julia Ann Jones (2007994)" userId="S::2007994@student.uwtsd.ac.uk::e2ef9372-24ee-49ab-93f7-ade237c6d20c" providerId="AD" clId="Web-{0E566B25-B1C1-E499-5553-8626D816757D}" dt="2021-10-08T14:01:32.829" v="72"/>
          <ac:spMkLst>
            <pc:docMk/>
            <pc:sldMk cId="109857222" sldId="256"/>
            <ac:spMk id="20" creationId="{0888D426-68B4-4BA8-96C3-1DCDCE2FA625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4:01:32.829" v="72"/>
          <ac:spMkLst>
            <pc:docMk/>
            <pc:sldMk cId="109857222" sldId="256"/>
            <ac:spMk id="25" creationId="{97663EAE-815D-4A75-A54C-EAFBBE151735}"/>
          </ac:spMkLst>
        </pc:spChg>
        <pc:picChg chg="mod ord">
          <ac:chgData name="Julia Ann Jones (2007994)" userId="S::2007994@student.uwtsd.ac.uk::e2ef9372-24ee-49ab-93f7-ade237c6d20c" providerId="AD" clId="Web-{0E566B25-B1C1-E499-5553-8626D816757D}" dt="2021-10-08T14:01:32.829" v="72"/>
          <ac:picMkLst>
            <pc:docMk/>
            <pc:sldMk cId="109857222" sldId="256"/>
            <ac:picMk id="4" creationId="{21ED6D14-A4B4-4E10-A84D-DA00A8F2D3E6}"/>
          </ac:picMkLst>
        </pc:picChg>
        <pc:picChg chg="add del mod">
          <ac:chgData name="Julia Ann Jones (2007994)" userId="S::2007994@student.uwtsd.ac.uk::e2ef9372-24ee-49ab-93f7-ade237c6d20c" providerId="AD" clId="Web-{0E566B25-B1C1-E499-5553-8626D816757D}" dt="2021-10-08T13:53:04.364" v="19"/>
          <ac:picMkLst>
            <pc:docMk/>
            <pc:sldMk cId="109857222" sldId="256"/>
            <ac:picMk id="5" creationId="{303ED3DF-8839-4F9B-98A3-179DFF564F72}"/>
          </ac:picMkLst>
        </pc:picChg>
        <pc:picChg chg="add del mod">
          <ac:chgData name="Julia Ann Jones (2007994)" userId="S::2007994@student.uwtsd.ac.uk::e2ef9372-24ee-49ab-93f7-ade237c6d20c" providerId="AD" clId="Web-{0E566B25-B1C1-E499-5553-8626D816757D}" dt="2021-10-08T14:00:39.718" v="69"/>
          <ac:picMkLst>
            <pc:docMk/>
            <pc:sldMk cId="109857222" sldId="256"/>
            <ac:picMk id="7" creationId="{7717F086-E30F-484C-97F1-27CCE0681132}"/>
          </ac:picMkLst>
        </pc:picChg>
        <pc:picChg chg="add mod ord">
          <ac:chgData name="Julia Ann Jones (2007994)" userId="S::2007994@student.uwtsd.ac.uk::e2ef9372-24ee-49ab-93f7-ade237c6d20c" providerId="AD" clId="Web-{0E566B25-B1C1-E499-5553-8626D816757D}" dt="2021-10-08T14:01:32.829" v="72"/>
          <ac:picMkLst>
            <pc:docMk/>
            <pc:sldMk cId="109857222" sldId="256"/>
            <ac:picMk id="15" creationId="{30F284A0-C354-4EA8-959B-88971B2FBFD1}"/>
          </ac:picMkLst>
        </pc:picChg>
      </pc:sldChg>
      <pc:sldChg chg="addSp delSp modSp">
        <pc:chgData name="Julia Ann Jones (2007994)" userId="S::2007994@student.uwtsd.ac.uk::e2ef9372-24ee-49ab-93f7-ade237c6d20c" providerId="AD" clId="Web-{0E566B25-B1C1-E499-5553-8626D816757D}" dt="2021-10-08T13:56:14.618" v="39"/>
        <pc:sldMkLst>
          <pc:docMk/>
          <pc:sldMk cId="3007145818" sldId="257"/>
        </pc:sldMkLst>
        <pc:spChg chg="mod">
          <ac:chgData name="Julia Ann Jones (2007994)" userId="S::2007994@student.uwtsd.ac.uk::e2ef9372-24ee-49ab-93f7-ade237c6d20c" providerId="AD" clId="Web-{0E566B25-B1C1-E499-5553-8626D816757D}" dt="2021-10-08T13:56:14.618" v="39"/>
          <ac:spMkLst>
            <pc:docMk/>
            <pc:sldMk cId="3007145818" sldId="257"/>
            <ac:spMk id="2" creationId="{C69F519C-C8C4-43D3-A95C-0B3DEEBC221E}"/>
          </ac:spMkLst>
        </pc:spChg>
        <pc:spChg chg="del">
          <ac:chgData name="Julia Ann Jones (2007994)" userId="S::2007994@student.uwtsd.ac.uk::e2ef9372-24ee-49ab-93f7-ade237c6d20c" providerId="AD" clId="Web-{0E566B25-B1C1-E499-5553-8626D816757D}" dt="2021-10-08T13:56:14.618" v="39"/>
          <ac:spMkLst>
            <pc:docMk/>
            <pc:sldMk cId="3007145818" sldId="257"/>
            <ac:spMk id="9" creationId="{AB20E7A4-EC2C-47C8-BE55-65771E3F2EDA}"/>
          </ac:spMkLst>
        </pc:spChg>
        <pc:spChg chg="del">
          <ac:chgData name="Julia Ann Jones (2007994)" userId="S::2007994@student.uwtsd.ac.uk::e2ef9372-24ee-49ab-93f7-ade237c6d20c" providerId="AD" clId="Web-{0E566B25-B1C1-E499-5553-8626D816757D}" dt="2021-10-08T13:56:14.618" v="39"/>
          <ac:spMkLst>
            <pc:docMk/>
            <pc:sldMk cId="3007145818" sldId="257"/>
            <ac:spMk id="11" creationId="{1CF23DDA-0D09-4FE5-AE88-EBBE5E02467C}"/>
          </ac:spMkLst>
        </pc:spChg>
        <pc:spChg chg="add del mod">
          <ac:chgData name="Julia Ann Jones (2007994)" userId="S::2007994@student.uwtsd.ac.uk::e2ef9372-24ee-49ab-93f7-ade237c6d20c" providerId="AD" clId="Web-{0E566B25-B1C1-E499-5553-8626D816757D}" dt="2021-10-08T13:49:02.155" v="4"/>
          <ac:spMkLst>
            <pc:docMk/>
            <pc:sldMk cId="3007145818" sldId="257"/>
            <ac:spMk id="22" creationId="{C4646972-B072-449D-B998-33D9E512AA99}"/>
          </ac:spMkLst>
        </pc:spChg>
        <pc:spChg chg="add mod">
          <ac:chgData name="Julia Ann Jones (2007994)" userId="S::2007994@student.uwtsd.ac.uk::e2ef9372-24ee-49ab-93f7-ade237c6d20c" providerId="AD" clId="Web-{0E566B25-B1C1-E499-5553-8626D816757D}" dt="2021-10-08T13:56:14.618" v="39"/>
          <ac:spMkLst>
            <pc:docMk/>
            <pc:sldMk cId="3007145818" sldId="257"/>
            <ac:spMk id="32" creationId="{B340862B-6A68-427A-9199-770058D78E7C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3:56:14.618" v="39"/>
          <ac:spMkLst>
            <pc:docMk/>
            <pc:sldMk cId="3007145818" sldId="257"/>
            <ac:spMk id="37" creationId="{327AB4C5-0719-4E35-87CD-199EB59E3EE5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3:56:14.618" v="39"/>
          <ac:spMkLst>
            <pc:docMk/>
            <pc:sldMk cId="3007145818" sldId="257"/>
            <ac:spMk id="39" creationId="{3F51EE1E-6258-4F09-963A-853315C6FBC0}"/>
          </ac:spMkLst>
        </pc:spChg>
        <pc:graphicFrameChg chg="mod ord modGraphic">
          <ac:chgData name="Julia Ann Jones (2007994)" userId="S::2007994@student.uwtsd.ac.uk::e2ef9372-24ee-49ab-93f7-ade237c6d20c" providerId="AD" clId="Web-{0E566B25-B1C1-E499-5553-8626D816757D}" dt="2021-10-08T13:56:14.618" v="39"/>
          <ac:graphicFrameMkLst>
            <pc:docMk/>
            <pc:sldMk cId="3007145818" sldId="257"/>
            <ac:graphicFrameMk id="5" creationId="{4298FF10-7E4F-467D-9007-D2211962FDAC}"/>
          </ac:graphicFrameMkLst>
        </pc:graphicFrameChg>
        <pc:picChg chg="add del mod">
          <ac:chgData name="Julia Ann Jones (2007994)" userId="S::2007994@student.uwtsd.ac.uk::e2ef9372-24ee-49ab-93f7-ade237c6d20c" providerId="AD" clId="Web-{0E566B25-B1C1-E499-5553-8626D816757D}" dt="2021-10-08T13:49:02.155" v="5"/>
          <ac:picMkLst>
            <pc:docMk/>
            <pc:sldMk cId="3007145818" sldId="257"/>
            <ac:picMk id="21" creationId="{2284D6E6-6F96-4BC6-94CF-6908BF9E4924}"/>
          </ac:picMkLst>
        </pc:picChg>
        <pc:picChg chg="add mod">
          <ac:chgData name="Julia Ann Jones (2007994)" userId="S::2007994@student.uwtsd.ac.uk::e2ef9372-24ee-49ab-93f7-ade237c6d20c" providerId="AD" clId="Web-{0E566B25-B1C1-E499-5553-8626D816757D}" dt="2021-10-08T13:56:14.618" v="39"/>
          <ac:picMkLst>
            <pc:docMk/>
            <pc:sldMk cId="3007145818" sldId="257"/>
            <ac:picMk id="31" creationId="{FD3F6028-5036-4257-8A37-1F065C3BEC04}"/>
          </ac:picMkLst>
        </pc:picChg>
        <pc:cxnChg chg="del">
          <ac:chgData name="Julia Ann Jones (2007994)" userId="S::2007994@student.uwtsd.ac.uk::e2ef9372-24ee-49ab-93f7-ade237c6d20c" providerId="AD" clId="Web-{0E566B25-B1C1-E499-5553-8626D816757D}" dt="2021-10-08T13:56:14.618" v="39"/>
          <ac:cxnSpMkLst>
            <pc:docMk/>
            <pc:sldMk cId="3007145818" sldId="257"/>
            <ac:cxnSpMk id="13" creationId="{1766FD2F-248A-4AA1-8078-E26D6E690BB9}"/>
          </ac:cxnSpMkLst>
        </pc:cxnChg>
        <pc:cxnChg chg="add">
          <ac:chgData name="Julia Ann Jones (2007994)" userId="S::2007994@student.uwtsd.ac.uk::e2ef9372-24ee-49ab-93f7-ade237c6d20c" providerId="AD" clId="Web-{0E566B25-B1C1-E499-5553-8626D816757D}" dt="2021-10-08T13:56:14.618" v="39"/>
          <ac:cxnSpMkLst>
            <pc:docMk/>
            <pc:sldMk cId="3007145818" sldId="257"/>
            <ac:cxnSpMk id="41" creationId="{7FA07B03-7E5B-4F33-A494-D72BC5BEB0BF}"/>
          </ac:cxnSpMkLst>
        </pc:cxnChg>
      </pc:sldChg>
      <pc:sldChg chg="addSp delSp modSp mod setBg">
        <pc:chgData name="Julia Ann Jones (2007994)" userId="S::2007994@student.uwtsd.ac.uk::e2ef9372-24ee-49ab-93f7-ade237c6d20c" providerId="AD" clId="Web-{0E566B25-B1C1-E499-5553-8626D816757D}" dt="2021-10-08T13:54:34.819" v="29"/>
        <pc:sldMkLst>
          <pc:docMk/>
          <pc:sldMk cId="419963407" sldId="258"/>
        </pc:sldMkLst>
        <pc:spChg chg="mod">
          <ac:chgData name="Julia Ann Jones (2007994)" userId="S::2007994@student.uwtsd.ac.uk::e2ef9372-24ee-49ab-93f7-ade237c6d20c" providerId="AD" clId="Web-{0E566B25-B1C1-E499-5553-8626D816757D}" dt="2021-10-08T13:54:34.819" v="29"/>
          <ac:spMkLst>
            <pc:docMk/>
            <pc:sldMk cId="419963407" sldId="258"/>
            <ac:spMk id="2" creationId="{9353B062-A896-43C2-B948-3B6C38043762}"/>
          </ac:spMkLst>
        </pc:spChg>
        <pc:spChg chg="mod ord">
          <ac:chgData name="Julia Ann Jones (2007994)" userId="S::2007994@student.uwtsd.ac.uk::e2ef9372-24ee-49ab-93f7-ade237c6d20c" providerId="AD" clId="Web-{0E566B25-B1C1-E499-5553-8626D816757D}" dt="2021-10-08T13:54:34.819" v="29"/>
          <ac:spMkLst>
            <pc:docMk/>
            <pc:sldMk cId="419963407" sldId="258"/>
            <ac:spMk id="3" creationId="{7C57926F-37B6-4872-A9BC-17889E5EAD52}"/>
          </ac:spMkLst>
        </pc:spChg>
        <pc:spChg chg="add mod">
          <ac:chgData name="Julia Ann Jones (2007994)" userId="S::2007994@student.uwtsd.ac.uk::e2ef9372-24ee-49ab-93f7-ade237c6d20c" providerId="AD" clId="Web-{0E566B25-B1C1-E499-5553-8626D816757D}" dt="2021-10-08T13:54:34.819" v="29"/>
          <ac:spMkLst>
            <pc:docMk/>
            <pc:sldMk cId="419963407" sldId="258"/>
            <ac:spMk id="5" creationId="{86D1A6E4-5CA2-4F83-B1DB-8E4A3260D08B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3:54:34.819" v="29"/>
          <ac:spMkLst>
            <pc:docMk/>
            <pc:sldMk cId="419963407" sldId="258"/>
            <ac:spMk id="7" creationId="{685B57F6-59DE-4274-A37C-F47FE4E42EEF}"/>
          </ac:spMkLst>
        </pc:spChg>
        <pc:spChg chg="add del">
          <ac:chgData name="Julia Ann Jones (2007994)" userId="S::2007994@student.uwtsd.ac.uk::e2ef9372-24ee-49ab-93f7-ade237c6d20c" providerId="AD" clId="Web-{0E566B25-B1C1-E499-5553-8626D816757D}" dt="2021-10-08T13:54:34.819" v="28"/>
          <ac:spMkLst>
            <pc:docMk/>
            <pc:sldMk cId="419963407" sldId="258"/>
            <ac:spMk id="10" creationId="{685B57F6-59DE-4274-A37C-F47FE4E42EEF}"/>
          </ac:spMkLst>
        </pc:spChg>
        <pc:spChg chg="add del">
          <ac:chgData name="Julia Ann Jones (2007994)" userId="S::2007994@student.uwtsd.ac.uk::e2ef9372-24ee-49ab-93f7-ade237c6d20c" providerId="AD" clId="Web-{0E566B25-B1C1-E499-5553-8626D816757D}" dt="2021-10-08T13:54:34.819" v="28"/>
          <ac:spMkLst>
            <pc:docMk/>
            <pc:sldMk cId="419963407" sldId="258"/>
            <ac:spMk id="12" creationId="{046353B2-C54A-470C-8F7B-7471894E23BD}"/>
          </ac:spMkLst>
        </pc:spChg>
        <pc:picChg chg="add mod ord">
          <ac:chgData name="Julia Ann Jones (2007994)" userId="S::2007994@student.uwtsd.ac.uk::e2ef9372-24ee-49ab-93f7-ade237c6d20c" providerId="AD" clId="Web-{0E566B25-B1C1-E499-5553-8626D816757D}" dt="2021-10-08T13:54:34.819" v="29"/>
          <ac:picMkLst>
            <pc:docMk/>
            <pc:sldMk cId="419963407" sldId="258"/>
            <ac:picMk id="4" creationId="{C79ACACF-8578-46CA-93F5-AD43DA3C5254}"/>
          </ac:picMkLst>
        </pc:picChg>
        <pc:cxnChg chg="add">
          <ac:chgData name="Julia Ann Jones (2007994)" userId="S::2007994@student.uwtsd.ac.uk::e2ef9372-24ee-49ab-93f7-ade237c6d20c" providerId="AD" clId="Web-{0E566B25-B1C1-E499-5553-8626D816757D}" dt="2021-10-08T13:54:34.819" v="29"/>
          <ac:cxnSpMkLst>
            <pc:docMk/>
            <pc:sldMk cId="419963407" sldId="258"/>
            <ac:cxnSpMk id="8" creationId="{2AD042BA-B482-486E-9E0C-75374069BBBD}"/>
          </ac:cxnSpMkLst>
        </pc:cxnChg>
      </pc:sldChg>
      <pc:sldChg chg="addSp delSp modSp mod setBg">
        <pc:chgData name="Julia Ann Jones (2007994)" userId="S::2007994@student.uwtsd.ac.uk::e2ef9372-24ee-49ab-93f7-ade237c6d20c" providerId="AD" clId="Web-{0E566B25-B1C1-E499-5553-8626D816757D}" dt="2021-10-08T13:55:06.898" v="32"/>
        <pc:sldMkLst>
          <pc:docMk/>
          <pc:sldMk cId="1991107926" sldId="259"/>
        </pc:sldMkLst>
        <pc:spChg chg="mod">
          <ac:chgData name="Julia Ann Jones (2007994)" userId="S::2007994@student.uwtsd.ac.uk::e2ef9372-24ee-49ab-93f7-ade237c6d20c" providerId="AD" clId="Web-{0E566B25-B1C1-E499-5553-8626D816757D}" dt="2021-10-08T13:55:06.898" v="32"/>
          <ac:spMkLst>
            <pc:docMk/>
            <pc:sldMk cId="1991107926" sldId="259"/>
            <ac:spMk id="2" creationId="{AEF949ED-7DF0-4629-820F-214895BF084F}"/>
          </ac:spMkLst>
        </pc:spChg>
        <pc:spChg chg="mod ord">
          <ac:chgData name="Julia Ann Jones (2007994)" userId="S::2007994@student.uwtsd.ac.uk::e2ef9372-24ee-49ab-93f7-ade237c6d20c" providerId="AD" clId="Web-{0E566B25-B1C1-E499-5553-8626D816757D}" dt="2021-10-08T13:55:06.898" v="32"/>
          <ac:spMkLst>
            <pc:docMk/>
            <pc:sldMk cId="1991107926" sldId="259"/>
            <ac:spMk id="3" creationId="{796AF569-4761-4AAF-BC8C-8FE0EA673641}"/>
          </ac:spMkLst>
        </pc:spChg>
        <pc:spChg chg="add mod">
          <ac:chgData name="Julia Ann Jones (2007994)" userId="S::2007994@student.uwtsd.ac.uk::e2ef9372-24ee-49ab-93f7-ade237c6d20c" providerId="AD" clId="Web-{0E566B25-B1C1-E499-5553-8626D816757D}" dt="2021-10-08T13:55:06.898" v="32"/>
          <ac:spMkLst>
            <pc:docMk/>
            <pc:sldMk cId="1991107926" sldId="259"/>
            <ac:spMk id="5" creationId="{2F7FD09C-2794-42F1-A7B7-134D02D63E82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3:55:06.898" v="32"/>
          <ac:spMkLst>
            <pc:docMk/>
            <pc:sldMk cId="1991107926" sldId="259"/>
            <ac:spMk id="7" creationId="{685B57F6-59DE-4274-A37C-F47FE4E42EEF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3:55:06.898" v="32"/>
          <ac:spMkLst>
            <pc:docMk/>
            <pc:sldMk cId="1991107926" sldId="259"/>
            <ac:spMk id="8" creationId="{C8C63406-9171-4282-BAAB-2DDC6831F0E6}"/>
          </ac:spMkLst>
        </pc:spChg>
        <pc:spChg chg="add del">
          <ac:chgData name="Julia Ann Jones (2007994)" userId="S::2007994@student.uwtsd.ac.uk::e2ef9372-24ee-49ab-93f7-ade237c6d20c" providerId="AD" clId="Web-{0E566B25-B1C1-E499-5553-8626D816757D}" dt="2021-10-08T13:55:06.882" v="31"/>
          <ac:spMkLst>
            <pc:docMk/>
            <pc:sldMk cId="1991107926" sldId="259"/>
            <ac:spMk id="10" creationId="{685B57F6-59DE-4274-A37C-F47FE4E42EEF}"/>
          </ac:spMkLst>
        </pc:spChg>
        <pc:picChg chg="add mod ord">
          <ac:chgData name="Julia Ann Jones (2007994)" userId="S::2007994@student.uwtsd.ac.uk::e2ef9372-24ee-49ab-93f7-ade237c6d20c" providerId="AD" clId="Web-{0E566B25-B1C1-E499-5553-8626D816757D}" dt="2021-10-08T13:55:06.898" v="32"/>
          <ac:picMkLst>
            <pc:docMk/>
            <pc:sldMk cId="1991107926" sldId="259"/>
            <ac:picMk id="4" creationId="{0FDF3A60-402D-4B57-B438-C0864E9A387A}"/>
          </ac:picMkLst>
        </pc:picChg>
        <pc:cxnChg chg="add del">
          <ac:chgData name="Julia Ann Jones (2007994)" userId="S::2007994@student.uwtsd.ac.uk::e2ef9372-24ee-49ab-93f7-ade237c6d20c" providerId="AD" clId="Web-{0E566B25-B1C1-E499-5553-8626D816757D}" dt="2021-10-08T13:55:06.882" v="31"/>
          <ac:cxnSpMkLst>
            <pc:docMk/>
            <pc:sldMk cId="1991107926" sldId="259"/>
            <ac:cxnSpMk id="12" creationId="{2AD042BA-B482-486E-9E0C-75374069BBBD}"/>
          </ac:cxnSpMkLst>
        </pc:cxnChg>
      </pc:sldChg>
      <pc:sldChg chg="addSp delSp modSp">
        <pc:chgData name="Julia Ann Jones (2007994)" userId="S::2007994@student.uwtsd.ac.uk::e2ef9372-24ee-49ab-93f7-ade237c6d20c" providerId="AD" clId="Web-{0E566B25-B1C1-E499-5553-8626D816757D}" dt="2021-10-08T14:00:59.078" v="71" actId="1076"/>
        <pc:sldMkLst>
          <pc:docMk/>
          <pc:sldMk cId="2864688298" sldId="260"/>
        </pc:sldMkLst>
        <pc:spChg chg="mod">
          <ac:chgData name="Julia Ann Jones (2007994)" userId="S::2007994@student.uwtsd.ac.uk::e2ef9372-24ee-49ab-93f7-ade237c6d20c" providerId="AD" clId="Web-{0E566B25-B1C1-E499-5553-8626D816757D}" dt="2021-10-08T13:57:55.855" v="47" actId="20577"/>
          <ac:spMkLst>
            <pc:docMk/>
            <pc:sldMk cId="2864688298" sldId="260"/>
            <ac:spMk id="2" creationId="{90734959-2806-47BE-9E87-3D2B7D826B86}"/>
          </ac:spMkLst>
        </pc:spChg>
        <pc:spChg chg="mod">
          <ac:chgData name="Julia Ann Jones (2007994)" userId="S::2007994@student.uwtsd.ac.uk::e2ef9372-24ee-49ab-93f7-ade237c6d20c" providerId="AD" clId="Web-{0E566B25-B1C1-E499-5553-8626D816757D}" dt="2021-10-08T13:58:32.231" v="53" actId="20577"/>
          <ac:spMkLst>
            <pc:docMk/>
            <pc:sldMk cId="2864688298" sldId="260"/>
            <ac:spMk id="3" creationId="{0CF95A13-E860-4B2C-907C-63F41882AA1E}"/>
          </ac:spMkLst>
        </pc:spChg>
        <pc:spChg chg="add del mod">
          <ac:chgData name="Julia Ann Jones (2007994)" userId="S::2007994@student.uwtsd.ac.uk::e2ef9372-24ee-49ab-93f7-ade237c6d20c" providerId="AD" clId="Web-{0E566B25-B1C1-E499-5553-8626D816757D}" dt="2021-10-08T14:00:24.358" v="66"/>
          <ac:spMkLst>
            <pc:docMk/>
            <pc:sldMk cId="2864688298" sldId="260"/>
            <ac:spMk id="5" creationId="{30CF31E6-E2E1-4B6C-841C-75CD7466EF9D}"/>
          </ac:spMkLst>
        </pc:spChg>
        <pc:picChg chg="add del mod">
          <ac:chgData name="Julia Ann Jones (2007994)" userId="S::2007994@student.uwtsd.ac.uk::e2ef9372-24ee-49ab-93f7-ade237c6d20c" providerId="AD" clId="Web-{0E566B25-B1C1-E499-5553-8626D816757D}" dt="2021-10-08T14:00:24.358" v="67"/>
          <ac:picMkLst>
            <pc:docMk/>
            <pc:sldMk cId="2864688298" sldId="260"/>
            <ac:picMk id="4" creationId="{57E22BCC-C9AD-447E-B6DD-949CE7ABAF64}"/>
          </ac:picMkLst>
        </pc:picChg>
        <pc:picChg chg="add mod">
          <ac:chgData name="Julia Ann Jones (2007994)" userId="S::2007994@student.uwtsd.ac.uk::e2ef9372-24ee-49ab-93f7-ade237c6d20c" providerId="AD" clId="Web-{0E566B25-B1C1-E499-5553-8626D816757D}" dt="2021-10-08T14:00:59.078" v="71" actId="1076"/>
          <ac:picMkLst>
            <pc:docMk/>
            <pc:sldMk cId="2864688298" sldId="260"/>
            <ac:picMk id="7" creationId="{18B1F29A-7E95-43A0-B783-27D4B7DDF442}"/>
          </ac:picMkLst>
        </pc:picChg>
      </pc:sldChg>
      <pc:sldChg chg="addSp modSp mod setBg">
        <pc:chgData name="Julia Ann Jones (2007994)" userId="S::2007994@student.uwtsd.ac.uk::e2ef9372-24ee-49ab-93f7-ade237c6d20c" providerId="AD" clId="Web-{0E566B25-B1C1-E499-5553-8626D816757D}" dt="2021-10-08T13:58:55.935" v="61"/>
        <pc:sldMkLst>
          <pc:docMk/>
          <pc:sldMk cId="3811296932" sldId="261"/>
        </pc:sldMkLst>
        <pc:spChg chg="mod">
          <ac:chgData name="Julia Ann Jones (2007994)" userId="S::2007994@student.uwtsd.ac.uk::e2ef9372-24ee-49ab-93f7-ade237c6d20c" providerId="AD" clId="Web-{0E566B25-B1C1-E499-5553-8626D816757D}" dt="2021-10-08T13:58:55.935" v="61"/>
          <ac:spMkLst>
            <pc:docMk/>
            <pc:sldMk cId="3811296932" sldId="261"/>
            <ac:spMk id="2" creationId="{09EC6F44-C442-429B-A633-2887E1C96328}"/>
          </ac:spMkLst>
        </pc:spChg>
        <pc:spChg chg="mod">
          <ac:chgData name="Julia Ann Jones (2007994)" userId="S::2007994@student.uwtsd.ac.uk::e2ef9372-24ee-49ab-93f7-ade237c6d20c" providerId="AD" clId="Web-{0E566B25-B1C1-E499-5553-8626D816757D}" dt="2021-10-08T13:58:55.935" v="61"/>
          <ac:spMkLst>
            <pc:docMk/>
            <pc:sldMk cId="3811296932" sldId="261"/>
            <ac:spMk id="3" creationId="{62139336-83AD-45C8-B1BC-E79CF11287E3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3:58:55.935" v="61"/>
          <ac:spMkLst>
            <pc:docMk/>
            <pc:sldMk cId="3811296932" sldId="261"/>
            <ac:spMk id="9" creationId="{685B57F6-59DE-4274-A37C-F47FE4E42EEF}"/>
          </ac:spMkLst>
        </pc:spChg>
        <pc:spChg chg="add">
          <ac:chgData name="Julia Ann Jones (2007994)" userId="S::2007994@student.uwtsd.ac.uk::e2ef9372-24ee-49ab-93f7-ade237c6d20c" providerId="AD" clId="Web-{0E566B25-B1C1-E499-5553-8626D816757D}" dt="2021-10-08T13:58:55.935" v="61"/>
          <ac:spMkLst>
            <pc:docMk/>
            <pc:sldMk cId="3811296932" sldId="261"/>
            <ac:spMk id="11" creationId="{C8C63406-9171-4282-BAAB-2DDC6831F0E6}"/>
          </ac:spMkLst>
        </pc:spChg>
        <pc:picChg chg="add">
          <ac:chgData name="Julia Ann Jones (2007994)" userId="S::2007994@student.uwtsd.ac.uk::e2ef9372-24ee-49ab-93f7-ade237c6d20c" providerId="AD" clId="Web-{0E566B25-B1C1-E499-5553-8626D816757D}" dt="2021-10-08T13:58:55.935" v="61"/>
          <ac:picMkLst>
            <pc:docMk/>
            <pc:sldMk cId="3811296932" sldId="261"/>
            <ac:picMk id="5" creationId="{FCA498C0-94F9-4FC2-876D-3854301BFFE3}"/>
          </ac:picMkLst>
        </pc:picChg>
      </pc:sldChg>
    </pc:docChg>
  </pc:docChgLst>
  <pc:docChgLst>
    <pc:chgData name="Julia Ann Jones" userId="e2ef9372-24ee-49ab-93f7-ade237c6d20c" providerId="ADAL" clId="{DB03932E-17C6-4D57-9212-2B8D9C0F7D0B}"/>
    <pc:docChg chg="modSld">
      <pc:chgData name="Julia Ann Jones" userId="e2ef9372-24ee-49ab-93f7-ade237c6d20c" providerId="ADAL" clId="{DB03932E-17C6-4D57-9212-2B8D9C0F7D0B}" dt="2021-10-14T22:11:40.606" v="16" actId="255"/>
      <pc:docMkLst>
        <pc:docMk/>
      </pc:docMkLst>
      <pc:sldChg chg="modSp mod">
        <pc:chgData name="Julia Ann Jones" userId="e2ef9372-24ee-49ab-93f7-ade237c6d20c" providerId="ADAL" clId="{DB03932E-17C6-4D57-9212-2B8D9C0F7D0B}" dt="2021-10-14T22:11:40.606" v="16" actId="255"/>
        <pc:sldMkLst>
          <pc:docMk/>
          <pc:sldMk cId="3811296932" sldId="261"/>
        </pc:sldMkLst>
        <pc:spChg chg="mod">
          <ac:chgData name="Julia Ann Jones" userId="e2ef9372-24ee-49ab-93f7-ade237c6d20c" providerId="ADAL" clId="{DB03932E-17C6-4D57-9212-2B8D9C0F7D0B}" dt="2021-10-14T22:11:40.606" v="16" actId="255"/>
          <ac:spMkLst>
            <pc:docMk/>
            <pc:sldMk cId="3811296932" sldId="261"/>
            <ac:spMk id="6" creationId="{DCA6F9AA-8015-444A-9342-827AEBFEC00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E55765-2D61-423A-BAB0-FDC761E7032D}" type="doc">
      <dgm:prSet loTypeId="urn:microsoft.com/office/officeart/2008/layout/LinedList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2D7AC3C-F9A3-494A-9937-069AF6A7B474}">
      <dgm:prSet custT="1"/>
      <dgm:spPr/>
      <dgm:t>
        <a:bodyPr/>
        <a:lstStyle/>
        <a:p>
          <a:r>
            <a:rPr lang="en-GB" sz="2000" dirty="0"/>
            <a:t>In – “Mother Earth”  </a:t>
          </a:r>
          <a:r>
            <a:rPr lang="en-GB" sz="1200" dirty="0"/>
            <a:t>(Ereira, 2012)</a:t>
          </a:r>
          <a:endParaRPr lang="en-US" sz="1200" dirty="0"/>
        </a:p>
      </dgm:t>
    </dgm:pt>
    <dgm:pt modelId="{DB2B4ACA-4904-447B-A7A4-AE3743A369A1}" type="parTrans" cxnId="{77832C3E-0C8E-494F-A927-6BD6B0B91DC8}">
      <dgm:prSet/>
      <dgm:spPr/>
      <dgm:t>
        <a:bodyPr/>
        <a:lstStyle/>
        <a:p>
          <a:endParaRPr lang="en-US"/>
        </a:p>
      </dgm:t>
    </dgm:pt>
    <dgm:pt modelId="{8031E606-EFF0-4CB8-81D8-22B96581A451}" type="sibTrans" cxnId="{77832C3E-0C8E-494F-A927-6BD6B0B91DC8}">
      <dgm:prSet/>
      <dgm:spPr/>
      <dgm:t>
        <a:bodyPr/>
        <a:lstStyle/>
        <a:p>
          <a:endParaRPr lang="en-US"/>
        </a:p>
      </dgm:t>
    </dgm:pt>
    <dgm:pt modelId="{4956CA6B-3FF5-4266-9DBE-78BBCCC84C8E}">
      <dgm:prSet custT="1"/>
      <dgm:spPr/>
      <dgm:t>
        <a:bodyPr/>
        <a:lstStyle/>
        <a:p>
          <a:r>
            <a:rPr lang="en-GB" sz="2000" dirty="0"/>
            <a:t>It is – “Their job to care for the world</a:t>
          </a:r>
          <a:r>
            <a:rPr lang="en-GB" sz="2200" dirty="0"/>
            <a:t>”</a:t>
          </a:r>
          <a:r>
            <a:rPr lang="en-GB" sz="2200" dirty="0">
              <a:latin typeface="Walbaum Display"/>
            </a:rPr>
            <a:t>  </a:t>
          </a:r>
        </a:p>
        <a:p>
          <a:r>
            <a:rPr lang="en-GB" sz="1200" dirty="0">
              <a:latin typeface="Walbaum Display"/>
            </a:rPr>
            <a:t>(Ereira, 2012)</a:t>
          </a:r>
          <a:endParaRPr lang="en-US" sz="1200" dirty="0"/>
        </a:p>
      </dgm:t>
    </dgm:pt>
    <dgm:pt modelId="{19F376BB-68AE-4561-9A82-1F1A39943C8C}" type="parTrans" cxnId="{A44ECF73-D3DE-4AEA-8A7F-3631CFB58D70}">
      <dgm:prSet/>
      <dgm:spPr/>
      <dgm:t>
        <a:bodyPr/>
        <a:lstStyle/>
        <a:p>
          <a:endParaRPr lang="en-US"/>
        </a:p>
      </dgm:t>
    </dgm:pt>
    <dgm:pt modelId="{70D27EB0-A611-4AE4-AA68-6F1031D4BC09}" type="sibTrans" cxnId="{A44ECF73-D3DE-4AEA-8A7F-3631CFB58D70}">
      <dgm:prSet/>
      <dgm:spPr/>
      <dgm:t>
        <a:bodyPr/>
        <a:lstStyle/>
        <a:p>
          <a:endParaRPr lang="en-US"/>
        </a:p>
      </dgm:t>
    </dgm:pt>
    <dgm:pt modelId="{91A95CF6-8A2D-4953-81BB-4B276EE644DC}">
      <dgm:prSet custT="1"/>
      <dgm:spPr/>
      <dgm:t>
        <a:bodyPr/>
        <a:lstStyle/>
        <a:p>
          <a:r>
            <a:rPr lang="en-GB" sz="2200" dirty="0"/>
            <a:t>“</a:t>
          </a:r>
          <a:r>
            <a:rPr lang="en-GB" sz="2000" dirty="0"/>
            <a:t>We are mutilating the World and we need to change or Nature itself will finish us off” </a:t>
          </a:r>
          <a:r>
            <a:rPr lang="en-GB" sz="1200" dirty="0">
              <a:latin typeface="Walbaum Display"/>
            </a:rPr>
            <a:t>(Ereira, 2012)</a:t>
          </a:r>
          <a:endParaRPr lang="en-US" sz="1200" dirty="0"/>
        </a:p>
      </dgm:t>
    </dgm:pt>
    <dgm:pt modelId="{F99950E2-350F-4AE8-B447-F2136150D5F9}" type="parTrans" cxnId="{1DEBCF78-4DBC-4F7D-9CB2-FA070F22DD8B}">
      <dgm:prSet/>
      <dgm:spPr/>
      <dgm:t>
        <a:bodyPr/>
        <a:lstStyle/>
        <a:p>
          <a:endParaRPr lang="en-US"/>
        </a:p>
      </dgm:t>
    </dgm:pt>
    <dgm:pt modelId="{133DA4C4-D374-4F86-AF11-F0285000433F}" type="sibTrans" cxnId="{1DEBCF78-4DBC-4F7D-9CB2-FA070F22DD8B}">
      <dgm:prSet/>
      <dgm:spPr/>
      <dgm:t>
        <a:bodyPr/>
        <a:lstStyle/>
        <a:p>
          <a:endParaRPr lang="en-US"/>
        </a:p>
      </dgm:t>
    </dgm:pt>
    <dgm:pt modelId="{D0A6A2CB-13C1-4646-A6A1-6508D6CE006A}" type="pres">
      <dgm:prSet presAssocID="{4CE55765-2D61-423A-BAB0-FDC761E7032D}" presName="vert0" presStyleCnt="0">
        <dgm:presLayoutVars>
          <dgm:dir/>
          <dgm:animOne val="branch"/>
          <dgm:animLvl val="lvl"/>
        </dgm:presLayoutVars>
      </dgm:prSet>
      <dgm:spPr/>
    </dgm:pt>
    <dgm:pt modelId="{A00DC594-A882-41CF-A3D9-69D1A0672563}" type="pres">
      <dgm:prSet presAssocID="{F2D7AC3C-F9A3-494A-9937-069AF6A7B474}" presName="thickLine" presStyleLbl="alignNode1" presStyleIdx="0" presStyleCnt="3"/>
      <dgm:spPr/>
    </dgm:pt>
    <dgm:pt modelId="{CFE0CBC9-2804-41F4-A24B-FBEFE70B18AD}" type="pres">
      <dgm:prSet presAssocID="{F2D7AC3C-F9A3-494A-9937-069AF6A7B474}" presName="horz1" presStyleCnt="0"/>
      <dgm:spPr/>
    </dgm:pt>
    <dgm:pt modelId="{C8A408CD-4769-413C-87C6-3F9ED6482BB7}" type="pres">
      <dgm:prSet presAssocID="{F2D7AC3C-F9A3-494A-9937-069AF6A7B474}" presName="tx1" presStyleLbl="revTx" presStyleIdx="0" presStyleCnt="3"/>
      <dgm:spPr/>
    </dgm:pt>
    <dgm:pt modelId="{DAF2C282-7E6D-4808-B424-9608DC9EB65D}" type="pres">
      <dgm:prSet presAssocID="{F2D7AC3C-F9A3-494A-9937-069AF6A7B474}" presName="vert1" presStyleCnt="0"/>
      <dgm:spPr/>
    </dgm:pt>
    <dgm:pt modelId="{15CC405F-C9DA-4FC2-99C3-5AE66FA8366F}" type="pres">
      <dgm:prSet presAssocID="{4956CA6B-3FF5-4266-9DBE-78BBCCC84C8E}" presName="thickLine" presStyleLbl="alignNode1" presStyleIdx="1" presStyleCnt="3"/>
      <dgm:spPr/>
    </dgm:pt>
    <dgm:pt modelId="{C164A8B9-5779-4712-BC4B-6B95F556567A}" type="pres">
      <dgm:prSet presAssocID="{4956CA6B-3FF5-4266-9DBE-78BBCCC84C8E}" presName="horz1" presStyleCnt="0"/>
      <dgm:spPr/>
    </dgm:pt>
    <dgm:pt modelId="{E7D5C202-C539-4959-8817-EBFA3BFDA702}" type="pres">
      <dgm:prSet presAssocID="{4956CA6B-3FF5-4266-9DBE-78BBCCC84C8E}" presName="tx1" presStyleLbl="revTx" presStyleIdx="1" presStyleCnt="3"/>
      <dgm:spPr/>
    </dgm:pt>
    <dgm:pt modelId="{FCCCE334-417E-406D-BB9A-6F9032C11CBF}" type="pres">
      <dgm:prSet presAssocID="{4956CA6B-3FF5-4266-9DBE-78BBCCC84C8E}" presName="vert1" presStyleCnt="0"/>
      <dgm:spPr/>
    </dgm:pt>
    <dgm:pt modelId="{63E8821E-CE18-4C13-A5CF-C4A12C739082}" type="pres">
      <dgm:prSet presAssocID="{91A95CF6-8A2D-4953-81BB-4B276EE644DC}" presName="thickLine" presStyleLbl="alignNode1" presStyleIdx="2" presStyleCnt="3"/>
      <dgm:spPr/>
    </dgm:pt>
    <dgm:pt modelId="{02B1D31D-41DD-46AC-B921-A23BB5214821}" type="pres">
      <dgm:prSet presAssocID="{91A95CF6-8A2D-4953-81BB-4B276EE644DC}" presName="horz1" presStyleCnt="0"/>
      <dgm:spPr/>
    </dgm:pt>
    <dgm:pt modelId="{7F860837-07C6-4C63-B79B-40F54236A525}" type="pres">
      <dgm:prSet presAssocID="{91A95CF6-8A2D-4953-81BB-4B276EE644DC}" presName="tx1" presStyleLbl="revTx" presStyleIdx="2" presStyleCnt="3"/>
      <dgm:spPr/>
    </dgm:pt>
    <dgm:pt modelId="{981F4E77-BC44-4776-A757-30C6E29E45A5}" type="pres">
      <dgm:prSet presAssocID="{91A95CF6-8A2D-4953-81BB-4B276EE644DC}" presName="vert1" presStyleCnt="0"/>
      <dgm:spPr/>
    </dgm:pt>
  </dgm:ptLst>
  <dgm:cxnLst>
    <dgm:cxn modelId="{97F3A426-5370-403C-8DBE-739623E8EA7C}" type="presOf" srcId="{4956CA6B-3FF5-4266-9DBE-78BBCCC84C8E}" destId="{E7D5C202-C539-4959-8817-EBFA3BFDA702}" srcOrd="0" destOrd="0" presId="urn:microsoft.com/office/officeart/2008/layout/LinedList"/>
    <dgm:cxn modelId="{77832C3E-0C8E-494F-A927-6BD6B0B91DC8}" srcId="{4CE55765-2D61-423A-BAB0-FDC761E7032D}" destId="{F2D7AC3C-F9A3-494A-9937-069AF6A7B474}" srcOrd="0" destOrd="0" parTransId="{DB2B4ACA-4904-447B-A7A4-AE3743A369A1}" sibTransId="{8031E606-EFF0-4CB8-81D8-22B96581A451}"/>
    <dgm:cxn modelId="{A44ECF73-D3DE-4AEA-8A7F-3631CFB58D70}" srcId="{4CE55765-2D61-423A-BAB0-FDC761E7032D}" destId="{4956CA6B-3FF5-4266-9DBE-78BBCCC84C8E}" srcOrd="1" destOrd="0" parTransId="{19F376BB-68AE-4561-9A82-1F1A39943C8C}" sibTransId="{70D27EB0-A611-4AE4-AA68-6F1031D4BC09}"/>
    <dgm:cxn modelId="{1DEBCF78-4DBC-4F7D-9CB2-FA070F22DD8B}" srcId="{4CE55765-2D61-423A-BAB0-FDC761E7032D}" destId="{91A95CF6-8A2D-4953-81BB-4B276EE644DC}" srcOrd="2" destOrd="0" parTransId="{F99950E2-350F-4AE8-B447-F2136150D5F9}" sibTransId="{133DA4C4-D374-4F86-AF11-F0285000433F}"/>
    <dgm:cxn modelId="{466F6484-3609-4F08-B433-C7153E126CF3}" type="presOf" srcId="{4CE55765-2D61-423A-BAB0-FDC761E7032D}" destId="{D0A6A2CB-13C1-4646-A6A1-6508D6CE006A}" srcOrd="0" destOrd="0" presId="urn:microsoft.com/office/officeart/2008/layout/LinedList"/>
    <dgm:cxn modelId="{EF6CAAEB-98B4-467B-9EDA-787D1D72D941}" type="presOf" srcId="{91A95CF6-8A2D-4953-81BB-4B276EE644DC}" destId="{7F860837-07C6-4C63-B79B-40F54236A525}" srcOrd="0" destOrd="0" presId="urn:microsoft.com/office/officeart/2008/layout/LinedList"/>
    <dgm:cxn modelId="{D962DFFD-E6B9-47E4-9B9A-051DC8982B25}" type="presOf" srcId="{F2D7AC3C-F9A3-494A-9937-069AF6A7B474}" destId="{C8A408CD-4769-413C-87C6-3F9ED6482BB7}" srcOrd="0" destOrd="0" presId="urn:microsoft.com/office/officeart/2008/layout/LinedList"/>
    <dgm:cxn modelId="{34A2D109-21A7-4B5A-924D-B17316E0827E}" type="presParOf" srcId="{D0A6A2CB-13C1-4646-A6A1-6508D6CE006A}" destId="{A00DC594-A882-41CF-A3D9-69D1A0672563}" srcOrd="0" destOrd="0" presId="urn:microsoft.com/office/officeart/2008/layout/LinedList"/>
    <dgm:cxn modelId="{91C92AEE-D7F6-4AB5-BAB3-9877D9ED43CD}" type="presParOf" srcId="{D0A6A2CB-13C1-4646-A6A1-6508D6CE006A}" destId="{CFE0CBC9-2804-41F4-A24B-FBEFE70B18AD}" srcOrd="1" destOrd="0" presId="urn:microsoft.com/office/officeart/2008/layout/LinedList"/>
    <dgm:cxn modelId="{E1C1300C-F427-42E6-B84B-5AE77908E8FE}" type="presParOf" srcId="{CFE0CBC9-2804-41F4-A24B-FBEFE70B18AD}" destId="{C8A408CD-4769-413C-87C6-3F9ED6482BB7}" srcOrd="0" destOrd="0" presId="urn:microsoft.com/office/officeart/2008/layout/LinedList"/>
    <dgm:cxn modelId="{07178239-2053-456C-93F9-3FD7D336FD8C}" type="presParOf" srcId="{CFE0CBC9-2804-41F4-A24B-FBEFE70B18AD}" destId="{DAF2C282-7E6D-4808-B424-9608DC9EB65D}" srcOrd="1" destOrd="0" presId="urn:microsoft.com/office/officeart/2008/layout/LinedList"/>
    <dgm:cxn modelId="{D7B91F9E-857C-44AE-AF49-13FE7875FD6B}" type="presParOf" srcId="{D0A6A2CB-13C1-4646-A6A1-6508D6CE006A}" destId="{15CC405F-C9DA-4FC2-99C3-5AE66FA8366F}" srcOrd="2" destOrd="0" presId="urn:microsoft.com/office/officeart/2008/layout/LinedList"/>
    <dgm:cxn modelId="{FFE154D5-289E-41BA-A321-A6166EA09614}" type="presParOf" srcId="{D0A6A2CB-13C1-4646-A6A1-6508D6CE006A}" destId="{C164A8B9-5779-4712-BC4B-6B95F556567A}" srcOrd="3" destOrd="0" presId="urn:microsoft.com/office/officeart/2008/layout/LinedList"/>
    <dgm:cxn modelId="{E3977489-1EEC-48A8-88FA-E9D01E6A5BA4}" type="presParOf" srcId="{C164A8B9-5779-4712-BC4B-6B95F556567A}" destId="{E7D5C202-C539-4959-8817-EBFA3BFDA702}" srcOrd="0" destOrd="0" presId="urn:microsoft.com/office/officeart/2008/layout/LinedList"/>
    <dgm:cxn modelId="{79522461-D4C2-49C3-9A7D-859A0726C51C}" type="presParOf" srcId="{C164A8B9-5779-4712-BC4B-6B95F556567A}" destId="{FCCCE334-417E-406D-BB9A-6F9032C11CBF}" srcOrd="1" destOrd="0" presId="urn:microsoft.com/office/officeart/2008/layout/LinedList"/>
    <dgm:cxn modelId="{A41FF6CA-707A-4799-81F7-51D91E0558BB}" type="presParOf" srcId="{D0A6A2CB-13C1-4646-A6A1-6508D6CE006A}" destId="{63E8821E-CE18-4C13-A5CF-C4A12C739082}" srcOrd="4" destOrd="0" presId="urn:microsoft.com/office/officeart/2008/layout/LinedList"/>
    <dgm:cxn modelId="{45BFD710-D28E-4B5D-9BCD-16052CEB1FAC}" type="presParOf" srcId="{D0A6A2CB-13C1-4646-A6A1-6508D6CE006A}" destId="{02B1D31D-41DD-46AC-B921-A23BB5214821}" srcOrd="5" destOrd="0" presId="urn:microsoft.com/office/officeart/2008/layout/LinedList"/>
    <dgm:cxn modelId="{C887071C-E781-445D-87DB-E3D208329347}" type="presParOf" srcId="{02B1D31D-41DD-46AC-B921-A23BB5214821}" destId="{7F860837-07C6-4C63-B79B-40F54236A525}" srcOrd="0" destOrd="0" presId="urn:microsoft.com/office/officeart/2008/layout/LinedList"/>
    <dgm:cxn modelId="{A2AEFADB-506E-4706-B36B-45C13BAFAEC3}" type="presParOf" srcId="{02B1D31D-41DD-46AC-B921-A23BB5214821}" destId="{981F4E77-BC44-4776-A757-30C6E29E45A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0DC594-A882-41CF-A3D9-69D1A0672563}">
      <dsp:nvSpPr>
        <dsp:cNvPr id="0" name=""/>
        <dsp:cNvSpPr/>
      </dsp:nvSpPr>
      <dsp:spPr>
        <a:xfrm>
          <a:off x="0" y="1741"/>
          <a:ext cx="49530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408CD-4769-413C-87C6-3F9ED6482BB7}">
      <dsp:nvSpPr>
        <dsp:cNvPr id="0" name=""/>
        <dsp:cNvSpPr/>
      </dsp:nvSpPr>
      <dsp:spPr>
        <a:xfrm>
          <a:off x="0" y="1741"/>
          <a:ext cx="4953000" cy="1187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 – “Mother Earth”  </a:t>
          </a:r>
          <a:r>
            <a:rPr lang="en-GB" sz="1200" kern="1200" dirty="0"/>
            <a:t>(Ereira, 2012)</a:t>
          </a:r>
          <a:endParaRPr lang="en-US" sz="1200" kern="1200" dirty="0"/>
        </a:p>
      </dsp:txBody>
      <dsp:txXfrm>
        <a:off x="0" y="1741"/>
        <a:ext cx="4953000" cy="1187878"/>
      </dsp:txXfrm>
    </dsp:sp>
    <dsp:sp modelId="{15CC405F-C9DA-4FC2-99C3-5AE66FA8366F}">
      <dsp:nvSpPr>
        <dsp:cNvPr id="0" name=""/>
        <dsp:cNvSpPr/>
      </dsp:nvSpPr>
      <dsp:spPr>
        <a:xfrm>
          <a:off x="0" y="1189619"/>
          <a:ext cx="49530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D5C202-C539-4959-8817-EBFA3BFDA702}">
      <dsp:nvSpPr>
        <dsp:cNvPr id="0" name=""/>
        <dsp:cNvSpPr/>
      </dsp:nvSpPr>
      <dsp:spPr>
        <a:xfrm>
          <a:off x="0" y="1189619"/>
          <a:ext cx="4953000" cy="1187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It is – “Their job to care for the world</a:t>
          </a:r>
          <a:r>
            <a:rPr lang="en-GB" sz="2200" kern="1200" dirty="0"/>
            <a:t>”</a:t>
          </a:r>
          <a:r>
            <a:rPr lang="en-GB" sz="2200" kern="1200" dirty="0">
              <a:latin typeface="Walbaum Display"/>
            </a:rPr>
            <a:t> 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Walbaum Display"/>
            </a:rPr>
            <a:t>(Ereira, 2012)</a:t>
          </a:r>
          <a:endParaRPr lang="en-US" sz="1200" kern="1200" dirty="0"/>
        </a:p>
      </dsp:txBody>
      <dsp:txXfrm>
        <a:off x="0" y="1189619"/>
        <a:ext cx="4953000" cy="1187878"/>
      </dsp:txXfrm>
    </dsp:sp>
    <dsp:sp modelId="{63E8821E-CE18-4C13-A5CF-C4A12C739082}">
      <dsp:nvSpPr>
        <dsp:cNvPr id="0" name=""/>
        <dsp:cNvSpPr/>
      </dsp:nvSpPr>
      <dsp:spPr>
        <a:xfrm>
          <a:off x="0" y="2377498"/>
          <a:ext cx="49530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860837-07C6-4C63-B79B-40F54236A525}">
      <dsp:nvSpPr>
        <dsp:cNvPr id="0" name=""/>
        <dsp:cNvSpPr/>
      </dsp:nvSpPr>
      <dsp:spPr>
        <a:xfrm>
          <a:off x="0" y="2377498"/>
          <a:ext cx="4953000" cy="1187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“</a:t>
          </a:r>
          <a:r>
            <a:rPr lang="en-GB" sz="2000" kern="1200" dirty="0"/>
            <a:t>We are mutilating the World and we need to change or Nature itself will finish us off” </a:t>
          </a:r>
          <a:r>
            <a:rPr lang="en-GB" sz="1200" kern="1200" dirty="0">
              <a:latin typeface="Walbaum Display"/>
            </a:rPr>
            <a:t>(Ereira, 2012)</a:t>
          </a:r>
          <a:endParaRPr lang="en-US" sz="1200" kern="1200" dirty="0"/>
        </a:p>
      </dsp:txBody>
      <dsp:txXfrm>
        <a:off x="0" y="2377498"/>
        <a:ext cx="4953000" cy="11878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CD9BE-CD39-4701-ABBC-4293B207FAF5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C24E3-D784-46D4-9D79-C1CD8F30CB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160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‘Kagaba’ - Indigenous tribe - Highest costal mountain range in world – Aztec/Inca peoples – cotton, food, crops, farm cattle.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4C24E3-D784-46D4-9D79-C1CD8F30CB1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83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Spiritual leaders – MAMOS – Knowledge of healing – live in darkness,18, to connect with ALUNA The Governing force of the World. Elder Brothers of Humanity, younger brothers come </a:t>
            </a:r>
            <a:r>
              <a:rPr lang="en-GB"/>
              <a:t>back destroy.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4C24E3-D784-46D4-9D79-C1CD8F30CB1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5567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4C24E3-D784-46D4-9D79-C1CD8F30CB1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886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CD60141-EEBD-4EC1-8E34-0344C16A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18308" y="0"/>
            <a:ext cx="6873692" cy="6858000"/>
          </a:xfrm>
          <a:custGeom>
            <a:avLst/>
            <a:gdLst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0 w 12192000"/>
              <a:gd name="connsiteY6" fmla="*/ 0 h 6858000"/>
              <a:gd name="connsiteX7" fmla="*/ 6700 w 12192000"/>
              <a:gd name="connsiteY7" fmla="*/ 0 h 6858000"/>
              <a:gd name="connsiteX8" fmla="*/ 6700 w 12192000"/>
              <a:gd name="connsiteY8" fmla="*/ 6858000 h 6858000"/>
              <a:gd name="connsiteX9" fmla="*/ 0 w 12192000"/>
              <a:gd name="connsiteY9" fmla="*/ 6858000 h 6858000"/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11328900 w 12192000"/>
              <a:gd name="connsiteY6" fmla="*/ 0 h 6858000"/>
              <a:gd name="connsiteX7" fmla="*/ 0 w 12192000"/>
              <a:gd name="connsiteY7" fmla="*/ 6858000 h 6858000"/>
              <a:gd name="connsiteX8" fmla="*/ 6700 w 12192000"/>
              <a:gd name="connsiteY8" fmla="*/ 0 h 6858000"/>
              <a:gd name="connsiteX9" fmla="*/ 6700 w 12192000"/>
              <a:gd name="connsiteY9" fmla="*/ 6858000 h 6858000"/>
              <a:gd name="connsiteX10" fmla="*/ 0 w 12192000"/>
              <a:gd name="connsiteY10" fmla="*/ 6858000 h 6858000"/>
              <a:gd name="connsiteX0" fmla="*/ 11322200 w 12185300"/>
              <a:gd name="connsiteY0" fmla="*/ 0 h 6858000"/>
              <a:gd name="connsiteX1" fmla="*/ 12185300 w 12185300"/>
              <a:gd name="connsiteY1" fmla="*/ 0 h 6858000"/>
              <a:gd name="connsiteX2" fmla="*/ 12185300 w 12185300"/>
              <a:gd name="connsiteY2" fmla="*/ 6858000 h 6858000"/>
              <a:gd name="connsiteX3" fmla="*/ 5311608 w 12185300"/>
              <a:gd name="connsiteY3" fmla="*/ 6858000 h 6858000"/>
              <a:gd name="connsiteX4" fmla="*/ 11322197 w 12185300"/>
              <a:gd name="connsiteY4" fmla="*/ 4 h 6858000"/>
              <a:gd name="connsiteX5" fmla="*/ 11322198 w 12185300"/>
              <a:gd name="connsiteY5" fmla="*/ 2 h 6858000"/>
              <a:gd name="connsiteX6" fmla="*/ 11322200 w 12185300"/>
              <a:gd name="connsiteY6" fmla="*/ 0 h 6858000"/>
              <a:gd name="connsiteX7" fmla="*/ 0 w 12185300"/>
              <a:gd name="connsiteY7" fmla="*/ 6858000 h 6858000"/>
              <a:gd name="connsiteX8" fmla="*/ 0 w 12185300"/>
              <a:gd name="connsiteY8" fmla="*/ 0 h 6858000"/>
              <a:gd name="connsiteX9" fmla="*/ 0 w 12185300"/>
              <a:gd name="connsiteY9" fmla="*/ 6858000 h 6858000"/>
              <a:gd name="connsiteX0" fmla="*/ 6010592 w 6873692"/>
              <a:gd name="connsiteY0" fmla="*/ 0 h 6858000"/>
              <a:gd name="connsiteX1" fmla="*/ 6873692 w 6873692"/>
              <a:gd name="connsiteY1" fmla="*/ 0 h 6858000"/>
              <a:gd name="connsiteX2" fmla="*/ 6873692 w 6873692"/>
              <a:gd name="connsiteY2" fmla="*/ 6858000 h 6858000"/>
              <a:gd name="connsiteX3" fmla="*/ 0 w 6873692"/>
              <a:gd name="connsiteY3" fmla="*/ 6858000 h 6858000"/>
              <a:gd name="connsiteX4" fmla="*/ 6010589 w 6873692"/>
              <a:gd name="connsiteY4" fmla="*/ 4 h 6858000"/>
              <a:gd name="connsiteX5" fmla="*/ 6010590 w 6873692"/>
              <a:gd name="connsiteY5" fmla="*/ 2 h 6858000"/>
              <a:gd name="connsiteX6" fmla="*/ 6010592 w 687369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FCBBA-905A-4FD1-BFBA-F3EE6DA26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81098"/>
            <a:ext cx="8986580" cy="2832404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8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D287E-F1C8-463F-8429-D1B5B1582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63522"/>
            <a:ext cx="8986580" cy="65031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F44ED-7973-4A99-B2CA-A8962BCE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F96F2-D6BE-49AC-A605-5AE87C3F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7FC50-B13C-4B63-AE64-F71A6EDE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75A547-BCD1-42BE-966E-53CA0AB93165}"/>
              </a:ext>
            </a:extLst>
          </p:cNvPr>
          <p:cNvCxnSpPr>
            <a:cxnSpLocks/>
          </p:cNvCxnSpPr>
          <p:nvPr/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02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D6F3-88F1-4195-8395-57AA096BB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8D06C-EB08-40B3-AFB3-A62F44112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3962F-B413-4C4C-A490-724DDB9E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71813-4E87-4C04-835D-76246010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22BA3-033C-491E-A045-F0052AC1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280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19AD-2EDD-4B4F-9F9E-46A4441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709738"/>
            <a:ext cx="8520952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EE5927-21D5-4EBA-A112-CAD1BD38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4589466"/>
            <a:ext cx="8520952" cy="81326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0D16-9D87-4D76-A5A5-534E24B7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5F387-5AAC-45D0-ABCE-B1CF4BC7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AF6FE-0006-4F40-A7FB-E0FDBADF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392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AADE-587E-4574-B21B-7ABDE5A2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9DA5-4DFB-4211-A58A-FFD842C27A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2339501"/>
            <a:ext cx="4798979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99F26-66AF-4614-91CE-C93A24BAC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020" y="2339501"/>
            <a:ext cx="4798980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F678E-59B5-4DF9-ABCB-506B9CB70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50A53-317B-444A-9BA2-F69CDBF5D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B269A1-B0FB-4C8F-B6AA-0718C92D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250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BBBF-42B2-4A5D-B145-46983A530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33272"/>
            <a:ext cx="9905999" cy="8463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4BE44-5271-4B5D-B649-35E3AF20B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2999" y="2067127"/>
            <a:ext cx="4798980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7891E-0C0A-4688-97DD-C0715E32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2864795"/>
            <a:ext cx="4798978" cy="30253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EAF30-3412-49B0-93D1-596CC2695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018" y="2067127"/>
            <a:ext cx="4798981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07B9B7-F41C-4314-9F0C-BB84547FB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019" y="2864795"/>
            <a:ext cx="4798982" cy="30253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1587F-6AFC-4906-86EB-6B0A86EE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4BE2C5-583B-49BC-9864-B01EEF79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9B236-45F5-4CC6-8D53-A6903A1CC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876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B206-0678-4577-B79F-760526A5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300" y="1322615"/>
            <a:ext cx="8175171" cy="42127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5FCB8-AFD3-4801-BBD6-9548F4CF7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6DACF8-CBC0-416B-B28E-EE18C423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0C7421-FF49-4CE9-87D0-2B4FFE0E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283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19CBFE-15AA-4447-9F9C-D8B0BEB24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B48227-EC1E-4063-9682-891A2DB1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C6A63-C3F4-4563-A542-9A41AC946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217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900C1-FE18-461C-801C-8626C7759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0"/>
            <a:ext cx="3932237" cy="1964986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4CFF3-3406-49E3-9D5A-1BE90FFA5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451" y="987425"/>
            <a:ext cx="542154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D14FF-9082-4BBA-BC7A-F4C5B7859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62464"/>
            <a:ext cx="3932237" cy="2206523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5A2726-EB8E-4DF7-9A1B-F03BD8C71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929BE-611C-4FE6-B0A5-E0FF9DF96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90B32-1D0E-4BCD-8850-59EA235F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989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A1460E-1069-4FCA-B04E-28F77C861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3614" y="987425"/>
            <a:ext cx="55353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38C1E-867B-4FE9-8783-9B1246AEB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57601"/>
            <a:ext cx="3932236" cy="2211388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21568-4870-46F2-9F7E-F410702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3CC65-0E73-45A1-9D4F-3F4559B3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8C58CD-9BC3-431E-A7B4-D596A7F0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8F756-D171-474C-8B1A-C818032F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1"/>
            <a:ext cx="3932236" cy="1959428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650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3BF2-BCE9-47D7-B1C0-1F0E4936B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722E9-C3E4-48AF-996A-495AE659F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9E516-382B-4845-93BF-20C16EE0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96E16-F168-442A-843C-5D490D54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61BEA-A969-437A-BD8B-CB1B709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427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528449-3E11-45FF-BF3A-651867603E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2500" y="870625"/>
            <a:ext cx="2476499" cy="5029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C0EAB0-2DFA-4CBA-86B1-1826EF523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43000" y="870625"/>
            <a:ext cx="7324928" cy="5029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22F89-E1F5-45D7-945A-8A2886C4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7E82-5FB8-4289-AD0C-0BA788E14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A4046-1A2C-41F5-A177-1C3919C2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916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C2F78B-DEE8-4195-A196-DFC51BDADFF9}"/>
              </a:ext>
            </a:extLst>
          </p:cNvPr>
          <p:cNvSpPr/>
          <p:nvPr/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1D79D08-4BE8-4799-BE09-5078DFEE2256}"/>
              </a:ext>
            </a:extLst>
          </p:cNvPr>
          <p:cNvSpPr/>
          <p:nvPr/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5D65A1-16CB-407F-993F-2A6D59BCC0C8}"/>
              </a:ext>
            </a:extLst>
          </p:cNvPr>
          <p:cNvCxnSpPr>
            <a:cxnSpLocks/>
          </p:cNvCxnSpPr>
          <p:nvPr/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A018A2-815D-41B0-A189-FDF7A5E88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1360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FAE63-1276-4C7C-BFF5-F5DF1CDB2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332026"/>
            <a:ext cx="9905999" cy="3567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80268-2D73-487C-843B-51648AE18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8157" y="6356350"/>
            <a:ext cx="3093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10/14/2021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61E6D-D51F-4BD7-B59D-19AF17917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0" y="6356350"/>
            <a:ext cx="39591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701B1-1C93-41C2-AEE1-815DEA51B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23186" y="6356350"/>
            <a:ext cx="625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025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029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://leroywatson4.wordpress.com/page/3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ipedia.org/wiki/Kogi_people" TargetMode="Externa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ryanapperson.com/blog/hiking-to-ciudad-perdida-the-lost-city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s://www.flickr.com/photos/iita-media-library/8598098296/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97663EAE-815D-4A75-A54C-EAFBBE151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0F284A0-C354-4EA8-959B-88971B2FBF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b="32623"/>
          <a:stretch/>
        </p:blipFill>
        <p:spPr>
          <a:xfrm>
            <a:off x="1660225" y="1"/>
            <a:ext cx="7452881" cy="3429000"/>
          </a:xfrm>
          <a:custGeom>
            <a:avLst/>
            <a:gdLst/>
            <a:ahLst/>
            <a:cxnLst/>
            <a:rect l="l" t="t" r="r" b="b"/>
            <a:pathLst>
              <a:path w="7452881" h="3429000">
                <a:moveTo>
                  <a:pt x="3005296" y="0"/>
                </a:moveTo>
                <a:lnTo>
                  <a:pt x="7452881" y="0"/>
                </a:lnTo>
                <a:lnTo>
                  <a:pt x="4447585" y="3429000"/>
                </a:lnTo>
                <a:lnTo>
                  <a:pt x="0" y="3429000"/>
                </a:lnTo>
                <a:close/>
              </a:path>
            </a:pathLst>
          </a:custGeom>
        </p:spPr>
      </p:pic>
      <p:pic>
        <p:nvPicPr>
          <p:cNvPr id="4" name="Picture 3" descr="A jaguar mocking mode">
            <a:extLst>
              <a:ext uri="{FF2B5EF4-FFF2-40B4-BE49-F238E27FC236}">
                <a16:creationId xmlns:a16="http://schemas.microsoft.com/office/drawing/2014/main" id="{21ED6D14-A4B4-4E10-A84D-DA00A8F2D3E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28" r="2" b="14424"/>
          <a:stretch/>
        </p:blipFill>
        <p:spPr>
          <a:xfrm>
            <a:off x="1950" y="3417957"/>
            <a:ext cx="6138991" cy="3440043"/>
          </a:xfrm>
          <a:custGeom>
            <a:avLst/>
            <a:gdLst/>
            <a:ahLst/>
            <a:cxnLst/>
            <a:rect l="l" t="t" r="r" b="b"/>
            <a:pathLst>
              <a:path w="6105861" h="3429000">
                <a:moveTo>
                  <a:pt x="1658276" y="0"/>
                </a:moveTo>
                <a:lnTo>
                  <a:pt x="6105861" y="0"/>
                </a:lnTo>
                <a:lnTo>
                  <a:pt x="3100565" y="3429000"/>
                </a:lnTo>
                <a:lnTo>
                  <a:pt x="882314" y="3429000"/>
                </a:lnTo>
                <a:lnTo>
                  <a:pt x="871230" y="3429000"/>
                </a:lnTo>
                <a:lnTo>
                  <a:pt x="0" y="3429000"/>
                </a:lnTo>
                <a:lnTo>
                  <a:pt x="0" y="1892069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50001" y="2153656"/>
            <a:ext cx="5840049" cy="2815254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cs typeface="Calibri Light"/>
              </a:rPr>
              <a:t>The Kogi </a:t>
            </a:r>
            <a:br>
              <a:rPr lang="en-GB" dirty="0">
                <a:cs typeface="Calibri Light"/>
              </a:rPr>
            </a:br>
            <a:br>
              <a:rPr lang="en-GB" dirty="0">
                <a:cs typeface="Calibri Light"/>
              </a:rPr>
            </a:br>
            <a:r>
              <a:rPr lang="en-GB" dirty="0">
                <a:cs typeface="Calibri Light"/>
              </a:rPr>
              <a:t>“Jaguar”</a:t>
            </a:r>
            <a:r>
              <a:rPr lang="en-GB" sz="1200" dirty="0">
                <a:cs typeface="Calibri Light"/>
              </a:rPr>
              <a:t>(E</a:t>
            </a:r>
            <a:r>
              <a:rPr lang="en-GB" sz="1200" cap="none" dirty="0">
                <a:cs typeface="Calibri Light"/>
              </a:rPr>
              <a:t>reira</a:t>
            </a:r>
            <a:r>
              <a:rPr lang="en-GB" sz="1200" dirty="0">
                <a:cs typeface="Calibri Light"/>
              </a:rPr>
              <a:t>, 2012)</a:t>
            </a:r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30816" y="613747"/>
            <a:ext cx="3363059" cy="1141021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GB" sz="2000" dirty="0">
                <a:cs typeface="Calibri"/>
              </a:rPr>
              <a:t>From:</a:t>
            </a:r>
          </a:p>
          <a:p>
            <a:pPr algn="ctr"/>
            <a:r>
              <a:rPr lang="en-GB" sz="2000" dirty="0">
                <a:cs typeface="Calibri"/>
              </a:rPr>
              <a:t> Sierra Nevada of Santa Marta</a:t>
            </a:r>
          </a:p>
          <a:p>
            <a:pPr algn="ctr"/>
            <a:r>
              <a:rPr lang="en-GB" sz="2000" dirty="0">
                <a:cs typeface="Calibri"/>
              </a:rPr>
              <a:t>Northern Columbia (</a:t>
            </a:r>
            <a:r>
              <a:rPr lang="en-GB" sz="1000" dirty="0">
                <a:cs typeface="Calibri"/>
              </a:rPr>
              <a:t>Godrèche,2013)</a:t>
            </a:r>
            <a:endParaRPr lang="en-GB" sz="1000" dirty="0"/>
          </a:p>
        </p:txBody>
      </p:sp>
      <p:sp>
        <p:nvSpPr>
          <p:cNvPr id="17" name="TextBox 2">
            <a:extLst>
              <a:ext uri="{FF2B5EF4-FFF2-40B4-BE49-F238E27FC236}">
                <a16:creationId xmlns:a16="http://schemas.microsoft.com/office/drawing/2014/main" id="{46A14D38-6A50-4C42-9616-17C47E1C5452}"/>
              </a:ext>
            </a:extLst>
          </p:cNvPr>
          <p:cNvSpPr txBox="1"/>
          <p:nvPr/>
        </p:nvSpPr>
        <p:spPr>
          <a:xfrm>
            <a:off x="9500237" y="6657945"/>
            <a:ext cx="2691763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E517DC-FCDB-4EED-94ED-892F54C52E08}"/>
              </a:ext>
            </a:extLst>
          </p:cNvPr>
          <p:cNvSpPr txBox="1"/>
          <p:nvPr/>
        </p:nvSpPr>
        <p:spPr>
          <a:xfrm>
            <a:off x="5879208" y="6138920"/>
            <a:ext cx="3621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By: Julia Jones October 2021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27AB4C5-0719-4E35-87CD-199EB59E3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3F51EE1E-6258-4F09-963A-853315C6F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 flipV="1">
            <a:off x="1127553" y="-1127553"/>
            <a:ext cx="6858000" cy="9113106"/>
          </a:xfrm>
          <a:custGeom>
            <a:avLst/>
            <a:gdLst>
              <a:gd name="connsiteX0" fmla="*/ 0 w 6858000"/>
              <a:gd name="connsiteY0" fmla="*/ 7143270 h 9113106"/>
              <a:gd name="connsiteX1" fmla="*/ 0 w 6858000"/>
              <a:gd name="connsiteY1" fmla="*/ 6878623 h 9113106"/>
              <a:gd name="connsiteX2" fmla="*/ 1 w 6858000"/>
              <a:gd name="connsiteY2" fmla="*/ 6878623 h 9113106"/>
              <a:gd name="connsiteX3" fmla="*/ 0 w 6858000"/>
              <a:gd name="connsiteY3" fmla="*/ 4319945 h 9113106"/>
              <a:gd name="connsiteX4" fmla="*/ 1 w 6858000"/>
              <a:gd name="connsiteY4" fmla="*/ 4319945 h 9113106"/>
              <a:gd name="connsiteX5" fmla="*/ 1 w 6858000"/>
              <a:gd name="connsiteY5" fmla="*/ 13542 h 9113106"/>
              <a:gd name="connsiteX6" fmla="*/ 0 w 6858000"/>
              <a:gd name="connsiteY6" fmla="*/ 13540 h 9113106"/>
              <a:gd name="connsiteX7" fmla="*/ 0 w 6858000"/>
              <a:gd name="connsiteY7" fmla="*/ 0 h 9113106"/>
              <a:gd name="connsiteX8" fmla="*/ 6858000 w 6858000"/>
              <a:gd name="connsiteY8" fmla="*/ 6010591 h 9113106"/>
              <a:gd name="connsiteX9" fmla="*/ 6858000 w 6858000"/>
              <a:gd name="connsiteY9" fmla="*/ 3794798 h 9113106"/>
              <a:gd name="connsiteX10" fmla="*/ 6858000 w 6858000"/>
              <a:gd name="connsiteY10" fmla="*/ 3794798 h 9113106"/>
              <a:gd name="connsiteX11" fmla="*/ 6858000 w 6858000"/>
              <a:gd name="connsiteY11" fmla="*/ 3837120 h 9113106"/>
              <a:gd name="connsiteX12" fmla="*/ 6858000 w 6858000"/>
              <a:gd name="connsiteY12" fmla="*/ 6838049 h 9113106"/>
              <a:gd name="connsiteX13" fmla="*/ 6858000 w 6858000"/>
              <a:gd name="connsiteY13" fmla="*/ 9113106 h 9113106"/>
              <a:gd name="connsiteX14" fmla="*/ 1 w 6858000"/>
              <a:gd name="connsiteY14" fmla="*/ 9113106 h 9113106"/>
              <a:gd name="connsiteX15" fmla="*/ 1 w 6858000"/>
              <a:gd name="connsiteY15" fmla="*/ 7143270 h 9113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858000" h="9113106">
                <a:moveTo>
                  <a:pt x="0" y="7143270"/>
                </a:moveTo>
                <a:lnTo>
                  <a:pt x="0" y="6878623"/>
                </a:lnTo>
                <a:lnTo>
                  <a:pt x="1" y="6878623"/>
                </a:lnTo>
                <a:lnTo>
                  <a:pt x="0" y="4319945"/>
                </a:lnTo>
                <a:lnTo>
                  <a:pt x="1" y="4319945"/>
                </a:lnTo>
                <a:lnTo>
                  <a:pt x="1" y="13542"/>
                </a:lnTo>
                <a:lnTo>
                  <a:pt x="0" y="13540"/>
                </a:lnTo>
                <a:lnTo>
                  <a:pt x="0" y="0"/>
                </a:lnTo>
                <a:lnTo>
                  <a:pt x="6858000" y="6010591"/>
                </a:lnTo>
                <a:lnTo>
                  <a:pt x="6858000" y="3794798"/>
                </a:lnTo>
                <a:lnTo>
                  <a:pt x="6858000" y="3794798"/>
                </a:lnTo>
                <a:lnTo>
                  <a:pt x="6858000" y="3837120"/>
                </a:lnTo>
                <a:lnTo>
                  <a:pt x="6858000" y="6838049"/>
                </a:lnTo>
                <a:lnTo>
                  <a:pt x="6858000" y="9113106"/>
                </a:lnTo>
                <a:lnTo>
                  <a:pt x="1" y="9113106"/>
                </a:lnTo>
                <a:lnTo>
                  <a:pt x="1" y="714327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9F519C-C8C4-43D3-A95C-0B3DEEBC2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872935"/>
            <a:ext cx="5999018" cy="1360898"/>
          </a:xfrm>
        </p:spPr>
        <p:txBody>
          <a:bodyPr>
            <a:normAutofit/>
          </a:bodyPr>
          <a:lstStyle/>
          <a:p>
            <a:r>
              <a:rPr lang="en-GB" dirty="0"/>
              <a:t>They believe:</a:t>
            </a:r>
          </a:p>
        </p:txBody>
      </p:sp>
      <p:pic>
        <p:nvPicPr>
          <p:cNvPr id="31" name="Picture 31" descr="A picture containing outdoor, grass, person, sky&#10;&#10;Description automatically generated">
            <a:extLst>
              <a:ext uri="{FF2B5EF4-FFF2-40B4-BE49-F238E27FC236}">
                <a16:creationId xmlns:a16="http://schemas.microsoft.com/office/drawing/2014/main" id="{FD3F6028-5036-4257-8A37-1F065C3BEC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669572" y="2501514"/>
            <a:ext cx="3504132" cy="2020951"/>
          </a:xfrm>
          <a:prstGeom prst="rect">
            <a:avLst/>
          </a:prstGeom>
        </p:spPr>
      </p:pic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7FA07B03-7E5B-4F33-A494-D72BC5BEB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98FF10-7E4F-467D-9007-D2211962FD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499308"/>
              </p:ext>
            </p:extLst>
          </p:nvPr>
        </p:nvGraphicFramePr>
        <p:xfrm>
          <a:off x="502479" y="2231384"/>
          <a:ext cx="4953000" cy="3567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B340862B-6A68-427A-9199-770058D78E7C}"/>
              </a:ext>
            </a:extLst>
          </p:cNvPr>
          <p:cNvSpPr txBox="1"/>
          <p:nvPr/>
        </p:nvSpPr>
        <p:spPr>
          <a:xfrm>
            <a:off x="8653285" y="4322409"/>
            <a:ext cx="253146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7145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85B57F6-59DE-4274-A37C-F47FE4E42E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79ACACF-8578-46CA-93F5-AD43DA3C52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1439" b="-1"/>
          <a:stretch/>
        </p:blipFill>
        <p:spPr>
          <a:xfrm>
            <a:off x="3093268" y="10"/>
            <a:ext cx="9098732" cy="6857990"/>
          </a:xfrm>
          <a:custGeom>
            <a:avLst/>
            <a:gdLst/>
            <a:ahLst/>
            <a:cxnLst/>
            <a:rect l="l" t="t" r="r" b="b"/>
            <a:pathLst>
              <a:path w="9098732" h="6858000">
                <a:moveTo>
                  <a:pt x="6010592" y="0"/>
                </a:moveTo>
                <a:lnTo>
                  <a:pt x="8235629" y="4"/>
                </a:lnTo>
                <a:cubicBezTo>
                  <a:pt x="8235629" y="3"/>
                  <a:pt x="8235630" y="3"/>
                  <a:pt x="8235630" y="2"/>
                </a:cubicBezTo>
                <a:lnTo>
                  <a:pt x="9098732" y="0"/>
                </a:lnTo>
                <a:lnTo>
                  <a:pt x="909873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8C63406-9171-4282-BAAB-2DDC6831F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90295" y="-2"/>
            <a:ext cx="8239927" cy="6858000"/>
          </a:xfrm>
          <a:custGeom>
            <a:avLst/>
            <a:gdLst>
              <a:gd name="connsiteX0" fmla="*/ 6010593 w 8239927"/>
              <a:gd name="connsiteY0" fmla="*/ 0 h 6858000"/>
              <a:gd name="connsiteX1" fmla="*/ 8239927 w 8239927"/>
              <a:gd name="connsiteY1" fmla="*/ 0 h 6858000"/>
              <a:gd name="connsiteX2" fmla="*/ 2229335 w 8239927"/>
              <a:gd name="connsiteY2" fmla="*/ 6858000 h 6858000"/>
              <a:gd name="connsiteX3" fmla="*/ 0 w 823992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239927" h="6858000">
                <a:moveTo>
                  <a:pt x="6010593" y="0"/>
                </a:moveTo>
                <a:lnTo>
                  <a:pt x="8239927" y="0"/>
                </a:lnTo>
                <a:lnTo>
                  <a:pt x="222933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53B062-A896-43C2-B948-3B6C38043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721" y="202377"/>
            <a:ext cx="5920740" cy="1360898"/>
          </a:xfrm>
        </p:spPr>
        <p:txBody>
          <a:bodyPr>
            <a:normAutofit/>
          </a:bodyPr>
          <a:lstStyle/>
          <a:p>
            <a:r>
              <a:rPr lang="en-GB" dirty="0"/>
              <a:t>Landscape and Environment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7926F-37B6-4872-A9BC-17889E5EAD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2" y="1765642"/>
            <a:ext cx="4118906" cy="4980597"/>
          </a:xfr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>
              <a:lnSpc>
                <a:spcPct val="110000"/>
              </a:lnSpc>
            </a:pPr>
            <a:r>
              <a:rPr lang="en-GB" sz="3200" dirty="0"/>
              <a:t>How a cycle of digging and building without consideration is depleting their water and food supplies</a:t>
            </a:r>
            <a:r>
              <a:rPr lang="en-GB" sz="1600" dirty="0"/>
              <a:t>. (</a:t>
            </a:r>
            <a:r>
              <a:rPr lang="en-GB" sz="1900" dirty="0"/>
              <a:t>Ereira, 2012)</a:t>
            </a:r>
          </a:p>
          <a:p>
            <a:pPr>
              <a:lnSpc>
                <a:spcPct val="110000"/>
              </a:lnSpc>
            </a:pPr>
            <a:r>
              <a:rPr lang="en-GB" sz="2600" dirty="0"/>
              <a:t>Power plants and water ways  going against the Kogi’s way of giving and receiving to the earth</a:t>
            </a:r>
            <a:r>
              <a:rPr lang="en-GB" sz="1600" dirty="0"/>
              <a:t>. </a:t>
            </a:r>
            <a:r>
              <a:rPr lang="en-GB" sz="1900" dirty="0"/>
              <a:t>(Ereira, 2012)</a:t>
            </a:r>
          </a:p>
          <a:p>
            <a:pPr>
              <a:lnSpc>
                <a:spcPct val="110000"/>
              </a:lnSpc>
            </a:pPr>
            <a:endParaRPr lang="en-GB" sz="1600" dirty="0"/>
          </a:p>
          <a:p>
            <a:pPr>
              <a:lnSpc>
                <a:spcPct val="110000"/>
              </a:lnSpc>
            </a:pPr>
            <a:r>
              <a:rPr lang="en-GB" sz="3200" dirty="0"/>
              <a:t>Their mindful approach being poisoned/drowned out by modern living. </a:t>
            </a:r>
            <a:r>
              <a:rPr lang="en-GB" sz="1900" dirty="0"/>
              <a:t>(Ereira, 2012)</a:t>
            </a:r>
          </a:p>
          <a:p>
            <a:pPr>
              <a:lnSpc>
                <a:spcPct val="110000"/>
              </a:lnSpc>
            </a:pPr>
            <a:endParaRPr lang="en-GB" sz="1600" dirty="0"/>
          </a:p>
          <a:p>
            <a:pPr>
              <a:lnSpc>
                <a:spcPct val="110000"/>
              </a:lnSpc>
            </a:pPr>
            <a:r>
              <a:rPr lang="en-GB" sz="3200" dirty="0"/>
              <a:t>They listen, see and feel the changes in the environment, helpless to stop the cause. </a:t>
            </a:r>
            <a:r>
              <a:rPr lang="en-GB" sz="1900" dirty="0"/>
              <a:t>(Ereira, 2012)</a:t>
            </a:r>
          </a:p>
          <a:p>
            <a:pPr>
              <a:lnSpc>
                <a:spcPct val="110000"/>
              </a:lnSpc>
            </a:pPr>
            <a:endParaRPr lang="en-GB" sz="1600" dirty="0"/>
          </a:p>
          <a:p>
            <a:pPr>
              <a:lnSpc>
                <a:spcPct val="110000"/>
              </a:lnSpc>
            </a:pPr>
            <a:endParaRPr lang="en-GB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D1A6E4-5CA2-4F83-B1DB-8E4A3260D08B}"/>
              </a:ext>
            </a:extLst>
          </p:cNvPr>
          <p:cNvSpPr txBox="1"/>
          <p:nvPr/>
        </p:nvSpPr>
        <p:spPr>
          <a:xfrm>
            <a:off x="9630081" y="6657945"/>
            <a:ext cx="256191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963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85B57F6-59DE-4274-A37C-F47FE4E42E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EC6F44-C442-429B-A633-2887E1C96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192" y="85798"/>
            <a:ext cx="9723120" cy="1360898"/>
          </a:xfrm>
        </p:spPr>
        <p:txBody>
          <a:bodyPr>
            <a:normAutofit/>
          </a:bodyPr>
          <a:lstStyle/>
          <a:p>
            <a:r>
              <a:rPr lang="en-GB" sz="3600" dirty="0">
                <a:ea typeface="+mj-lt"/>
                <a:cs typeface="+mj-lt"/>
              </a:rPr>
              <a:t>How change is effecting the Kogi ?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5" descr="A picture containing outdoor, mountain, nature&#10;&#10;Description automatically generated">
            <a:extLst>
              <a:ext uri="{FF2B5EF4-FFF2-40B4-BE49-F238E27FC236}">
                <a16:creationId xmlns:a16="http://schemas.microsoft.com/office/drawing/2014/main" id="{943291F1-28EA-495D-A6AF-01F08C8786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81" r="2705" b="1"/>
          <a:stretch/>
        </p:blipFill>
        <p:spPr>
          <a:xfrm>
            <a:off x="8280399" y="0"/>
            <a:ext cx="3911603" cy="3429000"/>
          </a:xfrm>
          <a:custGeom>
            <a:avLst/>
            <a:gdLst/>
            <a:ahLst/>
            <a:cxnLst/>
            <a:rect l="l" t="t" r="r" b="b"/>
            <a:pathLst>
              <a:path w="3878931" h="3429000">
                <a:moveTo>
                  <a:pt x="3005297" y="0"/>
                </a:moveTo>
                <a:lnTo>
                  <a:pt x="3878931" y="0"/>
                </a:lnTo>
                <a:lnTo>
                  <a:pt x="3878931" y="3429000"/>
                </a:lnTo>
                <a:lnTo>
                  <a:pt x="2229335" y="3429000"/>
                </a:lnTo>
                <a:lnTo>
                  <a:pt x="2218251" y="3429000"/>
                </a:lnTo>
                <a:lnTo>
                  <a:pt x="0" y="3429000"/>
                </a:lnTo>
                <a:close/>
              </a:path>
            </a:pathLst>
          </a:custGeom>
        </p:spPr>
      </p:pic>
      <p:pic>
        <p:nvPicPr>
          <p:cNvPr id="5" name="Picture 4" descr="Curved stone pathway in a calm lake at sunrise">
            <a:extLst>
              <a:ext uri="{FF2B5EF4-FFF2-40B4-BE49-F238E27FC236}">
                <a16:creationId xmlns:a16="http://schemas.microsoft.com/office/drawing/2014/main" id="{FCA498C0-94F9-4FC2-876D-3854301BFF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711" r="-2" b="12709"/>
          <a:stretch/>
        </p:blipFill>
        <p:spPr>
          <a:xfrm>
            <a:off x="5303860" y="3429000"/>
            <a:ext cx="6888138" cy="3429000"/>
          </a:xfrm>
          <a:custGeom>
            <a:avLst/>
            <a:gdLst/>
            <a:ahLst/>
            <a:cxnLst/>
            <a:rect l="l" t="t" r="r" b="b"/>
            <a:pathLst>
              <a:path w="6888138" h="3429000">
                <a:moveTo>
                  <a:pt x="3005297" y="0"/>
                </a:moveTo>
                <a:lnTo>
                  <a:pt x="6888138" y="0"/>
                </a:lnTo>
                <a:lnTo>
                  <a:pt x="6888138" y="644365"/>
                </a:lnTo>
                <a:lnTo>
                  <a:pt x="4447586" y="3429000"/>
                </a:lnTo>
                <a:lnTo>
                  <a:pt x="2229335" y="3429000"/>
                </a:lnTo>
                <a:lnTo>
                  <a:pt x="2218251" y="3429000"/>
                </a:lnTo>
                <a:lnTo>
                  <a:pt x="0" y="3429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139336-83AD-45C8-B1BC-E79CF1128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801" y="2957293"/>
            <a:ext cx="7780550" cy="1569660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GB" dirty="0">
              <a:ea typeface="+mn-lt"/>
              <a:cs typeface="+mn-lt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A6F9AA-8015-444A-9342-827AEBFEC00F}"/>
              </a:ext>
            </a:extLst>
          </p:cNvPr>
          <p:cNvSpPr txBox="1"/>
          <p:nvPr/>
        </p:nvSpPr>
        <p:spPr>
          <a:xfrm>
            <a:off x="345250" y="1166133"/>
            <a:ext cx="7408489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GB" sz="2000" dirty="0">
                <a:cs typeface="Arial"/>
              </a:rPr>
              <a:t>Their cycle is being broken and their lines crossed.</a:t>
            </a:r>
            <a:r>
              <a:rPr lang="en-US" sz="2000" dirty="0">
                <a:cs typeface="Arial"/>
              </a:rPr>
              <a:t>​</a:t>
            </a:r>
          </a:p>
          <a:p>
            <a:pPr>
              <a:buChar char="•"/>
            </a:pPr>
            <a:endParaRPr lang="en-GB" sz="2000" dirty="0">
              <a:cs typeface="Arial"/>
            </a:endParaRPr>
          </a:p>
          <a:p>
            <a:pPr>
              <a:buChar char="•"/>
            </a:pPr>
            <a:r>
              <a:rPr lang="en-GB" sz="2000" dirty="0">
                <a:cs typeface="Arial"/>
              </a:rPr>
              <a:t> They are being bruised alongside their Mother Earth.</a:t>
            </a:r>
          </a:p>
          <a:p>
            <a:pPr>
              <a:buChar char="•"/>
            </a:pPr>
            <a:endParaRPr lang="en-GB" sz="2000" dirty="0">
              <a:cs typeface="Arial"/>
            </a:endParaRPr>
          </a:p>
          <a:p>
            <a:pPr>
              <a:buChar char="•"/>
            </a:pPr>
            <a:r>
              <a:rPr lang="en-GB" sz="2000" dirty="0">
                <a:cs typeface="Arial"/>
              </a:rPr>
              <a:t>Tourism, logging, mining, road, building, drug dealers, guerrillas and looters to contend with </a:t>
            </a:r>
            <a:r>
              <a:rPr lang="en-GB" sz="1000" dirty="0">
                <a:cs typeface="Arial"/>
              </a:rPr>
              <a:t>(Godrèche , 2013)(</a:t>
            </a:r>
            <a:r>
              <a:rPr lang="en-GB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Reddy, 2013)</a:t>
            </a:r>
            <a:endParaRPr lang="en-GB" sz="1000" dirty="0"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CE618C-485B-413F-8BB4-F36DED4112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1772"/>
          <a:stretch/>
        </p:blipFill>
        <p:spPr>
          <a:xfrm>
            <a:off x="7642626" y="3429000"/>
            <a:ext cx="4549373" cy="3429000"/>
          </a:xfrm>
          <a:custGeom>
            <a:avLst/>
            <a:gdLst/>
            <a:ahLst/>
            <a:cxnLst/>
            <a:rect l="l" t="t" r="r" b="b"/>
            <a:pathLst>
              <a:path w="9098732" h="6858000">
                <a:moveTo>
                  <a:pt x="6010592" y="0"/>
                </a:moveTo>
                <a:lnTo>
                  <a:pt x="8235629" y="4"/>
                </a:lnTo>
                <a:cubicBezTo>
                  <a:pt x="8235629" y="3"/>
                  <a:pt x="8235630" y="3"/>
                  <a:pt x="8235630" y="2"/>
                </a:cubicBezTo>
                <a:lnTo>
                  <a:pt x="9098732" y="0"/>
                </a:lnTo>
                <a:lnTo>
                  <a:pt x="909873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close/>
              </a:path>
            </a:pathLst>
          </a:custGeom>
        </p:spPr>
      </p:pic>
      <p:sp>
        <p:nvSpPr>
          <p:cNvPr id="9" name="TextBox 2">
            <a:extLst>
              <a:ext uri="{FF2B5EF4-FFF2-40B4-BE49-F238E27FC236}">
                <a16:creationId xmlns:a16="http://schemas.microsoft.com/office/drawing/2014/main" id="{215ACC2E-C7AB-49E4-B4CF-AFD250CDD6CC}"/>
              </a:ext>
            </a:extLst>
          </p:cNvPr>
          <p:cNvSpPr txBox="1"/>
          <p:nvPr/>
        </p:nvSpPr>
        <p:spPr>
          <a:xfrm>
            <a:off x="10728959" y="6550223"/>
            <a:ext cx="1463039" cy="307777"/>
          </a:xfrm>
          <a:prstGeom prst="rect">
            <a:avLst/>
          </a:prstGeom>
          <a:solidFill>
            <a:srgbClr val="000000"/>
          </a:solidFill>
        </p:spPr>
        <p:txBody>
          <a:bodyPr wrap="square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948068-35AE-40CB-8860-7A41FF2A4D79}"/>
              </a:ext>
            </a:extLst>
          </p:cNvPr>
          <p:cNvSpPr txBox="1"/>
          <p:nvPr/>
        </p:nvSpPr>
        <p:spPr>
          <a:xfrm>
            <a:off x="159799" y="3485534"/>
            <a:ext cx="6194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Conclusion.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30998F-9C4A-4EAF-A1F8-273E4C8CD41C}"/>
              </a:ext>
            </a:extLst>
          </p:cNvPr>
          <p:cNvSpPr txBox="1"/>
          <p:nvPr/>
        </p:nvSpPr>
        <p:spPr>
          <a:xfrm>
            <a:off x="502350" y="4013775"/>
            <a:ext cx="609600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1800" b="1" u="none" strike="noStrike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environment is being affected by people changing the landscape which in turn affects the environment - naturally designed to work together. </a:t>
            </a:r>
          </a:p>
        </p:txBody>
      </p:sp>
    </p:spTree>
    <p:extLst>
      <p:ext uri="{BB962C8B-B14F-4D97-AF65-F5344CB8AC3E}">
        <p14:creationId xmlns:p14="http://schemas.microsoft.com/office/powerpoint/2010/main" val="381129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34959-2806-47BE-9E87-3D2B7D826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88" y="5350"/>
            <a:ext cx="7810169" cy="136089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cap="all" spc="300" dirty="0"/>
              <a:t>Reference List</a:t>
            </a:r>
            <a:br>
              <a:rPr lang="en-US" kern="1200" cap="all" spc="3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kern="1200" cap="all" spc="3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7D0595-1E20-48C7-8390-48A249EF728C}"/>
              </a:ext>
            </a:extLst>
          </p:cNvPr>
          <p:cNvSpPr txBox="1"/>
          <p:nvPr/>
        </p:nvSpPr>
        <p:spPr>
          <a:xfrm>
            <a:off x="749974" y="1211657"/>
            <a:ext cx="10847138" cy="443468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300" dirty="0">
                <a:effectLst/>
              </a:rPr>
              <a:t> </a:t>
            </a:r>
            <a:endParaRPr lang="en-US" sz="17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17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Aluna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,’ ‘A Journey to Save the World’.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2012. Directed By 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Alan Ereira. Sun Stone films. </a:t>
            </a: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17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Heart of the World: ‘The Elder Brothers Warning’. 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1990. Directed by Alan Ereira. </a:t>
            </a:r>
            <a:r>
              <a:rPr lang="en-US" sz="17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</a:t>
            </a:r>
            <a:endParaRPr lang="en-US" sz="17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Godrèche, D. 2013. “</a:t>
            </a:r>
            <a:r>
              <a:rPr lang="en-US" sz="17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Kogi Fight to preserve their Ancient Wisdom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700" i="1" dirty="0">
                <a:latin typeface="Arial" panose="020B0604020202020204" pitchFamily="34" charset="0"/>
                <a:cs typeface="Arial" panose="020B0604020202020204" pitchFamily="34" charset="0"/>
              </a:rPr>
              <a:t>Indian Country Today. 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Online article].Available at: https://indiancountrytoday.com/archive/the-kogi-fight-to-preserve-their-ancient-wisdom (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Accessed: </a:t>
            </a:r>
            <a:r>
              <a:rPr lang="en-GB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8-09-2021)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10000"/>
              </a:lnSpc>
              <a:spcAft>
                <a:spcPts val="600"/>
              </a:spcAft>
            </a:pPr>
            <a:endParaRPr lang="en-US" sz="17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GB" sz="17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Reddy, J. 2013. </a:t>
            </a:r>
            <a:r>
              <a:rPr lang="en-GB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en-GB" sz="17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Colombia's Kogi people can teach us about the environment’, Health and </a:t>
            </a:r>
            <a:r>
              <a:rPr lang="en-GB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GB" sz="17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ellbeing. </a:t>
            </a:r>
            <a:r>
              <a:rPr lang="en-GB" sz="1700" i="1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Guardian</a:t>
            </a:r>
            <a:r>
              <a:rPr lang="en-GB" sz="17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(29</a:t>
            </a:r>
            <a:r>
              <a:rPr lang="en-GB" sz="1700" strike="noStrike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17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October). 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Online article].</a:t>
            </a: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7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at: 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https://www.theguardian.com/sustainable-business/colombia-kogi-environment-destruction </a:t>
            </a:r>
            <a:r>
              <a:rPr lang="en-GB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17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Accessed : 08-09-2021)</a:t>
            </a:r>
          </a:p>
          <a:p>
            <a:pPr algn="just"/>
            <a:endParaRPr lang="en-GB" sz="17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700" u="none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Uribe, C.A., 1990. </a:t>
            </a:r>
            <a:r>
              <a:rPr lang="en-GB" sz="1700" i="1" u="none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We, the elder brothers: continuity and change among the Kaggaba of the Sierra Nevada de Santa Marta, Colombia </a:t>
            </a:r>
            <a:r>
              <a:rPr lang="en-GB" sz="1700" u="none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(Doctoral dissertation, University of Pittsburgh).</a:t>
            </a:r>
          </a:p>
          <a:p>
            <a:endParaRPr lang="en-GB" sz="17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191810"/>
      </p:ext>
    </p:extLst>
  </p:cSld>
  <p:clrMapOvr>
    <a:masterClrMapping/>
  </p:clrMapOvr>
</p:sld>
</file>

<file path=ppt/theme/theme1.xml><?xml version="1.0" encoding="utf-8"?>
<a:theme xmlns:a="http://schemas.openxmlformats.org/drawingml/2006/main" name="RegattaVTI">
  <a:themeElements>
    <a:clrScheme name="AnalogousFromRegularSeedRightStep">
      <a:dk1>
        <a:srgbClr val="000000"/>
      </a:dk1>
      <a:lt1>
        <a:srgbClr val="FFFFFF"/>
      </a:lt1>
      <a:dk2>
        <a:srgbClr val="2F3920"/>
      </a:dk2>
      <a:lt2>
        <a:srgbClr val="E2E7E8"/>
      </a:lt2>
      <a:accent1>
        <a:srgbClr val="C3664D"/>
      </a:accent1>
      <a:accent2>
        <a:srgbClr val="B1863B"/>
      </a:accent2>
      <a:accent3>
        <a:srgbClr val="A3A942"/>
      </a:accent3>
      <a:accent4>
        <a:srgbClr val="7AB13B"/>
      </a:accent4>
      <a:accent5>
        <a:srgbClr val="55B848"/>
      </a:accent5>
      <a:accent6>
        <a:srgbClr val="3BB15E"/>
      </a:accent6>
      <a:hlink>
        <a:srgbClr val="378DA5"/>
      </a:hlink>
      <a:folHlink>
        <a:srgbClr val="7F7F7F"/>
      </a:folHlink>
    </a:clrScheme>
    <a:fontScheme name="Walbaum Display">
      <a:majorFont>
        <a:latin typeface="Walbaum Display"/>
        <a:ea typeface=""/>
        <a:cs typeface=""/>
      </a:majorFont>
      <a:minorFont>
        <a:latin typeface="Walbaum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gattaVTI" id="{FFC3BCE5-6357-41D1-8E67-3F85B69D7E86}" vid="{893A6374-FE17-48E5-8B62-678C1B11AA1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278</TotalTime>
  <Words>549</Words>
  <Application>Microsoft Office PowerPoint</Application>
  <PresentationFormat>Widescreen</PresentationFormat>
  <Paragraphs>46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Walbaum Display</vt:lpstr>
      <vt:lpstr>RegattaVTI</vt:lpstr>
      <vt:lpstr>The Kogi   “Jaguar”(Ereira, 2012)</vt:lpstr>
      <vt:lpstr>They believe:</vt:lpstr>
      <vt:lpstr>Landscape and Environment</vt:lpstr>
      <vt:lpstr>How change is effecting the Kogi ? </vt:lpstr>
      <vt:lpstr>Reference List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Julia Ann Jones</cp:lastModifiedBy>
  <cp:revision>20</cp:revision>
  <dcterms:created xsi:type="dcterms:W3CDTF">2021-10-08T01:32:01Z</dcterms:created>
  <dcterms:modified xsi:type="dcterms:W3CDTF">2021-10-14T22:11:47Z</dcterms:modified>
</cp:coreProperties>
</file>