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notesSlides/notesSlide1.xml" ContentType="application/vnd.openxmlformats-officedocument.presentationml.notesSl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21"/>
  </p:notesMasterIdLst>
  <p:sldIdLst>
    <p:sldId id="256" r:id="rId2"/>
    <p:sldId id="257" r:id="rId3"/>
    <p:sldId id="258" r:id="rId4"/>
    <p:sldId id="269" r:id="rId5"/>
    <p:sldId id="271" r:id="rId6"/>
    <p:sldId id="270" r:id="rId7"/>
    <p:sldId id="259" r:id="rId8"/>
    <p:sldId id="260" r:id="rId9"/>
    <p:sldId id="272" r:id="rId10"/>
    <p:sldId id="273" r:id="rId11"/>
    <p:sldId id="261" r:id="rId12"/>
    <p:sldId id="262" r:id="rId13"/>
    <p:sldId id="263" r:id="rId14"/>
    <p:sldId id="264" r:id="rId15"/>
    <p:sldId id="265" r:id="rId16"/>
    <p:sldId id="266" r:id="rId17"/>
    <p:sldId id="275" r:id="rId18"/>
    <p:sldId id="276"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56AC1-FA37-4BC3-8992-DA90FDFE4254}" v="85" dt="2022-07-16T17:52:11.7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949" autoAdjust="0"/>
    <p:restoredTop sz="93447" autoAdjust="0"/>
  </p:normalViewPr>
  <p:slideViewPr>
    <p:cSldViewPr snapToGrid="0">
      <p:cViewPr varScale="1">
        <p:scale>
          <a:sx n="56" d="100"/>
          <a:sy n="56" d="100"/>
        </p:scale>
        <p:origin x="1304" y="4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Onyemauwa" userId="c5d7962ed400c2e3" providerId="LiveId" clId="{00556AC1-FA37-4BC3-8992-DA90FDFE4254}"/>
    <pc:docChg chg="undo redo custSel addSld delSld modSld sldOrd addMainMaster delMainMaster">
      <pc:chgData name="Alex Onyemauwa" userId="c5d7962ed400c2e3" providerId="LiveId" clId="{00556AC1-FA37-4BC3-8992-DA90FDFE4254}" dt="2022-07-16T18:24:12.721" v="6556" actId="207"/>
      <pc:docMkLst>
        <pc:docMk/>
      </pc:docMkLst>
      <pc:sldChg chg="addSp delSp modSp mod setBg modClrScheme chgLayout">
        <pc:chgData name="Alex Onyemauwa" userId="c5d7962ed400c2e3" providerId="LiveId" clId="{00556AC1-FA37-4BC3-8992-DA90FDFE4254}" dt="2022-07-15T15:30:11.739" v="2575" actId="2710"/>
        <pc:sldMkLst>
          <pc:docMk/>
          <pc:sldMk cId="1479478716" sldId="256"/>
        </pc:sldMkLst>
        <pc:spChg chg="mod">
          <ac:chgData name="Alex Onyemauwa" userId="c5d7962ed400c2e3" providerId="LiveId" clId="{00556AC1-FA37-4BC3-8992-DA90FDFE4254}" dt="2022-07-11T13:14:22.822" v="330" actId="207"/>
          <ac:spMkLst>
            <pc:docMk/>
            <pc:sldMk cId="1479478716" sldId="256"/>
            <ac:spMk id="2" creationId="{546994DC-9516-CD2B-B784-43E9A1A37D3C}"/>
          </ac:spMkLst>
        </pc:spChg>
        <pc:spChg chg="del mod">
          <ac:chgData name="Alex Onyemauwa" userId="c5d7962ed400c2e3" providerId="LiveId" clId="{00556AC1-FA37-4BC3-8992-DA90FDFE4254}" dt="2022-07-11T13:02:00.551" v="123" actId="21"/>
          <ac:spMkLst>
            <pc:docMk/>
            <pc:sldMk cId="1479478716" sldId="256"/>
            <ac:spMk id="3" creationId="{DC6DA818-8F77-356E-52D2-8B7B036B9357}"/>
          </ac:spMkLst>
        </pc:spChg>
        <pc:spChg chg="add del mod">
          <ac:chgData name="Alex Onyemauwa" userId="c5d7962ed400c2e3" providerId="LiveId" clId="{00556AC1-FA37-4BC3-8992-DA90FDFE4254}" dt="2022-07-11T13:02:04.820" v="124" actId="21"/>
          <ac:spMkLst>
            <pc:docMk/>
            <pc:sldMk cId="1479478716" sldId="256"/>
            <ac:spMk id="6" creationId="{628012AE-88EC-2CB6-085E-E00670AFD171}"/>
          </ac:spMkLst>
        </pc:spChg>
        <pc:spChg chg="add mod">
          <ac:chgData name="Alex Onyemauwa" userId="c5d7962ed400c2e3" providerId="LiveId" clId="{00556AC1-FA37-4BC3-8992-DA90FDFE4254}" dt="2022-07-15T15:30:11.739" v="2575" actId="2710"/>
          <ac:spMkLst>
            <pc:docMk/>
            <pc:sldMk cId="1479478716" sldId="256"/>
            <ac:spMk id="7" creationId="{10419A99-634D-E462-0F0B-B01434DA90F6}"/>
          </ac:spMkLst>
        </pc:spChg>
        <pc:spChg chg="add del">
          <ac:chgData name="Alex Onyemauwa" userId="c5d7962ed400c2e3" providerId="LiveId" clId="{00556AC1-FA37-4BC3-8992-DA90FDFE4254}" dt="2022-07-11T13:08:12.412" v="289" actId="26606"/>
          <ac:spMkLst>
            <pc:docMk/>
            <pc:sldMk cId="1479478716" sldId="256"/>
            <ac:spMk id="9" creationId="{E20BB609-EF92-42DB-836C-0699A590B5CF}"/>
          </ac:spMkLst>
        </pc:spChg>
        <pc:spChg chg="add del">
          <ac:chgData name="Alex Onyemauwa" userId="c5d7962ed400c2e3" providerId="LiveId" clId="{00556AC1-FA37-4BC3-8992-DA90FDFE4254}" dt="2022-07-11T13:08:12.412" v="289" actId="26606"/>
          <ac:spMkLst>
            <pc:docMk/>
            <pc:sldMk cId="1479478716" sldId="256"/>
            <ac:spMk id="11" creationId="{8BEC44CD-E290-4D60-A056-5BA05B182AC3}"/>
          </ac:spMkLst>
        </pc:spChg>
        <pc:spChg chg="add del">
          <ac:chgData name="Alex Onyemauwa" userId="c5d7962ed400c2e3" providerId="LiveId" clId="{00556AC1-FA37-4BC3-8992-DA90FDFE4254}" dt="2022-07-11T13:08:12.412" v="289" actId="26606"/>
          <ac:spMkLst>
            <pc:docMk/>
            <pc:sldMk cId="1479478716" sldId="256"/>
            <ac:spMk id="13" creationId="{B2C335F7-F61C-4EB4-80F2-4B1438FE66BB}"/>
          </ac:spMkLst>
        </pc:spChg>
        <pc:spChg chg="add del">
          <ac:chgData name="Alex Onyemauwa" userId="c5d7962ed400c2e3" providerId="LiveId" clId="{00556AC1-FA37-4BC3-8992-DA90FDFE4254}" dt="2022-07-11T13:08:12.412" v="289" actId="26606"/>
          <ac:spMkLst>
            <pc:docMk/>
            <pc:sldMk cId="1479478716" sldId="256"/>
            <ac:spMk id="15" creationId="{F1189494-2B67-46D2-93D6-A122A09BF6B2}"/>
          </ac:spMkLst>
        </pc:spChg>
        <pc:spChg chg="add del">
          <ac:chgData name="Alex Onyemauwa" userId="c5d7962ed400c2e3" providerId="LiveId" clId="{00556AC1-FA37-4BC3-8992-DA90FDFE4254}" dt="2022-07-11T13:09:02.671" v="294" actId="26606"/>
          <ac:spMkLst>
            <pc:docMk/>
            <pc:sldMk cId="1479478716" sldId="256"/>
            <ac:spMk id="20" creationId="{BD4C0BBB-0042-4603-A226-6117F3FD5B3C}"/>
          </ac:spMkLst>
        </pc:spChg>
        <pc:spChg chg="add del">
          <ac:chgData name="Alex Onyemauwa" userId="c5d7962ed400c2e3" providerId="LiveId" clId="{00556AC1-FA37-4BC3-8992-DA90FDFE4254}" dt="2022-07-11T13:09:02.671" v="294" actId="26606"/>
          <ac:spMkLst>
            <pc:docMk/>
            <pc:sldMk cId="1479478716" sldId="256"/>
            <ac:spMk id="22" creationId="{EC44F520-2598-460E-9F91-B02F60830CA2}"/>
          </ac:spMkLst>
        </pc:spChg>
        <pc:spChg chg="add del">
          <ac:chgData name="Alex Onyemauwa" userId="c5d7962ed400c2e3" providerId="LiveId" clId="{00556AC1-FA37-4BC3-8992-DA90FDFE4254}" dt="2022-07-11T13:09:02.671" v="294" actId="26606"/>
          <ac:spMkLst>
            <pc:docMk/>
            <pc:sldMk cId="1479478716" sldId="256"/>
            <ac:spMk id="24" creationId="{11D6A2A3-F101-46F7-8B6F-1C699CAFE9AD}"/>
          </ac:spMkLst>
        </pc:spChg>
        <pc:spChg chg="add del">
          <ac:chgData name="Alex Onyemauwa" userId="c5d7962ed400c2e3" providerId="LiveId" clId="{00556AC1-FA37-4BC3-8992-DA90FDFE4254}" dt="2022-07-11T13:09:02.671" v="294" actId="26606"/>
          <ac:spMkLst>
            <pc:docMk/>
            <pc:sldMk cId="1479478716" sldId="256"/>
            <ac:spMk id="26" creationId="{529E760E-527D-4053-A309-F2BDE12501CD}"/>
          </ac:spMkLst>
        </pc:spChg>
        <pc:spChg chg="add del">
          <ac:chgData name="Alex Onyemauwa" userId="c5d7962ed400c2e3" providerId="LiveId" clId="{00556AC1-FA37-4BC3-8992-DA90FDFE4254}" dt="2022-07-11T13:09:02.671" v="294" actId="26606"/>
          <ac:spMkLst>
            <pc:docMk/>
            <pc:sldMk cId="1479478716" sldId="256"/>
            <ac:spMk id="28" creationId="{4153D448-4ED1-429A-A28C-8316DE7CAF7E}"/>
          </ac:spMkLst>
        </pc:spChg>
        <pc:spChg chg="add">
          <ac:chgData name="Alex Onyemauwa" userId="c5d7962ed400c2e3" providerId="LiveId" clId="{00556AC1-FA37-4BC3-8992-DA90FDFE4254}" dt="2022-07-11T13:09:02.671" v="294" actId="26606"/>
          <ac:spMkLst>
            <pc:docMk/>
            <pc:sldMk cId="1479478716" sldId="256"/>
            <ac:spMk id="33" creationId="{0786F82F-1B47-46ED-8EAE-53EF71E59E9A}"/>
          </ac:spMkLst>
        </pc:spChg>
        <pc:spChg chg="add">
          <ac:chgData name="Alex Onyemauwa" userId="c5d7962ed400c2e3" providerId="LiveId" clId="{00556AC1-FA37-4BC3-8992-DA90FDFE4254}" dt="2022-07-11T13:09:02.671" v="294" actId="26606"/>
          <ac:spMkLst>
            <pc:docMk/>
            <pc:sldMk cId="1479478716" sldId="256"/>
            <ac:spMk id="35" creationId="{EF1BAF6F-6275-4646-9C59-331B29B9550F}"/>
          </ac:spMkLst>
        </pc:spChg>
        <pc:spChg chg="add">
          <ac:chgData name="Alex Onyemauwa" userId="c5d7962ed400c2e3" providerId="LiveId" clId="{00556AC1-FA37-4BC3-8992-DA90FDFE4254}" dt="2022-07-11T13:09:02.671" v="294" actId="26606"/>
          <ac:spMkLst>
            <pc:docMk/>
            <pc:sldMk cId="1479478716" sldId="256"/>
            <ac:spMk id="37" creationId="{099405E2-1A96-4DBA-A9DC-4C2A1B421CA9}"/>
          </ac:spMkLst>
        </pc:spChg>
        <pc:spChg chg="add">
          <ac:chgData name="Alex Onyemauwa" userId="c5d7962ed400c2e3" providerId="LiveId" clId="{00556AC1-FA37-4BC3-8992-DA90FDFE4254}" dt="2022-07-11T13:09:02.671" v="294" actId="26606"/>
          <ac:spMkLst>
            <pc:docMk/>
            <pc:sldMk cId="1479478716" sldId="256"/>
            <ac:spMk id="39" creationId="{79855050-A75B-4DD0-9B56-8B1C7722D884}"/>
          </ac:spMkLst>
        </pc:spChg>
        <pc:spChg chg="add">
          <ac:chgData name="Alex Onyemauwa" userId="c5d7962ed400c2e3" providerId="LiveId" clId="{00556AC1-FA37-4BC3-8992-DA90FDFE4254}" dt="2022-07-11T13:09:02.671" v="294" actId="26606"/>
          <ac:spMkLst>
            <pc:docMk/>
            <pc:sldMk cId="1479478716" sldId="256"/>
            <ac:spMk id="41" creationId="{2060C0F7-61A6-4E64-A77E-AFBD81127352}"/>
          </ac:spMkLst>
        </pc:spChg>
        <pc:spChg chg="add">
          <ac:chgData name="Alex Onyemauwa" userId="c5d7962ed400c2e3" providerId="LiveId" clId="{00556AC1-FA37-4BC3-8992-DA90FDFE4254}" dt="2022-07-11T13:09:02.671" v="294" actId="26606"/>
          <ac:spMkLst>
            <pc:docMk/>
            <pc:sldMk cId="1479478716" sldId="256"/>
            <ac:spMk id="43" creationId="{BCF4857D-F003-4CA1-82AB-00900B1008BA}"/>
          </ac:spMkLst>
        </pc:spChg>
        <pc:spChg chg="add">
          <ac:chgData name="Alex Onyemauwa" userId="c5d7962ed400c2e3" providerId="LiveId" clId="{00556AC1-FA37-4BC3-8992-DA90FDFE4254}" dt="2022-07-11T13:09:02.671" v="294" actId="26606"/>
          <ac:spMkLst>
            <pc:docMk/>
            <pc:sldMk cId="1479478716" sldId="256"/>
            <ac:spMk id="45" creationId="{DB791336-FCAA-4174-9303-B3F374861110}"/>
          </ac:spMkLst>
        </pc:spChg>
        <pc:spChg chg="add">
          <ac:chgData name="Alex Onyemauwa" userId="c5d7962ed400c2e3" providerId="LiveId" clId="{00556AC1-FA37-4BC3-8992-DA90FDFE4254}" dt="2022-07-11T13:09:02.671" v="294" actId="26606"/>
          <ac:spMkLst>
            <pc:docMk/>
            <pc:sldMk cId="1479478716" sldId="256"/>
            <ac:spMk id="47" creationId="{CA212158-300D-44D0-9CCE-472C3F669EE1}"/>
          </ac:spMkLst>
        </pc:spChg>
        <pc:spChg chg="add">
          <ac:chgData name="Alex Onyemauwa" userId="c5d7962ed400c2e3" providerId="LiveId" clId="{00556AC1-FA37-4BC3-8992-DA90FDFE4254}" dt="2022-07-11T13:09:02.671" v="294" actId="26606"/>
          <ac:spMkLst>
            <pc:docMk/>
            <pc:sldMk cId="1479478716" sldId="256"/>
            <ac:spMk id="49" creationId="{988521F4-D44A-42C5-9BDB-5CA25554098B}"/>
          </ac:spMkLst>
        </pc:spChg>
        <pc:spChg chg="add">
          <ac:chgData name="Alex Onyemauwa" userId="c5d7962ed400c2e3" providerId="LiveId" clId="{00556AC1-FA37-4BC3-8992-DA90FDFE4254}" dt="2022-07-11T13:09:02.671" v="294" actId="26606"/>
          <ac:spMkLst>
            <pc:docMk/>
            <pc:sldMk cId="1479478716" sldId="256"/>
            <ac:spMk id="51" creationId="{5E6738EB-6FF0-4AF9-8462-57F4494B88B2}"/>
          </ac:spMkLst>
        </pc:spChg>
        <pc:picChg chg="add mod ord">
          <ac:chgData name="Alex Onyemauwa" userId="c5d7962ed400c2e3" providerId="LiveId" clId="{00556AC1-FA37-4BC3-8992-DA90FDFE4254}" dt="2022-07-11T13:09:02.671" v="294" actId="26606"/>
          <ac:picMkLst>
            <pc:docMk/>
            <pc:sldMk cId="1479478716" sldId="256"/>
            <ac:picMk id="4" creationId="{B60B81C3-6722-E3B1-E235-80AB6EC4C4D8}"/>
          </ac:picMkLst>
        </pc:picChg>
      </pc:sldChg>
      <pc:sldChg chg="addSp delSp modSp new mod">
        <pc:chgData name="Alex Onyemauwa" userId="c5d7962ed400c2e3" providerId="LiveId" clId="{00556AC1-FA37-4BC3-8992-DA90FDFE4254}" dt="2022-07-11T13:56:37.667" v="1106" actId="14100"/>
        <pc:sldMkLst>
          <pc:docMk/>
          <pc:sldMk cId="2117506872" sldId="257"/>
        </pc:sldMkLst>
        <pc:spChg chg="mod">
          <ac:chgData name="Alex Onyemauwa" userId="c5d7962ed400c2e3" providerId="LiveId" clId="{00556AC1-FA37-4BC3-8992-DA90FDFE4254}" dt="2022-07-11T13:55:42.953" v="1103" actId="1076"/>
          <ac:spMkLst>
            <pc:docMk/>
            <pc:sldMk cId="2117506872" sldId="257"/>
            <ac:spMk id="2" creationId="{03DB7A9C-3FF3-D3CD-6F9A-BBBB36B1CA63}"/>
          </ac:spMkLst>
        </pc:spChg>
        <pc:spChg chg="mod">
          <ac:chgData name="Alex Onyemauwa" userId="c5d7962ed400c2e3" providerId="LiveId" clId="{00556AC1-FA37-4BC3-8992-DA90FDFE4254}" dt="2022-07-11T13:52:36.520" v="1093" actId="255"/>
          <ac:spMkLst>
            <pc:docMk/>
            <pc:sldMk cId="2117506872" sldId="257"/>
            <ac:spMk id="3" creationId="{16CC1BD9-CE22-0DA7-9BF8-6223680A0535}"/>
          </ac:spMkLst>
        </pc:spChg>
        <pc:graphicFrameChg chg="add del">
          <ac:chgData name="Alex Onyemauwa" userId="c5d7962ed400c2e3" providerId="LiveId" clId="{00556AC1-FA37-4BC3-8992-DA90FDFE4254}" dt="2022-07-11T13:54:11.084" v="1095" actId="3680"/>
          <ac:graphicFrameMkLst>
            <pc:docMk/>
            <pc:sldMk cId="2117506872" sldId="257"/>
            <ac:graphicFrameMk id="4" creationId="{9AB8BFE9-7729-50D5-7E7A-07078509527F}"/>
          </ac:graphicFrameMkLst>
        </pc:graphicFrameChg>
        <pc:graphicFrameChg chg="add mod modGraphic">
          <ac:chgData name="Alex Onyemauwa" userId="c5d7962ed400c2e3" providerId="LiveId" clId="{00556AC1-FA37-4BC3-8992-DA90FDFE4254}" dt="2022-07-11T13:56:37.667" v="1106" actId="14100"/>
          <ac:graphicFrameMkLst>
            <pc:docMk/>
            <pc:sldMk cId="2117506872" sldId="257"/>
            <ac:graphicFrameMk id="5" creationId="{807B3B1B-CC7C-A5A7-B6E0-8BDA7AE49AB8}"/>
          </ac:graphicFrameMkLst>
        </pc:graphicFrameChg>
      </pc:sldChg>
      <pc:sldChg chg="addSp delSp modSp new mod setBg">
        <pc:chgData name="Alex Onyemauwa" userId="c5d7962ed400c2e3" providerId="LiveId" clId="{00556AC1-FA37-4BC3-8992-DA90FDFE4254}" dt="2022-07-15T15:29:54.857" v="2574" actId="27636"/>
        <pc:sldMkLst>
          <pc:docMk/>
          <pc:sldMk cId="850630276" sldId="258"/>
        </pc:sldMkLst>
        <pc:spChg chg="mod">
          <ac:chgData name="Alex Onyemauwa" userId="c5d7962ed400c2e3" providerId="LiveId" clId="{00556AC1-FA37-4BC3-8992-DA90FDFE4254}" dt="2022-07-11T13:20:37.047" v="380" actId="1076"/>
          <ac:spMkLst>
            <pc:docMk/>
            <pc:sldMk cId="850630276" sldId="258"/>
            <ac:spMk id="2" creationId="{D3F76E4F-9DA5-963A-27A2-B3B6970C5784}"/>
          </ac:spMkLst>
        </pc:spChg>
        <pc:spChg chg="add del mod">
          <ac:chgData name="Alex Onyemauwa" userId="c5d7962ed400c2e3" providerId="LiveId" clId="{00556AC1-FA37-4BC3-8992-DA90FDFE4254}" dt="2022-07-15T15:29:54.857" v="2574" actId="27636"/>
          <ac:spMkLst>
            <pc:docMk/>
            <pc:sldMk cId="850630276" sldId="258"/>
            <ac:spMk id="3" creationId="{D506FCBE-DF89-029A-346C-F9BD8B7D200D}"/>
          </ac:spMkLst>
        </pc:spChg>
        <pc:spChg chg="add del mod">
          <ac:chgData name="Alex Onyemauwa" userId="c5d7962ed400c2e3" providerId="LiveId" clId="{00556AC1-FA37-4BC3-8992-DA90FDFE4254}" dt="2022-07-15T13:58:47.616" v="1163" actId="767"/>
          <ac:spMkLst>
            <pc:docMk/>
            <pc:sldMk cId="850630276" sldId="258"/>
            <ac:spMk id="4" creationId="{9B6CF2F1-6C48-BE4F-E262-79F8F2624E5A}"/>
          </ac:spMkLst>
        </pc:spChg>
        <pc:spChg chg="add mod">
          <ac:chgData name="Alex Onyemauwa" userId="c5d7962ed400c2e3" providerId="LiveId" clId="{00556AC1-FA37-4BC3-8992-DA90FDFE4254}" dt="2022-07-15T15:10:53.454" v="2153" actId="122"/>
          <ac:spMkLst>
            <pc:docMk/>
            <pc:sldMk cId="850630276" sldId="258"/>
            <ac:spMk id="5" creationId="{6FBE082C-3744-66FA-450C-6D7A2C0FEBEE}"/>
          </ac:spMkLst>
        </pc:spChg>
      </pc:sldChg>
      <pc:sldChg chg="addSp modSp new mod setBg">
        <pc:chgData name="Alex Onyemauwa" userId="c5d7962ed400c2e3" providerId="LiveId" clId="{00556AC1-FA37-4BC3-8992-DA90FDFE4254}" dt="2022-07-16T13:16:16.439" v="2913" actId="2710"/>
        <pc:sldMkLst>
          <pc:docMk/>
          <pc:sldMk cId="715555431" sldId="259"/>
        </pc:sldMkLst>
        <pc:spChg chg="mod">
          <ac:chgData name="Alex Onyemauwa" userId="c5d7962ed400c2e3" providerId="LiveId" clId="{00556AC1-FA37-4BC3-8992-DA90FDFE4254}" dt="2022-07-11T13:41:07.266" v="923" actId="20577"/>
          <ac:spMkLst>
            <pc:docMk/>
            <pc:sldMk cId="715555431" sldId="259"/>
            <ac:spMk id="2" creationId="{4C7F78BF-CE57-15E7-958F-2DF6131B469F}"/>
          </ac:spMkLst>
        </pc:spChg>
        <pc:spChg chg="mod">
          <ac:chgData name="Alex Onyemauwa" userId="c5d7962ed400c2e3" providerId="LiveId" clId="{00556AC1-FA37-4BC3-8992-DA90FDFE4254}" dt="2022-07-16T13:16:16.439" v="2913" actId="2710"/>
          <ac:spMkLst>
            <pc:docMk/>
            <pc:sldMk cId="715555431" sldId="259"/>
            <ac:spMk id="3" creationId="{2290CA79-10A4-95A9-5785-CA5957DA2FEF}"/>
          </ac:spMkLst>
        </pc:spChg>
        <pc:picChg chg="add mod">
          <ac:chgData name="Alex Onyemauwa" userId="c5d7962ed400c2e3" providerId="LiveId" clId="{00556AC1-FA37-4BC3-8992-DA90FDFE4254}" dt="2022-07-16T13:10:39.949" v="2870" actId="1076"/>
          <ac:picMkLst>
            <pc:docMk/>
            <pc:sldMk cId="715555431" sldId="259"/>
            <ac:picMk id="5" creationId="{58A73449-2FE5-6D8B-32FF-20782598C61A}"/>
          </ac:picMkLst>
        </pc:picChg>
      </pc:sldChg>
      <pc:sldChg chg="addSp delSp modSp new mod setBg setClrOvrMap">
        <pc:chgData name="Alex Onyemauwa" userId="c5d7962ed400c2e3" providerId="LiveId" clId="{00556AC1-FA37-4BC3-8992-DA90FDFE4254}" dt="2022-07-16T18:22:28.312" v="6547" actId="207"/>
        <pc:sldMkLst>
          <pc:docMk/>
          <pc:sldMk cId="1864081449" sldId="260"/>
        </pc:sldMkLst>
        <pc:spChg chg="mod">
          <ac:chgData name="Alex Onyemauwa" userId="c5d7962ed400c2e3" providerId="LiveId" clId="{00556AC1-FA37-4BC3-8992-DA90FDFE4254}" dt="2022-07-16T18:22:23.141" v="6546" actId="207"/>
          <ac:spMkLst>
            <pc:docMk/>
            <pc:sldMk cId="1864081449" sldId="260"/>
            <ac:spMk id="2" creationId="{5EA2346F-44FD-FB1C-328E-B5CF685E334B}"/>
          </ac:spMkLst>
        </pc:spChg>
        <pc:spChg chg="mod">
          <ac:chgData name="Alex Onyemauwa" userId="c5d7962ed400c2e3" providerId="LiveId" clId="{00556AC1-FA37-4BC3-8992-DA90FDFE4254}" dt="2022-07-16T18:22:28.312" v="6547" actId="207"/>
          <ac:spMkLst>
            <pc:docMk/>
            <pc:sldMk cId="1864081449" sldId="260"/>
            <ac:spMk id="3" creationId="{E9142641-C62A-F74D-234A-077A69A9F4C1}"/>
          </ac:spMkLst>
        </pc:spChg>
        <pc:spChg chg="add del">
          <ac:chgData name="Alex Onyemauwa" userId="c5d7962ed400c2e3" providerId="LiveId" clId="{00556AC1-FA37-4BC3-8992-DA90FDFE4254}" dt="2022-07-16T13:36:58.751" v="3358" actId="26606"/>
          <ac:spMkLst>
            <pc:docMk/>
            <pc:sldMk cId="1864081449" sldId="260"/>
            <ac:spMk id="7" creationId="{099405E2-1A96-4DBA-A9DC-4C2A1B421CA9}"/>
          </ac:spMkLst>
        </pc:spChg>
        <pc:spChg chg="add del">
          <ac:chgData name="Alex Onyemauwa" userId="c5d7962ed400c2e3" providerId="LiveId" clId="{00556AC1-FA37-4BC3-8992-DA90FDFE4254}" dt="2022-07-16T13:36:58.751" v="3358" actId="26606"/>
          <ac:spMkLst>
            <pc:docMk/>
            <pc:sldMk cId="1864081449" sldId="260"/>
            <ac:spMk id="8" creationId="{79855050-A75B-4DD0-9B56-8B1C7722D884}"/>
          </ac:spMkLst>
        </pc:spChg>
        <pc:spChg chg="add del">
          <ac:chgData name="Alex Onyemauwa" userId="c5d7962ed400c2e3" providerId="LiveId" clId="{00556AC1-FA37-4BC3-8992-DA90FDFE4254}" dt="2022-07-16T13:36:58.751" v="3358" actId="26606"/>
          <ac:spMkLst>
            <pc:docMk/>
            <pc:sldMk cId="1864081449" sldId="260"/>
            <ac:spMk id="9" creationId="{2060C0F7-61A6-4E64-A77E-AFBD81127352}"/>
          </ac:spMkLst>
        </pc:spChg>
        <pc:spChg chg="add del">
          <ac:chgData name="Alex Onyemauwa" userId="c5d7962ed400c2e3" providerId="LiveId" clId="{00556AC1-FA37-4BC3-8992-DA90FDFE4254}" dt="2022-07-16T13:33:58.158" v="3322" actId="26606"/>
          <ac:spMkLst>
            <pc:docMk/>
            <pc:sldMk cId="1864081449" sldId="260"/>
            <ac:spMk id="10" creationId="{099405E2-1A96-4DBA-A9DC-4C2A1B421CA9}"/>
          </ac:spMkLst>
        </pc:spChg>
        <pc:spChg chg="add del">
          <ac:chgData name="Alex Onyemauwa" userId="c5d7962ed400c2e3" providerId="LiveId" clId="{00556AC1-FA37-4BC3-8992-DA90FDFE4254}" dt="2022-07-16T13:36:58.751" v="3358" actId="26606"/>
          <ac:spMkLst>
            <pc:docMk/>
            <pc:sldMk cId="1864081449" sldId="260"/>
            <ac:spMk id="11" creationId="{BCF4857D-F003-4CA1-82AB-00900B1008BA}"/>
          </ac:spMkLst>
        </pc:spChg>
        <pc:spChg chg="add del">
          <ac:chgData name="Alex Onyemauwa" userId="c5d7962ed400c2e3" providerId="LiveId" clId="{00556AC1-FA37-4BC3-8992-DA90FDFE4254}" dt="2022-07-16T13:33:58.158" v="3322" actId="26606"/>
          <ac:spMkLst>
            <pc:docMk/>
            <pc:sldMk cId="1864081449" sldId="260"/>
            <ac:spMk id="12" creationId="{79855050-A75B-4DD0-9B56-8B1C7722D884}"/>
          </ac:spMkLst>
        </pc:spChg>
        <pc:spChg chg="add del">
          <ac:chgData name="Alex Onyemauwa" userId="c5d7962ed400c2e3" providerId="LiveId" clId="{00556AC1-FA37-4BC3-8992-DA90FDFE4254}" dt="2022-07-16T13:36:58.751" v="3358" actId="26606"/>
          <ac:spMkLst>
            <pc:docMk/>
            <pc:sldMk cId="1864081449" sldId="260"/>
            <ac:spMk id="13" creationId="{DB791336-FCAA-4174-9303-B3F374861110}"/>
          </ac:spMkLst>
        </pc:spChg>
        <pc:spChg chg="add del">
          <ac:chgData name="Alex Onyemauwa" userId="c5d7962ed400c2e3" providerId="LiveId" clId="{00556AC1-FA37-4BC3-8992-DA90FDFE4254}" dt="2022-07-16T13:33:58.158" v="3322" actId="26606"/>
          <ac:spMkLst>
            <pc:docMk/>
            <pc:sldMk cId="1864081449" sldId="260"/>
            <ac:spMk id="14" creationId="{2060C0F7-61A6-4E64-A77E-AFBD81127352}"/>
          </ac:spMkLst>
        </pc:spChg>
        <pc:spChg chg="add del">
          <ac:chgData name="Alex Onyemauwa" userId="c5d7962ed400c2e3" providerId="LiveId" clId="{00556AC1-FA37-4BC3-8992-DA90FDFE4254}" dt="2022-07-16T13:36:58.751" v="3358" actId="26606"/>
          <ac:spMkLst>
            <pc:docMk/>
            <pc:sldMk cId="1864081449" sldId="260"/>
            <ac:spMk id="15" creationId="{CA212158-300D-44D0-9CCE-472C3F669EE1}"/>
          </ac:spMkLst>
        </pc:spChg>
        <pc:spChg chg="add del">
          <ac:chgData name="Alex Onyemauwa" userId="c5d7962ed400c2e3" providerId="LiveId" clId="{00556AC1-FA37-4BC3-8992-DA90FDFE4254}" dt="2022-07-16T13:33:58.158" v="3322" actId="26606"/>
          <ac:spMkLst>
            <pc:docMk/>
            <pc:sldMk cId="1864081449" sldId="260"/>
            <ac:spMk id="16" creationId="{BCF4857D-F003-4CA1-82AB-00900B1008BA}"/>
          </ac:spMkLst>
        </pc:spChg>
        <pc:spChg chg="add del">
          <ac:chgData name="Alex Onyemauwa" userId="c5d7962ed400c2e3" providerId="LiveId" clId="{00556AC1-FA37-4BC3-8992-DA90FDFE4254}" dt="2022-07-16T13:36:58.751" v="3358" actId="26606"/>
          <ac:spMkLst>
            <pc:docMk/>
            <pc:sldMk cId="1864081449" sldId="260"/>
            <ac:spMk id="17" creationId="{988521F4-D44A-42C5-9BDB-5CA25554098B}"/>
          </ac:spMkLst>
        </pc:spChg>
        <pc:spChg chg="add del">
          <ac:chgData name="Alex Onyemauwa" userId="c5d7962ed400c2e3" providerId="LiveId" clId="{00556AC1-FA37-4BC3-8992-DA90FDFE4254}" dt="2022-07-16T13:33:58.158" v="3322" actId="26606"/>
          <ac:spMkLst>
            <pc:docMk/>
            <pc:sldMk cId="1864081449" sldId="260"/>
            <ac:spMk id="18" creationId="{DB791336-FCAA-4174-9303-B3F374861110}"/>
          </ac:spMkLst>
        </pc:spChg>
        <pc:spChg chg="add del">
          <ac:chgData name="Alex Onyemauwa" userId="c5d7962ed400c2e3" providerId="LiveId" clId="{00556AC1-FA37-4BC3-8992-DA90FDFE4254}" dt="2022-07-16T13:36:58.751" v="3358" actId="26606"/>
          <ac:spMkLst>
            <pc:docMk/>
            <pc:sldMk cId="1864081449" sldId="260"/>
            <ac:spMk id="19" creationId="{5E6738EB-6FF0-4AF9-8462-57F4494B88B2}"/>
          </ac:spMkLst>
        </pc:spChg>
        <pc:spChg chg="add del">
          <ac:chgData name="Alex Onyemauwa" userId="c5d7962ed400c2e3" providerId="LiveId" clId="{00556AC1-FA37-4BC3-8992-DA90FDFE4254}" dt="2022-07-16T13:33:58.158" v="3322" actId="26606"/>
          <ac:spMkLst>
            <pc:docMk/>
            <pc:sldMk cId="1864081449" sldId="260"/>
            <ac:spMk id="20" creationId="{CA212158-300D-44D0-9CCE-472C3F669EE1}"/>
          </ac:spMkLst>
        </pc:spChg>
        <pc:spChg chg="add del">
          <ac:chgData name="Alex Onyemauwa" userId="c5d7962ed400c2e3" providerId="LiveId" clId="{00556AC1-FA37-4BC3-8992-DA90FDFE4254}" dt="2022-07-16T13:37:18.571" v="3363" actId="26606"/>
          <ac:spMkLst>
            <pc:docMk/>
            <pc:sldMk cId="1864081449" sldId="260"/>
            <ac:spMk id="21" creationId="{099405E2-1A96-4DBA-A9DC-4C2A1B421CA9}"/>
          </ac:spMkLst>
        </pc:spChg>
        <pc:spChg chg="add del">
          <ac:chgData name="Alex Onyemauwa" userId="c5d7962ed400c2e3" providerId="LiveId" clId="{00556AC1-FA37-4BC3-8992-DA90FDFE4254}" dt="2022-07-16T13:33:58.158" v="3322" actId="26606"/>
          <ac:spMkLst>
            <pc:docMk/>
            <pc:sldMk cId="1864081449" sldId="260"/>
            <ac:spMk id="22" creationId="{988521F4-D44A-42C5-9BDB-5CA25554098B}"/>
          </ac:spMkLst>
        </pc:spChg>
        <pc:spChg chg="add del">
          <ac:chgData name="Alex Onyemauwa" userId="c5d7962ed400c2e3" providerId="LiveId" clId="{00556AC1-FA37-4BC3-8992-DA90FDFE4254}" dt="2022-07-16T13:33:58.158" v="3322" actId="26606"/>
          <ac:spMkLst>
            <pc:docMk/>
            <pc:sldMk cId="1864081449" sldId="260"/>
            <ac:spMk id="24" creationId="{5E6738EB-6FF0-4AF9-8462-57F4494B88B2}"/>
          </ac:spMkLst>
        </pc:spChg>
        <pc:spChg chg="add del">
          <ac:chgData name="Alex Onyemauwa" userId="c5d7962ed400c2e3" providerId="LiveId" clId="{00556AC1-FA37-4BC3-8992-DA90FDFE4254}" dt="2022-07-16T13:37:18.571" v="3363" actId="26606"/>
          <ac:spMkLst>
            <pc:docMk/>
            <pc:sldMk cId="1864081449" sldId="260"/>
            <ac:spMk id="26" creationId="{932FF329-3A87-4F66-BA01-91CD63C8119F}"/>
          </ac:spMkLst>
        </pc:spChg>
        <pc:spChg chg="add del">
          <ac:chgData name="Alex Onyemauwa" userId="c5d7962ed400c2e3" providerId="LiveId" clId="{00556AC1-FA37-4BC3-8992-DA90FDFE4254}" dt="2022-07-16T13:37:18.571" v="3363" actId="26606"/>
          <ac:spMkLst>
            <pc:docMk/>
            <pc:sldMk cId="1864081449" sldId="260"/>
            <ac:spMk id="28" creationId="{BCF4857D-F003-4CA1-82AB-00900B1008BA}"/>
          </ac:spMkLst>
        </pc:spChg>
        <pc:spChg chg="add del">
          <ac:chgData name="Alex Onyemauwa" userId="c5d7962ed400c2e3" providerId="LiveId" clId="{00556AC1-FA37-4BC3-8992-DA90FDFE4254}" dt="2022-07-16T13:37:18.571" v="3363" actId="26606"/>
          <ac:spMkLst>
            <pc:docMk/>
            <pc:sldMk cId="1864081449" sldId="260"/>
            <ac:spMk id="30" creationId="{79855050-A75B-4DD0-9B56-8B1C7722D884}"/>
          </ac:spMkLst>
        </pc:spChg>
        <pc:spChg chg="add del">
          <ac:chgData name="Alex Onyemauwa" userId="c5d7962ed400c2e3" providerId="LiveId" clId="{00556AC1-FA37-4BC3-8992-DA90FDFE4254}" dt="2022-07-16T13:37:18.571" v="3363" actId="26606"/>
          <ac:spMkLst>
            <pc:docMk/>
            <pc:sldMk cId="1864081449" sldId="260"/>
            <ac:spMk id="32" creationId="{5E6738EB-6FF0-4AF9-8462-57F4494B88B2}"/>
          </ac:spMkLst>
        </pc:spChg>
        <pc:spChg chg="add del">
          <ac:chgData name="Alex Onyemauwa" userId="c5d7962ed400c2e3" providerId="LiveId" clId="{00556AC1-FA37-4BC3-8992-DA90FDFE4254}" dt="2022-07-16T13:37:18.571" v="3363" actId="26606"/>
          <ac:spMkLst>
            <pc:docMk/>
            <pc:sldMk cId="1864081449" sldId="260"/>
            <ac:spMk id="34" creationId="{DB791336-FCAA-4174-9303-B3F374861110}"/>
          </ac:spMkLst>
        </pc:spChg>
        <pc:spChg chg="add del">
          <ac:chgData name="Alex Onyemauwa" userId="c5d7962ed400c2e3" providerId="LiveId" clId="{00556AC1-FA37-4BC3-8992-DA90FDFE4254}" dt="2022-07-16T13:37:18.571" v="3363" actId="26606"/>
          <ac:spMkLst>
            <pc:docMk/>
            <pc:sldMk cId="1864081449" sldId="260"/>
            <ac:spMk id="36" creationId="{CA212158-300D-44D0-9CCE-472C3F669EE1}"/>
          </ac:spMkLst>
        </pc:spChg>
        <pc:spChg chg="add del">
          <ac:chgData name="Alex Onyemauwa" userId="c5d7962ed400c2e3" providerId="LiveId" clId="{00556AC1-FA37-4BC3-8992-DA90FDFE4254}" dt="2022-07-16T13:37:18.571" v="3363" actId="26606"/>
          <ac:spMkLst>
            <pc:docMk/>
            <pc:sldMk cId="1864081449" sldId="260"/>
            <ac:spMk id="38" creationId="{988521F4-D44A-42C5-9BDB-5CA25554098B}"/>
          </ac:spMkLst>
        </pc:spChg>
        <pc:spChg chg="add del">
          <ac:chgData name="Alex Onyemauwa" userId="c5d7962ed400c2e3" providerId="LiveId" clId="{00556AC1-FA37-4BC3-8992-DA90FDFE4254}" dt="2022-07-16T13:37:18.556" v="3362" actId="26606"/>
          <ac:spMkLst>
            <pc:docMk/>
            <pc:sldMk cId="1864081449" sldId="260"/>
            <ac:spMk id="43" creationId="{099405E2-1A96-4DBA-A9DC-4C2A1B421CA9}"/>
          </ac:spMkLst>
        </pc:spChg>
        <pc:spChg chg="add del">
          <ac:chgData name="Alex Onyemauwa" userId="c5d7962ed400c2e3" providerId="LiveId" clId="{00556AC1-FA37-4BC3-8992-DA90FDFE4254}" dt="2022-07-16T13:37:18.556" v="3362" actId="26606"/>
          <ac:spMkLst>
            <pc:docMk/>
            <pc:sldMk cId="1864081449" sldId="260"/>
            <ac:spMk id="45" creationId="{932FF329-3A87-4F66-BA01-91CD63C8119F}"/>
          </ac:spMkLst>
        </pc:spChg>
        <pc:spChg chg="add del">
          <ac:chgData name="Alex Onyemauwa" userId="c5d7962ed400c2e3" providerId="LiveId" clId="{00556AC1-FA37-4BC3-8992-DA90FDFE4254}" dt="2022-07-16T13:37:18.556" v="3362" actId="26606"/>
          <ac:spMkLst>
            <pc:docMk/>
            <pc:sldMk cId="1864081449" sldId="260"/>
            <ac:spMk id="47" creationId="{BCF4857D-F003-4CA1-82AB-00900B1008BA}"/>
          </ac:spMkLst>
        </pc:spChg>
        <pc:spChg chg="add del">
          <ac:chgData name="Alex Onyemauwa" userId="c5d7962ed400c2e3" providerId="LiveId" clId="{00556AC1-FA37-4BC3-8992-DA90FDFE4254}" dt="2022-07-16T13:37:18.556" v="3362" actId="26606"/>
          <ac:spMkLst>
            <pc:docMk/>
            <pc:sldMk cId="1864081449" sldId="260"/>
            <ac:spMk id="49" creationId="{79855050-A75B-4DD0-9B56-8B1C7722D884}"/>
          </ac:spMkLst>
        </pc:spChg>
        <pc:spChg chg="add del">
          <ac:chgData name="Alex Onyemauwa" userId="c5d7962ed400c2e3" providerId="LiveId" clId="{00556AC1-FA37-4BC3-8992-DA90FDFE4254}" dt="2022-07-16T13:37:18.556" v="3362" actId="26606"/>
          <ac:spMkLst>
            <pc:docMk/>
            <pc:sldMk cId="1864081449" sldId="260"/>
            <ac:spMk id="51" creationId="{5E6738EB-6FF0-4AF9-8462-57F4494B88B2}"/>
          </ac:spMkLst>
        </pc:spChg>
        <pc:spChg chg="add del">
          <ac:chgData name="Alex Onyemauwa" userId="c5d7962ed400c2e3" providerId="LiveId" clId="{00556AC1-FA37-4BC3-8992-DA90FDFE4254}" dt="2022-07-16T13:37:18.556" v="3362" actId="26606"/>
          <ac:spMkLst>
            <pc:docMk/>
            <pc:sldMk cId="1864081449" sldId="260"/>
            <ac:spMk id="53" creationId="{DB791336-FCAA-4174-9303-B3F374861110}"/>
          </ac:spMkLst>
        </pc:spChg>
        <pc:spChg chg="add del">
          <ac:chgData name="Alex Onyemauwa" userId="c5d7962ed400c2e3" providerId="LiveId" clId="{00556AC1-FA37-4BC3-8992-DA90FDFE4254}" dt="2022-07-16T13:37:18.556" v="3362" actId="26606"/>
          <ac:spMkLst>
            <pc:docMk/>
            <pc:sldMk cId="1864081449" sldId="260"/>
            <ac:spMk id="55" creationId="{CA212158-300D-44D0-9CCE-472C3F669EE1}"/>
          </ac:spMkLst>
        </pc:spChg>
        <pc:spChg chg="add del">
          <ac:chgData name="Alex Onyemauwa" userId="c5d7962ed400c2e3" providerId="LiveId" clId="{00556AC1-FA37-4BC3-8992-DA90FDFE4254}" dt="2022-07-16T13:37:18.556" v="3362" actId="26606"/>
          <ac:spMkLst>
            <pc:docMk/>
            <pc:sldMk cId="1864081449" sldId="260"/>
            <ac:spMk id="57" creationId="{988521F4-D44A-42C5-9BDB-5CA25554098B}"/>
          </ac:spMkLst>
        </pc:spChg>
        <pc:spChg chg="add">
          <ac:chgData name="Alex Onyemauwa" userId="c5d7962ed400c2e3" providerId="LiveId" clId="{00556AC1-FA37-4BC3-8992-DA90FDFE4254}" dt="2022-07-16T13:37:18.571" v="3363" actId="26606"/>
          <ac:spMkLst>
            <pc:docMk/>
            <pc:sldMk cId="1864081449" sldId="260"/>
            <ac:spMk id="59" creationId="{099405E2-1A96-4DBA-A9DC-4C2A1B421CA9}"/>
          </ac:spMkLst>
        </pc:spChg>
        <pc:spChg chg="add">
          <ac:chgData name="Alex Onyemauwa" userId="c5d7962ed400c2e3" providerId="LiveId" clId="{00556AC1-FA37-4BC3-8992-DA90FDFE4254}" dt="2022-07-16T13:37:18.571" v="3363" actId="26606"/>
          <ac:spMkLst>
            <pc:docMk/>
            <pc:sldMk cId="1864081449" sldId="260"/>
            <ac:spMk id="60" creationId="{BCF4857D-F003-4CA1-82AB-00900B1008BA}"/>
          </ac:spMkLst>
        </pc:spChg>
        <pc:spChg chg="add">
          <ac:chgData name="Alex Onyemauwa" userId="c5d7962ed400c2e3" providerId="LiveId" clId="{00556AC1-FA37-4BC3-8992-DA90FDFE4254}" dt="2022-07-16T13:37:18.571" v="3363" actId="26606"/>
          <ac:spMkLst>
            <pc:docMk/>
            <pc:sldMk cId="1864081449" sldId="260"/>
            <ac:spMk id="61" creationId="{79855050-A75B-4DD0-9B56-8B1C7722D884}"/>
          </ac:spMkLst>
        </pc:spChg>
        <pc:spChg chg="add">
          <ac:chgData name="Alex Onyemauwa" userId="c5d7962ed400c2e3" providerId="LiveId" clId="{00556AC1-FA37-4BC3-8992-DA90FDFE4254}" dt="2022-07-16T13:37:18.571" v="3363" actId="26606"/>
          <ac:spMkLst>
            <pc:docMk/>
            <pc:sldMk cId="1864081449" sldId="260"/>
            <ac:spMk id="62" creationId="{5E6738EB-6FF0-4AF9-8462-57F4494B88B2}"/>
          </ac:spMkLst>
        </pc:spChg>
        <pc:spChg chg="add">
          <ac:chgData name="Alex Onyemauwa" userId="c5d7962ed400c2e3" providerId="LiveId" clId="{00556AC1-FA37-4BC3-8992-DA90FDFE4254}" dt="2022-07-16T13:37:18.571" v="3363" actId="26606"/>
          <ac:spMkLst>
            <pc:docMk/>
            <pc:sldMk cId="1864081449" sldId="260"/>
            <ac:spMk id="63" creationId="{DB791336-FCAA-4174-9303-B3F374861110}"/>
          </ac:spMkLst>
        </pc:spChg>
        <pc:spChg chg="add">
          <ac:chgData name="Alex Onyemauwa" userId="c5d7962ed400c2e3" providerId="LiveId" clId="{00556AC1-FA37-4BC3-8992-DA90FDFE4254}" dt="2022-07-16T13:37:18.571" v="3363" actId="26606"/>
          <ac:spMkLst>
            <pc:docMk/>
            <pc:sldMk cId="1864081449" sldId="260"/>
            <ac:spMk id="64" creationId="{CA212158-300D-44D0-9CCE-472C3F669EE1}"/>
          </ac:spMkLst>
        </pc:spChg>
        <pc:spChg chg="add">
          <ac:chgData name="Alex Onyemauwa" userId="c5d7962ed400c2e3" providerId="LiveId" clId="{00556AC1-FA37-4BC3-8992-DA90FDFE4254}" dt="2022-07-16T13:37:18.571" v="3363" actId="26606"/>
          <ac:spMkLst>
            <pc:docMk/>
            <pc:sldMk cId="1864081449" sldId="260"/>
            <ac:spMk id="65" creationId="{988521F4-D44A-42C5-9BDB-5CA25554098B}"/>
          </ac:spMkLst>
        </pc:spChg>
        <pc:picChg chg="add mod ord">
          <ac:chgData name="Alex Onyemauwa" userId="c5d7962ed400c2e3" providerId="LiveId" clId="{00556AC1-FA37-4BC3-8992-DA90FDFE4254}" dt="2022-07-16T13:37:30.171" v="3365" actId="14100"/>
          <ac:picMkLst>
            <pc:docMk/>
            <pc:sldMk cId="1864081449" sldId="260"/>
            <ac:picMk id="5" creationId="{14192A72-B0ED-82AF-B229-409DF418A048}"/>
          </ac:picMkLst>
        </pc:picChg>
      </pc:sldChg>
      <pc:sldChg chg="addSp modSp new mod setBg">
        <pc:chgData name="Alex Onyemauwa" userId="c5d7962ed400c2e3" providerId="LiveId" clId="{00556AC1-FA37-4BC3-8992-DA90FDFE4254}" dt="2022-07-16T18:22:58.892" v="6552" actId="207"/>
        <pc:sldMkLst>
          <pc:docMk/>
          <pc:sldMk cId="3223176656" sldId="261"/>
        </pc:sldMkLst>
        <pc:spChg chg="mod">
          <ac:chgData name="Alex Onyemauwa" userId="c5d7962ed400c2e3" providerId="LiveId" clId="{00556AC1-FA37-4BC3-8992-DA90FDFE4254}" dt="2022-07-11T13:28:37.890" v="637" actId="20577"/>
          <ac:spMkLst>
            <pc:docMk/>
            <pc:sldMk cId="3223176656" sldId="261"/>
            <ac:spMk id="2" creationId="{8FB10E89-7EC2-5E43-2B9D-7D9D58B74E8E}"/>
          </ac:spMkLst>
        </pc:spChg>
        <pc:spChg chg="mod">
          <ac:chgData name="Alex Onyemauwa" userId="c5d7962ed400c2e3" providerId="LiveId" clId="{00556AC1-FA37-4BC3-8992-DA90FDFE4254}" dt="2022-07-16T18:22:58.892" v="6552" actId="207"/>
          <ac:spMkLst>
            <pc:docMk/>
            <pc:sldMk cId="3223176656" sldId="261"/>
            <ac:spMk id="3" creationId="{B4B9BA69-646D-42FF-A80C-11DFDD80A1E2}"/>
          </ac:spMkLst>
        </pc:spChg>
        <pc:spChg chg="add mod">
          <ac:chgData name="Alex Onyemauwa" userId="c5d7962ed400c2e3" providerId="LiveId" clId="{00556AC1-FA37-4BC3-8992-DA90FDFE4254}" dt="2022-07-16T14:43:46.578" v="4579" actId="1076"/>
          <ac:spMkLst>
            <pc:docMk/>
            <pc:sldMk cId="3223176656" sldId="261"/>
            <ac:spMk id="4" creationId="{2A411999-1EC2-5410-2A0F-CCB7E209C16D}"/>
          </ac:spMkLst>
        </pc:spChg>
        <pc:spChg chg="add mod">
          <ac:chgData name="Alex Onyemauwa" userId="c5d7962ed400c2e3" providerId="LiveId" clId="{00556AC1-FA37-4BC3-8992-DA90FDFE4254}" dt="2022-07-16T14:45:34.378" v="4630" actId="20577"/>
          <ac:spMkLst>
            <pc:docMk/>
            <pc:sldMk cId="3223176656" sldId="261"/>
            <ac:spMk id="5" creationId="{226E4CCF-C50C-91B7-6DFB-1A8CCC5CCCC8}"/>
          </ac:spMkLst>
        </pc:spChg>
        <pc:spChg chg="add mod">
          <ac:chgData name="Alex Onyemauwa" userId="c5d7962ed400c2e3" providerId="LiveId" clId="{00556AC1-FA37-4BC3-8992-DA90FDFE4254}" dt="2022-07-16T14:44:59.707" v="4626" actId="20577"/>
          <ac:spMkLst>
            <pc:docMk/>
            <pc:sldMk cId="3223176656" sldId="261"/>
            <ac:spMk id="6" creationId="{30D1D233-AD4B-B491-CE3F-13C36224190F}"/>
          </ac:spMkLst>
        </pc:spChg>
        <pc:spChg chg="add mod">
          <ac:chgData name="Alex Onyemauwa" userId="c5d7962ed400c2e3" providerId="LiveId" clId="{00556AC1-FA37-4BC3-8992-DA90FDFE4254}" dt="2022-07-16T14:45:38.259" v="4631"/>
          <ac:spMkLst>
            <pc:docMk/>
            <pc:sldMk cId="3223176656" sldId="261"/>
            <ac:spMk id="7" creationId="{609F5297-BE7D-4EBB-CFB2-FEE9B25F66A8}"/>
          </ac:spMkLst>
        </pc:spChg>
        <pc:spChg chg="add mod">
          <ac:chgData name="Alex Onyemauwa" userId="c5d7962ed400c2e3" providerId="LiveId" clId="{00556AC1-FA37-4BC3-8992-DA90FDFE4254}" dt="2022-07-16T14:50:02.292" v="4772" actId="2710"/>
          <ac:spMkLst>
            <pc:docMk/>
            <pc:sldMk cId="3223176656" sldId="261"/>
            <ac:spMk id="14" creationId="{A830174B-CC80-0A27-C88A-C19F19C38EB1}"/>
          </ac:spMkLst>
        </pc:spChg>
        <pc:spChg chg="add mod">
          <ac:chgData name="Alex Onyemauwa" userId="c5d7962ed400c2e3" providerId="LiveId" clId="{00556AC1-FA37-4BC3-8992-DA90FDFE4254}" dt="2022-07-16T14:50:43.774" v="4776" actId="1076"/>
          <ac:spMkLst>
            <pc:docMk/>
            <pc:sldMk cId="3223176656" sldId="261"/>
            <ac:spMk id="15" creationId="{750E87EB-B4C2-ECA9-1A8D-1F3E380CB9EE}"/>
          </ac:spMkLst>
        </pc:spChg>
        <pc:cxnChg chg="add mod">
          <ac:chgData name="Alex Onyemauwa" userId="c5d7962ed400c2e3" providerId="LiveId" clId="{00556AC1-FA37-4BC3-8992-DA90FDFE4254}" dt="2022-07-16T14:46:06.663" v="4633" actId="208"/>
          <ac:cxnSpMkLst>
            <pc:docMk/>
            <pc:sldMk cId="3223176656" sldId="261"/>
            <ac:cxnSpMk id="9" creationId="{FCAEFCFB-0FE5-4A06-7D21-8A3A62179F53}"/>
          </ac:cxnSpMkLst>
        </pc:cxnChg>
        <pc:cxnChg chg="add mod">
          <ac:chgData name="Alex Onyemauwa" userId="c5d7962ed400c2e3" providerId="LiveId" clId="{00556AC1-FA37-4BC3-8992-DA90FDFE4254}" dt="2022-07-16T14:46:33.198" v="4635" actId="208"/>
          <ac:cxnSpMkLst>
            <pc:docMk/>
            <pc:sldMk cId="3223176656" sldId="261"/>
            <ac:cxnSpMk id="11" creationId="{1ADB9E74-3A18-0AA7-EDBE-926F65ADCE56}"/>
          </ac:cxnSpMkLst>
        </pc:cxnChg>
        <pc:cxnChg chg="add mod">
          <ac:chgData name="Alex Onyemauwa" userId="c5d7962ed400c2e3" providerId="LiveId" clId="{00556AC1-FA37-4BC3-8992-DA90FDFE4254}" dt="2022-07-16T14:46:58.832" v="4637" actId="208"/>
          <ac:cxnSpMkLst>
            <pc:docMk/>
            <pc:sldMk cId="3223176656" sldId="261"/>
            <ac:cxnSpMk id="13" creationId="{88E15613-0471-58BF-50AF-DF10683B14E5}"/>
          </ac:cxnSpMkLst>
        </pc:cxnChg>
      </pc:sldChg>
      <pc:sldChg chg="addSp delSp modSp new mod setBg">
        <pc:chgData name="Alex Onyemauwa" userId="c5d7962ed400c2e3" providerId="LiveId" clId="{00556AC1-FA37-4BC3-8992-DA90FDFE4254}" dt="2022-07-16T15:15:28.365" v="5193" actId="208"/>
        <pc:sldMkLst>
          <pc:docMk/>
          <pc:sldMk cId="3087591052" sldId="262"/>
        </pc:sldMkLst>
        <pc:spChg chg="mod">
          <ac:chgData name="Alex Onyemauwa" userId="c5d7962ed400c2e3" providerId="LiveId" clId="{00556AC1-FA37-4BC3-8992-DA90FDFE4254}" dt="2022-07-11T13:28:49.617" v="665" actId="20577"/>
          <ac:spMkLst>
            <pc:docMk/>
            <pc:sldMk cId="3087591052" sldId="262"/>
            <ac:spMk id="2" creationId="{9DF1210D-8E89-C765-4443-3BF7D551F278}"/>
          </ac:spMkLst>
        </pc:spChg>
        <pc:spChg chg="del mod">
          <ac:chgData name="Alex Onyemauwa" userId="c5d7962ed400c2e3" providerId="LiveId" clId="{00556AC1-FA37-4BC3-8992-DA90FDFE4254}" dt="2022-07-16T14:54:01.174" v="4780"/>
          <ac:spMkLst>
            <pc:docMk/>
            <pc:sldMk cId="3087591052" sldId="262"/>
            <ac:spMk id="3" creationId="{00461137-1D35-F719-BC79-1039104D579D}"/>
          </ac:spMkLst>
        </pc:spChg>
        <pc:spChg chg="add mod">
          <ac:chgData name="Alex Onyemauwa" userId="c5d7962ed400c2e3" providerId="LiveId" clId="{00556AC1-FA37-4BC3-8992-DA90FDFE4254}" dt="2022-07-16T15:02:16.379" v="4893" actId="20577"/>
          <ac:spMkLst>
            <pc:docMk/>
            <pc:sldMk cId="3087591052" sldId="262"/>
            <ac:spMk id="4" creationId="{136D9AAF-BA73-E9DC-BE90-5B498A85A559}"/>
          </ac:spMkLst>
        </pc:spChg>
        <pc:spChg chg="add del mod">
          <ac:chgData name="Alex Onyemauwa" userId="c5d7962ed400c2e3" providerId="LiveId" clId="{00556AC1-FA37-4BC3-8992-DA90FDFE4254}" dt="2022-07-16T14:54:39.347" v="4790" actId="21"/>
          <ac:spMkLst>
            <pc:docMk/>
            <pc:sldMk cId="3087591052" sldId="262"/>
            <ac:spMk id="5" creationId="{93F53E01-74A5-AD0A-22D7-41C903A60A38}"/>
          </ac:spMkLst>
        </pc:spChg>
        <pc:spChg chg="add del mod">
          <ac:chgData name="Alex Onyemauwa" userId="c5d7962ed400c2e3" providerId="LiveId" clId="{00556AC1-FA37-4BC3-8992-DA90FDFE4254}" dt="2022-07-16T14:54:37.052" v="4789" actId="21"/>
          <ac:spMkLst>
            <pc:docMk/>
            <pc:sldMk cId="3087591052" sldId="262"/>
            <ac:spMk id="6" creationId="{44083999-AAC0-E106-9EA6-92F63DD12D4D}"/>
          </ac:spMkLst>
        </pc:spChg>
        <pc:spChg chg="add del mod">
          <ac:chgData name="Alex Onyemauwa" userId="c5d7962ed400c2e3" providerId="LiveId" clId="{00556AC1-FA37-4BC3-8992-DA90FDFE4254}" dt="2022-07-16T14:54:49.405" v="4792"/>
          <ac:spMkLst>
            <pc:docMk/>
            <pc:sldMk cId="3087591052" sldId="262"/>
            <ac:spMk id="7" creationId="{308F00B0-CF9C-91C2-631D-4A1EA8980F7D}"/>
          </ac:spMkLst>
        </pc:spChg>
        <pc:spChg chg="add mod">
          <ac:chgData name="Alex Onyemauwa" userId="c5d7962ed400c2e3" providerId="LiveId" clId="{00556AC1-FA37-4BC3-8992-DA90FDFE4254}" dt="2022-07-16T15:14:34.494" v="5187" actId="1076"/>
          <ac:spMkLst>
            <pc:docMk/>
            <pc:sldMk cId="3087591052" sldId="262"/>
            <ac:spMk id="8" creationId="{B9CC3897-E0D3-C701-3FF9-6DA0D1A78582}"/>
          </ac:spMkLst>
        </pc:spChg>
        <pc:spChg chg="add mod">
          <ac:chgData name="Alex Onyemauwa" userId="c5d7962ed400c2e3" providerId="LiveId" clId="{00556AC1-FA37-4BC3-8992-DA90FDFE4254}" dt="2022-07-16T15:14:31.317" v="5186" actId="1076"/>
          <ac:spMkLst>
            <pc:docMk/>
            <pc:sldMk cId="3087591052" sldId="262"/>
            <ac:spMk id="9" creationId="{D649EC68-49DF-2A66-F7CD-F6AFB21B2F18}"/>
          </ac:spMkLst>
        </pc:spChg>
        <pc:spChg chg="add del mod">
          <ac:chgData name="Alex Onyemauwa" userId="c5d7962ed400c2e3" providerId="LiveId" clId="{00556AC1-FA37-4BC3-8992-DA90FDFE4254}" dt="2022-07-16T15:14:26.935" v="5185" actId="1076"/>
          <ac:spMkLst>
            <pc:docMk/>
            <pc:sldMk cId="3087591052" sldId="262"/>
            <ac:spMk id="10" creationId="{516E31F2-5B29-BED8-1C0F-C24F58B88E10}"/>
          </ac:spMkLst>
        </pc:spChg>
        <pc:cxnChg chg="add mod">
          <ac:chgData name="Alex Onyemauwa" userId="c5d7962ed400c2e3" providerId="LiveId" clId="{00556AC1-FA37-4BC3-8992-DA90FDFE4254}" dt="2022-07-16T15:14:55.840" v="5189" actId="208"/>
          <ac:cxnSpMkLst>
            <pc:docMk/>
            <pc:sldMk cId="3087591052" sldId="262"/>
            <ac:cxnSpMk id="12" creationId="{8421111A-FE2A-2FE7-569B-2E3CD70A803B}"/>
          </ac:cxnSpMkLst>
        </pc:cxnChg>
        <pc:cxnChg chg="add mod">
          <ac:chgData name="Alex Onyemauwa" userId="c5d7962ed400c2e3" providerId="LiveId" clId="{00556AC1-FA37-4BC3-8992-DA90FDFE4254}" dt="2022-07-16T15:15:10.706" v="5191" actId="208"/>
          <ac:cxnSpMkLst>
            <pc:docMk/>
            <pc:sldMk cId="3087591052" sldId="262"/>
            <ac:cxnSpMk id="14" creationId="{3187AB25-DFA1-8D79-3623-3E144F86D3D0}"/>
          </ac:cxnSpMkLst>
        </pc:cxnChg>
        <pc:cxnChg chg="add mod">
          <ac:chgData name="Alex Onyemauwa" userId="c5d7962ed400c2e3" providerId="LiveId" clId="{00556AC1-FA37-4BC3-8992-DA90FDFE4254}" dt="2022-07-16T15:15:28.365" v="5193" actId="208"/>
          <ac:cxnSpMkLst>
            <pc:docMk/>
            <pc:sldMk cId="3087591052" sldId="262"/>
            <ac:cxnSpMk id="16" creationId="{951445FA-2EE6-91BE-0685-A8F4166218A3}"/>
          </ac:cxnSpMkLst>
        </pc:cxnChg>
      </pc:sldChg>
      <pc:sldChg chg="modSp new mod setBg">
        <pc:chgData name="Alex Onyemauwa" userId="c5d7962ed400c2e3" providerId="LiveId" clId="{00556AC1-FA37-4BC3-8992-DA90FDFE4254}" dt="2022-07-16T15:25:42.703" v="5454" actId="20577"/>
        <pc:sldMkLst>
          <pc:docMk/>
          <pc:sldMk cId="2984887911" sldId="263"/>
        </pc:sldMkLst>
        <pc:spChg chg="mod">
          <ac:chgData name="Alex Onyemauwa" userId="c5d7962ed400c2e3" providerId="LiveId" clId="{00556AC1-FA37-4BC3-8992-DA90FDFE4254}" dt="2022-07-11T13:31:13.240" v="703" actId="20577"/>
          <ac:spMkLst>
            <pc:docMk/>
            <pc:sldMk cId="2984887911" sldId="263"/>
            <ac:spMk id="2" creationId="{DF9F0253-2E11-27FD-3E03-F953A4648CF4}"/>
          </ac:spMkLst>
        </pc:spChg>
        <pc:spChg chg="mod">
          <ac:chgData name="Alex Onyemauwa" userId="c5d7962ed400c2e3" providerId="LiveId" clId="{00556AC1-FA37-4BC3-8992-DA90FDFE4254}" dt="2022-07-16T15:25:42.703" v="5454" actId="20577"/>
          <ac:spMkLst>
            <pc:docMk/>
            <pc:sldMk cId="2984887911" sldId="263"/>
            <ac:spMk id="3" creationId="{880E342B-FC9B-F91A-3BB0-5C47C764DD80}"/>
          </ac:spMkLst>
        </pc:spChg>
      </pc:sldChg>
      <pc:sldChg chg="addSp delSp modSp new mod setBg">
        <pc:chgData name="Alex Onyemauwa" userId="c5d7962ed400c2e3" providerId="LiveId" clId="{00556AC1-FA37-4BC3-8992-DA90FDFE4254}" dt="2022-07-16T16:06:01.567" v="6232" actId="20577"/>
        <pc:sldMkLst>
          <pc:docMk/>
          <pc:sldMk cId="3029947242" sldId="264"/>
        </pc:sldMkLst>
        <pc:spChg chg="mod">
          <ac:chgData name="Alex Onyemauwa" userId="c5d7962ed400c2e3" providerId="LiveId" clId="{00556AC1-FA37-4BC3-8992-DA90FDFE4254}" dt="2022-07-11T13:31:24.180" v="721" actId="20577"/>
          <ac:spMkLst>
            <pc:docMk/>
            <pc:sldMk cId="3029947242" sldId="264"/>
            <ac:spMk id="2" creationId="{17394CEE-892F-93A4-5C99-15C7A0D17699}"/>
          </ac:spMkLst>
        </pc:spChg>
        <pc:spChg chg="del mod">
          <ac:chgData name="Alex Onyemauwa" userId="c5d7962ed400c2e3" providerId="LiveId" clId="{00556AC1-FA37-4BC3-8992-DA90FDFE4254}" dt="2022-07-16T15:28:02.661" v="5483" actId="21"/>
          <ac:spMkLst>
            <pc:docMk/>
            <pc:sldMk cId="3029947242" sldId="264"/>
            <ac:spMk id="3" creationId="{98254A3F-A814-B375-42BD-B1CD2CE329CA}"/>
          </ac:spMkLst>
        </pc:spChg>
        <pc:spChg chg="add mod">
          <ac:chgData name="Alex Onyemauwa" userId="c5d7962ed400c2e3" providerId="LiveId" clId="{00556AC1-FA37-4BC3-8992-DA90FDFE4254}" dt="2022-07-16T15:58:23.252" v="6040" actId="1076"/>
          <ac:spMkLst>
            <pc:docMk/>
            <pc:sldMk cId="3029947242" sldId="264"/>
            <ac:spMk id="7" creationId="{ECA1CB6A-D4BB-6C2D-00B5-ECBE1386CA2D}"/>
          </ac:spMkLst>
        </pc:spChg>
        <pc:spChg chg="add mod">
          <ac:chgData name="Alex Onyemauwa" userId="c5d7962ed400c2e3" providerId="LiveId" clId="{00556AC1-FA37-4BC3-8992-DA90FDFE4254}" dt="2022-07-16T15:59:18.905" v="6053" actId="1076"/>
          <ac:spMkLst>
            <pc:docMk/>
            <pc:sldMk cId="3029947242" sldId="264"/>
            <ac:spMk id="8" creationId="{80D784ED-6E83-ADA5-238F-920C1EDD84D1}"/>
          </ac:spMkLst>
        </pc:spChg>
        <pc:spChg chg="add del mod">
          <ac:chgData name="Alex Onyemauwa" userId="c5d7962ed400c2e3" providerId="LiveId" clId="{00556AC1-FA37-4BC3-8992-DA90FDFE4254}" dt="2022-07-16T15:28:16.511" v="5486" actId="767"/>
          <ac:spMkLst>
            <pc:docMk/>
            <pc:sldMk cId="3029947242" sldId="264"/>
            <ac:spMk id="9" creationId="{8E449B7B-A397-B8F1-5C23-08C5F6850903}"/>
          </ac:spMkLst>
        </pc:spChg>
        <pc:spChg chg="add mod">
          <ac:chgData name="Alex Onyemauwa" userId="c5d7962ed400c2e3" providerId="LiveId" clId="{00556AC1-FA37-4BC3-8992-DA90FDFE4254}" dt="2022-07-16T15:59:10.725" v="6051" actId="1076"/>
          <ac:spMkLst>
            <pc:docMk/>
            <pc:sldMk cId="3029947242" sldId="264"/>
            <ac:spMk id="10" creationId="{C2543B71-F8C3-B5C1-367F-6CE502861CAD}"/>
          </ac:spMkLst>
        </pc:spChg>
        <pc:spChg chg="add mod">
          <ac:chgData name="Alex Onyemauwa" userId="c5d7962ed400c2e3" providerId="LiveId" clId="{00556AC1-FA37-4BC3-8992-DA90FDFE4254}" dt="2022-07-16T15:59:37.685" v="6057" actId="1076"/>
          <ac:spMkLst>
            <pc:docMk/>
            <pc:sldMk cId="3029947242" sldId="264"/>
            <ac:spMk id="11" creationId="{350514D3-A88C-BD36-1914-3381CA62A9F4}"/>
          </ac:spMkLst>
        </pc:spChg>
        <pc:spChg chg="add mod">
          <ac:chgData name="Alex Onyemauwa" userId="c5d7962ed400c2e3" providerId="LiveId" clId="{00556AC1-FA37-4BC3-8992-DA90FDFE4254}" dt="2022-07-16T16:05:23.483" v="6228" actId="1076"/>
          <ac:spMkLst>
            <pc:docMk/>
            <pc:sldMk cId="3029947242" sldId="264"/>
            <ac:spMk id="12" creationId="{E0125B0F-0334-A9AD-17CE-85F25F849F4C}"/>
          </ac:spMkLst>
        </pc:spChg>
        <pc:spChg chg="add del mod">
          <ac:chgData name="Alex Onyemauwa" userId="c5d7962ed400c2e3" providerId="LiveId" clId="{00556AC1-FA37-4BC3-8992-DA90FDFE4254}" dt="2022-07-16T16:00:40.909" v="6062" actId="20577"/>
          <ac:spMkLst>
            <pc:docMk/>
            <pc:sldMk cId="3029947242" sldId="264"/>
            <ac:spMk id="13" creationId="{6AE219C6-A7D7-2884-1637-62746FC8A106}"/>
          </ac:spMkLst>
        </pc:spChg>
        <pc:spChg chg="add del mod">
          <ac:chgData name="Alex Onyemauwa" userId="c5d7962ed400c2e3" providerId="LiveId" clId="{00556AC1-FA37-4BC3-8992-DA90FDFE4254}" dt="2022-07-16T15:40:14.464" v="5747" actId="767"/>
          <ac:spMkLst>
            <pc:docMk/>
            <pc:sldMk cId="3029947242" sldId="264"/>
            <ac:spMk id="14" creationId="{1CC0F50D-DF99-85D0-FE5F-88FD726B3B27}"/>
          </ac:spMkLst>
        </pc:spChg>
        <pc:spChg chg="add del mod">
          <ac:chgData name="Alex Onyemauwa" userId="c5d7962ed400c2e3" providerId="LiveId" clId="{00556AC1-FA37-4BC3-8992-DA90FDFE4254}" dt="2022-07-16T15:48:31.370" v="5937" actId="47"/>
          <ac:spMkLst>
            <pc:docMk/>
            <pc:sldMk cId="3029947242" sldId="264"/>
            <ac:spMk id="15" creationId="{7AF43908-A293-8D8E-172F-03FB0253F99B}"/>
          </ac:spMkLst>
        </pc:spChg>
        <pc:spChg chg="add mod">
          <ac:chgData name="Alex Onyemauwa" userId="c5d7962ed400c2e3" providerId="LiveId" clId="{00556AC1-FA37-4BC3-8992-DA90FDFE4254}" dt="2022-07-16T16:00:13.786" v="6059" actId="1076"/>
          <ac:spMkLst>
            <pc:docMk/>
            <pc:sldMk cId="3029947242" sldId="264"/>
            <ac:spMk id="16" creationId="{8F4EF834-5EAB-82B0-815D-BA5334B1F074}"/>
          </ac:spMkLst>
        </pc:spChg>
        <pc:spChg chg="add mod">
          <ac:chgData name="Alex Onyemauwa" userId="c5d7962ed400c2e3" providerId="LiveId" clId="{00556AC1-FA37-4BC3-8992-DA90FDFE4254}" dt="2022-07-16T15:59:14.886" v="6052" actId="1076"/>
          <ac:spMkLst>
            <pc:docMk/>
            <pc:sldMk cId="3029947242" sldId="264"/>
            <ac:spMk id="17" creationId="{1CD32934-8D34-A595-2734-0F242F2CED94}"/>
          </ac:spMkLst>
        </pc:spChg>
        <pc:spChg chg="add mod">
          <ac:chgData name="Alex Onyemauwa" userId="c5d7962ed400c2e3" providerId="LiveId" clId="{00556AC1-FA37-4BC3-8992-DA90FDFE4254}" dt="2022-07-16T15:59:34.860" v="6056" actId="1076"/>
          <ac:spMkLst>
            <pc:docMk/>
            <pc:sldMk cId="3029947242" sldId="264"/>
            <ac:spMk id="18" creationId="{98A8FB2C-9E6B-92E1-3EE4-67AD66F57691}"/>
          </ac:spMkLst>
        </pc:spChg>
        <pc:spChg chg="add mod">
          <ac:chgData name="Alex Onyemauwa" userId="c5d7962ed400c2e3" providerId="LiveId" clId="{00556AC1-FA37-4BC3-8992-DA90FDFE4254}" dt="2022-07-16T16:06:01.567" v="6232" actId="20577"/>
          <ac:spMkLst>
            <pc:docMk/>
            <pc:sldMk cId="3029947242" sldId="264"/>
            <ac:spMk id="23" creationId="{80F3ED2C-C717-BBAE-B5C3-071BEBF51E47}"/>
          </ac:spMkLst>
        </pc:spChg>
        <pc:cxnChg chg="add mod">
          <ac:chgData name="Alex Onyemauwa" userId="c5d7962ed400c2e3" providerId="LiveId" clId="{00556AC1-FA37-4BC3-8992-DA90FDFE4254}" dt="2022-07-16T15:58:34.785" v="6044" actId="14100"/>
          <ac:cxnSpMkLst>
            <pc:docMk/>
            <pc:sldMk cId="3029947242" sldId="264"/>
            <ac:cxnSpMk id="5" creationId="{13C6D9D7-7C6E-0EA0-56F0-40546497F8AA}"/>
          </ac:cxnSpMkLst>
        </pc:cxnChg>
      </pc:sldChg>
      <pc:sldChg chg="modSp new mod">
        <pc:chgData name="Alex Onyemauwa" userId="c5d7962ed400c2e3" providerId="LiveId" clId="{00556AC1-FA37-4BC3-8992-DA90FDFE4254}" dt="2022-07-16T16:10:52.192" v="6450" actId="20577"/>
        <pc:sldMkLst>
          <pc:docMk/>
          <pc:sldMk cId="3388948522" sldId="265"/>
        </pc:sldMkLst>
        <pc:spChg chg="mod">
          <ac:chgData name="Alex Onyemauwa" userId="c5d7962ed400c2e3" providerId="LiveId" clId="{00556AC1-FA37-4BC3-8992-DA90FDFE4254}" dt="2022-07-11T13:38:40.953" v="897" actId="20577"/>
          <ac:spMkLst>
            <pc:docMk/>
            <pc:sldMk cId="3388948522" sldId="265"/>
            <ac:spMk id="2" creationId="{59F240CC-122F-F6D5-E411-91C7252F3835}"/>
          </ac:spMkLst>
        </pc:spChg>
        <pc:spChg chg="mod">
          <ac:chgData name="Alex Onyemauwa" userId="c5d7962ed400c2e3" providerId="LiveId" clId="{00556AC1-FA37-4BC3-8992-DA90FDFE4254}" dt="2022-07-16T16:10:52.192" v="6450" actId="20577"/>
          <ac:spMkLst>
            <pc:docMk/>
            <pc:sldMk cId="3388948522" sldId="265"/>
            <ac:spMk id="3" creationId="{57952D41-0D15-4268-6D26-7E24329314A3}"/>
          </ac:spMkLst>
        </pc:spChg>
      </pc:sldChg>
      <pc:sldChg chg="modSp new del mod">
        <pc:chgData name="Alex Onyemauwa" userId="c5d7962ed400c2e3" providerId="LiveId" clId="{00556AC1-FA37-4BC3-8992-DA90FDFE4254}" dt="2022-07-11T13:38:11.518" v="869" actId="2696"/>
        <pc:sldMkLst>
          <pc:docMk/>
          <pc:sldMk cId="564811997" sldId="266"/>
        </pc:sldMkLst>
        <pc:spChg chg="mod">
          <ac:chgData name="Alex Onyemauwa" userId="c5d7962ed400c2e3" providerId="LiveId" clId="{00556AC1-FA37-4BC3-8992-DA90FDFE4254}" dt="2022-07-11T13:38:04.662" v="868" actId="20577"/>
          <ac:spMkLst>
            <pc:docMk/>
            <pc:sldMk cId="564811997" sldId="266"/>
            <ac:spMk id="2" creationId="{ACBCBB47-6EED-DEB9-B4FC-752F0CEA042B}"/>
          </ac:spMkLst>
        </pc:spChg>
      </pc:sldChg>
      <pc:sldChg chg="addSp modSp new mod setBg">
        <pc:chgData name="Alex Onyemauwa" userId="c5d7962ed400c2e3" providerId="LiveId" clId="{00556AC1-FA37-4BC3-8992-DA90FDFE4254}" dt="2022-07-16T18:24:12.721" v="6556" actId="207"/>
        <pc:sldMkLst>
          <pc:docMk/>
          <pc:sldMk cId="1674373489" sldId="266"/>
        </pc:sldMkLst>
        <pc:spChg chg="mod">
          <ac:chgData name="Alex Onyemauwa" userId="c5d7962ed400c2e3" providerId="LiveId" clId="{00556AC1-FA37-4BC3-8992-DA90FDFE4254}" dt="2022-07-16T18:24:12.721" v="6556" actId="207"/>
          <ac:spMkLst>
            <pc:docMk/>
            <pc:sldMk cId="1674373489" sldId="266"/>
            <ac:spMk id="2" creationId="{522F174A-2158-6753-E31F-02D1979980BE}"/>
          </ac:spMkLst>
        </pc:spChg>
        <pc:spChg chg="mod">
          <ac:chgData name="Alex Onyemauwa" userId="c5d7962ed400c2e3" providerId="LiveId" clId="{00556AC1-FA37-4BC3-8992-DA90FDFE4254}" dt="2022-07-16T17:51:14.742" v="6457" actId="26606"/>
          <ac:spMkLst>
            <pc:docMk/>
            <pc:sldMk cId="1674373489" sldId="266"/>
            <ac:spMk id="3" creationId="{DCB6061E-A473-92C9-04AB-034FD1FE057D}"/>
          </ac:spMkLst>
        </pc:spChg>
        <pc:spChg chg="add">
          <ac:chgData name="Alex Onyemauwa" userId="c5d7962ed400c2e3" providerId="LiveId" clId="{00556AC1-FA37-4BC3-8992-DA90FDFE4254}" dt="2022-07-16T17:51:14.742" v="6457" actId="26606"/>
          <ac:spMkLst>
            <pc:docMk/>
            <pc:sldMk cId="1674373489" sldId="266"/>
            <ac:spMk id="10" creationId="{1ED69555-EE48-4B19-812B-4E1068DBF976}"/>
          </ac:spMkLst>
        </pc:spChg>
        <pc:spChg chg="add">
          <ac:chgData name="Alex Onyemauwa" userId="c5d7962ed400c2e3" providerId="LiveId" clId="{00556AC1-FA37-4BC3-8992-DA90FDFE4254}" dt="2022-07-16T17:51:14.742" v="6457" actId="26606"/>
          <ac:spMkLst>
            <pc:docMk/>
            <pc:sldMk cId="1674373489" sldId="266"/>
            <ac:spMk id="12" creationId="{57AEB73D-F521-4B19-820F-12DB6BCC8406}"/>
          </ac:spMkLst>
        </pc:spChg>
        <pc:spChg chg="add">
          <ac:chgData name="Alex Onyemauwa" userId="c5d7962ed400c2e3" providerId="LiveId" clId="{00556AC1-FA37-4BC3-8992-DA90FDFE4254}" dt="2022-07-16T17:51:14.742" v="6457" actId="26606"/>
          <ac:spMkLst>
            <pc:docMk/>
            <pc:sldMk cId="1674373489" sldId="266"/>
            <ac:spMk id="14" creationId="{6B72EEBA-3A5D-41CE-8465-A45A0F65674E}"/>
          </ac:spMkLst>
        </pc:spChg>
        <pc:spChg chg="add">
          <ac:chgData name="Alex Onyemauwa" userId="c5d7962ed400c2e3" providerId="LiveId" clId="{00556AC1-FA37-4BC3-8992-DA90FDFE4254}" dt="2022-07-16T17:51:14.742" v="6457" actId="26606"/>
          <ac:spMkLst>
            <pc:docMk/>
            <pc:sldMk cId="1674373489" sldId="266"/>
            <ac:spMk id="16" creationId="{CA22F210-7186-4074-94C5-FAD2C2EB15B2}"/>
          </ac:spMkLst>
        </pc:spChg>
        <pc:spChg chg="add">
          <ac:chgData name="Alex Onyemauwa" userId="c5d7962ed400c2e3" providerId="LiveId" clId="{00556AC1-FA37-4BC3-8992-DA90FDFE4254}" dt="2022-07-16T17:51:14.742" v="6457" actId="26606"/>
          <ac:spMkLst>
            <pc:docMk/>
            <pc:sldMk cId="1674373489" sldId="266"/>
            <ac:spMk id="18" creationId="{7ED93057-B056-4D1D-B0DA-F1619DAAF5A1}"/>
          </ac:spMkLst>
        </pc:spChg>
        <pc:spChg chg="add">
          <ac:chgData name="Alex Onyemauwa" userId="c5d7962ed400c2e3" providerId="LiveId" clId="{00556AC1-FA37-4BC3-8992-DA90FDFE4254}" dt="2022-07-16T17:51:14.742" v="6457" actId="26606"/>
          <ac:spMkLst>
            <pc:docMk/>
            <pc:sldMk cId="1674373489" sldId="266"/>
            <ac:spMk id="20" creationId="{F5B41592-BC5E-4AE2-8CA7-91C73FD8F744}"/>
          </ac:spMkLst>
        </pc:spChg>
        <pc:spChg chg="add">
          <ac:chgData name="Alex Onyemauwa" userId="c5d7962ed400c2e3" providerId="LiveId" clId="{00556AC1-FA37-4BC3-8992-DA90FDFE4254}" dt="2022-07-16T17:51:14.742" v="6457" actId="26606"/>
          <ac:spMkLst>
            <pc:docMk/>
            <pc:sldMk cId="1674373489" sldId="266"/>
            <ac:spMk id="22" creationId="{CB574A3D-9991-4D4A-91DF-0D0DE47DB31E}"/>
          </ac:spMkLst>
        </pc:spChg>
        <pc:spChg chg="add">
          <ac:chgData name="Alex Onyemauwa" userId="c5d7962ed400c2e3" providerId="LiveId" clId="{00556AC1-FA37-4BC3-8992-DA90FDFE4254}" dt="2022-07-16T17:51:14.742" v="6457" actId="26606"/>
          <ac:spMkLst>
            <pc:docMk/>
            <pc:sldMk cId="1674373489" sldId="266"/>
            <ac:spMk id="24" creationId="{D5A56255-4961-41E1-887B-7319F23C909E}"/>
          </ac:spMkLst>
        </pc:spChg>
        <pc:spChg chg="add">
          <ac:chgData name="Alex Onyemauwa" userId="c5d7962ed400c2e3" providerId="LiveId" clId="{00556AC1-FA37-4BC3-8992-DA90FDFE4254}" dt="2022-07-16T17:51:14.742" v="6457" actId="26606"/>
          <ac:spMkLst>
            <pc:docMk/>
            <pc:sldMk cId="1674373489" sldId="266"/>
            <ac:spMk id="26" creationId="{E7CAD65F-AAC9-4CC9-B5F5-E963F24F456D}"/>
          </ac:spMkLst>
        </pc:spChg>
        <pc:picChg chg="add">
          <ac:chgData name="Alex Onyemauwa" userId="c5d7962ed400c2e3" providerId="LiveId" clId="{00556AC1-FA37-4BC3-8992-DA90FDFE4254}" dt="2022-07-16T17:51:14.742" v="6457" actId="26606"/>
          <ac:picMkLst>
            <pc:docMk/>
            <pc:sldMk cId="1674373489" sldId="266"/>
            <ac:picMk id="7" creationId="{6454BA15-C2FF-9FFF-8ABC-30724C177AE8}"/>
          </ac:picMkLst>
        </pc:picChg>
      </pc:sldChg>
      <pc:sldChg chg="modSp new del mod">
        <pc:chgData name="Alex Onyemauwa" userId="c5d7962ed400c2e3" providerId="LiveId" clId="{00556AC1-FA37-4BC3-8992-DA90FDFE4254}" dt="2022-07-11T13:47:51.480" v="967" actId="680"/>
        <pc:sldMkLst>
          <pc:docMk/>
          <pc:sldMk cId="1152731146" sldId="267"/>
        </pc:sldMkLst>
        <pc:spChg chg="mod">
          <ac:chgData name="Alex Onyemauwa" userId="c5d7962ed400c2e3" providerId="LiveId" clId="{00556AC1-FA37-4BC3-8992-DA90FDFE4254}" dt="2022-07-11T13:47:50.799" v="966" actId="2711"/>
          <ac:spMkLst>
            <pc:docMk/>
            <pc:sldMk cId="1152731146" sldId="267"/>
            <ac:spMk id="2" creationId="{71FA16FB-2527-E87A-2616-E02E5E07AF87}"/>
          </ac:spMkLst>
        </pc:spChg>
      </pc:sldChg>
      <pc:sldChg chg="new del">
        <pc:chgData name="Alex Onyemauwa" userId="c5d7962ed400c2e3" providerId="LiveId" clId="{00556AC1-FA37-4BC3-8992-DA90FDFE4254}" dt="2022-07-11T13:48:15.301" v="970" actId="2696"/>
        <pc:sldMkLst>
          <pc:docMk/>
          <pc:sldMk cId="1207681161" sldId="267"/>
        </pc:sldMkLst>
      </pc:sldChg>
      <pc:sldChg chg="new del">
        <pc:chgData name="Alex Onyemauwa" userId="c5d7962ed400c2e3" providerId="LiveId" clId="{00556AC1-FA37-4BC3-8992-DA90FDFE4254}" dt="2022-07-11T13:47:46.496" v="961" actId="680"/>
        <pc:sldMkLst>
          <pc:docMk/>
          <pc:sldMk cId="1389941625" sldId="268"/>
        </pc:sldMkLst>
      </pc:sldChg>
      <pc:sldChg chg="addSp delSp modSp new mod">
        <pc:chgData name="Alex Onyemauwa" userId="c5d7962ed400c2e3" providerId="LiveId" clId="{00556AC1-FA37-4BC3-8992-DA90FDFE4254}" dt="2022-07-11T13:51:37.862" v="1071" actId="21"/>
        <pc:sldMkLst>
          <pc:docMk/>
          <pc:sldMk cId="3382861607" sldId="268"/>
        </pc:sldMkLst>
        <pc:spChg chg="add mod">
          <ac:chgData name="Alex Onyemauwa" userId="c5d7962ed400c2e3" providerId="LiveId" clId="{00556AC1-FA37-4BC3-8992-DA90FDFE4254}" dt="2022-07-11T13:50:03.573" v="1044" actId="1076"/>
          <ac:spMkLst>
            <pc:docMk/>
            <pc:sldMk cId="3382861607" sldId="268"/>
            <ac:spMk id="2" creationId="{FA4FD223-45E6-89B5-1FDF-8CCC76B72992}"/>
          </ac:spMkLst>
        </pc:spChg>
        <pc:spChg chg="add del mod">
          <ac:chgData name="Alex Onyemauwa" userId="c5d7962ed400c2e3" providerId="LiveId" clId="{00556AC1-FA37-4BC3-8992-DA90FDFE4254}" dt="2022-07-11T13:51:18.112" v="1068" actId="21"/>
          <ac:spMkLst>
            <pc:docMk/>
            <pc:sldMk cId="3382861607" sldId="268"/>
            <ac:spMk id="3" creationId="{9008FA93-8781-1CF2-85FA-508CAACFF3FC}"/>
          </ac:spMkLst>
        </pc:spChg>
        <pc:spChg chg="add del mod">
          <ac:chgData name="Alex Onyemauwa" userId="c5d7962ed400c2e3" providerId="LiveId" clId="{00556AC1-FA37-4BC3-8992-DA90FDFE4254}" dt="2022-07-11T13:51:37.862" v="1071" actId="21"/>
          <ac:spMkLst>
            <pc:docMk/>
            <pc:sldMk cId="3382861607" sldId="268"/>
            <ac:spMk id="4" creationId="{57B94DBD-5E60-2EC9-7E0C-03841AB6ED5E}"/>
          </ac:spMkLst>
        </pc:spChg>
      </pc:sldChg>
      <pc:sldChg chg="addSp delSp modSp new mod setBg">
        <pc:chgData name="Alex Onyemauwa" userId="c5d7962ed400c2e3" providerId="LiveId" clId="{00556AC1-FA37-4BC3-8992-DA90FDFE4254}" dt="2022-07-15T15:36:24.101" v="2636" actId="20577"/>
        <pc:sldMkLst>
          <pc:docMk/>
          <pc:sldMk cId="967750953" sldId="269"/>
        </pc:sldMkLst>
        <pc:spChg chg="del mod">
          <ac:chgData name="Alex Onyemauwa" userId="c5d7962ed400c2e3" providerId="LiveId" clId="{00556AC1-FA37-4BC3-8992-DA90FDFE4254}" dt="2022-07-15T14:01:07.708" v="1175" actId="21"/>
          <ac:spMkLst>
            <pc:docMk/>
            <pc:sldMk cId="967750953" sldId="269"/>
            <ac:spMk id="2" creationId="{B40CFCD4-8631-6375-AA02-9F174903213A}"/>
          </ac:spMkLst>
        </pc:spChg>
        <pc:spChg chg="del mod">
          <ac:chgData name="Alex Onyemauwa" userId="c5d7962ed400c2e3" providerId="LiveId" clId="{00556AC1-FA37-4BC3-8992-DA90FDFE4254}" dt="2022-07-15T14:01:12.185" v="1176" actId="21"/>
          <ac:spMkLst>
            <pc:docMk/>
            <pc:sldMk cId="967750953" sldId="269"/>
            <ac:spMk id="3" creationId="{AC5579C8-0921-A109-E0CE-BEEAC04A8283}"/>
          </ac:spMkLst>
        </pc:spChg>
        <pc:spChg chg="add del mod">
          <ac:chgData name="Alex Onyemauwa" userId="c5d7962ed400c2e3" providerId="LiveId" clId="{00556AC1-FA37-4BC3-8992-DA90FDFE4254}" dt="2022-07-15T14:15:52.024" v="1277"/>
          <ac:spMkLst>
            <pc:docMk/>
            <pc:sldMk cId="967750953" sldId="269"/>
            <ac:spMk id="4" creationId="{C7CB2E5D-97A5-2831-5EB9-95EA9ABF98B4}"/>
          </ac:spMkLst>
        </pc:spChg>
        <pc:spChg chg="add mod">
          <ac:chgData name="Alex Onyemauwa" userId="c5d7962ed400c2e3" providerId="LiveId" clId="{00556AC1-FA37-4BC3-8992-DA90FDFE4254}" dt="2022-07-15T15:29:07.098" v="2571" actId="1076"/>
          <ac:spMkLst>
            <pc:docMk/>
            <pc:sldMk cId="967750953" sldId="269"/>
            <ac:spMk id="5" creationId="{2C0CFCA0-DEEE-9B63-C9A3-A6A67997727C}"/>
          </ac:spMkLst>
        </pc:spChg>
        <pc:spChg chg="add mod">
          <ac:chgData name="Alex Onyemauwa" userId="c5d7962ed400c2e3" providerId="LiveId" clId="{00556AC1-FA37-4BC3-8992-DA90FDFE4254}" dt="2022-07-15T14:40:55.516" v="1825" actId="1076"/>
          <ac:spMkLst>
            <pc:docMk/>
            <pc:sldMk cId="967750953" sldId="269"/>
            <ac:spMk id="6" creationId="{0AB7AB69-9105-AF63-55D5-78ADF23B9133}"/>
          </ac:spMkLst>
        </pc:spChg>
        <pc:spChg chg="add mod">
          <ac:chgData name="Alex Onyemauwa" userId="c5d7962ed400c2e3" providerId="LiveId" clId="{00556AC1-FA37-4BC3-8992-DA90FDFE4254}" dt="2022-07-15T14:41:03.936" v="1826" actId="1076"/>
          <ac:spMkLst>
            <pc:docMk/>
            <pc:sldMk cId="967750953" sldId="269"/>
            <ac:spMk id="7" creationId="{F473B0E3-7330-9069-874F-2F09B9621E8F}"/>
          </ac:spMkLst>
        </pc:spChg>
        <pc:spChg chg="add del">
          <ac:chgData name="Alex Onyemauwa" userId="c5d7962ed400c2e3" providerId="LiveId" clId="{00556AC1-FA37-4BC3-8992-DA90FDFE4254}" dt="2022-07-15T14:00:49.802" v="1174" actId="26606"/>
          <ac:spMkLst>
            <pc:docMk/>
            <pc:sldMk cId="967750953" sldId="269"/>
            <ac:spMk id="8" creationId="{72526924-84D3-45FB-A5FE-62D8FCBF53B6}"/>
          </ac:spMkLst>
        </pc:spChg>
        <pc:spChg chg="add del mod">
          <ac:chgData name="Alex Onyemauwa" userId="c5d7962ed400c2e3" providerId="LiveId" clId="{00556AC1-FA37-4BC3-8992-DA90FDFE4254}" dt="2022-07-15T14:33:42.740" v="1619"/>
          <ac:spMkLst>
            <pc:docMk/>
            <pc:sldMk cId="967750953" sldId="269"/>
            <ac:spMk id="9" creationId="{E99A7529-2EE2-7C27-094A-2BFCCF612F89}"/>
          </ac:spMkLst>
        </pc:spChg>
        <pc:spChg chg="add del">
          <ac:chgData name="Alex Onyemauwa" userId="c5d7962ed400c2e3" providerId="LiveId" clId="{00556AC1-FA37-4BC3-8992-DA90FDFE4254}" dt="2022-07-15T14:00:49.802" v="1174" actId="26606"/>
          <ac:spMkLst>
            <pc:docMk/>
            <pc:sldMk cId="967750953" sldId="269"/>
            <ac:spMk id="10" creationId="{5C2A6256-1DD0-4E4B-A8B3-9A711B4DBE0C}"/>
          </ac:spMkLst>
        </pc:spChg>
        <pc:spChg chg="add del mod">
          <ac:chgData name="Alex Onyemauwa" userId="c5d7962ed400c2e3" providerId="LiveId" clId="{00556AC1-FA37-4BC3-8992-DA90FDFE4254}" dt="2022-07-15T14:42:14.671" v="1827" actId="21"/>
          <ac:spMkLst>
            <pc:docMk/>
            <pc:sldMk cId="967750953" sldId="269"/>
            <ac:spMk id="11" creationId="{C201D9AD-3FF8-9D16-D444-EA718A8DC7E2}"/>
          </ac:spMkLst>
        </pc:spChg>
        <pc:spChg chg="add del">
          <ac:chgData name="Alex Onyemauwa" userId="c5d7962ed400c2e3" providerId="LiveId" clId="{00556AC1-FA37-4BC3-8992-DA90FDFE4254}" dt="2022-07-15T14:00:49.802" v="1174" actId="26606"/>
          <ac:spMkLst>
            <pc:docMk/>
            <pc:sldMk cId="967750953" sldId="269"/>
            <ac:spMk id="12" creationId="{41760540-185E-4652-BFD2-9B362EF3BC99}"/>
          </ac:spMkLst>
        </pc:spChg>
        <pc:spChg chg="add mod">
          <ac:chgData name="Alex Onyemauwa" userId="c5d7962ed400c2e3" providerId="LiveId" clId="{00556AC1-FA37-4BC3-8992-DA90FDFE4254}" dt="2022-07-15T15:36:24.101" v="2636" actId="20577"/>
          <ac:spMkLst>
            <pc:docMk/>
            <pc:sldMk cId="967750953" sldId="269"/>
            <ac:spMk id="13" creationId="{D60620F1-65E1-9400-4FE8-5A432C00332B}"/>
          </ac:spMkLst>
        </pc:spChg>
        <pc:spChg chg="add del">
          <ac:chgData name="Alex Onyemauwa" userId="c5d7962ed400c2e3" providerId="LiveId" clId="{00556AC1-FA37-4BC3-8992-DA90FDFE4254}" dt="2022-07-15T14:00:49.802" v="1174" actId="26606"/>
          <ac:spMkLst>
            <pc:docMk/>
            <pc:sldMk cId="967750953" sldId="269"/>
            <ac:spMk id="14" creationId="{729789F4-85C1-41A0-83EB-992E22210CB9}"/>
          </ac:spMkLst>
        </pc:spChg>
        <pc:spChg chg="add del">
          <ac:chgData name="Alex Onyemauwa" userId="c5d7962ed400c2e3" providerId="LiveId" clId="{00556AC1-FA37-4BC3-8992-DA90FDFE4254}" dt="2022-07-15T14:00:49.802" v="1174" actId="26606"/>
          <ac:spMkLst>
            <pc:docMk/>
            <pc:sldMk cId="967750953" sldId="269"/>
            <ac:spMk id="16" creationId="{9D9D367D-6DD2-4A7C-8918-0DCAC297559A}"/>
          </ac:spMkLst>
        </pc:spChg>
        <pc:spChg chg="add">
          <ac:chgData name="Alex Onyemauwa" userId="c5d7962ed400c2e3" providerId="LiveId" clId="{00556AC1-FA37-4BC3-8992-DA90FDFE4254}" dt="2022-07-15T14:00:49.802" v="1174" actId="26606"/>
          <ac:spMkLst>
            <pc:docMk/>
            <pc:sldMk cId="967750953" sldId="269"/>
            <ac:spMk id="21" creationId="{DA4E7B50-D68C-43EB-930F-EA442A13A9B2}"/>
          </ac:spMkLst>
        </pc:spChg>
        <pc:spChg chg="add">
          <ac:chgData name="Alex Onyemauwa" userId="c5d7962ed400c2e3" providerId="LiveId" clId="{00556AC1-FA37-4BC3-8992-DA90FDFE4254}" dt="2022-07-15T14:00:49.802" v="1174" actId="26606"/>
          <ac:spMkLst>
            <pc:docMk/>
            <pc:sldMk cId="967750953" sldId="269"/>
            <ac:spMk id="23" creationId="{3611DA2B-4CF7-4A57-82AC-FA120DE44DB9}"/>
          </ac:spMkLst>
        </pc:spChg>
        <pc:spChg chg="add">
          <ac:chgData name="Alex Onyemauwa" userId="c5d7962ed400c2e3" providerId="LiveId" clId="{00556AC1-FA37-4BC3-8992-DA90FDFE4254}" dt="2022-07-15T14:00:49.802" v="1174" actId="26606"/>
          <ac:spMkLst>
            <pc:docMk/>
            <pc:sldMk cId="967750953" sldId="269"/>
            <ac:spMk id="25" creationId="{02822754-E01B-4742-88B9-BE0984BAFE58}"/>
          </ac:spMkLst>
        </pc:spChg>
        <pc:spChg chg="add del mod">
          <ac:chgData name="Alex Onyemauwa" userId="c5d7962ed400c2e3" providerId="LiveId" clId="{00556AC1-FA37-4BC3-8992-DA90FDFE4254}" dt="2022-07-15T14:42:36.559" v="1854"/>
          <ac:spMkLst>
            <pc:docMk/>
            <pc:sldMk cId="967750953" sldId="269"/>
            <ac:spMk id="26" creationId="{9D7951E0-20F2-6F38-6FE8-CBCDD2C44EDA}"/>
          </ac:spMkLst>
        </pc:spChg>
        <pc:spChg chg="add">
          <ac:chgData name="Alex Onyemauwa" userId="c5d7962ed400c2e3" providerId="LiveId" clId="{00556AC1-FA37-4BC3-8992-DA90FDFE4254}" dt="2022-07-15T14:00:49.802" v="1174" actId="26606"/>
          <ac:spMkLst>
            <pc:docMk/>
            <pc:sldMk cId="967750953" sldId="269"/>
            <ac:spMk id="27" creationId="{65304E59-B4DC-4CA3-89F1-5C88000EB708}"/>
          </ac:spMkLst>
        </pc:spChg>
        <pc:spChg chg="add del mod">
          <ac:chgData name="Alex Onyemauwa" userId="c5d7962ed400c2e3" providerId="LiveId" clId="{00556AC1-FA37-4BC3-8992-DA90FDFE4254}" dt="2022-07-15T14:42:47.861" v="1856"/>
          <ac:spMkLst>
            <pc:docMk/>
            <pc:sldMk cId="967750953" sldId="269"/>
            <ac:spMk id="28" creationId="{52CB1B8B-0E7E-7451-873F-F889B0B476E6}"/>
          </ac:spMkLst>
        </pc:spChg>
        <pc:spChg chg="add">
          <ac:chgData name="Alex Onyemauwa" userId="c5d7962ed400c2e3" providerId="LiveId" clId="{00556AC1-FA37-4BC3-8992-DA90FDFE4254}" dt="2022-07-15T14:00:49.802" v="1174" actId="26606"/>
          <ac:spMkLst>
            <pc:docMk/>
            <pc:sldMk cId="967750953" sldId="269"/>
            <ac:spMk id="29" creationId="{C1CF7BFC-0A02-4106-88A8-CCC0D944451E}"/>
          </ac:spMkLst>
        </pc:spChg>
        <pc:spChg chg="add">
          <ac:chgData name="Alex Onyemauwa" userId="c5d7962ed400c2e3" providerId="LiveId" clId="{00556AC1-FA37-4BC3-8992-DA90FDFE4254}" dt="2022-07-15T14:00:49.802" v="1174" actId="26606"/>
          <ac:spMkLst>
            <pc:docMk/>
            <pc:sldMk cId="967750953" sldId="269"/>
            <ac:spMk id="31" creationId="{1C1079DE-42AC-4D2A-8027-2E9A51B36D7E}"/>
          </ac:spMkLst>
        </pc:spChg>
        <pc:spChg chg="add">
          <ac:chgData name="Alex Onyemauwa" userId="c5d7962ed400c2e3" providerId="LiveId" clId="{00556AC1-FA37-4BC3-8992-DA90FDFE4254}" dt="2022-07-15T14:00:49.802" v="1174" actId="26606"/>
          <ac:spMkLst>
            <pc:docMk/>
            <pc:sldMk cId="967750953" sldId="269"/>
            <ac:spMk id="33" creationId="{387C5BBA-BBE2-4821-96CF-38FC49570F60}"/>
          </ac:spMkLst>
        </pc:spChg>
        <pc:spChg chg="add">
          <ac:chgData name="Alex Onyemauwa" userId="c5d7962ed400c2e3" providerId="LiveId" clId="{00556AC1-FA37-4BC3-8992-DA90FDFE4254}" dt="2022-07-15T14:00:49.802" v="1174" actId="26606"/>
          <ac:spMkLst>
            <pc:docMk/>
            <pc:sldMk cId="967750953" sldId="269"/>
            <ac:spMk id="35" creationId="{73167A8C-FFEF-4D1B-8459-E2BB5C045FAE}"/>
          </ac:spMkLst>
        </pc:spChg>
        <pc:spChg chg="add">
          <ac:chgData name="Alex Onyemauwa" userId="c5d7962ed400c2e3" providerId="LiveId" clId="{00556AC1-FA37-4BC3-8992-DA90FDFE4254}" dt="2022-07-15T14:00:49.802" v="1174" actId="26606"/>
          <ac:spMkLst>
            <pc:docMk/>
            <pc:sldMk cId="967750953" sldId="269"/>
            <ac:spMk id="37" creationId="{1CA3DFBE-30A6-4BDE-9238-14F3652B4F99}"/>
          </ac:spMkLst>
        </pc:spChg>
      </pc:sldChg>
      <pc:sldChg chg="new del">
        <pc:chgData name="Alex Onyemauwa" userId="c5d7962ed400c2e3" providerId="LiveId" clId="{00556AC1-FA37-4BC3-8992-DA90FDFE4254}" dt="2022-07-15T14:46:18.427" v="1988" actId="2696"/>
        <pc:sldMkLst>
          <pc:docMk/>
          <pc:sldMk cId="220067310" sldId="270"/>
        </pc:sldMkLst>
      </pc:sldChg>
      <pc:sldChg chg="modSp add mod">
        <pc:chgData name="Alex Onyemauwa" userId="c5d7962ed400c2e3" providerId="LiveId" clId="{00556AC1-FA37-4BC3-8992-DA90FDFE4254}" dt="2022-07-15T15:28:52.900" v="2570" actId="2710"/>
        <pc:sldMkLst>
          <pc:docMk/>
          <pc:sldMk cId="2234664696" sldId="270"/>
        </pc:sldMkLst>
        <pc:spChg chg="mod">
          <ac:chgData name="Alex Onyemauwa" userId="c5d7962ed400c2e3" providerId="LiveId" clId="{00556AC1-FA37-4BC3-8992-DA90FDFE4254}" dt="2022-07-15T15:28:52.900" v="2570" actId="2710"/>
          <ac:spMkLst>
            <pc:docMk/>
            <pc:sldMk cId="2234664696" sldId="270"/>
            <ac:spMk id="5" creationId="{2C0CFCA0-DEEE-9B63-C9A3-A6A67997727C}"/>
          </ac:spMkLst>
        </pc:spChg>
        <pc:spChg chg="mod">
          <ac:chgData name="Alex Onyemauwa" userId="c5d7962ed400c2e3" providerId="LiveId" clId="{00556AC1-FA37-4BC3-8992-DA90FDFE4254}" dt="2022-07-15T15:28:20.160" v="2566" actId="1076"/>
          <ac:spMkLst>
            <pc:docMk/>
            <pc:sldMk cId="2234664696" sldId="270"/>
            <ac:spMk id="7" creationId="{F473B0E3-7330-9069-874F-2F09B9621E8F}"/>
          </ac:spMkLst>
        </pc:spChg>
        <pc:spChg chg="mod">
          <ac:chgData name="Alex Onyemauwa" userId="c5d7962ed400c2e3" providerId="LiveId" clId="{00556AC1-FA37-4BC3-8992-DA90FDFE4254}" dt="2022-07-15T15:28:40.035" v="2569" actId="1076"/>
          <ac:spMkLst>
            <pc:docMk/>
            <pc:sldMk cId="2234664696" sldId="270"/>
            <ac:spMk id="13" creationId="{D60620F1-65E1-9400-4FE8-5A432C00332B}"/>
          </ac:spMkLst>
        </pc:spChg>
      </pc:sldChg>
      <pc:sldChg chg="new del">
        <pc:chgData name="Alex Onyemauwa" userId="c5d7962ed400c2e3" providerId="LiveId" clId="{00556AC1-FA37-4BC3-8992-DA90FDFE4254}" dt="2022-07-15T14:34:19.294" v="1659" actId="680"/>
        <pc:sldMkLst>
          <pc:docMk/>
          <pc:sldMk cId="3374475965" sldId="270"/>
        </pc:sldMkLst>
      </pc:sldChg>
      <pc:sldChg chg="addSp delSp modSp add mod ord">
        <pc:chgData name="Alex Onyemauwa" userId="c5d7962ed400c2e3" providerId="LiveId" clId="{00556AC1-FA37-4BC3-8992-DA90FDFE4254}" dt="2022-07-15T15:35:29.184" v="2619" actId="1076"/>
        <pc:sldMkLst>
          <pc:docMk/>
          <pc:sldMk cId="1780489575" sldId="271"/>
        </pc:sldMkLst>
        <pc:spChg chg="mod">
          <ac:chgData name="Alex Onyemauwa" userId="c5d7962ed400c2e3" providerId="LiveId" clId="{00556AC1-FA37-4BC3-8992-DA90FDFE4254}" dt="2022-07-15T15:34:58.653" v="2618" actId="1076"/>
          <ac:spMkLst>
            <pc:docMk/>
            <pc:sldMk cId="1780489575" sldId="271"/>
            <ac:spMk id="3" creationId="{D506FCBE-DF89-029A-346C-F9BD8B7D200D}"/>
          </ac:spMkLst>
        </pc:spChg>
        <pc:spChg chg="add del mod">
          <ac:chgData name="Alex Onyemauwa" userId="c5d7962ed400c2e3" providerId="LiveId" clId="{00556AC1-FA37-4BC3-8992-DA90FDFE4254}" dt="2022-07-15T15:35:29.184" v="2619" actId="1076"/>
          <ac:spMkLst>
            <pc:docMk/>
            <pc:sldMk cId="1780489575" sldId="271"/>
            <ac:spMk id="5" creationId="{6FBE082C-3744-66FA-450C-6D7A2C0FEBEE}"/>
          </ac:spMkLst>
        </pc:spChg>
      </pc:sldChg>
      <pc:sldChg chg="modSp new mod">
        <pc:chgData name="Alex Onyemauwa" userId="c5d7962ed400c2e3" providerId="LiveId" clId="{00556AC1-FA37-4BC3-8992-DA90FDFE4254}" dt="2022-07-16T18:22:38.954" v="6549" actId="207"/>
        <pc:sldMkLst>
          <pc:docMk/>
          <pc:sldMk cId="3463887869" sldId="272"/>
        </pc:sldMkLst>
        <pc:spChg chg="mod">
          <ac:chgData name="Alex Onyemauwa" userId="c5d7962ed400c2e3" providerId="LiveId" clId="{00556AC1-FA37-4BC3-8992-DA90FDFE4254}" dt="2022-07-16T18:22:35.557" v="6548" actId="207"/>
          <ac:spMkLst>
            <pc:docMk/>
            <pc:sldMk cId="3463887869" sldId="272"/>
            <ac:spMk id="2" creationId="{4B2E47C2-87DB-EB09-4995-182D06BA9C45}"/>
          </ac:spMkLst>
        </pc:spChg>
        <pc:spChg chg="mod">
          <ac:chgData name="Alex Onyemauwa" userId="c5d7962ed400c2e3" providerId="LiveId" clId="{00556AC1-FA37-4BC3-8992-DA90FDFE4254}" dt="2022-07-16T18:22:38.954" v="6549" actId="207"/>
          <ac:spMkLst>
            <pc:docMk/>
            <pc:sldMk cId="3463887869" sldId="272"/>
            <ac:spMk id="3" creationId="{24F206B1-235D-42E7-CBF6-10FFE1EF6EA4}"/>
          </ac:spMkLst>
        </pc:spChg>
      </pc:sldChg>
      <pc:sldChg chg="modSp new mod">
        <pc:chgData name="Alex Onyemauwa" userId="c5d7962ed400c2e3" providerId="LiveId" clId="{00556AC1-FA37-4BC3-8992-DA90FDFE4254}" dt="2022-07-16T18:22:50.921" v="6551" actId="207"/>
        <pc:sldMkLst>
          <pc:docMk/>
          <pc:sldMk cId="2610975582" sldId="273"/>
        </pc:sldMkLst>
        <pc:spChg chg="mod">
          <ac:chgData name="Alex Onyemauwa" userId="c5d7962ed400c2e3" providerId="LiveId" clId="{00556AC1-FA37-4BC3-8992-DA90FDFE4254}" dt="2022-07-16T18:22:46.939" v="6550" actId="207"/>
          <ac:spMkLst>
            <pc:docMk/>
            <pc:sldMk cId="2610975582" sldId="273"/>
            <ac:spMk id="2" creationId="{314009D8-DFAF-B064-A5BD-5C24B83F75D6}"/>
          </ac:spMkLst>
        </pc:spChg>
        <pc:spChg chg="mod">
          <ac:chgData name="Alex Onyemauwa" userId="c5d7962ed400c2e3" providerId="LiveId" clId="{00556AC1-FA37-4BC3-8992-DA90FDFE4254}" dt="2022-07-16T18:22:50.921" v="6551" actId="207"/>
          <ac:spMkLst>
            <pc:docMk/>
            <pc:sldMk cId="2610975582" sldId="273"/>
            <ac:spMk id="3" creationId="{7DD07BDD-E6AB-4A35-B2F0-6B365008B42B}"/>
          </ac:spMkLst>
        </pc:spChg>
      </pc:sldChg>
      <pc:sldChg chg="new del">
        <pc:chgData name="Alex Onyemauwa" userId="c5d7962ed400c2e3" providerId="LiveId" clId="{00556AC1-FA37-4BC3-8992-DA90FDFE4254}" dt="2022-07-16T17:51:37.427" v="6460" actId="2696"/>
        <pc:sldMkLst>
          <pc:docMk/>
          <pc:sldMk cId="4228410646" sldId="274"/>
        </pc:sldMkLst>
      </pc:sldChg>
      <pc:sldChg chg="addSp delSp modSp new mod">
        <pc:chgData name="Alex Onyemauwa" userId="c5d7962ed400c2e3" providerId="LiveId" clId="{00556AC1-FA37-4BC3-8992-DA90FDFE4254}" dt="2022-07-16T18:09:29.944" v="6545" actId="20577"/>
        <pc:sldMkLst>
          <pc:docMk/>
          <pc:sldMk cId="4083677961" sldId="275"/>
        </pc:sldMkLst>
        <pc:spChg chg="add del mod">
          <ac:chgData name="Alex Onyemauwa" userId="c5d7962ed400c2e3" providerId="LiveId" clId="{00556AC1-FA37-4BC3-8992-DA90FDFE4254}" dt="2022-07-16T17:52:11.763" v="6464"/>
          <ac:spMkLst>
            <pc:docMk/>
            <pc:sldMk cId="4083677961" sldId="275"/>
            <ac:spMk id="2" creationId="{B0DBE6A5-5CEA-DC51-38BE-787E94A129EE}"/>
          </ac:spMkLst>
        </pc:spChg>
        <pc:spChg chg="add mod">
          <ac:chgData name="Alex Onyemauwa" userId="c5d7962ed400c2e3" providerId="LiveId" clId="{00556AC1-FA37-4BC3-8992-DA90FDFE4254}" dt="2022-07-16T18:09:29.944" v="6545" actId="20577"/>
          <ac:spMkLst>
            <pc:docMk/>
            <pc:sldMk cId="4083677961" sldId="275"/>
            <ac:spMk id="4" creationId="{AC6D1007-F0A5-C5CA-3A37-0C0046757A53}"/>
          </ac:spMkLst>
        </pc:spChg>
      </pc:sldChg>
      <pc:sldChg chg="addSp modSp new mod">
        <pc:chgData name="Alex Onyemauwa" userId="c5d7962ed400c2e3" providerId="LiveId" clId="{00556AC1-FA37-4BC3-8992-DA90FDFE4254}" dt="2022-07-16T18:09:19.753" v="6544" actId="20577"/>
        <pc:sldMkLst>
          <pc:docMk/>
          <pc:sldMk cId="2615613157" sldId="276"/>
        </pc:sldMkLst>
        <pc:spChg chg="add mod">
          <ac:chgData name="Alex Onyemauwa" userId="c5d7962ed400c2e3" providerId="LiveId" clId="{00556AC1-FA37-4BC3-8992-DA90FDFE4254}" dt="2022-07-16T18:09:19.753" v="6544" actId="20577"/>
          <ac:spMkLst>
            <pc:docMk/>
            <pc:sldMk cId="2615613157" sldId="276"/>
            <ac:spMk id="3" creationId="{A8FF8ADB-FEFE-8DA7-5E36-2AFD0032C4A2}"/>
          </ac:spMkLst>
        </pc:spChg>
      </pc:sldChg>
      <pc:sldMasterChg chg="del delSldLayout">
        <pc:chgData name="Alex Onyemauwa" userId="c5d7962ed400c2e3" providerId="LiveId" clId="{00556AC1-FA37-4BC3-8992-DA90FDFE4254}" dt="2022-07-11T12:56:17.593" v="0" actId="26606"/>
        <pc:sldMasterMkLst>
          <pc:docMk/>
          <pc:sldMasterMk cId="729068487" sldId="2147483648"/>
        </pc:sldMasterMkLst>
        <pc:sldLayoutChg chg="del">
          <pc:chgData name="Alex Onyemauwa" userId="c5d7962ed400c2e3" providerId="LiveId" clId="{00556AC1-FA37-4BC3-8992-DA90FDFE4254}" dt="2022-07-11T12:56:17.593" v="0" actId="26606"/>
          <pc:sldLayoutMkLst>
            <pc:docMk/>
            <pc:sldMasterMk cId="729068487" sldId="2147483648"/>
            <pc:sldLayoutMk cId="3746525953" sldId="2147483649"/>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2893322490" sldId="2147483650"/>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3662118883" sldId="2147483651"/>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2827854980" sldId="2147483652"/>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2448204242" sldId="2147483653"/>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3554571169" sldId="2147483654"/>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2719034566" sldId="2147483655"/>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2186889133" sldId="2147483656"/>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1058177" sldId="2147483657"/>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3164434618" sldId="2147483658"/>
          </pc:sldLayoutMkLst>
        </pc:sldLayoutChg>
        <pc:sldLayoutChg chg="del">
          <pc:chgData name="Alex Onyemauwa" userId="c5d7962ed400c2e3" providerId="LiveId" clId="{00556AC1-FA37-4BC3-8992-DA90FDFE4254}" dt="2022-07-11T12:56:17.593" v="0" actId="26606"/>
          <pc:sldLayoutMkLst>
            <pc:docMk/>
            <pc:sldMasterMk cId="729068487" sldId="2147483648"/>
            <pc:sldLayoutMk cId="1124658999" sldId="2147483659"/>
          </pc:sldLayoutMkLst>
        </pc:sldLayoutChg>
      </pc:sldMasterChg>
      <pc:sldMasterChg chg="add del addSldLayout delSldLayout">
        <pc:chgData name="Alex Onyemauwa" userId="c5d7962ed400c2e3" providerId="LiveId" clId="{00556AC1-FA37-4BC3-8992-DA90FDFE4254}" dt="2022-07-11T13:08:12.412" v="289" actId="26606"/>
        <pc:sldMasterMkLst>
          <pc:docMk/>
          <pc:sldMasterMk cId="1107522444" sldId="2147483699"/>
        </pc:sldMasterMkLst>
        <pc:sldLayoutChg chg="add del">
          <pc:chgData name="Alex Onyemauwa" userId="c5d7962ed400c2e3" providerId="LiveId" clId="{00556AC1-FA37-4BC3-8992-DA90FDFE4254}" dt="2022-07-11T13:08:12.412" v="289" actId="26606"/>
          <pc:sldLayoutMkLst>
            <pc:docMk/>
            <pc:sldMasterMk cId="1107522444" sldId="2147483699"/>
            <pc:sldLayoutMk cId="182153244" sldId="2147483688"/>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3867293710" sldId="2147483689"/>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1088864712" sldId="2147483690"/>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3279888795" sldId="2147483691"/>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1640973101" sldId="2147483692"/>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1790517252" sldId="2147483693"/>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2132657335" sldId="2147483694"/>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777862681" sldId="2147483695"/>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3894327071" sldId="2147483696"/>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4061185581" sldId="2147483697"/>
          </pc:sldLayoutMkLst>
        </pc:sldLayoutChg>
        <pc:sldLayoutChg chg="add del">
          <pc:chgData name="Alex Onyemauwa" userId="c5d7962ed400c2e3" providerId="LiveId" clId="{00556AC1-FA37-4BC3-8992-DA90FDFE4254}" dt="2022-07-11T13:08:12.412" v="289" actId="26606"/>
          <pc:sldLayoutMkLst>
            <pc:docMk/>
            <pc:sldMasterMk cId="1107522444" sldId="2147483699"/>
            <pc:sldLayoutMk cId="762600783" sldId="2147483698"/>
          </pc:sldLayoutMkLst>
        </pc:sldLayoutChg>
      </pc:sldMasterChg>
      <pc:sldMasterChg chg="add del addSldLayout delSldLayout">
        <pc:chgData name="Alex Onyemauwa" userId="c5d7962ed400c2e3" providerId="LiveId" clId="{00556AC1-FA37-4BC3-8992-DA90FDFE4254}" dt="2022-07-11T13:09:02.671" v="294" actId="26606"/>
        <pc:sldMasterMkLst>
          <pc:docMk/>
          <pc:sldMasterMk cId="946787156" sldId="2147483775"/>
        </pc:sldMasterMkLst>
        <pc:sldLayoutChg chg="add del">
          <pc:chgData name="Alex Onyemauwa" userId="c5d7962ed400c2e3" providerId="LiveId" clId="{00556AC1-FA37-4BC3-8992-DA90FDFE4254}" dt="2022-07-11T13:09:02.671" v="294" actId="26606"/>
          <pc:sldLayoutMkLst>
            <pc:docMk/>
            <pc:sldMasterMk cId="946787156" sldId="2147483775"/>
            <pc:sldLayoutMk cId="3358751650" sldId="2147483764"/>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1992165630" sldId="2147483765"/>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1562886960" sldId="2147483766"/>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2908113996" sldId="2147483767"/>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2576369805" sldId="2147483768"/>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169226102" sldId="2147483769"/>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3461139906" sldId="2147483770"/>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113274080" sldId="2147483771"/>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2869599343" sldId="2147483772"/>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3506155335" sldId="2147483773"/>
          </pc:sldLayoutMkLst>
        </pc:sldLayoutChg>
        <pc:sldLayoutChg chg="add del">
          <pc:chgData name="Alex Onyemauwa" userId="c5d7962ed400c2e3" providerId="LiveId" clId="{00556AC1-FA37-4BC3-8992-DA90FDFE4254}" dt="2022-07-11T13:09:02.671" v="294" actId="26606"/>
          <pc:sldLayoutMkLst>
            <pc:docMk/>
            <pc:sldMasterMk cId="946787156" sldId="2147483775"/>
            <pc:sldLayoutMk cId="1143306247" sldId="2147483774"/>
          </pc:sldLayoutMkLst>
        </pc:sldLayoutChg>
      </pc:sldMasterChg>
      <pc:sldMasterChg chg="add addSldLayout">
        <pc:chgData name="Alex Onyemauwa" userId="c5d7962ed400c2e3" providerId="LiveId" clId="{00556AC1-FA37-4BC3-8992-DA90FDFE4254}" dt="2022-07-11T13:09:02.671" v="294" actId="26606"/>
        <pc:sldMasterMkLst>
          <pc:docMk/>
          <pc:sldMasterMk cId="2939326903" sldId="2147483776"/>
        </pc:sldMasterMkLst>
        <pc:sldLayoutChg chg="add">
          <pc:chgData name="Alex Onyemauwa" userId="c5d7962ed400c2e3" providerId="LiveId" clId="{00556AC1-FA37-4BC3-8992-DA90FDFE4254}" dt="2022-07-11T13:09:02.671" v="294" actId="26606"/>
          <pc:sldLayoutMkLst>
            <pc:docMk/>
            <pc:sldMasterMk cId="2939326903" sldId="2147483776"/>
            <pc:sldLayoutMk cId="2152328445" sldId="2147483777"/>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162633074" sldId="2147483778"/>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2360002030" sldId="2147483779"/>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861882751" sldId="2147483780"/>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220882248" sldId="2147483781"/>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030026918" sldId="2147483782"/>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881339900" sldId="2147483783"/>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3881256072" sldId="2147483784"/>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630555556" sldId="2147483785"/>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4248626422" sldId="2147483786"/>
          </pc:sldLayoutMkLst>
        </pc:sldLayoutChg>
        <pc:sldLayoutChg chg="add">
          <pc:chgData name="Alex Onyemauwa" userId="c5d7962ed400c2e3" providerId="LiveId" clId="{00556AC1-FA37-4BC3-8992-DA90FDFE4254}" dt="2022-07-11T13:09:02.671" v="294" actId="26606"/>
          <pc:sldLayoutMkLst>
            <pc:docMk/>
            <pc:sldMasterMk cId="2939326903" sldId="2147483776"/>
            <pc:sldLayoutMk cId="1474042934" sldId="214748378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B0443B-AAA6-44F2-B1B7-BB52BE7F52DE}" type="datetimeFigureOut">
              <a:rPr lang="en-GB" smtClean="0"/>
              <a:t>16/07/2022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76F01-FF24-429D-80DD-16EB0576109E}" type="slidenum">
              <a:rPr lang="en-GB" smtClean="0"/>
              <a:t>‹#›</a:t>
            </a:fld>
            <a:endParaRPr lang="en-GB"/>
          </a:p>
        </p:txBody>
      </p:sp>
    </p:spTree>
    <p:extLst>
      <p:ext uri="{BB962C8B-B14F-4D97-AF65-F5344CB8AC3E}">
        <p14:creationId xmlns:p14="http://schemas.microsoft.com/office/powerpoint/2010/main" val="873475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976F01-FF24-429D-80DD-16EB0576109E}" type="slidenum">
              <a:rPr lang="en-GB" smtClean="0"/>
              <a:t>11</a:t>
            </a:fld>
            <a:endParaRPr lang="en-GB"/>
          </a:p>
        </p:txBody>
      </p:sp>
    </p:spTree>
    <p:extLst>
      <p:ext uri="{BB962C8B-B14F-4D97-AF65-F5344CB8AC3E}">
        <p14:creationId xmlns:p14="http://schemas.microsoft.com/office/powerpoint/2010/main" val="2176021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7/16/2022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152328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162633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7/16/2022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0002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61882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882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030026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7/16/2022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881339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7/16/2022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81256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7/16/2022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63055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24862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7/16/2022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4042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7/16/2022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9326903"/>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994DC-9516-CD2B-B784-43E9A1A37D3C}"/>
              </a:ext>
            </a:extLst>
          </p:cNvPr>
          <p:cNvSpPr>
            <a:spLocks noGrp="1"/>
          </p:cNvSpPr>
          <p:nvPr>
            <p:ph type="ctrTitle"/>
          </p:nvPr>
        </p:nvSpPr>
        <p:spPr>
          <a:xfrm>
            <a:off x="809033" y="692987"/>
            <a:ext cx="3611029" cy="1862345"/>
          </a:xfrm>
        </p:spPr>
        <p:txBody>
          <a:bodyPr vert="horz" lIns="109728" tIns="109728" rIns="109728" bIns="91440" rtlCol="0" anchor="ctr">
            <a:normAutofit/>
          </a:bodyPr>
          <a:lstStyle/>
          <a:p>
            <a:pPr>
              <a:lnSpc>
                <a:spcPct val="150000"/>
              </a:lnSpc>
            </a:pPr>
            <a:r>
              <a:rPr lang="en-US" sz="3600" b="1" dirty="0">
                <a:solidFill>
                  <a:schemeClr val="tx1"/>
                </a:solidFill>
                <a:latin typeface="Arial" panose="020B0604020202020204" pitchFamily="34" charset="0"/>
                <a:cs typeface="Arial" panose="020B0604020202020204" pitchFamily="34" charset="0"/>
              </a:rPr>
              <a:t>Staff shortage</a:t>
            </a:r>
          </a:p>
        </p:txBody>
      </p:sp>
      <p:sp>
        <p:nvSpPr>
          <p:cNvPr id="41" name="Rectangle 40">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0419A99-634D-E462-0F0B-B01434DA90F6}"/>
              </a:ext>
            </a:extLst>
          </p:cNvPr>
          <p:cNvSpPr txBox="1"/>
          <p:nvPr/>
        </p:nvSpPr>
        <p:spPr>
          <a:xfrm>
            <a:off x="803989" y="2912308"/>
            <a:ext cx="3616073" cy="2840139"/>
          </a:xfrm>
          <a:prstGeom prst="rect">
            <a:avLst/>
          </a:prstGeom>
        </p:spPr>
        <p:txBody>
          <a:bodyPr vert="horz" lIns="109728" tIns="109728" rIns="109728" bIns="91440" rtlCol="0" anchor="t">
            <a:noAutofit/>
          </a:bodyPr>
          <a:lstStyle/>
          <a:p>
            <a:pPr marL="265113" indent="-228600">
              <a:lnSpc>
                <a:spcPct val="150000"/>
              </a:lnSpc>
              <a:spcBef>
                <a:spcPts val="930"/>
              </a:spcBef>
              <a:spcAft>
                <a:spcPts val="600"/>
              </a:spcAft>
              <a:buFont typeface="Corbel" panose="020B0503020204020204" pitchFamily="34" charset="0"/>
              <a:buChar char="•"/>
            </a:pPr>
            <a:r>
              <a:rPr lang="en-US" spc="150" dirty="0">
                <a:latin typeface="Arial" panose="020B0604020202020204" pitchFamily="34" charset="0"/>
                <a:cs typeface="Arial" panose="020B0604020202020204" pitchFamily="34" charset="0"/>
              </a:rPr>
              <a:t>Problem Solving and Decision Making</a:t>
            </a:r>
          </a:p>
          <a:p>
            <a:pPr indent="-228600">
              <a:lnSpc>
                <a:spcPct val="150000"/>
              </a:lnSpc>
              <a:spcBef>
                <a:spcPts val="930"/>
              </a:spcBef>
              <a:spcAft>
                <a:spcPts val="600"/>
              </a:spcAft>
              <a:buFont typeface="Corbel" panose="020B0503020204020204" pitchFamily="34" charset="0"/>
              <a:buChar char="•"/>
            </a:pPr>
            <a:r>
              <a:rPr lang="en-US" spc="150" dirty="0">
                <a:latin typeface="Arial" panose="020B0604020202020204" pitchFamily="34" charset="0"/>
                <a:cs typeface="Arial" panose="020B0604020202020204" pitchFamily="34" charset="0"/>
              </a:rPr>
              <a:t>BMSW4004_BIRM</a:t>
            </a:r>
          </a:p>
          <a:p>
            <a:pPr indent="-228600">
              <a:lnSpc>
                <a:spcPct val="150000"/>
              </a:lnSpc>
              <a:spcBef>
                <a:spcPts val="930"/>
              </a:spcBef>
              <a:spcAft>
                <a:spcPts val="600"/>
              </a:spcAft>
              <a:buFont typeface="Corbel" panose="020B0503020204020204" pitchFamily="34" charset="0"/>
              <a:buChar char="•"/>
            </a:pPr>
            <a:r>
              <a:rPr lang="en-US" spc="150" dirty="0">
                <a:latin typeface="Arial" panose="020B0604020202020204" pitchFamily="34" charset="0"/>
                <a:cs typeface="Arial" panose="020B0604020202020204" pitchFamily="34" charset="0"/>
              </a:rPr>
              <a:t>Single Presentation </a:t>
            </a:r>
          </a:p>
          <a:p>
            <a:pPr marL="228600" indent="-228600">
              <a:lnSpc>
                <a:spcPct val="150000"/>
              </a:lnSpc>
              <a:spcBef>
                <a:spcPts val="930"/>
              </a:spcBef>
              <a:spcAft>
                <a:spcPts val="600"/>
              </a:spcAft>
              <a:buFont typeface="Corbel" panose="020B0503020204020204" pitchFamily="34" charset="0"/>
              <a:buChar char="•"/>
            </a:pPr>
            <a:r>
              <a:rPr lang="en-US" spc="150" dirty="0">
                <a:latin typeface="Arial" panose="020B0604020202020204" pitchFamily="34" charset="0"/>
                <a:cs typeface="Arial" panose="020B0604020202020204" pitchFamily="34" charset="0"/>
              </a:rPr>
              <a:t>Nnabuike Onyemauwa - 2120203</a:t>
            </a:r>
          </a:p>
        </p:txBody>
      </p:sp>
      <p:pic>
        <p:nvPicPr>
          <p:cNvPr id="4" name="Picture 3" descr="Network Technology Background">
            <a:extLst>
              <a:ext uri="{FF2B5EF4-FFF2-40B4-BE49-F238E27FC236}">
                <a16:creationId xmlns:a16="http://schemas.microsoft.com/office/drawing/2014/main" id="{B60B81C3-6722-E3B1-E235-80AB6EC4C4D8}"/>
              </a:ext>
            </a:extLst>
          </p:cNvPr>
          <p:cNvPicPr>
            <a:picLocks noChangeAspect="1"/>
          </p:cNvPicPr>
          <p:nvPr/>
        </p:nvPicPr>
        <p:blipFill rotWithShape="1">
          <a:blip r:embed="rId2"/>
          <a:srcRect b="3433"/>
          <a:stretch/>
        </p:blipFill>
        <p:spPr>
          <a:xfrm>
            <a:off x="5188714" y="1596797"/>
            <a:ext cx="6514470" cy="3664406"/>
          </a:xfrm>
          <a:prstGeom prst="rect">
            <a:avLst/>
          </a:prstGeom>
        </p:spPr>
      </p:pic>
      <p:sp>
        <p:nvSpPr>
          <p:cNvPr id="43" name="Rectangle 4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9478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7A9C-3FF3-D3CD-6F9A-BBBB36B1CA63}"/>
              </a:ext>
            </a:extLst>
          </p:cNvPr>
          <p:cNvSpPr>
            <a:spLocks noGrp="1"/>
          </p:cNvSpPr>
          <p:nvPr>
            <p:ph type="title"/>
          </p:nvPr>
        </p:nvSpPr>
        <p:spPr>
          <a:xfrm>
            <a:off x="642917" y="355513"/>
            <a:ext cx="3411973" cy="5197498"/>
          </a:xfrm>
        </p:spPr>
        <p:txBody>
          <a:bodyPr/>
          <a:lstStyle/>
          <a:p>
            <a:pPr marL="180975"/>
            <a:r>
              <a:rPr lang="de-DE" dirty="0">
                <a:solidFill>
                  <a:schemeClr val="tx1"/>
                </a:solidFill>
                <a:latin typeface="Arial" panose="020B0604020202020204" pitchFamily="34" charset="0"/>
                <a:cs typeface="Arial" panose="020B0604020202020204" pitchFamily="34" charset="0"/>
              </a:rPr>
              <a:t>Table of Contents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CC1BD9-CE22-0DA7-9BF8-6223680A0535}"/>
              </a:ext>
            </a:extLst>
          </p:cNvPr>
          <p:cNvSpPr>
            <a:spLocks noGrp="1"/>
          </p:cNvSpPr>
          <p:nvPr>
            <p:ph idx="1"/>
          </p:nvPr>
        </p:nvSpPr>
        <p:spPr/>
        <p:txBody>
          <a:bodyPr/>
          <a:lstStyle/>
          <a:p>
            <a:r>
              <a:rPr lang="de-DE" dirty="0">
                <a:solidFill>
                  <a:schemeClr val="tx1"/>
                </a:solidFill>
                <a:latin typeface="Arial" panose="020B0604020202020204" pitchFamily="34" charset="0"/>
                <a:cs typeface="Arial" panose="020B0604020202020204" pitchFamily="34" charset="0"/>
              </a:rPr>
              <a:t>INTRODUCTION</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IS THE P-E-S-T-E-L ANALYSIS?</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DOES THE ANALYSIS SHOW?</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IS THE FISHBONE ANALYSIS?</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DOES THE ANALYSIS SHOW?</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IS THE PMI- DECISION MAKING TOOL?</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WHAT DOES IT SHOW?</a:t>
            </a:r>
            <a:endParaRPr lang="en-GB" dirty="0">
              <a:solidFill>
                <a:schemeClr val="tx1"/>
              </a:solidFill>
              <a:latin typeface="Arial" panose="020B0604020202020204" pitchFamily="34" charset="0"/>
              <a:cs typeface="Arial" panose="020B0604020202020204" pitchFamily="34" charset="0"/>
            </a:endParaRPr>
          </a:p>
          <a:p>
            <a:r>
              <a:rPr lang="de-DE" dirty="0">
                <a:solidFill>
                  <a:schemeClr val="tx1"/>
                </a:solidFill>
                <a:latin typeface="Arial" panose="020B0604020202020204" pitchFamily="34" charset="0"/>
                <a:cs typeface="Arial" panose="020B0604020202020204" pitchFamily="34" charset="0"/>
              </a:rPr>
              <a:t>CONCLUSION AND WHAT TO RECOMMEND</a:t>
            </a:r>
            <a:br>
              <a:rPr lang="de-DE" dirty="0">
                <a:solidFill>
                  <a:schemeClr val="tx1"/>
                </a:solidFill>
                <a:latin typeface="Arial" panose="020B0604020202020204" pitchFamily="34" charset="0"/>
                <a:cs typeface="Arial" panose="020B0604020202020204" pitchFamily="34" charset="0"/>
              </a:rPr>
            </a:br>
            <a:r>
              <a:rPr lang="de-DE" dirty="0">
                <a:solidFill>
                  <a:schemeClr val="tx1"/>
                </a:solidFill>
                <a:latin typeface="Arial" panose="020B0604020202020204" pitchFamily="34" charset="0"/>
                <a:cs typeface="Arial" panose="020B0604020202020204" pitchFamily="34" charset="0"/>
              </a:rPr>
              <a:t>REFERENCE LIST</a:t>
            </a:r>
          </a:p>
          <a:p>
            <a:r>
              <a:rPr lang="de-DE" dirty="0">
                <a:solidFill>
                  <a:schemeClr val="tx1"/>
                </a:solidFill>
                <a:latin typeface="Arial" panose="020B0604020202020204" pitchFamily="34" charset="0"/>
                <a:cs typeface="Arial" panose="020B0604020202020204" pitchFamily="34" charset="0"/>
              </a:rPr>
              <a:t>THANK YOU!</a:t>
            </a:r>
            <a:endParaRPr lang="en-GB" dirty="0">
              <a:solidFill>
                <a:schemeClr val="tx1"/>
              </a:solidFill>
              <a:latin typeface="Arial" panose="020B0604020202020204" pitchFamily="34" charset="0"/>
              <a:cs typeface="Arial" panose="020B0604020202020204" pitchFamily="34" charset="0"/>
            </a:endParaRPr>
          </a:p>
          <a:p>
            <a:endParaRPr lang="en-GB"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807B3B1B-CC7C-A5A7-B6E0-8BDA7AE49AB8}"/>
              </a:ext>
            </a:extLst>
          </p:cNvPr>
          <p:cNvGraphicFramePr>
            <a:graphicFrameLocks noGrp="1"/>
          </p:cNvGraphicFramePr>
          <p:nvPr>
            <p:extLst>
              <p:ext uri="{D42A27DB-BD31-4B8C-83A1-F6EECF244321}">
                <p14:modId xmlns:p14="http://schemas.microsoft.com/office/powerpoint/2010/main" val="2678794701"/>
              </p:ext>
            </p:extLst>
          </p:nvPr>
        </p:nvGraphicFramePr>
        <p:xfrm>
          <a:off x="5188182" y="599090"/>
          <a:ext cx="6549390" cy="4953921"/>
        </p:xfrm>
        <a:graphic>
          <a:graphicData uri="http://schemas.openxmlformats.org/drawingml/2006/table">
            <a:tbl>
              <a:tblPr/>
              <a:tblGrid>
                <a:gridCol w="6549390">
                  <a:extLst>
                    <a:ext uri="{9D8B030D-6E8A-4147-A177-3AD203B41FA5}">
                      <a16:colId xmlns:a16="http://schemas.microsoft.com/office/drawing/2014/main" val="1727228423"/>
                    </a:ext>
                  </a:extLst>
                </a:gridCol>
              </a:tblGrid>
              <a:tr h="4953921">
                <a:tc>
                  <a:txBody>
                    <a:bodyPr/>
                    <a:lstStyle/>
                    <a:p>
                      <a:endParaRPr lang="de-DE" dirty="0"/>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512784021"/>
                  </a:ext>
                </a:extLst>
              </a:tr>
            </a:tbl>
          </a:graphicData>
        </a:graphic>
      </p:graphicFrame>
    </p:spTree>
    <p:extLst>
      <p:ext uri="{BB962C8B-B14F-4D97-AF65-F5344CB8AC3E}">
        <p14:creationId xmlns:p14="http://schemas.microsoft.com/office/powerpoint/2010/main" val="211750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6E4F-9DA5-963A-27A2-B3B6970C5784}"/>
              </a:ext>
            </a:extLst>
          </p:cNvPr>
          <p:cNvSpPr>
            <a:spLocks noGrp="1"/>
          </p:cNvSpPr>
          <p:nvPr>
            <p:ph type="title"/>
          </p:nvPr>
        </p:nvSpPr>
        <p:spPr>
          <a:xfrm>
            <a:off x="300018" y="705113"/>
            <a:ext cx="4031952" cy="5197498"/>
          </a:xfrm>
        </p:spPr>
        <p:txBody>
          <a:bodyPr/>
          <a:lstStyle/>
          <a:p>
            <a:r>
              <a:rPr lang="de-DE" dirty="0">
                <a:solidFill>
                  <a:schemeClr val="tx1"/>
                </a:solidFill>
                <a:latin typeface="Arial" panose="020B0604020202020204" pitchFamily="34" charset="0"/>
                <a:cs typeface="Arial" panose="020B0604020202020204" pitchFamily="34" charset="0"/>
              </a:rPr>
              <a:t>INTRODUCTION</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06FCBE-DF89-029A-346C-F9BD8B7D200D}"/>
              </a:ext>
            </a:extLst>
          </p:cNvPr>
          <p:cNvSpPr>
            <a:spLocks noGrp="1"/>
          </p:cNvSpPr>
          <p:nvPr>
            <p:ph idx="1"/>
          </p:nvPr>
        </p:nvSpPr>
        <p:spPr>
          <a:xfrm>
            <a:off x="5184954" y="1446431"/>
            <a:ext cx="6172412" cy="5197497"/>
          </a:xfrm>
        </p:spPr>
        <p:txBody>
          <a:bodyPr>
            <a:normAutofit lnSpcReduction="10000"/>
          </a:bodyPr>
          <a:lstStyle/>
          <a:p>
            <a:pPr algn="ctr">
              <a:lnSpc>
                <a:spcPct val="150000"/>
              </a:lnSpc>
            </a:pPr>
            <a:r>
              <a:rPr lang="en-GB" b="0" dirty="0">
                <a:solidFill>
                  <a:schemeClr val="tx1"/>
                </a:solidFill>
                <a:latin typeface="Arial" panose="020B0604020202020204" pitchFamily="34" charset="0"/>
                <a:cs typeface="Arial" panose="020B0604020202020204" pitchFamily="34" charset="0"/>
              </a:rPr>
              <a:t>“Several care staff had left the service in the last month. This had led to the provider having to hand back some packages of care to the local authority as they did not have enough staff to carry out the visits. One relative had complained to the Care Quality Commission about this. During the week of this inspection three senior office staff and four further care staff ceased working in the service. The provider was working closely with the local authority to manage packages of care and was actively recruiting to replace staff” (Care Quality Commission, 2021, p.2)</a:t>
            </a:r>
          </a:p>
        </p:txBody>
      </p:sp>
      <p:sp>
        <p:nvSpPr>
          <p:cNvPr id="5" name="TextBox 4">
            <a:extLst>
              <a:ext uri="{FF2B5EF4-FFF2-40B4-BE49-F238E27FC236}">
                <a16:creationId xmlns:a16="http://schemas.microsoft.com/office/drawing/2014/main" id="{6FBE082C-3744-66FA-450C-6D7A2C0FEBEE}"/>
              </a:ext>
            </a:extLst>
          </p:cNvPr>
          <p:cNvSpPr txBox="1"/>
          <p:nvPr/>
        </p:nvSpPr>
        <p:spPr>
          <a:xfrm>
            <a:off x="5184954" y="214072"/>
            <a:ext cx="6186309" cy="1200329"/>
          </a:xfrm>
          <a:prstGeom prst="rect">
            <a:avLst/>
          </a:prstGeom>
          <a:noFill/>
        </p:spPr>
        <p:txBody>
          <a:bodyPr wrap="none" rtlCol="0">
            <a:spAutoFit/>
          </a:bodyPr>
          <a:lstStyle/>
          <a:p>
            <a:pPr algn="ctr"/>
            <a:r>
              <a:rPr lang="de-DE" sz="3600" b="1" dirty="0">
                <a:latin typeface="Arial" panose="020B0604020202020204" pitchFamily="34" charset="0"/>
                <a:cs typeface="Arial" panose="020B0604020202020204" pitchFamily="34" charset="0"/>
              </a:rPr>
              <a:t>Staff shortage in</a:t>
            </a:r>
          </a:p>
          <a:p>
            <a:pPr algn="ctr"/>
            <a:r>
              <a:rPr lang="de-DE" sz="3600" b="1" dirty="0">
                <a:latin typeface="Arial" panose="020B0604020202020204" pitchFamily="34" charset="0"/>
                <a:cs typeface="Arial" panose="020B0604020202020204" pitchFamily="34" charset="0"/>
              </a:rPr>
              <a:t>Proper Care (Cornwall) Ltd.</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063027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37230"/>
            <a:ext cx="9158373" cy="507517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1" y="-4078"/>
            <a:ext cx="3027529"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1420" y="6167615"/>
            <a:ext cx="3027529"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9201530" cy="73455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C1079DE-42AC-4D2A-8027-2E9A51B36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0CFCA0-DEEE-9B63-C9A3-A6A67997727C}"/>
              </a:ext>
            </a:extLst>
          </p:cNvPr>
          <p:cNvSpPr txBox="1"/>
          <p:nvPr/>
        </p:nvSpPr>
        <p:spPr>
          <a:xfrm>
            <a:off x="761238" y="4308001"/>
            <a:ext cx="5025735" cy="1615827"/>
          </a:xfrm>
          <a:prstGeom prst="rect">
            <a:avLst/>
          </a:prstGeom>
          <a:noFill/>
        </p:spPr>
        <p:txBody>
          <a:bodyPr wrap="non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Lack of staff led to failed care visits</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Missing care visits are expected to be added</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No sufficient staff recruited</a:t>
            </a:r>
          </a:p>
          <a:p>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AB7AB69-9105-AF63-55D5-78ADF23B9133}"/>
              </a:ext>
            </a:extLst>
          </p:cNvPr>
          <p:cNvSpPr txBox="1"/>
          <p:nvPr/>
        </p:nvSpPr>
        <p:spPr>
          <a:xfrm>
            <a:off x="1052332" y="3523352"/>
            <a:ext cx="2841498" cy="646331"/>
          </a:xfrm>
          <a:prstGeom prst="rect">
            <a:avLst/>
          </a:prstGeom>
          <a:noFill/>
        </p:spPr>
        <p:txBody>
          <a:bodyPr wrap="square" rtlCol="0">
            <a:spAutoFit/>
          </a:bodyPr>
          <a:lstStyle/>
          <a:p>
            <a:r>
              <a:rPr lang="de-DE" sz="3600" b="1" dirty="0">
                <a:latin typeface="Arial" panose="020B0604020202020204" pitchFamily="34" charset="0"/>
                <a:cs typeface="Arial" panose="020B0604020202020204" pitchFamily="34" charset="0"/>
              </a:rPr>
              <a:t>Impact</a:t>
            </a:r>
            <a:endParaRPr lang="en-GB" sz="36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473B0E3-7330-9069-874F-2F09B9621E8F}"/>
              </a:ext>
            </a:extLst>
          </p:cNvPr>
          <p:cNvSpPr txBox="1"/>
          <p:nvPr/>
        </p:nvSpPr>
        <p:spPr>
          <a:xfrm>
            <a:off x="1052332" y="1129243"/>
            <a:ext cx="1646605" cy="646331"/>
          </a:xfrm>
          <a:prstGeom prst="rect">
            <a:avLst/>
          </a:prstGeom>
          <a:noFill/>
        </p:spPr>
        <p:txBody>
          <a:bodyPr wrap="none" rtlCol="0">
            <a:spAutoFit/>
          </a:bodyPr>
          <a:lstStyle/>
          <a:p>
            <a:r>
              <a:rPr lang="de-DE" sz="3600" b="1" dirty="0">
                <a:latin typeface="Arial" panose="020B0604020202020204" pitchFamily="34" charset="0"/>
                <a:cs typeface="Arial" panose="020B0604020202020204" pitchFamily="34" charset="0"/>
              </a:rPr>
              <a:t>Nature</a:t>
            </a:r>
            <a:endParaRPr lang="en-GB" sz="36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60620F1-65E1-9400-4FE8-5A432C00332B}"/>
              </a:ext>
            </a:extLst>
          </p:cNvPr>
          <p:cNvSpPr txBox="1"/>
          <p:nvPr/>
        </p:nvSpPr>
        <p:spPr>
          <a:xfrm>
            <a:off x="761238" y="2057988"/>
            <a:ext cx="6821098" cy="1287532"/>
          </a:xfrm>
          <a:prstGeom prst="rect">
            <a:avLst/>
          </a:prstGeom>
          <a:noFill/>
        </p:spPr>
        <p:txBody>
          <a:bodyPr wrap="non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Decline in staffing levels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Handing back of care packages to designated local authorities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Mismanagement of the offered care service</a:t>
            </a:r>
          </a:p>
        </p:txBody>
      </p:sp>
    </p:spTree>
    <p:extLst>
      <p:ext uri="{BB962C8B-B14F-4D97-AF65-F5344CB8AC3E}">
        <p14:creationId xmlns:p14="http://schemas.microsoft.com/office/powerpoint/2010/main" val="967750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6E4F-9DA5-963A-27A2-B3B6970C5784}"/>
              </a:ext>
            </a:extLst>
          </p:cNvPr>
          <p:cNvSpPr>
            <a:spLocks noGrp="1"/>
          </p:cNvSpPr>
          <p:nvPr>
            <p:ph type="title"/>
          </p:nvPr>
        </p:nvSpPr>
        <p:spPr>
          <a:xfrm>
            <a:off x="300018" y="705113"/>
            <a:ext cx="4031952" cy="5197498"/>
          </a:xfrm>
        </p:spPr>
        <p:txBody>
          <a:bodyPr/>
          <a:lstStyle/>
          <a:p>
            <a:r>
              <a:rPr lang="de-DE" dirty="0">
                <a:solidFill>
                  <a:schemeClr val="tx1"/>
                </a:solidFill>
                <a:latin typeface="Arial" panose="020B0604020202020204" pitchFamily="34" charset="0"/>
                <a:cs typeface="Arial" panose="020B0604020202020204" pitchFamily="34" charset="0"/>
              </a:rPr>
              <a:t>INTRODUCTION</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06FCBE-DF89-029A-346C-F9BD8B7D200D}"/>
              </a:ext>
            </a:extLst>
          </p:cNvPr>
          <p:cNvSpPr>
            <a:spLocks noGrp="1"/>
          </p:cNvSpPr>
          <p:nvPr>
            <p:ph idx="1"/>
          </p:nvPr>
        </p:nvSpPr>
        <p:spPr>
          <a:xfrm>
            <a:off x="4899201" y="925830"/>
            <a:ext cx="6847026" cy="6160770"/>
          </a:xfrm>
        </p:spPr>
        <p:txBody>
          <a:bodyPr>
            <a:normAutofit fontScale="62500" lnSpcReduction="20000"/>
          </a:bodyPr>
          <a:lstStyle/>
          <a:p>
            <a:pPr algn="ctr">
              <a:lnSpc>
                <a:spcPct val="170000"/>
              </a:lnSpc>
            </a:pPr>
            <a:r>
              <a:rPr lang="en-GB" sz="2900" b="0" dirty="0">
                <a:solidFill>
                  <a:schemeClr val="tx1"/>
                </a:solidFill>
                <a:latin typeface="Arial" panose="020B0604020202020204" pitchFamily="34" charset="0"/>
                <a:cs typeface="Arial" panose="020B0604020202020204" pitchFamily="34" charset="0"/>
              </a:rPr>
              <a:t>“Workforce shortages are a critical barrier to increasing NHS capacity, and are reportedly a key reason why the Nightingale field hospitals have not been fully mobilised despite the intense pressure on health services” (Charlesworth, 2021, p.1).</a:t>
            </a:r>
          </a:p>
          <a:p>
            <a:pPr algn="ctr">
              <a:lnSpc>
                <a:spcPct val="170000"/>
              </a:lnSpc>
            </a:pPr>
            <a:r>
              <a:rPr lang="en-GB" sz="2900" b="0" dirty="0">
                <a:solidFill>
                  <a:schemeClr val="tx1"/>
                </a:solidFill>
                <a:latin typeface="Arial" panose="020B0604020202020204" pitchFamily="34" charset="0"/>
                <a:cs typeface="Arial" panose="020B0604020202020204" pitchFamily="34" charset="0"/>
              </a:rPr>
              <a:t>“Much has changed in the intervening 70 years, but going into the pandemic the NHS was once again facing a shortfall of over 40,000 nurses” (Charlesworth, 2021, p.1).</a:t>
            </a:r>
          </a:p>
          <a:p>
            <a:pPr algn="ctr">
              <a:lnSpc>
                <a:spcPct val="170000"/>
              </a:lnSpc>
            </a:pPr>
            <a:r>
              <a:rPr lang="en-GB" sz="2900" b="0" dirty="0">
                <a:solidFill>
                  <a:schemeClr val="tx1"/>
                </a:solidFill>
                <a:latin typeface="Arial" panose="020B0604020202020204" pitchFamily="34" charset="0"/>
                <a:cs typeface="Arial" panose="020B0604020202020204" pitchFamily="34" charset="0"/>
              </a:rPr>
              <a:t>“Between 2010 and 2018, the number of doctors working in the NHS increased by 15%,…” (Charlesworth, 2021, p.1).</a:t>
            </a:r>
          </a:p>
          <a:p>
            <a:endParaRPr lang="en-GB" b="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FBE082C-3744-66FA-450C-6D7A2C0FEBEE}"/>
              </a:ext>
            </a:extLst>
          </p:cNvPr>
          <p:cNvSpPr txBox="1"/>
          <p:nvPr/>
        </p:nvSpPr>
        <p:spPr>
          <a:xfrm>
            <a:off x="5857936" y="381947"/>
            <a:ext cx="4929555" cy="646331"/>
          </a:xfrm>
          <a:prstGeom prst="rect">
            <a:avLst/>
          </a:prstGeom>
          <a:noFill/>
        </p:spPr>
        <p:txBody>
          <a:bodyPr wrap="none" rtlCol="0">
            <a:spAutoFit/>
          </a:bodyPr>
          <a:lstStyle/>
          <a:p>
            <a:r>
              <a:rPr lang="de-DE" sz="3600" b="1" dirty="0">
                <a:latin typeface="Arial" panose="020B0604020202020204" pitchFamily="34" charset="0"/>
                <a:cs typeface="Arial" panose="020B0604020202020204" pitchFamily="34" charset="0"/>
              </a:rPr>
              <a:t>Staff shortage in NHS</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048957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37230"/>
            <a:ext cx="9158373" cy="507517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1" y="-4078"/>
            <a:ext cx="3027529"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1420" y="6167615"/>
            <a:ext cx="3027529"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9201530" cy="73455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C1079DE-42AC-4D2A-8027-2E9A51B36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4472" y="1052464"/>
            <a:ext cx="3027528" cy="5115151"/>
          </a:xfrm>
          <a:prstGeom prst="rect">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0CFCA0-DEEE-9B63-C9A3-A6A67997727C}"/>
              </a:ext>
            </a:extLst>
          </p:cNvPr>
          <p:cNvSpPr txBox="1"/>
          <p:nvPr/>
        </p:nvSpPr>
        <p:spPr>
          <a:xfrm>
            <a:off x="761238" y="4326584"/>
            <a:ext cx="4611199" cy="784830"/>
          </a:xfrm>
          <a:prstGeom prst="rect">
            <a:avLst/>
          </a:prstGeom>
          <a:noFill/>
        </p:spPr>
        <p:txBody>
          <a:bodyPr wrap="non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Staff shortages are expected to increase</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AB7AB69-9105-AF63-55D5-78ADF23B9133}"/>
              </a:ext>
            </a:extLst>
          </p:cNvPr>
          <p:cNvSpPr txBox="1"/>
          <p:nvPr/>
        </p:nvSpPr>
        <p:spPr>
          <a:xfrm>
            <a:off x="1052332" y="3523352"/>
            <a:ext cx="2841498" cy="646331"/>
          </a:xfrm>
          <a:prstGeom prst="rect">
            <a:avLst/>
          </a:prstGeom>
          <a:noFill/>
        </p:spPr>
        <p:txBody>
          <a:bodyPr wrap="square" rtlCol="0">
            <a:spAutoFit/>
          </a:bodyPr>
          <a:lstStyle/>
          <a:p>
            <a:r>
              <a:rPr lang="de-DE" sz="3600" b="1" dirty="0">
                <a:latin typeface="Arial" panose="020B0604020202020204" pitchFamily="34" charset="0"/>
                <a:cs typeface="Arial" panose="020B0604020202020204" pitchFamily="34" charset="0"/>
              </a:rPr>
              <a:t>Impact</a:t>
            </a:r>
            <a:endParaRPr lang="en-GB" sz="36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473B0E3-7330-9069-874F-2F09B9621E8F}"/>
              </a:ext>
            </a:extLst>
          </p:cNvPr>
          <p:cNvSpPr txBox="1"/>
          <p:nvPr/>
        </p:nvSpPr>
        <p:spPr>
          <a:xfrm>
            <a:off x="1052332" y="1289156"/>
            <a:ext cx="1646605" cy="646331"/>
          </a:xfrm>
          <a:prstGeom prst="rect">
            <a:avLst/>
          </a:prstGeom>
          <a:noFill/>
        </p:spPr>
        <p:txBody>
          <a:bodyPr wrap="none" rtlCol="0">
            <a:spAutoFit/>
          </a:bodyPr>
          <a:lstStyle/>
          <a:p>
            <a:r>
              <a:rPr lang="de-DE" sz="3600" b="1" dirty="0">
                <a:latin typeface="Arial" panose="020B0604020202020204" pitchFamily="34" charset="0"/>
                <a:cs typeface="Arial" panose="020B0604020202020204" pitchFamily="34" charset="0"/>
              </a:rPr>
              <a:t>Nature</a:t>
            </a:r>
            <a:endParaRPr lang="en-GB" sz="36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60620F1-65E1-9400-4FE8-5A432C00332B}"/>
              </a:ext>
            </a:extLst>
          </p:cNvPr>
          <p:cNvSpPr txBox="1"/>
          <p:nvPr/>
        </p:nvSpPr>
        <p:spPr>
          <a:xfrm>
            <a:off x="761238" y="2168165"/>
            <a:ext cx="6000361" cy="872034"/>
          </a:xfrm>
          <a:prstGeom prst="rect">
            <a:avLst/>
          </a:prstGeom>
          <a:noFill/>
        </p:spPr>
        <p:txBody>
          <a:bodyPr wrap="non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Main cause is failure to invest in training of employees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Also rising need for care in organisations</a:t>
            </a:r>
          </a:p>
        </p:txBody>
      </p:sp>
    </p:spTree>
    <p:extLst>
      <p:ext uri="{BB962C8B-B14F-4D97-AF65-F5344CB8AC3E}">
        <p14:creationId xmlns:p14="http://schemas.microsoft.com/office/powerpoint/2010/main" val="2234664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78BF-CE57-15E7-958F-2DF6131B469F}"/>
              </a:ext>
            </a:extLst>
          </p:cNvPr>
          <p:cNvSpPr>
            <a:spLocks noGrp="1"/>
          </p:cNvSpPr>
          <p:nvPr>
            <p:ph type="title"/>
          </p:nvPr>
        </p:nvSpPr>
        <p:spPr/>
        <p:txBody>
          <a:bodyPr/>
          <a:lstStyle/>
          <a:p>
            <a:r>
              <a:rPr lang="de-DE" dirty="0">
                <a:solidFill>
                  <a:schemeClr val="tx1"/>
                </a:solidFill>
                <a:latin typeface="Arial" panose="020B0604020202020204" pitchFamily="34" charset="0"/>
                <a:cs typeface="Arial" panose="020B0604020202020204" pitchFamily="34" charset="0"/>
              </a:rPr>
              <a:t>WHAT IS THE P-E-S-T-E-L ANALYSIS?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290CA79-10A4-95A9-5785-CA5957DA2FEF}"/>
              </a:ext>
            </a:extLst>
          </p:cNvPr>
          <p:cNvSpPr>
            <a:spLocks noGrp="1"/>
          </p:cNvSpPr>
          <p:nvPr>
            <p:ph idx="1"/>
          </p:nvPr>
        </p:nvSpPr>
        <p:spPr>
          <a:xfrm>
            <a:off x="5375621" y="545093"/>
            <a:ext cx="6172412" cy="2209537"/>
          </a:xfrm>
        </p:spPr>
        <p:txBody>
          <a:bodyPr/>
          <a:lstStyle/>
          <a:p>
            <a:pPr marL="285750" indent="-285750">
              <a:lnSpc>
                <a:spcPct val="150000"/>
              </a:lnSpc>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A framework used to evaluate the business setting of an organisation or firm</a:t>
            </a:r>
          </a:p>
          <a:p>
            <a:pPr marL="285750" indent="-285750">
              <a:lnSpc>
                <a:spcPct val="150000"/>
              </a:lnSpc>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Moreover recently environmental and legal  factors were added (Peterdy, 2022)</a:t>
            </a:r>
          </a:p>
        </p:txBody>
      </p:sp>
      <p:pic>
        <p:nvPicPr>
          <p:cNvPr id="5" name="Picture 4" descr="Diagram&#10;&#10;Description automatically generated">
            <a:extLst>
              <a:ext uri="{FF2B5EF4-FFF2-40B4-BE49-F238E27FC236}">
                <a16:creationId xmlns:a16="http://schemas.microsoft.com/office/drawing/2014/main" id="{58A73449-2FE5-6D8B-32FF-20782598C6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4241" y="2754630"/>
            <a:ext cx="6972658" cy="3695890"/>
          </a:xfrm>
          <a:prstGeom prst="rect">
            <a:avLst/>
          </a:prstGeom>
        </p:spPr>
      </p:pic>
    </p:spTree>
    <p:extLst>
      <p:ext uri="{BB962C8B-B14F-4D97-AF65-F5344CB8AC3E}">
        <p14:creationId xmlns:p14="http://schemas.microsoft.com/office/powerpoint/2010/main" val="71555543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4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4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10;&#10;Description automatically generated">
            <a:extLst>
              <a:ext uri="{FF2B5EF4-FFF2-40B4-BE49-F238E27FC236}">
                <a16:creationId xmlns:a16="http://schemas.microsoft.com/office/drawing/2014/main" id="{14192A72-B0ED-82AF-B229-409DF418A0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49" y="2004023"/>
            <a:ext cx="4359417" cy="3923474"/>
          </a:xfrm>
          <a:prstGeom prst="rect">
            <a:avLst/>
          </a:prstGeom>
        </p:spPr>
      </p:pic>
      <p:sp>
        <p:nvSpPr>
          <p:cNvPr id="61" name="Rectangle 4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2346F-44FD-FB1C-328E-B5CF685E334B}"/>
              </a:ext>
            </a:extLst>
          </p:cNvPr>
          <p:cNvSpPr>
            <a:spLocks noGrp="1"/>
          </p:cNvSpPr>
          <p:nvPr>
            <p:ph type="title"/>
          </p:nvPr>
        </p:nvSpPr>
        <p:spPr>
          <a:xfrm>
            <a:off x="4659005" y="509955"/>
            <a:ext cx="6754447" cy="1139172"/>
          </a:xfrm>
        </p:spPr>
        <p:txBody>
          <a:bodyPr anchor="b">
            <a:noAutofit/>
          </a:bodyPr>
          <a:lstStyle/>
          <a:p>
            <a:pPr>
              <a:lnSpc>
                <a:spcPct val="140000"/>
              </a:lnSpc>
            </a:pPr>
            <a:r>
              <a:rPr lang="de-DE" dirty="0">
                <a:solidFill>
                  <a:schemeClr val="tx1"/>
                </a:solidFill>
                <a:latin typeface="Arial" panose="020B0604020202020204" pitchFamily="34" charset="0"/>
                <a:cs typeface="Arial" panose="020B0604020202020204" pitchFamily="34" charset="0"/>
              </a:rPr>
              <a:t>WHAT DOES THE ANALYSIS SHOW?</a:t>
            </a:r>
            <a:endParaRPr lang="en-GB" dirty="0">
              <a:solidFill>
                <a:schemeClr val="tx1"/>
              </a:solidFill>
              <a:latin typeface="Arial" panose="020B0604020202020204" pitchFamily="34" charset="0"/>
              <a:cs typeface="Arial" panose="020B0604020202020204" pitchFamily="34" charset="0"/>
            </a:endParaRPr>
          </a:p>
        </p:txBody>
      </p:sp>
      <p:sp>
        <p:nvSpPr>
          <p:cNvPr id="62" name="Rectangle 4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142641-C62A-F74D-234A-077A69A9F4C1}"/>
              </a:ext>
            </a:extLst>
          </p:cNvPr>
          <p:cNvSpPr>
            <a:spLocks noGrp="1"/>
          </p:cNvSpPr>
          <p:nvPr>
            <p:ph idx="1"/>
          </p:nvPr>
        </p:nvSpPr>
        <p:spPr>
          <a:xfrm>
            <a:off x="4794637" y="2123622"/>
            <a:ext cx="7298706" cy="3871318"/>
          </a:xfrm>
        </p:spPr>
        <p:txBody>
          <a:bodyPr anchor="t">
            <a:normAutofit/>
          </a:bodyPr>
          <a:lstStyle/>
          <a:p>
            <a:pPr marL="285750" indent="-285750">
              <a:lnSpc>
                <a:spcPct val="17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P</a:t>
            </a:r>
            <a:r>
              <a:rPr lang="de-DE" b="0" dirty="0">
                <a:solidFill>
                  <a:schemeClr val="tx1"/>
                </a:solidFill>
                <a:latin typeface="Arial" panose="020B0604020202020204" pitchFamily="34" charset="0"/>
                <a:cs typeface="Arial" panose="020B0604020202020204" pitchFamily="34" charset="0"/>
              </a:rPr>
              <a:t>- Governement offered additional fincancial backing for health and care services</a:t>
            </a:r>
          </a:p>
          <a:p>
            <a:pPr marL="263525">
              <a:lnSpc>
                <a:spcPct val="170000"/>
              </a:lnSpc>
            </a:pPr>
            <a:r>
              <a:rPr lang="de-DE" b="0" dirty="0">
                <a:solidFill>
                  <a:schemeClr val="tx1"/>
                </a:solidFill>
                <a:latin typeface="Arial" panose="020B0604020202020204" pitchFamily="34" charset="0"/>
                <a:cs typeface="Arial" panose="020B0604020202020204" pitchFamily="34" charset="0"/>
              </a:rPr>
              <a:t>It also failed to provide a national plan for the staff crisis (Kingsfund, 2022)</a:t>
            </a:r>
          </a:p>
          <a:p>
            <a:pPr marL="285750" indent="-285750">
              <a:lnSpc>
                <a:spcPct val="17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E</a:t>
            </a:r>
            <a:r>
              <a:rPr lang="de-DE" b="0" dirty="0">
                <a:solidFill>
                  <a:schemeClr val="tx1"/>
                </a:solidFill>
                <a:latin typeface="Arial" panose="020B0604020202020204" pitchFamily="34" charset="0"/>
                <a:cs typeface="Arial" panose="020B0604020202020204" pitchFamily="34" charset="0"/>
              </a:rPr>
              <a:t>- Regarding unemployment rates the following figure (left) shows a staff shortfall of 6% between January and March 2021 (Rolewicz and Palmer, 2019)</a:t>
            </a:r>
          </a:p>
          <a:p>
            <a:pPr>
              <a:lnSpc>
                <a:spcPct val="130000"/>
              </a:lnSpc>
            </a:pPr>
            <a:endParaRPr lang="en-GB" sz="1400" b="0" dirty="0">
              <a:latin typeface="Arial" panose="020B0604020202020204" pitchFamily="34" charset="0"/>
              <a:cs typeface="Arial" panose="020B0604020202020204" pitchFamily="34" charset="0"/>
            </a:endParaRPr>
          </a:p>
        </p:txBody>
      </p:sp>
      <p:sp>
        <p:nvSpPr>
          <p:cNvPr id="63" name="Rectangle 5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081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E47C2-87DB-EB09-4995-182D06BA9C45}"/>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WHAT DOES THE ANALYSIS SHOW?</a:t>
            </a:r>
          </a:p>
        </p:txBody>
      </p:sp>
      <p:sp>
        <p:nvSpPr>
          <p:cNvPr id="3" name="Content Placeholder 2">
            <a:extLst>
              <a:ext uri="{FF2B5EF4-FFF2-40B4-BE49-F238E27FC236}">
                <a16:creationId xmlns:a16="http://schemas.microsoft.com/office/drawing/2014/main" id="{24F206B1-235D-42E7-CBF6-10FFE1EF6EA4}"/>
              </a:ext>
            </a:extLst>
          </p:cNvPr>
          <p:cNvSpPr>
            <a:spLocks noGrp="1"/>
          </p:cNvSpPr>
          <p:nvPr>
            <p:ph idx="1"/>
          </p:nvPr>
        </p:nvSpPr>
        <p:spPr>
          <a:xfrm>
            <a:off x="5125453" y="705113"/>
            <a:ext cx="6423630" cy="5197497"/>
          </a:xfrm>
        </p:spPr>
        <p:txBody>
          <a:bodyPr/>
          <a:lstStyle/>
          <a:p>
            <a:pPr marL="285750" indent="-285750">
              <a:lnSpc>
                <a:spcPct val="15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S</a:t>
            </a:r>
            <a:r>
              <a:rPr lang="de-DE" b="0" dirty="0">
                <a:solidFill>
                  <a:schemeClr val="tx1"/>
                </a:solidFill>
                <a:latin typeface="Arial" panose="020B0604020202020204" pitchFamily="34" charset="0"/>
                <a:cs typeface="Arial" panose="020B0604020202020204" pitchFamily="34" charset="0"/>
              </a:rPr>
              <a:t>- Economically, shortfalls of staff show negative consequences</a:t>
            </a:r>
          </a:p>
          <a:p>
            <a:pPr algn="ctr">
              <a:lnSpc>
                <a:spcPct val="150000"/>
              </a:lnSpc>
            </a:pPr>
            <a:r>
              <a:rPr lang="en-GB" b="0" dirty="0">
                <a:solidFill>
                  <a:schemeClr val="tx1"/>
                </a:solidFill>
                <a:latin typeface="Arial" panose="020B0604020202020204" pitchFamily="34" charset="0"/>
                <a:cs typeface="Arial" panose="020B0604020202020204" pitchFamily="34" charset="0"/>
              </a:rPr>
              <a:t>“As at the end of 2019/20, NHS trusts reported spending some £3.5 billion on temporary staff” (</a:t>
            </a:r>
            <a:r>
              <a:rPr lang="en-GB" b="0" dirty="0" err="1">
                <a:solidFill>
                  <a:schemeClr val="tx1"/>
                </a:solidFill>
                <a:latin typeface="Arial" panose="020B0604020202020204" pitchFamily="34" charset="0"/>
                <a:cs typeface="Arial" panose="020B0604020202020204" pitchFamily="34" charset="0"/>
              </a:rPr>
              <a:t>Rolewicz</a:t>
            </a:r>
            <a:r>
              <a:rPr lang="en-GB" b="0" dirty="0">
                <a:solidFill>
                  <a:schemeClr val="tx1"/>
                </a:solidFill>
                <a:latin typeface="Arial" panose="020B0604020202020204" pitchFamily="34" charset="0"/>
                <a:cs typeface="Arial" panose="020B0604020202020204" pitchFamily="34" charset="0"/>
              </a:rPr>
              <a:t> and Palmer, 2019, p.1).</a:t>
            </a:r>
            <a:endParaRPr lang="de-DE" b="0" dirty="0">
              <a:solidFill>
                <a:schemeClr val="tx1"/>
              </a:solidFill>
              <a:latin typeface="Arial" panose="020B0604020202020204" pitchFamily="34" charset="0"/>
              <a:cs typeface="Arial" panose="020B0604020202020204" pitchFamily="34" charset="0"/>
            </a:endParaRPr>
          </a:p>
          <a:p>
            <a:pPr marL="285750" indent="-285750" algn="ctr">
              <a:lnSpc>
                <a:spcPct val="15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T</a:t>
            </a:r>
            <a:r>
              <a:rPr lang="de-DE" b="0" dirty="0">
                <a:solidFill>
                  <a:schemeClr val="tx1"/>
                </a:solidFill>
                <a:latin typeface="Arial" panose="020B0604020202020204" pitchFamily="34" charset="0"/>
                <a:cs typeface="Arial" panose="020B0604020202020204" pitchFamily="34" charset="0"/>
              </a:rPr>
              <a:t>- The technological innovation shows recent technologies to positively impact peolple‘s daily lives (Patni, 2018)</a:t>
            </a:r>
            <a:endParaRPr lang="de-DE"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3887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009D8-DFAF-B064-A5BD-5C24B83F75D6}"/>
              </a:ext>
            </a:extLst>
          </p:cNvPr>
          <p:cNvSpPr>
            <a:spLocks noGrp="1"/>
          </p:cNvSpPr>
          <p:nvPr>
            <p:ph type="title"/>
          </p:nvPr>
        </p:nvSpPr>
        <p:spPr/>
        <p:txBody>
          <a:bodyPr/>
          <a:lstStyle/>
          <a:p>
            <a:r>
              <a:rPr lang="en-GB" dirty="0">
                <a:solidFill>
                  <a:schemeClr val="tx1"/>
                </a:solidFill>
                <a:latin typeface="Arial" panose="020B0604020202020204" pitchFamily="34" charset="0"/>
                <a:cs typeface="Arial" panose="020B0604020202020204" pitchFamily="34" charset="0"/>
              </a:rPr>
              <a:t>WHAT DOES THE ANALYSIS SHOW?</a:t>
            </a:r>
            <a:endParaRPr lang="en-GB" dirty="0">
              <a:solidFill>
                <a:schemeClr val="tx1"/>
              </a:solidFill>
            </a:endParaRPr>
          </a:p>
        </p:txBody>
      </p:sp>
      <p:sp>
        <p:nvSpPr>
          <p:cNvPr id="3" name="Content Placeholder 2">
            <a:extLst>
              <a:ext uri="{FF2B5EF4-FFF2-40B4-BE49-F238E27FC236}">
                <a16:creationId xmlns:a16="http://schemas.microsoft.com/office/drawing/2014/main" id="{7DD07BDD-E6AB-4A35-B2F0-6B365008B42B}"/>
              </a:ext>
            </a:extLst>
          </p:cNvPr>
          <p:cNvSpPr>
            <a:spLocks noGrp="1"/>
          </p:cNvSpPr>
          <p:nvPr>
            <p:ph idx="1"/>
          </p:nvPr>
        </p:nvSpPr>
        <p:spPr/>
        <p:txBody>
          <a:bodyPr>
            <a:normAutofit fontScale="92500" lnSpcReduction="10000"/>
          </a:bodyPr>
          <a:lstStyle/>
          <a:p>
            <a:pPr marL="285750" indent="-285750">
              <a:lnSpc>
                <a:spcPct val="16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E</a:t>
            </a:r>
            <a:r>
              <a:rPr lang="de-DE" b="0" dirty="0">
                <a:solidFill>
                  <a:schemeClr val="tx1"/>
                </a:solidFill>
                <a:latin typeface="Arial" panose="020B0604020202020204" pitchFamily="34" charset="0"/>
                <a:cs typeface="Arial" panose="020B0604020202020204" pitchFamily="34" charset="0"/>
              </a:rPr>
              <a:t>- Based on conducted research environmental factors don‘t show to affect the problem</a:t>
            </a:r>
          </a:p>
          <a:p>
            <a:pPr algn="ctr">
              <a:lnSpc>
                <a:spcPct val="160000"/>
              </a:lnSpc>
            </a:pPr>
            <a:r>
              <a:rPr lang="de-DE" b="0" dirty="0">
                <a:solidFill>
                  <a:schemeClr val="tx1"/>
                </a:solidFill>
                <a:latin typeface="Arial" panose="020B0604020202020204" pitchFamily="34" charset="0"/>
                <a:cs typeface="Arial" panose="020B0604020202020204" pitchFamily="34" charset="0"/>
              </a:rPr>
              <a:t>“</a:t>
            </a:r>
            <a:r>
              <a:rPr lang="en-GB" b="0" dirty="0">
                <a:solidFill>
                  <a:schemeClr val="tx1"/>
                </a:solidFill>
                <a:latin typeface="Arial" panose="020B0604020202020204" pitchFamily="34" charset="0"/>
                <a:cs typeface="Arial" panose="020B0604020202020204" pitchFamily="34" charset="0"/>
              </a:rPr>
              <a:t>Past research has shown that almost all staff asked believed that it is important for the health and care system to support the environment” (NHS, 2021, p,1).</a:t>
            </a:r>
            <a:endParaRPr lang="de-DE" b="0" dirty="0">
              <a:solidFill>
                <a:schemeClr val="tx1"/>
              </a:solidFill>
              <a:latin typeface="Arial" panose="020B0604020202020204" pitchFamily="34" charset="0"/>
              <a:cs typeface="Arial" panose="020B0604020202020204" pitchFamily="34" charset="0"/>
            </a:endParaRPr>
          </a:p>
          <a:p>
            <a:pPr marL="285750" indent="-285750">
              <a:lnSpc>
                <a:spcPct val="160000"/>
              </a:lnSpc>
              <a:buFont typeface="Wingdings" panose="05000000000000000000" pitchFamily="2" charset="2"/>
              <a:buChar char="§"/>
            </a:pPr>
            <a:r>
              <a:rPr lang="de-DE" dirty="0">
                <a:solidFill>
                  <a:schemeClr val="tx1"/>
                </a:solidFill>
                <a:latin typeface="Arial" panose="020B0604020202020204" pitchFamily="34" charset="0"/>
                <a:cs typeface="Arial" panose="020B0604020202020204" pitchFamily="34" charset="0"/>
              </a:rPr>
              <a:t>L</a:t>
            </a:r>
            <a:r>
              <a:rPr lang="de-DE" b="0" dirty="0">
                <a:solidFill>
                  <a:schemeClr val="tx1"/>
                </a:solidFill>
                <a:latin typeface="Arial" panose="020B0604020202020204" pitchFamily="34" charset="0"/>
                <a:cs typeface="Arial" panose="020B0604020202020204" pitchFamily="34" charset="0"/>
              </a:rPr>
              <a:t>- As the governement ignored warnings about the workforce crisis Royal College of Nursing pressed the issue</a:t>
            </a:r>
          </a:p>
          <a:p>
            <a:pPr algn="ctr">
              <a:lnSpc>
                <a:spcPct val="160000"/>
              </a:lnSpc>
            </a:pPr>
            <a:r>
              <a:rPr lang="de-DE" b="0" dirty="0">
                <a:solidFill>
                  <a:schemeClr val="tx1"/>
                </a:solidFill>
                <a:latin typeface="Arial" panose="020B0604020202020204" pitchFamily="34" charset="0"/>
                <a:cs typeface="Arial" panose="020B0604020202020204" pitchFamily="34" charset="0"/>
              </a:rPr>
              <a:t> “</a:t>
            </a:r>
            <a:r>
              <a:rPr lang="en-GB" b="0" dirty="0">
                <a:solidFill>
                  <a:schemeClr val="tx1"/>
                </a:solidFill>
                <a:latin typeface="Arial" panose="020B0604020202020204" pitchFamily="34" charset="0"/>
                <a:cs typeface="Arial" panose="020B0604020202020204" pitchFamily="34" charset="0"/>
              </a:rPr>
              <a:t>New law in England must resolve nursing workforce shortages that compromise patient safety” (Royal College of Nursing, 2021, p.1)</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0975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10E89-7EC2-5E43-2B9D-7D9D58B74E8E}"/>
              </a:ext>
            </a:extLst>
          </p:cNvPr>
          <p:cNvSpPr>
            <a:spLocks noGrp="1"/>
          </p:cNvSpPr>
          <p:nvPr>
            <p:ph type="title"/>
          </p:nvPr>
        </p:nvSpPr>
        <p:spPr/>
        <p:txBody>
          <a:bodyPr/>
          <a:lstStyle/>
          <a:p>
            <a:r>
              <a:rPr lang="de-DE" dirty="0">
                <a:solidFill>
                  <a:schemeClr val="tx1"/>
                </a:solidFill>
                <a:latin typeface="Arial" panose="020B0604020202020204" pitchFamily="34" charset="0"/>
                <a:cs typeface="Arial" panose="020B0604020202020204" pitchFamily="34" charset="0"/>
              </a:rPr>
              <a:t>WHAT IS THE FISHBONE ANALYSIS?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B9BA69-646D-42FF-A80C-11DFDD80A1E2}"/>
              </a:ext>
            </a:extLst>
          </p:cNvPr>
          <p:cNvSpPr>
            <a:spLocks noGrp="1"/>
          </p:cNvSpPr>
          <p:nvPr>
            <p:ph idx="1"/>
          </p:nvPr>
        </p:nvSpPr>
        <p:spPr>
          <a:xfrm>
            <a:off x="5050905" y="108980"/>
            <a:ext cx="6172412" cy="2380987"/>
          </a:xfrm>
        </p:spPr>
        <p:txBody>
          <a:bodyPr/>
          <a:lstStyle/>
          <a:p>
            <a:pPr marL="285750" indent="-285750">
              <a:lnSpc>
                <a:spcPct val="150000"/>
              </a:lnSpc>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Created by professor Kaoru Ishikawa the analysis is meant to identify the main cause of a problem and show where and for what reason a process is not working (Mind Tools Content Team, 2020)</a:t>
            </a:r>
            <a:endParaRPr lang="en-GB" b="0" dirty="0">
              <a:solidFill>
                <a:schemeClr val="tx1"/>
              </a:solidFill>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2A411999-1EC2-5410-2A0F-CCB7E209C16D}"/>
              </a:ext>
            </a:extLst>
          </p:cNvPr>
          <p:cNvSpPr/>
          <p:nvPr/>
        </p:nvSpPr>
        <p:spPr>
          <a:xfrm>
            <a:off x="10252710" y="2860161"/>
            <a:ext cx="1760220" cy="13944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latin typeface="Arial" panose="020B0604020202020204" pitchFamily="34" charset="0"/>
                <a:cs typeface="Arial" panose="020B0604020202020204" pitchFamily="34" charset="0"/>
              </a:rPr>
              <a:t>Problem</a:t>
            </a:r>
            <a:endParaRPr lang="en-GB" dirty="0">
              <a:solidFill>
                <a:schemeClr val="tx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6E4CCF-C50C-91B7-6DFB-1A8CCC5CCCC8}"/>
              </a:ext>
            </a:extLst>
          </p:cNvPr>
          <p:cNvSpPr/>
          <p:nvPr/>
        </p:nvSpPr>
        <p:spPr>
          <a:xfrm>
            <a:off x="7828769" y="4157812"/>
            <a:ext cx="2319776" cy="898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solidFill>
                <a:schemeClr val="tx1"/>
              </a:solidFill>
              <a:latin typeface="Arial" panose="020B0604020202020204" pitchFamily="34" charset="0"/>
              <a:cs typeface="Arial" panose="020B0604020202020204" pitchFamily="34" charset="0"/>
            </a:endParaRPr>
          </a:p>
          <a:p>
            <a:pPr algn="ctr"/>
            <a:r>
              <a:rPr lang="de-DE" dirty="0">
                <a:solidFill>
                  <a:schemeClr val="tx1"/>
                </a:solidFill>
                <a:latin typeface="Arial" panose="020B0604020202020204" pitchFamily="34" charset="0"/>
                <a:cs typeface="Arial" panose="020B0604020202020204" pitchFamily="34" charset="0"/>
              </a:rPr>
              <a:t>Main categories of potential causes</a:t>
            </a:r>
            <a:endParaRPr lang="en-GB" dirty="0">
              <a:solidFill>
                <a:schemeClr val="tx1"/>
              </a:solidFill>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0D1D233-AD4B-B491-CE3F-13C36224190F}"/>
              </a:ext>
            </a:extLst>
          </p:cNvPr>
          <p:cNvSpPr/>
          <p:nvPr/>
        </p:nvSpPr>
        <p:spPr>
          <a:xfrm>
            <a:off x="7828769" y="2234470"/>
            <a:ext cx="2319776" cy="8982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latin typeface="Arial" panose="020B0604020202020204" pitchFamily="34" charset="0"/>
                <a:cs typeface="Arial" panose="020B0604020202020204" pitchFamily="34" charset="0"/>
              </a:rPr>
              <a:t>Main categories of potential causes</a:t>
            </a:r>
            <a:endParaRPr lang="en-GB" dirty="0">
              <a:solidFill>
                <a:schemeClr val="tx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609F5297-BE7D-4EBB-CFB2-FEE9B25F66A8}"/>
              </a:ext>
            </a:extLst>
          </p:cNvPr>
          <p:cNvSpPr/>
          <p:nvPr/>
        </p:nvSpPr>
        <p:spPr>
          <a:xfrm>
            <a:off x="5222729" y="3271595"/>
            <a:ext cx="2319776" cy="8982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a:solidFill>
                  <a:schemeClr val="tx1"/>
                </a:solidFill>
                <a:latin typeface="Arial" panose="020B0604020202020204" pitchFamily="34" charset="0"/>
                <a:cs typeface="Arial" panose="020B0604020202020204" pitchFamily="34" charset="0"/>
              </a:rPr>
              <a:t>Main categories of potential causes</a:t>
            </a:r>
            <a:endParaRPr lang="en-GB" dirty="0">
              <a:solidFill>
                <a:schemeClr val="tx1"/>
              </a:solidFill>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FCAEFCFB-0FE5-4A06-7D21-8A3A62179F53}"/>
              </a:ext>
            </a:extLst>
          </p:cNvPr>
          <p:cNvCxnSpPr>
            <a:stCxn id="4" idx="1"/>
            <a:endCxn id="6" idx="3"/>
          </p:cNvCxnSpPr>
          <p:nvPr/>
        </p:nvCxnSpPr>
        <p:spPr>
          <a:xfrm flipH="1" flipV="1">
            <a:off x="10148545" y="2683590"/>
            <a:ext cx="361943" cy="3807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ADB9E74-3A18-0AA7-EDBE-926F65ADCE56}"/>
              </a:ext>
            </a:extLst>
          </p:cNvPr>
          <p:cNvCxnSpPr>
            <a:stCxn id="4" idx="2"/>
            <a:endCxn id="7" idx="3"/>
          </p:cNvCxnSpPr>
          <p:nvPr/>
        </p:nvCxnSpPr>
        <p:spPr>
          <a:xfrm flipH="1">
            <a:off x="7542505" y="3557391"/>
            <a:ext cx="2710205" cy="16332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8E15613-0471-58BF-50AF-DF10683B14E5}"/>
              </a:ext>
            </a:extLst>
          </p:cNvPr>
          <p:cNvCxnSpPr>
            <a:stCxn id="4" idx="4"/>
            <a:endCxn id="5" idx="3"/>
          </p:cNvCxnSpPr>
          <p:nvPr/>
        </p:nvCxnSpPr>
        <p:spPr>
          <a:xfrm flipH="1">
            <a:off x="10148545" y="4254621"/>
            <a:ext cx="984275" cy="35231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830174B-CC80-0A27-C88A-C19F19C38EB1}"/>
              </a:ext>
            </a:extLst>
          </p:cNvPr>
          <p:cNvSpPr txBox="1"/>
          <p:nvPr/>
        </p:nvSpPr>
        <p:spPr>
          <a:xfrm>
            <a:off x="5037477" y="5305934"/>
            <a:ext cx="7154523" cy="872034"/>
          </a:xfrm>
          <a:prstGeom prst="rect">
            <a:avLst/>
          </a:prstGeom>
          <a:noFill/>
        </p:spPr>
        <p:txBody>
          <a:bodyPr wrap="non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Additionally brainstorm possible factors and identify more specifc </a:t>
            </a:r>
          </a:p>
          <a:p>
            <a:pPr marL="354013" indent="-80963">
              <a:lnSpc>
                <a:spcPct val="150000"/>
              </a:lnSpc>
            </a:pPr>
            <a:r>
              <a:rPr lang="de-DE" dirty="0">
                <a:latin typeface="Arial" panose="020B0604020202020204" pitchFamily="34" charset="0"/>
                <a:cs typeface="Arial" panose="020B0604020202020204" pitchFamily="34" charset="0"/>
              </a:rPr>
              <a:t>causes of causes</a:t>
            </a:r>
            <a:endParaRPr lang="en-GB" dirty="0">
              <a:latin typeface="Arial" panose="020B0604020202020204" pitchFamily="34" charset="0"/>
              <a:cs typeface="Arial" panose="020B0604020202020204" pitchFamily="34" charset="0"/>
            </a:endParaRPr>
          </a:p>
        </p:txBody>
      </p:sp>
      <p:sp>
        <p:nvSpPr>
          <p:cNvPr id="15" name="Thought Bubble: Cloud 14">
            <a:extLst>
              <a:ext uri="{FF2B5EF4-FFF2-40B4-BE49-F238E27FC236}">
                <a16:creationId xmlns:a16="http://schemas.microsoft.com/office/drawing/2014/main" id="{750E87EB-B4C2-ECA9-1A8D-1F3E380CB9EE}"/>
              </a:ext>
            </a:extLst>
          </p:cNvPr>
          <p:cNvSpPr/>
          <p:nvPr/>
        </p:nvSpPr>
        <p:spPr>
          <a:xfrm>
            <a:off x="9293796" y="5830578"/>
            <a:ext cx="1216692" cy="68688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317665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1210D-8E89-C765-4443-3BF7D551F278}"/>
              </a:ext>
            </a:extLst>
          </p:cNvPr>
          <p:cNvSpPr>
            <a:spLocks noGrp="1"/>
          </p:cNvSpPr>
          <p:nvPr>
            <p:ph type="title"/>
          </p:nvPr>
        </p:nvSpPr>
        <p:spPr/>
        <p:txBody>
          <a:bodyPr/>
          <a:lstStyle/>
          <a:p>
            <a:r>
              <a:rPr lang="de-DE" dirty="0">
                <a:solidFill>
                  <a:schemeClr val="tx1"/>
                </a:solidFill>
                <a:latin typeface="Arial" panose="020B0604020202020204" pitchFamily="34" charset="0"/>
                <a:cs typeface="Arial" panose="020B0604020202020204" pitchFamily="34" charset="0"/>
              </a:rPr>
              <a:t>WHAT DOES THE ANALYSIS SHOW?</a:t>
            </a:r>
            <a:endParaRPr lang="en-GB" dirty="0">
              <a:solidFill>
                <a:schemeClr val="tx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36D9AAF-BA73-E9DC-BE90-5B498A85A559}"/>
              </a:ext>
            </a:extLst>
          </p:cNvPr>
          <p:cNvSpPr>
            <a:spLocks noGrp="1"/>
          </p:cNvSpPr>
          <p:nvPr>
            <p:ph idx="1"/>
          </p:nvPr>
        </p:nvSpPr>
        <p:spPr>
          <a:xfrm>
            <a:off x="9212579" y="1818247"/>
            <a:ext cx="2667953" cy="152463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b="0" dirty="0">
                <a:solidFill>
                  <a:schemeClr val="tx1"/>
                </a:solidFill>
                <a:latin typeface="Arial" panose="020B0604020202020204" pitchFamily="34" charset="0"/>
                <a:cs typeface="Arial" panose="020B0604020202020204" pitchFamily="34" charset="0"/>
              </a:rPr>
              <a:t>Staff shortage</a:t>
            </a:r>
            <a:endParaRPr lang="en-GB" b="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B9CC3897-E0D3-C701-3FF9-6DA0D1A78582}"/>
              </a:ext>
            </a:extLst>
          </p:cNvPr>
          <p:cNvSpPr/>
          <p:nvPr/>
        </p:nvSpPr>
        <p:spPr>
          <a:xfrm>
            <a:off x="7200900" y="354814"/>
            <a:ext cx="2853989" cy="1188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de-DE" dirty="0">
                <a:solidFill>
                  <a:schemeClr val="tx1"/>
                </a:solidFill>
                <a:latin typeface="Arial" panose="020B0604020202020204" pitchFamily="34" charset="0"/>
                <a:cs typeface="Arial" panose="020B0604020202020204" pitchFamily="34" charset="0"/>
              </a:rPr>
              <a:t>Figures show NHS staff off work due to COVID-19 (Ford, 2022)</a:t>
            </a:r>
            <a:endParaRPr lang="en-GB" dirty="0">
              <a:solidFill>
                <a:schemeClr val="tx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D649EC68-49DF-2A66-F7CD-F6AFB21B2F18}"/>
              </a:ext>
            </a:extLst>
          </p:cNvPr>
          <p:cNvSpPr/>
          <p:nvPr/>
        </p:nvSpPr>
        <p:spPr>
          <a:xfrm>
            <a:off x="8956110" y="3892309"/>
            <a:ext cx="2449017" cy="1188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chemeClr val="tx1"/>
                </a:solidFill>
                <a:latin typeface="Arial" panose="020B0604020202020204" pitchFamily="34" charset="0"/>
                <a:cs typeface="Arial" panose="020B0604020202020204" pitchFamily="34" charset="0"/>
              </a:rPr>
              <a:t>Training of nurses and doctors is expensive (Charlesworth, 2021)</a:t>
            </a:r>
            <a:endParaRPr lang="en-GB" dirty="0">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516E31F2-5B29-BED8-1C0F-C24F58B88E10}"/>
              </a:ext>
            </a:extLst>
          </p:cNvPr>
          <p:cNvSpPr/>
          <p:nvPr/>
        </p:nvSpPr>
        <p:spPr>
          <a:xfrm>
            <a:off x="4978675" y="2010729"/>
            <a:ext cx="3411973" cy="21647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de-DE" dirty="0">
                <a:solidFill>
                  <a:schemeClr val="tx1"/>
                </a:solidFill>
                <a:latin typeface="Arial" panose="020B0604020202020204" pitchFamily="34" charset="0"/>
                <a:cs typeface="Arial" panose="020B0604020202020204" pitchFamily="34" charset="0"/>
              </a:rPr>
              <a:t>Poor workforce planning led to the nursing profession becoming unattractive with England missing over 40,000 nurses (Shallcross, 2018)</a:t>
            </a:r>
            <a:endParaRPr lang="en-GB" dirty="0">
              <a:solidFill>
                <a:schemeClr val="tx1"/>
              </a:solidFill>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8421111A-FE2A-2FE7-569B-2E3CD70A803B}"/>
              </a:ext>
            </a:extLst>
          </p:cNvPr>
          <p:cNvCxnSpPr>
            <a:stCxn id="4" idx="1"/>
            <a:endCxn id="8" idx="2"/>
          </p:cNvCxnSpPr>
          <p:nvPr/>
        </p:nvCxnSpPr>
        <p:spPr>
          <a:xfrm flipH="1" flipV="1">
            <a:off x="8627895" y="1543534"/>
            <a:ext cx="975397" cy="49799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187AB25-DFA1-8D79-3623-3E144F86D3D0}"/>
              </a:ext>
            </a:extLst>
          </p:cNvPr>
          <p:cNvCxnSpPr>
            <a:stCxn id="4" idx="2"/>
            <a:endCxn id="10" idx="3"/>
          </p:cNvCxnSpPr>
          <p:nvPr/>
        </p:nvCxnSpPr>
        <p:spPr>
          <a:xfrm flipH="1">
            <a:off x="8390648" y="2580565"/>
            <a:ext cx="821931" cy="51252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1445FA-2EE6-91BE-0685-A8F4166218A3}"/>
              </a:ext>
            </a:extLst>
          </p:cNvPr>
          <p:cNvCxnSpPr>
            <a:stCxn id="4" idx="3"/>
            <a:endCxn id="9" idx="0"/>
          </p:cNvCxnSpPr>
          <p:nvPr/>
        </p:nvCxnSpPr>
        <p:spPr>
          <a:xfrm>
            <a:off x="9603292" y="3119604"/>
            <a:ext cx="577327" cy="7727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59105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F0253-2E11-27FD-3E03-F953A4648CF4}"/>
              </a:ext>
            </a:extLst>
          </p:cNvPr>
          <p:cNvSpPr>
            <a:spLocks noGrp="1"/>
          </p:cNvSpPr>
          <p:nvPr>
            <p:ph type="title"/>
          </p:nvPr>
        </p:nvSpPr>
        <p:spPr/>
        <p:txBody>
          <a:bodyPr/>
          <a:lstStyle/>
          <a:p>
            <a:r>
              <a:rPr lang="de-DE" dirty="0">
                <a:solidFill>
                  <a:schemeClr val="tx1"/>
                </a:solidFill>
                <a:latin typeface="Arial" panose="020B0604020202020204" pitchFamily="34" charset="0"/>
                <a:cs typeface="Arial" panose="020B0604020202020204" pitchFamily="34" charset="0"/>
              </a:rPr>
              <a:t>WHAT IS THE PMI- DECISION MAKING TOOL?</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0E342B-FC9B-F91A-3BB0-5C47C764DD80}"/>
              </a:ext>
            </a:extLst>
          </p:cNvPr>
          <p:cNvSpPr>
            <a:spLocks noGrp="1"/>
          </p:cNvSpPr>
          <p:nvPr>
            <p:ph idx="1"/>
          </p:nvPr>
        </p:nvSpPr>
        <p:spPr/>
        <p:txBody>
          <a:bodyPr/>
          <a:lstStyle/>
          <a:p>
            <a:pPr marL="285750" indent="-285750">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Developed by Dr. Edward de Bono </a:t>
            </a:r>
            <a:r>
              <a:rPr lang="de-DE" dirty="0">
                <a:solidFill>
                  <a:schemeClr val="tx1"/>
                </a:solidFill>
                <a:latin typeface="Arial" panose="020B0604020202020204" pitchFamily="34" charset="0"/>
                <a:cs typeface="Arial" panose="020B0604020202020204" pitchFamily="34" charset="0"/>
              </a:rPr>
              <a:t>PMI</a:t>
            </a:r>
            <a:r>
              <a:rPr lang="de-DE" b="0" dirty="0">
                <a:solidFill>
                  <a:schemeClr val="tx1"/>
                </a:solidFill>
                <a:latin typeface="Arial" panose="020B0604020202020204" pitchFamily="34" charset="0"/>
                <a:cs typeface="Arial" panose="020B0604020202020204" pitchFamily="34" charset="0"/>
              </a:rPr>
              <a:t>- stands for Plus, Minus and Interesting</a:t>
            </a:r>
          </a:p>
          <a:p>
            <a:pPr marL="285750" indent="-285750">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It is a decision making tool that can be used for brainstorming and additionally involves critical thinking</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488791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4CEE-892F-93A4-5C99-15C7A0D17699}"/>
              </a:ext>
            </a:extLst>
          </p:cNvPr>
          <p:cNvSpPr>
            <a:spLocks noGrp="1"/>
          </p:cNvSpPr>
          <p:nvPr>
            <p:ph type="title"/>
          </p:nvPr>
        </p:nvSpPr>
        <p:spPr/>
        <p:txBody>
          <a:bodyPr/>
          <a:lstStyle/>
          <a:p>
            <a:r>
              <a:rPr lang="de-DE" dirty="0">
                <a:solidFill>
                  <a:schemeClr val="tx1"/>
                </a:solidFill>
                <a:latin typeface="Arial" panose="020B0604020202020204" pitchFamily="34" charset="0"/>
                <a:cs typeface="Arial" panose="020B0604020202020204" pitchFamily="34" charset="0"/>
              </a:rPr>
              <a:t>WHAT DOES IT SHOW?</a:t>
            </a:r>
            <a:endParaRPr lang="en-GB" dirty="0">
              <a:solidFill>
                <a:schemeClr val="tx1"/>
              </a:solidFill>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13C6D9D7-7C6E-0EA0-56F0-40546497F8AA}"/>
              </a:ext>
            </a:extLst>
          </p:cNvPr>
          <p:cNvCxnSpPr>
            <a:cxnSpLocks/>
          </p:cNvCxnSpPr>
          <p:nvPr/>
        </p:nvCxnSpPr>
        <p:spPr>
          <a:xfrm>
            <a:off x="6229350" y="326406"/>
            <a:ext cx="32690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CA1CB6A-D4BB-6C2D-00B5-ECBE1386CA2D}"/>
              </a:ext>
            </a:extLst>
          </p:cNvPr>
          <p:cNvSpPr txBox="1"/>
          <p:nvPr/>
        </p:nvSpPr>
        <p:spPr>
          <a:xfrm>
            <a:off x="6443456" y="45160"/>
            <a:ext cx="2651760" cy="369332"/>
          </a:xfrm>
          <a:prstGeom prst="rect">
            <a:avLst/>
          </a:prstGeom>
          <a:noFill/>
        </p:spPr>
        <p:txBody>
          <a:bodyPr wrap="square" rtlCol="0">
            <a:spAutoFit/>
          </a:bodyPr>
          <a:lstStyle/>
          <a:p>
            <a:pPr algn="ctr"/>
            <a:r>
              <a:rPr lang="de-DE" dirty="0">
                <a:latin typeface="Arial" panose="020B0604020202020204" pitchFamily="34" charset="0"/>
                <a:cs typeface="Arial" panose="020B0604020202020204" pitchFamily="34" charset="0"/>
              </a:rPr>
              <a:t>Staff shortage</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D784ED-6E83-ADA5-238F-920C1EDD84D1}"/>
              </a:ext>
            </a:extLst>
          </p:cNvPr>
          <p:cNvSpPr txBox="1"/>
          <p:nvPr/>
        </p:nvSpPr>
        <p:spPr>
          <a:xfrm>
            <a:off x="5397601" y="524103"/>
            <a:ext cx="633507" cy="369332"/>
          </a:xfrm>
          <a:prstGeom prst="rect">
            <a:avLst/>
          </a:prstGeom>
          <a:noFill/>
        </p:spPr>
        <p:txBody>
          <a:bodyPr wrap="none" rtlCol="0">
            <a:spAutoFit/>
          </a:bodyPr>
          <a:lstStyle/>
          <a:p>
            <a:r>
              <a:rPr lang="de-DE" dirty="0">
                <a:latin typeface="Arial" panose="020B0604020202020204" pitchFamily="34" charset="0"/>
                <a:cs typeface="Arial" panose="020B0604020202020204" pitchFamily="34" charset="0"/>
              </a:rPr>
              <a:t>Plus</a:t>
            </a: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2543B71-F8C3-B5C1-367F-6CE502861CAD}"/>
              </a:ext>
            </a:extLst>
          </p:cNvPr>
          <p:cNvSpPr txBox="1"/>
          <p:nvPr/>
        </p:nvSpPr>
        <p:spPr>
          <a:xfrm>
            <a:off x="7410503" y="481235"/>
            <a:ext cx="800219" cy="369332"/>
          </a:xfrm>
          <a:prstGeom prst="rect">
            <a:avLst/>
          </a:prstGeom>
          <a:noFill/>
        </p:spPr>
        <p:txBody>
          <a:bodyPr wrap="none" rtlCol="0">
            <a:spAutoFit/>
          </a:bodyPr>
          <a:lstStyle/>
          <a:p>
            <a:r>
              <a:rPr lang="de-DE" dirty="0">
                <a:latin typeface="Arial" panose="020B0604020202020204" pitchFamily="34" charset="0"/>
                <a:cs typeface="Arial" panose="020B0604020202020204" pitchFamily="34" charset="0"/>
              </a:rPr>
              <a:t>Minus</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50514D3-A88C-BD36-1914-3381CA62A9F4}"/>
              </a:ext>
            </a:extLst>
          </p:cNvPr>
          <p:cNvSpPr txBox="1"/>
          <p:nvPr/>
        </p:nvSpPr>
        <p:spPr>
          <a:xfrm>
            <a:off x="9812104" y="520556"/>
            <a:ext cx="1261884" cy="369332"/>
          </a:xfrm>
          <a:prstGeom prst="rect">
            <a:avLst/>
          </a:prstGeom>
          <a:noFill/>
        </p:spPr>
        <p:txBody>
          <a:bodyPr wrap="none" rtlCol="0">
            <a:spAutoFit/>
          </a:bodyPr>
          <a:lstStyle/>
          <a:p>
            <a:r>
              <a:rPr lang="de-DE" dirty="0">
                <a:latin typeface="Arial" panose="020B0604020202020204" pitchFamily="34" charset="0"/>
                <a:cs typeface="Arial" panose="020B0604020202020204" pitchFamily="34" charset="0"/>
              </a:rPr>
              <a:t>Interesting</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0125B0F-0334-A9AD-17CE-85F25F849F4C}"/>
              </a:ext>
            </a:extLst>
          </p:cNvPr>
          <p:cNvSpPr txBox="1"/>
          <p:nvPr/>
        </p:nvSpPr>
        <p:spPr>
          <a:xfrm>
            <a:off x="4749117" y="950802"/>
            <a:ext cx="1948244" cy="4611519"/>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Better working conditions for improved staff health</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Leveled up staffing in all healthcare areas</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Outrooted inequalties (Currie, 2021)</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AE219C6-A7D7-2884-1637-62746FC8A106}"/>
              </a:ext>
            </a:extLst>
          </p:cNvPr>
          <p:cNvSpPr txBox="1"/>
          <p:nvPr/>
        </p:nvSpPr>
        <p:spPr>
          <a:xfrm>
            <a:off x="6928572" y="730923"/>
            <a:ext cx="1948244" cy="62735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Poor nurse recruitment</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Failed retention of nurses</a:t>
            </a:r>
          </a:p>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Lack of mental health professionals such as psychatrists, nurses and therapists (NHS Support Federation, 2020)</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AF43908-A293-8D8E-172F-03FB0253F99B}"/>
              </a:ext>
            </a:extLst>
          </p:cNvPr>
          <p:cNvSpPr txBox="1"/>
          <p:nvPr/>
        </p:nvSpPr>
        <p:spPr>
          <a:xfrm>
            <a:off x="9600838" y="1369814"/>
            <a:ext cx="1662132"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
        <p:nvSpPr>
          <p:cNvPr id="16" name="Plus Sign 15">
            <a:extLst>
              <a:ext uri="{FF2B5EF4-FFF2-40B4-BE49-F238E27FC236}">
                <a16:creationId xmlns:a16="http://schemas.microsoft.com/office/drawing/2014/main" id="{8F4EF834-5EAB-82B0-815D-BA5334B1F074}"/>
              </a:ext>
            </a:extLst>
          </p:cNvPr>
          <p:cNvSpPr/>
          <p:nvPr/>
        </p:nvSpPr>
        <p:spPr>
          <a:xfrm>
            <a:off x="4857000" y="336260"/>
            <a:ext cx="633507" cy="737705"/>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inus Sign 16">
            <a:extLst>
              <a:ext uri="{FF2B5EF4-FFF2-40B4-BE49-F238E27FC236}">
                <a16:creationId xmlns:a16="http://schemas.microsoft.com/office/drawing/2014/main" id="{1CD32934-8D34-A595-2734-0F242F2CED94}"/>
              </a:ext>
            </a:extLst>
          </p:cNvPr>
          <p:cNvSpPr/>
          <p:nvPr/>
        </p:nvSpPr>
        <p:spPr>
          <a:xfrm>
            <a:off x="6725334" y="286314"/>
            <a:ext cx="800219" cy="73770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ction Button: Sound 17">
            <a:hlinkClick r:id="" action="ppaction://noaction" highlightClick="1">
              <a:snd r:embed="rId3" name="applause.wav"/>
            </a:hlinkClick>
            <a:extLst>
              <a:ext uri="{FF2B5EF4-FFF2-40B4-BE49-F238E27FC236}">
                <a16:creationId xmlns:a16="http://schemas.microsoft.com/office/drawing/2014/main" id="{98A8FB2C-9E6B-92E1-3EE4-67AD66F57691}"/>
              </a:ext>
            </a:extLst>
          </p:cNvPr>
          <p:cNvSpPr/>
          <p:nvPr/>
        </p:nvSpPr>
        <p:spPr>
          <a:xfrm>
            <a:off x="9286100" y="409744"/>
            <a:ext cx="526004" cy="541058"/>
          </a:xfrm>
          <a:prstGeom prst="actionButtonSou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80F3ED2C-C717-BBAE-B5C3-071BEBF51E47}"/>
              </a:ext>
            </a:extLst>
          </p:cNvPr>
          <p:cNvSpPr txBox="1"/>
          <p:nvPr/>
        </p:nvSpPr>
        <p:spPr>
          <a:xfrm>
            <a:off x="9286100" y="950802"/>
            <a:ext cx="2109610" cy="4611519"/>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de-DE" dirty="0">
                <a:latin typeface="Arial" panose="020B0604020202020204" pitchFamily="34" charset="0"/>
                <a:cs typeface="Arial" panose="020B0604020202020204" pitchFamily="34" charset="0"/>
              </a:rPr>
              <a:t>Additional  nurses are set to come to make NHS employees recover from the pandemic (Department of Health and Social Care,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994724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240CC-122F-F6D5-E411-91C7252F3835}"/>
              </a:ext>
            </a:extLst>
          </p:cNvPr>
          <p:cNvSpPr>
            <a:spLocks noGrp="1"/>
          </p:cNvSpPr>
          <p:nvPr>
            <p:ph type="title"/>
          </p:nvPr>
        </p:nvSpPr>
        <p:spPr>
          <a:xfrm>
            <a:off x="642917" y="705112"/>
            <a:ext cx="3551894" cy="5197498"/>
          </a:xfrm>
        </p:spPr>
        <p:txBody>
          <a:bodyPr/>
          <a:lstStyle/>
          <a:p>
            <a:pPr algn="ctr"/>
            <a:r>
              <a:rPr lang="de-DE" dirty="0">
                <a:solidFill>
                  <a:schemeClr val="tx1"/>
                </a:solidFill>
                <a:latin typeface="Arial" panose="020B0604020202020204" pitchFamily="34" charset="0"/>
                <a:cs typeface="Arial" panose="020B0604020202020204" pitchFamily="34" charset="0"/>
              </a:rPr>
              <a:t>CONCLUSION AND WHAT TO RECOMMEND</a:t>
            </a:r>
            <a:br>
              <a:rPr lang="de-DE"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7952D41-0D15-4268-6D26-7E24329314A3}"/>
              </a:ext>
            </a:extLst>
          </p:cNvPr>
          <p:cNvSpPr>
            <a:spLocks noGrp="1"/>
          </p:cNvSpPr>
          <p:nvPr>
            <p:ph idx="1"/>
          </p:nvPr>
        </p:nvSpPr>
        <p:spPr/>
        <p:txBody>
          <a:bodyPr/>
          <a:lstStyle/>
          <a:p>
            <a:pPr marL="285750" indent="-285750" algn="ctr">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To tackle the huge absenteeism, additional nurses are vital. </a:t>
            </a:r>
          </a:p>
          <a:p>
            <a:pPr marL="285750" indent="-285750" algn="ctr">
              <a:buFont typeface="Wingdings" panose="05000000000000000000" pitchFamily="2" charset="2"/>
              <a:buChar char="§"/>
            </a:pPr>
            <a:r>
              <a:rPr lang="de-DE" b="0" dirty="0">
                <a:solidFill>
                  <a:schemeClr val="tx1"/>
                </a:solidFill>
                <a:latin typeface="Arial" panose="020B0604020202020204" pitchFamily="34" charset="0"/>
                <a:cs typeface="Arial" panose="020B0604020202020204" pitchFamily="34" charset="0"/>
              </a:rPr>
              <a:t>This is only possible in efforts of making the nursing profession more attractive. </a:t>
            </a:r>
          </a:p>
          <a:p>
            <a:pPr marL="285750" indent="-285750" algn="ctr">
              <a:buFont typeface="Wingdings" panose="05000000000000000000" pitchFamily="2" charset="2"/>
              <a:buChar char="§"/>
            </a:pPr>
            <a:endParaRPr lang="en-GB" b="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8948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4" name="Rectangle 13">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F174A-2158-6753-E31F-02D1979980BE}"/>
              </a:ext>
            </a:extLst>
          </p:cNvPr>
          <p:cNvSpPr>
            <a:spLocks noGrp="1"/>
          </p:cNvSpPr>
          <p:nvPr>
            <p:ph type="title"/>
          </p:nvPr>
        </p:nvSpPr>
        <p:spPr>
          <a:xfrm>
            <a:off x="1635103" y="1057522"/>
            <a:ext cx="4741843" cy="2173433"/>
          </a:xfrm>
        </p:spPr>
        <p:txBody>
          <a:bodyPr vert="horz" lIns="109728" tIns="109728" rIns="109728" bIns="91440" rtlCol="0" anchor="ctr">
            <a:normAutofit/>
          </a:bodyPr>
          <a:lstStyle/>
          <a:p>
            <a:pPr>
              <a:lnSpc>
                <a:spcPct val="125000"/>
              </a:lnSpc>
            </a:pPr>
            <a:r>
              <a:rPr lang="en-US" b="0" cap="all" dirty="0">
                <a:solidFill>
                  <a:schemeClr val="bg1"/>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DCB6061E-A473-92C9-04AB-034FD1FE057D}"/>
              </a:ext>
            </a:extLst>
          </p:cNvPr>
          <p:cNvSpPr>
            <a:spLocks noGrp="1"/>
          </p:cNvSpPr>
          <p:nvPr>
            <p:ph idx="1"/>
          </p:nvPr>
        </p:nvSpPr>
        <p:spPr>
          <a:xfrm>
            <a:off x="1635104" y="3751119"/>
            <a:ext cx="4797502" cy="1606163"/>
          </a:xfrm>
        </p:spPr>
        <p:txBody>
          <a:bodyPr vert="horz" lIns="109728" tIns="109728" rIns="109728" bIns="91440" rtlCol="0" anchor="t">
            <a:normAutofit/>
          </a:bodyPr>
          <a:lstStyle/>
          <a:p>
            <a:pPr>
              <a:lnSpc>
                <a:spcPct val="150000"/>
              </a:lnSpc>
            </a:pPr>
            <a:r>
              <a:rPr lang="en-US" sz="2400" b="0" dirty="0"/>
              <a:t> </a:t>
            </a:r>
          </a:p>
        </p:txBody>
      </p:sp>
      <p:sp>
        <p:nvSpPr>
          <p:cNvPr id="20" name="Rectangle 19">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7CAD65F-AAC9-4CC9-B5F5-E963F24F4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9936" y="-1"/>
            <a:ext cx="533206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6454BA15-C2FF-9FFF-8ABC-30724C177A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4569" y="1215596"/>
            <a:ext cx="4362798" cy="4362798"/>
          </a:xfrm>
          <a:prstGeom prst="rect">
            <a:avLst/>
          </a:prstGeom>
        </p:spPr>
      </p:pic>
    </p:spTree>
    <p:extLst>
      <p:ext uri="{BB962C8B-B14F-4D97-AF65-F5344CB8AC3E}">
        <p14:creationId xmlns:p14="http://schemas.microsoft.com/office/powerpoint/2010/main" val="1674373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D1007-F0A5-C5CA-3A37-0C0046757A53}"/>
              </a:ext>
            </a:extLst>
          </p:cNvPr>
          <p:cNvSpPr txBox="1"/>
          <p:nvPr/>
        </p:nvSpPr>
        <p:spPr>
          <a:xfrm>
            <a:off x="2911793" y="662666"/>
            <a:ext cx="6097904" cy="5532668"/>
          </a:xfrm>
          <a:prstGeom prst="rect">
            <a:avLst/>
          </a:prstGeom>
          <a:noFill/>
        </p:spPr>
        <p:txBody>
          <a:bodyPr wrap="square">
            <a:spAutoFit/>
          </a:bodyPr>
          <a:lstStyle/>
          <a:p>
            <a:pPr marL="457200" indent="-457200">
              <a:lnSpc>
                <a:spcPct val="107000"/>
              </a:lnSpc>
              <a:spcAft>
                <a:spcPts val="8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Care Quality Commission, (2021) </a:t>
            </a:r>
            <a:r>
              <a:rPr lang="en-US" sz="1500" i="1" dirty="0">
                <a:effectLst/>
                <a:latin typeface="Arial" panose="020B0604020202020204" pitchFamily="34" charset="0"/>
                <a:ea typeface="Calibri" panose="020F0502020204030204" pitchFamily="34" charset="0"/>
                <a:cs typeface="Times New Roman" panose="02020603050405020304" pitchFamily="18" charset="0"/>
              </a:rPr>
              <a:t>Care </a:t>
            </a:r>
            <a:r>
              <a:rPr lang="en-US" sz="1500" i="1">
                <a:effectLst/>
                <a:latin typeface="Arial" panose="020B0604020202020204" pitchFamily="34" charset="0"/>
                <a:ea typeface="Calibri" panose="020F0502020204030204" pitchFamily="34" charset="0"/>
                <a:cs typeface="Times New Roman" panose="02020603050405020304" pitchFamily="18" charset="0"/>
              </a:rPr>
              <a:t>Quality Commission </a:t>
            </a:r>
            <a:r>
              <a:rPr lang="en-US" sz="15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500" u="sng" dirty="0">
                <a:effectLst/>
                <a:latin typeface="Arial" panose="020B0604020202020204" pitchFamily="34" charset="0"/>
                <a:ea typeface="Calibri" panose="020F0502020204030204" pitchFamily="34" charset="0"/>
                <a:cs typeface="Times New Roman" panose="02020603050405020304" pitchFamily="18" charset="0"/>
              </a:rPr>
              <a:t>https://www.cqc.org.uk/location/1-368123747/inspection-summary</a:t>
            </a:r>
            <a:r>
              <a:rPr lang="en-US" sz="1500" dirty="0">
                <a:effectLst/>
                <a:latin typeface="Arial" panose="020B0604020202020204" pitchFamily="34" charset="0"/>
                <a:ea typeface="Calibri" panose="020F0502020204030204" pitchFamily="34" charset="0"/>
                <a:cs typeface="Times New Roman" panose="02020603050405020304" pitchFamily="18" charset="0"/>
              </a:rPr>
              <a:t> (Accessed: 16 July 2022).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Charlesworth, A. (2021) 'Staff shortages left the NHS vulnerable to the Covid-19 storm', </a:t>
            </a:r>
            <a:r>
              <a:rPr lang="en-US" sz="1500" i="1" dirty="0">
                <a:effectLst/>
                <a:latin typeface="Arial" panose="020B0604020202020204" pitchFamily="34" charset="0"/>
                <a:ea typeface="Calibri" panose="020F0502020204030204" pitchFamily="34" charset="0"/>
                <a:cs typeface="Times New Roman" panose="02020603050405020304" pitchFamily="18" charset="0"/>
              </a:rPr>
              <a:t>Prospect</a:t>
            </a:r>
            <a:r>
              <a:rPr lang="en-US" sz="1500" dirty="0">
                <a:effectLst/>
                <a:latin typeface="Arial" panose="020B0604020202020204" pitchFamily="34" charset="0"/>
                <a:ea typeface="Calibri" panose="020F0502020204030204" pitchFamily="34" charset="0"/>
                <a:cs typeface="Times New Roman" panose="02020603050405020304" pitchFamily="18" charset="0"/>
              </a:rPr>
              <a:t>, 0-1, Available at: </a:t>
            </a:r>
            <a:r>
              <a:rPr lang="en-US" sz="1500" u="sng" dirty="0">
                <a:effectLst/>
                <a:latin typeface="Arial" panose="020B0604020202020204" pitchFamily="34" charset="0"/>
                <a:ea typeface="Calibri" panose="020F0502020204030204" pitchFamily="34" charset="0"/>
                <a:cs typeface="Times New Roman" panose="02020603050405020304" pitchFamily="18" charset="0"/>
              </a:rPr>
              <a:t>https://www.prospectmagazine.co.uk/politics/nhs-covid-nursing-staff-shortages.</a:t>
            </a:r>
            <a:r>
              <a:rPr lang="en-US" sz="1500" dirty="0">
                <a:effectLst/>
                <a:latin typeface="Arial" panose="020B0604020202020204" pitchFamily="34" charset="0"/>
                <a:ea typeface="Calibri" panose="020F0502020204030204" pitchFamily="34" charset="0"/>
                <a:cs typeface="Times New Roman" panose="02020603050405020304" pitchFamily="18" charset="0"/>
              </a:rPr>
              <a:t> (Accessed: 15 July 2022).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Charlesworth, A. (2021) </a:t>
            </a:r>
            <a:r>
              <a:rPr lang="en-US" sz="1500" i="1" dirty="0">
                <a:effectLst/>
                <a:latin typeface="Arial" panose="020B0604020202020204" pitchFamily="34" charset="0"/>
                <a:ea typeface="Calibri" panose="020F0502020204030204" pitchFamily="34" charset="0"/>
                <a:cs typeface="Times New Roman" panose="02020603050405020304" pitchFamily="18" charset="0"/>
              </a:rPr>
              <a:t>The Health Foundation</a:t>
            </a:r>
            <a:r>
              <a:rPr lang="en-US" sz="15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500" u="sng" dirty="0">
                <a:effectLst/>
                <a:latin typeface="Arial" panose="020B0604020202020204" pitchFamily="34" charset="0"/>
                <a:ea typeface="Calibri" panose="020F0502020204030204" pitchFamily="34" charset="0"/>
                <a:cs typeface="Times New Roman" panose="02020603050405020304" pitchFamily="18" charset="0"/>
              </a:rPr>
              <a:t>https://www.health.org.uk/news-and-comment/blogs/what-action-is-required-to-make-nhs-workforce-shortages-a-thing-of-the-past</a:t>
            </a:r>
            <a:r>
              <a:rPr lang="en-US" sz="1500" dirty="0">
                <a:effectLst/>
                <a:latin typeface="Arial" panose="020B0604020202020204" pitchFamily="34" charset="0"/>
                <a:ea typeface="Calibri" panose="020F0502020204030204" pitchFamily="34" charset="0"/>
                <a:cs typeface="Times New Roman" panose="02020603050405020304" pitchFamily="18" charset="0"/>
              </a:rPr>
              <a:t> (Accessed: 14 July 2022).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500" i="1" dirty="0">
                <a:effectLst/>
                <a:latin typeface="Arial" panose="020B0604020202020204" pitchFamily="34" charset="0"/>
                <a:ea typeface="Calibri" panose="020F0502020204030204" pitchFamily="34" charset="0"/>
                <a:cs typeface="Times New Roman" panose="02020603050405020304" pitchFamily="18" charset="0"/>
              </a:rPr>
              <a:t>Corporate Finance Institute</a:t>
            </a:r>
            <a:r>
              <a:rPr lang="en-US" sz="1500" dirty="0">
                <a:effectLst/>
                <a:latin typeface="Arial" panose="020B0604020202020204" pitchFamily="34" charset="0"/>
                <a:ea typeface="Calibri" panose="020F0502020204030204" pitchFamily="34" charset="0"/>
                <a:cs typeface="Times New Roman" panose="02020603050405020304" pitchFamily="18" charset="0"/>
              </a:rPr>
              <a:t> (2022) Available at: </a:t>
            </a:r>
            <a:r>
              <a:rPr lang="en-US" sz="1500" u="sng" dirty="0">
                <a:effectLst/>
                <a:latin typeface="Arial" panose="020B0604020202020204" pitchFamily="34" charset="0"/>
                <a:ea typeface="Calibri" panose="020F0502020204030204" pitchFamily="34" charset="0"/>
                <a:cs typeface="Times New Roman" panose="02020603050405020304" pitchFamily="18" charset="0"/>
              </a:rPr>
              <a:t>https://corporatefinanceinstitute.com/resources/knowledge/strategy/pestel-analysis/</a:t>
            </a:r>
            <a:r>
              <a:rPr lang="en-US" sz="1500" dirty="0">
                <a:effectLst/>
                <a:latin typeface="Arial" panose="020B0604020202020204" pitchFamily="34" charset="0"/>
                <a:ea typeface="Calibri" panose="020F0502020204030204" pitchFamily="34" charset="0"/>
                <a:cs typeface="Times New Roman" panose="02020603050405020304" pitchFamily="18" charset="0"/>
              </a:rPr>
              <a:t> (Accessed: 16 July 2022)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Gov.uk., (2022). Available at: </a:t>
            </a:r>
            <a:r>
              <a:rPr lang="en-US" sz="1500" u="sng" dirty="0">
                <a:effectLst/>
                <a:latin typeface="Arial" panose="020B0604020202020204" pitchFamily="34" charset="0"/>
                <a:ea typeface="Calibri" panose="020F0502020204030204" pitchFamily="34" charset="0"/>
                <a:cs typeface="Times New Roman" panose="02020603050405020304" pitchFamily="18" charset="0"/>
              </a:rPr>
              <a:t>https://www.gov.uk/government/news/government-over-halfway-to-delivering-50000-more-nurses-by-2024 </a:t>
            </a:r>
            <a:r>
              <a:rPr lang="en-US" sz="1500" dirty="0">
                <a:effectLst/>
                <a:latin typeface="Arial" panose="020B0604020202020204" pitchFamily="34" charset="0"/>
                <a:ea typeface="Calibri" panose="020F0502020204030204" pitchFamily="34" charset="0"/>
                <a:cs typeface="Times New Roman" panose="02020603050405020304" pitchFamily="18" charset="0"/>
              </a:rPr>
              <a:t>(Accessed: 14 July 2022)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500" dirty="0">
                <a:effectLst/>
                <a:latin typeface="Arial" panose="020B0604020202020204" pitchFamily="34" charset="0"/>
                <a:ea typeface="Calibri" panose="020F0502020204030204" pitchFamily="34" charset="0"/>
                <a:cs typeface="Times New Roman" panose="02020603050405020304" pitchFamily="18" charset="0"/>
              </a:rPr>
              <a:t>Ford, M. (2022). '‘It is not safe’: Covid-19-related staff absences jump 60% in a week', </a:t>
            </a:r>
            <a:r>
              <a:rPr lang="en-US" sz="1500" i="1" dirty="0">
                <a:effectLst/>
                <a:latin typeface="Arial" panose="020B0604020202020204" pitchFamily="34" charset="0"/>
                <a:ea typeface="Calibri" panose="020F0502020204030204" pitchFamily="34" charset="0"/>
                <a:cs typeface="Times New Roman" panose="02020603050405020304" pitchFamily="18" charset="0"/>
              </a:rPr>
              <a:t>Nursing Times</a:t>
            </a:r>
            <a:r>
              <a:rPr lang="en-US" sz="1500" dirty="0">
                <a:effectLst/>
                <a:latin typeface="Arial" panose="020B0604020202020204" pitchFamily="34" charset="0"/>
                <a:ea typeface="Calibri" panose="020F0502020204030204" pitchFamily="34" charset="0"/>
                <a:cs typeface="Times New Roman" panose="02020603050405020304" pitchFamily="18" charset="0"/>
              </a:rPr>
              <a:t>, pp.0-1.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83677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FF8ADB-FEFE-8DA7-5E36-2AFD0032C4A2}"/>
              </a:ext>
            </a:extLst>
          </p:cNvPr>
          <p:cNvSpPr txBox="1"/>
          <p:nvPr/>
        </p:nvSpPr>
        <p:spPr>
          <a:xfrm>
            <a:off x="3047048" y="453717"/>
            <a:ext cx="6097904" cy="6278642"/>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Care Quality Commission, (2021) Care Quality Commission Available at: </a:t>
            </a:r>
            <a:r>
              <a:rPr lang="en-GB" sz="1200" u="sng" dirty="0">
                <a:latin typeface="Arial" panose="020B0604020202020204" pitchFamily="34" charset="0"/>
                <a:cs typeface="Arial" panose="020B0604020202020204" pitchFamily="34" charset="0"/>
              </a:rPr>
              <a:t>https://www.cqc.org.uk/location/1-368123747/inspection-summary</a:t>
            </a:r>
            <a:r>
              <a:rPr lang="en-GB" sz="1200" dirty="0">
                <a:latin typeface="Arial" panose="020B0604020202020204" pitchFamily="34" charset="0"/>
                <a:cs typeface="Arial" panose="020B0604020202020204" pitchFamily="34" charset="0"/>
              </a:rPr>
              <a:t> (Accessed: 16 July 2022).</a:t>
            </a:r>
          </a:p>
          <a:p>
            <a:r>
              <a:rPr lang="en-GB" sz="1200" dirty="0">
                <a:latin typeface="Arial" panose="020B0604020202020204" pitchFamily="34" charset="0"/>
                <a:cs typeface="Arial" panose="020B0604020202020204" pitchFamily="34" charset="0"/>
              </a:rPr>
              <a:t>Charlesworth, A. (2021) 'Staff shortages left the NHS vulnerable to the Covid-19 storm', Prospect, 0-1, Available at: </a:t>
            </a:r>
            <a:r>
              <a:rPr lang="en-GB" sz="1200" u="sng" dirty="0">
                <a:latin typeface="Arial" panose="020B0604020202020204" pitchFamily="34" charset="0"/>
                <a:cs typeface="Arial" panose="020B0604020202020204" pitchFamily="34" charset="0"/>
              </a:rPr>
              <a:t>https://www.prospectmagazine.co.uk/politics/nhs-covid-nursing-staff-shortages</a:t>
            </a:r>
            <a:r>
              <a:rPr lang="en-GB" sz="1200" dirty="0">
                <a:latin typeface="Arial" panose="020B0604020202020204" pitchFamily="34" charset="0"/>
                <a:cs typeface="Arial" panose="020B0604020202020204" pitchFamily="34" charset="0"/>
              </a:rPr>
              <a:t>. (Accessed: 15 July 2022).</a:t>
            </a:r>
          </a:p>
          <a:p>
            <a:r>
              <a:rPr lang="en-GB" sz="1200" dirty="0">
                <a:latin typeface="Arial" panose="020B0604020202020204" pitchFamily="34" charset="0"/>
                <a:cs typeface="Arial" panose="020B0604020202020204" pitchFamily="34" charset="0"/>
              </a:rPr>
              <a:t>Charlesworth, A. (2021) The Health Foundation. Available at: </a:t>
            </a:r>
            <a:r>
              <a:rPr lang="en-GB" sz="1200" u="sng" dirty="0">
                <a:latin typeface="Arial" panose="020B0604020202020204" pitchFamily="34" charset="0"/>
                <a:cs typeface="Arial" panose="020B0604020202020204" pitchFamily="34" charset="0"/>
              </a:rPr>
              <a:t>https://www.health.org.uk/news-and-comment/blogs/what-action-is-required-to-make-nhs-workforce-shortages-a-thing-of-the-past</a:t>
            </a:r>
            <a:r>
              <a:rPr lang="en-GB" sz="1200" dirty="0">
                <a:latin typeface="Arial" panose="020B0604020202020204" pitchFamily="34" charset="0"/>
                <a:cs typeface="Arial" panose="020B0604020202020204" pitchFamily="34" charset="0"/>
              </a:rPr>
              <a:t> (Accessed: 14 July 2022).</a:t>
            </a:r>
          </a:p>
          <a:p>
            <a:r>
              <a:rPr lang="en-GB" sz="1200" dirty="0">
                <a:latin typeface="Arial" panose="020B0604020202020204" pitchFamily="34" charset="0"/>
                <a:cs typeface="Arial" panose="020B0604020202020204" pitchFamily="34" charset="0"/>
              </a:rPr>
              <a:t>Corporate Finance Institute (2022) Available at: </a:t>
            </a:r>
            <a:r>
              <a:rPr lang="en-GB" sz="1200" u="sng" dirty="0">
                <a:latin typeface="Arial" panose="020B0604020202020204" pitchFamily="34" charset="0"/>
                <a:cs typeface="Arial" panose="020B0604020202020204" pitchFamily="34" charset="0"/>
              </a:rPr>
              <a:t>https://corporatefinanceinstitute.com/resources/knowledge/strategy/pestel-analysis/</a:t>
            </a:r>
            <a:r>
              <a:rPr lang="en-GB" sz="1200" dirty="0">
                <a:latin typeface="Arial" panose="020B0604020202020204" pitchFamily="34" charset="0"/>
                <a:cs typeface="Arial" panose="020B0604020202020204" pitchFamily="34" charset="0"/>
              </a:rPr>
              <a:t> (Accessed: 16 July 2022)</a:t>
            </a:r>
          </a:p>
          <a:p>
            <a:r>
              <a:rPr lang="en-GB" sz="1200" dirty="0">
                <a:latin typeface="Arial" panose="020B0604020202020204" pitchFamily="34" charset="0"/>
                <a:cs typeface="Arial" panose="020B0604020202020204" pitchFamily="34" charset="0"/>
              </a:rPr>
              <a:t>Gov.uk., (2022). Available at: </a:t>
            </a:r>
            <a:r>
              <a:rPr lang="en-GB" sz="1200" u="sng" dirty="0">
                <a:latin typeface="Arial" panose="020B0604020202020204" pitchFamily="34" charset="0"/>
                <a:cs typeface="Arial" panose="020B0604020202020204" pitchFamily="34" charset="0"/>
              </a:rPr>
              <a:t>https://www.gov.uk/government/news/government-over-halfway-to-delivering-50000-more-nurses-by-2024</a:t>
            </a:r>
            <a:r>
              <a:rPr lang="en-GB" sz="1200" dirty="0">
                <a:latin typeface="Arial" panose="020B0604020202020204" pitchFamily="34" charset="0"/>
                <a:cs typeface="Arial" panose="020B0604020202020204" pitchFamily="34" charset="0"/>
              </a:rPr>
              <a:t> (Accessed: 14 July 2022)</a:t>
            </a:r>
          </a:p>
          <a:p>
            <a:r>
              <a:rPr lang="en-GB" sz="1200" dirty="0">
                <a:latin typeface="Arial" panose="020B0604020202020204" pitchFamily="34" charset="0"/>
                <a:cs typeface="Arial" panose="020B0604020202020204" pitchFamily="34" charset="0"/>
              </a:rPr>
              <a:t>Ford, M. (2022). '‘It is not safe’: Covid-19-related staff absences jump 60% in a week', Nursing Times, pp.0-1.</a:t>
            </a:r>
          </a:p>
          <a:p>
            <a:r>
              <a:rPr lang="en-GB" sz="1200" dirty="0">
                <a:latin typeface="Arial" panose="020B0604020202020204" pitchFamily="34" charset="0"/>
                <a:cs typeface="Arial" panose="020B0604020202020204" pitchFamily="34" charset="0"/>
              </a:rPr>
              <a:t>Mind Tools (2020) Cause and Effect Analysis Available at: </a:t>
            </a:r>
            <a:r>
              <a:rPr lang="en-GB" sz="1200" u="sng" dirty="0">
                <a:latin typeface="Arial" panose="020B0604020202020204" pitchFamily="34" charset="0"/>
                <a:cs typeface="Arial" panose="020B0604020202020204" pitchFamily="34" charset="0"/>
              </a:rPr>
              <a:t>https://www.mindtools.com/pages/article/newTMC_03.htm </a:t>
            </a:r>
            <a:r>
              <a:rPr lang="en-GB" sz="1200" dirty="0">
                <a:latin typeface="Arial" panose="020B0604020202020204" pitchFamily="34" charset="0"/>
                <a:cs typeface="Arial" panose="020B0604020202020204" pitchFamily="34" charset="0"/>
              </a:rPr>
              <a:t>(Accessed: 16 July 2022).</a:t>
            </a:r>
          </a:p>
          <a:p>
            <a:r>
              <a:rPr lang="en-GB" sz="1200" dirty="0">
                <a:latin typeface="Arial" panose="020B0604020202020204" pitchFamily="34" charset="0"/>
                <a:cs typeface="Arial" panose="020B0604020202020204" pitchFamily="34" charset="0"/>
              </a:rPr>
              <a:t>NHS England (2017) Available at: </a:t>
            </a:r>
            <a:r>
              <a:rPr lang="en-GB" sz="1200" u="sng" dirty="0">
                <a:latin typeface="Arial" panose="020B0604020202020204" pitchFamily="34" charset="0"/>
                <a:cs typeface="Arial" panose="020B0604020202020204" pitchFamily="34" charset="0"/>
              </a:rPr>
              <a:t>https://www.england.nhs.uk/greenernhs/national-ambition/public-and-staff-opinions/</a:t>
            </a:r>
            <a:r>
              <a:rPr lang="en-GB" sz="1200" dirty="0">
                <a:latin typeface="Arial" panose="020B0604020202020204" pitchFamily="34" charset="0"/>
                <a:cs typeface="Arial" panose="020B0604020202020204" pitchFamily="34" charset="0"/>
              </a:rPr>
              <a:t> (Accessed: 16 July 2022)</a:t>
            </a:r>
          </a:p>
          <a:p>
            <a:r>
              <a:rPr lang="en-GB" sz="1200" dirty="0">
                <a:latin typeface="Arial" panose="020B0604020202020204" pitchFamily="34" charset="0"/>
                <a:cs typeface="Arial" panose="020B0604020202020204" pitchFamily="34" charset="0"/>
              </a:rPr>
              <a:t>NHS Support Federation (2021) Available at</a:t>
            </a:r>
            <a:r>
              <a:rPr lang="en-GB" sz="1200" u="sng" dirty="0">
                <a:latin typeface="Arial" panose="020B0604020202020204" pitchFamily="34" charset="0"/>
                <a:cs typeface="Arial" panose="020B0604020202020204" pitchFamily="34" charset="0"/>
              </a:rPr>
              <a:t>: https://nhsfunding.info/symptoms/10-effects-of-underfunding/staff-shortages/</a:t>
            </a:r>
            <a:r>
              <a:rPr lang="en-GB" sz="1200" dirty="0">
                <a:latin typeface="Arial" panose="020B0604020202020204" pitchFamily="34" charset="0"/>
                <a:cs typeface="Arial" panose="020B0604020202020204" pitchFamily="34" charset="0"/>
              </a:rPr>
              <a:t> (Accessed: 16 July 2022)</a:t>
            </a:r>
          </a:p>
          <a:p>
            <a:r>
              <a:rPr lang="en-GB" sz="1200" dirty="0">
                <a:latin typeface="Arial" panose="020B0604020202020204" pitchFamily="34" charset="0"/>
                <a:cs typeface="Arial" panose="020B0604020202020204" pitchFamily="34" charset="0"/>
              </a:rPr>
              <a:t>Patni, V. (2018) 'How can technology save the NHS crisis?' Open Access Government, pp.0-1.</a:t>
            </a:r>
          </a:p>
          <a:p>
            <a:r>
              <a:rPr lang="en-GB" sz="1200" dirty="0">
                <a:latin typeface="Arial" panose="020B0604020202020204" pitchFamily="34" charset="0"/>
                <a:cs typeface="Arial" panose="020B0604020202020204" pitchFamily="34" charset="0"/>
              </a:rPr>
              <a:t>Nuffield Trust (2019) Available at: </a:t>
            </a:r>
            <a:r>
              <a:rPr lang="en-GB" sz="1200" u="sng" dirty="0">
                <a:latin typeface="Arial" panose="020B0604020202020204" pitchFamily="34" charset="0"/>
                <a:cs typeface="Arial" panose="020B0604020202020204" pitchFamily="34" charset="0"/>
              </a:rPr>
              <a:t>https://www.nuffieldtrust.org.uk/resource/the-nhs-workforce-in-numbers</a:t>
            </a:r>
            <a:r>
              <a:rPr lang="en-GB" sz="1200" dirty="0">
                <a:latin typeface="Arial" panose="020B0604020202020204" pitchFamily="34" charset="0"/>
                <a:cs typeface="Arial" panose="020B0604020202020204" pitchFamily="34" charset="0"/>
              </a:rPr>
              <a:t> (Accessed: 16 July 2022)</a:t>
            </a:r>
          </a:p>
          <a:p>
            <a:r>
              <a:rPr lang="en-GB" sz="1200" dirty="0">
                <a:latin typeface="Arial" panose="020B0604020202020204" pitchFamily="34" charset="0"/>
                <a:cs typeface="Arial" panose="020B0604020202020204" pitchFamily="34" charset="0"/>
              </a:rPr>
              <a:t>Royal College of Nursing (2021). Available at: </a:t>
            </a:r>
            <a:r>
              <a:rPr lang="en-GB" sz="1200" u="sng" dirty="0">
                <a:latin typeface="Arial" panose="020B0604020202020204" pitchFamily="34" charset="0"/>
                <a:cs typeface="Arial" panose="020B0604020202020204" pitchFamily="34" charset="0"/>
              </a:rPr>
              <a:t>https://www.rcn.org.uk/news-and-events/news/uk-new-law-must-resolve-workforce-shortages-that-compromise-patient-safety-160721</a:t>
            </a:r>
            <a:r>
              <a:rPr lang="en-GB" sz="1200" dirty="0">
                <a:latin typeface="Arial" panose="020B0604020202020204" pitchFamily="34" charset="0"/>
                <a:cs typeface="Arial" panose="020B0604020202020204" pitchFamily="34" charset="0"/>
              </a:rPr>
              <a:t> (Accessed: 14 July 2022)</a:t>
            </a:r>
          </a:p>
          <a:p>
            <a:r>
              <a:rPr lang="en-GB" sz="1200" dirty="0">
                <a:latin typeface="Arial" panose="020B0604020202020204" pitchFamily="34" charset="0"/>
                <a:cs typeface="Arial" panose="020B0604020202020204" pitchFamily="34" charset="0"/>
              </a:rPr>
              <a:t>Shallcross, M. (2018). 'Where to find the missing nurses?', Independent Nurse, pp.0-1.</a:t>
            </a:r>
          </a:p>
          <a:p>
            <a:r>
              <a:rPr lang="en-GB" sz="1200" dirty="0">
                <a:latin typeface="Arial" panose="020B0604020202020204" pitchFamily="34" charset="0"/>
                <a:cs typeface="Arial" panose="020B0604020202020204" pitchFamily="34" charset="0"/>
              </a:rPr>
              <a:t>The Kings Fund (2022). Available at:  </a:t>
            </a:r>
            <a:r>
              <a:rPr lang="en-GB" sz="1200" u="sng" dirty="0">
                <a:latin typeface="Arial" panose="020B0604020202020204" pitchFamily="34" charset="0"/>
                <a:cs typeface="Arial" panose="020B0604020202020204" pitchFamily="34" charset="0"/>
              </a:rPr>
              <a:t>https://www.kingsfund.org.uk/projects/positions/nhs-workforce</a:t>
            </a:r>
            <a:r>
              <a:rPr lang="en-GB" sz="1200" dirty="0">
                <a:latin typeface="Arial" panose="020B0604020202020204" pitchFamily="34" charset="0"/>
                <a:cs typeface="Arial" panose="020B0604020202020204" pitchFamily="34" charset="0"/>
              </a:rPr>
              <a:t> (Accessed: 14 July 2022)</a:t>
            </a:r>
          </a:p>
          <a:p>
            <a:endParaRPr lang="en-GB" dirty="0"/>
          </a:p>
        </p:txBody>
      </p:sp>
    </p:spTree>
    <p:extLst>
      <p:ext uri="{BB962C8B-B14F-4D97-AF65-F5344CB8AC3E}">
        <p14:creationId xmlns:p14="http://schemas.microsoft.com/office/powerpoint/2010/main" val="2615613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FD223-45E6-89B5-1FDF-8CCC76B72992}"/>
              </a:ext>
            </a:extLst>
          </p:cNvPr>
          <p:cNvSpPr txBox="1"/>
          <p:nvPr/>
        </p:nvSpPr>
        <p:spPr>
          <a:xfrm>
            <a:off x="1921171" y="2603164"/>
            <a:ext cx="8349658" cy="1651671"/>
          </a:xfrm>
          <a:prstGeom prst="rect">
            <a:avLst/>
          </a:prstGeom>
          <a:noFill/>
        </p:spPr>
        <p:txBody>
          <a:bodyPr wrap="none" rtlCol="0">
            <a:spAutoFit/>
          </a:bodyPr>
          <a:lstStyle/>
          <a:p>
            <a:pPr>
              <a:lnSpc>
                <a:spcPct val="150000"/>
              </a:lnSpc>
            </a:pPr>
            <a:r>
              <a:rPr lang="de-DE" sz="3600" b="1" dirty="0">
                <a:latin typeface="Arial" panose="020B0604020202020204" pitchFamily="34" charset="0"/>
                <a:cs typeface="Arial" panose="020B0604020202020204" pitchFamily="34" charset="0"/>
              </a:rPr>
              <a:t>LADIES AND GENTLEMEN,</a:t>
            </a:r>
          </a:p>
          <a:p>
            <a:pPr>
              <a:lnSpc>
                <a:spcPct val="150000"/>
              </a:lnSpc>
            </a:pPr>
            <a:r>
              <a:rPr lang="de-DE" sz="3600" b="1" dirty="0">
                <a:latin typeface="Arial" panose="020B0604020202020204" pitchFamily="34" charset="0"/>
                <a:cs typeface="Arial" panose="020B0604020202020204" pitchFamily="34" charset="0"/>
              </a:rPr>
              <a:t>THANK YOU FOR YOUR ATTENTION!</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2861607"/>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2.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3.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4.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5.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6.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7.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ppt/theme/themeOverride8.xml><?xml version="1.0" encoding="utf-8"?>
<a:themeOverride xmlns:a="http://schemas.openxmlformats.org/drawingml/2006/main">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themeOverride>
</file>

<file path=docProps/app.xml><?xml version="1.0" encoding="utf-8"?>
<Properties xmlns="http://schemas.openxmlformats.org/officeDocument/2006/extended-properties" xmlns:vt="http://schemas.openxmlformats.org/officeDocument/2006/docPropsVTypes">
  <Template/>
  <TotalTime>467</TotalTime>
  <Words>1566</Words>
  <Application>Microsoft Office PowerPoint</Application>
  <PresentationFormat>Widescreen</PresentationFormat>
  <Paragraphs>110</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Meiryo</vt:lpstr>
      <vt:lpstr>Arial</vt:lpstr>
      <vt:lpstr>Calibri</vt:lpstr>
      <vt:lpstr>Corbel</vt:lpstr>
      <vt:lpstr>Wingdings</vt:lpstr>
      <vt:lpstr>ShojiVTI</vt:lpstr>
      <vt:lpstr>Staff shortage</vt:lpstr>
      <vt:lpstr>Table of Contents</vt:lpstr>
      <vt:lpstr>INTRODUCTION</vt:lpstr>
      <vt:lpstr>PowerPoint Presentation</vt:lpstr>
      <vt:lpstr>INTRODUCTION</vt:lpstr>
      <vt:lpstr>PowerPoint Presentation</vt:lpstr>
      <vt:lpstr>WHAT IS THE P-E-S-T-E-L ANALYSIS?</vt:lpstr>
      <vt:lpstr>WHAT DOES THE ANALYSIS SHOW?</vt:lpstr>
      <vt:lpstr>WHAT DOES THE ANALYSIS SHOW?</vt:lpstr>
      <vt:lpstr>WHAT DOES THE ANALYSIS SHOW?</vt:lpstr>
      <vt:lpstr>WHAT IS THE FISHBONE ANALYSIS?</vt:lpstr>
      <vt:lpstr>WHAT DOES THE ANALYSIS SHOW?</vt:lpstr>
      <vt:lpstr>WHAT IS THE PMI- DECISION MAKING TOOL?</vt:lpstr>
      <vt:lpstr>WHAT DOES IT SHOW?</vt:lpstr>
      <vt:lpstr>CONCLUSION AND WHAT TO RECOMMEND </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Nnabuike Onyemauwa (2120203)</dc:creator>
  <cp:lastModifiedBy>Alex Onyemauwa</cp:lastModifiedBy>
  <cp:revision>1</cp:revision>
  <dcterms:created xsi:type="dcterms:W3CDTF">2022-07-11T12:52:27Z</dcterms:created>
  <dcterms:modified xsi:type="dcterms:W3CDTF">2022-07-16T18:24:14Z</dcterms:modified>
</cp:coreProperties>
</file>