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2" r:id="rId1"/>
  </p:sldMasterIdLst>
  <p:notesMasterIdLst>
    <p:notesMasterId r:id="rId45"/>
  </p:notesMasterIdLst>
  <p:sldIdLst>
    <p:sldId id="256" r:id="rId2"/>
    <p:sldId id="273" r:id="rId3"/>
    <p:sldId id="276" r:id="rId4"/>
    <p:sldId id="259" r:id="rId5"/>
    <p:sldId id="258" r:id="rId6"/>
    <p:sldId id="277" r:id="rId7"/>
    <p:sldId id="260" r:id="rId8"/>
    <p:sldId id="261" r:id="rId9"/>
    <p:sldId id="262" r:id="rId10"/>
    <p:sldId id="274" r:id="rId11"/>
    <p:sldId id="264" r:id="rId12"/>
    <p:sldId id="265" r:id="rId13"/>
    <p:sldId id="266" r:id="rId14"/>
    <p:sldId id="267" r:id="rId15"/>
    <p:sldId id="269" r:id="rId16"/>
    <p:sldId id="271" r:id="rId17"/>
    <p:sldId id="330" r:id="rId18"/>
    <p:sldId id="311" r:id="rId19"/>
    <p:sldId id="332" r:id="rId20"/>
    <p:sldId id="317" r:id="rId21"/>
    <p:sldId id="318" r:id="rId22"/>
    <p:sldId id="335" r:id="rId23"/>
    <p:sldId id="336" r:id="rId24"/>
    <p:sldId id="333" r:id="rId25"/>
    <p:sldId id="334" r:id="rId26"/>
    <p:sldId id="337" r:id="rId27"/>
    <p:sldId id="319" r:id="rId28"/>
    <p:sldId id="338" r:id="rId29"/>
    <p:sldId id="320" r:id="rId30"/>
    <p:sldId id="324" r:id="rId31"/>
    <p:sldId id="326" r:id="rId32"/>
    <p:sldId id="327" r:id="rId33"/>
    <p:sldId id="1891" r:id="rId34"/>
    <p:sldId id="1892" r:id="rId35"/>
    <p:sldId id="1889" r:id="rId36"/>
    <p:sldId id="1890" r:id="rId37"/>
    <p:sldId id="270" r:id="rId38"/>
    <p:sldId id="1893" r:id="rId39"/>
    <p:sldId id="305" r:id="rId40"/>
    <p:sldId id="1894" r:id="rId41"/>
    <p:sldId id="1895" r:id="rId42"/>
    <p:sldId id="1886" r:id="rId43"/>
    <p:sldId id="280" r:id="rId4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3F7EE3-CDCA-4692-BA88-1DF1E9EC6E52}" v="943" dt="2026-03-09T14:57:52.5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949AEB-F78B-40BD-A207-CAAF828B9FFC}" type="doc">
      <dgm:prSet loTypeId="urn:microsoft.com/office/officeart/2005/8/layout/hProcess6" loCatId="process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FD6D2E12-36F4-4E39-A75E-FE29D7125CFE}">
      <dgm:prSet phldrT="[Text]" phldr="0" custT="1"/>
      <dgm:spPr/>
      <dgm:t>
        <a:bodyPr/>
        <a:lstStyle/>
        <a:p>
          <a:r>
            <a:rPr lang="en-IN" sz="1400" b="1" dirty="0">
              <a:latin typeface="Arial" panose="020B0604020202020204" pitchFamily="34" charset="0"/>
              <a:cs typeface="Arial" panose="020B0604020202020204" pitchFamily="34" charset="0"/>
            </a:rPr>
            <a:t>Week 1</a:t>
          </a:r>
        </a:p>
      </dgm:t>
    </dgm:pt>
    <dgm:pt modelId="{3079F422-2054-4F2C-BBFB-E183A8BC7EDB}" type="parTrans" cxnId="{5459BB13-76D6-45D9-B2C3-4B80DC0EF0F9}">
      <dgm:prSet/>
      <dgm:spPr/>
      <dgm:t>
        <a:bodyPr/>
        <a:lstStyle/>
        <a:p>
          <a:endParaRPr lang="en-IN"/>
        </a:p>
      </dgm:t>
    </dgm:pt>
    <dgm:pt modelId="{D2A310A0-4AE7-4D36-A498-B8E9A3362268}" type="sibTrans" cxnId="{5459BB13-76D6-45D9-B2C3-4B80DC0EF0F9}">
      <dgm:prSet/>
      <dgm:spPr/>
      <dgm:t>
        <a:bodyPr/>
        <a:lstStyle/>
        <a:p>
          <a:endParaRPr lang="en-IN"/>
        </a:p>
      </dgm:t>
    </dgm:pt>
    <dgm:pt modelId="{68DCC9B1-75B2-4B38-838A-0449C32ED2FC}">
      <dgm:prSet phldrT="[Text]" phldr="0" custT="1"/>
      <dgm:spPr/>
      <dgm:t>
        <a:bodyPr/>
        <a:lstStyle/>
        <a:p>
          <a:pPr algn="l"/>
          <a:r>
            <a:rPr lang="en-IN" sz="1200" dirty="0">
              <a:latin typeface="Arial" panose="020B0604020202020204" pitchFamily="34" charset="0"/>
              <a:cs typeface="Arial" panose="020B0604020202020204" pitchFamily="34" charset="0"/>
            </a:rPr>
            <a:t>Survey/Questionnaire</a:t>
          </a:r>
        </a:p>
      </dgm:t>
    </dgm:pt>
    <dgm:pt modelId="{73ED24D3-F249-4A34-8433-B12A523DCEA3}" type="parTrans" cxnId="{5022B96F-013D-426C-B57D-EA0D2D242644}">
      <dgm:prSet/>
      <dgm:spPr/>
      <dgm:t>
        <a:bodyPr/>
        <a:lstStyle/>
        <a:p>
          <a:endParaRPr lang="en-IN"/>
        </a:p>
      </dgm:t>
    </dgm:pt>
    <dgm:pt modelId="{C0794B9F-23A0-4B69-AC84-5E81BE2EC9CB}" type="sibTrans" cxnId="{5022B96F-013D-426C-B57D-EA0D2D242644}">
      <dgm:prSet/>
      <dgm:spPr/>
      <dgm:t>
        <a:bodyPr/>
        <a:lstStyle/>
        <a:p>
          <a:endParaRPr lang="en-IN"/>
        </a:p>
      </dgm:t>
    </dgm:pt>
    <dgm:pt modelId="{ABB31BD8-74F6-412A-94CE-390B225B1FCE}">
      <dgm:prSet phldrT="[Text]" phldr="0" custT="1"/>
      <dgm:spPr/>
      <dgm:t>
        <a:bodyPr/>
        <a:lstStyle/>
        <a:p>
          <a:pPr algn="l"/>
          <a:r>
            <a:rPr lang="en-IN" sz="1200" dirty="0">
              <a:latin typeface="Arial" panose="020B0604020202020204" pitchFamily="34" charset="0"/>
              <a:cs typeface="Arial" panose="020B0604020202020204" pitchFamily="34" charset="0"/>
            </a:rPr>
            <a:t>Short talk on digital overuse and its effect on mental health</a:t>
          </a:r>
        </a:p>
      </dgm:t>
    </dgm:pt>
    <dgm:pt modelId="{FDBB0059-EECE-4A62-8379-E42A7AFBA276}" type="parTrans" cxnId="{5EC075B8-85D9-405B-A480-ACF432ADB335}">
      <dgm:prSet/>
      <dgm:spPr/>
      <dgm:t>
        <a:bodyPr/>
        <a:lstStyle/>
        <a:p>
          <a:endParaRPr lang="en-IN"/>
        </a:p>
      </dgm:t>
    </dgm:pt>
    <dgm:pt modelId="{A9A9C6E6-38D8-47B3-A018-87D5E2BF9F12}" type="sibTrans" cxnId="{5EC075B8-85D9-405B-A480-ACF432ADB335}">
      <dgm:prSet/>
      <dgm:spPr/>
      <dgm:t>
        <a:bodyPr/>
        <a:lstStyle/>
        <a:p>
          <a:endParaRPr lang="en-IN"/>
        </a:p>
      </dgm:t>
    </dgm:pt>
    <dgm:pt modelId="{4A51E69C-3B48-4687-8B90-3A64D8760D5E}">
      <dgm:prSet phldrT="[Text]" phldr="0" custT="1"/>
      <dgm:spPr/>
      <dgm:t>
        <a:bodyPr/>
        <a:lstStyle/>
        <a:p>
          <a:r>
            <a:rPr lang="en-IN" sz="1600" b="1" dirty="0">
              <a:latin typeface="Arial" panose="020B0604020202020204" pitchFamily="34" charset="0"/>
              <a:cs typeface="Arial" panose="020B0604020202020204" pitchFamily="34" charset="0"/>
            </a:rPr>
            <a:t>Week 2</a:t>
          </a:r>
        </a:p>
      </dgm:t>
    </dgm:pt>
    <dgm:pt modelId="{E51C44ED-6E37-4D95-A3C7-90DD7BB1CBDC}" type="parTrans" cxnId="{E9709E57-1236-46DB-81BE-0AD0447914D9}">
      <dgm:prSet/>
      <dgm:spPr/>
      <dgm:t>
        <a:bodyPr/>
        <a:lstStyle/>
        <a:p>
          <a:endParaRPr lang="en-IN"/>
        </a:p>
      </dgm:t>
    </dgm:pt>
    <dgm:pt modelId="{BBCEC326-2CB9-41B5-9E46-F51EAEC4367B}" type="sibTrans" cxnId="{E9709E57-1236-46DB-81BE-0AD0447914D9}">
      <dgm:prSet/>
      <dgm:spPr/>
      <dgm:t>
        <a:bodyPr/>
        <a:lstStyle/>
        <a:p>
          <a:endParaRPr lang="en-IN"/>
        </a:p>
      </dgm:t>
    </dgm:pt>
    <dgm:pt modelId="{53238997-BBE2-4239-AA4C-46B0BE0C52CF}">
      <dgm:prSet phldrT="[Text]" phldr="0" custT="1"/>
      <dgm:spPr/>
      <dgm:t>
        <a:bodyPr/>
        <a:lstStyle/>
        <a:p>
          <a:r>
            <a:rPr lang="en-IN" sz="1100" dirty="0">
              <a:latin typeface="Arial" panose="020B0604020202020204" pitchFamily="34" charset="0"/>
              <a:cs typeface="Arial" panose="020B0604020202020204" pitchFamily="34" charset="0"/>
            </a:rPr>
            <a:t>Discussions about excessive digital use affect mental health, sleep and academic performance</a:t>
          </a:r>
        </a:p>
      </dgm:t>
    </dgm:pt>
    <dgm:pt modelId="{2FDEF7CB-4A37-4166-9453-DE913DC12DD3}" type="parTrans" cxnId="{A6158A02-958E-41A2-8255-0D2CEC084B4B}">
      <dgm:prSet/>
      <dgm:spPr/>
      <dgm:t>
        <a:bodyPr/>
        <a:lstStyle/>
        <a:p>
          <a:endParaRPr lang="en-IN"/>
        </a:p>
      </dgm:t>
    </dgm:pt>
    <dgm:pt modelId="{D9D26750-96CF-4455-8117-BB5C02F0B246}" type="sibTrans" cxnId="{A6158A02-958E-41A2-8255-0D2CEC084B4B}">
      <dgm:prSet/>
      <dgm:spPr/>
      <dgm:t>
        <a:bodyPr/>
        <a:lstStyle/>
        <a:p>
          <a:endParaRPr lang="en-IN"/>
        </a:p>
      </dgm:t>
    </dgm:pt>
    <dgm:pt modelId="{FC0DCCBD-8276-43E4-951B-437903C6BB1E}">
      <dgm:prSet phldrT="[Text]" phldr="0" custT="1"/>
      <dgm:spPr/>
      <dgm:t>
        <a:bodyPr/>
        <a:lstStyle/>
        <a:p>
          <a:r>
            <a:rPr lang="en-IN" sz="1600" b="1" dirty="0">
              <a:latin typeface="Arial" panose="020B0604020202020204" pitchFamily="34" charset="0"/>
              <a:cs typeface="Arial" panose="020B0604020202020204" pitchFamily="34" charset="0"/>
            </a:rPr>
            <a:t>Week 3</a:t>
          </a:r>
        </a:p>
      </dgm:t>
    </dgm:pt>
    <dgm:pt modelId="{843E17B0-F75A-4C88-85EB-0F8612D95D16}" type="parTrans" cxnId="{A95F813F-1985-4FE5-8BD0-52A73381F371}">
      <dgm:prSet/>
      <dgm:spPr/>
      <dgm:t>
        <a:bodyPr/>
        <a:lstStyle/>
        <a:p>
          <a:endParaRPr lang="en-IN"/>
        </a:p>
      </dgm:t>
    </dgm:pt>
    <dgm:pt modelId="{E94BCE16-3377-4D7D-AB25-563499032DFA}" type="sibTrans" cxnId="{A95F813F-1985-4FE5-8BD0-52A73381F371}">
      <dgm:prSet/>
      <dgm:spPr/>
      <dgm:t>
        <a:bodyPr/>
        <a:lstStyle/>
        <a:p>
          <a:endParaRPr lang="en-IN"/>
        </a:p>
      </dgm:t>
    </dgm:pt>
    <dgm:pt modelId="{CED78740-4E2C-4373-9397-708F8F13EDBE}">
      <dgm:prSet phldrT="[Text]" phldr="0" custT="1"/>
      <dgm:spPr/>
      <dgm:t>
        <a:bodyPr/>
        <a:lstStyle/>
        <a:p>
          <a:r>
            <a:rPr lang="en-IN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24 hour digital detox challenge</a:t>
          </a:r>
        </a:p>
      </dgm:t>
    </dgm:pt>
    <dgm:pt modelId="{0B0CE686-89DA-4CF3-8A61-90FE033865A2}" type="parTrans" cxnId="{52A64D59-EBB4-4CAA-BA8B-4EC11DE95F66}">
      <dgm:prSet/>
      <dgm:spPr/>
      <dgm:t>
        <a:bodyPr/>
        <a:lstStyle/>
        <a:p>
          <a:endParaRPr lang="en-IN"/>
        </a:p>
      </dgm:t>
    </dgm:pt>
    <dgm:pt modelId="{B242CB40-D515-474C-8E60-ED900B670A1A}" type="sibTrans" cxnId="{52A64D59-EBB4-4CAA-BA8B-4EC11DE95F66}">
      <dgm:prSet/>
      <dgm:spPr/>
      <dgm:t>
        <a:bodyPr/>
        <a:lstStyle/>
        <a:p>
          <a:endParaRPr lang="en-IN"/>
        </a:p>
      </dgm:t>
    </dgm:pt>
    <dgm:pt modelId="{26508898-CCD4-4F94-8168-0944E6846E5D}">
      <dgm:prSet phldrT="[Text]" phldr="0" custT="1"/>
      <dgm:spPr/>
      <dgm:t>
        <a:bodyPr/>
        <a:lstStyle/>
        <a:p>
          <a:r>
            <a:rPr lang="en-IN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Device free study periods</a:t>
          </a:r>
        </a:p>
      </dgm:t>
    </dgm:pt>
    <dgm:pt modelId="{B8F40ADD-5D09-4B37-9360-BEEE02519987}" type="parTrans" cxnId="{18ABD0C3-089C-488F-9C7E-C28CFAA89936}">
      <dgm:prSet/>
      <dgm:spPr/>
      <dgm:t>
        <a:bodyPr/>
        <a:lstStyle/>
        <a:p>
          <a:endParaRPr lang="en-IN"/>
        </a:p>
      </dgm:t>
    </dgm:pt>
    <dgm:pt modelId="{7E013D1C-EFA0-416B-9173-E28EDDC30507}" type="sibTrans" cxnId="{18ABD0C3-089C-488F-9C7E-C28CFAA89936}">
      <dgm:prSet/>
      <dgm:spPr/>
      <dgm:t>
        <a:bodyPr/>
        <a:lstStyle/>
        <a:p>
          <a:endParaRPr lang="en-IN"/>
        </a:p>
      </dgm:t>
    </dgm:pt>
    <dgm:pt modelId="{FFF3232D-3AB4-4DF0-80A2-A6E5D2523837}">
      <dgm:prSet phldrT="[Text]" phldr="0" custT="1"/>
      <dgm:spPr/>
      <dgm:t>
        <a:bodyPr/>
        <a:lstStyle/>
        <a:p>
          <a:r>
            <a:rPr lang="en-IN" sz="1600" b="1" dirty="0">
              <a:latin typeface="Arial" panose="020B0604020202020204" pitchFamily="34" charset="0"/>
              <a:cs typeface="Arial" panose="020B0604020202020204" pitchFamily="34" charset="0"/>
            </a:rPr>
            <a:t>Week 4</a:t>
          </a:r>
        </a:p>
      </dgm:t>
    </dgm:pt>
    <dgm:pt modelId="{99BAF0FC-8CF9-4858-B415-E82521A40BEF}" type="parTrans" cxnId="{3A6F40DE-8C85-4AA5-BF06-FBF32BFF99B0}">
      <dgm:prSet/>
      <dgm:spPr/>
      <dgm:t>
        <a:bodyPr/>
        <a:lstStyle/>
        <a:p>
          <a:endParaRPr lang="en-IN"/>
        </a:p>
      </dgm:t>
    </dgm:pt>
    <dgm:pt modelId="{1AD73FEB-D8A4-4482-B08A-6A65F76CE318}" type="sibTrans" cxnId="{3A6F40DE-8C85-4AA5-BF06-FBF32BFF99B0}">
      <dgm:prSet/>
      <dgm:spPr/>
      <dgm:t>
        <a:bodyPr/>
        <a:lstStyle/>
        <a:p>
          <a:endParaRPr lang="en-IN"/>
        </a:p>
      </dgm:t>
    </dgm:pt>
    <dgm:pt modelId="{0B474C6C-110B-44DD-88DA-F24E6BD291CD}">
      <dgm:prSet phldrT="[Text]" phldr="0" custT="1"/>
      <dgm:spPr/>
      <dgm:t>
        <a:bodyPr/>
        <a:lstStyle/>
        <a:p>
          <a:pPr algn="l"/>
          <a:r>
            <a:rPr lang="en-IN" sz="1200" dirty="0">
              <a:latin typeface="Arial" panose="020B0604020202020204" pitchFamily="34" charset="0"/>
              <a:cs typeface="Arial" panose="020B0604020202020204" pitchFamily="34" charset="0"/>
            </a:rPr>
            <a:t>Daily screen time record for 1 week</a:t>
          </a:r>
        </a:p>
      </dgm:t>
    </dgm:pt>
    <dgm:pt modelId="{0E676FE6-ABF0-4F7A-94AF-361CA60A264F}" type="parTrans" cxnId="{224393AD-3717-4D0A-A8E3-4CB6B0935595}">
      <dgm:prSet/>
      <dgm:spPr/>
      <dgm:t>
        <a:bodyPr/>
        <a:lstStyle/>
        <a:p>
          <a:endParaRPr lang="en-IN"/>
        </a:p>
      </dgm:t>
    </dgm:pt>
    <dgm:pt modelId="{FA9EAF4B-1A1D-4E6D-BA04-D4C65517476F}" type="sibTrans" cxnId="{224393AD-3717-4D0A-A8E3-4CB6B0935595}">
      <dgm:prSet/>
      <dgm:spPr/>
      <dgm:t>
        <a:bodyPr/>
        <a:lstStyle/>
        <a:p>
          <a:endParaRPr lang="en-IN"/>
        </a:p>
      </dgm:t>
    </dgm:pt>
    <dgm:pt modelId="{05409DCE-2EA2-40C7-A2A0-1B640AE8FA61}">
      <dgm:prSet phldrT="[Text]" phldr="0" custT="1"/>
      <dgm:spPr/>
      <dgm:t>
        <a:bodyPr/>
        <a:lstStyle/>
        <a:p>
          <a:r>
            <a:rPr lang="en-IN" sz="1100" dirty="0">
              <a:latin typeface="Arial" panose="020B0604020202020204" pitchFamily="34" charset="0"/>
              <a:cs typeface="Arial" panose="020B0604020202020204" pitchFamily="34" charset="0"/>
            </a:rPr>
            <a:t>Real life examples</a:t>
          </a:r>
        </a:p>
      </dgm:t>
    </dgm:pt>
    <dgm:pt modelId="{2813424A-AC08-4119-BF05-233F2BEE5FD3}" type="parTrans" cxnId="{41ECACA3-C602-4554-983F-E6915C4A95ED}">
      <dgm:prSet/>
      <dgm:spPr/>
      <dgm:t>
        <a:bodyPr/>
        <a:lstStyle/>
        <a:p>
          <a:endParaRPr lang="en-IN"/>
        </a:p>
      </dgm:t>
    </dgm:pt>
    <dgm:pt modelId="{D8936A07-B835-4235-BBA5-4D04A60CE3AB}" type="sibTrans" cxnId="{41ECACA3-C602-4554-983F-E6915C4A95ED}">
      <dgm:prSet/>
      <dgm:spPr/>
      <dgm:t>
        <a:bodyPr/>
        <a:lstStyle/>
        <a:p>
          <a:endParaRPr lang="en-IN"/>
        </a:p>
      </dgm:t>
    </dgm:pt>
    <dgm:pt modelId="{AE064C5E-7325-467F-8D64-9F8F210E65A1}">
      <dgm:prSet phldrT="[Text]" phldr="0" custT="1"/>
      <dgm:spPr/>
      <dgm:t>
        <a:bodyPr/>
        <a:lstStyle/>
        <a:p>
          <a:r>
            <a:rPr lang="en-IN" sz="1100" dirty="0">
              <a:latin typeface="Arial" panose="020B0604020202020204" pitchFamily="34" charset="0"/>
              <a:cs typeface="Arial" panose="020B0604020202020204" pitchFamily="34" charset="0"/>
            </a:rPr>
            <a:t>Group discussion</a:t>
          </a:r>
        </a:p>
      </dgm:t>
    </dgm:pt>
    <dgm:pt modelId="{A3C2C1C5-C4F5-4F4C-A9BE-B3D18C533A86}" type="parTrans" cxnId="{0832844B-D7DC-4873-9874-16D1A0408BE4}">
      <dgm:prSet/>
      <dgm:spPr/>
      <dgm:t>
        <a:bodyPr/>
        <a:lstStyle/>
        <a:p>
          <a:endParaRPr lang="en-IN"/>
        </a:p>
      </dgm:t>
    </dgm:pt>
    <dgm:pt modelId="{A777C677-A2A6-4112-A992-B734A9F63B86}" type="sibTrans" cxnId="{0832844B-D7DC-4873-9874-16D1A0408BE4}">
      <dgm:prSet/>
      <dgm:spPr/>
      <dgm:t>
        <a:bodyPr/>
        <a:lstStyle/>
        <a:p>
          <a:endParaRPr lang="en-IN"/>
        </a:p>
      </dgm:t>
    </dgm:pt>
    <dgm:pt modelId="{DB28B07C-3C3E-48B8-A472-225C6A8A07F2}">
      <dgm:prSet phldrT="[Text]" phldr="0" custT="1"/>
      <dgm:spPr/>
      <dgm:t>
        <a:bodyPr/>
        <a:lstStyle/>
        <a:p>
          <a:r>
            <a:rPr lang="en-IN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Encourage offline activities</a:t>
          </a:r>
        </a:p>
      </dgm:t>
    </dgm:pt>
    <dgm:pt modelId="{310DB274-EA8C-4ADF-83B9-BF3A885E7336}" type="parTrans" cxnId="{C4E1AB71-53E3-4B3A-B2E5-72791BC6C6EE}">
      <dgm:prSet/>
      <dgm:spPr/>
      <dgm:t>
        <a:bodyPr/>
        <a:lstStyle/>
        <a:p>
          <a:endParaRPr lang="en-IN"/>
        </a:p>
      </dgm:t>
    </dgm:pt>
    <dgm:pt modelId="{F2093EE7-743B-4CD0-A70B-BD36498A0353}" type="sibTrans" cxnId="{C4E1AB71-53E3-4B3A-B2E5-72791BC6C6EE}">
      <dgm:prSet/>
      <dgm:spPr/>
      <dgm:t>
        <a:bodyPr/>
        <a:lstStyle/>
        <a:p>
          <a:endParaRPr lang="en-IN"/>
        </a:p>
      </dgm:t>
    </dgm:pt>
    <dgm:pt modelId="{E4754C7E-8239-42BA-BC49-62FC378C6BB3}">
      <dgm:prSet phldrT="[Text]" phldr="0" custT="1"/>
      <dgm:spPr/>
      <dgm:t>
        <a:bodyPr/>
        <a:lstStyle/>
        <a:p>
          <a:r>
            <a:rPr lang="en-IN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Personal digital detox plan</a:t>
          </a:r>
        </a:p>
      </dgm:t>
    </dgm:pt>
    <dgm:pt modelId="{829BBDE0-1B17-4D9D-A175-592183F187AD}" type="parTrans" cxnId="{DD227619-F295-47E6-B89D-D45FA483FCD4}">
      <dgm:prSet/>
      <dgm:spPr/>
      <dgm:t>
        <a:bodyPr/>
        <a:lstStyle/>
        <a:p>
          <a:endParaRPr lang="en-IN"/>
        </a:p>
      </dgm:t>
    </dgm:pt>
    <dgm:pt modelId="{764EBFF1-6B01-4753-8ACB-BE353417CE39}" type="sibTrans" cxnId="{DD227619-F295-47E6-B89D-D45FA483FCD4}">
      <dgm:prSet/>
      <dgm:spPr/>
      <dgm:t>
        <a:bodyPr/>
        <a:lstStyle/>
        <a:p>
          <a:endParaRPr lang="en-IN"/>
        </a:p>
      </dgm:t>
    </dgm:pt>
    <dgm:pt modelId="{742E3797-A50C-4C70-8563-E926A9F31CFE}" type="pres">
      <dgm:prSet presAssocID="{97949AEB-F78B-40BD-A207-CAAF828B9FFC}" presName="theList" presStyleCnt="0">
        <dgm:presLayoutVars>
          <dgm:dir/>
          <dgm:animLvl val="lvl"/>
          <dgm:resizeHandles val="exact"/>
        </dgm:presLayoutVars>
      </dgm:prSet>
      <dgm:spPr/>
    </dgm:pt>
    <dgm:pt modelId="{B1B82A7E-95AA-49D5-9C75-6820DEA1ED84}" type="pres">
      <dgm:prSet presAssocID="{FD6D2E12-36F4-4E39-A75E-FE29D7125CFE}" presName="compNode" presStyleCnt="0"/>
      <dgm:spPr/>
    </dgm:pt>
    <dgm:pt modelId="{75C965DE-65F2-4282-8D92-39A97C97CACC}" type="pres">
      <dgm:prSet presAssocID="{FD6D2E12-36F4-4E39-A75E-FE29D7125CFE}" presName="noGeometry" presStyleCnt="0"/>
      <dgm:spPr/>
    </dgm:pt>
    <dgm:pt modelId="{8D1299EF-BD24-4BBC-807D-A948701ED195}" type="pres">
      <dgm:prSet presAssocID="{FD6D2E12-36F4-4E39-A75E-FE29D7125CFE}" presName="childTextVisible" presStyleLbl="bgAccFollowNode1" presStyleIdx="0" presStyleCnt="4" custScaleX="146719" custScaleY="136746" custLinFactNeighborX="-4156" custLinFactNeighborY="2641">
        <dgm:presLayoutVars>
          <dgm:bulletEnabled val="1"/>
        </dgm:presLayoutVars>
      </dgm:prSet>
      <dgm:spPr/>
    </dgm:pt>
    <dgm:pt modelId="{D9DE7FB3-DB5C-4056-9930-D419F70D51FD}" type="pres">
      <dgm:prSet presAssocID="{FD6D2E12-36F4-4E39-A75E-FE29D7125CFE}" presName="childTextHidden" presStyleLbl="bgAccFollowNode1" presStyleIdx="0" presStyleCnt="4"/>
      <dgm:spPr/>
    </dgm:pt>
    <dgm:pt modelId="{47761398-B8F1-4A4B-BF0F-88DEFA9D1D3F}" type="pres">
      <dgm:prSet presAssocID="{FD6D2E12-36F4-4E39-A75E-FE29D7125CFE}" presName="parentText" presStyleLbl="node1" presStyleIdx="0" presStyleCnt="4" custScaleX="79005" custScaleY="77189" custLinFactNeighborX="-20677" custLinFactNeighborY="4858">
        <dgm:presLayoutVars>
          <dgm:chMax val="1"/>
          <dgm:bulletEnabled val="1"/>
        </dgm:presLayoutVars>
      </dgm:prSet>
      <dgm:spPr/>
    </dgm:pt>
    <dgm:pt modelId="{83F11A3E-E9C3-4192-AF3D-CE8717CA7CA3}" type="pres">
      <dgm:prSet presAssocID="{FD6D2E12-36F4-4E39-A75E-FE29D7125CFE}" presName="aSpace" presStyleCnt="0"/>
      <dgm:spPr/>
    </dgm:pt>
    <dgm:pt modelId="{D34A90EA-4FA4-4803-AA28-E0630B79099E}" type="pres">
      <dgm:prSet presAssocID="{4A51E69C-3B48-4687-8B90-3A64D8760D5E}" presName="compNode" presStyleCnt="0"/>
      <dgm:spPr/>
    </dgm:pt>
    <dgm:pt modelId="{8ABED8DD-C1D9-4950-ACE4-2CC80145F751}" type="pres">
      <dgm:prSet presAssocID="{4A51E69C-3B48-4687-8B90-3A64D8760D5E}" presName="noGeometry" presStyleCnt="0"/>
      <dgm:spPr/>
    </dgm:pt>
    <dgm:pt modelId="{5731658A-67E6-454B-8997-F6E812C6AA99}" type="pres">
      <dgm:prSet presAssocID="{4A51E69C-3B48-4687-8B90-3A64D8760D5E}" presName="childTextVisible" presStyleLbl="bgAccFollowNode1" presStyleIdx="1" presStyleCnt="4" custScaleX="148826" custScaleY="139661">
        <dgm:presLayoutVars>
          <dgm:bulletEnabled val="1"/>
        </dgm:presLayoutVars>
      </dgm:prSet>
      <dgm:spPr/>
    </dgm:pt>
    <dgm:pt modelId="{5A6704AA-A5C7-434B-943F-FAA326DB4740}" type="pres">
      <dgm:prSet presAssocID="{4A51E69C-3B48-4687-8B90-3A64D8760D5E}" presName="childTextHidden" presStyleLbl="bgAccFollowNode1" presStyleIdx="1" presStyleCnt="4"/>
      <dgm:spPr/>
    </dgm:pt>
    <dgm:pt modelId="{98151AA1-5718-435C-9F2D-39C8F73E0881}" type="pres">
      <dgm:prSet presAssocID="{4A51E69C-3B48-4687-8B90-3A64D8760D5E}" presName="parentText" presStyleLbl="node1" presStyleIdx="1" presStyleCnt="4" custScaleX="85382" custScaleY="75723" custLinFactNeighborX="-66488" custLinFactNeighborY="2770">
        <dgm:presLayoutVars>
          <dgm:chMax val="1"/>
          <dgm:bulletEnabled val="1"/>
        </dgm:presLayoutVars>
      </dgm:prSet>
      <dgm:spPr/>
    </dgm:pt>
    <dgm:pt modelId="{918ECCAF-8414-4D5E-88FC-B229FEAC9D7F}" type="pres">
      <dgm:prSet presAssocID="{4A51E69C-3B48-4687-8B90-3A64D8760D5E}" presName="aSpace" presStyleCnt="0"/>
      <dgm:spPr/>
    </dgm:pt>
    <dgm:pt modelId="{4F5C49B1-E6EB-4573-9B5E-FD87B006E90D}" type="pres">
      <dgm:prSet presAssocID="{FC0DCCBD-8276-43E4-951B-437903C6BB1E}" presName="compNode" presStyleCnt="0"/>
      <dgm:spPr/>
    </dgm:pt>
    <dgm:pt modelId="{2832D409-1F5E-41E1-810C-2C8D7A2DC292}" type="pres">
      <dgm:prSet presAssocID="{FC0DCCBD-8276-43E4-951B-437903C6BB1E}" presName="noGeometry" presStyleCnt="0"/>
      <dgm:spPr/>
    </dgm:pt>
    <dgm:pt modelId="{E716841C-EA04-4103-A1DD-97BD2EFB07D9}" type="pres">
      <dgm:prSet presAssocID="{FC0DCCBD-8276-43E4-951B-437903C6BB1E}" presName="childTextVisible" presStyleLbl="bgAccFollowNode1" presStyleIdx="2" presStyleCnt="4" custScaleX="159656" custScaleY="138477">
        <dgm:presLayoutVars>
          <dgm:bulletEnabled val="1"/>
        </dgm:presLayoutVars>
      </dgm:prSet>
      <dgm:spPr/>
    </dgm:pt>
    <dgm:pt modelId="{A7168AC7-246A-46C4-84F2-6858044EF22F}" type="pres">
      <dgm:prSet presAssocID="{FC0DCCBD-8276-43E4-951B-437903C6BB1E}" presName="childTextHidden" presStyleLbl="bgAccFollowNode1" presStyleIdx="2" presStyleCnt="4"/>
      <dgm:spPr/>
    </dgm:pt>
    <dgm:pt modelId="{F3129540-5408-43FA-9265-38A067F30764}" type="pres">
      <dgm:prSet presAssocID="{FC0DCCBD-8276-43E4-951B-437903C6BB1E}" presName="parentText" presStyleLbl="node1" presStyleIdx="2" presStyleCnt="4" custScaleX="88384" custScaleY="77570" custLinFactNeighborX="-59563" custLinFactNeighborY="1847">
        <dgm:presLayoutVars>
          <dgm:chMax val="1"/>
          <dgm:bulletEnabled val="1"/>
        </dgm:presLayoutVars>
      </dgm:prSet>
      <dgm:spPr/>
    </dgm:pt>
    <dgm:pt modelId="{557A87ED-51ED-4A66-A56B-72567B7FC261}" type="pres">
      <dgm:prSet presAssocID="{FC0DCCBD-8276-43E4-951B-437903C6BB1E}" presName="aSpace" presStyleCnt="0"/>
      <dgm:spPr/>
    </dgm:pt>
    <dgm:pt modelId="{C771ACBF-D816-4911-BC86-E59E46CE8449}" type="pres">
      <dgm:prSet presAssocID="{FFF3232D-3AB4-4DF0-80A2-A6E5D2523837}" presName="compNode" presStyleCnt="0"/>
      <dgm:spPr/>
    </dgm:pt>
    <dgm:pt modelId="{D81D09F0-5E9C-4B58-B503-7EE797A161BF}" type="pres">
      <dgm:prSet presAssocID="{FFF3232D-3AB4-4DF0-80A2-A6E5D2523837}" presName="noGeometry" presStyleCnt="0"/>
      <dgm:spPr/>
    </dgm:pt>
    <dgm:pt modelId="{1BDD6C3F-A6E2-4839-9258-2B275FCC0801}" type="pres">
      <dgm:prSet presAssocID="{FFF3232D-3AB4-4DF0-80A2-A6E5D2523837}" presName="childTextVisible" presStyleLbl="bgAccFollowNode1" presStyleIdx="3" presStyleCnt="4" custScaleX="158566" custScaleY="136563" custLinFactNeighborX="-7513" custLinFactNeighborY="957">
        <dgm:presLayoutVars>
          <dgm:bulletEnabled val="1"/>
        </dgm:presLayoutVars>
      </dgm:prSet>
      <dgm:spPr/>
    </dgm:pt>
    <dgm:pt modelId="{B63C8F40-51C8-48CD-B342-5F7030853A93}" type="pres">
      <dgm:prSet presAssocID="{FFF3232D-3AB4-4DF0-80A2-A6E5D2523837}" presName="childTextHidden" presStyleLbl="bgAccFollowNode1" presStyleIdx="3" presStyleCnt="4"/>
      <dgm:spPr/>
    </dgm:pt>
    <dgm:pt modelId="{3A9BD512-02EE-4A9A-9270-FC253BC57388}" type="pres">
      <dgm:prSet presAssocID="{FFF3232D-3AB4-4DF0-80A2-A6E5D2523837}" presName="parentText" presStyleLbl="node1" presStyleIdx="3" presStyleCnt="4" custScaleX="100001" custScaleY="82310" custLinFactNeighborX="-65027" custLinFactNeighborY="-8819">
        <dgm:presLayoutVars>
          <dgm:chMax val="1"/>
          <dgm:bulletEnabled val="1"/>
        </dgm:presLayoutVars>
      </dgm:prSet>
      <dgm:spPr/>
    </dgm:pt>
  </dgm:ptLst>
  <dgm:cxnLst>
    <dgm:cxn modelId="{A6158A02-958E-41A2-8255-0D2CEC084B4B}" srcId="{4A51E69C-3B48-4687-8B90-3A64D8760D5E}" destId="{53238997-BBE2-4239-AA4C-46B0BE0C52CF}" srcOrd="0" destOrd="0" parTransId="{2FDEF7CB-4A37-4166-9453-DE913DC12DD3}" sibTransId="{D9D26750-96CF-4455-8117-BB5C02F0B246}"/>
    <dgm:cxn modelId="{5459BB13-76D6-45D9-B2C3-4B80DC0EF0F9}" srcId="{97949AEB-F78B-40BD-A207-CAAF828B9FFC}" destId="{FD6D2E12-36F4-4E39-A75E-FE29D7125CFE}" srcOrd="0" destOrd="0" parTransId="{3079F422-2054-4F2C-BBFB-E183A8BC7EDB}" sibTransId="{D2A310A0-4AE7-4D36-A498-B8E9A3362268}"/>
    <dgm:cxn modelId="{DD227619-F295-47E6-B89D-D45FA483FCD4}" srcId="{FC0DCCBD-8276-43E4-951B-437903C6BB1E}" destId="{E4754C7E-8239-42BA-BC49-62FC378C6BB3}" srcOrd="3" destOrd="0" parTransId="{829BBDE0-1B17-4D9D-A175-592183F187AD}" sibTransId="{764EBFF1-6B01-4753-8ACB-BE353417CE39}"/>
    <dgm:cxn modelId="{9B35EB2F-C319-4CE3-85AF-20C04C7398B3}" type="presOf" srcId="{26508898-CCD4-4F94-8168-0944E6846E5D}" destId="{A7168AC7-246A-46C4-84F2-6858044EF22F}" srcOrd="1" destOrd="1" presId="urn:microsoft.com/office/officeart/2005/8/layout/hProcess6"/>
    <dgm:cxn modelId="{A95F813F-1985-4FE5-8BD0-52A73381F371}" srcId="{97949AEB-F78B-40BD-A207-CAAF828B9FFC}" destId="{FC0DCCBD-8276-43E4-951B-437903C6BB1E}" srcOrd="2" destOrd="0" parTransId="{843E17B0-F75A-4C88-85EB-0F8612D95D16}" sibTransId="{E94BCE16-3377-4D7D-AB25-563499032DFA}"/>
    <dgm:cxn modelId="{0604D23F-B6AD-4AFD-BF97-857921AAB8DF}" type="presOf" srcId="{53238997-BBE2-4239-AA4C-46B0BE0C52CF}" destId="{5A6704AA-A5C7-434B-943F-FAA326DB4740}" srcOrd="1" destOrd="0" presId="urn:microsoft.com/office/officeart/2005/8/layout/hProcess6"/>
    <dgm:cxn modelId="{5228E75F-DBF3-463A-AAED-C7B01DA9123F}" type="presOf" srcId="{FC0DCCBD-8276-43E4-951B-437903C6BB1E}" destId="{F3129540-5408-43FA-9265-38A067F30764}" srcOrd="0" destOrd="0" presId="urn:microsoft.com/office/officeart/2005/8/layout/hProcess6"/>
    <dgm:cxn modelId="{8C663E41-436C-4A14-AD2A-3798E06E7874}" type="presOf" srcId="{FD6D2E12-36F4-4E39-A75E-FE29D7125CFE}" destId="{47761398-B8F1-4A4B-BF0F-88DEFA9D1D3F}" srcOrd="0" destOrd="0" presId="urn:microsoft.com/office/officeart/2005/8/layout/hProcess6"/>
    <dgm:cxn modelId="{5DCE5467-7EEA-4CD4-94CA-A8918EB8C883}" type="presOf" srcId="{E4754C7E-8239-42BA-BC49-62FC378C6BB3}" destId="{A7168AC7-246A-46C4-84F2-6858044EF22F}" srcOrd="1" destOrd="3" presId="urn:microsoft.com/office/officeart/2005/8/layout/hProcess6"/>
    <dgm:cxn modelId="{0832844B-D7DC-4873-9874-16D1A0408BE4}" srcId="{4A51E69C-3B48-4687-8B90-3A64D8760D5E}" destId="{AE064C5E-7325-467F-8D64-9F8F210E65A1}" srcOrd="2" destOrd="0" parTransId="{A3C2C1C5-C4F5-4F4C-A9BE-B3D18C533A86}" sibTransId="{A777C677-A2A6-4112-A992-B734A9F63B86}"/>
    <dgm:cxn modelId="{97E69E4E-857A-4C65-AAB6-9917B3B58A5F}" type="presOf" srcId="{0B474C6C-110B-44DD-88DA-F24E6BD291CD}" destId="{D9DE7FB3-DB5C-4056-9930-D419F70D51FD}" srcOrd="1" destOrd="2" presId="urn:microsoft.com/office/officeart/2005/8/layout/hProcess6"/>
    <dgm:cxn modelId="{5022B96F-013D-426C-B57D-EA0D2D242644}" srcId="{FD6D2E12-36F4-4E39-A75E-FE29D7125CFE}" destId="{68DCC9B1-75B2-4B38-838A-0449C32ED2FC}" srcOrd="0" destOrd="0" parTransId="{73ED24D3-F249-4A34-8433-B12A523DCEA3}" sibTransId="{C0794B9F-23A0-4B69-AC84-5E81BE2EC9CB}"/>
    <dgm:cxn modelId="{C4E1AB71-53E3-4B3A-B2E5-72791BC6C6EE}" srcId="{FC0DCCBD-8276-43E4-951B-437903C6BB1E}" destId="{DB28B07C-3C3E-48B8-A472-225C6A8A07F2}" srcOrd="2" destOrd="0" parTransId="{310DB274-EA8C-4ADF-83B9-BF3A885E7336}" sibTransId="{F2093EE7-743B-4CD0-A70B-BD36498A0353}"/>
    <dgm:cxn modelId="{E9709E57-1236-46DB-81BE-0AD0447914D9}" srcId="{97949AEB-F78B-40BD-A207-CAAF828B9FFC}" destId="{4A51E69C-3B48-4687-8B90-3A64D8760D5E}" srcOrd="1" destOrd="0" parTransId="{E51C44ED-6E37-4D95-A3C7-90DD7BB1CBDC}" sibTransId="{BBCEC326-2CB9-41B5-9E46-F51EAEC4367B}"/>
    <dgm:cxn modelId="{B9C61F79-6DCE-45CE-A633-65DE4D177888}" type="presOf" srcId="{FFF3232D-3AB4-4DF0-80A2-A6E5D2523837}" destId="{3A9BD512-02EE-4A9A-9270-FC253BC57388}" srcOrd="0" destOrd="0" presId="urn:microsoft.com/office/officeart/2005/8/layout/hProcess6"/>
    <dgm:cxn modelId="{52A64D59-EBB4-4CAA-BA8B-4EC11DE95F66}" srcId="{FC0DCCBD-8276-43E4-951B-437903C6BB1E}" destId="{CED78740-4E2C-4373-9397-708F8F13EDBE}" srcOrd="0" destOrd="0" parTransId="{0B0CE686-89DA-4CF3-8A61-90FE033865A2}" sibTransId="{B242CB40-D515-474C-8E60-ED900B670A1A}"/>
    <dgm:cxn modelId="{E26CD182-6DAF-42CB-A58E-72ACA345CD19}" type="presOf" srcId="{05409DCE-2EA2-40C7-A2A0-1B640AE8FA61}" destId="{5731658A-67E6-454B-8997-F6E812C6AA99}" srcOrd="0" destOrd="1" presId="urn:microsoft.com/office/officeart/2005/8/layout/hProcess6"/>
    <dgm:cxn modelId="{8A6DAE8B-0717-41BC-8495-A80A468A57E6}" type="presOf" srcId="{68DCC9B1-75B2-4B38-838A-0449C32ED2FC}" destId="{8D1299EF-BD24-4BBC-807D-A948701ED195}" srcOrd="0" destOrd="0" presId="urn:microsoft.com/office/officeart/2005/8/layout/hProcess6"/>
    <dgm:cxn modelId="{CED7AA8C-073A-48D4-8B19-E9DD165D399F}" type="presOf" srcId="{68DCC9B1-75B2-4B38-838A-0449C32ED2FC}" destId="{D9DE7FB3-DB5C-4056-9930-D419F70D51FD}" srcOrd="1" destOrd="0" presId="urn:microsoft.com/office/officeart/2005/8/layout/hProcess6"/>
    <dgm:cxn modelId="{3BCB968D-4AA7-4BC6-82BD-94F70D749969}" type="presOf" srcId="{26508898-CCD4-4F94-8168-0944E6846E5D}" destId="{E716841C-EA04-4103-A1DD-97BD2EFB07D9}" srcOrd="0" destOrd="1" presId="urn:microsoft.com/office/officeart/2005/8/layout/hProcess6"/>
    <dgm:cxn modelId="{DF4ADC8F-C81F-4F84-AFD3-F0F09DE998C8}" type="presOf" srcId="{AE064C5E-7325-467F-8D64-9F8F210E65A1}" destId="{5A6704AA-A5C7-434B-943F-FAA326DB4740}" srcOrd="1" destOrd="2" presId="urn:microsoft.com/office/officeart/2005/8/layout/hProcess6"/>
    <dgm:cxn modelId="{68E83D9A-70CD-497E-BEC6-09386B9CD9DD}" type="presOf" srcId="{CED78740-4E2C-4373-9397-708F8F13EDBE}" destId="{A7168AC7-246A-46C4-84F2-6858044EF22F}" srcOrd="1" destOrd="0" presId="urn:microsoft.com/office/officeart/2005/8/layout/hProcess6"/>
    <dgm:cxn modelId="{B89BA7A2-2396-40A5-85BE-9603FE5EBBBD}" type="presOf" srcId="{AE064C5E-7325-467F-8D64-9F8F210E65A1}" destId="{5731658A-67E6-454B-8997-F6E812C6AA99}" srcOrd="0" destOrd="2" presId="urn:microsoft.com/office/officeart/2005/8/layout/hProcess6"/>
    <dgm:cxn modelId="{41ECACA3-C602-4554-983F-E6915C4A95ED}" srcId="{4A51E69C-3B48-4687-8B90-3A64D8760D5E}" destId="{05409DCE-2EA2-40C7-A2A0-1B640AE8FA61}" srcOrd="1" destOrd="0" parTransId="{2813424A-AC08-4119-BF05-233F2BEE5FD3}" sibTransId="{D8936A07-B835-4235-BBA5-4D04A60CE3AB}"/>
    <dgm:cxn modelId="{D67DD1A3-D23F-484E-901D-1B19A50E069A}" type="presOf" srcId="{DB28B07C-3C3E-48B8-A472-225C6A8A07F2}" destId="{E716841C-EA04-4103-A1DD-97BD2EFB07D9}" srcOrd="0" destOrd="2" presId="urn:microsoft.com/office/officeart/2005/8/layout/hProcess6"/>
    <dgm:cxn modelId="{C728E9AB-9D58-4343-A30C-446EFAD8A63F}" type="presOf" srcId="{4A51E69C-3B48-4687-8B90-3A64D8760D5E}" destId="{98151AA1-5718-435C-9F2D-39C8F73E0881}" srcOrd="0" destOrd="0" presId="urn:microsoft.com/office/officeart/2005/8/layout/hProcess6"/>
    <dgm:cxn modelId="{224393AD-3717-4D0A-A8E3-4CB6B0935595}" srcId="{FD6D2E12-36F4-4E39-A75E-FE29D7125CFE}" destId="{0B474C6C-110B-44DD-88DA-F24E6BD291CD}" srcOrd="2" destOrd="0" parTransId="{0E676FE6-ABF0-4F7A-94AF-361CA60A264F}" sibTransId="{FA9EAF4B-1A1D-4E6D-BA04-D4C65517476F}"/>
    <dgm:cxn modelId="{C3F2E1AF-B0F0-45F4-ADC6-E13A4D712219}" type="presOf" srcId="{CED78740-4E2C-4373-9397-708F8F13EDBE}" destId="{E716841C-EA04-4103-A1DD-97BD2EFB07D9}" srcOrd="0" destOrd="0" presId="urn:microsoft.com/office/officeart/2005/8/layout/hProcess6"/>
    <dgm:cxn modelId="{D8D0BCB0-212E-4C0D-BC9A-73A0AE553AA6}" type="presOf" srcId="{DB28B07C-3C3E-48B8-A472-225C6A8A07F2}" destId="{A7168AC7-246A-46C4-84F2-6858044EF22F}" srcOrd="1" destOrd="2" presId="urn:microsoft.com/office/officeart/2005/8/layout/hProcess6"/>
    <dgm:cxn modelId="{5EC075B8-85D9-405B-A480-ACF432ADB335}" srcId="{FD6D2E12-36F4-4E39-A75E-FE29D7125CFE}" destId="{ABB31BD8-74F6-412A-94CE-390B225B1FCE}" srcOrd="1" destOrd="0" parTransId="{FDBB0059-EECE-4A62-8379-E42A7AFBA276}" sibTransId="{A9A9C6E6-38D8-47B3-A018-87D5E2BF9F12}"/>
    <dgm:cxn modelId="{18ABD0C3-089C-488F-9C7E-C28CFAA89936}" srcId="{FC0DCCBD-8276-43E4-951B-437903C6BB1E}" destId="{26508898-CCD4-4F94-8168-0944E6846E5D}" srcOrd="1" destOrd="0" parTransId="{B8F40ADD-5D09-4B37-9360-BEEE02519987}" sibTransId="{7E013D1C-EFA0-416B-9173-E28EDDC30507}"/>
    <dgm:cxn modelId="{812149D6-9771-418B-B1C3-1A57B7E88576}" type="presOf" srcId="{53238997-BBE2-4239-AA4C-46B0BE0C52CF}" destId="{5731658A-67E6-454B-8997-F6E812C6AA99}" srcOrd="0" destOrd="0" presId="urn:microsoft.com/office/officeart/2005/8/layout/hProcess6"/>
    <dgm:cxn modelId="{310EFDD8-7331-41BA-B522-6A79DE97545A}" type="presOf" srcId="{ABB31BD8-74F6-412A-94CE-390B225B1FCE}" destId="{8D1299EF-BD24-4BBC-807D-A948701ED195}" srcOrd="0" destOrd="1" presId="urn:microsoft.com/office/officeart/2005/8/layout/hProcess6"/>
    <dgm:cxn modelId="{818D49D9-530C-4415-8E9F-BD6BBDC37AB3}" type="presOf" srcId="{E4754C7E-8239-42BA-BC49-62FC378C6BB3}" destId="{E716841C-EA04-4103-A1DD-97BD2EFB07D9}" srcOrd="0" destOrd="3" presId="urn:microsoft.com/office/officeart/2005/8/layout/hProcess6"/>
    <dgm:cxn modelId="{C82115DD-C6AC-4196-9B06-4B60383932C6}" type="presOf" srcId="{05409DCE-2EA2-40C7-A2A0-1B640AE8FA61}" destId="{5A6704AA-A5C7-434B-943F-FAA326DB4740}" srcOrd="1" destOrd="1" presId="urn:microsoft.com/office/officeart/2005/8/layout/hProcess6"/>
    <dgm:cxn modelId="{3A6F40DE-8C85-4AA5-BF06-FBF32BFF99B0}" srcId="{97949AEB-F78B-40BD-A207-CAAF828B9FFC}" destId="{FFF3232D-3AB4-4DF0-80A2-A6E5D2523837}" srcOrd="3" destOrd="0" parTransId="{99BAF0FC-8CF9-4858-B415-E82521A40BEF}" sibTransId="{1AD73FEB-D8A4-4482-B08A-6A65F76CE318}"/>
    <dgm:cxn modelId="{519160F5-B7D8-4795-98F1-FF9C1067EC01}" type="presOf" srcId="{0B474C6C-110B-44DD-88DA-F24E6BD291CD}" destId="{8D1299EF-BD24-4BBC-807D-A948701ED195}" srcOrd="0" destOrd="2" presId="urn:microsoft.com/office/officeart/2005/8/layout/hProcess6"/>
    <dgm:cxn modelId="{2DAD83FD-2E12-4B6F-A014-103F4DD00138}" type="presOf" srcId="{ABB31BD8-74F6-412A-94CE-390B225B1FCE}" destId="{D9DE7FB3-DB5C-4056-9930-D419F70D51FD}" srcOrd="1" destOrd="1" presId="urn:microsoft.com/office/officeart/2005/8/layout/hProcess6"/>
    <dgm:cxn modelId="{DD1FC0FE-D655-4940-8AAD-85E121A230A6}" type="presOf" srcId="{97949AEB-F78B-40BD-A207-CAAF828B9FFC}" destId="{742E3797-A50C-4C70-8563-E926A9F31CFE}" srcOrd="0" destOrd="0" presId="urn:microsoft.com/office/officeart/2005/8/layout/hProcess6"/>
    <dgm:cxn modelId="{81E889B3-51C6-4C43-A9AC-F1A1D708F493}" type="presParOf" srcId="{742E3797-A50C-4C70-8563-E926A9F31CFE}" destId="{B1B82A7E-95AA-49D5-9C75-6820DEA1ED84}" srcOrd="0" destOrd="0" presId="urn:microsoft.com/office/officeart/2005/8/layout/hProcess6"/>
    <dgm:cxn modelId="{0802313D-43F3-4C4E-8AAB-F388A597B241}" type="presParOf" srcId="{B1B82A7E-95AA-49D5-9C75-6820DEA1ED84}" destId="{75C965DE-65F2-4282-8D92-39A97C97CACC}" srcOrd="0" destOrd="0" presId="urn:microsoft.com/office/officeart/2005/8/layout/hProcess6"/>
    <dgm:cxn modelId="{67722A3D-0AB7-4114-BFD0-41FF6A8FFC3B}" type="presParOf" srcId="{B1B82A7E-95AA-49D5-9C75-6820DEA1ED84}" destId="{8D1299EF-BD24-4BBC-807D-A948701ED195}" srcOrd="1" destOrd="0" presId="urn:microsoft.com/office/officeart/2005/8/layout/hProcess6"/>
    <dgm:cxn modelId="{CFFF609D-A589-4C04-A23A-35FD839DCD31}" type="presParOf" srcId="{B1B82A7E-95AA-49D5-9C75-6820DEA1ED84}" destId="{D9DE7FB3-DB5C-4056-9930-D419F70D51FD}" srcOrd="2" destOrd="0" presId="urn:microsoft.com/office/officeart/2005/8/layout/hProcess6"/>
    <dgm:cxn modelId="{FB5F0112-A9E7-4D8B-A5AA-E9D2E6AA62C2}" type="presParOf" srcId="{B1B82A7E-95AA-49D5-9C75-6820DEA1ED84}" destId="{47761398-B8F1-4A4B-BF0F-88DEFA9D1D3F}" srcOrd="3" destOrd="0" presId="urn:microsoft.com/office/officeart/2005/8/layout/hProcess6"/>
    <dgm:cxn modelId="{6EA61AD7-7D00-4A5F-95D0-AE3EE042DEA6}" type="presParOf" srcId="{742E3797-A50C-4C70-8563-E926A9F31CFE}" destId="{83F11A3E-E9C3-4192-AF3D-CE8717CA7CA3}" srcOrd="1" destOrd="0" presId="urn:microsoft.com/office/officeart/2005/8/layout/hProcess6"/>
    <dgm:cxn modelId="{2359E5FE-DFF9-42AE-8F85-366C76893789}" type="presParOf" srcId="{742E3797-A50C-4C70-8563-E926A9F31CFE}" destId="{D34A90EA-4FA4-4803-AA28-E0630B79099E}" srcOrd="2" destOrd="0" presId="urn:microsoft.com/office/officeart/2005/8/layout/hProcess6"/>
    <dgm:cxn modelId="{2B1A8671-17D3-4BA4-9644-38AA4ADB9AB0}" type="presParOf" srcId="{D34A90EA-4FA4-4803-AA28-E0630B79099E}" destId="{8ABED8DD-C1D9-4950-ACE4-2CC80145F751}" srcOrd="0" destOrd="0" presId="urn:microsoft.com/office/officeart/2005/8/layout/hProcess6"/>
    <dgm:cxn modelId="{B4D566F8-88A3-4078-B217-A397B3E3323F}" type="presParOf" srcId="{D34A90EA-4FA4-4803-AA28-E0630B79099E}" destId="{5731658A-67E6-454B-8997-F6E812C6AA99}" srcOrd="1" destOrd="0" presId="urn:microsoft.com/office/officeart/2005/8/layout/hProcess6"/>
    <dgm:cxn modelId="{4165213F-C025-4D00-936A-5F91CB224BFD}" type="presParOf" srcId="{D34A90EA-4FA4-4803-AA28-E0630B79099E}" destId="{5A6704AA-A5C7-434B-943F-FAA326DB4740}" srcOrd="2" destOrd="0" presId="urn:microsoft.com/office/officeart/2005/8/layout/hProcess6"/>
    <dgm:cxn modelId="{BA9DAF13-297C-46D9-A9CA-BED24A0DBEAD}" type="presParOf" srcId="{D34A90EA-4FA4-4803-AA28-E0630B79099E}" destId="{98151AA1-5718-435C-9F2D-39C8F73E0881}" srcOrd="3" destOrd="0" presId="urn:microsoft.com/office/officeart/2005/8/layout/hProcess6"/>
    <dgm:cxn modelId="{767333B1-7049-415C-AA2D-92C31C3CD753}" type="presParOf" srcId="{742E3797-A50C-4C70-8563-E926A9F31CFE}" destId="{918ECCAF-8414-4D5E-88FC-B229FEAC9D7F}" srcOrd="3" destOrd="0" presId="urn:microsoft.com/office/officeart/2005/8/layout/hProcess6"/>
    <dgm:cxn modelId="{F60F3647-FA21-4C5B-AF99-DA23846F038A}" type="presParOf" srcId="{742E3797-A50C-4C70-8563-E926A9F31CFE}" destId="{4F5C49B1-E6EB-4573-9B5E-FD87B006E90D}" srcOrd="4" destOrd="0" presId="urn:microsoft.com/office/officeart/2005/8/layout/hProcess6"/>
    <dgm:cxn modelId="{D9DE2F4B-732D-4511-B2CE-3ABD65F7C1D0}" type="presParOf" srcId="{4F5C49B1-E6EB-4573-9B5E-FD87B006E90D}" destId="{2832D409-1F5E-41E1-810C-2C8D7A2DC292}" srcOrd="0" destOrd="0" presId="urn:microsoft.com/office/officeart/2005/8/layout/hProcess6"/>
    <dgm:cxn modelId="{6075226A-363A-452D-92CB-81E94A424330}" type="presParOf" srcId="{4F5C49B1-E6EB-4573-9B5E-FD87B006E90D}" destId="{E716841C-EA04-4103-A1DD-97BD2EFB07D9}" srcOrd="1" destOrd="0" presId="urn:microsoft.com/office/officeart/2005/8/layout/hProcess6"/>
    <dgm:cxn modelId="{810658F1-173F-4827-9C82-50272BEBDA55}" type="presParOf" srcId="{4F5C49B1-E6EB-4573-9B5E-FD87B006E90D}" destId="{A7168AC7-246A-46C4-84F2-6858044EF22F}" srcOrd="2" destOrd="0" presId="urn:microsoft.com/office/officeart/2005/8/layout/hProcess6"/>
    <dgm:cxn modelId="{D10DC55D-FDE1-42EB-BA04-3EA0493035FE}" type="presParOf" srcId="{4F5C49B1-E6EB-4573-9B5E-FD87B006E90D}" destId="{F3129540-5408-43FA-9265-38A067F30764}" srcOrd="3" destOrd="0" presId="urn:microsoft.com/office/officeart/2005/8/layout/hProcess6"/>
    <dgm:cxn modelId="{9DA17B62-2CCD-45BE-AD9C-628B188355CF}" type="presParOf" srcId="{742E3797-A50C-4C70-8563-E926A9F31CFE}" destId="{557A87ED-51ED-4A66-A56B-72567B7FC261}" srcOrd="5" destOrd="0" presId="urn:microsoft.com/office/officeart/2005/8/layout/hProcess6"/>
    <dgm:cxn modelId="{42A8ADA5-7AFF-44EB-88D3-13CEF122F5AC}" type="presParOf" srcId="{742E3797-A50C-4C70-8563-E926A9F31CFE}" destId="{C771ACBF-D816-4911-BC86-E59E46CE8449}" srcOrd="6" destOrd="0" presId="urn:microsoft.com/office/officeart/2005/8/layout/hProcess6"/>
    <dgm:cxn modelId="{C24F7DCD-1B12-4AFA-B578-D545BDA96988}" type="presParOf" srcId="{C771ACBF-D816-4911-BC86-E59E46CE8449}" destId="{D81D09F0-5E9C-4B58-B503-7EE797A161BF}" srcOrd="0" destOrd="0" presId="urn:microsoft.com/office/officeart/2005/8/layout/hProcess6"/>
    <dgm:cxn modelId="{9C211AA2-5DD8-47E0-B384-9384A1AD3D50}" type="presParOf" srcId="{C771ACBF-D816-4911-BC86-E59E46CE8449}" destId="{1BDD6C3F-A6E2-4839-9258-2B275FCC0801}" srcOrd="1" destOrd="0" presId="urn:microsoft.com/office/officeart/2005/8/layout/hProcess6"/>
    <dgm:cxn modelId="{34242B33-D52B-41C3-B949-0049839E51CF}" type="presParOf" srcId="{C771ACBF-D816-4911-BC86-E59E46CE8449}" destId="{B63C8F40-51C8-48CD-B342-5F7030853A93}" srcOrd="2" destOrd="0" presId="urn:microsoft.com/office/officeart/2005/8/layout/hProcess6"/>
    <dgm:cxn modelId="{45750CAB-4FAD-4F3E-949A-E09939E8EDB0}" type="presParOf" srcId="{C771ACBF-D816-4911-BC86-E59E46CE8449}" destId="{3A9BD512-02EE-4A9A-9270-FC253BC57388}" srcOrd="3" destOrd="0" presId="urn:microsoft.com/office/officeart/2005/8/layout/hProcess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949AEB-F78B-40BD-A207-CAAF828B9FFC}" type="doc">
      <dgm:prSet loTypeId="urn:microsoft.com/office/officeart/2005/8/layout/hProcess6" loCatId="process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FD6D2E12-36F4-4E39-A75E-FE29D7125CFE}">
      <dgm:prSet phldrT="[Text]" phldr="0" custT="1"/>
      <dgm:spPr/>
      <dgm:t>
        <a:bodyPr/>
        <a:lstStyle/>
        <a:p>
          <a:r>
            <a:rPr lang="en-IN" sz="1400" b="1" dirty="0">
              <a:latin typeface="Arial" panose="020B0604020202020204" pitchFamily="34" charset="0"/>
              <a:cs typeface="Arial" panose="020B0604020202020204" pitchFamily="34" charset="0"/>
            </a:rPr>
            <a:t>Week 5</a:t>
          </a:r>
        </a:p>
      </dgm:t>
    </dgm:pt>
    <dgm:pt modelId="{3079F422-2054-4F2C-BBFB-E183A8BC7EDB}" type="parTrans" cxnId="{5459BB13-76D6-45D9-B2C3-4B80DC0EF0F9}">
      <dgm:prSet/>
      <dgm:spPr/>
      <dgm:t>
        <a:bodyPr/>
        <a:lstStyle/>
        <a:p>
          <a:endParaRPr lang="en-IN"/>
        </a:p>
      </dgm:t>
    </dgm:pt>
    <dgm:pt modelId="{D2A310A0-4AE7-4D36-A498-B8E9A3362268}" type="sibTrans" cxnId="{5459BB13-76D6-45D9-B2C3-4B80DC0EF0F9}">
      <dgm:prSet/>
      <dgm:spPr/>
      <dgm:t>
        <a:bodyPr/>
        <a:lstStyle/>
        <a:p>
          <a:endParaRPr lang="en-IN"/>
        </a:p>
      </dgm:t>
    </dgm:pt>
    <dgm:pt modelId="{68DCC9B1-75B2-4B38-838A-0449C32ED2FC}">
      <dgm:prSet phldrT="[Text]" phldr="0" custT="1"/>
      <dgm:spPr/>
      <dgm:t>
        <a:bodyPr/>
        <a:lstStyle/>
        <a:p>
          <a:pPr algn="l"/>
          <a:r>
            <a:rPr lang="en-IN" sz="1200" dirty="0">
              <a:latin typeface="Arial" panose="020B0604020202020204" pitchFamily="34" charset="0"/>
              <a:cs typeface="Arial" panose="020B0604020202020204" pitchFamily="34" charset="0"/>
            </a:rPr>
            <a:t>Organise group games, team discussion, campus meetups</a:t>
          </a:r>
        </a:p>
      </dgm:t>
    </dgm:pt>
    <dgm:pt modelId="{73ED24D3-F249-4A34-8433-B12A523DCEA3}" type="parTrans" cxnId="{5022B96F-013D-426C-B57D-EA0D2D242644}">
      <dgm:prSet/>
      <dgm:spPr/>
      <dgm:t>
        <a:bodyPr/>
        <a:lstStyle/>
        <a:p>
          <a:endParaRPr lang="en-IN"/>
        </a:p>
      </dgm:t>
    </dgm:pt>
    <dgm:pt modelId="{C0794B9F-23A0-4B69-AC84-5E81BE2EC9CB}" type="sibTrans" cxnId="{5022B96F-013D-426C-B57D-EA0D2D242644}">
      <dgm:prSet/>
      <dgm:spPr/>
      <dgm:t>
        <a:bodyPr/>
        <a:lstStyle/>
        <a:p>
          <a:endParaRPr lang="en-IN"/>
        </a:p>
      </dgm:t>
    </dgm:pt>
    <dgm:pt modelId="{4A51E69C-3B48-4687-8B90-3A64D8760D5E}">
      <dgm:prSet phldrT="[Text]" phldr="0" custT="1"/>
      <dgm:spPr/>
      <dgm:t>
        <a:bodyPr/>
        <a:lstStyle/>
        <a:p>
          <a:r>
            <a:rPr lang="en-IN" sz="1600" b="1" dirty="0">
              <a:latin typeface="Arial" panose="020B0604020202020204" pitchFamily="34" charset="0"/>
              <a:cs typeface="Arial" panose="020B0604020202020204" pitchFamily="34" charset="0"/>
            </a:rPr>
            <a:t>Week 6</a:t>
          </a:r>
        </a:p>
      </dgm:t>
    </dgm:pt>
    <dgm:pt modelId="{E51C44ED-6E37-4D95-A3C7-90DD7BB1CBDC}" type="parTrans" cxnId="{E9709E57-1236-46DB-81BE-0AD0447914D9}">
      <dgm:prSet/>
      <dgm:spPr/>
      <dgm:t>
        <a:bodyPr/>
        <a:lstStyle/>
        <a:p>
          <a:endParaRPr lang="en-IN"/>
        </a:p>
      </dgm:t>
    </dgm:pt>
    <dgm:pt modelId="{BBCEC326-2CB9-41B5-9E46-F51EAEC4367B}" type="sibTrans" cxnId="{E9709E57-1236-46DB-81BE-0AD0447914D9}">
      <dgm:prSet/>
      <dgm:spPr/>
      <dgm:t>
        <a:bodyPr/>
        <a:lstStyle/>
        <a:p>
          <a:endParaRPr lang="en-IN"/>
        </a:p>
      </dgm:t>
    </dgm:pt>
    <dgm:pt modelId="{53238997-BBE2-4239-AA4C-46B0BE0C52CF}">
      <dgm:prSet phldrT="[Text]" phldr="0" custT="1"/>
      <dgm:spPr/>
      <dgm:t>
        <a:bodyPr/>
        <a:lstStyle/>
        <a:p>
          <a:r>
            <a:rPr lang="en-IN" sz="1100" dirty="0">
              <a:latin typeface="Arial" panose="020B0604020202020204" pitchFamily="34" charset="0"/>
              <a:cs typeface="Arial" panose="020B0604020202020204" pitchFamily="34" charset="0"/>
            </a:rPr>
            <a:t>Yoga, Walking groups, or fitness sessions</a:t>
          </a:r>
        </a:p>
      </dgm:t>
    </dgm:pt>
    <dgm:pt modelId="{2FDEF7CB-4A37-4166-9453-DE913DC12DD3}" type="parTrans" cxnId="{A6158A02-958E-41A2-8255-0D2CEC084B4B}">
      <dgm:prSet/>
      <dgm:spPr/>
      <dgm:t>
        <a:bodyPr/>
        <a:lstStyle/>
        <a:p>
          <a:endParaRPr lang="en-IN"/>
        </a:p>
      </dgm:t>
    </dgm:pt>
    <dgm:pt modelId="{D9D26750-96CF-4455-8117-BB5C02F0B246}" type="sibTrans" cxnId="{A6158A02-958E-41A2-8255-0D2CEC084B4B}">
      <dgm:prSet/>
      <dgm:spPr/>
      <dgm:t>
        <a:bodyPr/>
        <a:lstStyle/>
        <a:p>
          <a:endParaRPr lang="en-IN"/>
        </a:p>
      </dgm:t>
    </dgm:pt>
    <dgm:pt modelId="{FC0DCCBD-8276-43E4-951B-437903C6BB1E}">
      <dgm:prSet phldrT="[Text]" phldr="0" custT="1"/>
      <dgm:spPr/>
      <dgm:t>
        <a:bodyPr/>
        <a:lstStyle/>
        <a:p>
          <a:r>
            <a:rPr lang="en-IN" sz="1600" b="1" dirty="0">
              <a:latin typeface="Arial" panose="020B0604020202020204" pitchFamily="34" charset="0"/>
              <a:cs typeface="Arial" panose="020B0604020202020204" pitchFamily="34" charset="0"/>
            </a:rPr>
            <a:t>Week 7</a:t>
          </a:r>
        </a:p>
      </dgm:t>
    </dgm:pt>
    <dgm:pt modelId="{843E17B0-F75A-4C88-85EB-0F8612D95D16}" type="parTrans" cxnId="{A95F813F-1985-4FE5-8BD0-52A73381F371}">
      <dgm:prSet/>
      <dgm:spPr/>
      <dgm:t>
        <a:bodyPr/>
        <a:lstStyle/>
        <a:p>
          <a:endParaRPr lang="en-IN"/>
        </a:p>
      </dgm:t>
    </dgm:pt>
    <dgm:pt modelId="{E94BCE16-3377-4D7D-AB25-563499032DFA}" type="sibTrans" cxnId="{A95F813F-1985-4FE5-8BD0-52A73381F371}">
      <dgm:prSet/>
      <dgm:spPr/>
      <dgm:t>
        <a:bodyPr/>
        <a:lstStyle/>
        <a:p>
          <a:endParaRPr lang="en-IN"/>
        </a:p>
      </dgm:t>
    </dgm:pt>
    <dgm:pt modelId="{CED78740-4E2C-4373-9397-708F8F13EDBE}">
      <dgm:prSet phldrT="[Text]" phldr="0" custT="1"/>
      <dgm:spPr/>
      <dgm:t>
        <a:bodyPr/>
        <a:lstStyle/>
        <a:p>
          <a:r>
            <a:rPr lang="en-IN" sz="1200" dirty="0">
              <a:latin typeface="Arial" panose="020B0604020202020204" pitchFamily="34" charset="0"/>
              <a:cs typeface="Arial" panose="020B0604020202020204" pitchFamily="34" charset="0"/>
            </a:rPr>
            <a:t>Workshop on time management and digital balance</a:t>
          </a:r>
        </a:p>
      </dgm:t>
    </dgm:pt>
    <dgm:pt modelId="{0B0CE686-89DA-4CF3-8A61-90FE033865A2}" type="parTrans" cxnId="{52A64D59-EBB4-4CAA-BA8B-4EC11DE95F66}">
      <dgm:prSet/>
      <dgm:spPr/>
      <dgm:t>
        <a:bodyPr/>
        <a:lstStyle/>
        <a:p>
          <a:endParaRPr lang="en-IN"/>
        </a:p>
      </dgm:t>
    </dgm:pt>
    <dgm:pt modelId="{B242CB40-D515-474C-8E60-ED900B670A1A}" type="sibTrans" cxnId="{52A64D59-EBB4-4CAA-BA8B-4EC11DE95F66}">
      <dgm:prSet/>
      <dgm:spPr/>
      <dgm:t>
        <a:bodyPr/>
        <a:lstStyle/>
        <a:p>
          <a:endParaRPr lang="en-IN"/>
        </a:p>
      </dgm:t>
    </dgm:pt>
    <dgm:pt modelId="{FFF3232D-3AB4-4DF0-80A2-A6E5D2523837}">
      <dgm:prSet phldrT="[Text]" phldr="0" custT="1"/>
      <dgm:spPr/>
      <dgm:t>
        <a:bodyPr/>
        <a:lstStyle/>
        <a:p>
          <a:r>
            <a:rPr lang="en-IN" sz="1600" b="1" dirty="0">
              <a:latin typeface="Arial" panose="020B0604020202020204" pitchFamily="34" charset="0"/>
              <a:cs typeface="Arial" panose="020B0604020202020204" pitchFamily="34" charset="0"/>
            </a:rPr>
            <a:t>Week 8</a:t>
          </a:r>
        </a:p>
      </dgm:t>
    </dgm:pt>
    <dgm:pt modelId="{99BAF0FC-8CF9-4858-B415-E82521A40BEF}" type="parTrans" cxnId="{3A6F40DE-8C85-4AA5-BF06-FBF32BFF99B0}">
      <dgm:prSet/>
      <dgm:spPr/>
      <dgm:t>
        <a:bodyPr/>
        <a:lstStyle/>
        <a:p>
          <a:endParaRPr lang="en-IN"/>
        </a:p>
      </dgm:t>
    </dgm:pt>
    <dgm:pt modelId="{1AD73FEB-D8A4-4482-B08A-6A65F76CE318}" type="sibTrans" cxnId="{3A6F40DE-8C85-4AA5-BF06-FBF32BFF99B0}">
      <dgm:prSet/>
      <dgm:spPr/>
      <dgm:t>
        <a:bodyPr/>
        <a:lstStyle/>
        <a:p>
          <a:endParaRPr lang="en-IN"/>
        </a:p>
      </dgm:t>
    </dgm:pt>
    <dgm:pt modelId="{FD6B7C75-C7EE-467A-95E2-039329FE9DFF}">
      <dgm:prSet phldrT="[Text]" phldr="0" custT="1"/>
      <dgm:spPr/>
      <dgm:t>
        <a:bodyPr/>
        <a:lstStyle/>
        <a:p>
          <a:pPr algn="l"/>
          <a:r>
            <a:rPr lang="en-IN" sz="1200" dirty="0">
              <a:latin typeface="Arial" panose="020B0604020202020204" pitchFamily="34" charset="0"/>
              <a:cs typeface="Arial" panose="020B0604020202020204" pitchFamily="34" charset="0"/>
            </a:rPr>
            <a:t>Face to face interactions</a:t>
          </a:r>
        </a:p>
      </dgm:t>
    </dgm:pt>
    <dgm:pt modelId="{0BCC49F0-7797-4A6A-BCD3-D2001417F78E}" type="parTrans" cxnId="{E10F00B3-2329-40D0-9143-7040C5F11CED}">
      <dgm:prSet/>
      <dgm:spPr/>
      <dgm:t>
        <a:bodyPr/>
        <a:lstStyle/>
        <a:p>
          <a:endParaRPr lang="en-IN"/>
        </a:p>
      </dgm:t>
    </dgm:pt>
    <dgm:pt modelId="{C0448782-A4EE-451B-BA94-C10DFE649C9E}" type="sibTrans" cxnId="{E10F00B3-2329-40D0-9143-7040C5F11CED}">
      <dgm:prSet/>
      <dgm:spPr/>
      <dgm:t>
        <a:bodyPr/>
        <a:lstStyle/>
        <a:p>
          <a:endParaRPr lang="en-IN"/>
        </a:p>
      </dgm:t>
    </dgm:pt>
    <dgm:pt modelId="{FB306FF9-7916-4361-A6B3-ED9DE4004A62}">
      <dgm:prSet phldrT="[Text]" phldr="0" custT="1"/>
      <dgm:spPr/>
      <dgm:t>
        <a:bodyPr/>
        <a:lstStyle/>
        <a:p>
          <a:pPr algn="l"/>
          <a:r>
            <a:rPr lang="en-IN" sz="1200" dirty="0">
              <a:latin typeface="Arial" panose="020B0604020202020204" pitchFamily="34" charset="0"/>
              <a:cs typeface="Arial" panose="020B0604020202020204" pitchFamily="34" charset="0"/>
            </a:rPr>
            <a:t>Social media v/s real </a:t>
          </a:r>
          <a:r>
            <a:rPr lang="en-IN" sz="1200" dirty="0" err="1">
              <a:latin typeface="Arial" panose="020B0604020202020204" pitchFamily="34" charset="0"/>
              <a:cs typeface="Arial" panose="020B0604020202020204" pitchFamily="34" charset="0"/>
            </a:rPr>
            <a:t>frienship</a:t>
          </a:r>
          <a:endParaRPr lang="en-IN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050E76-C77B-4628-ADBA-DEB7090563A6}" type="parTrans" cxnId="{CCAFA81B-B40C-4707-A595-03B6D4E7AC9D}">
      <dgm:prSet/>
      <dgm:spPr/>
      <dgm:t>
        <a:bodyPr/>
        <a:lstStyle/>
        <a:p>
          <a:endParaRPr lang="en-IN"/>
        </a:p>
      </dgm:t>
    </dgm:pt>
    <dgm:pt modelId="{8568549F-5B26-49EF-BC42-7AAAD497E051}" type="sibTrans" cxnId="{CCAFA81B-B40C-4707-A595-03B6D4E7AC9D}">
      <dgm:prSet/>
      <dgm:spPr/>
      <dgm:t>
        <a:bodyPr/>
        <a:lstStyle/>
        <a:p>
          <a:endParaRPr lang="en-IN"/>
        </a:p>
      </dgm:t>
    </dgm:pt>
    <dgm:pt modelId="{68058996-CB2E-4F68-BEF3-602BDA0724BE}">
      <dgm:prSet phldrT="[Text]" phldr="0" custT="1"/>
      <dgm:spPr/>
      <dgm:t>
        <a:bodyPr/>
        <a:lstStyle/>
        <a:p>
          <a:r>
            <a:rPr lang="en-IN" sz="1100" dirty="0">
              <a:latin typeface="Arial" panose="020B0604020202020204" pitchFamily="34" charset="0"/>
              <a:cs typeface="Arial" panose="020B0604020202020204" pitchFamily="34" charset="0"/>
            </a:rPr>
            <a:t>Daily step challenges</a:t>
          </a:r>
        </a:p>
      </dgm:t>
    </dgm:pt>
    <dgm:pt modelId="{D1FC1BD8-989A-468F-87A8-4D7FCD5937C7}" type="parTrans" cxnId="{7561C88B-4E3A-4C7B-918D-87547FFFBAC8}">
      <dgm:prSet/>
      <dgm:spPr/>
      <dgm:t>
        <a:bodyPr/>
        <a:lstStyle/>
        <a:p>
          <a:endParaRPr lang="en-IN"/>
        </a:p>
      </dgm:t>
    </dgm:pt>
    <dgm:pt modelId="{273E0F13-2500-40B6-BD97-C42979E9C41A}" type="sibTrans" cxnId="{7561C88B-4E3A-4C7B-918D-87547FFFBAC8}">
      <dgm:prSet/>
      <dgm:spPr/>
      <dgm:t>
        <a:bodyPr/>
        <a:lstStyle/>
        <a:p>
          <a:endParaRPr lang="en-IN"/>
        </a:p>
      </dgm:t>
    </dgm:pt>
    <dgm:pt modelId="{CA70D57A-E719-40A3-A962-013B2BF55AD4}">
      <dgm:prSet phldrT="[Text]" phldr="0" custT="1"/>
      <dgm:spPr/>
      <dgm:t>
        <a:bodyPr/>
        <a:lstStyle/>
        <a:p>
          <a:r>
            <a:rPr lang="en-IN" sz="1100" dirty="0">
              <a:latin typeface="Arial" panose="020B0604020202020204" pitchFamily="34" charset="0"/>
              <a:cs typeface="Arial" panose="020B0604020202020204" pitchFamily="34" charset="0"/>
            </a:rPr>
            <a:t>Short exercise sessions</a:t>
          </a:r>
        </a:p>
      </dgm:t>
    </dgm:pt>
    <dgm:pt modelId="{5F7F5DC0-914B-4947-8743-AA252A4E2660}" type="parTrans" cxnId="{40F93308-CA89-42C3-8E79-69FC7BB19CC2}">
      <dgm:prSet/>
      <dgm:spPr/>
      <dgm:t>
        <a:bodyPr/>
        <a:lstStyle/>
        <a:p>
          <a:endParaRPr lang="en-IN"/>
        </a:p>
      </dgm:t>
    </dgm:pt>
    <dgm:pt modelId="{FAD902A7-F8DF-45C4-89D2-4D51C8BE0BFE}" type="sibTrans" cxnId="{40F93308-CA89-42C3-8E79-69FC7BB19CC2}">
      <dgm:prSet/>
      <dgm:spPr/>
      <dgm:t>
        <a:bodyPr/>
        <a:lstStyle/>
        <a:p>
          <a:endParaRPr lang="en-IN"/>
        </a:p>
      </dgm:t>
    </dgm:pt>
    <dgm:pt modelId="{0E28B1AB-80DD-401F-862E-06EFC797FAF2}">
      <dgm:prSet phldrT="[Text]" phldr="0" custT="1"/>
      <dgm:spPr/>
      <dgm:t>
        <a:bodyPr/>
        <a:lstStyle/>
        <a:p>
          <a:r>
            <a:rPr lang="en-IN" sz="1200" dirty="0">
              <a:latin typeface="Arial" panose="020B0604020202020204" pitchFamily="34" charset="0"/>
              <a:cs typeface="Arial" panose="020B0604020202020204" pitchFamily="34" charset="0"/>
            </a:rPr>
            <a:t>Create personal digital wellbeing plans</a:t>
          </a:r>
        </a:p>
      </dgm:t>
    </dgm:pt>
    <dgm:pt modelId="{C68C5E33-D025-4DF9-B245-2F3D7CB56099}" type="parTrans" cxnId="{6702CD50-7EAC-4E57-BA41-20CAED96956B}">
      <dgm:prSet/>
      <dgm:spPr/>
      <dgm:t>
        <a:bodyPr/>
        <a:lstStyle/>
        <a:p>
          <a:endParaRPr lang="en-IN"/>
        </a:p>
      </dgm:t>
    </dgm:pt>
    <dgm:pt modelId="{A9BAFC22-D388-4ED6-B12C-FDF6CEDC9326}" type="sibTrans" cxnId="{6702CD50-7EAC-4E57-BA41-20CAED96956B}">
      <dgm:prSet/>
      <dgm:spPr/>
      <dgm:t>
        <a:bodyPr/>
        <a:lstStyle/>
        <a:p>
          <a:endParaRPr lang="en-IN"/>
        </a:p>
      </dgm:t>
    </dgm:pt>
    <dgm:pt modelId="{21979D78-D40A-4A32-831A-322AEAD343B6}">
      <dgm:prSet phldrT="[Text]" phldr="0" custT="1"/>
      <dgm:spPr/>
      <dgm:t>
        <a:bodyPr/>
        <a:lstStyle/>
        <a:p>
          <a:r>
            <a:rPr lang="en-IN" sz="1100" dirty="0">
              <a:latin typeface="Arial" panose="020B0604020202020204" pitchFamily="34" charset="0"/>
              <a:cs typeface="Arial" panose="020B0604020202020204" pitchFamily="34" charset="0"/>
            </a:rPr>
            <a:t>Student record-physical activity levels</a:t>
          </a:r>
        </a:p>
      </dgm:t>
    </dgm:pt>
    <dgm:pt modelId="{BC2161EB-A73E-4212-9C6C-A4303C0BCD0A}" type="parTrans" cxnId="{2958A030-EF35-4B60-BA59-111A016BD5E0}">
      <dgm:prSet/>
      <dgm:spPr/>
      <dgm:t>
        <a:bodyPr/>
        <a:lstStyle/>
        <a:p>
          <a:endParaRPr lang="en-IN"/>
        </a:p>
      </dgm:t>
    </dgm:pt>
    <dgm:pt modelId="{026138B3-3EB3-445B-ACF0-DF4B79E1D25E}" type="sibTrans" cxnId="{2958A030-EF35-4B60-BA59-111A016BD5E0}">
      <dgm:prSet/>
      <dgm:spPr/>
      <dgm:t>
        <a:bodyPr/>
        <a:lstStyle/>
        <a:p>
          <a:endParaRPr lang="en-IN"/>
        </a:p>
      </dgm:t>
    </dgm:pt>
    <dgm:pt modelId="{E9AC8EC4-E780-4737-B348-0ECBCE87B991}">
      <dgm:prSet phldrT="[Text]" phldr="0" custT="1"/>
      <dgm:spPr/>
      <dgm:t>
        <a:bodyPr/>
        <a:lstStyle/>
        <a:p>
          <a:r>
            <a:rPr lang="en-IN" sz="1200" dirty="0">
              <a:latin typeface="Arial" panose="020B0604020202020204" pitchFamily="34" charset="0"/>
              <a:cs typeface="Arial" panose="020B0604020202020204" pitchFamily="34" charset="0"/>
            </a:rPr>
            <a:t>Students reflect on their screen time</a:t>
          </a:r>
        </a:p>
      </dgm:t>
    </dgm:pt>
    <dgm:pt modelId="{9E710839-BE09-46EE-9589-CE44C0C0B8C5}" type="parTrans" cxnId="{2D1D5F4C-F3B8-478A-B361-4B5FB6A308A0}">
      <dgm:prSet/>
      <dgm:spPr/>
      <dgm:t>
        <a:bodyPr/>
        <a:lstStyle/>
        <a:p>
          <a:endParaRPr lang="en-IN"/>
        </a:p>
      </dgm:t>
    </dgm:pt>
    <dgm:pt modelId="{CAA39879-6CAE-49E3-BF38-5035FAFD9856}" type="sibTrans" cxnId="{2D1D5F4C-F3B8-478A-B361-4B5FB6A308A0}">
      <dgm:prSet/>
      <dgm:spPr/>
      <dgm:t>
        <a:bodyPr/>
        <a:lstStyle/>
        <a:p>
          <a:endParaRPr lang="en-IN"/>
        </a:p>
      </dgm:t>
    </dgm:pt>
    <dgm:pt modelId="{742E3797-A50C-4C70-8563-E926A9F31CFE}" type="pres">
      <dgm:prSet presAssocID="{97949AEB-F78B-40BD-A207-CAAF828B9FFC}" presName="theList" presStyleCnt="0">
        <dgm:presLayoutVars>
          <dgm:dir/>
          <dgm:animLvl val="lvl"/>
          <dgm:resizeHandles val="exact"/>
        </dgm:presLayoutVars>
      </dgm:prSet>
      <dgm:spPr/>
    </dgm:pt>
    <dgm:pt modelId="{B1B82A7E-95AA-49D5-9C75-6820DEA1ED84}" type="pres">
      <dgm:prSet presAssocID="{FD6D2E12-36F4-4E39-A75E-FE29D7125CFE}" presName="compNode" presStyleCnt="0"/>
      <dgm:spPr/>
    </dgm:pt>
    <dgm:pt modelId="{75C965DE-65F2-4282-8D92-39A97C97CACC}" type="pres">
      <dgm:prSet presAssocID="{FD6D2E12-36F4-4E39-A75E-FE29D7125CFE}" presName="noGeometry" presStyleCnt="0"/>
      <dgm:spPr/>
    </dgm:pt>
    <dgm:pt modelId="{8D1299EF-BD24-4BBC-807D-A948701ED195}" type="pres">
      <dgm:prSet presAssocID="{FD6D2E12-36F4-4E39-A75E-FE29D7125CFE}" presName="childTextVisible" presStyleLbl="bgAccFollowNode1" presStyleIdx="0" presStyleCnt="4" custScaleX="146719" custScaleY="147990" custLinFactNeighborX="-4156" custLinFactNeighborY="2641">
        <dgm:presLayoutVars>
          <dgm:bulletEnabled val="1"/>
        </dgm:presLayoutVars>
      </dgm:prSet>
      <dgm:spPr/>
    </dgm:pt>
    <dgm:pt modelId="{D9DE7FB3-DB5C-4056-9930-D419F70D51FD}" type="pres">
      <dgm:prSet presAssocID="{FD6D2E12-36F4-4E39-A75E-FE29D7125CFE}" presName="childTextHidden" presStyleLbl="bgAccFollowNode1" presStyleIdx="0" presStyleCnt="4"/>
      <dgm:spPr/>
    </dgm:pt>
    <dgm:pt modelId="{47761398-B8F1-4A4B-BF0F-88DEFA9D1D3F}" type="pres">
      <dgm:prSet presAssocID="{FD6D2E12-36F4-4E39-A75E-FE29D7125CFE}" presName="parentText" presStyleLbl="node1" presStyleIdx="0" presStyleCnt="4" custScaleX="79005" custScaleY="77189" custLinFactNeighborX="-20677" custLinFactNeighborY="4858">
        <dgm:presLayoutVars>
          <dgm:chMax val="1"/>
          <dgm:bulletEnabled val="1"/>
        </dgm:presLayoutVars>
      </dgm:prSet>
      <dgm:spPr/>
    </dgm:pt>
    <dgm:pt modelId="{83F11A3E-E9C3-4192-AF3D-CE8717CA7CA3}" type="pres">
      <dgm:prSet presAssocID="{FD6D2E12-36F4-4E39-A75E-FE29D7125CFE}" presName="aSpace" presStyleCnt="0"/>
      <dgm:spPr/>
    </dgm:pt>
    <dgm:pt modelId="{D34A90EA-4FA4-4803-AA28-E0630B79099E}" type="pres">
      <dgm:prSet presAssocID="{4A51E69C-3B48-4687-8B90-3A64D8760D5E}" presName="compNode" presStyleCnt="0"/>
      <dgm:spPr/>
    </dgm:pt>
    <dgm:pt modelId="{8ABED8DD-C1D9-4950-ACE4-2CC80145F751}" type="pres">
      <dgm:prSet presAssocID="{4A51E69C-3B48-4687-8B90-3A64D8760D5E}" presName="noGeometry" presStyleCnt="0"/>
      <dgm:spPr/>
    </dgm:pt>
    <dgm:pt modelId="{5731658A-67E6-454B-8997-F6E812C6AA99}" type="pres">
      <dgm:prSet presAssocID="{4A51E69C-3B48-4687-8B90-3A64D8760D5E}" presName="childTextVisible" presStyleLbl="bgAccFollowNode1" presStyleIdx="1" presStyleCnt="4" custScaleX="148826" custScaleY="146170">
        <dgm:presLayoutVars>
          <dgm:bulletEnabled val="1"/>
        </dgm:presLayoutVars>
      </dgm:prSet>
      <dgm:spPr/>
    </dgm:pt>
    <dgm:pt modelId="{5A6704AA-A5C7-434B-943F-FAA326DB4740}" type="pres">
      <dgm:prSet presAssocID="{4A51E69C-3B48-4687-8B90-3A64D8760D5E}" presName="childTextHidden" presStyleLbl="bgAccFollowNode1" presStyleIdx="1" presStyleCnt="4"/>
      <dgm:spPr/>
    </dgm:pt>
    <dgm:pt modelId="{98151AA1-5718-435C-9F2D-39C8F73E0881}" type="pres">
      <dgm:prSet presAssocID="{4A51E69C-3B48-4687-8B90-3A64D8760D5E}" presName="parentText" presStyleLbl="node1" presStyleIdx="1" presStyleCnt="4" custScaleX="85382" custScaleY="75723" custLinFactNeighborX="-64419" custLinFactNeighborY="701">
        <dgm:presLayoutVars>
          <dgm:chMax val="1"/>
          <dgm:bulletEnabled val="1"/>
        </dgm:presLayoutVars>
      </dgm:prSet>
      <dgm:spPr/>
    </dgm:pt>
    <dgm:pt modelId="{918ECCAF-8414-4D5E-88FC-B229FEAC9D7F}" type="pres">
      <dgm:prSet presAssocID="{4A51E69C-3B48-4687-8B90-3A64D8760D5E}" presName="aSpace" presStyleCnt="0"/>
      <dgm:spPr/>
    </dgm:pt>
    <dgm:pt modelId="{4F5C49B1-E6EB-4573-9B5E-FD87B006E90D}" type="pres">
      <dgm:prSet presAssocID="{FC0DCCBD-8276-43E4-951B-437903C6BB1E}" presName="compNode" presStyleCnt="0"/>
      <dgm:spPr/>
    </dgm:pt>
    <dgm:pt modelId="{2832D409-1F5E-41E1-810C-2C8D7A2DC292}" type="pres">
      <dgm:prSet presAssocID="{FC0DCCBD-8276-43E4-951B-437903C6BB1E}" presName="noGeometry" presStyleCnt="0"/>
      <dgm:spPr/>
    </dgm:pt>
    <dgm:pt modelId="{E716841C-EA04-4103-A1DD-97BD2EFB07D9}" type="pres">
      <dgm:prSet presAssocID="{FC0DCCBD-8276-43E4-951B-437903C6BB1E}" presName="childTextVisible" presStyleLbl="bgAccFollowNode1" presStyleIdx="2" presStyleCnt="4" custScaleX="159656" custScaleY="144987">
        <dgm:presLayoutVars>
          <dgm:bulletEnabled val="1"/>
        </dgm:presLayoutVars>
      </dgm:prSet>
      <dgm:spPr/>
    </dgm:pt>
    <dgm:pt modelId="{A7168AC7-246A-46C4-84F2-6858044EF22F}" type="pres">
      <dgm:prSet presAssocID="{FC0DCCBD-8276-43E4-951B-437903C6BB1E}" presName="childTextHidden" presStyleLbl="bgAccFollowNode1" presStyleIdx="2" presStyleCnt="4"/>
      <dgm:spPr/>
    </dgm:pt>
    <dgm:pt modelId="{F3129540-5408-43FA-9265-38A067F30764}" type="pres">
      <dgm:prSet presAssocID="{FC0DCCBD-8276-43E4-951B-437903C6BB1E}" presName="parentText" presStyleLbl="node1" presStyleIdx="2" presStyleCnt="4" custScaleX="88384" custScaleY="77570" custLinFactNeighborX="-59563" custLinFactNeighborY="1847">
        <dgm:presLayoutVars>
          <dgm:chMax val="1"/>
          <dgm:bulletEnabled val="1"/>
        </dgm:presLayoutVars>
      </dgm:prSet>
      <dgm:spPr/>
    </dgm:pt>
    <dgm:pt modelId="{557A87ED-51ED-4A66-A56B-72567B7FC261}" type="pres">
      <dgm:prSet presAssocID="{FC0DCCBD-8276-43E4-951B-437903C6BB1E}" presName="aSpace" presStyleCnt="0"/>
      <dgm:spPr/>
    </dgm:pt>
    <dgm:pt modelId="{C771ACBF-D816-4911-BC86-E59E46CE8449}" type="pres">
      <dgm:prSet presAssocID="{FFF3232D-3AB4-4DF0-80A2-A6E5D2523837}" presName="compNode" presStyleCnt="0"/>
      <dgm:spPr/>
    </dgm:pt>
    <dgm:pt modelId="{D81D09F0-5E9C-4B58-B503-7EE797A161BF}" type="pres">
      <dgm:prSet presAssocID="{FFF3232D-3AB4-4DF0-80A2-A6E5D2523837}" presName="noGeometry" presStyleCnt="0"/>
      <dgm:spPr/>
    </dgm:pt>
    <dgm:pt modelId="{1BDD6C3F-A6E2-4839-9258-2B275FCC0801}" type="pres">
      <dgm:prSet presAssocID="{FFF3232D-3AB4-4DF0-80A2-A6E5D2523837}" presName="childTextVisible" presStyleLbl="bgAccFollowNode1" presStyleIdx="3" presStyleCnt="4" custScaleX="158566" custScaleY="144256" custLinFactNeighborX="-7513" custLinFactNeighborY="957">
        <dgm:presLayoutVars>
          <dgm:bulletEnabled val="1"/>
        </dgm:presLayoutVars>
      </dgm:prSet>
      <dgm:spPr/>
    </dgm:pt>
    <dgm:pt modelId="{B63C8F40-51C8-48CD-B342-5F7030853A93}" type="pres">
      <dgm:prSet presAssocID="{FFF3232D-3AB4-4DF0-80A2-A6E5D2523837}" presName="childTextHidden" presStyleLbl="bgAccFollowNode1" presStyleIdx="3" presStyleCnt="4"/>
      <dgm:spPr/>
    </dgm:pt>
    <dgm:pt modelId="{3A9BD512-02EE-4A9A-9270-FC253BC57388}" type="pres">
      <dgm:prSet presAssocID="{FFF3232D-3AB4-4DF0-80A2-A6E5D2523837}" presName="parentText" presStyleLbl="node1" presStyleIdx="3" presStyleCnt="4" custScaleX="100001" custScaleY="82310" custLinFactNeighborX="-65027" custLinFactNeighborY="-8819">
        <dgm:presLayoutVars>
          <dgm:chMax val="1"/>
          <dgm:bulletEnabled val="1"/>
        </dgm:presLayoutVars>
      </dgm:prSet>
      <dgm:spPr/>
    </dgm:pt>
  </dgm:ptLst>
  <dgm:cxnLst>
    <dgm:cxn modelId="{D21AAE00-391D-4E6D-817F-9D31FE650666}" type="presOf" srcId="{FC0DCCBD-8276-43E4-951B-437903C6BB1E}" destId="{F3129540-5408-43FA-9265-38A067F30764}" srcOrd="0" destOrd="0" presId="urn:microsoft.com/office/officeart/2005/8/layout/hProcess6"/>
    <dgm:cxn modelId="{0A451E02-D304-4E7F-845E-F33EFC8E1060}" type="presOf" srcId="{E9AC8EC4-E780-4737-B348-0ECBCE87B991}" destId="{A7168AC7-246A-46C4-84F2-6858044EF22F}" srcOrd="1" destOrd="2" presId="urn:microsoft.com/office/officeart/2005/8/layout/hProcess6"/>
    <dgm:cxn modelId="{A6158A02-958E-41A2-8255-0D2CEC084B4B}" srcId="{4A51E69C-3B48-4687-8B90-3A64D8760D5E}" destId="{53238997-BBE2-4239-AA4C-46B0BE0C52CF}" srcOrd="0" destOrd="0" parTransId="{2FDEF7CB-4A37-4166-9453-DE913DC12DD3}" sibTransId="{D9D26750-96CF-4455-8117-BB5C02F0B246}"/>
    <dgm:cxn modelId="{40F93308-CA89-42C3-8E79-69FC7BB19CC2}" srcId="{4A51E69C-3B48-4687-8B90-3A64D8760D5E}" destId="{CA70D57A-E719-40A3-A962-013B2BF55AD4}" srcOrd="2" destOrd="0" parTransId="{5F7F5DC0-914B-4947-8743-AA252A4E2660}" sibTransId="{FAD902A7-F8DF-45C4-89D2-4D51C8BE0BFE}"/>
    <dgm:cxn modelId="{BC071012-2BE0-406A-B7BA-93B2983E33D9}" type="presOf" srcId="{53238997-BBE2-4239-AA4C-46B0BE0C52CF}" destId="{5731658A-67E6-454B-8997-F6E812C6AA99}" srcOrd="0" destOrd="0" presId="urn:microsoft.com/office/officeart/2005/8/layout/hProcess6"/>
    <dgm:cxn modelId="{5459BB13-76D6-45D9-B2C3-4B80DC0EF0F9}" srcId="{97949AEB-F78B-40BD-A207-CAAF828B9FFC}" destId="{FD6D2E12-36F4-4E39-A75E-FE29D7125CFE}" srcOrd="0" destOrd="0" parTransId="{3079F422-2054-4F2C-BBFB-E183A8BC7EDB}" sibTransId="{D2A310A0-4AE7-4D36-A498-B8E9A3362268}"/>
    <dgm:cxn modelId="{CCAFA81B-B40C-4707-A595-03B6D4E7AC9D}" srcId="{FD6D2E12-36F4-4E39-A75E-FE29D7125CFE}" destId="{FB306FF9-7916-4361-A6B3-ED9DE4004A62}" srcOrd="2" destOrd="0" parTransId="{77050E76-C77B-4628-ADBA-DEB7090563A6}" sibTransId="{8568549F-5B26-49EF-BC42-7AAAD497E051}"/>
    <dgm:cxn modelId="{75CEAE1C-C1E0-4266-8FF6-8B1019029A06}" type="presOf" srcId="{21979D78-D40A-4A32-831A-322AEAD343B6}" destId="{5731658A-67E6-454B-8997-F6E812C6AA99}" srcOrd="0" destOrd="3" presId="urn:microsoft.com/office/officeart/2005/8/layout/hProcess6"/>
    <dgm:cxn modelId="{CFC7DB1D-F4DE-4411-AC68-7C4485F5BE42}" type="presOf" srcId="{FD6D2E12-36F4-4E39-A75E-FE29D7125CFE}" destId="{47761398-B8F1-4A4B-BF0F-88DEFA9D1D3F}" srcOrd="0" destOrd="0" presId="urn:microsoft.com/office/officeart/2005/8/layout/hProcess6"/>
    <dgm:cxn modelId="{67B2FC1D-2FC8-4E17-BF1F-84BD37D9951F}" type="presOf" srcId="{68DCC9B1-75B2-4B38-838A-0449C32ED2FC}" destId="{8D1299EF-BD24-4BBC-807D-A948701ED195}" srcOrd="0" destOrd="0" presId="urn:microsoft.com/office/officeart/2005/8/layout/hProcess6"/>
    <dgm:cxn modelId="{A379CF27-DA2D-4E1B-9430-F9E627F24E5D}" type="presOf" srcId="{CED78740-4E2C-4373-9397-708F8F13EDBE}" destId="{A7168AC7-246A-46C4-84F2-6858044EF22F}" srcOrd="1" destOrd="0" presId="urn:microsoft.com/office/officeart/2005/8/layout/hProcess6"/>
    <dgm:cxn modelId="{968DC929-8BA3-40AA-88A2-1B50843E3D5E}" type="presOf" srcId="{CA70D57A-E719-40A3-A962-013B2BF55AD4}" destId="{5A6704AA-A5C7-434B-943F-FAA326DB4740}" srcOrd="1" destOrd="2" presId="urn:microsoft.com/office/officeart/2005/8/layout/hProcess6"/>
    <dgm:cxn modelId="{2958A030-EF35-4B60-BA59-111A016BD5E0}" srcId="{4A51E69C-3B48-4687-8B90-3A64D8760D5E}" destId="{21979D78-D40A-4A32-831A-322AEAD343B6}" srcOrd="3" destOrd="0" parTransId="{BC2161EB-A73E-4212-9C6C-A4303C0BCD0A}" sibTransId="{026138B3-3EB3-445B-ACF0-DF4B79E1D25E}"/>
    <dgm:cxn modelId="{F77EBA38-099A-47D1-B64A-B294A08C6BE1}" type="presOf" srcId="{68058996-CB2E-4F68-BEF3-602BDA0724BE}" destId="{5A6704AA-A5C7-434B-943F-FAA326DB4740}" srcOrd="1" destOrd="1" presId="urn:microsoft.com/office/officeart/2005/8/layout/hProcess6"/>
    <dgm:cxn modelId="{A95F813F-1985-4FE5-8BD0-52A73381F371}" srcId="{97949AEB-F78B-40BD-A207-CAAF828B9FFC}" destId="{FC0DCCBD-8276-43E4-951B-437903C6BB1E}" srcOrd="2" destOrd="0" parTransId="{843E17B0-F75A-4C88-85EB-0F8612D95D16}" sibTransId="{E94BCE16-3377-4D7D-AB25-563499032DFA}"/>
    <dgm:cxn modelId="{194FC542-1A1C-48BE-8BF5-E954D5CA4B91}" type="presOf" srcId="{4A51E69C-3B48-4687-8B90-3A64D8760D5E}" destId="{98151AA1-5718-435C-9F2D-39C8F73E0881}" srcOrd="0" destOrd="0" presId="urn:microsoft.com/office/officeart/2005/8/layout/hProcess6"/>
    <dgm:cxn modelId="{7E8BE246-2C0D-4EAE-BF1D-1221AF4A9D78}" type="presOf" srcId="{FB306FF9-7916-4361-A6B3-ED9DE4004A62}" destId="{8D1299EF-BD24-4BBC-807D-A948701ED195}" srcOrd="0" destOrd="2" presId="urn:microsoft.com/office/officeart/2005/8/layout/hProcess6"/>
    <dgm:cxn modelId="{DD52326A-ED41-49DF-BD30-9D9CBA07783D}" type="presOf" srcId="{CA70D57A-E719-40A3-A962-013B2BF55AD4}" destId="{5731658A-67E6-454B-8997-F6E812C6AA99}" srcOrd="0" destOrd="2" presId="urn:microsoft.com/office/officeart/2005/8/layout/hProcess6"/>
    <dgm:cxn modelId="{2D1D5F4C-F3B8-478A-B361-4B5FB6A308A0}" srcId="{FC0DCCBD-8276-43E4-951B-437903C6BB1E}" destId="{E9AC8EC4-E780-4737-B348-0ECBCE87B991}" srcOrd="2" destOrd="0" parTransId="{9E710839-BE09-46EE-9589-CE44C0C0B8C5}" sibTransId="{CAA39879-6CAE-49E3-BF38-5035FAFD9856}"/>
    <dgm:cxn modelId="{5022B96F-013D-426C-B57D-EA0D2D242644}" srcId="{FD6D2E12-36F4-4E39-A75E-FE29D7125CFE}" destId="{68DCC9B1-75B2-4B38-838A-0449C32ED2FC}" srcOrd="0" destOrd="0" parTransId="{73ED24D3-F249-4A34-8433-B12A523DCEA3}" sibTransId="{C0794B9F-23A0-4B69-AC84-5E81BE2EC9CB}"/>
    <dgm:cxn modelId="{F8A13650-548B-4942-B5E0-4529BCC0C890}" type="presOf" srcId="{0E28B1AB-80DD-401F-862E-06EFC797FAF2}" destId="{A7168AC7-246A-46C4-84F2-6858044EF22F}" srcOrd="1" destOrd="1" presId="urn:microsoft.com/office/officeart/2005/8/layout/hProcess6"/>
    <dgm:cxn modelId="{6702CD50-7EAC-4E57-BA41-20CAED96956B}" srcId="{FC0DCCBD-8276-43E4-951B-437903C6BB1E}" destId="{0E28B1AB-80DD-401F-862E-06EFC797FAF2}" srcOrd="1" destOrd="0" parTransId="{C68C5E33-D025-4DF9-B245-2F3D7CB56099}" sibTransId="{A9BAFC22-D388-4ED6-B12C-FDF6CEDC9326}"/>
    <dgm:cxn modelId="{E9709E57-1236-46DB-81BE-0AD0447914D9}" srcId="{97949AEB-F78B-40BD-A207-CAAF828B9FFC}" destId="{4A51E69C-3B48-4687-8B90-3A64D8760D5E}" srcOrd="1" destOrd="0" parTransId="{E51C44ED-6E37-4D95-A3C7-90DD7BB1CBDC}" sibTransId="{BBCEC326-2CB9-41B5-9E46-F51EAEC4367B}"/>
    <dgm:cxn modelId="{52A64D59-EBB4-4CAA-BA8B-4EC11DE95F66}" srcId="{FC0DCCBD-8276-43E4-951B-437903C6BB1E}" destId="{CED78740-4E2C-4373-9397-708F8F13EDBE}" srcOrd="0" destOrd="0" parTransId="{0B0CE686-89DA-4CF3-8A61-90FE033865A2}" sibTransId="{B242CB40-D515-474C-8E60-ED900B670A1A}"/>
    <dgm:cxn modelId="{7561C88B-4E3A-4C7B-918D-87547FFFBAC8}" srcId="{4A51E69C-3B48-4687-8B90-3A64D8760D5E}" destId="{68058996-CB2E-4F68-BEF3-602BDA0724BE}" srcOrd="1" destOrd="0" parTransId="{D1FC1BD8-989A-468F-87A8-4D7FCD5937C7}" sibTransId="{273E0F13-2500-40B6-BD97-C42979E9C41A}"/>
    <dgm:cxn modelId="{CCA1C595-71BB-458A-86CB-DF5E2A5835D8}" type="presOf" srcId="{FD6B7C75-C7EE-467A-95E2-039329FE9DFF}" destId="{8D1299EF-BD24-4BBC-807D-A948701ED195}" srcOrd="0" destOrd="1" presId="urn:microsoft.com/office/officeart/2005/8/layout/hProcess6"/>
    <dgm:cxn modelId="{5C82DD95-A3D9-4891-A1C5-0F21CAC41C62}" type="presOf" srcId="{FB306FF9-7916-4361-A6B3-ED9DE4004A62}" destId="{D9DE7FB3-DB5C-4056-9930-D419F70D51FD}" srcOrd="1" destOrd="2" presId="urn:microsoft.com/office/officeart/2005/8/layout/hProcess6"/>
    <dgm:cxn modelId="{3735A49A-8836-4756-948F-B971D9CFE462}" type="presOf" srcId="{FFF3232D-3AB4-4DF0-80A2-A6E5D2523837}" destId="{3A9BD512-02EE-4A9A-9270-FC253BC57388}" srcOrd="0" destOrd="0" presId="urn:microsoft.com/office/officeart/2005/8/layout/hProcess6"/>
    <dgm:cxn modelId="{E10F00B3-2329-40D0-9143-7040C5F11CED}" srcId="{FD6D2E12-36F4-4E39-A75E-FE29D7125CFE}" destId="{FD6B7C75-C7EE-467A-95E2-039329FE9DFF}" srcOrd="1" destOrd="0" parTransId="{0BCC49F0-7797-4A6A-BCD3-D2001417F78E}" sibTransId="{C0448782-A4EE-451B-BA94-C10DFE649C9E}"/>
    <dgm:cxn modelId="{24A33FBC-FD08-4432-951B-30A90CA9436F}" type="presOf" srcId="{21979D78-D40A-4A32-831A-322AEAD343B6}" destId="{5A6704AA-A5C7-434B-943F-FAA326DB4740}" srcOrd="1" destOrd="3" presId="urn:microsoft.com/office/officeart/2005/8/layout/hProcess6"/>
    <dgm:cxn modelId="{20CF9AC0-6953-4A28-8518-E9C5B0B7C741}" type="presOf" srcId="{53238997-BBE2-4239-AA4C-46B0BE0C52CF}" destId="{5A6704AA-A5C7-434B-943F-FAA326DB4740}" srcOrd="1" destOrd="0" presId="urn:microsoft.com/office/officeart/2005/8/layout/hProcess6"/>
    <dgm:cxn modelId="{2C973CC9-E89C-4920-9615-2678D2C41B24}" type="presOf" srcId="{CED78740-4E2C-4373-9397-708F8F13EDBE}" destId="{E716841C-EA04-4103-A1DD-97BD2EFB07D9}" srcOrd="0" destOrd="0" presId="urn:microsoft.com/office/officeart/2005/8/layout/hProcess6"/>
    <dgm:cxn modelId="{E41A9CD8-B431-41F4-BA07-55E0AED83347}" type="presOf" srcId="{E9AC8EC4-E780-4737-B348-0ECBCE87B991}" destId="{E716841C-EA04-4103-A1DD-97BD2EFB07D9}" srcOrd="0" destOrd="2" presId="urn:microsoft.com/office/officeart/2005/8/layout/hProcess6"/>
    <dgm:cxn modelId="{3A6F40DE-8C85-4AA5-BF06-FBF32BFF99B0}" srcId="{97949AEB-F78B-40BD-A207-CAAF828B9FFC}" destId="{FFF3232D-3AB4-4DF0-80A2-A6E5D2523837}" srcOrd="3" destOrd="0" parTransId="{99BAF0FC-8CF9-4858-B415-E82521A40BEF}" sibTransId="{1AD73FEB-D8A4-4482-B08A-6A65F76CE318}"/>
    <dgm:cxn modelId="{AE126BE7-508C-4191-B4D4-316D2E15A07A}" type="presOf" srcId="{68058996-CB2E-4F68-BEF3-602BDA0724BE}" destId="{5731658A-67E6-454B-8997-F6E812C6AA99}" srcOrd="0" destOrd="1" presId="urn:microsoft.com/office/officeart/2005/8/layout/hProcess6"/>
    <dgm:cxn modelId="{09DC4CEE-3967-47E2-8102-48040ED102F8}" type="presOf" srcId="{68DCC9B1-75B2-4B38-838A-0449C32ED2FC}" destId="{D9DE7FB3-DB5C-4056-9930-D419F70D51FD}" srcOrd="1" destOrd="0" presId="urn:microsoft.com/office/officeart/2005/8/layout/hProcess6"/>
    <dgm:cxn modelId="{A94D96F4-74ED-4F89-A266-9C20AB93EE6E}" type="presOf" srcId="{0E28B1AB-80DD-401F-862E-06EFC797FAF2}" destId="{E716841C-EA04-4103-A1DD-97BD2EFB07D9}" srcOrd="0" destOrd="1" presId="urn:microsoft.com/office/officeart/2005/8/layout/hProcess6"/>
    <dgm:cxn modelId="{D77FBAFE-AD1E-4E3B-AF11-05166FFED2D1}" type="presOf" srcId="{FD6B7C75-C7EE-467A-95E2-039329FE9DFF}" destId="{D9DE7FB3-DB5C-4056-9930-D419F70D51FD}" srcOrd="1" destOrd="1" presId="urn:microsoft.com/office/officeart/2005/8/layout/hProcess6"/>
    <dgm:cxn modelId="{DD1FC0FE-D655-4940-8AAD-85E121A230A6}" type="presOf" srcId="{97949AEB-F78B-40BD-A207-CAAF828B9FFC}" destId="{742E3797-A50C-4C70-8563-E926A9F31CFE}" srcOrd="0" destOrd="0" presId="urn:microsoft.com/office/officeart/2005/8/layout/hProcess6"/>
    <dgm:cxn modelId="{F4238A7E-DDAA-49D3-898A-3549DD85BB89}" type="presParOf" srcId="{742E3797-A50C-4C70-8563-E926A9F31CFE}" destId="{B1B82A7E-95AA-49D5-9C75-6820DEA1ED84}" srcOrd="0" destOrd="0" presId="urn:microsoft.com/office/officeart/2005/8/layout/hProcess6"/>
    <dgm:cxn modelId="{6AE5AC8A-7DFD-4422-90F4-43C285FCC066}" type="presParOf" srcId="{B1B82A7E-95AA-49D5-9C75-6820DEA1ED84}" destId="{75C965DE-65F2-4282-8D92-39A97C97CACC}" srcOrd="0" destOrd="0" presId="urn:microsoft.com/office/officeart/2005/8/layout/hProcess6"/>
    <dgm:cxn modelId="{2A37BC23-19C6-4829-8CBD-70594B729896}" type="presParOf" srcId="{B1B82A7E-95AA-49D5-9C75-6820DEA1ED84}" destId="{8D1299EF-BD24-4BBC-807D-A948701ED195}" srcOrd="1" destOrd="0" presId="urn:microsoft.com/office/officeart/2005/8/layout/hProcess6"/>
    <dgm:cxn modelId="{E3CC14C9-02AA-45E6-AA7D-E69B61327314}" type="presParOf" srcId="{B1B82A7E-95AA-49D5-9C75-6820DEA1ED84}" destId="{D9DE7FB3-DB5C-4056-9930-D419F70D51FD}" srcOrd="2" destOrd="0" presId="urn:microsoft.com/office/officeart/2005/8/layout/hProcess6"/>
    <dgm:cxn modelId="{F551BFB2-AAF7-4CD4-81C2-A4CBB978961D}" type="presParOf" srcId="{B1B82A7E-95AA-49D5-9C75-6820DEA1ED84}" destId="{47761398-B8F1-4A4B-BF0F-88DEFA9D1D3F}" srcOrd="3" destOrd="0" presId="urn:microsoft.com/office/officeart/2005/8/layout/hProcess6"/>
    <dgm:cxn modelId="{68567B62-C607-4350-9B26-EDBDFBB4514E}" type="presParOf" srcId="{742E3797-A50C-4C70-8563-E926A9F31CFE}" destId="{83F11A3E-E9C3-4192-AF3D-CE8717CA7CA3}" srcOrd="1" destOrd="0" presId="urn:microsoft.com/office/officeart/2005/8/layout/hProcess6"/>
    <dgm:cxn modelId="{AD91A384-CAA1-45AD-903E-4251AE5BB7FA}" type="presParOf" srcId="{742E3797-A50C-4C70-8563-E926A9F31CFE}" destId="{D34A90EA-4FA4-4803-AA28-E0630B79099E}" srcOrd="2" destOrd="0" presId="urn:microsoft.com/office/officeart/2005/8/layout/hProcess6"/>
    <dgm:cxn modelId="{83A4073E-2890-43F3-96AD-18D9FDC7E9B2}" type="presParOf" srcId="{D34A90EA-4FA4-4803-AA28-E0630B79099E}" destId="{8ABED8DD-C1D9-4950-ACE4-2CC80145F751}" srcOrd="0" destOrd="0" presId="urn:microsoft.com/office/officeart/2005/8/layout/hProcess6"/>
    <dgm:cxn modelId="{FBBF9CCD-F15B-4F78-9F61-8B86858DA97D}" type="presParOf" srcId="{D34A90EA-4FA4-4803-AA28-E0630B79099E}" destId="{5731658A-67E6-454B-8997-F6E812C6AA99}" srcOrd="1" destOrd="0" presId="urn:microsoft.com/office/officeart/2005/8/layout/hProcess6"/>
    <dgm:cxn modelId="{FED8DBED-C436-4086-B38A-96624C02BDD8}" type="presParOf" srcId="{D34A90EA-4FA4-4803-AA28-E0630B79099E}" destId="{5A6704AA-A5C7-434B-943F-FAA326DB4740}" srcOrd="2" destOrd="0" presId="urn:microsoft.com/office/officeart/2005/8/layout/hProcess6"/>
    <dgm:cxn modelId="{CA7006C2-89E8-4BDD-A085-22F008E7C711}" type="presParOf" srcId="{D34A90EA-4FA4-4803-AA28-E0630B79099E}" destId="{98151AA1-5718-435C-9F2D-39C8F73E0881}" srcOrd="3" destOrd="0" presId="urn:microsoft.com/office/officeart/2005/8/layout/hProcess6"/>
    <dgm:cxn modelId="{993DC960-1931-45D4-A85F-C122BEBEC77B}" type="presParOf" srcId="{742E3797-A50C-4C70-8563-E926A9F31CFE}" destId="{918ECCAF-8414-4D5E-88FC-B229FEAC9D7F}" srcOrd="3" destOrd="0" presId="urn:microsoft.com/office/officeart/2005/8/layout/hProcess6"/>
    <dgm:cxn modelId="{718F4012-AD5B-4446-B7A7-3A6730F03693}" type="presParOf" srcId="{742E3797-A50C-4C70-8563-E926A9F31CFE}" destId="{4F5C49B1-E6EB-4573-9B5E-FD87B006E90D}" srcOrd="4" destOrd="0" presId="urn:microsoft.com/office/officeart/2005/8/layout/hProcess6"/>
    <dgm:cxn modelId="{01A39013-CCC4-4390-91D9-AB97C9CE7132}" type="presParOf" srcId="{4F5C49B1-E6EB-4573-9B5E-FD87B006E90D}" destId="{2832D409-1F5E-41E1-810C-2C8D7A2DC292}" srcOrd="0" destOrd="0" presId="urn:microsoft.com/office/officeart/2005/8/layout/hProcess6"/>
    <dgm:cxn modelId="{FB7F3F6D-2FD7-43BE-B621-FEA89A75A0F3}" type="presParOf" srcId="{4F5C49B1-E6EB-4573-9B5E-FD87B006E90D}" destId="{E716841C-EA04-4103-A1DD-97BD2EFB07D9}" srcOrd="1" destOrd="0" presId="urn:microsoft.com/office/officeart/2005/8/layout/hProcess6"/>
    <dgm:cxn modelId="{C268E812-49A5-4B86-B37B-67A6D9F0B515}" type="presParOf" srcId="{4F5C49B1-E6EB-4573-9B5E-FD87B006E90D}" destId="{A7168AC7-246A-46C4-84F2-6858044EF22F}" srcOrd="2" destOrd="0" presId="urn:microsoft.com/office/officeart/2005/8/layout/hProcess6"/>
    <dgm:cxn modelId="{7B0BBD5C-9074-4123-B4A6-F3EBA197FA09}" type="presParOf" srcId="{4F5C49B1-E6EB-4573-9B5E-FD87B006E90D}" destId="{F3129540-5408-43FA-9265-38A067F30764}" srcOrd="3" destOrd="0" presId="urn:microsoft.com/office/officeart/2005/8/layout/hProcess6"/>
    <dgm:cxn modelId="{2CF62DCE-86D9-48A8-AAB3-A0609F2768DC}" type="presParOf" srcId="{742E3797-A50C-4C70-8563-E926A9F31CFE}" destId="{557A87ED-51ED-4A66-A56B-72567B7FC261}" srcOrd="5" destOrd="0" presId="urn:microsoft.com/office/officeart/2005/8/layout/hProcess6"/>
    <dgm:cxn modelId="{41408F5B-C7A3-4298-A03B-E0B67DCE7F1F}" type="presParOf" srcId="{742E3797-A50C-4C70-8563-E926A9F31CFE}" destId="{C771ACBF-D816-4911-BC86-E59E46CE8449}" srcOrd="6" destOrd="0" presId="urn:microsoft.com/office/officeart/2005/8/layout/hProcess6"/>
    <dgm:cxn modelId="{66D4CB27-1AF4-4844-AC3D-C6868D4A3DFA}" type="presParOf" srcId="{C771ACBF-D816-4911-BC86-E59E46CE8449}" destId="{D81D09F0-5E9C-4B58-B503-7EE797A161BF}" srcOrd="0" destOrd="0" presId="urn:microsoft.com/office/officeart/2005/8/layout/hProcess6"/>
    <dgm:cxn modelId="{D0680644-0660-443F-8487-D7D328135F3B}" type="presParOf" srcId="{C771ACBF-D816-4911-BC86-E59E46CE8449}" destId="{1BDD6C3F-A6E2-4839-9258-2B275FCC0801}" srcOrd="1" destOrd="0" presId="urn:microsoft.com/office/officeart/2005/8/layout/hProcess6"/>
    <dgm:cxn modelId="{A5DD5E94-1EF2-4C49-8CE0-4C565E9A1703}" type="presParOf" srcId="{C771ACBF-D816-4911-BC86-E59E46CE8449}" destId="{B63C8F40-51C8-48CD-B342-5F7030853A93}" srcOrd="2" destOrd="0" presId="urn:microsoft.com/office/officeart/2005/8/layout/hProcess6"/>
    <dgm:cxn modelId="{700C16FA-7559-4324-B2C7-B54A8D26E2D9}" type="presParOf" srcId="{C771ACBF-D816-4911-BC86-E59E46CE8449}" destId="{3A9BD512-02EE-4A9A-9270-FC253BC57388}" srcOrd="3" destOrd="0" presId="urn:microsoft.com/office/officeart/2005/8/layout/hProcess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57D4D5C-11B2-4974-8EF6-6356F014892B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IN"/>
        </a:p>
      </dgm:t>
    </dgm:pt>
    <dgm:pt modelId="{D9CD5718-393F-4D74-827F-09FC432F47BA}">
      <dgm:prSet phldrT="[Text]"/>
      <dgm:spPr/>
      <dgm:t>
        <a:bodyPr/>
        <a:lstStyle/>
        <a:p>
          <a:pPr>
            <a:buNone/>
          </a:pPr>
          <a:r>
            <a:rPr lang="en-IN" b="1" dirty="0">
              <a:latin typeface="Arial" panose="020B0604020202020204" pitchFamily="34" charset="0"/>
              <a:cs typeface="Arial" panose="020B0604020202020204" pitchFamily="34" charset="0"/>
            </a:rPr>
            <a:t>Improve mental wellbeing</a:t>
          </a:r>
        </a:p>
      </dgm:t>
    </dgm:pt>
    <dgm:pt modelId="{078994E0-6A4B-43A0-B186-7B5BDDC8CC5C}" type="parTrans" cxnId="{D80780A5-C2F3-4D02-A03A-95DFF6249E1A}">
      <dgm:prSet/>
      <dgm:spPr/>
      <dgm:t>
        <a:bodyPr/>
        <a:lstStyle/>
        <a:p>
          <a:endParaRPr lang="en-IN"/>
        </a:p>
      </dgm:t>
    </dgm:pt>
    <dgm:pt modelId="{2BDA5C4A-CD00-4081-806D-A977A7B0304F}" type="sibTrans" cxnId="{D80780A5-C2F3-4D02-A03A-95DFF6249E1A}">
      <dgm:prSet/>
      <dgm:spPr/>
      <dgm:t>
        <a:bodyPr/>
        <a:lstStyle/>
        <a:p>
          <a:endParaRPr lang="en-IN"/>
        </a:p>
      </dgm:t>
    </dgm:pt>
    <dgm:pt modelId="{2C836011-3BF9-4662-AEE8-64A3AAC8F7D7}">
      <dgm:prSet phldrT="[Text]"/>
      <dgm:spPr/>
      <dgm:t>
        <a:bodyPr/>
        <a:lstStyle/>
        <a:p>
          <a:pPr>
            <a:buNone/>
          </a:pPr>
          <a:r>
            <a:rPr lang="en-IN" b="1" dirty="0" err="1">
              <a:latin typeface="Arial" panose="020B0604020202020204" pitchFamily="34" charset="0"/>
              <a:cs typeface="Arial" panose="020B0604020202020204" pitchFamily="34" charset="0"/>
            </a:rPr>
            <a:t>Stregthen</a:t>
          </a:r>
          <a:r>
            <a:rPr lang="en-IN" b="1" dirty="0">
              <a:latin typeface="Arial" panose="020B0604020202020204" pitchFamily="34" charset="0"/>
              <a:cs typeface="Arial" panose="020B0604020202020204" pitchFamily="34" charset="0"/>
            </a:rPr>
            <a:t> social connections</a:t>
          </a:r>
        </a:p>
      </dgm:t>
    </dgm:pt>
    <dgm:pt modelId="{F0B715B5-9C68-42DE-8D9D-D1D35D2EA7EF}" type="parTrans" cxnId="{721453CF-4B43-442B-BBB0-752ED239A582}">
      <dgm:prSet/>
      <dgm:spPr/>
      <dgm:t>
        <a:bodyPr/>
        <a:lstStyle/>
        <a:p>
          <a:endParaRPr lang="en-IN"/>
        </a:p>
      </dgm:t>
    </dgm:pt>
    <dgm:pt modelId="{AB7E08B0-DD5E-4C5C-AD0D-4C427C0705D2}" type="sibTrans" cxnId="{721453CF-4B43-442B-BBB0-752ED239A582}">
      <dgm:prSet/>
      <dgm:spPr/>
      <dgm:t>
        <a:bodyPr/>
        <a:lstStyle/>
        <a:p>
          <a:endParaRPr lang="en-IN"/>
        </a:p>
      </dgm:t>
    </dgm:pt>
    <dgm:pt modelId="{09265836-9605-4E91-8B33-2EF845980A95}">
      <dgm:prSet phldrT="[Text]"/>
      <dgm:spPr/>
      <dgm:t>
        <a:bodyPr/>
        <a:lstStyle/>
        <a:p>
          <a:pPr>
            <a:buNone/>
          </a:pPr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Improve Physical wellbeing</a:t>
          </a:r>
          <a:endParaRPr lang="en-IN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4F907B-B002-4E85-AD8D-8DBD94C9A987}" type="parTrans" cxnId="{9854D494-663A-4F33-A3B0-5564EBF049D6}">
      <dgm:prSet/>
      <dgm:spPr/>
      <dgm:t>
        <a:bodyPr/>
        <a:lstStyle/>
        <a:p>
          <a:endParaRPr lang="en-IN"/>
        </a:p>
      </dgm:t>
    </dgm:pt>
    <dgm:pt modelId="{75B905A3-598C-48A1-9016-216C814E2DB3}" type="sibTrans" cxnId="{9854D494-663A-4F33-A3B0-5564EBF049D6}">
      <dgm:prSet/>
      <dgm:spPr/>
      <dgm:t>
        <a:bodyPr/>
        <a:lstStyle/>
        <a:p>
          <a:endParaRPr lang="en-IN"/>
        </a:p>
      </dgm:t>
    </dgm:pt>
    <dgm:pt modelId="{07B036E8-6847-474C-B349-EA3E4FC54C22}" type="pres">
      <dgm:prSet presAssocID="{B57D4D5C-11B2-4974-8EF6-6356F014892B}" presName="Name0" presStyleCnt="0">
        <dgm:presLayoutVars>
          <dgm:chMax val="7"/>
          <dgm:chPref val="7"/>
          <dgm:dir/>
        </dgm:presLayoutVars>
      </dgm:prSet>
      <dgm:spPr/>
    </dgm:pt>
    <dgm:pt modelId="{DFCCECFA-AE8F-41D3-B0E0-D1FDC0BB681B}" type="pres">
      <dgm:prSet presAssocID="{B57D4D5C-11B2-4974-8EF6-6356F014892B}" presName="Name1" presStyleCnt="0"/>
      <dgm:spPr/>
    </dgm:pt>
    <dgm:pt modelId="{907A915D-5C98-4033-8101-44FF9AF031CD}" type="pres">
      <dgm:prSet presAssocID="{B57D4D5C-11B2-4974-8EF6-6356F014892B}" presName="cycle" presStyleCnt="0"/>
      <dgm:spPr/>
    </dgm:pt>
    <dgm:pt modelId="{546C0B94-D433-4E04-8696-235CE82ACEE7}" type="pres">
      <dgm:prSet presAssocID="{B57D4D5C-11B2-4974-8EF6-6356F014892B}" presName="srcNode" presStyleLbl="node1" presStyleIdx="0" presStyleCnt="3"/>
      <dgm:spPr/>
    </dgm:pt>
    <dgm:pt modelId="{23C5C862-6FB8-461C-8DF8-CD718C0CF24D}" type="pres">
      <dgm:prSet presAssocID="{B57D4D5C-11B2-4974-8EF6-6356F014892B}" presName="conn" presStyleLbl="parChTrans1D2" presStyleIdx="0" presStyleCnt="1"/>
      <dgm:spPr/>
    </dgm:pt>
    <dgm:pt modelId="{8213F801-7484-457C-B277-98819689EBB4}" type="pres">
      <dgm:prSet presAssocID="{B57D4D5C-11B2-4974-8EF6-6356F014892B}" presName="extraNode" presStyleLbl="node1" presStyleIdx="0" presStyleCnt="3"/>
      <dgm:spPr/>
    </dgm:pt>
    <dgm:pt modelId="{FAE81DB5-6DA8-4066-ADFE-63658ED0462A}" type="pres">
      <dgm:prSet presAssocID="{B57D4D5C-11B2-4974-8EF6-6356F014892B}" presName="dstNode" presStyleLbl="node1" presStyleIdx="0" presStyleCnt="3"/>
      <dgm:spPr/>
    </dgm:pt>
    <dgm:pt modelId="{C6795B00-35B9-4832-9C26-B5E3D00B1AF5}" type="pres">
      <dgm:prSet presAssocID="{D9CD5718-393F-4D74-827F-09FC432F47BA}" presName="text_1" presStyleLbl="node1" presStyleIdx="0" presStyleCnt="3" custLinFactNeighborX="-533" custLinFactNeighborY="2693">
        <dgm:presLayoutVars>
          <dgm:bulletEnabled val="1"/>
        </dgm:presLayoutVars>
      </dgm:prSet>
      <dgm:spPr/>
    </dgm:pt>
    <dgm:pt modelId="{84E5735B-28B7-4455-B6D7-544AE631A6B4}" type="pres">
      <dgm:prSet presAssocID="{D9CD5718-393F-4D74-827F-09FC432F47BA}" presName="accent_1" presStyleCnt="0"/>
      <dgm:spPr/>
    </dgm:pt>
    <dgm:pt modelId="{EE9C8C6F-18A9-4C1F-B21C-229AF9708880}" type="pres">
      <dgm:prSet presAssocID="{D9CD5718-393F-4D74-827F-09FC432F47BA}" presName="accentRepeatNode" presStyleLbl="solidFgAcc1" presStyleIdx="0" presStyleCnt="3"/>
      <dgm:spPr/>
    </dgm:pt>
    <dgm:pt modelId="{68CAB9ED-BDEB-406A-9AF4-998C51FF37AB}" type="pres">
      <dgm:prSet presAssocID="{2C836011-3BF9-4662-AEE8-64A3AAC8F7D7}" presName="text_2" presStyleLbl="node1" presStyleIdx="1" presStyleCnt="3">
        <dgm:presLayoutVars>
          <dgm:bulletEnabled val="1"/>
        </dgm:presLayoutVars>
      </dgm:prSet>
      <dgm:spPr/>
    </dgm:pt>
    <dgm:pt modelId="{E77BACC0-E3B4-45C9-B7A2-D20AE09DF22C}" type="pres">
      <dgm:prSet presAssocID="{2C836011-3BF9-4662-AEE8-64A3AAC8F7D7}" presName="accent_2" presStyleCnt="0"/>
      <dgm:spPr/>
    </dgm:pt>
    <dgm:pt modelId="{75821823-C283-4500-AEAB-9FB955D1D159}" type="pres">
      <dgm:prSet presAssocID="{2C836011-3BF9-4662-AEE8-64A3AAC8F7D7}" presName="accentRepeatNode" presStyleLbl="solidFgAcc1" presStyleIdx="1" presStyleCnt="3"/>
      <dgm:spPr/>
    </dgm:pt>
    <dgm:pt modelId="{66708105-DAB1-4B8D-80A5-B73FE7523577}" type="pres">
      <dgm:prSet presAssocID="{09265836-9605-4E91-8B33-2EF845980A95}" presName="text_3" presStyleLbl="node1" presStyleIdx="2" presStyleCnt="3">
        <dgm:presLayoutVars>
          <dgm:bulletEnabled val="1"/>
        </dgm:presLayoutVars>
      </dgm:prSet>
      <dgm:spPr/>
    </dgm:pt>
    <dgm:pt modelId="{07E869DC-FC01-462B-997C-07B4AFDFEA8C}" type="pres">
      <dgm:prSet presAssocID="{09265836-9605-4E91-8B33-2EF845980A95}" presName="accent_3" presStyleCnt="0"/>
      <dgm:spPr/>
    </dgm:pt>
    <dgm:pt modelId="{230C31E7-C93B-4A94-BAB0-4A787AEE8A5F}" type="pres">
      <dgm:prSet presAssocID="{09265836-9605-4E91-8B33-2EF845980A95}" presName="accentRepeatNode" presStyleLbl="solidFgAcc1" presStyleIdx="2" presStyleCnt="3"/>
      <dgm:spPr/>
    </dgm:pt>
  </dgm:ptLst>
  <dgm:cxnLst>
    <dgm:cxn modelId="{91AAD442-62AC-432C-B09D-9D10B932710E}" type="presOf" srcId="{D9CD5718-393F-4D74-827F-09FC432F47BA}" destId="{C6795B00-35B9-4832-9C26-B5E3D00B1AF5}" srcOrd="0" destOrd="0" presId="urn:microsoft.com/office/officeart/2008/layout/VerticalCurvedList"/>
    <dgm:cxn modelId="{FCC4B553-1532-46F0-84AD-6E5679BB1829}" type="presOf" srcId="{2BDA5C4A-CD00-4081-806D-A977A7B0304F}" destId="{23C5C862-6FB8-461C-8DF8-CD718C0CF24D}" srcOrd="0" destOrd="0" presId="urn:microsoft.com/office/officeart/2008/layout/VerticalCurvedList"/>
    <dgm:cxn modelId="{86A88D84-60B9-4F7B-BE4F-71D23D036C89}" type="presOf" srcId="{2C836011-3BF9-4662-AEE8-64A3AAC8F7D7}" destId="{68CAB9ED-BDEB-406A-9AF4-998C51FF37AB}" srcOrd="0" destOrd="0" presId="urn:microsoft.com/office/officeart/2008/layout/VerticalCurvedList"/>
    <dgm:cxn modelId="{9854D494-663A-4F33-A3B0-5564EBF049D6}" srcId="{B57D4D5C-11B2-4974-8EF6-6356F014892B}" destId="{09265836-9605-4E91-8B33-2EF845980A95}" srcOrd="2" destOrd="0" parTransId="{8A4F907B-B002-4E85-AD8D-8DBD94C9A987}" sibTransId="{75B905A3-598C-48A1-9016-216C814E2DB3}"/>
    <dgm:cxn modelId="{D80780A5-C2F3-4D02-A03A-95DFF6249E1A}" srcId="{B57D4D5C-11B2-4974-8EF6-6356F014892B}" destId="{D9CD5718-393F-4D74-827F-09FC432F47BA}" srcOrd="0" destOrd="0" parTransId="{078994E0-6A4B-43A0-B186-7B5BDDC8CC5C}" sibTransId="{2BDA5C4A-CD00-4081-806D-A977A7B0304F}"/>
    <dgm:cxn modelId="{721453CF-4B43-442B-BBB0-752ED239A582}" srcId="{B57D4D5C-11B2-4974-8EF6-6356F014892B}" destId="{2C836011-3BF9-4662-AEE8-64A3AAC8F7D7}" srcOrd="1" destOrd="0" parTransId="{F0B715B5-9C68-42DE-8D9D-D1D35D2EA7EF}" sibTransId="{AB7E08B0-DD5E-4C5C-AD0D-4C427C0705D2}"/>
    <dgm:cxn modelId="{EDA001F1-C9AD-43C6-B540-F1F9D16D7DF9}" type="presOf" srcId="{B57D4D5C-11B2-4974-8EF6-6356F014892B}" destId="{07B036E8-6847-474C-B349-EA3E4FC54C22}" srcOrd="0" destOrd="0" presId="urn:microsoft.com/office/officeart/2008/layout/VerticalCurvedList"/>
    <dgm:cxn modelId="{09C71BF7-BF33-48C2-A4A1-6DC0ACDA1F9B}" type="presOf" srcId="{09265836-9605-4E91-8B33-2EF845980A95}" destId="{66708105-DAB1-4B8D-80A5-B73FE7523577}" srcOrd="0" destOrd="0" presId="urn:microsoft.com/office/officeart/2008/layout/VerticalCurvedList"/>
    <dgm:cxn modelId="{54FF5D64-A617-49FF-8531-AED52778E54C}" type="presParOf" srcId="{07B036E8-6847-474C-B349-EA3E4FC54C22}" destId="{DFCCECFA-AE8F-41D3-B0E0-D1FDC0BB681B}" srcOrd="0" destOrd="0" presId="urn:microsoft.com/office/officeart/2008/layout/VerticalCurvedList"/>
    <dgm:cxn modelId="{74BE82E5-870C-469E-B3F4-808326C2B97C}" type="presParOf" srcId="{DFCCECFA-AE8F-41D3-B0E0-D1FDC0BB681B}" destId="{907A915D-5C98-4033-8101-44FF9AF031CD}" srcOrd="0" destOrd="0" presId="urn:microsoft.com/office/officeart/2008/layout/VerticalCurvedList"/>
    <dgm:cxn modelId="{00037A23-1851-4E78-95E0-CB130133C1FC}" type="presParOf" srcId="{907A915D-5C98-4033-8101-44FF9AF031CD}" destId="{546C0B94-D433-4E04-8696-235CE82ACEE7}" srcOrd="0" destOrd="0" presId="urn:microsoft.com/office/officeart/2008/layout/VerticalCurvedList"/>
    <dgm:cxn modelId="{0BFE6D69-8E06-4435-BFDA-103932B599C8}" type="presParOf" srcId="{907A915D-5C98-4033-8101-44FF9AF031CD}" destId="{23C5C862-6FB8-461C-8DF8-CD718C0CF24D}" srcOrd="1" destOrd="0" presId="urn:microsoft.com/office/officeart/2008/layout/VerticalCurvedList"/>
    <dgm:cxn modelId="{377F172B-F4C5-4098-8E0B-3E2C6923DD1B}" type="presParOf" srcId="{907A915D-5C98-4033-8101-44FF9AF031CD}" destId="{8213F801-7484-457C-B277-98819689EBB4}" srcOrd="2" destOrd="0" presId="urn:microsoft.com/office/officeart/2008/layout/VerticalCurvedList"/>
    <dgm:cxn modelId="{E1E7CA60-FFFC-4F2F-885C-833750D8B068}" type="presParOf" srcId="{907A915D-5C98-4033-8101-44FF9AF031CD}" destId="{FAE81DB5-6DA8-4066-ADFE-63658ED0462A}" srcOrd="3" destOrd="0" presId="urn:microsoft.com/office/officeart/2008/layout/VerticalCurvedList"/>
    <dgm:cxn modelId="{02BB8B4E-E12C-407E-BFF8-58F66A740857}" type="presParOf" srcId="{DFCCECFA-AE8F-41D3-B0E0-D1FDC0BB681B}" destId="{C6795B00-35B9-4832-9C26-B5E3D00B1AF5}" srcOrd="1" destOrd="0" presId="urn:microsoft.com/office/officeart/2008/layout/VerticalCurvedList"/>
    <dgm:cxn modelId="{814355E7-4951-489B-8B28-2A94B6FCB6A2}" type="presParOf" srcId="{DFCCECFA-AE8F-41D3-B0E0-D1FDC0BB681B}" destId="{84E5735B-28B7-4455-B6D7-544AE631A6B4}" srcOrd="2" destOrd="0" presId="urn:microsoft.com/office/officeart/2008/layout/VerticalCurvedList"/>
    <dgm:cxn modelId="{F266542C-147C-483A-B82D-B6BAE51C3CB4}" type="presParOf" srcId="{84E5735B-28B7-4455-B6D7-544AE631A6B4}" destId="{EE9C8C6F-18A9-4C1F-B21C-229AF9708880}" srcOrd="0" destOrd="0" presId="urn:microsoft.com/office/officeart/2008/layout/VerticalCurvedList"/>
    <dgm:cxn modelId="{5BDE6A76-D545-441D-A37A-273162A0DC30}" type="presParOf" srcId="{DFCCECFA-AE8F-41D3-B0E0-D1FDC0BB681B}" destId="{68CAB9ED-BDEB-406A-9AF4-998C51FF37AB}" srcOrd="3" destOrd="0" presId="urn:microsoft.com/office/officeart/2008/layout/VerticalCurvedList"/>
    <dgm:cxn modelId="{431E4672-B2A5-468D-B5AF-BA60A2904142}" type="presParOf" srcId="{DFCCECFA-AE8F-41D3-B0E0-D1FDC0BB681B}" destId="{E77BACC0-E3B4-45C9-B7A2-D20AE09DF22C}" srcOrd="4" destOrd="0" presId="urn:microsoft.com/office/officeart/2008/layout/VerticalCurvedList"/>
    <dgm:cxn modelId="{EF924253-1088-4DB7-B930-98680A8FBF45}" type="presParOf" srcId="{E77BACC0-E3B4-45C9-B7A2-D20AE09DF22C}" destId="{75821823-C283-4500-AEAB-9FB955D1D159}" srcOrd="0" destOrd="0" presId="urn:microsoft.com/office/officeart/2008/layout/VerticalCurvedList"/>
    <dgm:cxn modelId="{ABBB10EE-FA91-44BE-B189-A01738B5D411}" type="presParOf" srcId="{DFCCECFA-AE8F-41D3-B0E0-D1FDC0BB681B}" destId="{66708105-DAB1-4B8D-80A5-B73FE7523577}" srcOrd="5" destOrd="0" presId="urn:microsoft.com/office/officeart/2008/layout/VerticalCurvedList"/>
    <dgm:cxn modelId="{854D4AFA-1B61-440F-99F9-FB534CDFDD55}" type="presParOf" srcId="{DFCCECFA-AE8F-41D3-B0E0-D1FDC0BB681B}" destId="{07E869DC-FC01-462B-997C-07B4AFDFEA8C}" srcOrd="6" destOrd="0" presId="urn:microsoft.com/office/officeart/2008/layout/VerticalCurvedList"/>
    <dgm:cxn modelId="{EEC99650-CEFA-41AB-8D34-A9BEAA52D477}" type="presParOf" srcId="{07E869DC-FC01-462B-997C-07B4AFDFEA8C}" destId="{230C31E7-C93B-4A94-BAB0-4A787AEE8A5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644C74B-A380-4A7A-965C-73E4EE8370E2}" type="doc">
      <dgm:prSet loTypeId="urn:microsoft.com/office/officeart/2005/8/layout/hProcess11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F959F03-EB9B-49EA-A7E9-89CCAE59D77C}">
      <dgm:prSet phldrT="[Text]" custT="1"/>
      <dgm:spPr/>
      <dgm:t>
        <a:bodyPr/>
        <a:lstStyle/>
        <a:p>
          <a:pPr rtl="0"/>
          <a:r>
            <a:rPr lang="en-IN" sz="1800" b="1" i="0" u="none" dirty="0">
              <a:solidFill>
                <a:srgbClr val="00B0F0"/>
              </a:solidFill>
              <a:effectLst/>
              <a:latin typeface="+mj-lt"/>
              <a:cs typeface="Arial" panose="020B0604020202020204" pitchFamily="34" charset="0"/>
            </a:rPr>
            <a:t>Week 1</a:t>
          </a:r>
        </a:p>
        <a:p>
          <a:pPr rtl="0"/>
          <a:r>
            <a:rPr lang="en-IN" sz="1800" b="1" i="0" u="none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Awareness &amp; Baseline Assessment</a:t>
          </a:r>
          <a:endParaRPr lang="en-US" sz="1800" b="1" dirty="0">
            <a:solidFill>
              <a:srgbClr val="00B0F0"/>
            </a:solidFill>
            <a:latin typeface="+mj-lt"/>
            <a:cs typeface="Arial" panose="020B0604020202020204" pitchFamily="34" charset="0"/>
          </a:endParaRPr>
        </a:p>
      </dgm:t>
    </dgm:pt>
    <dgm:pt modelId="{9F0C10C1-862B-46E0-A0C0-A89E84B99B11}" type="parTrans" cxnId="{842E673B-D6B0-4555-A2EE-B410E4D2CD8B}">
      <dgm:prSet/>
      <dgm:spPr/>
      <dgm:t>
        <a:bodyPr/>
        <a:lstStyle/>
        <a:p>
          <a:endParaRPr lang="en-US"/>
        </a:p>
      </dgm:t>
    </dgm:pt>
    <dgm:pt modelId="{0ACFA0F7-1F69-4D22-8519-9F67E78F4D0D}" type="sibTrans" cxnId="{842E673B-D6B0-4555-A2EE-B410E4D2CD8B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40EAD1-AA42-4325-8409-0636E1BD2713}">
      <dgm:prSet phldrT="[Text]" custT="1"/>
      <dgm:spPr/>
      <dgm:t>
        <a:bodyPr/>
        <a:lstStyle/>
        <a:p>
          <a:pPr rtl="0"/>
          <a:r>
            <a:rPr lang="en-IN" sz="1800" b="1" i="0" u="none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Week 2</a:t>
          </a:r>
        </a:p>
        <a:p>
          <a:pPr rtl="0"/>
          <a:r>
            <a:rPr lang="en-IN" sz="1800" b="1" i="0" u="none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Understanding Digital Impact</a:t>
          </a:r>
          <a:endParaRPr lang="en-US" sz="1800" b="1" dirty="0">
            <a:solidFill>
              <a:srgbClr val="00B0F0"/>
            </a:solidFill>
            <a:latin typeface="+mj-lt"/>
            <a:cs typeface="Arial" panose="020B0604020202020204" pitchFamily="34" charset="0"/>
          </a:endParaRPr>
        </a:p>
      </dgm:t>
    </dgm:pt>
    <dgm:pt modelId="{6B63B41A-E848-4FC1-91A1-B21BDCCA1D6C}" type="parTrans" cxnId="{C7918761-A594-4FAE-A05E-CC6AD74D6A95}">
      <dgm:prSet/>
      <dgm:spPr/>
      <dgm:t>
        <a:bodyPr/>
        <a:lstStyle/>
        <a:p>
          <a:endParaRPr lang="en-US"/>
        </a:p>
      </dgm:t>
    </dgm:pt>
    <dgm:pt modelId="{7E29B2B3-A504-42E6-B974-DB8873CB5BA7}" type="sibTrans" cxnId="{C7918761-A594-4FAE-A05E-CC6AD74D6A95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B93031-F433-46E9-AD9A-41826068B6F5}">
      <dgm:prSet phldrT="[Text]" custT="1"/>
      <dgm:spPr/>
      <dgm:t>
        <a:bodyPr/>
        <a:lstStyle/>
        <a:p>
          <a:pPr rtl="0"/>
          <a:r>
            <a:rPr lang="en-IN" sz="1800" b="1" i="0" u="none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Week 3</a:t>
          </a:r>
        </a:p>
        <a:p>
          <a:pPr rtl="0"/>
          <a:r>
            <a:rPr lang="en-IN" sz="1800" b="1" i="0" u="none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Digital Detox Skills</a:t>
          </a:r>
          <a:endParaRPr lang="en-US" sz="1800" b="1" dirty="0">
            <a:solidFill>
              <a:srgbClr val="00B0F0"/>
            </a:solidFill>
            <a:latin typeface="+mj-lt"/>
            <a:cs typeface="Arial" panose="020B0604020202020204" pitchFamily="34" charset="0"/>
          </a:endParaRPr>
        </a:p>
      </dgm:t>
    </dgm:pt>
    <dgm:pt modelId="{03C27877-5D62-434E-8B5F-64DC429DFE87}" type="parTrans" cxnId="{41093E09-52BF-419A-8B6A-5B92BEFB37CA}">
      <dgm:prSet/>
      <dgm:spPr/>
      <dgm:t>
        <a:bodyPr/>
        <a:lstStyle/>
        <a:p>
          <a:endParaRPr lang="en-US"/>
        </a:p>
      </dgm:t>
    </dgm:pt>
    <dgm:pt modelId="{B50AC333-5487-4A34-B4C6-EF1F537D8A1F}" type="sibTrans" cxnId="{41093E09-52BF-419A-8B6A-5B92BEFB37CA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A708DE-33C2-4342-B501-E4C5E103CB16}">
      <dgm:prSet phldrT="[Text]" custT="1"/>
      <dgm:spPr/>
      <dgm:t>
        <a:bodyPr/>
        <a:lstStyle/>
        <a:p>
          <a:pPr rtl="0"/>
          <a:r>
            <a:rPr lang="en-IN" sz="1800" b="1" i="0" u="none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Week 4</a:t>
          </a:r>
        </a:p>
        <a:p>
          <a:pPr rtl="0"/>
          <a:r>
            <a:rPr lang="en-US" sz="1800" b="1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Mental wellbeing &amp; sleep</a:t>
          </a:r>
        </a:p>
      </dgm:t>
    </dgm:pt>
    <dgm:pt modelId="{BA6F9359-84BA-46FF-BF8E-0C1FDE740913}" type="parTrans" cxnId="{EDDCA68D-7A29-487A-923F-DE31414BDC10}">
      <dgm:prSet/>
      <dgm:spPr/>
      <dgm:t>
        <a:bodyPr/>
        <a:lstStyle/>
        <a:p>
          <a:endParaRPr lang="en-US"/>
        </a:p>
      </dgm:t>
    </dgm:pt>
    <dgm:pt modelId="{858740F4-A261-4BFD-8969-B7787491304F}" type="sibTrans" cxnId="{EDDCA68D-7A29-487A-923F-DE31414BDC10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5C01C9-E7E1-427F-9524-96D9A9949A44}">
      <dgm:prSet phldrT="[Text]" custT="1"/>
      <dgm:spPr/>
      <dgm:t>
        <a:bodyPr/>
        <a:lstStyle/>
        <a:p>
          <a:pPr rtl="0"/>
          <a:r>
            <a:rPr lang="en-IN" sz="1800" b="1" i="0" u="none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Week 5</a:t>
          </a:r>
        </a:p>
        <a:p>
          <a:pPr rtl="0"/>
          <a:r>
            <a:rPr lang="en-US" sz="1800" b="1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Social connection week</a:t>
          </a:r>
        </a:p>
      </dgm:t>
    </dgm:pt>
    <dgm:pt modelId="{4580331F-D357-4CA2-9A57-826745FF0F26}" type="parTrans" cxnId="{F61DBE96-72A4-4C24-83D6-0BEF1C95DCB6}">
      <dgm:prSet/>
      <dgm:spPr/>
      <dgm:t>
        <a:bodyPr/>
        <a:lstStyle/>
        <a:p>
          <a:endParaRPr lang="en-US"/>
        </a:p>
      </dgm:t>
    </dgm:pt>
    <dgm:pt modelId="{73B25690-74D2-4FCC-8EFF-07B39F89CC0C}" type="sibTrans" cxnId="{F61DBE96-72A4-4C24-83D6-0BEF1C95DCB6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6574B3-0023-47CF-A27D-BA0FC5E6A6DC}">
      <dgm:prSet phldrT="[Text]" custT="1"/>
      <dgm:spPr/>
      <dgm:t>
        <a:bodyPr/>
        <a:lstStyle/>
        <a:p>
          <a:pPr rtl="0"/>
          <a:r>
            <a:rPr lang="en-IN" sz="1800" b="1" i="0" u="none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Week 6</a:t>
          </a:r>
        </a:p>
        <a:p>
          <a:pPr rtl="0"/>
          <a:r>
            <a:rPr lang="en-IN" sz="1800" b="1" i="0" u="none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Physical activity challenge</a:t>
          </a:r>
          <a:endParaRPr lang="en-US" sz="1800" b="1" dirty="0">
            <a:solidFill>
              <a:srgbClr val="00B0F0"/>
            </a:solidFill>
            <a:latin typeface="+mj-lt"/>
            <a:cs typeface="Arial" panose="020B0604020202020204" pitchFamily="34" charset="0"/>
          </a:endParaRPr>
        </a:p>
      </dgm:t>
    </dgm:pt>
    <dgm:pt modelId="{B25B6285-870A-4488-8536-97782C69CEB1}" type="parTrans" cxnId="{CFAECC14-2D61-45CF-97A2-CF0B40A06750}">
      <dgm:prSet/>
      <dgm:spPr/>
      <dgm:t>
        <a:bodyPr/>
        <a:lstStyle/>
        <a:p>
          <a:endParaRPr lang="en-US"/>
        </a:p>
      </dgm:t>
    </dgm:pt>
    <dgm:pt modelId="{DCF67BDB-0CFE-46FD-8953-0FEB4B4D3429}" type="sibTrans" cxnId="{CFAECC14-2D61-45CF-97A2-CF0B40A06750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52C5C8-7ED5-4617-97D3-B36159707E7C}">
      <dgm:prSet phldrT="[Text]" custT="1"/>
      <dgm:spPr/>
      <dgm:t>
        <a:bodyPr/>
        <a:lstStyle/>
        <a:p>
          <a:pPr rtl="0"/>
          <a:r>
            <a:rPr lang="en-IN" sz="1800" b="1" i="0" u="none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Week 7</a:t>
          </a:r>
        </a:p>
        <a:p>
          <a:pPr rtl="0"/>
          <a:r>
            <a:rPr lang="en-IN" sz="1800" b="1" i="0" u="none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Building healthy </a:t>
          </a:r>
          <a:r>
            <a:rPr lang="en-IN" sz="1800" b="1" i="0" u="none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Digital habits</a:t>
          </a:r>
          <a:endParaRPr lang="en-US" sz="1800" b="1" dirty="0">
            <a:solidFill>
              <a:srgbClr val="00B0F0"/>
            </a:solidFill>
            <a:latin typeface="+mj-lt"/>
            <a:cs typeface="Arial" panose="020B0604020202020204" pitchFamily="34" charset="0"/>
          </a:endParaRPr>
        </a:p>
      </dgm:t>
    </dgm:pt>
    <dgm:pt modelId="{4658C1F9-B0CC-49C1-AF27-C68FCDCDF1F3}" type="parTrans" cxnId="{992E75E4-510B-4991-B877-B91C65EE02FF}">
      <dgm:prSet/>
      <dgm:spPr/>
      <dgm:t>
        <a:bodyPr/>
        <a:lstStyle/>
        <a:p>
          <a:endParaRPr lang="en-US"/>
        </a:p>
      </dgm:t>
    </dgm:pt>
    <dgm:pt modelId="{8DD48797-E726-4254-84DE-B3BD3182249D}" type="sibTrans" cxnId="{992E75E4-510B-4991-B877-B91C65EE02FF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6D84A5-D21B-4196-8250-F350843D832B}">
      <dgm:prSet phldrT="[Text]" custT="1"/>
      <dgm:spPr/>
      <dgm:t>
        <a:bodyPr/>
        <a:lstStyle/>
        <a:p>
          <a:pPr rtl="0"/>
          <a:r>
            <a:rPr lang="en-IN" sz="1800" b="1" i="0" u="none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Week 8</a:t>
          </a:r>
        </a:p>
        <a:p>
          <a:pPr rtl="0"/>
          <a:r>
            <a:rPr lang="en-IN" sz="1800" b="1" i="0" u="none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Evaluation &amp; Reflection</a:t>
          </a:r>
          <a:endParaRPr lang="en-US" sz="1800" b="1" dirty="0">
            <a:solidFill>
              <a:srgbClr val="00B0F0"/>
            </a:solidFill>
            <a:latin typeface="+mj-lt"/>
            <a:cs typeface="Arial" panose="020B0604020202020204" pitchFamily="34" charset="0"/>
          </a:endParaRPr>
        </a:p>
      </dgm:t>
    </dgm:pt>
    <dgm:pt modelId="{D4CE2DD7-29A3-4440-9217-404F00D606B8}" type="parTrans" cxnId="{E82D71BC-10B9-407F-8E90-3F31F6497507}">
      <dgm:prSet/>
      <dgm:spPr/>
      <dgm:t>
        <a:bodyPr/>
        <a:lstStyle/>
        <a:p>
          <a:endParaRPr lang="en-US"/>
        </a:p>
      </dgm:t>
    </dgm:pt>
    <dgm:pt modelId="{341D2F2D-16BE-45E8-95BE-5532359A7B1C}" type="sibTrans" cxnId="{E82D71BC-10B9-407F-8E90-3F31F6497507}">
      <dgm:prSet/>
      <dgm:spPr/>
      <dgm:t>
        <a:bodyPr/>
        <a:lstStyle/>
        <a:p>
          <a:endParaRPr lang="en-US"/>
        </a:p>
      </dgm:t>
    </dgm:pt>
    <dgm:pt modelId="{0725C39B-EAF2-476B-A316-19C28013FD57}" type="pres">
      <dgm:prSet presAssocID="{8644C74B-A380-4A7A-965C-73E4EE8370E2}" presName="Name0" presStyleCnt="0">
        <dgm:presLayoutVars>
          <dgm:dir/>
          <dgm:resizeHandles val="exact"/>
        </dgm:presLayoutVars>
      </dgm:prSet>
      <dgm:spPr/>
    </dgm:pt>
    <dgm:pt modelId="{3A35A224-01E9-4E4B-8750-D2B343F4E0A6}" type="pres">
      <dgm:prSet presAssocID="{8644C74B-A380-4A7A-965C-73E4EE8370E2}" presName="arrow" presStyleLbl="bgShp" presStyleIdx="0" presStyleCnt="1"/>
      <dgm:spPr/>
    </dgm:pt>
    <dgm:pt modelId="{A2A86149-D1F3-4483-B694-FCD0E13764CD}" type="pres">
      <dgm:prSet presAssocID="{8644C74B-A380-4A7A-965C-73E4EE8370E2}" presName="points" presStyleCnt="0"/>
      <dgm:spPr/>
    </dgm:pt>
    <dgm:pt modelId="{1737E990-52AC-4F5F-9286-B4222D0B2BEB}" type="pres">
      <dgm:prSet presAssocID="{9F959F03-EB9B-49EA-A7E9-89CCAE59D77C}" presName="compositeA" presStyleCnt="0"/>
      <dgm:spPr/>
    </dgm:pt>
    <dgm:pt modelId="{280D806A-BB45-4889-9AD3-9D2408F50CEF}" type="pres">
      <dgm:prSet presAssocID="{9F959F03-EB9B-49EA-A7E9-89CCAE59D77C}" presName="textA" presStyleLbl="revTx" presStyleIdx="0" presStyleCnt="8" custScaleX="237398">
        <dgm:presLayoutVars>
          <dgm:bulletEnabled val="1"/>
        </dgm:presLayoutVars>
      </dgm:prSet>
      <dgm:spPr/>
    </dgm:pt>
    <dgm:pt modelId="{E0BA8BA7-BE36-4A74-810E-A21ED19F6AB3}" type="pres">
      <dgm:prSet presAssocID="{9F959F03-EB9B-49EA-A7E9-89CCAE59D77C}" presName="circleA" presStyleLbl="node1" presStyleIdx="0" presStyleCnt="8"/>
      <dgm:spPr/>
    </dgm:pt>
    <dgm:pt modelId="{EA43403B-DD4E-42DD-AAB9-F74679A3A0CF}" type="pres">
      <dgm:prSet presAssocID="{9F959F03-EB9B-49EA-A7E9-89CCAE59D77C}" presName="spaceA" presStyleCnt="0"/>
      <dgm:spPr/>
    </dgm:pt>
    <dgm:pt modelId="{09766CDE-04FD-4FD9-8E63-3EFAF7E4A87F}" type="pres">
      <dgm:prSet presAssocID="{0ACFA0F7-1F69-4D22-8519-9F67E78F4D0D}" presName="space" presStyleCnt="0"/>
      <dgm:spPr/>
    </dgm:pt>
    <dgm:pt modelId="{63E969C9-2BC5-4277-849F-FF8A60446D10}" type="pres">
      <dgm:prSet presAssocID="{4940EAD1-AA42-4325-8409-0636E1BD2713}" presName="compositeB" presStyleCnt="0"/>
      <dgm:spPr/>
    </dgm:pt>
    <dgm:pt modelId="{9E771AC2-7006-439F-924A-C241A7EA4DE5}" type="pres">
      <dgm:prSet presAssocID="{4940EAD1-AA42-4325-8409-0636E1BD2713}" presName="textB" presStyleLbl="revTx" presStyleIdx="1" presStyleCnt="8" custScaleX="262025">
        <dgm:presLayoutVars>
          <dgm:bulletEnabled val="1"/>
        </dgm:presLayoutVars>
      </dgm:prSet>
      <dgm:spPr/>
    </dgm:pt>
    <dgm:pt modelId="{417268E2-2705-4DF1-89C4-E0355991BC70}" type="pres">
      <dgm:prSet presAssocID="{4940EAD1-AA42-4325-8409-0636E1BD2713}" presName="circleB" presStyleLbl="node1" presStyleIdx="1" presStyleCnt="8"/>
      <dgm:spPr/>
    </dgm:pt>
    <dgm:pt modelId="{E4B9C8F7-070B-4F0F-B71F-6FDE649AE4A2}" type="pres">
      <dgm:prSet presAssocID="{4940EAD1-AA42-4325-8409-0636E1BD2713}" presName="spaceB" presStyleCnt="0"/>
      <dgm:spPr/>
    </dgm:pt>
    <dgm:pt modelId="{841AA74B-BE26-4AE6-9B88-152641BF5225}" type="pres">
      <dgm:prSet presAssocID="{7E29B2B3-A504-42E6-B974-DB8873CB5BA7}" presName="space" presStyleCnt="0"/>
      <dgm:spPr/>
    </dgm:pt>
    <dgm:pt modelId="{0015C463-BD3F-4030-BAF9-B8F3F47C9556}" type="pres">
      <dgm:prSet presAssocID="{47B93031-F433-46E9-AD9A-41826068B6F5}" presName="compositeA" presStyleCnt="0"/>
      <dgm:spPr/>
    </dgm:pt>
    <dgm:pt modelId="{1A68C0DC-6D5E-4188-B337-1D74E8A5DA91}" type="pres">
      <dgm:prSet presAssocID="{47B93031-F433-46E9-AD9A-41826068B6F5}" presName="textA" presStyleLbl="revTx" presStyleIdx="2" presStyleCnt="8" custScaleX="201711">
        <dgm:presLayoutVars>
          <dgm:bulletEnabled val="1"/>
        </dgm:presLayoutVars>
      </dgm:prSet>
      <dgm:spPr/>
    </dgm:pt>
    <dgm:pt modelId="{670705EF-006F-40B2-8E8E-C2D3FE923561}" type="pres">
      <dgm:prSet presAssocID="{47B93031-F433-46E9-AD9A-41826068B6F5}" presName="circleA" presStyleLbl="node1" presStyleIdx="2" presStyleCnt="8"/>
      <dgm:spPr/>
    </dgm:pt>
    <dgm:pt modelId="{C530167D-D5C7-4D82-A401-C7D17DE45F5C}" type="pres">
      <dgm:prSet presAssocID="{47B93031-F433-46E9-AD9A-41826068B6F5}" presName="spaceA" presStyleCnt="0"/>
      <dgm:spPr/>
    </dgm:pt>
    <dgm:pt modelId="{0075EB6A-8E7A-4B6D-AA28-233D25F914C3}" type="pres">
      <dgm:prSet presAssocID="{B50AC333-5487-4A34-B4C6-EF1F537D8A1F}" presName="space" presStyleCnt="0"/>
      <dgm:spPr/>
    </dgm:pt>
    <dgm:pt modelId="{4C3A5296-B1EB-4322-9D44-429285EB6973}" type="pres">
      <dgm:prSet presAssocID="{38A708DE-33C2-4342-B501-E4C5E103CB16}" presName="compositeB" presStyleCnt="0"/>
      <dgm:spPr/>
    </dgm:pt>
    <dgm:pt modelId="{00E3A9B9-6346-40A6-BBE5-D9211D8C89A8}" type="pres">
      <dgm:prSet presAssocID="{38A708DE-33C2-4342-B501-E4C5E103CB16}" presName="textB" presStyleLbl="revTx" presStyleIdx="3" presStyleCnt="8" custScaleX="189975">
        <dgm:presLayoutVars>
          <dgm:bulletEnabled val="1"/>
        </dgm:presLayoutVars>
      </dgm:prSet>
      <dgm:spPr/>
    </dgm:pt>
    <dgm:pt modelId="{7BABB8EE-F41C-4F3C-99B9-6E9DA27B6347}" type="pres">
      <dgm:prSet presAssocID="{38A708DE-33C2-4342-B501-E4C5E103CB16}" presName="circleB" presStyleLbl="node1" presStyleIdx="3" presStyleCnt="8"/>
      <dgm:spPr/>
    </dgm:pt>
    <dgm:pt modelId="{8F702554-4557-412D-BF3F-E42F2FD04943}" type="pres">
      <dgm:prSet presAssocID="{38A708DE-33C2-4342-B501-E4C5E103CB16}" presName="spaceB" presStyleCnt="0"/>
      <dgm:spPr/>
    </dgm:pt>
    <dgm:pt modelId="{67685A7C-1062-44D0-89E6-B22FBA349CC9}" type="pres">
      <dgm:prSet presAssocID="{858740F4-A261-4BFD-8969-B7787491304F}" presName="space" presStyleCnt="0"/>
      <dgm:spPr/>
    </dgm:pt>
    <dgm:pt modelId="{4D3FE502-5965-49A3-9B53-9CAD223620CF}" type="pres">
      <dgm:prSet presAssocID="{225C01C9-E7E1-427F-9524-96D9A9949A44}" presName="compositeA" presStyleCnt="0"/>
      <dgm:spPr/>
    </dgm:pt>
    <dgm:pt modelId="{E89AC583-4658-4BC0-B3DD-DDB5FAA83F02}" type="pres">
      <dgm:prSet presAssocID="{225C01C9-E7E1-427F-9524-96D9A9949A44}" presName="textA" presStyleLbl="revTx" presStyleIdx="4" presStyleCnt="8" custScaleX="250494">
        <dgm:presLayoutVars>
          <dgm:bulletEnabled val="1"/>
        </dgm:presLayoutVars>
      </dgm:prSet>
      <dgm:spPr/>
    </dgm:pt>
    <dgm:pt modelId="{060BAFA4-4052-44AC-9C33-6325813BE4F8}" type="pres">
      <dgm:prSet presAssocID="{225C01C9-E7E1-427F-9524-96D9A9949A44}" presName="circleA" presStyleLbl="node1" presStyleIdx="4" presStyleCnt="8"/>
      <dgm:spPr/>
    </dgm:pt>
    <dgm:pt modelId="{E0877E8A-7C79-482F-A87C-7E62C572BE6A}" type="pres">
      <dgm:prSet presAssocID="{225C01C9-E7E1-427F-9524-96D9A9949A44}" presName="spaceA" presStyleCnt="0"/>
      <dgm:spPr/>
    </dgm:pt>
    <dgm:pt modelId="{FD2A59F9-8AE5-4C63-B337-EDF6DAE11ABF}" type="pres">
      <dgm:prSet presAssocID="{73B25690-74D2-4FCC-8EFF-07B39F89CC0C}" presName="space" presStyleCnt="0"/>
      <dgm:spPr/>
    </dgm:pt>
    <dgm:pt modelId="{9F8C931D-C3E0-491B-9B08-F08D1A5F0691}" type="pres">
      <dgm:prSet presAssocID="{EE6574B3-0023-47CF-A27D-BA0FC5E6A6DC}" presName="compositeB" presStyleCnt="0"/>
      <dgm:spPr/>
    </dgm:pt>
    <dgm:pt modelId="{CA105787-3ECC-40AA-895F-EC4632873663}" type="pres">
      <dgm:prSet presAssocID="{EE6574B3-0023-47CF-A27D-BA0FC5E6A6DC}" presName="textB" presStyleLbl="revTx" presStyleIdx="5" presStyleCnt="8" custScaleX="235893">
        <dgm:presLayoutVars>
          <dgm:bulletEnabled val="1"/>
        </dgm:presLayoutVars>
      </dgm:prSet>
      <dgm:spPr/>
    </dgm:pt>
    <dgm:pt modelId="{A60A8C2A-855C-4005-B753-95E7249DB594}" type="pres">
      <dgm:prSet presAssocID="{EE6574B3-0023-47CF-A27D-BA0FC5E6A6DC}" presName="circleB" presStyleLbl="node1" presStyleIdx="5" presStyleCnt="8"/>
      <dgm:spPr/>
    </dgm:pt>
    <dgm:pt modelId="{41E4E0A7-313D-4335-B32F-5F13A4E7C936}" type="pres">
      <dgm:prSet presAssocID="{EE6574B3-0023-47CF-A27D-BA0FC5E6A6DC}" presName="spaceB" presStyleCnt="0"/>
      <dgm:spPr/>
    </dgm:pt>
    <dgm:pt modelId="{85A4FD7F-B890-46B9-BA25-A78E34AD141B}" type="pres">
      <dgm:prSet presAssocID="{DCF67BDB-0CFE-46FD-8953-0FEB4B4D3429}" presName="space" presStyleCnt="0"/>
      <dgm:spPr/>
    </dgm:pt>
    <dgm:pt modelId="{D4076738-0E31-49ED-9AEB-D70C66E95C12}" type="pres">
      <dgm:prSet presAssocID="{6252C5C8-7ED5-4617-97D3-B36159707E7C}" presName="compositeA" presStyleCnt="0"/>
      <dgm:spPr/>
    </dgm:pt>
    <dgm:pt modelId="{5BE630EF-D31C-4366-B0C6-547EA387655D}" type="pres">
      <dgm:prSet presAssocID="{6252C5C8-7ED5-4617-97D3-B36159707E7C}" presName="textA" presStyleLbl="revTx" presStyleIdx="6" presStyleCnt="8" custScaleX="213709">
        <dgm:presLayoutVars>
          <dgm:bulletEnabled val="1"/>
        </dgm:presLayoutVars>
      </dgm:prSet>
      <dgm:spPr/>
    </dgm:pt>
    <dgm:pt modelId="{B6503517-6198-4A41-A8A9-802DB085B694}" type="pres">
      <dgm:prSet presAssocID="{6252C5C8-7ED5-4617-97D3-B36159707E7C}" presName="circleA" presStyleLbl="node1" presStyleIdx="6" presStyleCnt="8"/>
      <dgm:spPr/>
    </dgm:pt>
    <dgm:pt modelId="{2410AD9B-8378-49A9-9C44-5D8514C2A9B1}" type="pres">
      <dgm:prSet presAssocID="{6252C5C8-7ED5-4617-97D3-B36159707E7C}" presName="spaceA" presStyleCnt="0"/>
      <dgm:spPr/>
    </dgm:pt>
    <dgm:pt modelId="{DC44F03F-C690-4C2C-A886-AEAB58B52D23}" type="pres">
      <dgm:prSet presAssocID="{8DD48797-E726-4254-84DE-B3BD3182249D}" presName="space" presStyleCnt="0"/>
      <dgm:spPr/>
    </dgm:pt>
    <dgm:pt modelId="{2BBA1073-4AE2-4132-A9C0-123704E735BD}" type="pres">
      <dgm:prSet presAssocID="{7C6D84A5-D21B-4196-8250-F350843D832B}" presName="compositeB" presStyleCnt="0"/>
      <dgm:spPr/>
    </dgm:pt>
    <dgm:pt modelId="{560F93B8-AA60-4AA2-A8AD-83ECEAB5E435}" type="pres">
      <dgm:prSet presAssocID="{7C6D84A5-D21B-4196-8250-F350843D832B}" presName="textB" presStyleLbl="revTx" presStyleIdx="7" presStyleCnt="8" custScaleX="262058">
        <dgm:presLayoutVars>
          <dgm:bulletEnabled val="1"/>
        </dgm:presLayoutVars>
      </dgm:prSet>
      <dgm:spPr/>
    </dgm:pt>
    <dgm:pt modelId="{EEDAB9D7-D57D-402E-B623-337A195B384A}" type="pres">
      <dgm:prSet presAssocID="{7C6D84A5-D21B-4196-8250-F350843D832B}" presName="circleB" presStyleLbl="node1" presStyleIdx="7" presStyleCnt="8"/>
      <dgm:spPr/>
    </dgm:pt>
    <dgm:pt modelId="{EEC3A779-6189-47E1-BA97-C9E3A3B18910}" type="pres">
      <dgm:prSet presAssocID="{7C6D84A5-D21B-4196-8250-F350843D832B}" presName="spaceB" presStyleCnt="0"/>
      <dgm:spPr/>
    </dgm:pt>
  </dgm:ptLst>
  <dgm:cxnLst>
    <dgm:cxn modelId="{E5D88C04-E96C-4C5A-8230-3CEB4BDFD1A9}" type="presOf" srcId="{6252C5C8-7ED5-4617-97D3-B36159707E7C}" destId="{5BE630EF-D31C-4366-B0C6-547EA387655D}" srcOrd="0" destOrd="0" presId="urn:microsoft.com/office/officeart/2005/8/layout/hProcess11"/>
    <dgm:cxn modelId="{41093E09-52BF-419A-8B6A-5B92BEFB37CA}" srcId="{8644C74B-A380-4A7A-965C-73E4EE8370E2}" destId="{47B93031-F433-46E9-AD9A-41826068B6F5}" srcOrd="2" destOrd="0" parTransId="{03C27877-5D62-434E-8B5F-64DC429DFE87}" sibTransId="{B50AC333-5487-4A34-B4C6-EF1F537D8A1F}"/>
    <dgm:cxn modelId="{CFAECC14-2D61-45CF-97A2-CF0B40A06750}" srcId="{8644C74B-A380-4A7A-965C-73E4EE8370E2}" destId="{EE6574B3-0023-47CF-A27D-BA0FC5E6A6DC}" srcOrd="5" destOrd="0" parTransId="{B25B6285-870A-4488-8536-97782C69CEB1}" sibTransId="{DCF67BDB-0CFE-46FD-8953-0FEB4B4D3429}"/>
    <dgm:cxn modelId="{215B5D20-C4A7-4D6C-8D22-67838F1FC5CD}" type="presOf" srcId="{4940EAD1-AA42-4325-8409-0636E1BD2713}" destId="{9E771AC2-7006-439F-924A-C241A7EA4DE5}" srcOrd="0" destOrd="0" presId="urn:microsoft.com/office/officeart/2005/8/layout/hProcess11"/>
    <dgm:cxn modelId="{E8018726-B4A4-48E6-8E57-76A6EBC8BD33}" type="presOf" srcId="{7C6D84A5-D21B-4196-8250-F350843D832B}" destId="{560F93B8-AA60-4AA2-A8AD-83ECEAB5E435}" srcOrd="0" destOrd="0" presId="urn:microsoft.com/office/officeart/2005/8/layout/hProcess11"/>
    <dgm:cxn modelId="{842E673B-D6B0-4555-A2EE-B410E4D2CD8B}" srcId="{8644C74B-A380-4A7A-965C-73E4EE8370E2}" destId="{9F959F03-EB9B-49EA-A7E9-89CCAE59D77C}" srcOrd="0" destOrd="0" parTransId="{9F0C10C1-862B-46E0-A0C0-A89E84B99B11}" sibTransId="{0ACFA0F7-1F69-4D22-8519-9F67E78F4D0D}"/>
    <dgm:cxn modelId="{A457AF3E-2F6E-44C2-90D0-9F6C91608D15}" type="presOf" srcId="{38A708DE-33C2-4342-B501-E4C5E103CB16}" destId="{00E3A9B9-6346-40A6-BBE5-D9211D8C89A8}" srcOrd="0" destOrd="0" presId="urn:microsoft.com/office/officeart/2005/8/layout/hProcess11"/>
    <dgm:cxn modelId="{C7918761-A594-4FAE-A05E-CC6AD74D6A95}" srcId="{8644C74B-A380-4A7A-965C-73E4EE8370E2}" destId="{4940EAD1-AA42-4325-8409-0636E1BD2713}" srcOrd="1" destOrd="0" parTransId="{6B63B41A-E848-4FC1-91A1-B21BDCCA1D6C}" sibTransId="{7E29B2B3-A504-42E6-B974-DB8873CB5BA7}"/>
    <dgm:cxn modelId="{F1F5F473-9D66-4B46-A7AB-88E842D52874}" type="presOf" srcId="{8644C74B-A380-4A7A-965C-73E4EE8370E2}" destId="{0725C39B-EAF2-476B-A316-19C28013FD57}" srcOrd="0" destOrd="0" presId="urn:microsoft.com/office/officeart/2005/8/layout/hProcess11"/>
    <dgm:cxn modelId="{EDDCA68D-7A29-487A-923F-DE31414BDC10}" srcId="{8644C74B-A380-4A7A-965C-73E4EE8370E2}" destId="{38A708DE-33C2-4342-B501-E4C5E103CB16}" srcOrd="3" destOrd="0" parTransId="{BA6F9359-84BA-46FF-BF8E-0C1FDE740913}" sibTransId="{858740F4-A261-4BFD-8969-B7787491304F}"/>
    <dgm:cxn modelId="{F61DBE96-72A4-4C24-83D6-0BEF1C95DCB6}" srcId="{8644C74B-A380-4A7A-965C-73E4EE8370E2}" destId="{225C01C9-E7E1-427F-9524-96D9A9949A44}" srcOrd="4" destOrd="0" parTransId="{4580331F-D357-4CA2-9A57-826745FF0F26}" sibTransId="{73B25690-74D2-4FCC-8EFF-07B39F89CC0C}"/>
    <dgm:cxn modelId="{05BDD2AB-9D85-4F45-B5B0-7145E6C6172E}" type="presOf" srcId="{9F959F03-EB9B-49EA-A7E9-89CCAE59D77C}" destId="{280D806A-BB45-4889-9AD3-9D2408F50CEF}" srcOrd="0" destOrd="0" presId="urn:microsoft.com/office/officeart/2005/8/layout/hProcess11"/>
    <dgm:cxn modelId="{4B9312AC-226B-44FC-A113-B2B53D53E19B}" type="presOf" srcId="{225C01C9-E7E1-427F-9524-96D9A9949A44}" destId="{E89AC583-4658-4BC0-B3DD-DDB5FAA83F02}" srcOrd="0" destOrd="0" presId="urn:microsoft.com/office/officeart/2005/8/layout/hProcess11"/>
    <dgm:cxn modelId="{E82D71BC-10B9-407F-8E90-3F31F6497507}" srcId="{8644C74B-A380-4A7A-965C-73E4EE8370E2}" destId="{7C6D84A5-D21B-4196-8250-F350843D832B}" srcOrd="7" destOrd="0" parTransId="{D4CE2DD7-29A3-4440-9217-404F00D606B8}" sibTransId="{341D2F2D-16BE-45E8-95BE-5532359A7B1C}"/>
    <dgm:cxn modelId="{719849E2-1008-4E67-89F0-98515CD254BA}" type="presOf" srcId="{EE6574B3-0023-47CF-A27D-BA0FC5E6A6DC}" destId="{CA105787-3ECC-40AA-895F-EC4632873663}" srcOrd="0" destOrd="0" presId="urn:microsoft.com/office/officeart/2005/8/layout/hProcess11"/>
    <dgm:cxn modelId="{992E75E4-510B-4991-B877-B91C65EE02FF}" srcId="{8644C74B-A380-4A7A-965C-73E4EE8370E2}" destId="{6252C5C8-7ED5-4617-97D3-B36159707E7C}" srcOrd="6" destOrd="0" parTransId="{4658C1F9-B0CC-49C1-AF27-C68FCDCDF1F3}" sibTransId="{8DD48797-E726-4254-84DE-B3BD3182249D}"/>
    <dgm:cxn modelId="{B1A67AEC-3CB5-47FA-BC80-28B9C43E4977}" type="presOf" srcId="{47B93031-F433-46E9-AD9A-41826068B6F5}" destId="{1A68C0DC-6D5E-4188-B337-1D74E8A5DA91}" srcOrd="0" destOrd="0" presId="urn:microsoft.com/office/officeart/2005/8/layout/hProcess11"/>
    <dgm:cxn modelId="{388A1CE3-FFD3-4A75-818F-98E9BFDD8806}" type="presParOf" srcId="{0725C39B-EAF2-476B-A316-19C28013FD57}" destId="{3A35A224-01E9-4E4B-8750-D2B343F4E0A6}" srcOrd="0" destOrd="0" presId="urn:microsoft.com/office/officeart/2005/8/layout/hProcess11"/>
    <dgm:cxn modelId="{1DB5A6C8-9791-4CF2-8CAF-20309F46B1EA}" type="presParOf" srcId="{0725C39B-EAF2-476B-A316-19C28013FD57}" destId="{A2A86149-D1F3-4483-B694-FCD0E13764CD}" srcOrd="1" destOrd="0" presId="urn:microsoft.com/office/officeart/2005/8/layout/hProcess11"/>
    <dgm:cxn modelId="{4BBE8E17-B2A7-47AA-93A1-08F6C2F2CCA6}" type="presParOf" srcId="{A2A86149-D1F3-4483-B694-FCD0E13764CD}" destId="{1737E990-52AC-4F5F-9286-B4222D0B2BEB}" srcOrd="0" destOrd="0" presId="urn:microsoft.com/office/officeart/2005/8/layout/hProcess11"/>
    <dgm:cxn modelId="{836B425D-5029-4B90-9E54-462CB57CF048}" type="presParOf" srcId="{1737E990-52AC-4F5F-9286-B4222D0B2BEB}" destId="{280D806A-BB45-4889-9AD3-9D2408F50CEF}" srcOrd="0" destOrd="0" presId="urn:microsoft.com/office/officeart/2005/8/layout/hProcess11"/>
    <dgm:cxn modelId="{F9238DBD-9FE3-4F55-9DDC-898CEF75C550}" type="presParOf" srcId="{1737E990-52AC-4F5F-9286-B4222D0B2BEB}" destId="{E0BA8BA7-BE36-4A74-810E-A21ED19F6AB3}" srcOrd="1" destOrd="0" presId="urn:microsoft.com/office/officeart/2005/8/layout/hProcess11"/>
    <dgm:cxn modelId="{20BAD0F7-0177-44B3-8DB1-078619341B90}" type="presParOf" srcId="{1737E990-52AC-4F5F-9286-B4222D0B2BEB}" destId="{EA43403B-DD4E-42DD-AAB9-F74679A3A0CF}" srcOrd="2" destOrd="0" presId="urn:microsoft.com/office/officeart/2005/8/layout/hProcess11"/>
    <dgm:cxn modelId="{EA2054F4-5EFD-472A-8CFA-BCB22CE09995}" type="presParOf" srcId="{A2A86149-D1F3-4483-B694-FCD0E13764CD}" destId="{09766CDE-04FD-4FD9-8E63-3EFAF7E4A87F}" srcOrd="1" destOrd="0" presId="urn:microsoft.com/office/officeart/2005/8/layout/hProcess11"/>
    <dgm:cxn modelId="{5EB48591-2C7F-49DB-B709-9FDE1380F4CA}" type="presParOf" srcId="{A2A86149-D1F3-4483-B694-FCD0E13764CD}" destId="{63E969C9-2BC5-4277-849F-FF8A60446D10}" srcOrd="2" destOrd="0" presId="urn:microsoft.com/office/officeart/2005/8/layout/hProcess11"/>
    <dgm:cxn modelId="{FB6880AB-802D-419A-9514-8C3263F01771}" type="presParOf" srcId="{63E969C9-2BC5-4277-849F-FF8A60446D10}" destId="{9E771AC2-7006-439F-924A-C241A7EA4DE5}" srcOrd="0" destOrd="0" presId="urn:microsoft.com/office/officeart/2005/8/layout/hProcess11"/>
    <dgm:cxn modelId="{575E66BB-3B39-4253-A70E-51F8A2334EBE}" type="presParOf" srcId="{63E969C9-2BC5-4277-849F-FF8A60446D10}" destId="{417268E2-2705-4DF1-89C4-E0355991BC70}" srcOrd="1" destOrd="0" presId="urn:microsoft.com/office/officeart/2005/8/layout/hProcess11"/>
    <dgm:cxn modelId="{FBE2A381-2351-473C-BA37-803D8BE7109B}" type="presParOf" srcId="{63E969C9-2BC5-4277-849F-FF8A60446D10}" destId="{E4B9C8F7-070B-4F0F-B71F-6FDE649AE4A2}" srcOrd="2" destOrd="0" presId="urn:microsoft.com/office/officeart/2005/8/layout/hProcess11"/>
    <dgm:cxn modelId="{D49509E7-91E0-436A-8A83-DD11DFA4D2AA}" type="presParOf" srcId="{A2A86149-D1F3-4483-B694-FCD0E13764CD}" destId="{841AA74B-BE26-4AE6-9B88-152641BF5225}" srcOrd="3" destOrd="0" presId="urn:microsoft.com/office/officeart/2005/8/layout/hProcess11"/>
    <dgm:cxn modelId="{8DB09A0C-1C61-472D-BF36-C55582C26852}" type="presParOf" srcId="{A2A86149-D1F3-4483-B694-FCD0E13764CD}" destId="{0015C463-BD3F-4030-BAF9-B8F3F47C9556}" srcOrd="4" destOrd="0" presId="urn:microsoft.com/office/officeart/2005/8/layout/hProcess11"/>
    <dgm:cxn modelId="{B30C657C-D29A-4DA2-8762-9C62EF412988}" type="presParOf" srcId="{0015C463-BD3F-4030-BAF9-B8F3F47C9556}" destId="{1A68C0DC-6D5E-4188-B337-1D74E8A5DA91}" srcOrd="0" destOrd="0" presId="urn:microsoft.com/office/officeart/2005/8/layout/hProcess11"/>
    <dgm:cxn modelId="{08B973F0-8579-4D88-84C0-A73B0E98374A}" type="presParOf" srcId="{0015C463-BD3F-4030-BAF9-B8F3F47C9556}" destId="{670705EF-006F-40B2-8E8E-C2D3FE923561}" srcOrd="1" destOrd="0" presId="urn:microsoft.com/office/officeart/2005/8/layout/hProcess11"/>
    <dgm:cxn modelId="{29846C14-ECC6-4D85-B0B1-C3B890DEA40F}" type="presParOf" srcId="{0015C463-BD3F-4030-BAF9-B8F3F47C9556}" destId="{C530167D-D5C7-4D82-A401-C7D17DE45F5C}" srcOrd="2" destOrd="0" presId="urn:microsoft.com/office/officeart/2005/8/layout/hProcess11"/>
    <dgm:cxn modelId="{218B3C21-7E53-4195-ADC5-74EA2ED52A07}" type="presParOf" srcId="{A2A86149-D1F3-4483-B694-FCD0E13764CD}" destId="{0075EB6A-8E7A-4B6D-AA28-233D25F914C3}" srcOrd="5" destOrd="0" presId="urn:microsoft.com/office/officeart/2005/8/layout/hProcess11"/>
    <dgm:cxn modelId="{530114D4-580D-4E59-925A-212529395A85}" type="presParOf" srcId="{A2A86149-D1F3-4483-B694-FCD0E13764CD}" destId="{4C3A5296-B1EB-4322-9D44-429285EB6973}" srcOrd="6" destOrd="0" presId="urn:microsoft.com/office/officeart/2005/8/layout/hProcess11"/>
    <dgm:cxn modelId="{71C58D54-1758-4084-9D84-CFBF7DE4B35C}" type="presParOf" srcId="{4C3A5296-B1EB-4322-9D44-429285EB6973}" destId="{00E3A9B9-6346-40A6-BBE5-D9211D8C89A8}" srcOrd="0" destOrd="0" presId="urn:microsoft.com/office/officeart/2005/8/layout/hProcess11"/>
    <dgm:cxn modelId="{579DF115-1E08-4723-B6D1-C5411441F6AF}" type="presParOf" srcId="{4C3A5296-B1EB-4322-9D44-429285EB6973}" destId="{7BABB8EE-F41C-4F3C-99B9-6E9DA27B6347}" srcOrd="1" destOrd="0" presId="urn:microsoft.com/office/officeart/2005/8/layout/hProcess11"/>
    <dgm:cxn modelId="{FDEE9A2F-27E4-4598-8263-81FF9D1C1F84}" type="presParOf" srcId="{4C3A5296-B1EB-4322-9D44-429285EB6973}" destId="{8F702554-4557-412D-BF3F-E42F2FD04943}" srcOrd="2" destOrd="0" presId="urn:microsoft.com/office/officeart/2005/8/layout/hProcess11"/>
    <dgm:cxn modelId="{C0A8A05D-7CE8-41D4-B052-1059B98B5A10}" type="presParOf" srcId="{A2A86149-D1F3-4483-B694-FCD0E13764CD}" destId="{67685A7C-1062-44D0-89E6-B22FBA349CC9}" srcOrd="7" destOrd="0" presId="urn:microsoft.com/office/officeart/2005/8/layout/hProcess11"/>
    <dgm:cxn modelId="{8086E036-E173-489E-B810-8091BC495F56}" type="presParOf" srcId="{A2A86149-D1F3-4483-B694-FCD0E13764CD}" destId="{4D3FE502-5965-49A3-9B53-9CAD223620CF}" srcOrd="8" destOrd="0" presId="urn:microsoft.com/office/officeart/2005/8/layout/hProcess11"/>
    <dgm:cxn modelId="{0C72E4F4-E4E5-4E2B-89AB-950AB3FC7575}" type="presParOf" srcId="{4D3FE502-5965-49A3-9B53-9CAD223620CF}" destId="{E89AC583-4658-4BC0-B3DD-DDB5FAA83F02}" srcOrd="0" destOrd="0" presId="urn:microsoft.com/office/officeart/2005/8/layout/hProcess11"/>
    <dgm:cxn modelId="{B919562D-F2AE-4307-8C70-CD712103AF51}" type="presParOf" srcId="{4D3FE502-5965-49A3-9B53-9CAD223620CF}" destId="{060BAFA4-4052-44AC-9C33-6325813BE4F8}" srcOrd="1" destOrd="0" presId="urn:microsoft.com/office/officeart/2005/8/layout/hProcess11"/>
    <dgm:cxn modelId="{9526CF41-54ED-4C4F-8FEA-6E629031A383}" type="presParOf" srcId="{4D3FE502-5965-49A3-9B53-9CAD223620CF}" destId="{E0877E8A-7C79-482F-A87C-7E62C572BE6A}" srcOrd="2" destOrd="0" presId="urn:microsoft.com/office/officeart/2005/8/layout/hProcess11"/>
    <dgm:cxn modelId="{FDB0EC39-56D7-48AD-B61B-A0F996B314E2}" type="presParOf" srcId="{A2A86149-D1F3-4483-B694-FCD0E13764CD}" destId="{FD2A59F9-8AE5-4C63-B337-EDF6DAE11ABF}" srcOrd="9" destOrd="0" presId="urn:microsoft.com/office/officeart/2005/8/layout/hProcess11"/>
    <dgm:cxn modelId="{16142747-933C-4558-960B-D8C1346E0CCF}" type="presParOf" srcId="{A2A86149-D1F3-4483-B694-FCD0E13764CD}" destId="{9F8C931D-C3E0-491B-9B08-F08D1A5F0691}" srcOrd="10" destOrd="0" presId="urn:microsoft.com/office/officeart/2005/8/layout/hProcess11"/>
    <dgm:cxn modelId="{D049CDDB-98D0-4E90-919D-56E1564874A1}" type="presParOf" srcId="{9F8C931D-C3E0-491B-9B08-F08D1A5F0691}" destId="{CA105787-3ECC-40AA-895F-EC4632873663}" srcOrd="0" destOrd="0" presId="urn:microsoft.com/office/officeart/2005/8/layout/hProcess11"/>
    <dgm:cxn modelId="{6AB93534-DE0F-498D-A989-6E15DA7AF74D}" type="presParOf" srcId="{9F8C931D-C3E0-491B-9B08-F08D1A5F0691}" destId="{A60A8C2A-855C-4005-B753-95E7249DB594}" srcOrd="1" destOrd="0" presId="urn:microsoft.com/office/officeart/2005/8/layout/hProcess11"/>
    <dgm:cxn modelId="{30D418DE-1AB3-4FBD-9C35-20549F52F522}" type="presParOf" srcId="{9F8C931D-C3E0-491B-9B08-F08D1A5F0691}" destId="{41E4E0A7-313D-4335-B32F-5F13A4E7C936}" srcOrd="2" destOrd="0" presId="urn:microsoft.com/office/officeart/2005/8/layout/hProcess11"/>
    <dgm:cxn modelId="{BB760DD4-1DFA-4029-9891-7EC5B92F067E}" type="presParOf" srcId="{A2A86149-D1F3-4483-B694-FCD0E13764CD}" destId="{85A4FD7F-B890-46B9-BA25-A78E34AD141B}" srcOrd="11" destOrd="0" presId="urn:microsoft.com/office/officeart/2005/8/layout/hProcess11"/>
    <dgm:cxn modelId="{D1031169-ACBB-4374-8F9E-7080EA3F0FE3}" type="presParOf" srcId="{A2A86149-D1F3-4483-B694-FCD0E13764CD}" destId="{D4076738-0E31-49ED-9AEB-D70C66E95C12}" srcOrd="12" destOrd="0" presId="urn:microsoft.com/office/officeart/2005/8/layout/hProcess11"/>
    <dgm:cxn modelId="{B8922A7D-B769-48DC-9552-DB7177BA5B31}" type="presParOf" srcId="{D4076738-0E31-49ED-9AEB-D70C66E95C12}" destId="{5BE630EF-D31C-4366-B0C6-547EA387655D}" srcOrd="0" destOrd="0" presId="urn:microsoft.com/office/officeart/2005/8/layout/hProcess11"/>
    <dgm:cxn modelId="{DFAD9FEE-6B9E-4549-B458-6DC78807B25D}" type="presParOf" srcId="{D4076738-0E31-49ED-9AEB-D70C66E95C12}" destId="{B6503517-6198-4A41-A8A9-802DB085B694}" srcOrd="1" destOrd="0" presId="urn:microsoft.com/office/officeart/2005/8/layout/hProcess11"/>
    <dgm:cxn modelId="{9BCEC3C1-EA8D-4F5A-90F7-A0DDAC86BA32}" type="presParOf" srcId="{D4076738-0E31-49ED-9AEB-D70C66E95C12}" destId="{2410AD9B-8378-49A9-9C44-5D8514C2A9B1}" srcOrd="2" destOrd="0" presId="urn:microsoft.com/office/officeart/2005/8/layout/hProcess11"/>
    <dgm:cxn modelId="{1B98BC05-3848-4A7E-908C-E328BAB6F004}" type="presParOf" srcId="{A2A86149-D1F3-4483-B694-FCD0E13764CD}" destId="{DC44F03F-C690-4C2C-A886-AEAB58B52D23}" srcOrd="13" destOrd="0" presId="urn:microsoft.com/office/officeart/2005/8/layout/hProcess11"/>
    <dgm:cxn modelId="{D7BF9BD8-5FE0-472E-8A78-C7719A8C13DE}" type="presParOf" srcId="{A2A86149-D1F3-4483-B694-FCD0E13764CD}" destId="{2BBA1073-4AE2-4132-A9C0-123704E735BD}" srcOrd="14" destOrd="0" presId="urn:microsoft.com/office/officeart/2005/8/layout/hProcess11"/>
    <dgm:cxn modelId="{223C73DB-C50D-4740-862F-D4477D963980}" type="presParOf" srcId="{2BBA1073-4AE2-4132-A9C0-123704E735BD}" destId="{560F93B8-AA60-4AA2-A8AD-83ECEAB5E435}" srcOrd="0" destOrd="0" presId="urn:microsoft.com/office/officeart/2005/8/layout/hProcess11"/>
    <dgm:cxn modelId="{D4895D6C-94CA-4906-83FA-DB993BB73C21}" type="presParOf" srcId="{2BBA1073-4AE2-4132-A9C0-123704E735BD}" destId="{EEDAB9D7-D57D-402E-B623-337A195B384A}" srcOrd="1" destOrd="0" presId="urn:microsoft.com/office/officeart/2005/8/layout/hProcess11"/>
    <dgm:cxn modelId="{2D8183EC-AD43-4A21-9991-04D7BD99A118}" type="presParOf" srcId="{2BBA1073-4AE2-4132-A9C0-123704E735BD}" destId="{EEC3A779-6189-47E1-BA97-C9E3A3B18910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FD2389E-E500-4A3C-9366-2731D624CB27}" type="doc">
      <dgm:prSet loTypeId="urn:microsoft.com/office/officeart/2005/8/layout/vList6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9807820-46D4-4B1A-8CDC-DB68FE90951C}">
      <dgm:prSet phldrT="[Text]" custT="1"/>
      <dgm:spPr/>
      <dgm:t>
        <a:bodyPr/>
        <a:lstStyle/>
        <a:p>
          <a:r>
            <a:rPr kumimoji="0" lang="en-US" altLang="en-US" sz="2400" b="1" i="0" u="none" strike="noStrike" cap="none" normalizeH="0" baseline="0" dirty="0">
              <a:ln/>
              <a:effectLst/>
              <a:latin typeface="Arial" panose="020B0604020202020204" pitchFamily="34" charset="0"/>
            </a:rPr>
            <a:t>Self-Monitoring Tools</a:t>
          </a:r>
          <a:endParaRPr lang="en-US" sz="2400" dirty="0"/>
        </a:p>
      </dgm:t>
    </dgm:pt>
    <dgm:pt modelId="{0B5ECCD5-03CC-465C-B4E3-9F13600D5ED9}" type="parTrans" cxnId="{ED427494-F404-4D9E-AFDA-4A0D1EA4CF9E}">
      <dgm:prSet/>
      <dgm:spPr/>
      <dgm:t>
        <a:bodyPr/>
        <a:lstStyle/>
        <a:p>
          <a:endParaRPr lang="en-US"/>
        </a:p>
      </dgm:t>
    </dgm:pt>
    <dgm:pt modelId="{499731C0-E3DD-454F-810B-377D6005FE20}" type="sibTrans" cxnId="{ED427494-F404-4D9E-AFDA-4A0D1EA4CF9E}">
      <dgm:prSet/>
      <dgm:spPr/>
      <dgm:t>
        <a:bodyPr/>
        <a:lstStyle/>
        <a:p>
          <a:endParaRPr lang="en-US"/>
        </a:p>
      </dgm:t>
    </dgm:pt>
    <dgm:pt modelId="{652CD6AF-87B9-4DE3-9294-81C569916E80}">
      <dgm:prSet phldrT="[Text]" custT="1"/>
      <dgm:spPr/>
      <dgm:t>
        <a:bodyPr/>
        <a:lstStyle/>
        <a:p>
          <a:r>
            <a:rPr kumimoji="0" lang="en-US" altLang="en-US" sz="2400" b="1" i="0" u="none" strike="noStrike" cap="none" normalizeH="0" baseline="0" dirty="0">
              <a:ln/>
              <a:effectLst/>
              <a:latin typeface="Arial" panose="020B0604020202020204" pitchFamily="34" charset="0"/>
            </a:rPr>
            <a:t>Incremental Goal Setting</a:t>
          </a:r>
          <a:endParaRPr lang="en-US" sz="2400" dirty="0"/>
        </a:p>
      </dgm:t>
    </dgm:pt>
    <dgm:pt modelId="{557FCB32-7546-47E7-8A71-48D65581D028}" type="parTrans" cxnId="{06EAFF93-050B-437A-A749-007B7AB172E2}">
      <dgm:prSet/>
      <dgm:spPr/>
      <dgm:t>
        <a:bodyPr/>
        <a:lstStyle/>
        <a:p>
          <a:endParaRPr lang="en-US"/>
        </a:p>
      </dgm:t>
    </dgm:pt>
    <dgm:pt modelId="{D119D33E-53A6-47A2-B8FE-AA048B03610A}" type="sibTrans" cxnId="{06EAFF93-050B-437A-A749-007B7AB172E2}">
      <dgm:prSet/>
      <dgm:spPr/>
      <dgm:t>
        <a:bodyPr/>
        <a:lstStyle/>
        <a:p>
          <a:endParaRPr lang="en-US"/>
        </a:p>
      </dgm:t>
    </dgm:pt>
    <dgm:pt modelId="{E63ADC54-7E5E-4A1A-A290-CBCE9CB396EF}">
      <dgm:prSet phldrT="[Text]" custT="1"/>
      <dgm:spPr/>
      <dgm:t>
        <a:bodyPr/>
        <a:lstStyle/>
        <a:p>
          <a:r>
            <a:rPr kumimoji="0" lang="en-US" altLang="en-US" sz="2400" b="1" i="0" u="none" strike="noStrike" cap="none" normalizeH="0" baseline="0" dirty="0">
              <a:ln/>
              <a:effectLst/>
              <a:latin typeface="Arial" panose="020B0604020202020204" pitchFamily="34" charset="0"/>
            </a:rPr>
            <a:t>Social Modeling</a:t>
          </a:r>
          <a:endParaRPr lang="en-US" sz="2400" dirty="0"/>
        </a:p>
      </dgm:t>
    </dgm:pt>
    <dgm:pt modelId="{4FFD86B3-5996-413C-9B70-AAC33EE6A0BD}" type="parTrans" cxnId="{EDDC1674-FE91-49AC-806C-16163301622F}">
      <dgm:prSet/>
      <dgm:spPr/>
      <dgm:t>
        <a:bodyPr/>
        <a:lstStyle/>
        <a:p>
          <a:endParaRPr lang="en-US"/>
        </a:p>
      </dgm:t>
    </dgm:pt>
    <dgm:pt modelId="{BB9F8E7D-0BFE-45EF-8285-A933435F2A16}" type="sibTrans" cxnId="{EDDC1674-FE91-49AC-806C-16163301622F}">
      <dgm:prSet/>
      <dgm:spPr/>
      <dgm:t>
        <a:bodyPr/>
        <a:lstStyle/>
        <a:p>
          <a:endParaRPr lang="en-US"/>
        </a:p>
      </dgm:t>
    </dgm:pt>
    <dgm:pt modelId="{C06E917D-0ABB-48D5-B8FD-D6E92CF3AFC8}">
      <dgm:prSet custT="1"/>
      <dgm:spPr/>
      <dgm:t>
        <a:bodyPr/>
        <a:lstStyle/>
        <a:p>
          <a:pPr>
            <a:buClrTx/>
            <a:buSzTx/>
            <a:buFontTx/>
            <a:buChar char="•"/>
          </a:pPr>
          <a:r>
            <a:rPr kumimoji="0" lang="en-US" altLang="en-US" sz="2000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Use digital wellbeing apps to track usage, increasing awareness of habits (</a:t>
          </a:r>
          <a:r>
            <a:rPr kumimoji="0" lang="en-US" altLang="en-US" sz="2000" b="0" i="0" u="none" strike="noStrike" cap="none" normalizeH="0" baseline="0" dirty="0" err="1">
              <a:ln/>
              <a:effectLst/>
              <a:latin typeface="Arial" panose="020B0604020202020204" pitchFamily="34" charset="0"/>
            </a:rPr>
            <a:t>Roffeei</a:t>
          </a:r>
          <a:r>
            <a:rPr kumimoji="0" lang="en-US" altLang="en-US" sz="2000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 et al., 2023).</a:t>
          </a:r>
          <a:endParaRPr lang="en-US" sz="2000" dirty="0"/>
        </a:p>
      </dgm:t>
    </dgm:pt>
    <dgm:pt modelId="{F930115E-F706-4D56-8F76-00F809F54FC2}" type="parTrans" cxnId="{BBFE4A9A-3777-480D-8CFD-DE97A9ABC641}">
      <dgm:prSet/>
      <dgm:spPr/>
      <dgm:t>
        <a:bodyPr/>
        <a:lstStyle/>
        <a:p>
          <a:endParaRPr lang="en-US"/>
        </a:p>
      </dgm:t>
    </dgm:pt>
    <dgm:pt modelId="{21FCA53F-4730-48C7-BED3-902552EFBBE4}" type="sibTrans" cxnId="{BBFE4A9A-3777-480D-8CFD-DE97A9ABC641}">
      <dgm:prSet/>
      <dgm:spPr/>
      <dgm:t>
        <a:bodyPr/>
        <a:lstStyle/>
        <a:p>
          <a:endParaRPr lang="en-US"/>
        </a:p>
      </dgm:t>
    </dgm:pt>
    <dgm:pt modelId="{72068C31-B604-4E56-BD1A-1D3E386122C2}">
      <dgm:prSet custT="1"/>
      <dgm:spPr/>
      <dgm:t>
        <a:bodyPr/>
        <a:lstStyle/>
        <a:p>
          <a:pPr>
            <a:buClrTx/>
            <a:buSzTx/>
            <a:buFontTx/>
            <a:buChar char="•"/>
          </a:pPr>
          <a:r>
            <a:rPr kumimoji="0" lang="en-US" altLang="en-US" sz="2000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Set small, achievable "screen-free" windows to build mastery and self-efficacy (Bandura, 2004).</a:t>
          </a:r>
          <a:endParaRPr lang="en-US" sz="2000" dirty="0"/>
        </a:p>
      </dgm:t>
    </dgm:pt>
    <dgm:pt modelId="{57C1D212-7ECB-4EE3-83E4-EBC31A06BBCC}" type="parTrans" cxnId="{1A0E8B18-AEF0-44C1-AE2C-F8A79BEBA7F0}">
      <dgm:prSet/>
      <dgm:spPr/>
      <dgm:t>
        <a:bodyPr/>
        <a:lstStyle/>
        <a:p>
          <a:endParaRPr lang="en-US"/>
        </a:p>
      </dgm:t>
    </dgm:pt>
    <dgm:pt modelId="{A2162C0E-1ED6-4FF1-B128-1B59FD2E00BF}" type="sibTrans" cxnId="{1A0E8B18-AEF0-44C1-AE2C-F8A79BEBA7F0}">
      <dgm:prSet/>
      <dgm:spPr/>
      <dgm:t>
        <a:bodyPr/>
        <a:lstStyle/>
        <a:p>
          <a:endParaRPr lang="en-US"/>
        </a:p>
      </dgm:t>
    </dgm:pt>
    <dgm:pt modelId="{A318CC20-E6FC-451F-A6B4-F959A0A27C90}">
      <dgm:prSet custT="1"/>
      <dgm:spPr/>
      <dgm:t>
        <a:bodyPr/>
        <a:lstStyle/>
        <a:p>
          <a:pPr>
            <a:buClrTx/>
            <a:buSzTx/>
            <a:buFontTx/>
            <a:buChar char="•"/>
          </a:pPr>
          <a:r>
            <a:rPr kumimoji="0" lang="en-US" altLang="en-US" sz="2000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Share success stories within the campaign to provide relatable examples of behavior change (White et al., 2019).</a:t>
          </a:r>
          <a:endParaRPr lang="en-US" sz="2000" dirty="0"/>
        </a:p>
      </dgm:t>
    </dgm:pt>
    <dgm:pt modelId="{AF46D107-F89F-4ED0-9461-DF9FBABBF237}" type="parTrans" cxnId="{11C19152-D4BF-4A95-89D5-8C2D124280F9}">
      <dgm:prSet/>
      <dgm:spPr/>
      <dgm:t>
        <a:bodyPr/>
        <a:lstStyle/>
        <a:p>
          <a:endParaRPr lang="en-US"/>
        </a:p>
      </dgm:t>
    </dgm:pt>
    <dgm:pt modelId="{73CF8F2C-74E7-4050-847E-B5C1EB0BBC4C}" type="sibTrans" cxnId="{11C19152-D4BF-4A95-89D5-8C2D124280F9}">
      <dgm:prSet/>
      <dgm:spPr/>
      <dgm:t>
        <a:bodyPr/>
        <a:lstStyle/>
        <a:p>
          <a:endParaRPr lang="en-US"/>
        </a:p>
      </dgm:t>
    </dgm:pt>
    <dgm:pt modelId="{035B6A7B-41D3-4894-9AF6-975B6FCC7F1D}">
      <dgm:prSet custT="1"/>
      <dgm:spPr/>
      <dgm:t>
        <a:bodyPr/>
        <a:lstStyle/>
        <a:p>
          <a:r>
            <a:rPr kumimoji="0" lang="en-US" altLang="en-US" sz="2400" b="1" i="0" u="none" strike="noStrike" cap="none" normalizeH="0" baseline="0" dirty="0">
              <a:ln/>
              <a:effectLst/>
              <a:latin typeface="Arial" panose="020B0604020202020204" pitchFamily="34" charset="0"/>
            </a:rPr>
            <a:t>Environment Restructuring</a:t>
          </a:r>
          <a:endParaRPr lang="en-US" sz="2400" dirty="0"/>
        </a:p>
      </dgm:t>
    </dgm:pt>
    <dgm:pt modelId="{C85320B6-FCED-4448-BDA8-DFA3E7094A6B}" type="parTrans" cxnId="{255C35A2-F5B9-46E3-AF95-88462A892EAE}">
      <dgm:prSet/>
      <dgm:spPr/>
      <dgm:t>
        <a:bodyPr/>
        <a:lstStyle/>
        <a:p>
          <a:endParaRPr lang="en-US"/>
        </a:p>
      </dgm:t>
    </dgm:pt>
    <dgm:pt modelId="{F3FACBFD-1C78-4BA4-9DF7-6F5664BB055F}" type="sibTrans" cxnId="{255C35A2-F5B9-46E3-AF95-88462A892EAE}">
      <dgm:prSet/>
      <dgm:spPr/>
      <dgm:t>
        <a:bodyPr/>
        <a:lstStyle/>
        <a:p>
          <a:endParaRPr lang="en-US"/>
        </a:p>
      </dgm:t>
    </dgm:pt>
    <dgm:pt modelId="{5B0A100A-2205-45AF-B8DF-5E9085966FE7}">
      <dgm:prSet custT="1"/>
      <dgm:spPr/>
      <dgm:t>
        <a:bodyPr/>
        <a:lstStyle/>
        <a:p>
          <a:pPr>
            <a:buClrTx/>
            <a:buSzTx/>
            <a:buFontTx/>
            <a:buChar char="•"/>
          </a:pPr>
          <a:r>
            <a:rPr kumimoji="0" lang="en-US" altLang="en-US" sz="2000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Measure training effectiveness using performance KPIs, productivity improvements, and reduced error rates.</a:t>
          </a:r>
          <a:endParaRPr lang="en-US" sz="2000" dirty="0"/>
        </a:p>
      </dgm:t>
    </dgm:pt>
    <dgm:pt modelId="{A3D16129-D591-440C-BF58-4102112EC2F4}" type="parTrans" cxnId="{C50814A5-47FE-4097-AFA9-DB1BD0179AED}">
      <dgm:prSet/>
      <dgm:spPr/>
      <dgm:t>
        <a:bodyPr/>
        <a:lstStyle/>
        <a:p>
          <a:endParaRPr lang="en-US"/>
        </a:p>
      </dgm:t>
    </dgm:pt>
    <dgm:pt modelId="{94763AD3-DBD1-4D10-828F-071B86F776CB}" type="sibTrans" cxnId="{C50814A5-47FE-4097-AFA9-DB1BD0179AED}">
      <dgm:prSet/>
      <dgm:spPr/>
      <dgm:t>
        <a:bodyPr/>
        <a:lstStyle/>
        <a:p>
          <a:endParaRPr lang="en-US"/>
        </a:p>
      </dgm:t>
    </dgm:pt>
    <dgm:pt modelId="{AE440D15-6FDA-4493-832F-C1D5F986C23D}">
      <dgm:prSet custT="1"/>
      <dgm:spPr/>
      <dgm:t>
        <a:bodyPr/>
        <a:lstStyle/>
        <a:p>
          <a:pPr>
            <a:buClrTx/>
            <a:buSzTx/>
            <a:buFontTx/>
            <a:buChar char="•"/>
          </a:pPr>
          <a:endParaRPr kumimoji="0" lang="en-US" altLang="en-US" sz="2000" b="0" i="0" u="none" strike="noStrike" cap="none" normalizeH="0" baseline="0" dirty="0">
            <a:ln/>
            <a:effectLst/>
            <a:latin typeface="Arial" panose="020B0604020202020204" pitchFamily="34" charset="0"/>
          </a:endParaRPr>
        </a:p>
      </dgm:t>
    </dgm:pt>
    <dgm:pt modelId="{3DAD4A3E-CCDA-4163-AB7B-2E96E76B6AAC}" type="parTrans" cxnId="{B74DF9C8-2109-4F71-AE3B-077CB0328F3A}">
      <dgm:prSet/>
      <dgm:spPr/>
      <dgm:t>
        <a:bodyPr/>
        <a:lstStyle/>
        <a:p>
          <a:endParaRPr lang="en-US"/>
        </a:p>
      </dgm:t>
    </dgm:pt>
    <dgm:pt modelId="{AA7D3DA9-A571-4476-A45A-EEF371E645C8}" type="sibTrans" cxnId="{B74DF9C8-2109-4F71-AE3B-077CB0328F3A}">
      <dgm:prSet/>
      <dgm:spPr/>
      <dgm:t>
        <a:bodyPr/>
        <a:lstStyle/>
        <a:p>
          <a:endParaRPr lang="en-US"/>
        </a:p>
      </dgm:t>
    </dgm:pt>
    <dgm:pt modelId="{4F19E9CC-67EC-4D5D-8054-D80B045F7253}">
      <dgm:prSet custT="1"/>
      <dgm:spPr/>
      <dgm:t>
        <a:bodyPr/>
        <a:lstStyle/>
        <a:p>
          <a:pPr>
            <a:buClrTx/>
            <a:buSzTx/>
            <a:buFontTx/>
            <a:buChar char="•"/>
          </a:pPr>
          <a:endParaRPr kumimoji="0" lang="en-US" altLang="en-US" sz="2000" b="0" i="0" u="none" strike="noStrike" cap="none" normalizeH="0" baseline="0" dirty="0">
            <a:ln/>
            <a:effectLst/>
            <a:latin typeface="Arial" panose="020B0604020202020204" pitchFamily="34" charset="0"/>
          </a:endParaRPr>
        </a:p>
      </dgm:t>
    </dgm:pt>
    <dgm:pt modelId="{9C6FE617-0D2C-47FB-8DF2-123CD3F2A170}" type="parTrans" cxnId="{1215C3E0-4100-4EE7-8CDE-437EE8A20ECD}">
      <dgm:prSet/>
      <dgm:spPr/>
      <dgm:t>
        <a:bodyPr/>
        <a:lstStyle/>
        <a:p>
          <a:endParaRPr lang="en-US"/>
        </a:p>
      </dgm:t>
    </dgm:pt>
    <dgm:pt modelId="{3769824E-7277-4B86-82E7-5B1B57F73979}" type="sibTrans" cxnId="{1215C3E0-4100-4EE7-8CDE-437EE8A20ECD}">
      <dgm:prSet/>
      <dgm:spPr/>
      <dgm:t>
        <a:bodyPr/>
        <a:lstStyle/>
        <a:p>
          <a:endParaRPr lang="en-US"/>
        </a:p>
      </dgm:t>
    </dgm:pt>
    <dgm:pt modelId="{2469C40E-86A3-4246-917F-F0221139C672}">
      <dgm:prSet custT="1"/>
      <dgm:spPr/>
      <dgm:t>
        <a:bodyPr/>
        <a:lstStyle/>
        <a:p>
          <a:pPr>
            <a:buClrTx/>
            <a:buSzTx/>
            <a:buFontTx/>
            <a:buChar char="•"/>
          </a:pPr>
          <a:endParaRPr kumimoji="0" lang="en-US" altLang="en-US" sz="2000" b="0" i="0" u="none" strike="noStrike" cap="none" normalizeH="0" baseline="0" dirty="0">
            <a:ln/>
            <a:effectLst/>
            <a:latin typeface="Arial" panose="020B0604020202020204" pitchFamily="34" charset="0"/>
          </a:endParaRPr>
        </a:p>
      </dgm:t>
    </dgm:pt>
    <dgm:pt modelId="{3B629B3B-5FF7-40A4-A16F-0A3ECBA04E66}" type="parTrans" cxnId="{C80C7ED6-A95F-45BA-9CA6-DEAE2A5F40B9}">
      <dgm:prSet/>
      <dgm:spPr/>
      <dgm:t>
        <a:bodyPr/>
        <a:lstStyle/>
        <a:p>
          <a:endParaRPr lang="en-US"/>
        </a:p>
      </dgm:t>
    </dgm:pt>
    <dgm:pt modelId="{2AAFD9C8-EC15-4E41-9FA5-ECDD3FB4487D}" type="sibTrans" cxnId="{C80C7ED6-A95F-45BA-9CA6-DEAE2A5F40B9}">
      <dgm:prSet/>
      <dgm:spPr/>
      <dgm:t>
        <a:bodyPr/>
        <a:lstStyle/>
        <a:p>
          <a:endParaRPr lang="en-US"/>
        </a:p>
      </dgm:t>
    </dgm:pt>
    <dgm:pt modelId="{09F0DC22-10F7-4BAE-BC75-4981C2374996}" type="pres">
      <dgm:prSet presAssocID="{6FD2389E-E500-4A3C-9366-2731D624CB27}" presName="Name0" presStyleCnt="0">
        <dgm:presLayoutVars>
          <dgm:dir/>
          <dgm:animLvl val="lvl"/>
          <dgm:resizeHandles/>
        </dgm:presLayoutVars>
      </dgm:prSet>
      <dgm:spPr/>
    </dgm:pt>
    <dgm:pt modelId="{7A3B268C-DB54-496F-A536-14D69E191286}" type="pres">
      <dgm:prSet presAssocID="{29807820-46D4-4B1A-8CDC-DB68FE90951C}" presName="linNode" presStyleCnt="0"/>
      <dgm:spPr/>
    </dgm:pt>
    <dgm:pt modelId="{349B3D09-686C-4C32-9B5A-58A1111184E4}" type="pres">
      <dgm:prSet presAssocID="{29807820-46D4-4B1A-8CDC-DB68FE90951C}" presName="parentShp" presStyleLbl="node1" presStyleIdx="0" presStyleCnt="4">
        <dgm:presLayoutVars>
          <dgm:bulletEnabled val="1"/>
        </dgm:presLayoutVars>
      </dgm:prSet>
      <dgm:spPr/>
    </dgm:pt>
    <dgm:pt modelId="{7353DBFF-796E-4EF6-98A5-94ED583E3E9C}" type="pres">
      <dgm:prSet presAssocID="{29807820-46D4-4B1A-8CDC-DB68FE90951C}" presName="childShp" presStyleLbl="bgAccFollowNode1" presStyleIdx="0" presStyleCnt="4">
        <dgm:presLayoutVars>
          <dgm:bulletEnabled val="1"/>
        </dgm:presLayoutVars>
      </dgm:prSet>
      <dgm:spPr/>
    </dgm:pt>
    <dgm:pt modelId="{CFDB6CDD-1FAF-4AE3-877C-352E9542FB95}" type="pres">
      <dgm:prSet presAssocID="{499731C0-E3DD-454F-810B-377D6005FE20}" presName="spacing" presStyleCnt="0"/>
      <dgm:spPr/>
    </dgm:pt>
    <dgm:pt modelId="{AB736D7F-62A7-43D3-9C2E-9EF676C4D8D1}" type="pres">
      <dgm:prSet presAssocID="{652CD6AF-87B9-4DE3-9294-81C569916E80}" presName="linNode" presStyleCnt="0"/>
      <dgm:spPr/>
    </dgm:pt>
    <dgm:pt modelId="{BAFFD2C4-780A-42D6-846B-4B854679B857}" type="pres">
      <dgm:prSet presAssocID="{652CD6AF-87B9-4DE3-9294-81C569916E80}" presName="parentShp" presStyleLbl="node1" presStyleIdx="1" presStyleCnt="4">
        <dgm:presLayoutVars>
          <dgm:bulletEnabled val="1"/>
        </dgm:presLayoutVars>
      </dgm:prSet>
      <dgm:spPr/>
    </dgm:pt>
    <dgm:pt modelId="{23C86715-8F96-460F-BE7F-02A39FC8E271}" type="pres">
      <dgm:prSet presAssocID="{652CD6AF-87B9-4DE3-9294-81C569916E80}" presName="childShp" presStyleLbl="bgAccFollowNode1" presStyleIdx="1" presStyleCnt="4">
        <dgm:presLayoutVars>
          <dgm:bulletEnabled val="1"/>
        </dgm:presLayoutVars>
      </dgm:prSet>
      <dgm:spPr/>
    </dgm:pt>
    <dgm:pt modelId="{311F8233-2A4F-4952-A24E-4DDC03ACE07E}" type="pres">
      <dgm:prSet presAssocID="{D119D33E-53A6-47A2-B8FE-AA048B03610A}" presName="spacing" presStyleCnt="0"/>
      <dgm:spPr/>
    </dgm:pt>
    <dgm:pt modelId="{D2055E96-6A33-4C97-96B6-F3A236BAD9DA}" type="pres">
      <dgm:prSet presAssocID="{E63ADC54-7E5E-4A1A-A290-CBCE9CB396EF}" presName="linNode" presStyleCnt="0"/>
      <dgm:spPr/>
    </dgm:pt>
    <dgm:pt modelId="{E54A303C-10F3-4EFF-B8A7-6A7968C615B9}" type="pres">
      <dgm:prSet presAssocID="{E63ADC54-7E5E-4A1A-A290-CBCE9CB396EF}" presName="parentShp" presStyleLbl="node1" presStyleIdx="2" presStyleCnt="4">
        <dgm:presLayoutVars>
          <dgm:bulletEnabled val="1"/>
        </dgm:presLayoutVars>
      </dgm:prSet>
      <dgm:spPr/>
    </dgm:pt>
    <dgm:pt modelId="{9D89D937-1B80-46FA-B1E7-C69573AD95EA}" type="pres">
      <dgm:prSet presAssocID="{E63ADC54-7E5E-4A1A-A290-CBCE9CB396EF}" presName="childShp" presStyleLbl="bgAccFollowNode1" presStyleIdx="2" presStyleCnt="4">
        <dgm:presLayoutVars>
          <dgm:bulletEnabled val="1"/>
        </dgm:presLayoutVars>
      </dgm:prSet>
      <dgm:spPr/>
    </dgm:pt>
    <dgm:pt modelId="{17F7D169-14C8-4505-80E2-5131657FD053}" type="pres">
      <dgm:prSet presAssocID="{BB9F8E7D-0BFE-45EF-8285-A933435F2A16}" presName="spacing" presStyleCnt="0"/>
      <dgm:spPr/>
    </dgm:pt>
    <dgm:pt modelId="{445BFFFE-120A-417A-A46E-0FB98AB21B11}" type="pres">
      <dgm:prSet presAssocID="{035B6A7B-41D3-4894-9AF6-975B6FCC7F1D}" presName="linNode" presStyleCnt="0"/>
      <dgm:spPr/>
    </dgm:pt>
    <dgm:pt modelId="{130FBC87-06B9-40B6-BC1B-9B642FD2193D}" type="pres">
      <dgm:prSet presAssocID="{035B6A7B-41D3-4894-9AF6-975B6FCC7F1D}" presName="parentShp" presStyleLbl="node1" presStyleIdx="3" presStyleCnt="4">
        <dgm:presLayoutVars>
          <dgm:bulletEnabled val="1"/>
        </dgm:presLayoutVars>
      </dgm:prSet>
      <dgm:spPr/>
    </dgm:pt>
    <dgm:pt modelId="{6A70FDE4-9D5C-40C2-8F7C-FA9D274A0861}" type="pres">
      <dgm:prSet presAssocID="{035B6A7B-41D3-4894-9AF6-975B6FCC7F1D}" presName="childShp" presStyleLbl="bgAccFollowNode1" presStyleIdx="3" presStyleCnt="4">
        <dgm:presLayoutVars>
          <dgm:bulletEnabled val="1"/>
        </dgm:presLayoutVars>
      </dgm:prSet>
      <dgm:spPr/>
    </dgm:pt>
  </dgm:ptLst>
  <dgm:cxnLst>
    <dgm:cxn modelId="{1CAFD80D-50BC-4FC2-9799-EE19374CA999}" type="presOf" srcId="{29807820-46D4-4B1A-8CDC-DB68FE90951C}" destId="{349B3D09-686C-4C32-9B5A-58A1111184E4}" srcOrd="0" destOrd="0" presId="urn:microsoft.com/office/officeart/2005/8/layout/vList6"/>
    <dgm:cxn modelId="{1A0E8B18-AEF0-44C1-AE2C-F8A79BEBA7F0}" srcId="{652CD6AF-87B9-4DE3-9294-81C569916E80}" destId="{72068C31-B604-4E56-BD1A-1D3E386122C2}" srcOrd="0" destOrd="0" parTransId="{57C1D212-7ECB-4EE3-83E4-EBC31A06BBCC}" sibTransId="{A2162C0E-1ED6-4FF1-B128-1B59FD2E00BF}"/>
    <dgm:cxn modelId="{67EBF942-5689-4A60-910C-1B7A795CF044}" type="presOf" srcId="{AE440D15-6FDA-4493-832F-C1D5F986C23D}" destId="{7353DBFF-796E-4EF6-98A5-94ED583E3E9C}" srcOrd="0" destOrd="1" presId="urn:microsoft.com/office/officeart/2005/8/layout/vList6"/>
    <dgm:cxn modelId="{63F64265-8274-46A0-9529-B1738857C3C8}" type="presOf" srcId="{652CD6AF-87B9-4DE3-9294-81C569916E80}" destId="{BAFFD2C4-780A-42D6-846B-4B854679B857}" srcOrd="0" destOrd="0" presId="urn:microsoft.com/office/officeart/2005/8/layout/vList6"/>
    <dgm:cxn modelId="{11C19152-D4BF-4A95-89D5-8C2D124280F9}" srcId="{E63ADC54-7E5E-4A1A-A290-CBCE9CB396EF}" destId="{A318CC20-E6FC-451F-A6B4-F959A0A27C90}" srcOrd="0" destOrd="0" parTransId="{AF46D107-F89F-4ED0-9461-DF9FBABBF237}" sibTransId="{73CF8F2C-74E7-4050-847E-B5C1EB0BBC4C}"/>
    <dgm:cxn modelId="{EDDC1674-FE91-49AC-806C-16163301622F}" srcId="{6FD2389E-E500-4A3C-9366-2731D624CB27}" destId="{E63ADC54-7E5E-4A1A-A290-CBCE9CB396EF}" srcOrd="2" destOrd="0" parTransId="{4FFD86B3-5996-413C-9B70-AAC33EE6A0BD}" sibTransId="{BB9F8E7D-0BFE-45EF-8285-A933435F2A16}"/>
    <dgm:cxn modelId="{4DAD4F57-7E8C-49E6-BFBF-F2C88649DC0D}" type="presOf" srcId="{2469C40E-86A3-4246-917F-F0221139C672}" destId="{6A70FDE4-9D5C-40C2-8F7C-FA9D274A0861}" srcOrd="0" destOrd="1" presId="urn:microsoft.com/office/officeart/2005/8/layout/vList6"/>
    <dgm:cxn modelId="{B2D0397B-2F98-419D-858C-5CB004321A1B}" type="presOf" srcId="{E63ADC54-7E5E-4A1A-A290-CBCE9CB396EF}" destId="{E54A303C-10F3-4EFF-B8A7-6A7968C615B9}" srcOrd="0" destOrd="0" presId="urn:microsoft.com/office/officeart/2005/8/layout/vList6"/>
    <dgm:cxn modelId="{6BA62E7F-EFEA-4EE7-BD34-0CDDE0D4E3D3}" type="presOf" srcId="{72068C31-B604-4E56-BD1A-1D3E386122C2}" destId="{23C86715-8F96-460F-BE7F-02A39FC8E271}" srcOrd="0" destOrd="0" presId="urn:microsoft.com/office/officeart/2005/8/layout/vList6"/>
    <dgm:cxn modelId="{06EAFF93-050B-437A-A749-007B7AB172E2}" srcId="{6FD2389E-E500-4A3C-9366-2731D624CB27}" destId="{652CD6AF-87B9-4DE3-9294-81C569916E80}" srcOrd="1" destOrd="0" parTransId="{557FCB32-7546-47E7-8A71-48D65581D028}" sibTransId="{D119D33E-53A6-47A2-B8FE-AA048B03610A}"/>
    <dgm:cxn modelId="{ED427494-F404-4D9E-AFDA-4A0D1EA4CF9E}" srcId="{6FD2389E-E500-4A3C-9366-2731D624CB27}" destId="{29807820-46D4-4B1A-8CDC-DB68FE90951C}" srcOrd="0" destOrd="0" parTransId="{0B5ECCD5-03CC-465C-B4E3-9F13600D5ED9}" sibTransId="{499731C0-E3DD-454F-810B-377D6005FE20}"/>
    <dgm:cxn modelId="{BBFE4A9A-3777-480D-8CFD-DE97A9ABC641}" srcId="{29807820-46D4-4B1A-8CDC-DB68FE90951C}" destId="{C06E917D-0ABB-48D5-B8FD-D6E92CF3AFC8}" srcOrd="0" destOrd="0" parTransId="{F930115E-F706-4D56-8F76-00F809F54FC2}" sibTransId="{21FCA53F-4730-48C7-BED3-902552EFBBE4}"/>
    <dgm:cxn modelId="{30705D9D-F5D7-4524-B95E-373DB9E19061}" type="presOf" srcId="{4F19E9CC-67EC-4D5D-8054-D80B045F7253}" destId="{9D89D937-1B80-46FA-B1E7-C69573AD95EA}" srcOrd="0" destOrd="1" presId="urn:microsoft.com/office/officeart/2005/8/layout/vList6"/>
    <dgm:cxn modelId="{255C35A2-F5B9-46E3-AF95-88462A892EAE}" srcId="{6FD2389E-E500-4A3C-9366-2731D624CB27}" destId="{035B6A7B-41D3-4894-9AF6-975B6FCC7F1D}" srcOrd="3" destOrd="0" parTransId="{C85320B6-FCED-4448-BDA8-DFA3E7094A6B}" sibTransId="{F3FACBFD-1C78-4BA4-9DF7-6F5664BB055F}"/>
    <dgm:cxn modelId="{8B8360A2-32CA-45F1-805D-4EF3F87805BF}" type="presOf" srcId="{C06E917D-0ABB-48D5-B8FD-D6E92CF3AFC8}" destId="{7353DBFF-796E-4EF6-98A5-94ED583E3E9C}" srcOrd="0" destOrd="0" presId="urn:microsoft.com/office/officeart/2005/8/layout/vList6"/>
    <dgm:cxn modelId="{C50814A5-47FE-4097-AFA9-DB1BD0179AED}" srcId="{035B6A7B-41D3-4894-9AF6-975B6FCC7F1D}" destId="{5B0A100A-2205-45AF-B8DF-5E9085966FE7}" srcOrd="0" destOrd="0" parTransId="{A3D16129-D591-440C-BF58-4102112EC2F4}" sibTransId="{94763AD3-DBD1-4D10-828F-071B86F776CB}"/>
    <dgm:cxn modelId="{20646CAD-8C57-4147-B50D-50FAED1BD21B}" type="presOf" srcId="{6FD2389E-E500-4A3C-9366-2731D624CB27}" destId="{09F0DC22-10F7-4BAE-BC75-4981C2374996}" srcOrd="0" destOrd="0" presId="urn:microsoft.com/office/officeart/2005/8/layout/vList6"/>
    <dgm:cxn modelId="{B74DF9C8-2109-4F71-AE3B-077CB0328F3A}" srcId="{29807820-46D4-4B1A-8CDC-DB68FE90951C}" destId="{AE440D15-6FDA-4493-832F-C1D5F986C23D}" srcOrd="1" destOrd="0" parTransId="{3DAD4A3E-CCDA-4163-AB7B-2E96E76B6AAC}" sibTransId="{AA7D3DA9-A571-4476-A45A-EEF371E645C8}"/>
    <dgm:cxn modelId="{9141B3D2-6110-4A6F-B6FD-466075FB8AD8}" type="presOf" srcId="{035B6A7B-41D3-4894-9AF6-975B6FCC7F1D}" destId="{130FBC87-06B9-40B6-BC1B-9B642FD2193D}" srcOrd="0" destOrd="0" presId="urn:microsoft.com/office/officeart/2005/8/layout/vList6"/>
    <dgm:cxn modelId="{C80C7ED6-A95F-45BA-9CA6-DEAE2A5F40B9}" srcId="{035B6A7B-41D3-4894-9AF6-975B6FCC7F1D}" destId="{2469C40E-86A3-4246-917F-F0221139C672}" srcOrd="1" destOrd="0" parTransId="{3B629B3B-5FF7-40A4-A16F-0A3ECBA04E66}" sibTransId="{2AAFD9C8-EC15-4E41-9FA5-ECDD3FB4487D}"/>
    <dgm:cxn modelId="{1215C3E0-4100-4EE7-8CDE-437EE8A20ECD}" srcId="{E63ADC54-7E5E-4A1A-A290-CBCE9CB396EF}" destId="{4F19E9CC-67EC-4D5D-8054-D80B045F7253}" srcOrd="1" destOrd="0" parTransId="{9C6FE617-0D2C-47FB-8DF2-123CD3F2A170}" sibTransId="{3769824E-7277-4B86-82E7-5B1B57F73979}"/>
    <dgm:cxn modelId="{CDC7D3E3-5F70-461F-BC85-E9559EB75B4C}" type="presOf" srcId="{A318CC20-E6FC-451F-A6B4-F959A0A27C90}" destId="{9D89D937-1B80-46FA-B1E7-C69573AD95EA}" srcOrd="0" destOrd="0" presId="urn:microsoft.com/office/officeart/2005/8/layout/vList6"/>
    <dgm:cxn modelId="{4FE4BEE8-0221-46B1-B7D1-D91798D51BBB}" type="presOf" srcId="{5B0A100A-2205-45AF-B8DF-5E9085966FE7}" destId="{6A70FDE4-9D5C-40C2-8F7C-FA9D274A0861}" srcOrd="0" destOrd="0" presId="urn:microsoft.com/office/officeart/2005/8/layout/vList6"/>
    <dgm:cxn modelId="{50C05192-54C3-433B-B7C0-07AB18A9FEE3}" type="presParOf" srcId="{09F0DC22-10F7-4BAE-BC75-4981C2374996}" destId="{7A3B268C-DB54-496F-A536-14D69E191286}" srcOrd="0" destOrd="0" presId="urn:microsoft.com/office/officeart/2005/8/layout/vList6"/>
    <dgm:cxn modelId="{C57FFF95-E8C6-4727-9B40-239E7CD4BCFF}" type="presParOf" srcId="{7A3B268C-DB54-496F-A536-14D69E191286}" destId="{349B3D09-686C-4C32-9B5A-58A1111184E4}" srcOrd="0" destOrd="0" presId="urn:microsoft.com/office/officeart/2005/8/layout/vList6"/>
    <dgm:cxn modelId="{676B158B-9908-4958-944E-218255BDF29F}" type="presParOf" srcId="{7A3B268C-DB54-496F-A536-14D69E191286}" destId="{7353DBFF-796E-4EF6-98A5-94ED583E3E9C}" srcOrd="1" destOrd="0" presId="urn:microsoft.com/office/officeart/2005/8/layout/vList6"/>
    <dgm:cxn modelId="{3F46904C-BACB-4AE5-8FB8-73A67855C380}" type="presParOf" srcId="{09F0DC22-10F7-4BAE-BC75-4981C2374996}" destId="{CFDB6CDD-1FAF-4AE3-877C-352E9542FB95}" srcOrd="1" destOrd="0" presId="urn:microsoft.com/office/officeart/2005/8/layout/vList6"/>
    <dgm:cxn modelId="{67BB12DB-2325-467D-AD4B-A310E080A055}" type="presParOf" srcId="{09F0DC22-10F7-4BAE-BC75-4981C2374996}" destId="{AB736D7F-62A7-43D3-9C2E-9EF676C4D8D1}" srcOrd="2" destOrd="0" presId="urn:microsoft.com/office/officeart/2005/8/layout/vList6"/>
    <dgm:cxn modelId="{A041161E-1383-44EC-94A6-9906F44F9E1C}" type="presParOf" srcId="{AB736D7F-62A7-43D3-9C2E-9EF676C4D8D1}" destId="{BAFFD2C4-780A-42D6-846B-4B854679B857}" srcOrd="0" destOrd="0" presId="urn:microsoft.com/office/officeart/2005/8/layout/vList6"/>
    <dgm:cxn modelId="{402390FE-5DE1-4829-8A9A-34E5C39030F3}" type="presParOf" srcId="{AB736D7F-62A7-43D3-9C2E-9EF676C4D8D1}" destId="{23C86715-8F96-460F-BE7F-02A39FC8E271}" srcOrd="1" destOrd="0" presId="urn:microsoft.com/office/officeart/2005/8/layout/vList6"/>
    <dgm:cxn modelId="{CC631D40-798F-48CF-82B9-CB166074F5B4}" type="presParOf" srcId="{09F0DC22-10F7-4BAE-BC75-4981C2374996}" destId="{311F8233-2A4F-4952-A24E-4DDC03ACE07E}" srcOrd="3" destOrd="0" presId="urn:microsoft.com/office/officeart/2005/8/layout/vList6"/>
    <dgm:cxn modelId="{39E70F23-DB42-43E5-9F67-EDE364CD0F6B}" type="presParOf" srcId="{09F0DC22-10F7-4BAE-BC75-4981C2374996}" destId="{D2055E96-6A33-4C97-96B6-F3A236BAD9DA}" srcOrd="4" destOrd="0" presId="urn:microsoft.com/office/officeart/2005/8/layout/vList6"/>
    <dgm:cxn modelId="{D23FDE88-EA6F-45ED-A8E8-1389D9132DEE}" type="presParOf" srcId="{D2055E96-6A33-4C97-96B6-F3A236BAD9DA}" destId="{E54A303C-10F3-4EFF-B8A7-6A7968C615B9}" srcOrd="0" destOrd="0" presId="urn:microsoft.com/office/officeart/2005/8/layout/vList6"/>
    <dgm:cxn modelId="{2B57A74E-1BCA-4548-8876-EC906D0DB9DE}" type="presParOf" srcId="{D2055E96-6A33-4C97-96B6-F3A236BAD9DA}" destId="{9D89D937-1B80-46FA-B1E7-C69573AD95EA}" srcOrd="1" destOrd="0" presId="urn:microsoft.com/office/officeart/2005/8/layout/vList6"/>
    <dgm:cxn modelId="{CE5727C7-0A07-40D2-9F38-C9DA44D9A00C}" type="presParOf" srcId="{09F0DC22-10F7-4BAE-BC75-4981C2374996}" destId="{17F7D169-14C8-4505-80E2-5131657FD053}" srcOrd="5" destOrd="0" presId="urn:microsoft.com/office/officeart/2005/8/layout/vList6"/>
    <dgm:cxn modelId="{5ECD8F98-D7E9-4273-91A6-A5B8D02CECE5}" type="presParOf" srcId="{09F0DC22-10F7-4BAE-BC75-4981C2374996}" destId="{445BFFFE-120A-417A-A46E-0FB98AB21B11}" srcOrd="6" destOrd="0" presId="urn:microsoft.com/office/officeart/2005/8/layout/vList6"/>
    <dgm:cxn modelId="{A0C79C84-E7BC-4D90-85F5-008BF9262C85}" type="presParOf" srcId="{445BFFFE-120A-417A-A46E-0FB98AB21B11}" destId="{130FBC87-06B9-40B6-BC1B-9B642FD2193D}" srcOrd="0" destOrd="0" presId="urn:microsoft.com/office/officeart/2005/8/layout/vList6"/>
    <dgm:cxn modelId="{916F8EF1-3360-4FE7-926B-830219842074}" type="presParOf" srcId="{445BFFFE-120A-417A-A46E-0FB98AB21B11}" destId="{6A70FDE4-9D5C-40C2-8F7C-FA9D274A0861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1299EF-BD24-4BBC-807D-A948701ED195}">
      <dsp:nvSpPr>
        <dsp:cNvPr id="0" name=""/>
        <dsp:cNvSpPr/>
      </dsp:nvSpPr>
      <dsp:spPr>
        <a:xfrm>
          <a:off x="0" y="559707"/>
          <a:ext cx="2788708" cy="2271984"/>
        </a:xfrm>
        <a:prstGeom prst="rightArrow">
          <a:avLst>
            <a:gd name="adj1" fmla="val 70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7620" rIns="15240" bIns="76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 dirty="0">
              <a:latin typeface="Arial" panose="020B0604020202020204" pitchFamily="34" charset="0"/>
              <a:cs typeface="Arial" panose="020B0604020202020204" pitchFamily="34" charset="0"/>
            </a:rPr>
            <a:t>Survey/Questionnaire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 dirty="0">
              <a:latin typeface="Arial" panose="020B0604020202020204" pitchFamily="34" charset="0"/>
              <a:cs typeface="Arial" panose="020B0604020202020204" pitchFamily="34" charset="0"/>
            </a:rPr>
            <a:t>Short talk on digital overuse and its effect on mental health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 dirty="0">
              <a:latin typeface="Arial" panose="020B0604020202020204" pitchFamily="34" charset="0"/>
              <a:cs typeface="Arial" panose="020B0604020202020204" pitchFamily="34" charset="0"/>
            </a:rPr>
            <a:t>Daily screen time record for 1 week</a:t>
          </a:r>
        </a:p>
      </dsp:txBody>
      <dsp:txXfrm>
        <a:off x="697177" y="900505"/>
        <a:ext cx="1359495" cy="1590388"/>
      </dsp:txXfrm>
    </dsp:sp>
    <dsp:sp modelId="{47761398-B8F1-4A4B-BF0F-88DEFA9D1D3F}">
      <dsp:nvSpPr>
        <dsp:cNvPr id="0" name=""/>
        <dsp:cNvSpPr/>
      </dsp:nvSpPr>
      <dsp:spPr>
        <a:xfrm>
          <a:off x="0" y="1331202"/>
          <a:ext cx="750829" cy="73357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 dirty="0">
              <a:latin typeface="Arial" panose="020B0604020202020204" pitchFamily="34" charset="0"/>
              <a:cs typeface="Arial" panose="020B0604020202020204" pitchFamily="34" charset="0"/>
            </a:rPr>
            <a:t>Week 1</a:t>
          </a:r>
        </a:p>
      </dsp:txBody>
      <dsp:txXfrm>
        <a:off x="109956" y="1438631"/>
        <a:ext cx="530917" cy="518712"/>
      </dsp:txXfrm>
    </dsp:sp>
    <dsp:sp modelId="{5731658A-67E6-454B-8997-F6E812C6AA99}">
      <dsp:nvSpPr>
        <dsp:cNvPr id="0" name=""/>
        <dsp:cNvSpPr/>
      </dsp:nvSpPr>
      <dsp:spPr>
        <a:xfrm>
          <a:off x="2954509" y="491612"/>
          <a:ext cx="2828756" cy="2320415"/>
        </a:xfrm>
        <a:prstGeom prst="rightArrow">
          <a:avLst>
            <a:gd name="adj1" fmla="val 70000"/>
            <a:gd name="adj2" fmla="val 5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6985" rIns="13970" bIns="698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100" kern="1200" dirty="0">
              <a:latin typeface="Arial" panose="020B0604020202020204" pitchFamily="34" charset="0"/>
              <a:cs typeface="Arial" panose="020B0604020202020204" pitchFamily="34" charset="0"/>
            </a:rPr>
            <a:t>Discussions about excessive digital use affect mental health, sleep and academic performance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100" kern="1200" dirty="0">
              <a:latin typeface="Arial" panose="020B0604020202020204" pitchFamily="34" charset="0"/>
              <a:cs typeface="Arial" panose="020B0604020202020204" pitchFamily="34" charset="0"/>
            </a:rPr>
            <a:t>Real life examples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100" kern="1200" dirty="0">
              <a:latin typeface="Arial" panose="020B0604020202020204" pitchFamily="34" charset="0"/>
              <a:cs typeface="Arial" panose="020B0604020202020204" pitchFamily="34" charset="0"/>
            </a:rPr>
            <a:t>Group discussion</a:t>
          </a:r>
        </a:p>
      </dsp:txBody>
      <dsp:txXfrm>
        <a:off x="3661698" y="839674"/>
        <a:ext cx="1379019" cy="1624291"/>
      </dsp:txXfrm>
    </dsp:sp>
    <dsp:sp modelId="{98151AA1-5718-435C-9F2D-39C8F73E0881}">
      <dsp:nvSpPr>
        <dsp:cNvPr id="0" name=""/>
        <dsp:cNvSpPr/>
      </dsp:nvSpPr>
      <dsp:spPr>
        <a:xfrm>
          <a:off x="2380940" y="1318325"/>
          <a:ext cx="811433" cy="71963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1" kern="1200" dirty="0">
              <a:latin typeface="Arial" panose="020B0604020202020204" pitchFamily="34" charset="0"/>
              <a:cs typeface="Arial" panose="020B0604020202020204" pitchFamily="34" charset="0"/>
            </a:rPr>
            <a:t>Week 2</a:t>
          </a:r>
        </a:p>
      </dsp:txBody>
      <dsp:txXfrm>
        <a:off x="2499772" y="1423714"/>
        <a:ext cx="573769" cy="508860"/>
      </dsp:txXfrm>
    </dsp:sp>
    <dsp:sp modelId="{E716841C-EA04-4103-A1DD-97BD2EFB07D9}">
      <dsp:nvSpPr>
        <dsp:cNvPr id="0" name=""/>
        <dsp:cNvSpPr/>
      </dsp:nvSpPr>
      <dsp:spPr>
        <a:xfrm>
          <a:off x="5902060" y="501447"/>
          <a:ext cx="3034603" cy="2300744"/>
        </a:xfrm>
        <a:prstGeom prst="rightArrow">
          <a:avLst>
            <a:gd name="adj1" fmla="val 70000"/>
            <a:gd name="adj2" fmla="val 5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7620" rIns="15240" bIns="76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24 hour digital detox challenge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Device free study periods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Encourage offline activities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Personal digital detox plan</a:t>
          </a:r>
        </a:p>
      </dsp:txBody>
      <dsp:txXfrm>
        <a:off x="6660711" y="846559"/>
        <a:ext cx="1479369" cy="1610520"/>
      </dsp:txXfrm>
    </dsp:sp>
    <dsp:sp modelId="{F3129540-5408-43FA-9265-38A067F30764}">
      <dsp:nvSpPr>
        <dsp:cNvPr id="0" name=""/>
        <dsp:cNvSpPr/>
      </dsp:nvSpPr>
      <dsp:spPr>
        <a:xfrm>
          <a:off x="5482962" y="1300777"/>
          <a:ext cx="839963" cy="73719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1" kern="1200" dirty="0">
              <a:latin typeface="Arial" panose="020B0604020202020204" pitchFamily="34" charset="0"/>
              <a:cs typeface="Arial" panose="020B0604020202020204" pitchFamily="34" charset="0"/>
            </a:rPr>
            <a:t>Week 3</a:t>
          </a:r>
        </a:p>
      </dsp:txBody>
      <dsp:txXfrm>
        <a:off x="5605972" y="1408736"/>
        <a:ext cx="593943" cy="521273"/>
      </dsp:txXfrm>
    </dsp:sp>
    <dsp:sp modelId="{1BDD6C3F-A6E2-4839-9258-2B275FCC0801}">
      <dsp:nvSpPr>
        <dsp:cNvPr id="0" name=""/>
        <dsp:cNvSpPr/>
      </dsp:nvSpPr>
      <dsp:spPr>
        <a:xfrm>
          <a:off x="8912658" y="533248"/>
          <a:ext cx="3013885" cy="2268943"/>
        </a:xfrm>
        <a:prstGeom prst="rightArrow">
          <a:avLst>
            <a:gd name="adj1" fmla="val 70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9BD512-02EE-4A9A-9270-FC253BC57388}">
      <dsp:nvSpPr>
        <dsp:cNvPr id="0" name=""/>
        <dsp:cNvSpPr/>
      </dsp:nvSpPr>
      <dsp:spPr>
        <a:xfrm>
          <a:off x="8518873" y="1176888"/>
          <a:ext cx="950366" cy="78223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1" kern="1200" dirty="0">
              <a:latin typeface="Arial" panose="020B0604020202020204" pitchFamily="34" charset="0"/>
              <a:cs typeface="Arial" panose="020B0604020202020204" pitchFamily="34" charset="0"/>
            </a:rPr>
            <a:t>Week 4</a:t>
          </a:r>
        </a:p>
      </dsp:txBody>
      <dsp:txXfrm>
        <a:off x="8658051" y="1291444"/>
        <a:ext cx="672010" cy="5531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1299EF-BD24-4BBC-807D-A948701ED195}">
      <dsp:nvSpPr>
        <dsp:cNvPr id="0" name=""/>
        <dsp:cNvSpPr/>
      </dsp:nvSpPr>
      <dsp:spPr>
        <a:xfrm>
          <a:off x="0" y="466299"/>
          <a:ext cx="2788708" cy="2458799"/>
        </a:xfrm>
        <a:prstGeom prst="rightArrow">
          <a:avLst>
            <a:gd name="adj1" fmla="val 70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7620" rIns="15240" bIns="76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 dirty="0">
              <a:latin typeface="Arial" panose="020B0604020202020204" pitchFamily="34" charset="0"/>
              <a:cs typeface="Arial" panose="020B0604020202020204" pitchFamily="34" charset="0"/>
            </a:rPr>
            <a:t>Organise group games, team discussion, campus meetups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 dirty="0">
              <a:latin typeface="Arial" panose="020B0604020202020204" pitchFamily="34" charset="0"/>
              <a:cs typeface="Arial" panose="020B0604020202020204" pitchFamily="34" charset="0"/>
            </a:rPr>
            <a:t>Face to face interactions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 dirty="0">
              <a:latin typeface="Arial" panose="020B0604020202020204" pitchFamily="34" charset="0"/>
              <a:cs typeface="Arial" panose="020B0604020202020204" pitchFamily="34" charset="0"/>
            </a:rPr>
            <a:t>Social media v/s real </a:t>
          </a:r>
          <a:r>
            <a:rPr lang="en-IN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frienship</a:t>
          </a:r>
          <a:endParaRPr lang="en-IN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7177" y="835119"/>
        <a:ext cx="1359495" cy="1721159"/>
      </dsp:txXfrm>
    </dsp:sp>
    <dsp:sp modelId="{47761398-B8F1-4A4B-BF0F-88DEFA9D1D3F}">
      <dsp:nvSpPr>
        <dsp:cNvPr id="0" name=""/>
        <dsp:cNvSpPr/>
      </dsp:nvSpPr>
      <dsp:spPr>
        <a:xfrm>
          <a:off x="0" y="1331202"/>
          <a:ext cx="750829" cy="73357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 dirty="0">
              <a:latin typeface="Arial" panose="020B0604020202020204" pitchFamily="34" charset="0"/>
              <a:cs typeface="Arial" panose="020B0604020202020204" pitchFamily="34" charset="0"/>
            </a:rPr>
            <a:t>Week 5</a:t>
          </a:r>
        </a:p>
      </dsp:txBody>
      <dsp:txXfrm>
        <a:off x="109956" y="1438631"/>
        <a:ext cx="530917" cy="518712"/>
      </dsp:txXfrm>
    </dsp:sp>
    <dsp:sp modelId="{5731658A-67E6-454B-8997-F6E812C6AA99}">
      <dsp:nvSpPr>
        <dsp:cNvPr id="0" name=""/>
        <dsp:cNvSpPr/>
      </dsp:nvSpPr>
      <dsp:spPr>
        <a:xfrm>
          <a:off x="2954509" y="437539"/>
          <a:ext cx="2828756" cy="2428560"/>
        </a:xfrm>
        <a:prstGeom prst="rightArrow">
          <a:avLst>
            <a:gd name="adj1" fmla="val 70000"/>
            <a:gd name="adj2" fmla="val 5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6985" rIns="13970" bIns="698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100" kern="1200" dirty="0">
              <a:latin typeface="Arial" panose="020B0604020202020204" pitchFamily="34" charset="0"/>
              <a:cs typeface="Arial" panose="020B0604020202020204" pitchFamily="34" charset="0"/>
            </a:rPr>
            <a:t>Yoga, Walking groups, or fitness sessions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100" kern="1200" dirty="0">
              <a:latin typeface="Arial" panose="020B0604020202020204" pitchFamily="34" charset="0"/>
              <a:cs typeface="Arial" panose="020B0604020202020204" pitchFamily="34" charset="0"/>
            </a:rPr>
            <a:t>Daily step challenges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100" kern="1200" dirty="0">
              <a:latin typeface="Arial" panose="020B0604020202020204" pitchFamily="34" charset="0"/>
              <a:cs typeface="Arial" panose="020B0604020202020204" pitchFamily="34" charset="0"/>
            </a:rPr>
            <a:t>Short exercise sessions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100" kern="1200" dirty="0">
              <a:latin typeface="Arial" panose="020B0604020202020204" pitchFamily="34" charset="0"/>
              <a:cs typeface="Arial" panose="020B0604020202020204" pitchFamily="34" charset="0"/>
            </a:rPr>
            <a:t>Student record-physical activity levels</a:t>
          </a:r>
        </a:p>
      </dsp:txBody>
      <dsp:txXfrm>
        <a:off x="3661698" y="801823"/>
        <a:ext cx="1379019" cy="1699992"/>
      </dsp:txXfrm>
    </dsp:sp>
    <dsp:sp modelId="{98151AA1-5718-435C-9F2D-39C8F73E0881}">
      <dsp:nvSpPr>
        <dsp:cNvPr id="0" name=""/>
        <dsp:cNvSpPr/>
      </dsp:nvSpPr>
      <dsp:spPr>
        <a:xfrm>
          <a:off x="2400603" y="1298662"/>
          <a:ext cx="811433" cy="71963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1" kern="1200" dirty="0">
              <a:latin typeface="Arial" panose="020B0604020202020204" pitchFamily="34" charset="0"/>
              <a:cs typeface="Arial" panose="020B0604020202020204" pitchFamily="34" charset="0"/>
            </a:rPr>
            <a:t>Week 6</a:t>
          </a:r>
        </a:p>
      </dsp:txBody>
      <dsp:txXfrm>
        <a:off x="2519435" y="1404051"/>
        <a:ext cx="573769" cy="508860"/>
      </dsp:txXfrm>
    </dsp:sp>
    <dsp:sp modelId="{E716841C-EA04-4103-A1DD-97BD2EFB07D9}">
      <dsp:nvSpPr>
        <dsp:cNvPr id="0" name=""/>
        <dsp:cNvSpPr/>
      </dsp:nvSpPr>
      <dsp:spPr>
        <a:xfrm>
          <a:off x="5902060" y="447367"/>
          <a:ext cx="3034603" cy="2408905"/>
        </a:xfrm>
        <a:prstGeom prst="rightArrow">
          <a:avLst>
            <a:gd name="adj1" fmla="val 70000"/>
            <a:gd name="adj2" fmla="val 5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7620" rIns="15240" bIns="76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 dirty="0">
              <a:latin typeface="Arial" panose="020B0604020202020204" pitchFamily="34" charset="0"/>
              <a:cs typeface="Arial" panose="020B0604020202020204" pitchFamily="34" charset="0"/>
            </a:rPr>
            <a:t>Workshop on time management and digital balance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 dirty="0">
              <a:latin typeface="Arial" panose="020B0604020202020204" pitchFamily="34" charset="0"/>
              <a:cs typeface="Arial" panose="020B0604020202020204" pitchFamily="34" charset="0"/>
            </a:rPr>
            <a:t>Create personal digital wellbeing plans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 dirty="0">
              <a:latin typeface="Arial" panose="020B0604020202020204" pitchFamily="34" charset="0"/>
              <a:cs typeface="Arial" panose="020B0604020202020204" pitchFamily="34" charset="0"/>
            </a:rPr>
            <a:t>Students reflect on their screen time</a:t>
          </a:r>
        </a:p>
      </dsp:txBody>
      <dsp:txXfrm>
        <a:off x="6660711" y="808703"/>
        <a:ext cx="1479369" cy="1686233"/>
      </dsp:txXfrm>
    </dsp:sp>
    <dsp:sp modelId="{F3129540-5408-43FA-9265-38A067F30764}">
      <dsp:nvSpPr>
        <dsp:cNvPr id="0" name=""/>
        <dsp:cNvSpPr/>
      </dsp:nvSpPr>
      <dsp:spPr>
        <a:xfrm>
          <a:off x="5482962" y="1300777"/>
          <a:ext cx="839963" cy="73719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1" kern="1200" dirty="0">
              <a:latin typeface="Arial" panose="020B0604020202020204" pitchFamily="34" charset="0"/>
              <a:cs typeface="Arial" panose="020B0604020202020204" pitchFamily="34" charset="0"/>
            </a:rPr>
            <a:t>Week 7</a:t>
          </a:r>
        </a:p>
      </dsp:txBody>
      <dsp:txXfrm>
        <a:off x="5605972" y="1408736"/>
        <a:ext cx="593943" cy="521273"/>
      </dsp:txXfrm>
    </dsp:sp>
    <dsp:sp modelId="{1BDD6C3F-A6E2-4839-9258-2B275FCC0801}">
      <dsp:nvSpPr>
        <dsp:cNvPr id="0" name=""/>
        <dsp:cNvSpPr/>
      </dsp:nvSpPr>
      <dsp:spPr>
        <a:xfrm>
          <a:off x="8912658" y="469340"/>
          <a:ext cx="3013885" cy="2396760"/>
        </a:xfrm>
        <a:prstGeom prst="rightArrow">
          <a:avLst>
            <a:gd name="adj1" fmla="val 70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9BD512-02EE-4A9A-9270-FC253BC57388}">
      <dsp:nvSpPr>
        <dsp:cNvPr id="0" name=""/>
        <dsp:cNvSpPr/>
      </dsp:nvSpPr>
      <dsp:spPr>
        <a:xfrm>
          <a:off x="8518873" y="1176888"/>
          <a:ext cx="950366" cy="78223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1" kern="1200" dirty="0">
              <a:latin typeface="Arial" panose="020B0604020202020204" pitchFamily="34" charset="0"/>
              <a:cs typeface="Arial" panose="020B0604020202020204" pitchFamily="34" charset="0"/>
            </a:rPr>
            <a:t>Week 8</a:t>
          </a:r>
        </a:p>
      </dsp:txBody>
      <dsp:txXfrm>
        <a:off x="8658051" y="1291444"/>
        <a:ext cx="672010" cy="5531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C5C862-6FB8-461C-8DF8-CD718C0CF24D}">
      <dsp:nvSpPr>
        <dsp:cNvPr id="0" name=""/>
        <dsp:cNvSpPr/>
      </dsp:nvSpPr>
      <dsp:spPr>
        <a:xfrm>
          <a:off x="-5582373" y="-854744"/>
          <a:ext cx="6647539" cy="6647539"/>
        </a:xfrm>
        <a:prstGeom prst="blockArc">
          <a:avLst>
            <a:gd name="adj1" fmla="val 18900000"/>
            <a:gd name="adj2" fmla="val 2700000"/>
            <a:gd name="adj3" fmla="val 325"/>
          </a:avLst>
        </a:pr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795B00-35B9-4832-9C26-B5E3D00B1AF5}">
      <dsp:nvSpPr>
        <dsp:cNvPr id="0" name=""/>
        <dsp:cNvSpPr/>
      </dsp:nvSpPr>
      <dsp:spPr>
        <a:xfrm>
          <a:off x="647881" y="520401"/>
          <a:ext cx="7039389" cy="98761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3915" tIns="81280" rIns="81280" bIns="8128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200" b="1" kern="1200" dirty="0">
              <a:latin typeface="Arial" panose="020B0604020202020204" pitchFamily="34" charset="0"/>
              <a:cs typeface="Arial" panose="020B0604020202020204" pitchFamily="34" charset="0"/>
            </a:rPr>
            <a:t>Improve mental wellbeing</a:t>
          </a:r>
        </a:p>
      </dsp:txBody>
      <dsp:txXfrm>
        <a:off x="647881" y="520401"/>
        <a:ext cx="7039389" cy="987610"/>
      </dsp:txXfrm>
    </dsp:sp>
    <dsp:sp modelId="{EE9C8C6F-18A9-4C1F-B21C-229AF9708880}">
      <dsp:nvSpPr>
        <dsp:cNvPr id="0" name=""/>
        <dsp:cNvSpPr/>
      </dsp:nvSpPr>
      <dsp:spPr>
        <a:xfrm>
          <a:off x="68145" y="370353"/>
          <a:ext cx="1234512" cy="12345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CAB9ED-BDEB-406A-9AF4-998C51FF37AB}">
      <dsp:nvSpPr>
        <dsp:cNvPr id="0" name=""/>
        <dsp:cNvSpPr/>
      </dsp:nvSpPr>
      <dsp:spPr>
        <a:xfrm>
          <a:off x="1044397" y="1975220"/>
          <a:ext cx="6680393" cy="987610"/>
        </a:xfrm>
        <a:prstGeom prst="rect">
          <a:avLst/>
        </a:prstGeom>
        <a:solidFill>
          <a:schemeClr val="accent4">
            <a:hueOff val="-494707"/>
            <a:satOff val="-2845"/>
            <a:lumOff val="-225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3915" tIns="81280" rIns="81280" bIns="8128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200" b="1" kern="1200" dirty="0" err="1">
              <a:latin typeface="Arial" panose="020B0604020202020204" pitchFamily="34" charset="0"/>
              <a:cs typeface="Arial" panose="020B0604020202020204" pitchFamily="34" charset="0"/>
            </a:rPr>
            <a:t>Stregthen</a:t>
          </a:r>
          <a:r>
            <a:rPr lang="en-IN" sz="3200" b="1" kern="1200" dirty="0">
              <a:latin typeface="Arial" panose="020B0604020202020204" pitchFamily="34" charset="0"/>
              <a:cs typeface="Arial" panose="020B0604020202020204" pitchFamily="34" charset="0"/>
            </a:rPr>
            <a:t> social connections</a:t>
          </a:r>
        </a:p>
      </dsp:txBody>
      <dsp:txXfrm>
        <a:off x="1044397" y="1975220"/>
        <a:ext cx="6680393" cy="987610"/>
      </dsp:txXfrm>
    </dsp:sp>
    <dsp:sp modelId="{75821823-C283-4500-AEAB-9FB955D1D159}">
      <dsp:nvSpPr>
        <dsp:cNvPr id="0" name=""/>
        <dsp:cNvSpPr/>
      </dsp:nvSpPr>
      <dsp:spPr>
        <a:xfrm>
          <a:off x="427141" y="1851768"/>
          <a:ext cx="1234512" cy="12345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-494707"/>
              <a:satOff val="-2845"/>
              <a:lumOff val="-22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708105-DAB1-4B8D-80A5-B73FE7523577}">
      <dsp:nvSpPr>
        <dsp:cNvPr id="0" name=""/>
        <dsp:cNvSpPr/>
      </dsp:nvSpPr>
      <dsp:spPr>
        <a:xfrm>
          <a:off x="685401" y="3456635"/>
          <a:ext cx="7039389" cy="987610"/>
        </a:xfrm>
        <a:prstGeom prst="rect">
          <a:avLst/>
        </a:prstGeom>
        <a:solidFill>
          <a:schemeClr val="accent4">
            <a:hueOff val="-989414"/>
            <a:satOff val="-5690"/>
            <a:lumOff val="-451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3915" tIns="81280" rIns="81280" bIns="8128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latin typeface="Arial" panose="020B0604020202020204" pitchFamily="34" charset="0"/>
              <a:cs typeface="Arial" panose="020B0604020202020204" pitchFamily="34" charset="0"/>
            </a:rPr>
            <a:t>Improve Physical wellbeing</a:t>
          </a:r>
          <a:endParaRPr lang="en-IN" sz="3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85401" y="3456635"/>
        <a:ext cx="7039389" cy="987610"/>
      </dsp:txXfrm>
    </dsp:sp>
    <dsp:sp modelId="{230C31E7-C93B-4A94-BAB0-4A787AEE8A5F}">
      <dsp:nvSpPr>
        <dsp:cNvPr id="0" name=""/>
        <dsp:cNvSpPr/>
      </dsp:nvSpPr>
      <dsp:spPr>
        <a:xfrm>
          <a:off x="68145" y="3333183"/>
          <a:ext cx="1234512" cy="12345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-989414"/>
              <a:satOff val="-5690"/>
              <a:lumOff val="-45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35A224-01E9-4E4B-8750-D2B343F4E0A6}">
      <dsp:nvSpPr>
        <dsp:cNvPr id="0" name=""/>
        <dsp:cNvSpPr/>
      </dsp:nvSpPr>
      <dsp:spPr>
        <a:xfrm>
          <a:off x="0" y="1650929"/>
          <a:ext cx="12151058" cy="2201238"/>
        </a:xfrm>
        <a:prstGeom prst="notchedRightArrow">
          <a:avLst/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tint val="40000"/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280D806A-BB45-4889-9AD3-9D2408F50CEF}">
      <dsp:nvSpPr>
        <dsp:cNvPr id="0" name=""/>
        <dsp:cNvSpPr/>
      </dsp:nvSpPr>
      <dsp:spPr>
        <a:xfrm>
          <a:off x="4258" y="0"/>
          <a:ext cx="1373829" cy="2201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b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1" i="0" u="none" kern="1200" dirty="0">
              <a:solidFill>
                <a:srgbClr val="00B0F0"/>
              </a:solidFill>
              <a:effectLst/>
              <a:latin typeface="+mj-lt"/>
              <a:cs typeface="Arial" panose="020B0604020202020204" pitchFamily="34" charset="0"/>
            </a:rPr>
            <a:t>Week 1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1" i="0" u="none" kern="1200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Awareness &amp; Baseline Assessment</a:t>
          </a:r>
          <a:endParaRPr lang="en-US" sz="1800" b="1" kern="1200" dirty="0">
            <a:solidFill>
              <a:srgbClr val="00B0F0"/>
            </a:solidFill>
            <a:latin typeface="+mj-lt"/>
            <a:cs typeface="Arial" panose="020B0604020202020204" pitchFamily="34" charset="0"/>
          </a:endParaRPr>
        </a:p>
      </dsp:txBody>
      <dsp:txXfrm>
        <a:off x="4258" y="0"/>
        <a:ext cx="1373829" cy="2201238"/>
      </dsp:txXfrm>
    </dsp:sp>
    <dsp:sp modelId="{E0BA8BA7-BE36-4A74-810E-A21ED19F6AB3}">
      <dsp:nvSpPr>
        <dsp:cNvPr id="0" name=""/>
        <dsp:cNvSpPr/>
      </dsp:nvSpPr>
      <dsp:spPr>
        <a:xfrm>
          <a:off x="416018" y="2476393"/>
          <a:ext cx="550309" cy="55030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E771AC2-7006-439F-924A-C241A7EA4DE5}">
      <dsp:nvSpPr>
        <dsp:cNvPr id="0" name=""/>
        <dsp:cNvSpPr/>
      </dsp:nvSpPr>
      <dsp:spPr>
        <a:xfrm>
          <a:off x="1407023" y="3301858"/>
          <a:ext cx="1516346" cy="2201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1" i="0" u="none" kern="1200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Week 2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1" i="0" u="none" kern="1200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Understanding Digital Impact</a:t>
          </a:r>
          <a:endParaRPr lang="en-US" sz="1800" b="1" kern="1200" dirty="0">
            <a:solidFill>
              <a:srgbClr val="00B0F0"/>
            </a:solidFill>
            <a:latin typeface="+mj-lt"/>
            <a:cs typeface="Arial" panose="020B0604020202020204" pitchFamily="34" charset="0"/>
          </a:endParaRPr>
        </a:p>
      </dsp:txBody>
      <dsp:txXfrm>
        <a:off x="1407023" y="3301858"/>
        <a:ext cx="1516346" cy="2201238"/>
      </dsp:txXfrm>
    </dsp:sp>
    <dsp:sp modelId="{417268E2-2705-4DF1-89C4-E0355991BC70}">
      <dsp:nvSpPr>
        <dsp:cNvPr id="0" name=""/>
        <dsp:cNvSpPr/>
      </dsp:nvSpPr>
      <dsp:spPr>
        <a:xfrm>
          <a:off x="1890041" y="2476393"/>
          <a:ext cx="550309" cy="55030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A68C0DC-6D5E-4188-B337-1D74E8A5DA91}">
      <dsp:nvSpPr>
        <dsp:cNvPr id="0" name=""/>
        <dsp:cNvSpPr/>
      </dsp:nvSpPr>
      <dsp:spPr>
        <a:xfrm>
          <a:off x="2952304" y="0"/>
          <a:ext cx="1167307" cy="2201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b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1" i="0" u="none" kern="1200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Week 3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1" i="0" u="none" kern="1200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Digital Detox Skills</a:t>
          </a:r>
          <a:endParaRPr lang="en-US" sz="1800" b="1" kern="1200" dirty="0">
            <a:solidFill>
              <a:srgbClr val="00B0F0"/>
            </a:solidFill>
            <a:latin typeface="+mj-lt"/>
            <a:cs typeface="Arial" panose="020B0604020202020204" pitchFamily="34" charset="0"/>
          </a:endParaRPr>
        </a:p>
      </dsp:txBody>
      <dsp:txXfrm>
        <a:off x="2952304" y="0"/>
        <a:ext cx="1167307" cy="2201238"/>
      </dsp:txXfrm>
    </dsp:sp>
    <dsp:sp modelId="{670705EF-006F-40B2-8E8E-C2D3FE923561}">
      <dsp:nvSpPr>
        <dsp:cNvPr id="0" name=""/>
        <dsp:cNvSpPr/>
      </dsp:nvSpPr>
      <dsp:spPr>
        <a:xfrm>
          <a:off x="3260803" y="2476393"/>
          <a:ext cx="550309" cy="55030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0E3A9B9-6346-40A6-BBE5-D9211D8C89A8}">
      <dsp:nvSpPr>
        <dsp:cNvPr id="0" name=""/>
        <dsp:cNvSpPr/>
      </dsp:nvSpPr>
      <dsp:spPr>
        <a:xfrm>
          <a:off x="4148547" y="3301858"/>
          <a:ext cx="1099391" cy="2201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1" i="0" u="none" kern="1200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Week 4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Mental wellbeing &amp; sleep</a:t>
          </a:r>
        </a:p>
      </dsp:txBody>
      <dsp:txXfrm>
        <a:off x="4148547" y="3301858"/>
        <a:ext cx="1099391" cy="2201238"/>
      </dsp:txXfrm>
    </dsp:sp>
    <dsp:sp modelId="{7BABB8EE-F41C-4F3C-99B9-6E9DA27B6347}">
      <dsp:nvSpPr>
        <dsp:cNvPr id="0" name=""/>
        <dsp:cNvSpPr/>
      </dsp:nvSpPr>
      <dsp:spPr>
        <a:xfrm>
          <a:off x="4423088" y="2476393"/>
          <a:ext cx="550309" cy="55030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9AC583-4658-4BC0-B3DD-DDB5FAA83F02}">
      <dsp:nvSpPr>
        <dsp:cNvPr id="0" name=""/>
        <dsp:cNvSpPr/>
      </dsp:nvSpPr>
      <dsp:spPr>
        <a:xfrm>
          <a:off x="5276873" y="0"/>
          <a:ext cx="1449616" cy="2201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b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1" i="0" u="none" kern="1200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Week 5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Social connection week</a:t>
          </a:r>
        </a:p>
      </dsp:txBody>
      <dsp:txXfrm>
        <a:off x="5276873" y="0"/>
        <a:ext cx="1449616" cy="2201238"/>
      </dsp:txXfrm>
    </dsp:sp>
    <dsp:sp modelId="{060BAFA4-4052-44AC-9C33-6325813BE4F8}">
      <dsp:nvSpPr>
        <dsp:cNvPr id="0" name=""/>
        <dsp:cNvSpPr/>
      </dsp:nvSpPr>
      <dsp:spPr>
        <a:xfrm>
          <a:off x="5726527" y="2476393"/>
          <a:ext cx="550309" cy="55030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105787-3ECC-40AA-895F-EC4632873663}">
      <dsp:nvSpPr>
        <dsp:cNvPr id="0" name=""/>
        <dsp:cNvSpPr/>
      </dsp:nvSpPr>
      <dsp:spPr>
        <a:xfrm>
          <a:off x="6755425" y="3301858"/>
          <a:ext cx="1365119" cy="2201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1" i="0" u="none" kern="1200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Week 6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1" i="0" u="none" kern="1200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Physical activity challenge</a:t>
          </a:r>
          <a:endParaRPr lang="en-US" sz="1800" b="1" kern="1200" dirty="0">
            <a:solidFill>
              <a:srgbClr val="00B0F0"/>
            </a:solidFill>
            <a:latin typeface="+mj-lt"/>
            <a:cs typeface="Arial" panose="020B0604020202020204" pitchFamily="34" charset="0"/>
          </a:endParaRPr>
        </a:p>
      </dsp:txBody>
      <dsp:txXfrm>
        <a:off x="6755425" y="3301858"/>
        <a:ext cx="1365119" cy="2201238"/>
      </dsp:txXfrm>
    </dsp:sp>
    <dsp:sp modelId="{A60A8C2A-855C-4005-B753-95E7249DB594}">
      <dsp:nvSpPr>
        <dsp:cNvPr id="0" name=""/>
        <dsp:cNvSpPr/>
      </dsp:nvSpPr>
      <dsp:spPr>
        <a:xfrm>
          <a:off x="7162830" y="2476393"/>
          <a:ext cx="550309" cy="55030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BE630EF-D31C-4366-B0C6-547EA387655D}">
      <dsp:nvSpPr>
        <dsp:cNvPr id="0" name=""/>
        <dsp:cNvSpPr/>
      </dsp:nvSpPr>
      <dsp:spPr>
        <a:xfrm>
          <a:off x="8149480" y="0"/>
          <a:ext cx="1236740" cy="2201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b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1" i="0" u="none" kern="1200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Week 7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1" i="0" u="none" kern="1200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Building healthy </a:t>
          </a:r>
          <a:r>
            <a:rPr lang="en-IN" sz="1800" b="1" i="0" u="none" kern="120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Digital habits</a:t>
          </a:r>
          <a:endParaRPr lang="en-US" sz="1800" b="1" kern="1200" dirty="0">
            <a:solidFill>
              <a:srgbClr val="00B0F0"/>
            </a:solidFill>
            <a:latin typeface="+mj-lt"/>
            <a:cs typeface="Arial" panose="020B0604020202020204" pitchFamily="34" charset="0"/>
          </a:endParaRPr>
        </a:p>
      </dsp:txBody>
      <dsp:txXfrm>
        <a:off x="8149480" y="0"/>
        <a:ext cx="1236740" cy="2201238"/>
      </dsp:txXfrm>
    </dsp:sp>
    <dsp:sp modelId="{B6503517-6198-4A41-A8A9-802DB085B694}">
      <dsp:nvSpPr>
        <dsp:cNvPr id="0" name=""/>
        <dsp:cNvSpPr/>
      </dsp:nvSpPr>
      <dsp:spPr>
        <a:xfrm>
          <a:off x="8492695" y="2476393"/>
          <a:ext cx="550309" cy="55030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0F93B8-AA60-4AA2-A8AD-83ECEAB5E435}">
      <dsp:nvSpPr>
        <dsp:cNvPr id="0" name=""/>
        <dsp:cNvSpPr/>
      </dsp:nvSpPr>
      <dsp:spPr>
        <a:xfrm>
          <a:off x="9415156" y="3301858"/>
          <a:ext cx="1516537" cy="2201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1" i="0" u="none" kern="1200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Week 8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1" i="0" u="none" kern="1200" dirty="0">
              <a:solidFill>
                <a:srgbClr val="00B0F0"/>
              </a:solidFill>
              <a:latin typeface="+mj-lt"/>
              <a:cs typeface="Arial" panose="020B0604020202020204" pitchFamily="34" charset="0"/>
            </a:rPr>
            <a:t>Evaluation &amp; Reflection</a:t>
          </a:r>
          <a:endParaRPr lang="en-US" sz="1800" b="1" kern="1200" dirty="0">
            <a:solidFill>
              <a:srgbClr val="00B0F0"/>
            </a:solidFill>
            <a:latin typeface="+mj-lt"/>
            <a:cs typeface="Arial" panose="020B0604020202020204" pitchFamily="34" charset="0"/>
          </a:endParaRPr>
        </a:p>
      </dsp:txBody>
      <dsp:txXfrm>
        <a:off x="9415156" y="3301858"/>
        <a:ext cx="1516537" cy="2201238"/>
      </dsp:txXfrm>
    </dsp:sp>
    <dsp:sp modelId="{EEDAB9D7-D57D-402E-B623-337A195B384A}">
      <dsp:nvSpPr>
        <dsp:cNvPr id="0" name=""/>
        <dsp:cNvSpPr/>
      </dsp:nvSpPr>
      <dsp:spPr>
        <a:xfrm>
          <a:off x="9898270" y="2476393"/>
          <a:ext cx="550309" cy="55030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53DBFF-796E-4EF6-98A5-94ED583E3E9C}">
      <dsp:nvSpPr>
        <dsp:cNvPr id="0" name=""/>
        <dsp:cNvSpPr/>
      </dsp:nvSpPr>
      <dsp:spPr>
        <a:xfrm>
          <a:off x="4755885" y="1824"/>
          <a:ext cx="7133829" cy="144734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Char char="•"/>
          </a:pPr>
          <a:r>
            <a:rPr kumimoji="0" lang="en-US" altLang="en-US" sz="20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Use digital wellbeing apps to track usage, increasing awareness of habits (</a:t>
          </a:r>
          <a:r>
            <a:rPr kumimoji="0" lang="en-US" altLang="en-US" sz="2000" b="0" i="0" u="none" strike="noStrike" kern="1200" cap="none" normalizeH="0" baseline="0" dirty="0" err="1">
              <a:ln/>
              <a:effectLst/>
              <a:latin typeface="Arial" panose="020B0604020202020204" pitchFamily="34" charset="0"/>
            </a:rPr>
            <a:t>Roffeei</a:t>
          </a:r>
          <a:r>
            <a:rPr kumimoji="0" lang="en-US" altLang="en-US" sz="20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 et al., 2023).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Char char="•"/>
          </a:pPr>
          <a:endParaRPr kumimoji="0" lang="en-US" altLang="en-US" sz="2000" b="0" i="0" u="none" strike="noStrike" kern="1200" cap="none" normalizeH="0" baseline="0" dirty="0">
            <a:ln/>
            <a:effectLst/>
            <a:latin typeface="Arial" panose="020B0604020202020204" pitchFamily="34" charset="0"/>
          </a:endParaRPr>
        </a:p>
      </dsp:txBody>
      <dsp:txXfrm>
        <a:off x="4755885" y="182742"/>
        <a:ext cx="6591075" cy="1085509"/>
      </dsp:txXfrm>
    </dsp:sp>
    <dsp:sp modelId="{349B3D09-686C-4C32-9B5A-58A1111184E4}">
      <dsp:nvSpPr>
        <dsp:cNvPr id="0" name=""/>
        <dsp:cNvSpPr/>
      </dsp:nvSpPr>
      <dsp:spPr>
        <a:xfrm>
          <a:off x="0" y="1824"/>
          <a:ext cx="4755885" cy="14473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2400" b="1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Self-Monitoring Tools</a:t>
          </a:r>
          <a:endParaRPr lang="en-US" sz="2400" kern="1200" dirty="0"/>
        </a:p>
      </dsp:txBody>
      <dsp:txXfrm>
        <a:off x="70654" y="72478"/>
        <a:ext cx="4614577" cy="1306037"/>
      </dsp:txXfrm>
    </dsp:sp>
    <dsp:sp modelId="{23C86715-8F96-460F-BE7F-02A39FC8E271}">
      <dsp:nvSpPr>
        <dsp:cNvPr id="0" name=""/>
        <dsp:cNvSpPr/>
      </dsp:nvSpPr>
      <dsp:spPr>
        <a:xfrm>
          <a:off x="4755885" y="1593904"/>
          <a:ext cx="7133829" cy="144734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Char char="•"/>
          </a:pPr>
          <a:r>
            <a:rPr kumimoji="0" lang="en-US" altLang="en-US" sz="20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Set small, achievable "screen-free" windows to build mastery and self-efficacy (Bandura, 2004).</a:t>
          </a:r>
          <a:endParaRPr lang="en-US" sz="2000" kern="1200" dirty="0"/>
        </a:p>
      </dsp:txBody>
      <dsp:txXfrm>
        <a:off x="4755885" y="1774822"/>
        <a:ext cx="6591075" cy="1085509"/>
      </dsp:txXfrm>
    </dsp:sp>
    <dsp:sp modelId="{BAFFD2C4-780A-42D6-846B-4B854679B857}">
      <dsp:nvSpPr>
        <dsp:cNvPr id="0" name=""/>
        <dsp:cNvSpPr/>
      </dsp:nvSpPr>
      <dsp:spPr>
        <a:xfrm>
          <a:off x="0" y="1593904"/>
          <a:ext cx="4755885" cy="14473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2400" b="1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Incremental Goal Setting</a:t>
          </a:r>
          <a:endParaRPr lang="en-US" sz="2400" kern="1200" dirty="0"/>
        </a:p>
      </dsp:txBody>
      <dsp:txXfrm>
        <a:off x="70654" y="1664558"/>
        <a:ext cx="4614577" cy="1306037"/>
      </dsp:txXfrm>
    </dsp:sp>
    <dsp:sp modelId="{9D89D937-1B80-46FA-B1E7-C69573AD95EA}">
      <dsp:nvSpPr>
        <dsp:cNvPr id="0" name=""/>
        <dsp:cNvSpPr/>
      </dsp:nvSpPr>
      <dsp:spPr>
        <a:xfrm>
          <a:off x="4755885" y="3185983"/>
          <a:ext cx="7133829" cy="144734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Char char="•"/>
          </a:pPr>
          <a:r>
            <a:rPr kumimoji="0" lang="en-US" altLang="en-US" sz="20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Share success stories within the campaign to provide relatable examples of behavior change (White et al., 2019).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Char char="•"/>
          </a:pPr>
          <a:endParaRPr kumimoji="0" lang="en-US" altLang="en-US" sz="2000" b="0" i="0" u="none" strike="noStrike" kern="1200" cap="none" normalizeH="0" baseline="0" dirty="0">
            <a:ln/>
            <a:effectLst/>
            <a:latin typeface="Arial" panose="020B0604020202020204" pitchFamily="34" charset="0"/>
          </a:endParaRPr>
        </a:p>
      </dsp:txBody>
      <dsp:txXfrm>
        <a:off x="4755885" y="3366901"/>
        <a:ext cx="6591075" cy="1085509"/>
      </dsp:txXfrm>
    </dsp:sp>
    <dsp:sp modelId="{E54A303C-10F3-4EFF-B8A7-6A7968C615B9}">
      <dsp:nvSpPr>
        <dsp:cNvPr id="0" name=""/>
        <dsp:cNvSpPr/>
      </dsp:nvSpPr>
      <dsp:spPr>
        <a:xfrm>
          <a:off x="0" y="3185983"/>
          <a:ext cx="4755885" cy="14473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2400" b="1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Social Modeling</a:t>
          </a:r>
          <a:endParaRPr lang="en-US" sz="2400" kern="1200" dirty="0"/>
        </a:p>
      </dsp:txBody>
      <dsp:txXfrm>
        <a:off x="70654" y="3256637"/>
        <a:ext cx="4614577" cy="1306037"/>
      </dsp:txXfrm>
    </dsp:sp>
    <dsp:sp modelId="{6A70FDE4-9D5C-40C2-8F7C-FA9D274A0861}">
      <dsp:nvSpPr>
        <dsp:cNvPr id="0" name=""/>
        <dsp:cNvSpPr/>
      </dsp:nvSpPr>
      <dsp:spPr>
        <a:xfrm>
          <a:off x="4755885" y="4778063"/>
          <a:ext cx="7133829" cy="144734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Char char="•"/>
          </a:pPr>
          <a:r>
            <a:rPr kumimoji="0" lang="en-US" altLang="en-US" sz="20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Measure training effectiveness using performance KPIs, productivity improvements, and reduced error rates.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Char char="•"/>
          </a:pPr>
          <a:endParaRPr kumimoji="0" lang="en-US" altLang="en-US" sz="2000" b="0" i="0" u="none" strike="noStrike" kern="1200" cap="none" normalizeH="0" baseline="0" dirty="0">
            <a:ln/>
            <a:effectLst/>
            <a:latin typeface="Arial" panose="020B0604020202020204" pitchFamily="34" charset="0"/>
          </a:endParaRPr>
        </a:p>
      </dsp:txBody>
      <dsp:txXfrm>
        <a:off x="4755885" y="4958981"/>
        <a:ext cx="6591075" cy="1085509"/>
      </dsp:txXfrm>
    </dsp:sp>
    <dsp:sp modelId="{130FBC87-06B9-40B6-BC1B-9B642FD2193D}">
      <dsp:nvSpPr>
        <dsp:cNvPr id="0" name=""/>
        <dsp:cNvSpPr/>
      </dsp:nvSpPr>
      <dsp:spPr>
        <a:xfrm>
          <a:off x="0" y="4778063"/>
          <a:ext cx="4755885" cy="14473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2400" b="1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Environment Restructuring</a:t>
          </a:r>
          <a:endParaRPr lang="en-US" sz="2400" kern="1200" dirty="0"/>
        </a:p>
      </dsp:txBody>
      <dsp:txXfrm>
        <a:off x="70654" y="4848717"/>
        <a:ext cx="4614577" cy="1306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6">
  <dgm:title val=""/>
  <dgm:desc val=""/>
  <dgm:catLst>
    <dgm:cat type="process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L"/>
          <dgm:param type="nodeHorzAlign" val="l"/>
        </dgm:alg>
      </dgm:if>
      <dgm:else name="Name2">
        <dgm:alg type="lin">
          <dgm:param type="linDir" val="from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refFor="ch" refForName="compNode" fact="0.7"/>
      <dgm:constr type="ctrY" for="ch" forName="compNode" refType="h" fact="0.5"/>
      <dgm:constr type="w" for="ch" forName="aSpace" refType="w" fact="0.05"/>
      <dgm:constr type="primFontSz" for="des" forName="childTextHidden" op="equ" val="65"/>
      <dgm:constr type="primFontSz" for="des" forName="parentText" op="equ"/>
    </dgm:constrLst>
    <dgm:ruleLst/>
    <dgm:forEach name="aNodeForEach" axis="ch" ptType="node">
      <dgm:layoutNode name="compNode">
        <dgm:alg type="composite">
          <dgm:param type="ar" val="1.43"/>
        </dgm:alg>
        <dgm:shape xmlns:r="http://schemas.openxmlformats.org/officeDocument/2006/relationships" r:blip="">
          <dgm:adjLst/>
        </dgm:shape>
        <dgm:presOf/>
        <dgm:choose name="Name3">
          <dgm:if name="Name4" func="var" arg="dir" op="equ" val="norm">
            <dgm:constrLst>
              <dgm:constr type="w" for="ch" forName="childTextVisible" refType="w" fact="0.8"/>
              <dgm:constr type="h" for="ch" forName="childTextVisible" refType="h"/>
              <dgm:constr type="r" for="ch" forName="childTextVisible" refType="w"/>
              <dgm:constr type="w" for="ch" forName="childTextHidden" refType="w" fact="0.6"/>
              <dgm:constr type="h" for="ch" forName="childTextHidden" refType="h"/>
              <dgm:constr type="r" for="ch" forName="childTextHidden" refType="w"/>
              <dgm:constr type="l" for="ch" forName="parentText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if>
          <dgm:else name="Name5">
            <dgm:constrLst>
              <dgm:constr type="w" for="ch" forName="childTextVisible" refType="w" fact="0.8"/>
              <dgm:constr type="h" for="ch" forName="childTextVisible" refType="h"/>
              <dgm:constr type="l" for="ch" forName="childTextVisible"/>
              <dgm:constr type="w" for="ch" forName="childTextHidden" refType="w" fact="0.6"/>
              <dgm:constr type="h" for="ch" forName="childTextHidden" refType="h"/>
              <dgm:constr type="l" for="ch" forName="childTextHidden"/>
              <dgm:constr type="r" for="ch" forName="parentText" refType="w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else>
        </dgm:choose>
        <dgm:ruleLst/>
        <dgm:layoutNode name="noGeometry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childTextVisible" styleLbl="bgAccFollowNode1">
          <dgm:varLst>
            <dgm:bulletEnabled val="1"/>
          </dgm:varLst>
          <dgm:alg type="sp"/>
          <dgm:choose name="Name6">
            <dgm:if name="Name7" func="var" arg="dir" op="equ" val="norm">
              <dgm:shape xmlns:r="http://schemas.openxmlformats.org/officeDocument/2006/relationships" type="rightArrow" r:blip="">
                <dgm:adjLst>
                  <dgm:adj idx="1" val="0.7"/>
                  <dgm:adj idx="2" val="0.5"/>
                </dgm:adjLst>
              </dgm:shape>
            </dgm:if>
            <dgm:else name="Name8">
              <dgm:shape xmlns:r="http://schemas.openxmlformats.org/officeDocument/2006/relationships" type="leftArrow" r:blip="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/>
          <dgm:ruleLst/>
        </dgm:layoutNode>
        <dgm:layoutNode name="childTextHidden" styleLbl="bgAccFollowNode1">
          <dgm:choose name="Name9">
            <dgm:if name="Name10" axis="des followSib" ptType="node node" st="1 1" cnt="1 0" func="cnt" op="gte" val="1">
              <dgm:alg type="tx">
                <dgm:param type="stBulletLvl" val="1"/>
                <dgm:param type="txAnchorVertCh" val="mid"/>
              </dgm:alg>
            </dgm:if>
            <dgm:else name="Name11">
              <dgm:alg type="tx">
                <dgm:param type="stBulletLvl" val="2"/>
                <dgm:param type="txAnchorVertCh" val="mid"/>
              </dgm:alg>
            </dgm:else>
          </dgm:choose>
          <dgm:choose name="Name12">
            <dgm:if name="Name13" func="var" arg="dir" op="equ" val="norm">
              <dgm:shape xmlns:r="http://schemas.openxmlformats.org/officeDocument/2006/relationships" type="rightArrow" r:blip="" hideGeom="1">
                <dgm:adjLst>
                  <dgm:adj idx="1" val="0.7"/>
                  <dgm:adj idx="2" val="0.5"/>
                </dgm:adjLst>
              </dgm:shape>
            </dgm:if>
            <dgm:else name="Name14">
              <dgm:shape xmlns:r="http://schemas.openxmlformats.org/officeDocument/2006/relationships" type="leftArrow" r:blip="" hideGeom="1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rMarg" refType="primFontSz" fact="0.1"/>
            <dgm:constr type="lMarg" refType="primFontSz" fact="0.2"/>
          </dgm:constrLst>
          <dgm:ruleLst>
            <dgm:rule type="primFontSz" val="5" fact="NaN" max="NaN"/>
          </dgm:ruleLst>
        </dgm:layoutNode>
        <dgm:layoutNode name="parentText" styleLbl="node1">
          <dgm:varLst>
            <dgm:chMax val="1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primFontSz" val="65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choose name="Name15">
        <dgm:if name="Name16" axis="self" ptType="node" func="revPos" op="gte" val="2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6">
  <dgm:title val=""/>
  <dgm:desc val=""/>
  <dgm:catLst>
    <dgm:cat type="process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L"/>
          <dgm:param type="nodeHorzAlign" val="l"/>
        </dgm:alg>
      </dgm:if>
      <dgm:else name="Name2">
        <dgm:alg type="lin">
          <dgm:param type="linDir" val="from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refFor="ch" refForName="compNode" fact="0.7"/>
      <dgm:constr type="ctrY" for="ch" forName="compNode" refType="h" fact="0.5"/>
      <dgm:constr type="w" for="ch" forName="aSpace" refType="w" fact="0.05"/>
      <dgm:constr type="primFontSz" for="des" forName="childTextHidden" op="equ" val="65"/>
      <dgm:constr type="primFontSz" for="des" forName="parentText" op="equ"/>
    </dgm:constrLst>
    <dgm:ruleLst/>
    <dgm:forEach name="aNodeForEach" axis="ch" ptType="node">
      <dgm:layoutNode name="compNode">
        <dgm:alg type="composite">
          <dgm:param type="ar" val="1.43"/>
        </dgm:alg>
        <dgm:shape xmlns:r="http://schemas.openxmlformats.org/officeDocument/2006/relationships" r:blip="">
          <dgm:adjLst/>
        </dgm:shape>
        <dgm:presOf/>
        <dgm:choose name="Name3">
          <dgm:if name="Name4" func="var" arg="dir" op="equ" val="norm">
            <dgm:constrLst>
              <dgm:constr type="w" for="ch" forName="childTextVisible" refType="w" fact="0.8"/>
              <dgm:constr type="h" for="ch" forName="childTextVisible" refType="h"/>
              <dgm:constr type="r" for="ch" forName="childTextVisible" refType="w"/>
              <dgm:constr type="w" for="ch" forName="childTextHidden" refType="w" fact="0.6"/>
              <dgm:constr type="h" for="ch" forName="childTextHidden" refType="h"/>
              <dgm:constr type="r" for="ch" forName="childTextHidden" refType="w"/>
              <dgm:constr type="l" for="ch" forName="parentText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if>
          <dgm:else name="Name5">
            <dgm:constrLst>
              <dgm:constr type="w" for="ch" forName="childTextVisible" refType="w" fact="0.8"/>
              <dgm:constr type="h" for="ch" forName="childTextVisible" refType="h"/>
              <dgm:constr type="l" for="ch" forName="childTextVisible"/>
              <dgm:constr type="w" for="ch" forName="childTextHidden" refType="w" fact="0.6"/>
              <dgm:constr type="h" for="ch" forName="childTextHidden" refType="h"/>
              <dgm:constr type="l" for="ch" forName="childTextHidden"/>
              <dgm:constr type="r" for="ch" forName="parentText" refType="w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else>
        </dgm:choose>
        <dgm:ruleLst/>
        <dgm:layoutNode name="noGeometry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childTextVisible" styleLbl="bgAccFollowNode1">
          <dgm:varLst>
            <dgm:bulletEnabled val="1"/>
          </dgm:varLst>
          <dgm:alg type="sp"/>
          <dgm:choose name="Name6">
            <dgm:if name="Name7" func="var" arg="dir" op="equ" val="norm">
              <dgm:shape xmlns:r="http://schemas.openxmlformats.org/officeDocument/2006/relationships" type="rightArrow" r:blip="">
                <dgm:adjLst>
                  <dgm:adj idx="1" val="0.7"/>
                  <dgm:adj idx="2" val="0.5"/>
                </dgm:adjLst>
              </dgm:shape>
            </dgm:if>
            <dgm:else name="Name8">
              <dgm:shape xmlns:r="http://schemas.openxmlformats.org/officeDocument/2006/relationships" type="leftArrow" r:blip="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/>
          <dgm:ruleLst/>
        </dgm:layoutNode>
        <dgm:layoutNode name="childTextHidden" styleLbl="bgAccFollowNode1">
          <dgm:choose name="Name9">
            <dgm:if name="Name10" axis="des followSib" ptType="node node" st="1 1" cnt="1 0" func="cnt" op="gte" val="1">
              <dgm:alg type="tx">
                <dgm:param type="stBulletLvl" val="1"/>
                <dgm:param type="txAnchorVertCh" val="mid"/>
              </dgm:alg>
            </dgm:if>
            <dgm:else name="Name11">
              <dgm:alg type="tx">
                <dgm:param type="stBulletLvl" val="2"/>
                <dgm:param type="txAnchorVertCh" val="mid"/>
              </dgm:alg>
            </dgm:else>
          </dgm:choose>
          <dgm:choose name="Name12">
            <dgm:if name="Name13" func="var" arg="dir" op="equ" val="norm">
              <dgm:shape xmlns:r="http://schemas.openxmlformats.org/officeDocument/2006/relationships" type="rightArrow" r:blip="" hideGeom="1">
                <dgm:adjLst>
                  <dgm:adj idx="1" val="0.7"/>
                  <dgm:adj idx="2" val="0.5"/>
                </dgm:adjLst>
              </dgm:shape>
            </dgm:if>
            <dgm:else name="Name14">
              <dgm:shape xmlns:r="http://schemas.openxmlformats.org/officeDocument/2006/relationships" type="leftArrow" r:blip="" hideGeom="1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rMarg" refType="primFontSz" fact="0.1"/>
            <dgm:constr type="lMarg" refType="primFontSz" fact="0.2"/>
          </dgm:constrLst>
          <dgm:ruleLst>
            <dgm:rule type="primFontSz" val="5" fact="NaN" max="NaN"/>
          </dgm:ruleLst>
        </dgm:layoutNode>
        <dgm:layoutNode name="parentText" styleLbl="node1">
          <dgm:varLst>
            <dgm:chMax val="1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primFontSz" val="65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choose name="Name15">
        <dgm:if name="Name16" axis="self" ptType="node" func="revPos" op="gte" val="2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F1B8E1-4A1B-483A-9760-76C34740D13A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E41621-6EC4-49F1-992B-C05E5288DB6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687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E41621-6EC4-49F1-992B-C05E5288DB69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177217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E41621-6EC4-49F1-992B-C05E5288DB69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321626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0CFEA4-47A4-40A0-AC99-60B15F86C767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6561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 dirty="0"/>
              <a:t>Potential Impact: Unveiling the Benefits: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Moving towards responsible digital technology consumption can foster a range of positive outcomes.</a:t>
            </a:r>
          </a:p>
          <a:p>
            <a:endParaRPr lang="en-US" dirty="0"/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Physiological benefits: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Improved Sleep: Limiting screen time, especially before bed, can positively impact sleep patterns, leading to better sleep quality and overall alertness (Orzech et al., 2016).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Reduced Sedentary Behavior: Encouraging alternatives to screen-based activities can increase physical movement, potentially leading to improved fitness and overall physical well-being (Grantham et al., 2018).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44AD37-03B6-42D0-8376-C02215A77864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0069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E1FE56-AB07-C7FE-E321-BA8CCF41B5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10666C-360B-2892-B5A3-64C05F3F9A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1B71F3-70C9-F27A-68B5-86B8F0ADC0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 dirty="0"/>
              <a:t>Potential Impact: Unveiling the Benefits:</a:t>
            </a:r>
          </a:p>
          <a:p>
            <a:endParaRPr lang="en-US" dirty="0"/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Sociological Benefits: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Enhanced Interpersonal Relationships: Prioritizing face-to-face interactions over screen-based communication can foster stronger social connections and deepen relationships (Turkle, 2011).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Greater Civic Engagement: Shifting focus from online activities towards real-world participation can lead to increased community involvement and civic engagement (Putnam, 2000).</a:t>
            </a:r>
            <a:endParaRPr 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7EF69A-085E-D559-9552-6983B9E83E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44AD37-03B6-42D0-8376-C02215A77864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6561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9DC714-F033-0F5C-2989-6E33498E39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7540BF-EC3F-DC34-F86F-A643A2F589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641067-8D05-625C-5B94-BF605311E9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 dirty="0"/>
              <a:t>Potential Impact: Unveiling the Benefits:</a:t>
            </a:r>
          </a:p>
          <a:p>
            <a:endParaRPr lang="en-US" dirty="0"/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Psychological Benefits: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Reduced Anxiety and Stress: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Decreasing constant exposure to digital stimuli, including notifications and social media feeds, can contribute to lower levels of anxiety and improved emotional well-being (Hunt et al., 2018).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Increased Productivity and Focus: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Developing mindful screen habits, such as taking breaks and avoiding multitasking with technology, can enhance cognitive function and improve focus (Hertz, 2013).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D66F74-C0FB-6CBE-BB35-2DAA5189A6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44AD37-03B6-42D0-8376-C02215A77864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5159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 dirty="0"/>
              <a:t>Models of Health Behavior Change: Barriers:</a:t>
            </a:r>
          </a:p>
          <a:p>
            <a:r>
              <a:rPr lang="en-US" dirty="0"/>
              <a:t>For your presentation, here are two key behavioral models that help explain why changing habits, like screen consumption, can be difficult.</a:t>
            </a:r>
          </a:p>
          <a:p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1. Theory of Planned Behavior (TPB)</a:t>
            </a:r>
          </a:p>
          <a:p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/>
              <a:t>Attitude:</a:t>
            </a:r>
            <a:r>
              <a:rPr lang="en-US" dirty="0"/>
              <a:t> This refers to the degree to which a person has a favorable or unfavorable evaluation of the behavior in question; it involves a consideration of the outcomes of performing the behavior (Wikipedia,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/>
              <a:t>Subjective Norm:</a:t>
            </a:r>
            <a:r>
              <a:rPr lang="en-US" dirty="0"/>
              <a:t> This represents the social pressure an individual perceives from important others (such as family, friends, or colleagues) to perform or not perform the behavior (Wikipedia,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/>
              <a:t>Perceived Behavioral Control:</a:t>
            </a:r>
            <a:r>
              <a:rPr lang="en-US" dirty="0"/>
              <a:t> This reflects a person's perception of the ease or difficulty of performing the behavior, encompassing both internal factors (skills/willpower) and external constraints (resources/time) (Wikipedia,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/>
              <a:t>Intention:</a:t>
            </a:r>
            <a:r>
              <a:rPr lang="en-US" dirty="0"/>
              <a:t> This is the most proximal determinant of behavior; it indicates how hard people are willing to try and how much effort they plan to exert to perform the behavior (Wikipedia,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/>
              <a:t>Behavior:</a:t>
            </a:r>
            <a:r>
              <a:rPr lang="en-US" dirty="0"/>
              <a:t> This is the observable response or action taken by the individual; as shown by the dashed line in the model, perceived behavioral control can sometimes influence behavior directly if the individual has actual control over the situation (Wikipedia, 2024).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44AD37-03B6-42D0-8376-C02215A77864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1118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067151-61E3-4A8F-FE89-6AFC74C495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0C1A2A-5E11-04A7-CECF-1F13EA3514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656AD4-D0B1-48E2-14EF-49CC5A0C78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 dirty="0"/>
              <a:t>Models of Health Behavior Change: Barriers: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2. Health Belief Model (HBM)</a:t>
            </a:r>
          </a:p>
          <a:p>
            <a:endParaRPr lang="en-US" dirty="0"/>
          </a:p>
          <a:p>
            <a:r>
              <a:rPr lang="en-US" dirty="0"/>
              <a:t>The </a:t>
            </a:r>
            <a:r>
              <a:rPr lang="en-US" b="1" dirty="0"/>
              <a:t>Health Belief Model (HBM)</a:t>
            </a:r>
            <a:r>
              <a:rPr lang="en-US" dirty="0"/>
              <a:t> is a social psychological health behavior change model used to predict health-related behaviors (Wikipedia, 2024).</a:t>
            </a:r>
          </a:p>
          <a:p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/>
              <a:t>Modifying Variables:</a:t>
            </a:r>
            <a:r>
              <a:rPr lang="en-US" dirty="0"/>
              <a:t> Demographic (age, gender) and psychological (personality, peer pressure) factors influence an individual's perceptions (Wikipedia,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/>
              <a:t>Perceived Susceptibility &amp; Severity:</a:t>
            </a:r>
            <a:r>
              <a:rPr lang="en-US" dirty="0"/>
              <a:t> These form the "perceived threat"; the belief in the likelihood and seriousness of developing a condition (Wikipedia,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/>
              <a:t>Health Motivation:</a:t>
            </a:r>
            <a:r>
              <a:rPr lang="en-US" dirty="0"/>
              <a:t> The general drive to maintain health affects the likelihood of taking action (Wikipedia,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/>
              <a:t>Perceived Benefits &amp; Barriers:</a:t>
            </a:r>
            <a:r>
              <a:rPr lang="en-US" dirty="0"/>
              <a:t> An individual weighs the effectiveness of the action against the potential costs or obstacles (Wikipedia,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/>
              <a:t>Cues to Action:</a:t>
            </a:r>
            <a:r>
              <a:rPr lang="en-US" dirty="0"/>
              <a:t> Internal or external triggers necessary to prompt the final behavior (Wikipedia,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/>
              <a:t>Action:</a:t>
            </a:r>
            <a:r>
              <a:rPr lang="en-US" dirty="0"/>
              <a:t> The ultimate health-related behavior change resulting from these combined perceptions (Wikipedia, 2024).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AE3973-7A35-4546-AD38-D1C4D15797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44AD37-03B6-42D0-8376-C02215A77864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1295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14" name="Google Shape;5714;g54dda1946d_6_3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US"/>
          </a:p>
        </p:txBody>
      </p:sp>
      <p:sp>
        <p:nvSpPr>
          <p:cNvPr id="5715" name="Google Shape;5715;g54dda1946d_6_3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b="1" u="sng" dirty="0"/>
              <a:t>Solutions to Overcome Individual Challenges:</a:t>
            </a:r>
          </a:p>
          <a:p>
            <a:endParaRPr lang="en-US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/>
              <a:t>Self-Monitoring Tools:</a:t>
            </a:r>
            <a:r>
              <a:rPr lang="en-US" dirty="0"/>
              <a:t> Use digital wellbeing apps to track usage, increasing awareness of habits (</a:t>
            </a:r>
            <a:r>
              <a:rPr lang="en-US" dirty="0" err="1"/>
              <a:t>Roffeei</a:t>
            </a:r>
            <a:r>
              <a:rPr lang="en-US" dirty="0"/>
              <a:t> et al., 2023).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/>
              <a:t>Incremental Goal Setting:</a:t>
            </a:r>
            <a:r>
              <a:rPr lang="en-US" dirty="0"/>
              <a:t> Set small, achievable "screen-free" windows to build mastery and self-efficacy (Bandura, 2004).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/>
              <a:t>Social Modeling:</a:t>
            </a:r>
            <a:r>
              <a:rPr lang="en-US" dirty="0"/>
              <a:t> Share success stories within the campaign to provide relatable examples of behavior change (White et al., 2019).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/>
              <a:t>Environment Restructuring:</a:t>
            </a:r>
            <a:r>
              <a:rPr lang="en-US" dirty="0"/>
              <a:t> Create "tech-free zones" at home to reduce external cues and temptations (Stiglic and Viner, 2019).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47FDA6-7F08-0C52-35A2-650D031B0A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9058E3-05EC-2A9E-9349-855FC764DC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2882CD-C632-7240-50E2-39CEE9A2A4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AE06B8-CE4A-A344-D892-08CA779278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3F88E-8FC4-4507-B370-CE7B336D716B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1908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BDD3-9762-4518-ADA9-731D565E8343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6F72-676F-4AED-B6EE-4F9FA81C3A6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780117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BDD3-9762-4518-ADA9-731D565E8343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6F72-676F-4AED-B6EE-4F9FA81C3A6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61668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BDD3-9762-4518-ADA9-731D565E8343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6F72-676F-4AED-B6EE-4F9FA81C3A6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44090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BDD3-9762-4518-ADA9-731D565E8343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6F72-676F-4AED-B6EE-4F9FA81C3A6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16015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BDD3-9762-4518-ADA9-731D565E8343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6F72-676F-4AED-B6EE-4F9FA81C3A6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42187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BDD3-9762-4518-ADA9-731D565E8343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6F72-676F-4AED-B6EE-4F9FA81C3A6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52744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BDD3-9762-4518-ADA9-731D565E8343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6F72-676F-4AED-B6EE-4F9FA81C3A6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918188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BDD3-9762-4518-ADA9-731D565E8343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6F72-676F-4AED-B6EE-4F9FA81C3A6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70309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BDD3-9762-4518-ADA9-731D565E8343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6F72-676F-4AED-B6EE-4F9FA81C3A6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62708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BDD3-9762-4518-ADA9-731D565E8343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6F72-676F-4AED-B6EE-4F9FA81C3A6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77483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BDD3-9762-4518-ADA9-731D565E8343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6F72-676F-4AED-B6EE-4F9FA81C3A6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796092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BDD3-9762-4518-ADA9-731D565E8343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6F72-676F-4AED-B6EE-4F9FA81C3A66}" type="slidenum">
              <a:rPr lang="en-IN" smtClean="0"/>
              <a:t>‹#›</a:t>
            </a:fld>
            <a:endParaRPr lang="en-IN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06715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BDD3-9762-4518-ADA9-731D565E8343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6F72-676F-4AED-B6EE-4F9FA81C3A6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590735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BDD3-9762-4518-ADA9-731D565E8343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6F72-676F-4AED-B6EE-4F9FA81C3A6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692177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BDD3-9762-4518-ADA9-731D565E8343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6F72-676F-4AED-B6EE-4F9FA81C3A6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353376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BDD3-9762-4518-ADA9-731D565E8343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6F72-676F-4AED-B6EE-4F9FA81C3A6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099385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BDD3-9762-4518-ADA9-731D565E8343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6F72-676F-4AED-B6EE-4F9FA81C3A6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621893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BDD3-9762-4518-ADA9-731D565E8343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6F72-676F-4AED-B6EE-4F9FA81C3A6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606176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BDD3-9762-4518-ADA9-731D565E8343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6F72-676F-4AED-B6EE-4F9FA81C3A6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927334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Agenda slide layout">
    <p:bg>
      <p:bgPr>
        <a:gradFill>
          <a:gsLst>
            <a:gs pos="0">
              <a:schemeClr val="accent1"/>
            </a:gs>
            <a:gs pos="27000">
              <a:schemeClr val="accent1">
                <a:lumMod val="70000"/>
                <a:lumOff val="30000"/>
              </a:schemeClr>
            </a:gs>
            <a:gs pos="50000">
              <a:schemeClr val="accent1">
                <a:lumMod val="60000"/>
                <a:lumOff val="40000"/>
              </a:schemeClr>
            </a:gs>
            <a:gs pos="73000">
              <a:schemeClr val="accent1">
                <a:lumMod val="70000"/>
                <a:lumOff val="30000"/>
              </a:schemeClr>
            </a:gs>
            <a:gs pos="100000">
              <a:schemeClr val="accent1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0" name="Group 216"/>
          <p:cNvGrpSpPr/>
          <p:nvPr userDrawn="1"/>
        </p:nvGrpSpPr>
        <p:grpSpPr>
          <a:xfrm>
            <a:off x="-98982" y="-104349"/>
            <a:ext cx="12408253" cy="7045442"/>
            <a:chOff x="-98982" y="-104349"/>
            <a:chExt cx="12408253" cy="7045442"/>
          </a:xfrm>
          <a:solidFill>
            <a:schemeClr val="bg1">
              <a:alpha val="10000"/>
            </a:schemeClr>
          </a:solidFill>
        </p:grpSpPr>
        <p:cxnSp>
          <p:nvCxnSpPr>
            <p:cNvPr id="3147289" name="Straight Connector 217"/>
            <p:cNvCxnSpPr>
              <a:cxnSpLocks/>
              <a:stCxn id="1049472" idx="7"/>
              <a:endCxn id="1049470" idx="2"/>
            </p:cNvCxnSpPr>
            <p:nvPr userDrawn="1"/>
          </p:nvCxnSpPr>
          <p:spPr>
            <a:xfrm>
              <a:off x="1584504" y="1905029"/>
              <a:ext cx="1703016" cy="94442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290" name="Straight Connector 218"/>
            <p:cNvCxnSpPr>
              <a:cxnSpLocks/>
              <a:stCxn id="1049470" idx="4"/>
              <a:endCxn id="1049489" idx="1"/>
            </p:cNvCxnSpPr>
            <p:nvPr userDrawn="1"/>
          </p:nvCxnSpPr>
          <p:spPr>
            <a:xfrm flipV="1">
              <a:off x="3427782" y="2205662"/>
              <a:ext cx="482924" cy="57007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291" name="Straight Connector 219"/>
            <p:cNvCxnSpPr>
              <a:cxnSpLocks/>
              <a:stCxn id="1049475" idx="2"/>
              <a:endCxn id="1049487" idx="6"/>
            </p:cNvCxnSpPr>
            <p:nvPr userDrawn="1"/>
          </p:nvCxnSpPr>
          <p:spPr>
            <a:xfrm flipH="1">
              <a:off x="4004116" y="998896"/>
              <a:ext cx="1032867" cy="41449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292" name="Straight Connector 220"/>
            <p:cNvCxnSpPr>
              <a:cxnSpLocks/>
              <a:stCxn id="1049489" idx="5"/>
              <a:endCxn id="1049475" idx="1"/>
            </p:cNvCxnSpPr>
            <p:nvPr userDrawn="1"/>
          </p:nvCxnSpPr>
          <p:spPr>
            <a:xfrm flipV="1">
              <a:off x="4016342" y="1082390"/>
              <a:ext cx="1055225" cy="101763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293" name="Straight Connector 221"/>
            <p:cNvCxnSpPr>
              <a:cxnSpLocks/>
              <a:stCxn id="1049470" idx="5"/>
              <a:endCxn id="1049488" idx="1"/>
            </p:cNvCxnSpPr>
            <p:nvPr userDrawn="1"/>
          </p:nvCxnSpPr>
          <p:spPr>
            <a:xfrm flipV="1">
              <a:off x="3493690" y="2247314"/>
              <a:ext cx="1466461" cy="58328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294" name="Straight Connector 222"/>
            <p:cNvCxnSpPr>
              <a:cxnSpLocks/>
              <a:stCxn id="1049475" idx="0"/>
              <a:endCxn id="1049488" idx="4"/>
            </p:cNvCxnSpPr>
            <p:nvPr userDrawn="1"/>
          </p:nvCxnSpPr>
          <p:spPr>
            <a:xfrm flipH="1">
              <a:off x="5012969" y="1116974"/>
              <a:ext cx="142092" cy="100282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295" name="Straight Connector 223"/>
            <p:cNvCxnSpPr>
              <a:cxnSpLocks/>
              <a:stCxn id="1049489" idx="3"/>
              <a:endCxn id="1049487" idx="0"/>
            </p:cNvCxnSpPr>
            <p:nvPr userDrawn="1"/>
          </p:nvCxnSpPr>
          <p:spPr>
            <a:xfrm flipH="1" flipV="1">
              <a:off x="3892072" y="1525433"/>
              <a:ext cx="18633" cy="57459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296" name="Straight Connector 224"/>
            <p:cNvCxnSpPr>
              <a:cxnSpLocks/>
              <a:stCxn id="1049518" idx="7"/>
              <a:endCxn id="1049477" idx="1"/>
            </p:cNvCxnSpPr>
            <p:nvPr userDrawn="1"/>
          </p:nvCxnSpPr>
          <p:spPr>
            <a:xfrm flipV="1">
              <a:off x="5140075" y="2350975"/>
              <a:ext cx="1066308" cy="55274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297" name="Straight Connector 225"/>
            <p:cNvCxnSpPr>
              <a:cxnSpLocks/>
              <a:stCxn id="1049475" idx="7"/>
              <a:endCxn id="1049477" idx="3"/>
            </p:cNvCxnSpPr>
            <p:nvPr userDrawn="1"/>
          </p:nvCxnSpPr>
          <p:spPr>
            <a:xfrm>
              <a:off x="5238555" y="1082390"/>
              <a:ext cx="967828" cy="111013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298" name="Straight Connector 226"/>
            <p:cNvCxnSpPr>
              <a:cxnSpLocks/>
              <a:stCxn id="1049474" idx="3"/>
            </p:cNvCxnSpPr>
            <p:nvPr userDrawn="1"/>
          </p:nvCxnSpPr>
          <p:spPr>
            <a:xfrm flipH="1" flipV="1">
              <a:off x="3211650" y="18443"/>
              <a:ext cx="498790" cy="58289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299" name="Straight Connector 227"/>
            <p:cNvCxnSpPr>
              <a:cxnSpLocks/>
              <a:stCxn id="1049489" idx="6"/>
              <a:endCxn id="1049488" idx="2"/>
            </p:cNvCxnSpPr>
            <p:nvPr userDrawn="1"/>
          </p:nvCxnSpPr>
          <p:spPr>
            <a:xfrm>
              <a:off x="4038220" y="2152844"/>
              <a:ext cx="900054" cy="4165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00" name="Straight Connector 228"/>
            <p:cNvCxnSpPr>
              <a:cxnSpLocks/>
              <a:stCxn id="1049474" idx="0"/>
              <a:endCxn id="1049487" idx="4"/>
            </p:cNvCxnSpPr>
            <p:nvPr userDrawn="1"/>
          </p:nvCxnSpPr>
          <p:spPr>
            <a:xfrm>
              <a:off x="3789668" y="792604"/>
              <a:ext cx="102405" cy="50874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01" name="Straight Connector 229"/>
            <p:cNvCxnSpPr>
              <a:cxnSpLocks/>
              <a:stCxn id="1049488" idx="6"/>
              <a:endCxn id="1049477" idx="2"/>
            </p:cNvCxnSpPr>
            <p:nvPr userDrawn="1"/>
          </p:nvCxnSpPr>
          <p:spPr>
            <a:xfrm>
              <a:off x="5087665" y="2194496"/>
              <a:ext cx="1085901" cy="7725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02" name="Straight Connector 230"/>
            <p:cNvCxnSpPr>
              <a:cxnSpLocks/>
              <a:stCxn id="1049476" idx="0"/>
              <a:endCxn id="1049477" idx="4"/>
            </p:cNvCxnSpPr>
            <p:nvPr userDrawn="1"/>
          </p:nvCxnSpPr>
          <p:spPr>
            <a:xfrm>
              <a:off x="6243041" y="1291086"/>
              <a:ext cx="42569" cy="86861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03" name="Straight Connector 231"/>
            <p:cNvCxnSpPr>
              <a:cxnSpLocks/>
              <a:stCxn id="1049479" idx="1"/>
              <a:endCxn id="1049477" idx="5"/>
            </p:cNvCxnSpPr>
            <p:nvPr userDrawn="1"/>
          </p:nvCxnSpPr>
          <p:spPr>
            <a:xfrm flipH="1">
              <a:off x="6364837" y="570689"/>
              <a:ext cx="1332558" cy="162183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04" name="Straight Connector 232"/>
            <p:cNvCxnSpPr>
              <a:cxnSpLocks/>
              <a:stCxn id="1049479" idx="0"/>
              <a:endCxn id="1049478" idx="4"/>
            </p:cNvCxnSpPr>
            <p:nvPr userDrawn="1"/>
          </p:nvCxnSpPr>
          <p:spPr>
            <a:xfrm flipH="1">
              <a:off x="7737803" y="592567"/>
              <a:ext cx="12410" cy="101756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05" name="Straight Connector 233"/>
            <p:cNvCxnSpPr>
              <a:cxnSpLocks/>
              <a:stCxn id="1049478" idx="2"/>
              <a:endCxn id="1049477" idx="6"/>
            </p:cNvCxnSpPr>
            <p:nvPr userDrawn="1"/>
          </p:nvCxnSpPr>
          <p:spPr>
            <a:xfrm flipH="1">
              <a:off x="6397654" y="1722181"/>
              <a:ext cx="1228105" cy="54956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06" name="Straight Connector 234"/>
            <p:cNvCxnSpPr>
              <a:cxnSpLocks/>
              <a:stCxn id="1049478" idx="7"/>
              <a:endCxn id="1049521" idx="5"/>
            </p:cNvCxnSpPr>
            <p:nvPr userDrawn="1"/>
          </p:nvCxnSpPr>
          <p:spPr>
            <a:xfrm>
              <a:off x="7817030" y="1801408"/>
              <a:ext cx="1649913" cy="110528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07" name="Straight Connector 235"/>
            <p:cNvCxnSpPr>
              <a:cxnSpLocks/>
              <a:stCxn id="1049478" idx="6"/>
              <a:endCxn id="1049485" idx="2"/>
            </p:cNvCxnSpPr>
            <p:nvPr userDrawn="1"/>
          </p:nvCxnSpPr>
          <p:spPr>
            <a:xfrm flipV="1">
              <a:off x="7849847" y="1627721"/>
              <a:ext cx="1344785" cy="9445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08" name="Straight Connector 236"/>
            <p:cNvCxnSpPr>
              <a:cxnSpLocks/>
              <a:stCxn id="1049485" idx="7"/>
              <a:endCxn id="1049486" idx="3"/>
            </p:cNvCxnSpPr>
            <p:nvPr userDrawn="1"/>
          </p:nvCxnSpPr>
          <p:spPr>
            <a:xfrm>
              <a:off x="9385903" y="1706948"/>
              <a:ext cx="910362" cy="84606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09" name="Straight Connector 237"/>
            <p:cNvCxnSpPr>
              <a:cxnSpLocks/>
              <a:stCxn id="1049471" idx="0"/>
              <a:endCxn id="1049470" idx="3"/>
            </p:cNvCxnSpPr>
            <p:nvPr userDrawn="1"/>
          </p:nvCxnSpPr>
          <p:spPr>
            <a:xfrm>
              <a:off x="2865686" y="1745404"/>
              <a:ext cx="476698" cy="103814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10" name="Straight Connector 238"/>
            <p:cNvCxnSpPr>
              <a:cxnSpLocks/>
              <a:stCxn id="1049487" idx="2"/>
              <a:endCxn id="1049471" idx="6"/>
            </p:cNvCxnSpPr>
            <p:nvPr userDrawn="1"/>
          </p:nvCxnSpPr>
          <p:spPr>
            <a:xfrm flipH="1">
              <a:off x="2983764" y="1413389"/>
              <a:ext cx="796264" cy="21393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11" name="Straight Connector 239"/>
            <p:cNvCxnSpPr>
              <a:cxnSpLocks/>
              <a:stCxn id="1049474" idx="1"/>
              <a:endCxn id="1049471" idx="5"/>
            </p:cNvCxnSpPr>
            <p:nvPr userDrawn="1"/>
          </p:nvCxnSpPr>
          <p:spPr>
            <a:xfrm flipH="1">
              <a:off x="2949180" y="759787"/>
              <a:ext cx="761261" cy="78404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12" name="Straight Connector 240"/>
            <p:cNvCxnSpPr>
              <a:cxnSpLocks/>
              <a:stCxn id="1049473" idx="7"/>
              <a:endCxn id="1049471" idx="3"/>
            </p:cNvCxnSpPr>
            <p:nvPr userDrawn="1"/>
          </p:nvCxnSpPr>
          <p:spPr>
            <a:xfrm>
              <a:off x="2026273" y="811101"/>
              <a:ext cx="755920" cy="73273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13" name="Straight Connector 241"/>
            <p:cNvCxnSpPr>
              <a:cxnSpLocks/>
              <a:stCxn id="1049472" idx="6"/>
              <a:endCxn id="1049471" idx="2"/>
            </p:cNvCxnSpPr>
            <p:nvPr userDrawn="1"/>
          </p:nvCxnSpPr>
          <p:spPr>
            <a:xfrm flipV="1">
              <a:off x="1617321" y="1627326"/>
              <a:ext cx="1130287" cy="19847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14" name="Straight Connector 242"/>
            <p:cNvCxnSpPr>
              <a:cxnSpLocks/>
              <a:stCxn id="1049490" idx="7"/>
              <a:endCxn id="1049472" idx="3"/>
            </p:cNvCxnSpPr>
            <p:nvPr userDrawn="1"/>
          </p:nvCxnSpPr>
          <p:spPr>
            <a:xfrm>
              <a:off x="562732" y="991183"/>
              <a:ext cx="863318" cy="75539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15" name="Straight Connector 243"/>
            <p:cNvCxnSpPr>
              <a:cxnSpLocks/>
              <a:stCxn id="1049490" idx="6"/>
              <a:endCxn id="1049473" idx="2"/>
            </p:cNvCxnSpPr>
            <p:nvPr userDrawn="1"/>
          </p:nvCxnSpPr>
          <p:spPr>
            <a:xfrm flipV="1">
              <a:off x="584609" y="758283"/>
              <a:ext cx="1314149" cy="18008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16" name="Straight Connector 244"/>
            <p:cNvCxnSpPr>
              <a:cxnSpLocks/>
              <a:stCxn id="1049490" idx="5"/>
            </p:cNvCxnSpPr>
            <p:nvPr userDrawn="1"/>
          </p:nvCxnSpPr>
          <p:spPr>
            <a:xfrm flipV="1">
              <a:off x="562732" y="7695"/>
              <a:ext cx="830501" cy="87785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17" name="Straight Connector 245"/>
            <p:cNvCxnSpPr>
              <a:cxnSpLocks/>
              <a:stCxn id="1049473" idx="4"/>
            </p:cNvCxnSpPr>
            <p:nvPr userDrawn="1"/>
          </p:nvCxnSpPr>
          <p:spPr>
            <a:xfrm flipH="1" flipV="1">
              <a:off x="1913190" y="8940"/>
              <a:ext cx="60264" cy="67464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18" name="Straight Connector 246"/>
            <p:cNvCxnSpPr>
              <a:cxnSpLocks/>
              <a:stCxn id="1049473" idx="5"/>
            </p:cNvCxnSpPr>
            <p:nvPr userDrawn="1"/>
          </p:nvCxnSpPr>
          <p:spPr>
            <a:xfrm flipV="1">
              <a:off x="2026273" y="21571"/>
              <a:ext cx="969507" cy="68389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19" name="Straight Connector 247"/>
            <p:cNvCxnSpPr>
              <a:cxnSpLocks/>
              <a:stCxn id="1049474" idx="5"/>
            </p:cNvCxnSpPr>
            <p:nvPr userDrawn="1"/>
          </p:nvCxnSpPr>
          <p:spPr>
            <a:xfrm flipV="1">
              <a:off x="3868895" y="-11241"/>
              <a:ext cx="430441" cy="61257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20" name="Straight Connector 248"/>
            <p:cNvCxnSpPr>
              <a:cxnSpLocks/>
              <a:stCxn id="1049473" idx="6"/>
              <a:endCxn id="1049474" idx="2"/>
            </p:cNvCxnSpPr>
            <p:nvPr userDrawn="1"/>
          </p:nvCxnSpPr>
          <p:spPr>
            <a:xfrm flipV="1">
              <a:off x="2048150" y="680560"/>
              <a:ext cx="1629474" cy="7772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21" name="Straight Connector 249"/>
            <p:cNvCxnSpPr>
              <a:cxnSpLocks/>
              <a:stCxn id="1049474" idx="6"/>
              <a:endCxn id="1049475" idx="3"/>
            </p:cNvCxnSpPr>
            <p:nvPr userDrawn="1"/>
          </p:nvCxnSpPr>
          <p:spPr>
            <a:xfrm>
              <a:off x="3901712" y="680560"/>
              <a:ext cx="1169856" cy="23484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22" name="Straight Connector 250"/>
            <p:cNvCxnSpPr>
              <a:cxnSpLocks/>
              <a:stCxn id="1049476" idx="2"/>
              <a:endCxn id="1049475" idx="6"/>
            </p:cNvCxnSpPr>
            <p:nvPr userDrawn="1"/>
          </p:nvCxnSpPr>
          <p:spPr>
            <a:xfrm flipH="1" flipV="1">
              <a:off x="5273139" y="998896"/>
              <a:ext cx="895205" cy="21749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23" name="Straight Connector 251"/>
            <p:cNvCxnSpPr>
              <a:cxnSpLocks/>
              <a:stCxn id="1049491" idx="0"/>
              <a:endCxn id="1049475" idx="5"/>
            </p:cNvCxnSpPr>
            <p:nvPr userDrawn="1"/>
          </p:nvCxnSpPr>
          <p:spPr>
            <a:xfrm flipH="1">
              <a:off x="5238555" y="-6145"/>
              <a:ext cx="1269576" cy="92154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24" name="Straight Connector 252"/>
            <p:cNvCxnSpPr>
              <a:cxnSpLocks/>
              <a:endCxn id="1049475" idx="4"/>
            </p:cNvCxnSpPr>
            <p:nvPr userDrawn="1"/>
          </p:nvCxnSpPr>
          <p:spPr>
            <a:xfrm>
              <a:off x="4883094" y="-29536"/>
              <a:ext cx="271967" cy="91035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25" name="Straight Connector 253"/>
            <p:cNvCxnSpPr>
              <a:cxnSpLocks/>
              <a:stCxn id="1049491" idx="2"/>
              <a:endCxn id="1049476" idx="4"/>
            </p:cNvCxnSpPr>
            <p:nvPr userDrawn="1"/>
          </p:nvCxnSpPr>
          <p:spPr>
            <a:xfrm flipH="1">
              <a:off x="6243041" y="-5452"/>
              <a:ext cx="339634" cy="114714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26" name="Straight Connector 254"/>
            <p:cNvCxnSpPr>
              <a:cxnSpLocks/>
              <a:stCxn id="1049479" idx="2"/>
              <a:endCxn id="1049476" idx="6"/>
            </p:cNvCxnSpPr>
            <p:nvPr userDrawn="1"/>
          </p:nvCxnSpPr>
          <p:spPr>
            <a:xfrm flipH="1">
              <a:off x="6317737" y="517871"/>
              <a:ext cx="1357780" cy="69851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27" name="Straight Connector 255"/>
            <p:cNvCxnSpPr>
              <a:cxnSpLocks/>
              <a:stCxn id="1049479" idx="4"/>
            </p:cNvCxnSpPr>
            <p:nvPr userDrawn="1"/>
          </p:nvCxnSpPr>
          <p:spPr>
            <a:xfrm flipV="1">
              <a:off x="7750213" y="54467"/>
              <a:ext cx="93642" cy="38870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28" name="Straight Connector 256"/>
            <p:cNvCxnSpPr>
              <a:cxnSpLocks/>
              <a:stCxn id="1049480" idx="3"/>
            </p:cNvCxnSpPr>
            <p:nvPr userDrawn="1"/>
          </p:nvCxnSpPr>
          <p:spPr>
            <a:xfrm flipH="1" flipV="1">
              <a:off x="8652184" y="-11241"/>
              <a:ext cx="511421" cy="35677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29" name="Straight Connector 257"/>
            <p:cNvCxnSpPr>
              <a:cxnSpLocks/>
              <a:stCxn id="1049480" idx="2"/>
              <a:endCxn id="1049479" idx="6"/>
            </p:cNvCxnSpPr>
            <p:nvPr userDrawn="1"/>
          </p:nvCxnSpPr>
          <p:spPr>
            <a:xfrm flipH="1">
              <a:off x="7824909" y="424760"/>
              <a:ext cx="1305879" cy="9311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30" name="Straight Connector 258"/>
            <p:cNvCxnSpPr>
              <a:cxnSpLocks/>
              <a:stCxn id="1049485" idx="4"/>
              <a:endCxn id="1049480" idx="0"/>
            </p:cNvCxnSpPr>
            <p:nvPr userDrawn="1"/>
          </p:nvCxnSpPr>
          <p:spPr>
            <a:xfrm flipH="1" flipV="1">
              <a:off x="9242832" y="536804"/>
              <a:ext cx="63844" cy="97887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31" name="Straight Connector 259"/>
            <p:cNvCxnSpPr>
              <a:cxnSpLocks/>
              <a:stCxn id="1049484" idx="3"/>
              <a:endCxn id="1049480" idx="7"/>
            </p:cNvCxnSpPr>
            <p:nvPr userDrawn="1"/>
          </p:nvCxnSpPr>
          <p:spPr>
            <a:xfrm flipH="1" flipV="1">
              <a:off x="9322059" y="503987"/>
              <a:ext cx="1572968" cy="64967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32" name="Straight Connector 260"/>
            <p:cNvCxnSpPr>
              <a:cxnSpLocks/>
              <a:stCxn id="1049484" idx="2"/>
              <a:endCxn id="1049485" idx="6"/>
            </p:cNvCxnSpPr>
            <p:nvPr userDrawn="1"/>
          </p:nvCxnSpPr>
          <p:spPr>
            <a:xfrm flipH="1">
              <a:off x="9418720" y="1237716"/>
              <a:ext cx="1459318" cy="39000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33" name="Straight Connector 261"/>
            <p:cNvCxnSpPr>
              <a:cxnSpLocks/>
              <a:stCxn id="1049484" idx="1"/>
              <a:endCxn id="1049486" idx="4"/>
            </p:cNvCxnSpPr>
            <p:nvPr userDrawn="1"/>
          </p:nvCxnSpPr>
          <p:spPr>
            <a:xfrm flipH="1">
              <a:off x="10349083" y="1309164"/>
              <a:ext cx="576378" cy="122196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34" name="Straight Connector 262"/>
            <p:cNvCxnSpPr>
              <a:cxnSpLocks/>
              <a:stCxn id="1049482" idx="1"/>
              <a:endCxn id="1049486" idx="5"/>
            </p:cNvCxnSpPr>
            <p:nvPr userDrawn="1"/>
          </p:nvCxnSpPr>
          <p:spPr>
            <a:xfrm flipH="1">
              <a:off x="10401901" y="1774673"/>
              <a:ext cx="1757220" cy="77833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35" name="Straight Connector 263"/>
            <p:cNvCxnSpPr>
              <a:cxnSpLocks/>
              <a:stCxn id="1049482" idx="0"/>
              <a:endCxn id="1049483" idx="4"/>
            </p:cNvCxnSpPr>
            <p:nvPr userDrawn="1"/>
          </p:nvCxnSpPr>
          <p:spPr>
            <a:xfrm flipH="1">
              <a:off x="11893491" y="1806534"/>
              <a:ext cx="313099" cy="95753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36" name="Straight Connector 264"/>
            <p:cNvCxnSpPr>
              <a:cxnSpLocks/>
              <a:stCxn id="1049496" idx="7"/>
              <a:endCxn id="1049522" idx="1"/>
            </p:cNvCxnSpPr>
            <p:nvPr userDrawn="1"/>
          </p:nvCxnSpPr>
          <p:spPr>
            <a:xfrm flipH="1" flipV="1">
              <a:off x="8117425" y="3321916"/>
              <a:ext cx="642685" cy="110611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37" name="Straight Connector 265"/>
            <p:cNvCxnSpPr>
              <a:cxnSpLocks/>
              <a:endCxn id="1049481" idx="6"/>
            </p:cNvCxnSpPr>
            <p:nvPr userDrawn="1"/>
          </p:nvCxnSpPr>
          <p:spPr>
            <a:xfrm flipH="1">
              <a:off x="11941804" y="350882"/>
              <a:ext cx="294325" cy="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38" name="Straight Connector 266"/>
            <p:cNvCxnSpPr>
              <a:cxnSpLocks/>
              <a:stCxn id="1049496" idx="0"/>
              <a:endCxn id="1049521" idx="3"/>
            </p:cNvCxnSpPr>
            <p:nvPr userDrawn="1"/>
          </p:nvCxnSpPr>
          <p:spPr>
            <a:xfrm flipV="1">
              <a:off x="8839337" y="3056346"/>
              <a:ext cx="575543" cy="133887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39" name="Straight Connector 267"/>
            <p:cNvCxnSpPr>
              <a:cxnSpLocks/>
              <a:stCxn id="1049508" idx="0"/>
              <a:endCxn id="1049520" idx="0"/>
            </p:cNvCxnSpPr>
            <p:nvPr userDrawn="1"/>
          </p:nvCxnSpPr>
          <p:spPr>
            <a:xfrm flipH="1" flipV="1">
              <a:off x="10593831" y="3434127"/>
              <a:ext cx="970340" cy="111667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40" name="Straight Connector 268"/>
            <p:cNvCxnSpPr>
              <a:cxnSpLocks/>
              <a:stCxn id="1049508" idx="1"/>
              <a:endCxn id="1049483" idx="0"/>
            </p:cNvCxnSpPr>
            <p:nvPr userDrawn="1"/>
          </p:nvCxnSpPr>
          <p:spPr>
            <a:xfrm flipV="1">
              <a:off x="11616989" y="2983008"/>
              <a:ext cx="228732" cy="158966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41" name="Straight Connector 269"/>
            <p:cNvCxnSpPr>
              <a:cxnSpLocks/>
              <a:stCxn id="1049483" idx="2"/>
              <a:endCxn id="1049486" idx="6"/>
            </p:cNvCxnSpPr>
            <p:nvPr userDrawn="1"/>
          </p:nvCxnSpPr>
          <p:spPr>
            <a:xfrm flipH="1" flipV="1">
              <a:off x="10423779" y="2605827"/>
              <a:ext cx="1336358" cy="24382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42" name="Straight Connector 270"/>
            <p:cNvCxnSpPr>
              <a:cxnSpLocks/>
              <a:stCxn id="1049482" idx="2"/>
              <a:endCxn id="1049484" idx="6"/>
            </p:cNvCxnSpPr>
            <p:nvPr userDrawn="1"/>
          </p:nvCxnSpPr>
          <p:spPr>
            <a:xfrm flipH="1" flipV="1">
              <a:off x="11097954" y="1194675"/>
              <a:ext cx="1050131" cy="52390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43" name="Straight Connector 271"/>
            <p:cNvCxnSpPr>
              <a:cxnSpLocks/>
              <a:stCxn id="1049481" idx="1"/>
              <a:endCxn id="1049484" idx="5"/>
            </p:cNvCxnSpPr>
            <p:nvPr userDrawn="1"/>
          </p:nvCxnSpPr>
          <p:spPr>
            <a:xfrm flipH="1">
              <a:off x="11050531" y="430109"/>
              <a:ext cx="700002" cy="69311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44" name="Straight Connector 272"/>
            <p:cNvCxnSpPr>
              <a:cxnSpLocks/>
              <a:stCxn id="1049481" idx="3"/>
              <a:endCxn id="1049492" idx="1"/>
            </p:cNvCxnSpPr>
            <p:nvPr userDrawn="1"/>
          </p:nvCxnSpPr>
          <p:spPr>
            <a:xfrm flipH="1" flipV="1">
              <a:off x="10480717" y="1658"/>
              <a:ext cx="1269816" cy="26999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45" name="Straight Connector 273"/>
            <p:cNvCxnSpPr>
              <a:cxnSpLocks/>
              <a:stCxn id="1049484" idx="4"/>
              <a:endCxn id="1049492" idx="2"/>
            </p:cNvCxnSpPr>
            <p:nvPr userDrawn="1"/>
          </p:nvCxnSpPr>
          <p:spPr>
            <a:xfrm flipH="1" flipV="1">
              <a:off x="10368902" y="619"/>
              <a:ext cx="597574" cy="110561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46" name="Straight Connector 274"/>
            <p:cNvCxnSpPr>
              <a:cxnSpLocks/>
              <a:stCxn id="1049480" idx="5"/>
              <a:endCxn id="1049492" idx="0"/>
            </p:cNvCxnSpPr>
            <p:nvPr userDrawn="1"/>
          </p:nvCxnSpPr>
          <p:spPr>
            <a:xfrm flipV="1">
              <a:off x="9322059" y="-420"/>
              <a:ext cx="935027" cy="34595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47" name="Straight Connector 275"/>
            <p:cNvCxnSpPr>
              <a:cxnSpLocks/>
              <a:stCxn id="1049481" idx="7"/>
              <a:endCxn id="1049482" idx="3"/>
            </p:cNvCxnSpPr>
            <p:nvPr userDrawn="1"/>
          </p:nvCxnSpPr>
          <p:spPr>
            <a:xfrm>
              <a:off x="11908987" y="430109"/>
              <a:ext cx="270959" cy="124100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48" name="Straight Connector 276"/>
            <p:cNvCxnSpPr>
              <a:cxnSpLocks/>
              <a:stCxn id="1049479" idx="7"/>
              <a:endCxn id="1049485" idx="3"/>
            </p:cNvCxnSpPr>
            <p:nvPr userDrawn="1"/>
          </p:nvCxnSpPr>
          <p:spPr>
            <a:xfrm>
              <a:off x="7803031" y="570690"/>
              <a:ext cx="1424418" cy="97780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49" name="Straight Connector 277"/>
            <p:cNvCxnSpPr>
              <a:cxnSpLocks/>
              <a:endCxn id="1049481" idx="4"/>
            </p:cNvCxnSpPr>
            <p:nvPr userDrawn="1"/>
          </p:nvCxnSpPr>
          <p:spPr>
            <a:xfrm flipH="1">
              <a:off x="11829760" y="8940"/>
              <a:ext cx="14366" cy="22989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9470" name="Oval 278"/>
            <p:cNvSpPr/>
            <p:nvPr userDrawn="1"/>
          </p:nvSpPr>
          <p:spPr>
            <a:xfrm rot="1036530" flipV="1">
              <a:off x="3282465" y="2770682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71" name="Oval 279"/>
            <p:cNvSpPr/>
            <p:nvPr userDrawn="1"/>
          </p:nvSpPr>
          <p:spPr>
            <a:xfrm flipV="1">
              <a:off x="2747608" y="1509248"/>
              <a:ext cx="236156" cy="236156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72" name="Oval 280"/>
            <p:cNvSpPr/>
            <p:nvPr userDrawn="1"/>
          </p:nvSpPr>
          <p:spPr>
            <a:xfrm flipV="1">
              <a:off x="1393233" y="1713758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73" name="Oval 281"/>
            <p:cNvSpPr>
              <a:spLocks noChangeAspect="1"/>
            </p:cNvSpPr>
            <p:nvPr userDrawn="1"/>
          </p:nvSpPr>
          <p:spPr>
            <a:xfrm flipV="1">
              <a:off x="1898758" y="683587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74" name="Oval 282"/>
            <p:cNvSpPr>
              <a:spLocks noChangeAspect="1"/>
            </p:cNvSpPr>
            <p:nvPr userDrawn="1"/>
          </p:nvSpPr>
          <p:spPr>
            <a:xfrm flipV="1">
              <a:off x="3677624" y="568516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75" name="Oval 283"/>
            <p:cNvSpPr/>
            <p:nvPr userDrawn="1"/>
          </p:nvSpPr>
          <p:spPr>
            <a:xfrm flipV="1">
              <a:off x="5036983" y="880818"/>
              <a:ext cx="236156" cy="236156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76" name="Oval 284"/>
            <p:cNvSpPr>
              <a:spLocks noChangeAspect="1"/>
            </p:cNvSpPr>
            <p:nvPr userDrawn="1"/>
          </p:nvSpPr>
          <p:spPr>
            <a:xfrm flipV="1">
              <a:off x="6168345" y="1141694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77" name="Oval 285"/>
            <p:cNvSpPr/>
            <p:nvPr userDrawn="1"/>
          </p:nvSpPr>
          <p:spPr>
            <a:xfrm flipV="1">
              <a:off x="6173566" y="2159704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78" name="Oval 286"/>
            <p:cNvSpPr/>
            <p:nvPr userDrawn="1"/>
          </p:nvSpPr>
          <p:spPr>
            <a:xfrm flipV="1">
              <a:off x="7625759" y="1610137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79" name="Oval 287"/>
            <p:cNvSpPr>
              <a:spLocks noChangeAspect="1"/>
            </p:cNvSpPr>
            <p:nvPr userDrawn="1"/>
          </p:nvSpPr>
          <p:spPr>
            <a:xfrm flipV="1">
              <a:off x="7675517" y="443175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80" name="Oval 288"/>
            <p:cNvSpPr/>
            <p:nvPr userDrawn="1"/>
          </p:nvSpPr>
          <p:spPr>
            <a:xfrm flipV="1">
              <a:off x="9130788" y="312716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81" name="Oval 289"/>
            <p:cNvSpPr/>
            <p:nvPr userDrawn="1"/>
          </p:nvSpPr>
          <p:spPr>
            <a:xfrm flipV="1">
              <a:off x="11717716" y="238838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82" name="Oval 290"/>
            <p:cNvSpPr>
              <a:spLocks noChangeAspect="1"/>
            </p:cNvSpPr>
            <p:nvPr userDrawn="1"/>
          </p:nvSpPr>
          <p:spPr>
            <a:xfrm rot="682168" flipV="1">
              <a:off x="12146619" y="1658608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83" name="Oval 291"/>
            <p:cNvSpPr/>
            <p:nvPr userDrawn="1"/>
          </p:nvSpPr>
          <p:spPr>
            <a:xfrm rot="738506" flipV="1">
              <a:off x="11757562" y="2761495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84" name="Oval 292"/>
            <p:cNvSpPr/>
            <p:nvPr userDrawn="1"/>
          </p:nvSpPr>
          <p:spPr>
            <a:xfrm rot="20935587" flipV="1">
              <a:off x="10875952" y="1104151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85" name="Oval 293"/>
            <p:cNvSpPr/>
            <p:nvPr userDrawn="1"/>
          </p:nvSpPr>
          <p:spPr>
            <a:xfrm flipV="1">
              <a:off x="9194632" y="1515677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86" name="Oval 294"/>
            <p:cNvSpPr>
              <a:spLocks noChangeAspect="1"/>
            </p:cNvSpPr>
            <p:nvPr userDrawn="1"/>
          </p:nvSpPr>
          <p:spPr>
            <a:xfrm flipV="1">
              <a:off x="10274387" y="2531131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87" name="Oval 295"/>
            <p:cNvSpPr>
              <a:spLocks noChangeAspect="1"/>
            </p:cNvSpPr>
            <p:nvPr userDrawn="1"/>
          </p:nvSpPr>
          <p:spPr>
            <a:xfrm flipV="1">
              <a:off x="3780028" y="1301345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88" name="Oval 296"/>
            <p:cNvSpPr>
              <a:spLocks noChangeAspect="1"/>
            </p:cNvSpPr>
            <p:nvPr userDrawn="1"/>
          </p:nvSpPr>
          <p:spPr>
            <a:xfrm flipV="1">
              <a:off x="4938273" y="2119800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89" name="Oval 297"/>
            <p:cNvSpPr>
              <a:spLocks noChangeAspect="1"/>
            </p:cNvSpPr>
            <p:nvPr userDrawn="1"/>
          </p:nvSpPr>
          <p:spPr>
            <a:xfrm flipV="1">
              <a:off x="3888828" y="2078148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7350" name="Straight Connector 298"/>
            <p:cNvCxnSpPr>
              <a:cxnSpLocks/>
              <a:stCxn id="1049489" idx="2"/>
              <a:endCxn id="1049471" idx="7"/>
            </p:cNvCxnSpPr>
            <p:nvPr userDrawn="1"/>
          </p:nvCxnSpPr>
          <p:spPr>
            <a:xfrm flipH="1" flipV="1">
              <a:off x="2949180" y="1710820"/>
              <a:ext cx="939648" cy="44202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51" name="Straight Connector 299"/>
            <p:cNvCxnSpPr>
              <a:cxnSpLocks/>
              <a:stCxn id="1049472" idx="4"/>
              <a:endCxn id="1049473" idx="1"/>
            </p:cNvCxnSpPr>
            <p:nvPr userDrawn="1"/>
          </p:nvCxnSpPr>
          <p:spPr>
            <a:xfrm flipV="1">
              <a:off x="1505277" y="811101"/>
              <a:ext cx="415359" cy="90265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9490" name="Oval 300"/>
            <p:cNvSpPr>
              <a:spLocks noChangeAspect="1"/>
            </p:cNvSpPr>
            <p:nvPr userDrawn="1"/>
          </p:nvSpPr>
          <p:spPr>
            <a:xfrm flipV="1">
              <a:off x="435217" y="863669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7352" name="Straight Connector 301"/>
            <p:cNvCxnSpPr>
              <a:cxnSpLocks/>
              <a:stCxn id="1049490" idx="3"/>
            </p:cNvCxnSpPr>
            <p:nvPr userDrawn="1"/>
          </p:nvCxnSpPr>
          <p:spPr>
            <a:xfrm flipH="1" flipV="1">
              <a:off x="14396" y="20999"/>
              <a:ext cx="442699" cy="86454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53" name="Straight Connector 302"/>
            <p:cNvCxnSpPr>
              <a:cxnSpLocks/>
              <a:stCxn id="1049490" idx="2"/>
            </p:cNvCxnSpPr>
            <p:nvPr userDrawn="1"/>
          </p:nvCxnSpPr>
          <p:spPr>
            <a:xfrm flipH="1" flipV="1">
              <a:off x="-27532" y="832189"/>
              <a:ext cx="462749" cy="10617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54" name="Straight Connector 303"/>
            <p:cNvCxnSpPr>
              <a:cxnSpLocks/>
              <a:stCxn id="1049490" idx="1"/>
            </p:cNvCxnSpPr>
            <p:nvPr userDrawn="1"/>
          </p:nvCxnSpPr>
          <p:spPr>
            <a:xfrm flipH="1">
              <a:off x="-27532" y="991183"/>
              <a:ext cx="484627" cy="49656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55" name="Straight Connector 304"/>
            <p:cNvCxnSpPr>
              <a:cxnSpLocks/>
              <a:endCxn id="1049472" idx="2"/>
            </p:cNvCxnSpPr>
            <p:nvPr userDrawn="1"/>
          </p:nvCxnSpPr>
          <p:spPr>
            <a:xfrm flipV="1">
              <a:off x="42498" y="1825802"/>
              <a:ext cx="1350735" cy="17745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9491" name="Chord 305"/>
            <p:cNvSpPr>
              <a:spLocks noChangeAspect="1"/>
            </p:cNvSpPr>
            <p:nvPr userDrawn="1"/>
          </p:nvSpPr>
          <p:spPr>
            <a:xfrm flipV="1">
              <a:off x="6507935" y="-75430"/>
              <a:ext cx="149392" cy="149392"/>
            </a:xfrm>
            <a:prstGeom prst="chord">
              <a:avLst>
                <a:gd name="adj1" fmla="val 10550803"/>
                <a:gd name="adj2" fmla="val 185318"/>
              </a:avLst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92" name="Chord 306"/>
            <p:cNvSpPr>
              <a:spLocks noChangeAspect="1"/>
            </p:cNvSpPr>
            <p:nvPr userDrawn="1"/>
          </p:nvSpPr>
          <p:spPr>
            <a:xfrm flipV="1">
              <a:off x="10256792" y="-104349"/>
              <a:ext cx="224088" cy="224088"/>
            </a:xfrm>
            <a:prstGeom prst="chord">
              <a:avLst>
                <a:gd name="adj1" fmla="val 10550803"/>
                <a:gd name="adj2" fmla="val 185318"/>
              </a:avLst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7356" name="Straight Connector 307"/>
            <p:cNvCxnSpPr>
              <a:cxnSpLocks/>
              <a:stCxn id="1049491" idx="1"/>
              <a:endCxn id="1049479" idx="3"/>
            </p:cNvCxnSpPr>
            <p:nvPr userDrawn="1"/>
          </p:nvCxnSpPr>
          <p:spPr>
            <a:xfrm>
              <a:off x="6657218" y="-4759"/>
              <a:ext cx="1040177" cy="46981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57" name="Straight Connector 308"/>
            <p:cNvCxnSpPr>
              <a:cxnSpLocks/>
              <a:endCxn id="1049493" idx="1"/>
            </p:cNvCxnSpPr>
            <p:nvPr userDrawn="1"/>
          </p:nvCxnSpPr>
          <p:spPr>
            <a:xfrm flipH="1">
              <a:off x="11505573" y="5340915"/>
              <a:ext cx="674373" cy="39668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58" name="Straight Connector 309"/>
            <p:cNvCxnSpPr>
              <a:cxnSpLocks/>
              <a:endCxn id="1049508" idx="2"/>
            </p:cNvCxnSpPr>
            <p:nvPr userDrawn="1"/>
          </p:nvCxnSpPr>
          <p:spPr>
            <a:xfrm flipH="1">
              <a:off x="11638867" y="4355007"/>
              <a:ext cx="670058" cy="27048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59" name="Straight Connector 310"/>
            <p:cNvCxnSpPr>
              <a:cxnSpLocks/>
              <a:stCxn id="1049493" idx="0"/>
              <a:endCxn id="1049508" idx="4"/>
            </p:cNvCxnSpPr>
            <p:nvPr userDrawn="1"/>
          </p:nvCxnSpPr>
          <p:spPr>
            <a:xfrm flipV="1">
              <a:off x="11422079" y="4700191"/>
              <a:ext cx="142092" cy="100282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60" name="Straight Connector 311"/>
            <p:cNvCxnSpPr>
              <a:cxnSpLocks/>
              <a:stCxn id="1049520" idx="2"/>
              <a:endCxn id="1049495" idx="1"/>
            </p:cNvCxnSpPr>
            <p:nvPr userDrawn="1"/>
          </p:nvCxnSpPr>
          <p:spPr>
            <a:xfrm>
              <a:off x="10451194" y="3503136"/>
              <a:ext cx="31607" cy="69341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61" name="Straight Connector 312"/>
            <p:cNvCxnSpPr>
              <a:cxnSpLocks/>
              <a:stCxn id="1049493" idx="7"/>
              <a:endCxn id="1049495" idx="3"/>
            </p:cNvCxnSpPr>
            <p:nvPr userDrawn="1"/>
          </p:nvCxnSpPr>
          <p:spPr>
            <a:xfrm flipH="1" flipV="1">
              <a:off x="10482801" y="4355007"/>
              <a:ext cx="855784" cy="138259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62" name="Straight Connector 313"/>
            <p:cNvCxnSpPr>
              <a:cxnSpLocks/>
              <a:endCxn id="1049508" idx="3"/>
            </p:cNvCxnSpPr>
            <p:nvPr userDrawn="1"/>
          </p:nvCxnSpPr>
          <p:spPr>
            <a:xfrm flipH="1" flipV="1">
              <a:off x="11616989" y="4678313"/>
              <a:ext cx="692282" cy="40958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63" name="Straight Connector 314"/>
            <p:cNvCxnSpPr>
              <a:cxnSpLocks/>
              <a:stCxn id="1049508" idx="6"/>
              <a:endCxn id="1049495" idx="2"/>
            </p:cNvCxnSpPr>
            <p:nvPr userDrawn="1"/>
          </p:nvCxnSpPr>
          <p:spPr>
            <a:xfrm flipH="1" flipV="1">
              <a:off x="10515618" y="4275780"/>
              <a:ext cx="973856" cy="34971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64" name="Straight Connector 315"/>
            <p:cNvCxnSpPr>
              <a:cxnSpLocks/>
              <a:stCxn id="1049494" idx="0"/>
              <a:endCxn id="1049495" idx="4"/>
            </p:cNvCxnSpPr>
            <p:nvPr userDrawn="1"/>
          </p:nvCxnSpPr>
          <p:spPr>
            <a:xfrm flipV="1">
              <a:off x="10334099" y="4387824"/>
              <a:ext cx="69475" cy="114108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65" name="Straight Connector 316"/>
            <p:cNvCxnSpPr>
              <a:cxnSpLocks/>
              <a:stCxn id="1049497" idx="1"/>
              <a:endCxn id="1049495" idx="5"/>
            </p:cNvCxnSpPr>
            <p:nvPr userDrawn="1"/>
          </p:nvCxnSpPr>
          <p:spPr>
            <a:xfrm flipV="1">
              <a:off x="8879746" y="4355007"/>
              <a:ext cx="1444602" cy="130374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66" name="Straight Connector 317"/>
            <p:cNvCxnSpPr>
              <a:cxnSpLocks/>
              <a:stCxn id="1049497" idx="0"/>
              <a:endCxn id="1049496" idx="4"/>
            </p:cNvCxnSpPr>
            <p:nvPr userDrawn="1"/>
          </p:nvCxnSpPr>
          <p:spPr>
            <a:xfrm flipV="1">
              <a:off x="8826927" y="4619304"/>
              <a:ext cx="12410" cy="101756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67" name="Straight Connector 318"/>
            <p:cNvCxnSpPr>
              <a:cxnSpLocks/>
              <a:stCxn id="1049496" idx="2"/>
              <a:endCxn id="1049495" idx="6"/>
            </p:cNvCxnSpPr>
            <p:nvPr userDrawn="1"/>
          </p:nvCxnSpPr>
          <p:spPr>
            <a:xfrm flipV="1">
              <a:off x="8951381" y="4275780"/>
              <a:ext cx="1340149" cy="23148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68" name="Straight Connector 319"/>
            <p:cNvCxnSpPr>
              <a:cxnSpLocks/>
              <a:stCxn id="1049496" idx="7"/>
              <a:endCxn id="1049504" idx="2"/>
            </p:cNvCxnSpPr>
            <p:nvPr userDrawn="1"/>
          </p:nvCxnSpPr>
          <p:spPr>
            <a:xfrm flipH="1" flipV="1">
              <a:off x="6683226" y="3221226"/>
              <a:ext cx="2076884" cy="120680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69" name="Straight Connector 320"/>
            <p:cNvCxnSpPr>
              <a:cxnSpLocks/>
              <a:stCxn id="1049496" idx="6"/>
              <a:endCxn id="1049503" idx="2"/>
            </p:cNvCxnSpPr>
            <p:nvPr userDrawn="1"/>
          </p:nvCxnSpPr>
          <p:spPr>
            <a:xfrm flipH="1">
              <a:off x="7382508" y="4507260"/>
              <a:ext cx="1344785" cy="9445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70" name="Straight Connector 321"/>
            <p:cNvCxnSpPr>
              <a:cxnSpLocks/>
              <a:stCxn id="1049503" idx="7"/>
              <a:endCxn id="1049504" idx="3"/>
            </p:cNvCxnSpPr>
            <p:nvPr userDrawn="1"/>
          </p:nvCxnSpPr>
          <p:spPr>
            <a:xfrm flipH="1" flipV="1">
              <a:off x="6661348" y="3274044"/>
              <a:ext cx="529889" cy="124844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71" name="Straight Connector 322"/>
            <p:cNvCxnSpPr>
              <a:cxnSpLocks/>
              <a:stCxn id="1049521" idx="1"/>
              <a:endCxn id="1049495" idx="0"/>
            </p:cNvCxnSpPr>
            <p:nvPr userDrawn="1"/>
          </p:nvCxnSpPr>
          <p:spPr>
            <a:xfrm>
              <a:off x="9564537" y="3108409"/>
              <a:ext cx="839037" cy="105532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72" name="Straight Connector 323"/>
            <p:cNvCxnSpPr>
              <a:cxnSpLocks/>
              <a:endCxn id="1049493" idx="3"/>
            </p:cNvCxnSpPr>
            <p:nvPr userDrawn="1"/>
          </p:nvCxnSpPr>
          <p:spPr>
            <a:xfrm flipH="1" flipV="1">
              <a:off x="11505573" y="5904589"/>
              <a:ext cx="674373" cy="32801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73" name="Straight Connector 324"/>
            <p:cNvCxnSpPr>
              <a:cxnSpLocks/>
              <a:stCxn id="1049494" idx="2"/>
              <a:endCxn id="1049493" idx="6"/>
            </p:cNvCxnSpPr>
            <p:nvPr userDrawn="1"/>
          </p:nvCxnSpPr>
          <p:spPr>
            <a:xfrm>
              <a:off x="10408795" y="5603601"/>
              <a:ext cx="895205" cy="21749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74" name="Straight Connector 325"/>
            <p:cNvCxnSpPr>
              <a:cxnSpLocks/>
              <a:stCxn id="1049509" idx="0"/>
              <a:endCxn id="1049493" idx="5"/>
            </p:cNvCxnSpPr>
            <p:nvPr userDrawn="1"/>
          </p:nvCxnSpPr>
          <p:spPr>
            <a:xfrm flipV="1">
              <a:off x="10069009" y="5904589"/>
              <a:ext cx="1269576" cy="92154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75" name="Straight Connector 326"/>
            <p:cNvCxnSpPr>
              <a:cxnSpLocks/>
              <a:endCxn id="1049493" idx="4"/>
            </p:cNvCxnSpPr>
            <p:nvPr userDrawn="1"/>
          </p:nvCxnSpPr>
          <p:spPr>
            <a:xfrm flipH="1" flipV="1">
              <a:off x="11422079" y="5939173"/>
              <a:ext cx="271967" cy="91035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76" name="Straight Connector 327"/>
            <p:cNvCxnSpPr>
              <a:cxnSpLocks/>
              <a:stCxn id="1049509" idx="2"/>
              <a:endCxn id="1049494" idx="4"/>
            </p:cNvCxnSpPr>
            <p:nvPr userDrawn="1"/>
          </p:nvCxnSpPr>
          <p:spPr>
            <a:xfrm flipV="1">
              <a:off x="9994466" y="5678297"/>
              <a:ext cx="339634" cy="114714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77" name="Straight Connector 328"/>
            <p:cNvCxnSpPr>
              <a:cxnSpLocks/>
              <a:stCxn id="1049497" idx="2"/>
              <a:endCxn id="1049494" idx="6"/>
            </p:cNvCxnSpPr>
            <p:nvPr userDrawn="1"/>
          </p:nvCxnSpPr>
          <p:spPr>
            <a:xfrm flipV="1">
              <a:off x="8901623" y="5603601"/>
              <a:ext cx="1357780" cy="10796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78" name="Straight Connector 329"/>
            <p:cNvCxnSpPr>
              <a:cxnSpLocks/>
              <a:stCxn id="1049497" idx="4"/>
            </p:cNvCxnSpPr>
            <p:nvPr userDrawn="1"/>
          </p:nvCxnSpPr>
          <p:spPr>
            <a:xfrm flipH="1">
              <a:off x="8785593" y="5786266"/>
              <a:ext cx="41334" cy="104241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79" name="Straight Connector 330"/>
            <p:cNvCxnSpPr>
              <a:cxnSpLocks/>
              <a:stCxn id="1049498" idx="3"/>
            </p:cNvCxnSpPr>
            <p:nvPr userDrawn="1"/>
          </p:nvCxnSpPr>
          <p:spPr>
            <a:xfrm>
              <a:off x="7413535" y="5883908"/>
              <a:ext cx="565475" cy="95879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80" name="Straight Connector 331"/>
            <p:cNvCxnSpPr>
              <a:cxnSpLocks/>
              <a:stCxn id="1049498" idx="2"/>
              <a:endCxn id="1049497" idx="6"/>
            </p:cNvCxnSpPr>
            <p:nvPr userDrawn="1"/>
          </p:nvCxnSpPr>
          <p:spPr>
            <a:xfrm flipV="1">
              <a:off x="7446352" y="5711570"/>
              <a:ext cx="1305879" cy="9311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81" name="Straight Connector 332"/>
            <p:cNvCxnSpPr>
              <a:cxnSpLocks/>
              <a:stCxn id="1049503" idx="4"/>
              <a:endCxn id="1049498" idx="0"/>
            </p:cNvCxnSpPr>
            <p:nvPr userDrawn="1"/>
          </p:nvCxnSpPr>
          <p:spPr>
            <a:xfrm>
              <a:off x="7270464" y="4713764"/>
              <a:ext cx="63844" cy="97887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82" name="Straight Connector 333"/>
            <p:cNvCxnSpPr>
              <a:cxnSpLocks/>
              <a:stCxn id="1049502" idx="3"/>
              <a:endCxn id="1049498" idx="7"/>
            </p:cNvCxnSpPr>
            <p:nvPr userDrawn="1"/>
          </p:nvCxnSpPr>
          <p:spPr>
            <a:xfrm>
              <a:off x="5682113" y="5075781"/>
              <a:ext cx="1572968" cy="64967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83" name="Straight Connector 334"/>
            <p:cNvCxnSpPr>
              <a:cxnSpLocks/>
              <a:stCxn id="1049502" idx="2"/>
              <a:endCxn id="1049503" idx="6"/>
            </p:cNvCxnSpPr>
            <p:nvPr userDrawn="1"/>
          </p:nvCxnSpPr>
          <p:spPr>
            <a:xfrm flipV="1">
              <a:off x="5699103" y="4601720"/>
              <a:ext cx="1459318" cy="39000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84" name="Straight Connector 335"/>
            <p:cNvCxnSpPr>
              <a:cxnSpLocks/>
              <a:stCxn id="1049502" idx="1"/>
              <a:endCxn id="1049504" idx="4"/>
            </p:cNvCxnSpPr>
            <p:nvPr userDrawn="1"/>
          </p:nvCxnSpPr>
          <p:spPr>
            <a:xfrm flipV="1">
              <a:off x="5651680" y="3295922"/>
              <a:ext cx="956850" cy="162435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85" name="Straight Connector 336"/>
            <p:cNvCxnSpPr>
              <a:cxnSpLocks/>
              <a:stCxn id="1049500" idx="1"/>
              <a:endCxn id="1049504" idx="5"/>
            </p:cNvCxnSpPr>
            <p:nvPr userDrawn="1"/>
          </p:nvCxnSpPr>
          <p:spPr>
            <a:xfrm flipV="1">
              <a:off x="4477836" y="3274044"/>
              <a:ext cx="2077876" cy="177284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86" name="Straight Connector 337"/>
            <p:cNvCxnSpPr>
              <a:cxnSpLocks/>
              <a:stCxn id="1049500" idx="0"/>
              <a:endCxn id="1049501" idx="4"/>
            </p:cNvCxnSpPr>
            <p:nvPr userDrawn="1"/>
          </p:nvCxnSpPr>
          <p:spPr>
            <a:xfrm flipV="1">
              <a:off x="4430367" y="4043431"/>
              <a:ext cx="58508" cy="97159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87" name="Straight Connector 338"/>
            <p:cNvCxnSpPr>
              <a:cxnSpLocks/>
              <a:stCxn id="1049506" idx="0"/>
              <a:endCxn id="1049505" idx="4"/>
            </p:cNvCxnSpPr>
            <p:nvPr userDrawn="1"/>
          </p:nvCxnSpPr>
          <p:spPr>
            <a:xfrm flipV="1">
              <a:off x="2274960" y="3873481"/>
              <a:ext cx="236156" cy="115395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88" name="Straight Connector 339"/>
            <p:cNvCxnSpPr>
              <a:cxnSpLocks/>
              <a:stCxn id="1049517" idx="7"/>
              <a:endCxn id="1049505" idx="5"/>
            </p:cNvCxnSpPr>
            <p:nvPr userDrawn="1"/>
          </p:nvCxnSpPr>
          <p:spPr>
            <a:xfrm flipV="1">
              <a:off x="1153506" y="3840664"/>
              <a:ext cx="1278383" cy="71666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89" name="Straight Connector 340"/>
            <p:cNvCxnSpPr>
              <a:cxnSpLocks/>
              <a:endCxn id="1049506" idx="6"/>
            </p:cNvCxnSpPr>
            <p:nvPr userDrawn="1"/>
          </p:nvCxnSpPr>
          <p:spPr>
            <a:xfrm flipV="1">
              <a:off x="1109306" y="5139476"/>
              <a:ext cx="1053610" cy="42045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90" name="Straight Connector 341"/>
            <p:cNvCxnSpPr>
              <a:cxnSpLocks/>
              <a:stCxn id="1049516" idx="5"/>
              <a:endCxn id="1049507" idx="6"/>
            </p:cNvCxnSpPr>
            <p:nvPr userDrawn="1"/>
          </p:nvCxnSpPr>
          <p:spPr>
            <a:xfrm>
              <a:off x="1094332" y="5702233"/>
              <a:ext cx="1771424" cy="47755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91" name="Straight Connector 342"/>
            <p:cNvCxnSpPr>
              <a:cxnSpLocks/>
              <a:endCxn id="1049507" idx="4"/>
            </p:cNvCxnSpPr>
            <p:nvPr userDrawn="1"/>
          </p:nvCxnSpPr>
          <p:spPr>
            <a:xfrm flipV="1">
              <a:off x="2739040" y="6254482"/>
              <a:ext cx="201412" cy="54393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92" name="Straight Connector 343"/>
            <p:cNvCxnSpPr>
              <a:cxnSpLocks/>
              <a:stCxn id="1049507" idx="3"/>
            </p:cNvCxnSpPr>
            <p:nvPr userDrawn="1"/>
          </p:nvCxnSpPr>
          <p:spPr>
            <a:xfrm>
              <a:off x="2993271" y="6232605"/>
              <a:ext cx="836426" cy="56581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93" name="Straight Connector 344"/>
            <p:cNvCxnSpPr>
              <a:cxnSpLocks/>
              <a:stCxn id="1049507" idx="3"/>
              <a:endCxn id="1049499" idx="6"/>
            </p:cNvCxnSpPr>
            <p:nvPr userDrawn="1"/>
          </p:nvCxnSpPr>
          <p:spPr>
            <a:xfrm flipV="1">
              <a:off x="2993270" y="6187800"/>
              <a:ext cx="1496920" cy="4480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94" name="Straight Connector 345"/>
            <p:cNvCxnSpPr>
              <a:cxnSpLocks/>
              <a:stCxn id="1049507" idx="1"/>
              <a:endCxn id="1049500" idx="5"/>
            </p:cNvCxnSpPr>
            <p:nvPr userDrawn="1"/>
          </p:nvCxnSpPr>
          <p:spPr>
            <a:xfrm flipV="1">
              <a:off x="2993270" y="5129624"/>
              <a:ext cx="1360178" cy="99734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95" name="Straight Connector 346"/>
            <p:cNvCxnSpPr>
              <a:cxnSpLocks/>
              <a:stCxn id="1049506" idx="2"/>
              <a:endCxn id="1049500" idx="6"/>
            </p:cNvCxnSpPr>
            <p:nvPr userDrawn="1"/>
          </p:nvCxnSpPr>
          <p:spPr>
            <a:xfrm flipV="1">
              <a:off x="2387004" y="5073530"/>
              <a:ext cx="1955408" cy="6594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96" name="Straight Connector 347"/>
            <p:cNvCxnSpPr>
              <a:cxnSpLocks/>
              <a:stCxn id="1049505" idx="3"/>
              <a:endCxn id="1049500" idx="7"/>
            </p:cNvCxnSpPr>
            <p:nvPr userDrawn="1"/>
          </p:nvCxnSpPr>
          <p:spPr>
            <a:xfrm>
              <a:off x="2590343" y="3840664"/>
              <a:ext cx="1783930" cy="118539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97" name="Straight Connector 348"/>
            <p:cNvCxnSpPr>
              <a:cxnSpLocks/>
              <a:stCxn id="1049505" idx="2"/>
              <a:endCxn id="1049501" idx="6"/>
            </p:cNvCxnSpPr>
            <p:nvPr userDrawn="1"/>
          </p:nvCxnSpPr>
          <p:spPr>
            <a:xfrm>
              <a:off x="2623160" y="3761437"/>
              <a:ext cx="1780131" cy="14864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98" name="Straight Connector 349"/>
            <p:cNvCxnSpPr>
              <a:cxnSpLocks/>
              <a:stCxn id="1049501" idx="1"/>
              <a:endCxn id="1049504" idx="6"/>
            </p:cNvCxnSpPr>
            <p:nvPr userDrawn="1"/>
          </p:nvCxnSpPr>
          <p:spPr>
            <a:xfrm flipV="1">
              <a:off x="4607055" y="3221226"/>
              <a:ext cx="1926779" cy="65221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399" name="Straight Connector 350"/>
            <p:cNvCxnSpPr>
              <a:cxnSpLocks/>
              <a:stCxn id="1049500" idx="2"/>
              <a:endCxn id="1049502" idx="6"/>
            </p:cNvCxnSpPr>
            <p:nvPr userDrawn="1"/>
          </p:nvCxnSpPr>
          <p:spPr>
            <a:xfrm flipV="1">
              <a:off x="4488872" y="5034766"/>
              <a:ext cx="990314" cy="6821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00" name="Straight Connector 351"/>
            <p:cNvCxnSpPr>
              <a:cxnSpLocks/>
              <a:stCxn id="1049499" idx="1"/>
              <a:endCxn id="1049502" idx="5"/>
            </p:cNvCxnSpPr>
            <p:nvPr userDrawn="1"/>
          </p:nvCxnSpPr>
          <p:spPr>
            <a:xfrm flipV="1">
              <a:off x="4681461" y="5106214"/>
              <a:ext cx="845148" cy="100235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01" name="Straight Connector 352"/>
            <p:cNvCxnSpPr>
              <a:cxnSpLocks/>
              <a:stCxn id="1049499" idx="3"/>
              <a:endCxn id="1049510" idx="1"/>
            </p:cNvCxnSpPr>
            <p:nvPr userDrawn="1"/>
          </p:nvCxnSpPr>
          <p:spPr>
            <a:xfrm>
              <a:off x="4681461" y="6267027"/>
              <a:ext cx="1470253" cy="56805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02" name="Straight Connector 353"/>
            <p:cNvCxnSpPr>
              <a:cxnSpLocks/>
              <a:stCxn id="1049502" idx="4"/>
              <a:endCxn id="1049510" idx="2"/>
            </p:cNvCxnSpPr>
            <p:nvPr userDrawn="1"/>
          </p:nvCxnSpPr>
          <p:spPr>
            <a:xfrm>
              <a:off x="5610665" y="5123204"/>
              <a:ext cx="652864" cy="171292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03" name="Straight Connector 354"/>
            <p:cNvCxnSpPr>
              <a:cxnSpLocks/>
              <a:stCxn id="1049498" idx="5"/>
              <a:endCxn id="1049510" idx="0"/>
            </p:cNvCxnSpPr>
            <p:nvPr userDrawn="1"/>
          </p:nvCxnSpPr>
          <p:spPr>
            <a:xfrm flipH="1">
              <a:off x="6375345" y="5883908"/>
              <a:ext cx="879736" cy="95325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04" name="Straight Connector 355"/>
            <p:cNvCxnSpPr>
              <a:cxnSpLocks/>
              <a:stCxn id="1049499" idx="7"/>
              <a:endCxn id="1049500" idx="3"/>
            </p:cNvCxnSpPr>
            <p:nvPr userDrawn="1"/>
          </p:nvCxnSpPr>
          <p:spPr>
            <a:xfrm flipH="1" flipV="1">
              <a:off x="4457011" y="5150449"/>
              <a:ext cx="65996" cy="95812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05" name="Straight Connector 356"/>
            <p:cNvCxnSpPr>
              <a:cxnSpLocks/>
              <a:stCxn id="1049497" idx="7"/>
              <a:endCxn id="1049503" idx="3"/>
            </p:cNvCxnSpPr>
            <p:nvPr userDrawn="1"/>
          </p:nvCxnSpPr>
          <p:spPr>
            <a:xfrm flipH="1" flipV="1">
              <a:off x="7349691" y="4680947"/>
              <a:ext cx="1424418" cy="97780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06" name="Straight Connector 357"/>
            <p:cNvCxnSpPr>
              <a:cxnSpLocks/>
              <a:endCxn id="1049499" idx="4"/>
            </p:cNvCxnSpPr>
            <p:nvPr userDrawn="1"/>
          </p:nvCxnSpPr>
          <p:spPr>
            <a:xfrm flipV="1">
              <a:off x="4489041" y="6299844"/>
              <a:ext cx="113193" cy="54614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07" name="Straight Connector 358"/>
            <p:cNvCxnSpPr>
              <a:cxnSpLocks/>
              <a:stCxn id="1049507" idx="7"/>
              <a:endCxn id="1049506" idx="4"/>
            </p:cNvCxnSpPr>
            <p:nvPr userDrawn="1"/>
          </p:nvCxnSpPr>
          <p:spPr>
            <a:xfrm flipH="1" flipV="1">
              <a:off x="2274960" y="5251520"/>
              <a:ext cx="612674" cy="87544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9493" name="Oval 359"/>
            <p:cNvSpPr/>
            <p:nvPr userDrawn="1"/>
          </p:nvSpPr>
          <p:spPr>
            <a:xfrm flipH="1">
              <a:off x="11304001" y="5703017"/>
              <a:ext cx="236156" cy="236156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94" name="Oval 360"/>
            <p:cNvSpPr>
              <a:spLocks noChangeAspect="1"/>
            </p:cNvSpPr>
            <p:nvPr userDrawn="1"/>
          </p:nvSpPr>
          <p:spPr>
            <a:xfrm flipH="1">
              <a:off x="10259403" y="5528905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95" name="Oval 361"/>
            <p:cNvSpPr/>
            <p:nvPr userDrawn="1"/>
          </p:nvSpPr>
          <p:spPr>
            <a:xfrm flipH="1">
              <a:off x="10291530" y="4163736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96" name="Oval 362"/>
            <p:cNvSpPr/>
            <p:nvPr userDrawn="1"/>
          </p:nvSpPr>
          <p:spPr>
            <a:xfrm flipH="1">
              <a:off x="8727293" y="4395216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97" name="Oval 363"/>
            <p:cNvSpPr>
              <a:spLocks noChangeAspect="1"/>
            </p:cNvSpPr>
            <p:nvPr userDrawn="1"/>
          </p:nvSpPr>
          <p:spPr>
            <a:xfrm flipH="1">
              <a:off x="8752231" y="5636874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98" name="Oval 364"/>
            <p:cNvSpPr/>
            <p:nvPr userDrawn="1"/>
          </p:nvSpPr>
          <p:spPr>
            <a:xfrm flipH="1">
              <a:off x="7222264" y="5692637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499" name="Oval 365"/>
            <p:cNvSpPr/>
            <p:nvPr userDrawn="1"/>
          </p:nvSpPr>
          <p:spPr>
            <a:xfrm flipH="1">
              <a:off x="4490190" y="6075756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00" name="Oval 366"/>
            <p:cNvSpPr>
              <a:spLocks noChangeAspect="1"/>
            </p:cNvSpPr>
            <p:nvPr userDrawn="1"/>
          </p:nvSpPr>
          <p:spPr>
            <a:xfrm rot="682168" flipH="1">
              <a:off x="4340946" y="5013559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01" name="Oval 367"/>
            <p:cNvSpPr/>
            <p:nvPr userDrawn="1"/>
          </p:nvSpPr>
          <p:spPr>
            <a:xfrm rot="738506" flipH="1">
              <a:off x="4400716" y="3821918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02" name="Oval 368"/>
            <p:cNvSpPr/>
            <p:nvPr userDrawn="1"/>
          </p:nvSpPr>
          <p:spPr>
            <a:xfrm rot="20935587" flipH="1">
              <a:off x="5477100" y="4901202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03" name="Oval 369"/>
            <p:cNvSpPr/>
            <p:nvPr userDrawn="1"/>
          </p:nvSpPr>
          <p:spPr>
            <a:xfrm flipH="1">
              <a:off x="7158420" y="4489676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04" name="Oval 370"/>
            <p:cNvSpPr>
              <a:spLocks noChangeAspect="1"/>
            </p:cNvSpPr>
            <p:nvPr userDrawn="1"/>
          </p:nvSpPr>
          <p:spPr>
            <a:xfrm flipH="1">
              <a:off x="6533834" y="3146530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05" name="Oval 371"/>
            <p:cNvSpPr/>
            <p:nvPr userDrawn="1"/>
          </p:nvSpPr>
          <p:spPr>
            <a:xfrm flipH="1">
              <a:off x="2399072" y="3649393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06" name="Oval 372"/>
            <p:cNvSpPr/>
            <p:nvPr userDrawn="1"/>
          </p:nvSpPr>
          <p:spPr>
            <a:xfrm flipH="1">
              <a:off x="2162916" y="5027432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07" name="Oval 373"/>
            <p:cNvSpPr>
              <a:spLocks noChangeAspect="1"/>
            </p:cNvSpPr>
            <p:nvPr userDrawn="1"/>
          </p:nvSpPr>
          <p:spPr>
            <a:xfrm flipH="1">
              <a:off x="2865756" y="6105090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08" name="Oval 374"/>
            <p:cNvSpPr>
              <a:spLocks noChangeAspect="1"/>
            </p:cNvSpPr>
            <p:nvPr userDrawn="1"/>
          </p:nvSpPr>
          <p:spPr>
            <a:xfrm flipH="1">
              <a:off x="11489475" y="4550799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09" name="Chord 375"/>
            <p:cNvSpPr>
              <a:spLocks noChangeAspect="1"/>
            </p:cNvSpPr>
            <p:nvPr userDrawn="1"/>
          </p:nvSpPr>
          <p:spPr>
            <a:xfrm flipH="1">
              <a:off x="9919813" y="6746029"/>
              <a:ext cx="149392" cy="149392"/>
            </a:xfrm>
            <a:prstGeom prst="chord">
              <a:avLst>
                <a:gd name="adj1" fmla="val 10550803"/>
                <a:gd name="adj2" fmla="val 185318"/>
              </a:avLst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10" name="Chord 376"/>
            <p:cNvSpPr>
              <a:spLocks noChangeAspect="1"/>
            </p:cNvSpPr>
            <p:nvPr userDrawn="1"/>
          </p:nvSpPr>
          <p:spPr>
            <a:xfrm flipH="1">
              <a:off x="6151551" y="6717004"/>
              <a:ext cx="224088" cy="224088"/>
            </a:xfrm>
            <a:prstGeom prst="chord">
              <a:avLst>
                <a:gd name="adj1" fmla="val 10550803"/>
                <a:gd name="adj2" fmla="val 185318"/>
              </a:avLst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7408" name="Straight Connector 377"/>
            <p:cNvCxnSpPr>
              <a:cxnSpLocks/>
              <a:stCxn id="1049509" idx="1"/>
              <a:endCxn id="1049497" idx="3"/>
            </p:cNvCxnSpPr>
            <p:nvPr userDrawn="1"/>
          </p:nvCxnSpPr>
          <p:spPr>
            <a:xfrm flipH="1" flipV="1">
              <a:off x="8879746" y="5764388"/>
              <a:ext cx="1040177" cy="106036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09" name="Straight Connector 378"/>
            <p:cNvCxnSpPr>
              <a:cxnSpLocks/>
              <a:stCxn id="1049514" idx="6"/>
              <a:endCxn id="1049505" idx="6"/>
            </p:cNvCxnSpPr>
            <p:nvPr userDrawn="1"/>
          </p:nvCxnSpPr>
          <p:spPr>
            <a:xfrm>
              <a:off x="1249806" y="3691601"/>
              <a:ext cx="1149266" cy="6983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10" name="Straight Connector 379"/>
            <p:cNvCxnSpPr>
              <a:cxnSpLocks/>
              <a:stCxn id="1049511" idx="4"/>
              <a:endCxn id="1049517" idx="1"/>
            </p:cNvCxnSpPr>
            <p:nvPr userDrawn="1"/>
          </p:nvCxnSpPr>
          <p:spPr>
            <a:xfrm>
              <a:off x="181389" y="3694736"/>
              <a:ext cx="833340" cy="86259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11" name="Straight Connector 380"/>
            <p:cNvCxnSpPr>
              <a:cxnSpLocks/>
              <a:stCxn id="1049517" idx="4"/>
              <a:endCxn id="1049516" idx="0"/>
            </p:cNvCxnSpPr>
            <p:nvPr userDrawn="1"/>
          </p:nvCxnSpPr>
          <p:spPr>
            <a:xfrm flipH="1">
              <a:off x="990250" y="4724846"/>
              <a:ext cx="93868" cy="72611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12" name="Straight Connector 381"/>
            <p:cNvCxnSpPr>
              <a:cxnSpLocks/>
              <a:stCxn id="1049515" idx="3"/>
            </p:cNvCxnSpPr>
            <p:nvPr userDrawn="1"/>
          </p:nvCxnSpPr>
          <p:spPr>
            <a:xfrm flipH="1">
              <a:off x="994391" y="6664731"/>
              <a:ext cx="195332" cy="19326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13" name="Straight Connector 382"/>
            <p:cNvCxnSpPr>
              <a:cxnSpLocks/>
              <a:stCxn id="1049515" idx="0"/>
              <a:endCxn id="1049516" idx="4"/>
            </p:cNvCxnSpPr>
            <p:nvPr userDrawn="1"/>
          </p:nvCxnSpPr>
          <p:spPr>
            <a:xfrm flipH="1" flipV="1">
              <a:off x="990250" y="5745345"/>
              <a:ext cx="303555" cy="66811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14" name="Straight Connector 383"/>
            <p:cNvCxnSpPr>
              <a:cxnSpLocks/>
              <a:stCxn id="1049519" idx="1"/>
              <a:endCxn id="1049511" idx="3"/>
            </p:cNvCxnSpPr>
            <p:nvPr userDrawn="1"/>
          </p:nvCxnSpPr>
          <p:spPr>
            <a:xfrm flipV="1">
              <a:off x="7025" y="3684478"/>
              <a:ext cx="62174" cy="103962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15" name="Straight Connector 384"/>
            <p:cNvCxnSpPr>
              <a:cxnSpLocks/>
              <a:stCxn id="1049516" idx="2"/>
              <a:endCxn id="1049519" idx="0"/>
            </p:cNvCxnSpPr>
            <p:nvPr userDrawn="1"/>
          </p:nvCxnSpPr>
          <p:spPr>
            <a:xfrm flipH="1" flipV="1">
              <a:off x="4947" y="4947737"/>
              <a:ext cx="838109" cy="65041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16" name="Straight Connector 385"/>
            <p:cNvCxnSpPr>
              <a:cxnSpLocks/>
              <a:stCxn id="1049515" idx="1"/>
            </p:cNvCxnSpPr>
            <p:nvPr userDrawn="1"/>
          </p:nvCxnSpPr>
          <p:spPr>
            <a:xfrm flipH="1">
              <a:off x="0" y="6456567"/>
              <a:ext cx="1189723" cy="19055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17" name="Straight Connector 386"/>
            <p:cNvCxnSpPr>
              <a:cxnSpLocks/>
              <a:stCxn id="1049505" idx="1"/>
              <a:endCxn id="1049470" idx="0"/>
            </p:cNvCxnSpPr>
            <p:nvPr userDrawn="1"/>
          </p:nvCxnSpPr>
          <p:spPr>
            <a:xfrm flipV="1">
              <a:off x="2590343" y="2989715"/>
              <a:ext cx="770893" cy="69249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18" name="Straight Connector 387"/>
            <p:cNvCxnSpPr>
              <a:cxnSpLocks/>
              <a:stCxn id="1049513" idx="6"/>
              <a:endCxn id="1049512" idx="2"/>
            </p:cNvCxnSpPr>
            <p:nvPr userDrawn="1"/>
          </p:nvCxnSpPr>
          <p:spPr>
            <a:xfrm>
              <a:off x="683818" y="2689233"/>
              <a:ext cx="1046792" cy="26097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19" name="Straight Connector 388"/>
            <p:cNvCxnSpPr>
              <a:cxnSpLocks/>
              <a:stCxn id="1049511" idx="7"/>
              <a:endCxn id="1049513" idx="3"/>
            </p:cNvCxnSpPr>
            <p:nvPr userDrawn="1"/>
          </p:nvCxnSpPr>
          <p:spPr>
            <a:xfrm flipV="1">
              <a:off x="206155" y="2793315"/>
              <a:ext cx="226387" cy="63057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20" name="Straight Connector 389"/>
            <p:cNvCxnSpPr>
              <a:cxnSpLocks/>
              <a:stCxn id="1049511" idx="5"/>
              <a:endCxn id="1049514" idx="2"/>
            </p:cNvCxnSpPr>
            <p:nvPr userDrawn="1"/>
          </p:nvCxnSpPr>
          <p:spPr>
            <a:xfrm>
              <a:off x="267973" y="3622660"/>
              <a:ext cx="785574" cy="6894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21" name="Straight Connector 390"/>
            <p:cNvCxnSpPr>
              <a:cxnSpLocks/>
              <a:stCxn id="1049512" idx="3"/>
              <a:endCxn id="1049514" idx="7"/>
            </p:cNvCxnSpPr>
            <p:nvPr userDrawn="1"/>
          </p:nvCxnSpPr>
          <p:spPr>
            <a:xfrm flipH="1">
              <a:off x="1221065" y="3059892"/>
              <a:ext cx="554979" cy="56232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22" name="Straight Connector 391"/>
            <p:cNvCxnSpPr>
              <a:cxnSpLocks/>
              <a:stCxn id="1049514" idx="4"/>
              <a:endCxn id="1049517" idx="0"/>
            </p:cNvCxnSpPr>
            <p:nvPr userDrawn="1"/>
          </p:nvCxnSpPr>
          <p:spPr>
            <a:xfrm flipH="1">
              <a:off x="1084118" y="3789730"/>
              <a:ext cx="67559" cy="73885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23" name="Straight Connector 392"/>
            <p:cNvCxnSpPr>
              <a:cxnSpLocks/>
              <a:stCxn id="1049507" idx="2"/>
              <a:endCxn id="1049515" idx="2"/>
            </p:cNvCxnSpPr>
            <p:nvPr userDrawn="1"/>
          </p:nvCxnSpPr>
          <p:spPr>
            <a:xfrm flipH="1">
              <a:off x="1146611" y="6179786"/>
              <a:ext cx="1868537" cy="38086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24" name="Straight Connector 393"/>
            <p:cNvCxnSpPr>
              <a:cxnSpLocks/>
              <a:endCxn id="1049515" idx="5"/>
            </p:cNvCxnSpPr>
            <p:nvPr userDrawn="1"/>
          </p:nvCxnSpPr>
          <p:spPr>
            <a:xfrm flipH="1" flipV="1">
              <a:off x="1397887" y="6664731"/>
              <a:ext cx="704210" cy="27636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9511" name="Oval 394"/>
            <p:cNvSpPr/>
            <p:nvPr userDrawn="1"/>
          </p:nvSpPr>
          <p:spPr>
            <a:xfrm rot="20563470">
              <a:off x="-9517" y="3406988"/>
              <a:ext cx="294388" cy="2943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12" name="Oval 395"/>
            <p:cNvSpPr/>
            <p:nvPr userDrawn="1"/>
          </p:nvSpPr>
          <p:spPr>
            <a:xfrm>
              <a:off x="1730610" y="2795084"/>
              <a:ext cx="310242" cy="31024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13" name="Oval 396"/>
            <p:cNvSpPr/>
            <p:nvPr userDrawn="1"/>
          </p:nvSpPr>
          <p:spPr>
            <a:xfrm>
              <a:off x="389430" y="2542039"/>
              <a:ext cx="294388" cy="2943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14" name="Oval 397"/>
            <p:cNvSpPr>
              <a:spLocks noChangeAspect="1"/>
            </p:cNvSpPr>
            <p:nvPr userDrawn="1"/>
          </p:nvSpPr>
          <p:spPr>
            <a:xfrm>
              <a:off x="1053547" y="3593471"/>
              <a:ext cx="196259" cy="196259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15" name="Oval 398"/>
            <p:cNvSpPr>
              <a:spLocks noChangeAspect="1"/>
            </p:cNvSpPr>
            <p:nvPr userDrawn="1"/>
          </p:nvSpPr>
          <p:spPr>
            <a:xfrm>
              <a:off x="1146611" y="6413455"/>
              <a:ext cx="294388" cy="2943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16" name="Oval 399"/>
            <p:cNvSpPr>
              <a:spLocks noChangeAspect="1"/>
            </p:cNvSpPr>
            <p:nvPr userDrawn="1"/>
          </p:nvSpPr>
          <p:spPr>
            <a:xfrm>
              <a:off x="843056" y="5450957"/>
              <a:ext cx="294388" cy="2943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17" name="Oval 400"/>
            <p:cNvSpPr>
              <a:spLocks noChangeAspect="1"/>
            </p:cNvSpPr>
            <p:nvPr userDrawn="1"/>
          </p:nvSpPr>
          <p:spPr>
            <a:xfrm>
              <a:off x="985988" y="4528587"/>
              <a:ext cx="196259" cy="196259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7425" name="Straight Connector 401"/>
            <p:cNvCxnSpPr>
              <a:cxnSpLocks/>
              <a:stCxn id="1049517" idx="3"/>
            </p:cNvCxnSpPr>
            <p:nvPr userDrawn="1"/>
          </p:nvCxnSpPr>
          <p:spPr>
            <a:xfrm flipH="1">
              <a:off x="125106" y="4696105"/>
              <a:ext cx="889623" cy="16285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26" name="Straight Connector 402"/>
            <p:cNvCxnSpPr>
              <a:cxnSpLocks/>
              <a:stCxn id="1049513" idx="4"/>
              <a:endCxn id="1049514" idx="1"/>
            </p:cNvCxnSpPr>
            <p:nvPr userDrawn="1"/>
          </p:nvCxnSpPr>
          <p:spPr>
            <a:xfrm>
              <a:off x="536624" y="2836427"/>
              <a:ext cx="545664" cy="78578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9518" name="Oval 403"/>
            <p:cNvSpPr>
              <a:spLocks noChangeAspect="1"/>
            </p:cNvSpPr>
            <p:nvPr userDrawn="1"/>
          </p:nvSpPr>
          <p:spPr>
            <a:xfrm>
              <a:off x="4972557" y="2874980"/>
              <a:ext cx="196259" cy="196259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7427" name="Straight Connector 404"/>
            <p:cNvCxnSpPr>
              <a:cxnSpLocks/>
              <a:stCxn id="1049518" idx="3"/>
              <a:endCxn id="1049501" idx="0"/>
            </p:cNvCxnSpPr>
            <p:nvPr userDrawn="1"/>
          </p:nvCxnSpPr>
          <p:spPr>
            <a:xfrm flipH="1">
              <a:off x="4536645" y="3042498"/>
              <a:ext cx="464653" cy="78199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28" name="Straight Connector 405"/>
            <p:cNvCxnSpPr>
              <a:cxnSpLocks/>
              <a:stCxn id="1049518" idx="2"/>
              <a:endCxn id="1049470" idx="6"/>
            </p:cNvCxnSpPr>
            <p:nvPr userDrawn="1"/>
          </p:nvCxnSpPr>
          <p:spPr>
            <a:xfrm flipH="1" flipV="1">
              <a:off x="3501498" y="2915999"/>
              <a:ext cx="1471059" cy="5711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29" name="Straight Connector 406"/>
            <p:cNvCxnSpPr>
              <a:cxnSpLocks/>
              <a:stCxn id="1049513" idx="7"/>
              <a:endCxn id="1049472" idx="1"/>
            </p:cNvCxnSpPr>
            <p:nvPr userDrawn="1"/>
          </p:nvCxnSpPr>
          <p:spPr>
            <a:xfrm flipV="1">
              <a:off x="640706" y="1905029"/>
              <a:ext cx="785344" cy="68012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30" name="Straight Connector 407"/>
            <p:cNvCxnSpPr>
              <a:cxnSpLocks/>
              <a:endCxn id="1049513" idx="1"/>
            </p:cNvCxnSpPr>
            <p:nvPr userDrawn="1"/>
          </p:nvCxnSpPr>
          <p:spPr>
            <a:xfrm>
              <a:off x="-60734" y="2344833"/>
              <a:ext cx="493276" cy="24031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9519" name="Chord 408"/>
            <p:cNvSpPr>
              <a:spLocks noChangeAspect="1"/>
            </p:cNvSpPr>
            <p:nvPr userDrawn="1"/>
          </p:nvSpPr>
          <p:spPr>
            <a:xfrm rot="5400000" flipH="1">
              <a:off x="-98982" y="4723943"/>
              <a:ext cx="224088" cy="224088"/>
            </a:xfrm>
            <a:prstGeom prst="chord">
              <a:avLst>
                <a:gd name="adj1" fmla="val 10550803"/>
                <a:gd name="adj2" fmla="val 185318"/>
              </a:avLst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7431" name="Straight Connector 409"/>
            <p:cNvCxnSpPr>
              <a:cxnSpLocks/>
              <a:stCxn id="1049516" idx="3"/>
            </p:cNvCxnSpPr>
            <p:nvPr userDrawn="1"/>
          </p:nvCxnSpPr>
          <p:spPr>
            <a:xfrm flipH="1">
              <a:off x="0" y="5702233"/>
              <a:ext cx="886168" cy="56479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32" name="Straight Connector 410"/>
            <p:cNvCxnSpPr>
              <a:cxnSpLocks/>
              <a:stCxn id="1049512" idx="6"/>
              <a:endCxn id="1049470" idx="1"/>
            </p:cNvCxnSpPr>
            <p:nvPr userDrawn="1"/>
          </p:nvCxnSpPr>
          <p:spPr>
            <a:xfrm flipV="1">
              <a:off x="2040852" y="2934851"/>
              <a:ext cx="1254476" cy="1535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33" name="Straight Connector 411"/>
            <p:cNvCxnSpPr>
              <a:cxnSpLocks/>
              <a:stCxn id="1049512" idx="5"/>
              <a:endCxn id="1049505" idx="0"/>
            </p:cNvCxnSpPr>
            <p:nvPr userDrawn="1"/>
          </p:nvCxnSpPr>
          <p:spPr>
            <a:xfrm>
              <a:off x="1995418" y="3059892"/>
              <a:ext cx="515698" cy="58950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34" name="Straight Connector 412"/>
            <p:cNvCxnSpPr>
              <a:cxnSpLocks/>
              <a:stCxn id="1049472" idx="0"/>
              <a:endCxn id="1049512" idx="0"/>
            </p:cNvCxnSpPr>
            <p:nvPr userDrawn="1"/>
          </p:nvCxnSpPr>
          <p:spPr>
            <a:xfrm>
              <a:off x="1505277" y="1937846"/>
              <a:ext cx="380454" cy="85723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35" name="Straight Connector 413"/>
            <p:cNvCxnSpPr>
              <a:cxnSpLocks/>
              <a:stCxn id="1049517" idx="5"/>
              <a:endCxn id="1049506" idx="7"/>
            </p:cNvCxnSpPr>
            <p:nvPr userDrawn="1"/>
          </p:nvCxnSpPr>
          <p:spPr>
            <a:xfrm>
              <a:off x="1153506" y="4696105"/>
              <a:ext cx="1042227" cy="36414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36" name="Straight Connector 414"/>
            <p:cNvCxnSpPr>
              <a:cxnSpLocks/>
              <a:stCxn id="1049501" idx="7"/>
              <a:endCxn id="1049470" idx="7"/>
            </p:cNvCxnSpPr>
            <p:nvPr userDrawn="1"/>
          </p:nvCxnSpPr>
          <p:spPr>
            <a:xfrm flipH="1" flipV="1">
              <a:off x="3446634" y="2981907"/>
              <a:ext cx="1005609" cy="85776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37" name="Straight Connector 415"/>
            <p:cNvCxnSpPr>
              <a:cxnSpLocks/>
              <a:stCxn id="1049488" idx="7"/>
              <a:endCxn id="1049518" idx="0"/>
            </p:cNvCxnSpPr>
            <p:nvPr userDrawn="1"/>
          </p:nvCxnSpPr>
          <p:spPr>
            <a:xfrm>
              <a:off x="5065787" y="2247314"/>
              <a:ext cx="4900" cy="62766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38" name="Straight Connector 416"/>
            <p:cNvCxnSpPr>
              <a:cxnSpLocks/>
              <a:stCxn id="1049504" idx="7"/>
              <a:endCxn id="1049477" idx="0"/>
            </p:cNvCxnSpPr>
            <p:nvPr userDrawn="1"/>
          </p:nvCxnSpPr>
          <p:spPr>
            <a:xfrm flipH="1" flipV="1">
              <a:off x="6285610" y="2383792"/>
              <a:ext cx="270102" cy="78461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39" name="Straight Connector 417"/>
            <p:cNvCxnSpPr>
              <a:cxnSpLocks/>
              <a:stCxn id="1049504" idx="6"/>
              <a:endCxn id="1049518" idx="5"/>
            </p:cNvCxnSpPr>
            <p:nvPr userDrawn="1"/>
          </p:nvCxnSpPr>
          <p:spPr>
            <a:xfrm flipH="1" flipV="1">
              <a:off x="5140075" y="3042498"/>
              <a:ext cx="1393759" cy="17872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40" name="Straight Connector 418"/>
            <p:cNvCxnSpPr>
              <a:cxnSpLocks/>
              <a:stCxn id="1049478" idx="0"/>
              <a:endCxn id="1049504" idx="1"/>
            </p:cNvCxnSpPr>
            <p:nvPr userDrawn="1"/>
          </p:nvCxnSpPr>
          <p:spPr>
            <a:xfrm flipH="1">
              <a:off x="6661348" y="1834225"/>
              <a:ext cx="1076455" cy="133418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41" name="Straight Connector 419"/>
            <p:cNvCxnSpPr>
              <a:cxnSpLocks/>
              <a:stCxn id="1049521" idx="0"/>
              <a:endCxn id="1049520" idx="4"/>
            </p:cNvCxnSpPr>
            <p:nvPr userDrawn="1"/>
          </p:nvCxnSpPr>
          <p:spPr>
            <a:xfrm>
              <a:off x="9621563" y="3044363"/>
              <a:ext cx="760622" cy="31613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42" name="Straight Connector 420"/>
            <p:cNvCxnSpPr>
              <a:cxnSpLocks/>
              <a:stCxn id="1049486" idx="0"/>
              <a:endCxn id="1049520" idx="5"/>
            </p:cNvCxnSpPr>
            <p:nvPr userDrawn="1"/>
          </p:nvCxnSpPr>
          <p:spPr>
            <a:xfrm>
              <a:off x="10349083" y="2680523"/>
              <a:ext cx="90128" cy="61593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43" name="Straight Connector 421"/>
            <p:cNvCxnSpPr>
              <a:cxnSpLocks/>
              <a:stCxn id="1049485" idx="0"/>
              <a:endCxn id="1049521" idx="6"/>
            </p:cNvCxnSpPr>
            <p:nvPr userDrawn="1"/>
          </p:nvCxnSpPr>
          <p:spPr>
            <a:xfrm>
              <a:off x="9306676" y="1739765"/>
              <a:ext cx="245878" cy="116196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44" name="Straight Connector 422"/>
            <p:cNvCxnSpPr>
              <a:cxnSpLocks/>
              <a:stCxn id="1049504" idx="1"/>
              <a:endCxn id="1049522" idx="5"/>
            </p:cNvCxnSpPr>
            <p:nvPr userDrawn="1"/>
          </p:nvCxnSpPr>
          <p:spPr>
            <a:xfrm>
              <a:off x="6661348" y="3168408"/>
              <a:ext cx="1391015" cy="1902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45" name="Straight Connector 423"/>
            <p:cNvCxnSpPr>
              <a:cxnSpLocks/>
              <a:stCxn id="1049478" idx="0"/>
              <a:endCxn id="1049522" idx="5"/>
            </p:cNvCxnSpPr>
            <p:nvPr userDrawn="1"/>
          </p:nvCxnSpPr>
          <p:spPr>
            <a:xfrm>
              <a:off x="7737803" y="1834225"/>
              <a:ext cx="314560" cy="135321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46" name="Straight Connector 424"/>
            <p:cNvCxnSpPr>
              <a:cxnSpLocks/>
              <a:stCxn id="1049522" idx="7"/>
              <a:endCxn id="1049521" idx="4"/>
            </p:cNvCxnSpPr>
            <p:nvPr userDrawn="1"/>
          </p:nvCxnSpPr>
          <p:spPr>
            <a:xfrm flipV="1">
              <a:off x="8152134" y="2970735"/>
              <a:ext cx="1257783" cy="25141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9520" name="Oval 425"/>
            <p:cNvSpPr/>
            <p:nvPr userDrawn="1"/>
          </p:nvSpPr>
          <p:spPr>
            <a:xfrm rot="17350916" flipV="1">
              <a:off x="10375964" y="3285269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21" name="Oval 426"/>
            <p:cNvSpPr/>
            <p:nvPr userDrawn="1"/>
          </p:nvSpPr>
          <p:spPr>
            <a:xfrm rot="17350916" flipV="1">
              <a:off x="9403696" y="2895505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22" name="Oval 427"/>
            <p:cNvSpPr>
              <a:spLocks noChangeAspect="1"/>
            </p:cNvSpPr>
            <p:nvPr userDrawn="1"/>
          </p:nvSpPr>
          <p:spPr>
            <a:xfrm rot="17350916" flipV="1">
              <a:off x="8010198" y="3179980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7447" name="Straight Connector 428"/>
            <p:cNvCxnSpPr>
              <a:cxnSpLocks/>
              <a:stCxn id="1049483" idx="0"/>
              <a:endCxn id="1049520" idx="7"/>
            </p:cNvCxnSpPr>
            <p:nvPr userDrawn="1"/>
          </p:nvCxnSpPr>
          <p:spPr>
            <a:xfrm flipH="1">
              <a:off x="10588868" y="2983008"/>
              <a:ext cx="1256853" cy="36550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48" name="Straight Connector 429"/>
            <p:cNvCxnSpPr>
              <a:cxnSpLocks/>
              <a:endCxn id="1049483" idx="7"/>
            </p:cNvCxnSpPr>
            <p:nvPr userDrawn="1"/>
          </p:nvCxnSpPr>
          <p:spPr>
            <a:xfrm flipH="1" flipV="1">
              <a:off x="11930123" y="2967834"/>
              <a:ext cx="291194" cy="28684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371942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bg>
      <p:bgPr>
        <a:gradFill>
          <a:gsLst>
            <a:gs pos="0">
              <a:schemeClr val="accent1"/>
            </a:gs>
            <a:gs pos="27000">
              <a:schemeClr val="accent1">
                <a:lumMod val="70000"/>
                <a:lumOff val="30000"/>
              </a:schemeClr>
            </a:gs>
            <a:gs pos="50000">
              <a:schemeClr val="accent1">
                <a:lumMod val="60000"/>
                <a:lumOff val="40000"/>
              </a:schemeClr>
            </a:gs>
            <a:gs pos="73000">
              <a:schemeClr val="accent1">
                <a:lumMod val="70000"/>
                <a:lumOff val="30000"/>
              </a:schemeClr>
            </a:gs>
            <a:gs pos="100000">
              <a:schemeClr val="accent1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43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bg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grpSp>
        <p:nvGrpSpPr>
          <p:cNvPr id="84" name="Group 2"/>
          <p:cNvGrpSpPr/>
          <p:nvPr userDrawn="1"/>
        </p:nvGrpSpPr>
        <p:grpSpPr>
          <a:xfrm>
            <a:off x="-98982" y="-104349"/>
            <a:ext cx="12408253" cy="7045442"/>
            <a:chOff x="-98982" y="-104349"/>
            <a:chExt cx="12408253" cy="7045442"/>
          </a:xfrm>
          <a:solidFill>
            <a:schemeClr val="bg1">
              <a:alpha val="10000"/>
            </a:schemeClr>
          </a:solidFill>
        </p:grpSpPr>
        <p:cxnSp>
          <p:nvCxnSpPr>
            <p:cNvPr id="3146194" name="Straight Connector 3"/>
            <p:cNvCxnSpPr>
              <a:cxnSpLocks/>
              <a:stCxn id="1048846" idx="7"/>
              <a:endCxn id="1048844" idx="2"/>
            </p:cNvCxnSpPr>
            <p:nvPr userDrawn="1"/>
          </p:nvCxnSpPr>
          <p:spPr>
            <a:xfrm>
              <a:off x="1584504" y="1905029"/>
              <a:ext cx="1703016" cy="94442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195" name="Straight Connector 4"/>
            <p:cNvCxnSpPr>
              <a:cxnSpLocks/>
              <a:stCxn id="1048844" idx="4"/>
              <a:endCxn id="1048863" idx="1"/>
            </p:cNvCxnSpPr>
            <p:nvPr userDrawn="1"/>
          </p:nvCxnSpPr>
          <p:spPr>
            <a:xfrm flipV="1">
              <a:off x="3427782" y="2205662"/>
              <a:ext cx="482924" cy="57007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196" name="Straight Connector 5"/>
            <p:cNvCxnSpPr>
              <a:cxnSpLocks/>
              <a:stCxn id="1048849" idx="2"/>
              <a:endCxn id="1048861" idx="6"/>
            </p:cNvCxnSpPr>
            <p:nvPr userDrawn="1"/>
          </p:nvCxnSpPr>
          <p:spPr>
            <a:xfrm flipH="1">
              <a:off x="4004116" y="998896"/>
              <a:ext cx="1032867" cy="41449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197" name="Straight Connector 6"/>
            <p:cNvCxnSpPr>
              <a:cxnSpLocks/>
              <a:stCxn id="1048863" idx="5"/>
              <a:endCxn id="1048849" idx="1"/>
            </p:cNvCxnSpPr>
            <p:nvPr userDrawn="1"/>
          </p:nvCxnSpPr>
          <p:spPr>
            <a:xfrm flipV="1">
              <a:off x="4016342" y="1082390"/>
              <a:ext cx="1055225" cy="101763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198" name="Straight Connector 7"/>
            <p:cNvCxnSpPr>
              <a:cxnSpLocks/>
              <a:stCxn id="1048844" idx="5"/>
              <a:endCxn id="1048862" idx="1"/>
            </p:cNvCxnSpPr>
            <p:nvPr userDrawn="1"/>
          </p:nvCxnSpPr>
          <p:spPr>
            <a:xfrm flipV="1">
              <a:off x="3493690" y="2247314"/>
              <a:ext cx="1466461" cy="58328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199" name="Straight Connector 8"/>
            <p:cNvCxnSpPr>
              <a:cxnSpLocks/>
              <a:stCxn id="1048849" idx="0"/>
              <a:endCxn id="1048862" idx="4"/>
            </p:cNvCxnSpPr>
            <p:nvPr userDrawn="1"/>
          </p:nvCxnSpPr>
          <p:spPr>
            <a:xfrm flipH="1">
              <a:off x="5012969" y="1116974"/>
              <a:ext cx="142092" cy="100282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00" name="Straight Connector 9"/>
            <p:cNvCxnSpPr>
              <a:cxnSpLocks/>
              <a:stCxn id="1048863" idx="3"/>
              <a:endCxn id="1048861" idx="0"/>
            </p:cNvCxnSpPr>
            <p:nvPr userDrawn="1"/>
          </p:nvCxnSpPr>
          <p:spPr>
            <a:xfrm flipH="1" flipV="1">
              <a:off x="3892072" y="1525433"/>
              <a:ext cx="18633" cy="57459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01" name="Straight Connector 10"/>
            <p:cNvCxnSpPr>
              <a:cxnSpLocks/>
              <a:stCxn id="1048892" idx="7"/>
              <a:endCxn id="1048851" idx="1"/>
            </p:cNvCxnSpPr>
            <p:nvPr userDrawn="1"/>
          </p:nvCxnSpPr>
          <p:spPr>
            <a:xfrm flipV="1">
              <a:off x="5140075" y="2350975"/>
              <a:ext cx="1066308" cy="55274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02" name="Straight Connector 11"/>
            <p:cNvCxnSpPr>
              <a:cxnSpLocks/>
              <a:stCxn id="1048849" idx="7"/>
              <a:endCxn id="1048851" idx="3"/>
            </p:cNvCxnSpPr>
            <p:nvPr userDrawn="1"/>
          </p:nvCxnSpPr>
          <p:spPr>
            <a:xfrm>
              <a:off x="5238555" y="1082390"/>
              <a:ext cx="967828" cy="111013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03" name="Straight Connector 12"/>
            <p:cNvCxnSpPr>
              <a:cxnSpLocks/>
              <a:stCxn id="1048848" idx="3"/>
            </p:cNvCxnSpPr>
            <p:nvPr userDrawn="1"/>
          </p:nvCxnSpPr>
          <p:spPr>
            <a:xfrm flipH="1" flipV="1">
              <a:off x="3211650" y="18443"/>
              <a:ext cx="498790" cy="58289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04" name="Straight Connector 13"/>
            <p:cNvCxnSpPr>
              <a:cxnSpLocks/>
              <a:stCxn id="1048863" idx="6"/>
              <a:endCxn id="1048862" idx="2"/>
            </p:cNvCxnSpPr>
            <p:nvPr userDrawn="1"/>
          </p:nvCxnSpPr>
          <p:spPr>
            <a:xfrm>
              <a:off x="4038220" y="2152844"/>
              <a:ext cx="900054" cy="4165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05" name="Straight Connector 14"/>
            <p:cNvCxnSpPr>
              <a:cxnSpLocks/>
              <a:stCxn id="1048848" idx="0"/>
              <a:endCxn id="1048861" idx="4"/>
            </p:cNvCxnSpPr>
            <p:nvPr userDrawn="1"/>
          </p:nvCxnSpPr>
          <p:spPr>
            <a:xfrm>
              <a:off x="3789668" y="792604"/>
              <a:ext cx="102405" cy="50874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06" name="Straight Connector 15"/>
            <p:cNvCxnSpPr>
              <a:cxnSpLocks/>
              <a:stCxn id="1048862" idx="6"/>
              <a:endCxn id="1048851" idx="2"/>
            </p:cNvCxnSpPr>
            <p:nvPr userDrawn="1"/>
          </p:nvCxnSpPr>
          <p:spPr>
            <a:xfrm>
              <a:off x="5087665" y="2194496"/>
              <a:ext cx="1085901" cy="7725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07" name="Straight Connector 16"/>
            <p:cNvCxnSpPr>
              <a:cxnSpLocks/>
              <a:stCxn id="1048850" idx="0"/>
              <a:endCxn id="1048851" idx="4"/>
            </p:cNvCxnSpPr>
            <p:nvPr userDrawn="1"/>
          </p:nvCxnSpPr>
          <p:spPr>
            <a:xfrm>
              <a:off x="6243041" y="1291086"/>
              <a:ext cx="42569" cy="86861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08" name="Straight Connector 17"/>
            <p:cNvCxnSpPr>
              <a:cxnSpLocks/>
              <a:stCxn id="1048853" idx="1"/>
              <a:endCxn id="1048851" idx="5"/>
            </p:cNvCxnSpPr>
            <p:nvPr userDrawn="1"/>
          </p:nvCxnSpPr>
          <p:spPr>
            <a:xfrm flipH="1">
              <a:off x="6364837" y="570689"/>
              <a:ext cx="1332558" cy="162183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09" name="Straight Connector 18"/>
            <p:cNvCxnSpPr>
              <a:cxnSpLocks/>
              <a:stCxn id="1048853" idx="0"/>
              <a:endCxn id="1048852" idx="4"/>
            </p:cNvCxnSpPr>
            <p:nvPr userDrawn="1"/>
          </p:nvCxnSpPr>
          <p:spPr>
            <a:xfrm flipH="1">
              <a:off x="7737803" y="592567"/>
              <a:ext cx="12410" cy="101756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10" name="Straight Connector 19"/>
            <p:cNvCxnSpPr>
              <a:cxnSpLocks/>
              <a:stCxn id="1048852" idx="2"/>
              <a:endCxn id="1048851" idx="6"/>
            </p:cNvCxnSpPr>
            <p:nvPr userDrawn="1"/>
          </p:nvCxnSpPr>
          <p:spPr>
            <a:xfrm flipH="1">
              <a:off x="6397654" y="1722181"/>
              <a:ext cx="1228105" cy="54956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11" name="Straight Connector 20"/>
            <p:cNvCxnSpPr>
              <a:cxnSpLocks/>
              <a:stCxn id="1048852" idx="7"/>
              <a:endCxn id="1048895" idx="5"/>
            </p:cNvCxnSpPr>
            <p:nvPr userDrawn="1"/>
          </p:nvCxnSpPr>
          <p:spPr>
            <a:xfrm>
              <a:off x="7817030" y="1801408"/>
              <a:ext cx="1649913" cy="110528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12" name="Straight Connector 21"/>
            <p:cNvCxnSpPr>
              <a:cxnSpLocks/>
              <a:stCxn id="1048852" idx="6"/>
              <a:endCxn id="1048859" idx="2"/>
            </p:cNvCxnSpPr>
            <p:nvPr userDrawn="1"/>
          </p:nvCxnSpPr>
          <p:spPr>
            <a:xfrm flipV="1">
              <a:off x="7849847" y="1627721"/>
              <a:ext cx="1344785" cy="9445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13" name="Straight Connector 22"/>
            <p:cNvCxnSpPr>
              <a:cxnSpLocks/>
              <a:stCxn id="1048859" idx="7"/>
              <a:endCxn id="1048860" idx="3"/>
            </p:cNvCxnSpPr>
            <p:nvPr userDrawn="1"/>
          </p:nvCxnSpPr>
          <p:spPr>
            <a:xfrm>
              <a:off x="9385903" y="1706948"/>
              <a:ext cx="910362" cy="84606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14" name="Straight Connector 23"/>
            <p:cNvCxnSpPr>
              <a:cxnSpLocks/>
              <a:stCxn id="1048845" idx="0"/>
              <a:endCxn id="1048844" idx="3"/>
            </p:cNvCxnSpPr>
            <p:nvPr userDrawn="1"/>
          </p:nvCxnSpPr>
          <p:spPr>
            <a:xfrm>
              <a:off x="2865686" y="1745404"/>
              <a:ext cx="476698" cy="103814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15" name="Straight Connector 24"/>
            <p:cNvCxnSpPr>
              <a:cxnSpLocks/>
              <a:stCxn id="1048861" idx="2"/>
              <a:endCxn id="1048845" idx="6"/>
            </p:cNvCxnSpPr>
            <p:nvPr userDrawn="1"/>
          </p:nvCxnSpPr>
          <p:spPr>
            <a:xfrm flipH="1">
              <a:off x="2983764" y="1413389"/>
              <a:ext cx="796264" cy="21393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16" name="Straight Connector 25"/>
            <p:cNvCxnSpPr>
              <a:cxnSpLocks/>
              <a:stCxn id="1048848" idx="1"/>
              <a:endCxn id="1048845" idx="5"/>
            </p:cNvCxnSpPr>
            <p:nvPr userDrawn="1"/>
          </p:nvCxnSpPr>
          <p:spPr>
            <a:xfrm flipH="1">
              <a:off x="2949180" y="759787"/>
              <a:ext cx="761261" cy="78404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17" name="Straight Connector 26"/>
            <p:cNvCxnSpPr>
              <a:cxnSpLocks/>
              <a:stCxn id="1048847" idx="7"/>
              <a:endCxn id="1048845" idx="3"/>
            </p:cNvCxnSpPr>
            <p:nvPr userDrawn="1"/>
          </p:nvCxnSpPr>
          <p:spPr>
            <a:xfrm>
              <a:off x="2026273" y="811101"/>
              <a:ext cx="755920" cy="73273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18" name="Straight Connector 27"/>
            <p:cNvCxnSpPr>
              <a:cxnSpLocks/>
              <a:stCxn id="1048846" idx="6"/>
              <a:endCxn id="1048845" idx="2"/>
            </p:cNvCxnSpPr>
            <p:nvPr userDrawn="1"/>
          </p:nvCxnSpPr>
          <p:spPr>
            <a:xfrm flipV="1">
              <a:off x="1617321" y="1627326"/>
              <a:ext cx="1130287" cy="19847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19" name="Straight Connector 28"/>
            <p:cNvCxnSpPr>
              <a:cxnSpLocks/>
              <a:stCxn id="1048864" idx="7"/>
              <a:endCxn id="1048846" idx="3"/>
            </p:cNvCxnSpPr>
            <p:nvPr userDrawn="1"/>
          </p:nvCxnSpPr>
          <p:spPr>
            <a:xfrm>
              <a:off x="562732" y="991183"/>
              <a:ext cx="863318" cy="75539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20" name="Straight Connector 29"/>
            <p:cNvCxnSpPr>
              <a:cxnSpLocks/>
              <a:stCxn id="1048864" idx="6"/>
              <a:endCxn id="1048847" idx="2"/>
            </p:cNvCxnSpPr>
            <p:nvPr userDrawn="1"/>
          </p:nvCxnSpPr>
          <p:spPr>
            <a:xfrm flipV="1">
              <a:off x="584609" y="758283"/>
              <a:ext cx="1314149" cy="18008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21" name="Straight Connector 30"/>
            <p:cNvCxnSpPr>
              <a:cxnSpLocks/>
              <a:stCxn id="1048864" idx="5"/>
            </p:cNvCxnSpPr>
            <p:nvPr userDrawn="1"/>
          </p:nvCxnSpPr>
          <p:spPr>
            <a:xfrm flipV="1">
              <a:off x="562732" y="7695"/>
              <a:ext cx="830501" cy="87785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22" name="Straight Connector 31"/>
            <p:cNvCxnSpPr>
              <a:cxnSpLocks/>
              <a:stCxn id="1048847" idx="4"/>
            </p:cNvCxnSpPr>
            <p:nvPr userDrawn="1"/>
          </p:nvCxnSpPr>
          <p:spPr>
            <a:xfrm flipH="1" flipV="1">
              <a:off x="1913190" y="8940"/>
              <a:ext cx="60264" cy="67464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23" name="Straight Connector 32"/>
            <p:cNvCxnSpPr>
              <a:cxnSpLocks/>
              <a:stCxn id="1048847" idx="5"/>
            </p:cNvCxnSpPr>
            <p:nvPr userDrawn="1"/>
          </p:nvCxnSpPr>
          <p:spPr>
            <a:xfrm flipV="1">
              <a:off x="2026273" y="21571"/>
              <a:ext cx="969507" cy="68389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24" name="Straight Connector 33"/>
            <p:cNvCxnSpPr>
              <a:cxnSpLocks/>
              <a:stCxn id="1048848" idx="5"/>
            </p:cNvCxnSpPr>
            <p:nvPr userDrawn="1"/>
          </p:nvCxnSpPr>
          <p:spPr>
            <a:xfrm flipV="1">
              <a:off x="3868895" y="-11241"/>
              <a:ext cx="430441" cy="61257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25" name="Straight Connector 34"/>
            <p:cNvCxnSpPr>
              <a:cxnSpLocks/>
              <a:stCxn id="1048847" idx="6"/>
              <a:endCxn id="1048848" idx="2"/>
            </p:cNvCxnSpPr>
            <p:nvPr userDrawn="1"/>
          </p:nvCxnSpPr>
          <p:spPr>
            <a:xfrm flipV="1">
              <a:off x="2048150" y="680560"/>
              <a:ext cx="1629474" cy="7772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26" name="Straight Connector 35"/>
            <p:cNvCxnSpPr>
              <a:cxnSpLocks/>
              <a:stCxn id="1048848" idx="6"/>
              <a:endCxn id="1048849" idx="3"/>
            </p:cNvCxnSpPr>
            <p:nvPr userDrawn="1"/>
          </p:nvCxnSpPr>
          <p:spPr>
            <a:xfrm>
              <a:off x="3901712" y="680560"/>
              <a:ext cx="1169856" cy="23484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27" name="Straight Connector 36"/>
            <p:cNvCxnSpPr>
              <a:cxnSpLocks/>
              <a:stCxn id="1048850" idx="2"/>
              <a:endCxn id="1048849" idx="6"/>
            </p:cNvCxnSpPr>
            <p:nvPr userDrawn="1"/>
          </p:nvCxnSpPr>
          <p:spPr>
            <a:xfrm flipH="1" flipV="1">
              <a:off x="5273139" y="998896"/>
              <a:ext cx="895205" cy="21749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28" name="Straight Connector 37"/>
            <p:cNvCxnSpPr>
              <a:cxnSpLocks/>
              <a:stCxn id="1048865" idx="0"/>
              <a:endCxn id="1048849" idx="5"/>
            </p:cNvCxnSpPr>
            <p:nvPr userDrawn="1"/>
          </p:nvCxnSpPr>
          <p:spPr>
            <a:xfrm flipH="1">
              <a:off x="5238555" y="-6145"/>
              <a:ext cx="1269576" cy="92154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29" name="Straight Connector 38"/>
            <p:cNvCxnSpPr>
              <a:cxnSpLocks/>
              <a:endCxn id="1048849" idx="4"/>
            </p:cNvCxnSpPr>
            <p:nvPr userDrawn="1"/>
          </p:nvCxnSpPr>
          <p:spPr>
            <a:xfrm>
              <a:off x="4883094" y="-29536"/>
              <a:ext cx="271967" cy="91035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30" name="Straight Connector 39"/>
            <p:cNvCxnSpPr>
              <a:cxnSpLocks/>
              <a:stCxn id="1048865" idx="2"/>
              <a:endCxn id="1048850" idx="4"/>
            </p:cNvCxnSpPr>
            <p:nvPr userDrawn="1"/>
          </p:nvCxnSpPr>
          <p:spPr>
            <a:xfrm flipH="1">
              <a:off x="6243041" y="-5452"/>
              <a:ext cx="339634" cy="114714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31" name="Straight Connector 40"/>
            <p:cNvCxnSpPr>
              <a:cxnSpLocks/>
              <a:stCxn id="1048853" idx="2"/>
              <a:endCxn id="1048850" idx="6"/>
            </p:cNvCxnSpPr>
            <p:nvPr userDrawn="1"/>
          </p:nvCxnSpPr>
          <p:spPr>
            <a:xfrm flipH="1">
              <a:off x="6317737" y="517871"/>
              <a:ext cx="1357780" cy="69851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32" name="Straight Connector 41"/>
            <p:cNvCxnSpPr>
              <a:cxnSpLocks/>
              <a:stCxn id="1048853" idx="4"/>
            </p:cNvCxnSpPr>
            <p:nvPr userDrawn="1"/>
          </p:nvCxnSpPr>
          <p:spPr>
            <a:xfrm flipV="1">
              <a:off x="7750213" y="54467"/>
              <a:ext cx="93642" cy="38870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33" name="Straight Connector 42"/>
            <p:cNvCxnSpPr>
              <a:cxnSpLocks/>
              <a:stCxn id="1048854" idx="3"/>
            </p:cNvCxnSpPr>
            <p:nvPr userDrawn="1"/>
          </p:nvCxnSpPr>
          <p:spPr>
            <a:xfrm flipH="1" flipV="1">
              <a:off x="8652184" y="-11241"/>
              <a:ext cx="511421" cy="35677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34" name="Straight Connector 43"/>
            <p:cNvCxnSpPr>
              <a:cxnSpLocks/>
              <a:stCxn id="1048854" idx="2"/>
              <a:endCxn id="1048853" idx="6"/>
            </p:cNvCxnSpPr>
            <p:nvPr userDrawn="1"/>
          </p:nvCxnSpPr>
          <p:spPr>
            <a:xfrm flipH="1">
              <a:off x="7824909" y="424760"/>
              <a:ext cx="1305879" cy="9311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35" name="Straight Connector 44"/>
            <p:cNvCxnSpPr>
              <a:cxnSpLocks/>
              <a:stCxn id="1048859" idx="4"/>
              <a:endCxn id="1048854" idx="0"/>
            </p:cNvCxnSpPr>
            <p:nvPr userDrawn="1"/>
          </p:nvCxnSpPr>
          <p:spPr>
            <a:xfrm flipH="1" flipV="1">
              <a:off x="9242832" y="536804"/>
              <a:ext cx="63844" cy="97887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36" name="Straight Connector 45"/>
            <p:cNvCxnSpPr>
              <a:cxnSpLocks/>
              <a:stCxn id="1048858" idx="3"/>
              <a:endCxn id="1048854" idx="7"/>
            </p:cNvCxnSpPr>
            <p:nvPr userDrawn="1"/>
          </p:nvCxnSpPr>
          <p:spPr>
            <a:xfrm flipH="1" flipV="1">
              <a:off x="9322059" y="503987"/>
              <a:ext cx="1572968" cy="64967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37" name="Straight Connector 46"/>
            <p:cNvCxnSpPr>
              <a:cxnSpLocks/>
              <a:stCxn id="1048858" idx="2"/>
              <a:endCxn id="1048859" idx="6"/>
            </p:cNvCxnSpPr>
            <p:nvPr userDrawn="1"/>
          </p:nvCxnSpPr>
          <p:spPr>
            <a:xfrm flipH="1">
              <a:off x="9418720" y="1237716"/>
              <a:ext cx="1459318" cy="39000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38" name="Straight Connector 47"/>
            <p:cNvCxnSpPr>
              <a:cxnSpLocks/>
              <a:stCxn id="1048858" idx="1"/>
              <a:endCxn id="1048860" idx="4"/>
            </p:cNvCxnSpPr>
            <p:nvPr userDrawn="1"/>
          </p:nvCxnSpPr>
          <p:spPr>
            <a:xfrm flipH="1">
              <a:off x="10349083" y="1309164"/>
              <a:ext cx="576378" cy="122196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39" name="Straight Connector 48"/>
            <p:cNvCxnSpPr>
              <a:cxnSpLocks/>
              <a:stCxn id="1048856" idx="1"/>
              <a:endCxn id="1048860" idx="5"/>
            </p:cNvCxnSpPr>
            <p:nvPr userDrawn="1"/>
          </p:nvCxnSpPr>
          <p:spPr>
            <a:xfrm flipH="1">
              <a:off x="10401901" y="1774673"/>
              <a:ext cx="1757220" cy="77833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40" name="Straight Connector 49"/>
            <p:cNvCxnSpPr>
              <a:cxnSpLocks/>
              <a:stCxn id="1048856" idx="0"/>
              <a:endCxn id="1048857" idx="4"/>
            </p:cNvCxnSpPr>
            <p:nvPr userDrawn="1"/>
          </p:nvCxnSpPr>
          <p:spPr>
            <a:xfrm flipH="1">
              <a:off x="11893491" y="1806534"/>
              <a:ext cx="313099" cy="95753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41" name="Straight Connector 50"/>
            <p:cNvCxnSpPr>
              <a:cxnSpLocks/>
              <a:stCxn id="1048870" idx="7"/>
              <a:endCxn id="1048896" idx="1"/>
            </p:cNvCxnSpPr>
            <p:nvPr userDrawn="1"/>
          </p:nvCxnSpPr>
          <p:spPr>
            <a:xfrm flipH="1" flipV="1">
              <a:off x="8117425" y="3321916"/>
              <a:ext cx="642685" cy="110611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42" name="Straight Connector 51"/>
            <p:cNvCxnSpPr>
              <a:cxnSpLocks/>
              <a:endCxn id="1048855" idx="6"/>
            </p:cNvCxnSpPr>
            <p:nvPr userDrawn="1"/>
          </p:nvCxnSpPr>
          <p:spPr>
            <a:xfrm flipH="1">
              <a:off x="11941804" y="350882"/>
              <a:ext cx="294325" cy="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43" name="Straight Connector 52"/>
            <p:cNvCxnSpPr>
              <a:cxnSpLocks/>
              <a:stCxn id="1048870" idx="0"/>
              <a:endCxn id="1048895" idx="3"/>
            </p:cNvCxnSpPr>
            <p:nvPr userDrawn="1"/>
          </p:nvCxnSpPr>
          <p:spPr>
            <a:xfrm flipV="1">
              <a:off x="8839337" y="3056346"/>
              <a:ext cx="575543" cy="133887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44" name="Straight Connector 53"/>
            <p:cNvCxnSpPr>
              <a:cxnSpLocks/>
              <a:stCxn id="1048882" idx="0"/>
              <a:endCxn id="1048894" idx="0"/>
            </p:cNvCxnSpPr>
            <p:nvPr userDrawn="1"/>
          </p:nvCxnSpPr>
          <p:spPr>
            <a:xfrm flipH="1" flipV="1">
              <a:off x="10593831" y="3434127"/>
              <a:ext cx="970340" cy="111667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45" name="Straight Connector 54"/>
            <p:cNvCxnSpPr>
              <a:cxnSpLocks/>
              <a:stCxn id="1048882" idx="1"/>
              <a:endCxn id="1048857" idx="0"/>
            </p:cNvCxnSpPr>
            <p:nvPr userDrawn="1"/>
          </p:nvCxnSpPr>
          <p:spPr>
            <a:xfrm flipV="1">
              <a:off x="11616989" y="2983008"/>
              <a:ext cx="228732" cy="158966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46" name="Straight Connector 55"/>
            <p:cNvCxnSpPr>
              <a:cxnSpLocks/>
              <a:stCxn id="1048857" idx="2"/>
              <a:endCxn id="1048860" idx="6"/>
            </p:cNvCxnSpPr>
            <p:nvPr userDrawn="1"/>
          </p:nvCxnSpPr>
          <p:spPr>
            <a:xfrm flipH="1" flipV="1">
              <a:off x="10423779" y="2605827"/>
              <a:ext cx="1336358" cy="24382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47" name="Straight Connector 56"/>
            <p:cNvCxnSpPr>
              <a:cxnSpLocks/>
              <a:stCxn id="1048856" idx="2"/>
              <a:endCxn id="1048858" idx="6"/>
            </p:cNvCxnSpPr>
            <p:nvPr userDrawn="1"/>
          </p:nvCxnSpPr>
          <p:spPr>
            <a:xfrm flipH="1" flipV="1">
              <a:off x="11097954" y="1194675"/>
              <a:ext cx="1050131" cy="52390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48" name="Straight Connector 57"/>
            <p:cNvCxnSpPr>
              <a:cxnSpLocks/>
              <a:stCxn id="1048855" idx="1"/>
              <a:endCxn id="1048858" idx="5"/>
            </p:cNvCxnSpPr>
            <p:nvPr userDrawn="1"/>
          </p:nvCxnSpPr>
          <p:spPr>
            <a:xfrm flipH="1">
              <a:off x="11050531" y="430109"/>
              <a:ext cx="700002" cy="69311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49" name="Straight Connector 58"/>
            <p:cNvCxnSpPr>
              <a:cxnSpLocks/>
              <a:stCxn id="1048855" idx="3"/>
              <a:endCxn id="1048866" idx="1"/>
            </p:cNvCxnSpPr>
            <p:nvPr userDrawn="1"/>
          </p:nvCxnSpPr>
          <p:spPr>
            <a:xfrm flipH="1" flipV="1">
              <a:off x="10480717" y="1658"/>
              <a:ext cx="1269816" cy="26999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50" name="Straight Connector 59"/>
            <p:cNvCxnSpPr>
              <a:cxnSpLocks/>
              <a:stCxn id="1048858" idx="4"/>
              <a:endCxn id="1048866" idx="2"/>
            </p:cNvCxnSpPr>
            <p:nvPr userDrawn="1"/>
          </p:nvCxnSpPr>
          <p:spPr>
            <a:xfrm flipH="1" flipV="1">
              <a:off x="10368902" y="619"/>
              <a:ext cx="597574" cy="110561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51" name="Straight Connector 60"/>
            <p:cNvCxnSpPr>
              <a:cxnSpLocks/>
              <a:stCxn id="1048854" idx="5"/>
              <a:endCxn id="1048866" idx="0"/>
            </p:cNvCxnSpPr>
            <p:nvPr userDrawn="1"/>
          </p:nvCxnSpPr>
          <p:spPr>
            <a:xfrm flipV="1">
              <a:off x="9322059" y="-420"/>
              <a:ext cx="935027" cy="34595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52" name="Straight Connector 61"/>
            <p:cNvCxnSpPr>
              <a:cxnSpLocks/>
              <a:stCxn id="1048855" idx="7"/>
              <a:endCxn id="1048856" idx="3"/>
            </p:cNvCxnSpPr>
            <p:nvPr userDrawn="1"/>
          </p:nvCxnSpPr>
          <p:spPr>
            <a:xfrm>
              <a:off x="11908987" y="430109"/>
              <a:ext cx="270959" cy="124100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53" name="Straight Connector 62"/>
            <p:cNvCxnSpPr>
              <a:cxnSpLocks/>
              <a:stCxn id="1048853" idx="7"/>
              <a:endCxn id="1048859" idx="3"/>
            </p:cNvCxnSpPr>
            <p:nvPr userDrawn="1"/>
          </p:nvCxnSpPr>
          <p:spPr>
            <a:xfrm>
              <a:off x="7803031" y="570690"/>
              <a:ext cx="1424418" cy="97780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54" name="Straight Connector 63"/>
            <p:cNvCxnSpPr>
              <a:cxnSpLocks/>
              <a:endCxn id="1048855" idx="4"/>
            </p:cNvCxnSpPr>
            <p:nvPr userDrawn="1"/>
          </p:nvCxnSpPr>
          <p:spPr>
            <a:xfrm flipH="1">
              <a:off x="11829760" y="8940"/>
              <a:ext cx="14366" cy="22989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8844" name="Oval 64"/>
            <p:cNvSpPr/>
            <p:nvPr userDrawn="1"/>
          </p:nvSpPr>
          <p:spPr>
            <a:xfrm rot="1036530" flipV="1">
              <a:off x="3282465" y="2770682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45" name="Oval 65"/>
            <p:cNvSpPr/>
            <p:nvPr userDrawn="1"/>
          </p:nvSpPr>
          <p:spPr>
            <a:xfrm flipV="1">
              <a:off x="2747608" y="1509248"/>
              <a:ext cx="236156" cy="236156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46" name="Oval 66"/>
            <p:cNvSpPr/>
            <p:nvPr userDrawn="1"/>
          </p:nvSpPr>
          <p:spPr>
            <a:xfrm flipV="1">
              <a:off x="1393233" y="1713758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47" name="Oval 67"/>
            <p:cNvSpPr>
              <a:spLocks noChangeAspect="1"/>
            </p:cNvSpPr>
            <p:nvPr userDrawn="1"/>
          </p:nvSpPr>
          <p:spPr>
            <a:xfrm flipV="1">
              <a:off x="1898758" y="683587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48" name="Oval 68"/>
            <p:cNvSpPr>
              <a:spLocks noChangeAspect="1"/>
            </p:cNvSpPr>
            <p:nvPr userDrawn="1"/>
          </p:nvSpPr>
          <p:spPr>
            <a:xfrm flipV="1">
              <a:off x="3677624" y="568516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49" name="Oval 69"/>
            <p:cNvSpPr/>
            <p:nvPr userDrawn="1"/>
          </p:nvSpPr>
          <p:spPr>
            <a:xfrm flipV="1">
              <a:off x="5036983" y="880818"/>
              <a:ext cx="236156" cy="236156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50" name="Oval 70"/>
            <p:cNvSpPr>
              <a:spLocks noChangeAspect="1"/>
            </p:cNvSpPr>
            <p:nvPr userDrawn="1"/>
          </p:nvSpPr>
          <p:spPr>
            <a:xfrm flipV="1">
              <a:off x="6168345" y="1141694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51" name="Oval 71"/>
            <p:cNvSpPr/>
            <p:nvPr userDrawn="1"/>
          </p:nvSpPr>
          <p:spPr>
            <a:xfrm flipV="1">
              <a:off x="6173566" y="2159704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52" name="Oval 72"/>
            <p:cNvSpPr/>
            <p:nvPr userDrawn="1"/>
          </p:nvSpPr>
          <p:spPr>
            <a:xfrm flipV="1">
              <a:off x="7625759" y="1610137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53" name="Oval 73"/>
            <p:cNvSpPr>
              <a:spLocks noChangeAspect="1"/>
            </p:cNvSpPr>
            <p:nvPr userDrawn="1"/>
          </p:nvSpPr>
          <p:spPr>
            <a:xfrm flipV="1">
              <a:off x="7675517" y="443175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54" name="Oval 74"/>
            <p:cNvSpPr/>
            <p:nvPr userDrawn="1"/>
          </p:nvSpPr>
          <p:spPr>
            <a:xfrm flipV="1">
              <a:off x="9130788" y="312716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55" name="Oval 75"/>
            <p:cNvSpPr/>
            <p:nvPr userDrawn="1"/>
          </p:nvSpPr>
          <p:spPr>
            <a:xfrm flipV="1">
              <a:off x="11717716" y="238838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56" name="Oval 76"/>
            <p:cNvSpPr>
              <a:spLocks noChangeAspect="1"/>
            </p:cNvSpPr>
            <p:nvPr userDrawn="1"/>
          </p:nvSpPr>
          <p:spPr>
            <a:xfrm rot="682168" flipV="1">
              <a:off x="12146619" y="1658608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57" name="Oval 77"/>
            <p:cNvSpPr/>
            <p:nvPr userDrawn="1"/>
          </p:nvSpPr>
          <p:spPr>
            <a:xfrm rot="738506" flipV="1">
              <a:off x="11757562" y="2761495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58" name="Oval 78"/>
            <p:cNvSpPr/>
            <p:nvPr userDrawn="1"/>
          </p:nvSpPr>
          <p:spPr>
            <a:xfrm rot="20935587" flipV="1">
              <a:off x="10875952" y="1104151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59" name="Oval 79"/>
            <p:cNvSpPr/>
            <p:nvPr userDrawn="1"/>
          </p:nvSpPr>
          <p:spPr>
            <a:xfrm flipV="1">
              <a:off x="9194632" y="1515677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60" name="Oval 80"/>
            <p:cNvSpPr>
              <a:spLocks noChangeAspect="1"/>
            </p:cNvSpPr>
            <p:nvPr userDrawn="1"/>
          </p:nvSpPr>
          <p:spPr>
            <a:xfrm flipV="1">
              <a:off x="10274387" y="2531131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61" name="Oval 81"/>
            <p:cNvSpPr>
              <a:spLocks noChangeAspect="1"/>
            </p:cNvSpPr>
            <p:nvPr userDrawn="1"/>
          </p:nvSpPr>
          <p:spPr>
            <a:xfrm flipV="1">
              <a:off x="3780028" y="1301345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62" name="Oval 82"/>
            <p:cNvSpPr>
              <a:spLocks noChangeAspect="1"/>
            </p:cNvSpPr>
            <p:nvPr userDrawn="1"/>
          </p:nvSpPr>
          <p:spPr>
            <a:xfrm flipV="1">
              <a:off x="4938273" y="2119800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63" name="Oval 83"/>
            <p:cNvSpPr>
              <a:spLocks noChangeAspect="1"/>
            </p:cNvSpPr>
            <p:nvPr userDrawn="1"/>
          </p:nvSpPr>
          <p:spPr>
            <a:xfrm flipV="1">
              <a:off x="3888828" y="2078148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6255" name="Straight Connector 84"/>
            <p:cNvCxnSpPr>
              <a:cxnSpLocks/>
              <a:stCxn id="1048863" idx="2"/>
              <a:endCxn id="1048845" idx="7"/>
            </p:cNvCxnSpPr>
            <p:nvPr userDrawn="1"/>
          </p:nvCxnSpPr>
          <p:spPr>
            <a:xfrm flipH="1" flipV="1">
              <a:off x="2949180" y="1710820"/>
              <a:ext cx="939648" cy="44202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56" name="Straight Connector 85"/>
            <p:cNvCxnSpPr>
              <a:cxnSpLocks/>
              <a:stCxn id="1048846" idx="4"/>
              <a:endCxn id="1048847" idx="1"/>
            </p:cNvCxnSpPr>
            <p:nvPr userDrawn="1"/>
          </p:nvCxnSpPr>
          <p:spPr>
            <a:xfrm flipV="1">
              <a:off x="1505277" y="811101"/>
              <a:ext cx="415359" cy="90265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8864" name="Oval 86"/>
            <p:cNvSpPr>
              <a:spLocks noChangeAspect="1"/>
            </p:cNvSpPr>
            <p:nvPr userDrawn="1"/>
          </p:nvSpPr>
          <p:spPr>
            <a:xfrm flipV="1">
              <a:off x="435217" y="863669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6257" name="Straight Connector 87"/>
            <p:cNvCxnSpPr>
              <a:cxnSpLocks/>
              <a:stCxn id="1048864" idx="3"/>
            </p:cNvCxnSpPr>
            <p:nvPr userDrawn="1"/>
          </p:nvCxnSpPr>
          <p:spPr>
            <a:xfrm flipH="1" flipV="1">
              <a:off x="14396" y="20999"/>
              <a:ext cx="442699" cy="86454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58" name="Straight Connector 88"/>
            <p:cNvCxnSpPr>
              <a:cxnSpLocks/>
              <a:stCxn id="1048864" idx="2"/>
            </p:cNvCxnSpPr>
            <p:nvPr userDrawn="1"/>
          </p:nvCxnSpPr>
          <p:spPr>
            <a:xfrm flipH="1" flipV="1">
              <a:off x="-27532" y="832189"/>
              <a:ext cx="462749" cy="10617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59" name="Straight Connector 89"/>
            <p:cNvCxnSpPr>
              <a:cxnSpLocks/>
              <a:stCxn id="1048864" idx="1"/>
            </p:cNvCxnSpPr>
            <p:nvPr userDrawn="1"/>
          </p:nvCxnSpPr>
          <p:spPr>
            <a:xfrm flipH="1">
              <a:off x="-27532" y="991183"/>
              <a:ext cx="484627" cy="49656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60" name="Straight Connector 90"/>
            <p:cNvCxnSpPr>
              <a:cxnSpLocks/>
              <a:endCxn id="1048846" idx="2"/>
            </p:cNvCxnSpPr>
            <p:nvPr userDrawn="1"/>
          </p:nvCxnSpPr>
          <p:spPr>
            <a:xfrm flipV="1">
              <a:off x="42498" y="1825802"/>
              <a:ext cx="1350735" cy="17745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8865" name="Chord 91"/>
            <p:cNvSpPr>
              <a:spLocks noChangeAspect="1"/>
            </p:cNvSpPr>
            <p:nvPr userDrawn="1"/>
          </p:nvSpPr>
          <p:spPr>
            <a:xfrm flipV="1">
              <a:off x="6507935" y="-75430"/>
              <a:ext cx="149392" cy="149392"/>
            </a:xfrm>
            <a:prstGeom prst="chord">
              <a:avLst>
                <a:gd name="adj1" fmla="val 10550803"/>
                <a:gd name="adj2" fmla="val 185318"/>
              </a:avLst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66" name="Chord 92"/>
            <p:cNvSpPr>
              <a:spLocks noChangeAspect="1"/>
            </p:cNvSpPr>
            <p:nvPr userDrawn="1"/>
          </p:nvSpPr>
          <p:spPr>
            <a:xfrm flipV="1">
              <a:off x="10256792" y="-104349"/>
              <a:ext cx="224088" cy="224088"/>
            </a:xfrm>
            <a:prstGeom prst="chord">
              <a:avLst>
                <a:gd name="adj1" fmla="val 10550803"/>
                <a:gd name="adj2" fmla="val 185318"/>
              </a:avLst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6261" name="Straight Connector 93"/>
            <p:cNvCxnSpPr>
              <a:cxnSpLocks/>
              <a:stCxn id="1048865" idx="1"/>
              <a:endCxn id="1048853" idx="3"/>
            </p:cNvCxnSpPr>
            <p:nvPr userDrawn="1"/>
          </p:nvCxnSpPr>
          <p:spPr>
            <a:xfrm>
              <a:off x="6657218" y="-4759"/>
              <a:ext cx="1040177" cy="46981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62" name="Straight Connector 94"/>
            <p:cNvCxnSpPr>
              <a:cxnSpLocks/>
              <a:endCxn id="1048867" idx="1"/>
            </p:cNvCxnSpPr>
            <p:nvPr userDrawn="1"/>
          </p:nvCxnSpPr>
          <p:spPr>
            <a:xfrm flipH="1">
              <a:off x="11505573" y="5340915"/>
              <a:ext cx="674373" cy="39668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63" name="Straight Connector 95"/>
            <p:cNvCxnSpPr>
              <a:cxnSpLocks/>
              <a:endCxn id="1048882" idx="2"/>
            </p:cNvCxnSpPr>
            <p:nvPr userDrawn="1"/>
          </p:nvCxnSpPr>
          <p:spPr>
            <a:xfrm flipH="1">
              <a:off x="11638867" y="4355007"/>
              <a:ext cx="670058" cy="27048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64" name="Straight Connector 96"/>
            <p:cNvCxnSpPr>
              <a:cxnSpLocks/>
              <a:stCxn id="1048867" idx="0"/>
              <a:endCxn id="1048882" idx="4"/>
            </p:cNvCxnSpPr>
            <p:nvPr userDrawn="1"/>
          </p:nvCxnSpPr>
          <p:spPr>
            <a:xfrm flipV="1">
              <a:off x="11422079" y="4700191"/>
              <a:ext cx="142092" cy="100282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65" name="Straight Connector 97"/>
            <p:cNvCxnSpPr>
              <a:cxnSpLocks/>
              <a:stCxn id="1048894" idx="2"/>
              <a:endCxn id="1048869" idx="1"/>
            </p:cNvCxnSpPr>
            <p:nvPr userDrawn="1"/>
          </p:nvCxnSpPr>
          <p:spPr>
            <a:xfrm>
              <a:off x="10451194" y="3503136"/>
              <a:ext cx="31607" cy="69341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66" name="Straight Connector 98"/>
            <p:cNvCxnSpPr>
              <a:cxnSpLocks/>
              <a:stCxn id="1048867" idx="7"/>
              <a:endCxn id="1048869" idx="3"/>
            </p:cNvCxnSpPr>
            <p:nvPr userDrawn="1"/>
          </p:nvCxnSpPr>
          <p:spPr>
            <a:xfrm flipH="1" flipV="1">
              <a:off x="10482801" y="4355007"/>
              <a:ext cx="855784" cy="138259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67" name="Straight Connector 99"/>
            <p:cNvCxnSpPr>
              <a:cxnSpLocks/>
              <a:endCxn id="1048882" idx="3"/>
            </p:cNvCxnSpPr>
            <p:nvPr userDrawn="1"/>
          </p:nvCxnSpPr>
          <p:spPr>
            <a:xfrm flipH="1" flipV="1">
              <a:off x="11616989" y="4678313"/>
              <a:ext cx="692282" cy="40958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68" name="Straight Connector 100"/>
            <p:cNvCxnSpPr>
              <a:cxnSpLocks/>
              <a:stCxn id="1048882" idx="6"/>
              <a:endCxn id="1048869" idx="2"/>
            </p:cNvCxnSpPr>
            <p:nvPr userDrawn="1"/>
          </p:nvCxnSpPr>
          <p:spPr>
            <a:xfrm flipH="1" flipV="1">
              <a:off x="10515618" y="4275780"/>
              <a:ext cx="973856" cy="34971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69" name="Straight Connector 101"/>
            <p:cNvCxnSpPr>
              <a:cxnSpLocks/>
              <a:stCxn id="1048868" idx="0"/>
              <a:endCxn id="1048869" idx="4"/>
            </p:cNvCxnSpPr>
            <p:nvPr userDrawn="1"/>
          </p:nvCxnSpPr>
          <p:spPr>
            <a:xfrm flipV="1">
              <a:off x="10334099" y="4387824"/>
              <a:ext cx="69475" cy="114108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70" name="Straight Connector 102"/>
            <p:cNvCxnSpPr>
              <a:cxnSpLocks/>
              <a:stCxn id="1048871" idx="1"/>
              <a:endCxn id="1048869" idx="5"/>
            </p:cNvCxnSpPr>
            <p:nvPr userDrawn="1"/>
          </p:nvCxnSpPr>
          <p:spPr>
            <a:xfrm flipV="1">
              <a:off x="8879746" y="4355007"/>
              <a:ext cx="1444602" cy="130374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71" name="Straight Connector 103"/>
            <p:cNvCxnSpPr>
              <a:cxnSpLocks/>
              <a:stCxn id="1048871" idx="0"/>
              <a:endCxn id="1048870" idx="4"/>
            </p:cNvCxnSpPr>
            <p:nvPr userDrawn="1"/>
          </p:nvCxnSpPr>
          <p:spPr>
            <a:xfrm flipV="1">
              <a:off x="8826927" y="4619304"/>
              <a:ext cx="12410" cy="101756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72" name="Straight Connector 104"/>
            <p:cNvCxnSpPr>
              <a:cxnSpLocks/>
              <a:stCxn id="1048870" idx="2"/>
              <a:endCxn id="1048869" idx="6"/>
            </p:cNvCxnSpPr>
            <p:nvPr userDrawn="1"/>
          </p:nvCxnSpPr>
          <p:spPr>
            <a:xfrm flipV="1">
              <a:off x="8951381" y="4275780"/>
              <a:ext cx="1340149" cy="23148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73" name="Straight Connector 105"/>
            <p:cNvCxnSpPr>
              <a:cxnSpLocks/>
              <a:stCxn id="1048870" idx="7"/>
              <a:endCxn id="1048878" idx="2"/>
            </p:cNvCxnSpPr>
            <p:nvPr userDrawn="1"/>
          </p:nvCxnSpPr>
          <p:spPr>
            <a:xfrm flipH="1" flipV="1">
              <a:off x="6683226" y="3221226"/>
              <a:ext cx="2076884" cy="120680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74" name="Straight Connector 106"/>
            <p:cNvCxnSpPr>
              <a:cxnSpLocks/>
              <a:stCxn id="1048870" idx="6"/>
              <a:endCxn id="1048877" idx="2"/>
            </p:cNvCxnSpPr>
            <p:nvPr userDrawn="1"/>
          </p:nvCxnSpPr>
          <p:spPr>
            <a:xfrm flipH="1">
              <a:off x="7382508" y="4507260"/>
              <a:ext cx="1344785" cy="9445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75" name="Straight Connector 107"/>
            <p:cNvCxnSpPr>
              <a:cxnSpLocks/>
              <a:stCxn id="1048877" idx="7"/>
              <a:endCxn id="1048878" idx="3"/>
            </p:cNvCxnSpPr>
            <p:nvPr userDrawn="1"/>
          </p:nvCxnSpPr>
          <p:spPr>
            <a:xfrm flipH="1" flipV="1">
              <a:off x="6661348" y="3274044"/>
              <a:ext cx="529889" cy="124844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76" name="Straight Connector 108"/>
            <p:cNvCxnSpPr>
              <a:cxnSpLocks/>
              <a:stCxn id="1048895" idx="1"/>
              <a:endCxn id="1048869" idx="0"/>
            </p:cNvCxnSpPr>
            <p:nvPr userDrawn="1"/>
          </p:nvCxnSpPr>
          <p:spPr>
            <a:xfrm>
              <a:off x="9564537" y="3108409"/>
              <a:ext cx="839037" cy="105532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77" name="Straight Connector 109"/>
            <p:cNvCxnSpPr>
              <a:cxnSpLocks/>
              <a:endCxn id="1048867" idx="3"/>
            </p:cNvCxnSpPr>
            <p:nvPr userDrawn="1"/>
          </p:nvCxnSpPr>
          <p:spPr>
            <a:xfrm flipH="1" flipV="1">
              <a:off x="11505573" y="5904589"/>
              <a:ext cx="674373" cy="32801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78" name="Straight Connector 110"/>
            <p:cNvCxnSpPr>
              <a:cxnSpLocks/>
              <a:stCxn id="1048868" idx="2"/>
              <a:endCxn id="1048867" idx="6"/>
            </p:cNvCxnSpPr>
            <p:nvPr userDrawn="1"/>
          </p:nvCxnSpPr>
          <p:spPr>
            <a:xfrm>
              <a:off x="10408795" y="5603601"/>
              <a:ext cx="895205" cy="21749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79" name="Straight Connector 111"/>
            <p:cNvCxnSpPr>
              <a:cxnSpLocks/>
              <a:stCxn id="1048883" idx="0"/>
              <a:endCxn id="1048867" idx="5"/>
            </p:cNvCxnSpPr>
            <p:nvPr userDrawn="1"/>
          </p:nvCxnSpPr>
          <p:spPr>
            <a:xfrm flipV="1">
              <a:off x="10069009" y="5904589"/>
              <a:ext cx="1269576" cy="92154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80" name="Straight Connector 112"/>
            <p:cNvCxnSpPr>
              <a:cxnSpLocks/>
              <a:endCxn id="1048867" idx="4"/>
            </p:cNvCxnSpPr>
            <p:nvPr userDrawn="1"/>
          </p:nvCxnSpPr>
          <p:spPr>
            <a:xfrm flipH="1" flipV="1">
              <a:off x="11422079" y="5939173"/>
              <a:ext cx="271967" cy="91035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81" name="Straight Connector 113"/>
            <p:cNvCxnSpPr>
              <a:cxnSpLocks/>
              <a:stCxn id="1048883" idx="2"/>
              <a:endCxn id="1048868" idx="4"/>
            </p:cNvCxnSpPr>
            <p:nvPr userDrawn="1"/>
          </p:nvCxnSpPr>
          <p:spPr>
            <a:xfrm flipV="1">
              <a:off x="9994466" y="5678297"/>
              <a:ext cx="339634" cy="114714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82" name="Straight Connector 114"/>
            <p:cNvCxnSpPr>
              <a:cxnSpLocks/>
              <a:stCxn id="1048871" idx="2"/>
              <a:endCxn id="1048868" idx="6"/>
            </p:cNvCxnSpPr>
            <p:nvPr userDrawn="1"/>
          </p:nvCxnSpPr>
          <p:spPr>
            <a:xfrm flipV="1">
              <a:off x="8901623" y="5603601"/>
              <a:ext cx="1357780" cy="10796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83" name="Straight Connector 115"/>
            <p:cNvCxnSpPr>
              <a:cxnSpLocks/>
              <a:stCxn id="1048871" idx="4"/>
            </p:cNvCxnSpPr>
            <p:nvPr userDrawn="1"/>
          </p:nvCxnSpPr>
          <p:spPr>
            <a:xfrm flipH="1">
              <a:off x="8785593" y="5786266"/>
              <a:ext cx="41334" cy="104241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84" name="Straight Connector 116"/>
            <p:cNvCxnSpPr>
              <a:cxnSpLocks/>
              <a:stCxn id="1048872" idx="3"/>
            </p:cNvCxnSpPr>
            <p:nvPr userDrawn="1"/>
          </p:nvCxnSpPr>
          <p:spPr>
            <a:xfrm>
              <a:off x="7413535" y="5883908"/>
              <a:ext cx="565475" cy="95879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85" name="Straight Connector 117"/>
            <p:cNvCxnSpPr>
              <a:cxnSpLocks/>
              <a:stCxn id="1048872" idx="2"/>
              <a:endCxn id="1048871" idx="6"/>
            </p:cNvCxnSpPr>
            <p:nvPr userDrawn="1"/>
          </p:nvCxnSpPr>
          <p:spPr>
            <a:xfrm flipV="1">
              <a:off x="7446352" y="5711570"/>
              <a:ext cx="1305879" cy="9311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86" name="Straight Connector 118"/>
            <p:cNvCxnSpPr>
              <a:cxnSpLocks/>
              <a:stCxn id="1048877" idx="4"/>
              <a:endCxn id="1048872" idx="0"/>
            </p:cNvCxnSpPr>
            <p:nvPr userDrawn="1"/>
          </p:nvCxnSpPr>
          <p:spPr>
            <a:xfrm>
              <a:off x="7270464" y="4713764"/>
              <a:ext cx="63844" cy="97887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87" name="Straight Connector 119"/>
            <p:cNvCxnSpPr>
              <a:cxnSpLocks/>
              <a:stCxn id="1048876" idx="3"/>
              <a:endCxn id="1048872" idx="7"/>
            </p:cNvCxnSpPr>
            <p:nvPr userDrawn="1"/>
          </p:nvCxnSpPr>
          <p:spPr>
            <a:xfrm>
              <a:off x="5682113" y="5075781"/>
              <a:ext cx="1572968" cy="64967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88" name="Straight Connector 120"/>
            <p:cNvCxnSpPr>
              <a:cxnSpLocks/>
              <a:stCxn id="1048876" idx="2"/>
              <a:endCxn id="1048877" idx="6"/>
            </p:cNvCxnSpPr>
            <p:nvPr userDrawn="1"/>
          </p:nvCxnSpPr>
          <p:spPr>
            <a:xfrm flipV="1">
              <a:off x="5699103" y="4601720"/>
              <a:ext cx="1459318" cy="39000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89" name="Straight Connector 121"/>
            <p:cNvCxnSpPr>
              <a:cxnSpLocks/>
              <a:stCxn id="1048876" idx="1"/>
              <a:endCxn id="1048878" idx="4"/>
            </p:cNvCxnSpPr>
            <p:nvPr userDrawn="1"/>
          </p:nvCxnSpPr>
          <p:spPr>
            <a:xfrm flipV="1">
              <a:off x="5651680" y="3295922"/>
              <a:ext cx="956850" cy="162435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90" name="Straight Connector 122"/>
            <p:cNvCxnSpPr>
              <a:cxnSpLocks/>
              <a:stCxn id="1048874" idx="1"/>
              <a:endCxn id="1048878" idx="5"/>
            </p:cNvCxnSpPr>
            <p:nvPr userDrawn="1"/>
          </p:nvCxnSpPr>
          <p:spPr>
            <a:xfrm flipV="1">
              <a:off x="4477836" y="3274044"/>
              <a:ext cx="2077876" cy="177284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91" name="Straight Connector 123"/>
            <p:cNvCxnSpPr>
              <a:cxnSpLocks/>
              <a:stCxn id="1048874" idx="0"/>
              <a:endCxn id="1048875" idx="4"/>
            </p:cNvCxnSpPr>
            <p:nvPr userDrawn="1"/>
          </p:nvCxnSpPr>
          <p:spPr>
            <a:xfrm flipV="1">
              <a:off x="4430367" y="4043431"/>
              <a:ext cx="58508" cy="97159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92" name="Straight Connector 124"/>
            <p:cNvCxnSpPr>
              <a:cxnSpLocks/>
              <a:stCxn id="1048880" idx="0"/>
              <a:endCxn id="1048879" idx="4"/>
            </p:cNvCxnSpPr>
            <p:nvPr userDrawn="1"/>
          </p:nvCxnSpPr>
          <p:spPr>
            <a:xfrm flipV="1">
              <a:off x="2274960" y="3873481"/>
              <a:ext cx="236156" cy="115395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93" name="Straight Connector 125"/>
            <p:cNvCxnSpPr>
              <a:cxnSpLocks/>
              <a:stCxn id="1048891" idx="7"/>
              <a:endCxn id="1048879" idx="5"/>
            </p:cNvCxnSpPr>
            <p:nvPr userDrawn="1"/>
          </p:nvCxnSpPr>
          <p:spPr>
            <a:xfrm flipV="1">
              <a:off x="1153506" y="3840664"/>
              <a:ext cx="1278383" cy="71666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94" name="Straight Connector 126"/>
            <p:cNvCxnSpPr>
              <a:cxnSpLocks/>
              <a:endCxn id="1048880" idx="6"/>
            </p:cNvCxnSpPr>
            <p:nvPr userDrawn="1"/>
          </p:nvCxnSpPr>
          <p:spPr>
            <a:xfrm flipV="1">
              <a:off x="1109306" y="5139476"/>
              <a:ext cx="1053610" cy="42045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95" name="Straight Connector 127"/>
            <p:cNvCxnSpPr>
              <a:cxnSpLocks/>
              <a:stCxn id="1048890" idx="5"/>
              <a:endCxn id="1048881" idx="6"/>
            </p:cNvCxnSpPr>
            <p:nvPr userDrawn="1"/>
          </p:nvCxnSpPr>
          <p:spPr>
            <a:xfrm>
              <a:off x="1094332" y="5702233"/>
              <a:ext cx="1771424" cy="47755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96" name="Straight Connector 128"/>
            <p:cNvCxnSpPr>
              <a:cxnSpLocks/>
              <a:endCxn id="1048881" idx="4"/>
            </p:cNvCxnSpPr>
            <p:nvPr userDrawn="1"/>
          </p:nvCxnSpPr>
          <p:spPr>
            <a:xfrm flipV="1">
              <a:off x="2739040" y="6254482"/>
              <a:ext cx="201412" cy="54393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97" name="Straight Connector 129"/>
            <p:cNvCxnSpPr>
              <a:cxnSpLocks/>
              <a:stCxn id="1048881" idx="3"/>
            </p:cNvCxnSpPr>
            <p:nvPr userDrawn="1"/>
          </p:nvCxnSpPr>
          <p:spPr>
            <a:xfrm>
              <a:off x="2993271" y="6232605"/>
              <a:ext cx="836426" cy="56581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98" name="Straight Connector 130"/>
            <p:cNvCxnSpPr>
              <a:cxnSpLocks/>
              <a:stCxn id="1048881" idx="3"/>
              <a:endCxn id="1048873" idx="6"/>
            </p:cNvCxnSpPr>
            <p:nvPr userDrawn="1"/>
          </p:nvCxnSpPr>
          <p:spPr>
            <a:xfrm flipV="1">
              <a:off x="2993270" y="6187800"/>
              <a:ext cx="1496920" cy="4480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299" name="Straight Connector 131"/>
            <p:cNvCxnSpPr>
              <a:cxnSpLocks/>
              <a:stCxn id="1048881" idx="1"/>
              <a:endCxn id="1048874" idx="5"/>
            </p:cNvCxnSpPr>
            <p:nvPr userDrawn="1"/>
          </p:nvCxnSpPr>
          <p:spPr>
            <a:xfrm flipV="1">
              <a:off x="2993270" y="5129624"/>
              <a:ext cx="1360178" cy="99734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00" name="Straight Connector 132"/>
            <p:cNvCxnSpPr>
              <a:cxnSpLocks/>
              <a:stCxn id="1048880" idx="2"/>
              <a:endCxn id="1048874" idx="6"/>
            </p:cNvCxnSpPr>
            <p:nvPr userDrawn="1"/>
          </p:nvCxnSpPr>
          <p:spPr>
            <a:xfrm flipV="1">
              <a:off x="2387004" y="5073530"/>
              <a:ext cx="1955408" cy="6594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01" name="Straight Connector 133"/>
            <p:cNvCxnSpPr>
              <a:cxnSpLocks/>
              <a:stCxn id="1048879" idx="3"/>
              <a:endCxn id="1048874" idx="7"/>
            </p:cNvCxnSpPr>
            <p:nvPr userDrawn="1"/>
          </p:nvCxnSpPr>
          <p:spPr>
            <a:xfrm>
              <a:off x="2590343" y="3840664"/>
              <a:ext cx="1783930" cy="118539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02" name="Straight Connector 134"/>
            <p:cNvCxnSpPr>
              <a:cxnSpLocks/>
              <a:stCxn id="1048879" idx="2"/>
              <a:endCxn id="1048875" idx="6"/>
            </p:cNvCxnSpPr>
            <p:nvPr userDrawn="1"/>
          </p:nvCxnSpPr>
          <p:spPr>
            <a:xfrm>
              <a:off x="2623160" y="3761437"/>
              <a:ext cx="1780131" cy="14864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03" name="Straight Connector 135"/>
            <p:cNvCxnSpPr>
              <a:cxnSpLocks/>
              <a:stCxn id="1048875" idx="1"/>
              <a:endCxn id="1048878" idx="6"/>
            </p:cNvCxnSpPr>
            <p:nvPr userDrawn="1"/>
          </p:nvCxnSpPr>
          <p:spPr>
            <a:xfrm flipV="1">
              <a:off x="4607055" y="3221226"/>
              <a:ext cx="1926779" cy="65221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04" name="Straight Connector 136"/>
            <p:cNvCxnSpPr>
              <a:cxnSpLocks/>
              <a:stCxn id="1048874" idx="2"/>
              <a:endCxn id="1048876" idx="6"/>
            </p:cNvCxnSpPr>
            <p:nvPr userDrawn="1"/>
          </p:nvCxnSpPr>
          <p:spPr>
            <a:xfrm flipV="1">
              <a:off x="4488872" y="5034766"/>
              <a:ext cx="990314" cy="6821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05" name="Straight Connector 137"/>
            <p:cNvCxnSpPr>
              <a:cxnSpLocks/>
              <a:stCxn id="1048873" idx="1"/>
              <a:endCxn id="1048876" idx="5"/>
            </p:cNvCxnSpPr>
            <p:nvPr userDrawn="1"/>
          </p:nvCxnSpPr>
          <p:spPr>
            <a:xfrm flipV="1">
              <a:off x="4681461" y="5106214"/>
              <a:ext cx="845148" cy="100235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06" name="Straight Connector 138"/>
            <p:cNvCxnSpPr>
              <a:cxnSpLocks/>
              <a:stCxn id="1048873" idx="3"/>
              <a:endCxn id="1048884" idx="1"/>
            </p:cNvCxnSpPr>
            <p:nvPr userDrawn="1"/>
          </p:nvCxnSpPr>
          <p:spPr>
            <a:xfrm>
              <a:off x="4681461" y="6267027"/>
              <a:ext cx="1470253" cy="56805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07" name="Straight Connector 139"/>
            <p:cNvCxnSpPr>
              <a:cxnSpLocks/>
              <a:stCxn id="1048876" idx="4"/>
              <a:endCxn id="1048884" idx="2"/>
            </p:cNvCxnSpPr>
            <p:nvPr userDrawn="1"/>
          </p:nvCxnSpPr>
          <p:spPr>
            <a:xfrm>
              <a:off x="5610665" y="5123204"/>
              <a:ext cx="652864" cy="171292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08" name="Straight Connector 140"/>
            <p:cNvCxnSpPr>
              <a:cxnSpLocks/>
              <a:stCxn id="1048872" idx="5"/>
              <a:endCxn id="1048884" idx="0"/>
            </p:cNvCxnSpPr>
            <p:nvPr userDrawn="1"/>
          </p:nvCxnSpPr>
          <p:spPr>
            <a:xfrm flipH="1">
              <a:off x="6375345" y="5883908"/>
              <a:ext cx="879736" cy="95325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09" name="Straight Connector 141"/>
            <p:cNvCxnSpPr>
              <a:cxnSpLocks/>
              <a:stCxn id="1048873" idx="7"/>
              <a:endCxn id="1048874" idx="3"/>
            </p:cNvCxnSpPr>
            <p:nvPr userDrawn="1"/>
          </p:nvCxnSpPr>
          <p:spPr>
            <a:xfrm flipH="1" flipV="1">
              <a:off x="4457011" y="5150449"/>
              <a:ext cx="65996" cy="95812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10" name="Straight Connector 142"/>
            <p:cNvCxnSpPr>
              <a:cxnSpLocks/>
              <a:stCxn id="1048871" idx="7"/>
              <a:endCxn id="1048877" idx="3"/>
            </p:cNvCxnSpPr>
            <p:nvPr userDrawn="1"/>
          </p:nvCxnSpPr>
          <p:spPr>
            <a:xfrm flipH="1" flipV="1">
              <a:off x="7349691" y="4680947"/>
              <a:ext cx="1424418" cy="97780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11" name="Straight Connector 143"/>
            <p:cNvCxnSpPr>
              <a:cxnSpLocks/>
              <a:endCxn id="1048873" idx="4"/>
            </p:cNvCxnSpPr>
            <p:nvPr userDrawn="1"/>
          </p:nvCxnSpPr>
          <p:spPr>
            <a:xfrm flipV="1">
              <a:off x="4489041" y="6299844"/>
              <a:ext cx="113193" cy="54614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12" name="Straight Connector 144"/>
            <p:cNvCxnSpPr>
              <a:cxnSpLocks/>
              <a:stCxn id="1048881" idx="7"/>
              <a:endCxn id="1048880" idx="4"/>
            </p:cNvCxnSpPr>
            <p:nvPr userDrawn="1"/>
          </p:nvCxnSpPr>
          <p:spPr>
            <a:xfrm flipH="1" flipV="1">
              <a:off x="2274960" y="5251520"/>
              <a:ext cx="612674" cy="87544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8867" name="Oval 145"/>
            <p:cNvSpPr/>
            <p:nvPr userDrawn="1"/>
          </p:nvSpPr>
          <p:spPr>
            <a:xfrm flipH="1">
              <a:off x="11304001" y="5703017"/>
              <a:ext cx="236156" cy="236156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68" name="Oval 146"/>
            <p:cNvSpPr>
              <a:spLocks noChangeAspect="1"/>
            </p:cNvSpPr>
            <p:nvPr userDrawn="1"/>
          </p:nvSpPr>
          <p:spPr>
            <a:xfrm flipH="1">
              <a:off x="10259403" y="5528905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69" name="Oval 147"/>
            <p:cNvSpPr/>
            <p:nvPr userDrawn="1"/>
          </p:nvSpPr>
          <p:spPr>
            <a:xfrm flipH="1">
              <a:off x="10291530" y="4163736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70" name="Oval 148"/>
            <p:cNvSpPr/>
            <p:nvPr userDrawn="1"/>
          </p:nvSpPr>
          <p:spPr>
            <a:xfrm flipH="1">
              <a:off x="8727293" y="4395216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71" name="Oval 149"/>
            <p:cNvSpPr>
              <a:spLocks noChangeAspect="1"/>
            </p:cNvSpPr>
            <p:nvPr userDrawn="1"/>
          </p:nvSpPr>
          <p:spPr>
            <a:xfrm flipH="1">
              <a:off x="8752231" y="5636874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72" name="Oval 150"/>
            <p:cNvSpPr/>
            <p:nvPr userDrawn="1"/>
          </p:nvSpPr>
          <p:spPr>
            <a:xfrm flipH="1">
              <a:off x="7222264" y="5692637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73" name="Oval 151"/>
            <p:cNvSpPr/>
            <p:nvPr userDrawn="1"/>
          </p:nvSpPr>
          <p:spPr>
            <a:xfrm flipH="1">
              <a:off x="4490190" y="6075756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74" name="Oval 152"/>
            <p:cNvSpPr>
              <a:spLocks noChangeAspect="1"/>
            </p:cNvSpPr>
            <p:nvPr userDrawn="1"/>
          </p:nvSpPr>
          <p:spPr>
            <a:xfrm rot="682168" flipH="1">
              <a:off x="4340946" y="5013559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75" name="Oval 153"/>
            <p:cNvSpPr/>
            <p:nvPr userDrawn="1"/>
          </p:nvSpPr>
          <p:spPr>
            <a:xfrm rot="738506" flipH="1">
              <a:off x="4400716" y="3821918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76" name="Oval 154"/>
            <p:cNvSpPr/>
            <p:nvPr userDrawn="1"/>
          </p:nvSpPr>
          <p:spPr>
            <a:xfrm rot="20935587" flipH="1">
              <a:off x="5477100" y="4901202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77" name="Oval 155"/>
            <p:cNvSpPr/>
            <p:nvPr userDrawn="1"/>
          </p:nvSpPr>
          <p:spPr>
            <a:xfrm flipH="1">
              <a:off x="7158420" y="4489676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78" name="Oval 156"/>
            <p:cNvSpPr>
              <a:spLocks noChangeAspect="1"/>
            </p:cNvSpPr>
            <p:nvPr userDrawn="1"/>
          </p:nvSpPr>
          <p:spPr>
            <a:xfrm flipH="1">
              <a:off x="6533834" y="3146530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79" name="Oval 157"/>
            <p:cNvSpPr/>
            <p:nvPr userDrawn="1"/>
          </p:nvSpPr>
          <p:spPr>
            <a:xfrm flipH="1">
              <a:off x="2399072" y="3649393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80" name="Oval 158"/>
            <p:cNvSpPr/>
            <p:nvPr userDrawn="1"/>
          </p:nvSpPr>
          <p:spPr>
            <a:xfrm flipH="1">
              <a:off x="2162916" y="5027432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81" name="Oval 159"/>
            <p:cNvSpPr>
              <a:spLocks noChangeAspect="1"/>
            </p:cNvSpPr>
            <p:nvPr userDrawn="1"/>
          </p:nvSpPr>
          <p:spPr>
            <a:xfrm flipH="1">
              <a:off x="2865756" y="6105090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82" name="Oval 160"/>
            <p:cNvSpPr>
              <a:spLocks noChangeAspect="1"/>
            </p:cNvSpPr>
            <p:nvPr userDrawn="1"/>
          </p:nvSpPr>
          <p:spPr>
            <a:xfrm flipH="1">
              <a:off x="11489475" y="4550799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83" name="Chord 161"/>
            <p:cNvSpPr>
              <a:spLocks noChangeAspect="1"/>
            </p:cNvSpPr>
            <p:nvPr userDrawn="1"/>
          </p:nvSpPr>
          <p:spPr>
            <a:xfrm flipH="1">
              <a:off x="9919813" y="6746029"/>
              <a:ext cx="149392" cy="149392"/>
            </a:xfrm>
            <a:prstGeom prst="chord">
              <a:avLst>
                <a:gd name="adj1" fmla="val 10550803"/>
                <a:gd name="adj2" fmla="val 185318"/>
              </a:avLst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84" name="Chord 162"/>
            <p:cNvSpPr>
              <a:spLocks noChangeAspect="1"/>
            </p:cNvSpPr>
            <p:nvPr userDrawn="1"/>
          </p:nvSpPr>
          <p:spPr>
            <a:xfrm flipH="1">
              <a:off x="6151551" y="6717004"/>
              <a:ext cx="224088" cy="224088"/>
            </a:xfrm>
            <a:prstGeom prst="chord">
              <a:avLst>
                <a:gd name="adj1" fmla="val 10550803"/>
                <a:gd name="adj2" fmla="val 185318"/>
              </a:avLst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6313" name="Straight Connector 163"/>
            <p:cNvCxnSpPr>
              <a:cxnSpLocks/>
              <a:stCxn id="1048883" idx="1"/>
              <a:endCxn id="1048871" idx="3"/>
            </p:cNvCxnSpPr>
            <p:nvPr userDrawn="1"/>
          </p:nvCxnSpPr>
          <p:spPr>
            <a:xfrm flipH="1" flipV="1">
              <a:off x="8879746" y="5764388"/>
              <a:ext cx="1040177" cy="106036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14" name="Straight Connector 164"/>
            <p:cNvCxnSpPr>
              <a:cxnSpLocks/>
              <a:stCxn id="1048888" idx="6"/>
              <a:endCxn id="1048879" idx="6"/>
            </p:cNvCxnSpPr>
            <p:nvPr userDrawn="1"/>
          </p:nvCxnSpPr>
          <p:spPr>
            <a:xfrm>
              <a:off x="1249806" y="3691601"/>
              <a:ext cx="1149266" cy="6983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15" name="Straight Connector 165"/>
            <p:cNvCxnSpPr>
              <a:cxnSpLocks/>
              <a:stCxn id="1048885" idx="4"/>
              <a:endCxn id="1048891" idx="1"/>
            </p:cNvCxnSpPr>
            <p:nvPr userDrawn="1"/>
          </p:nvCxnSpPr>
          <p:spPr>
            <a:xfrm>
              <a:off x="181389" y="3694736"/>
              <a:ext cx="833340" cy="86259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16" name="Straight Connector 166"/>
            <p:cNvCxnSpPr>
              <a:cxnSpLocks/>
              <a:stCxn id="1048891" idx="4"/>
              <a:endCxn id="1048890" idx="0"/>
            </p:cNvCxnSpPr>
            <p:nvPr userDrawn="1"/>
          </p:nvCxnSpPr>
          <p:spPr>
            <a:xfrm flipH="1">
              <a:off x="990250" y="4724846"/>
              <a:ext cx="93868" cy="72611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17" name="Straight Connector 167"/>
            <p:cNvCxnSpPr>
              <a:cxnSpLocks/>
              <a:stCxn id="1048889" idx="3"/>
            </p:cNvCxnSpPr>
            <p:nvPr userDrawn="1"/>
          </p:nvCxnSpPr>
          <p:spPr>
            <a:xfrm flipH="1">
              <a:off x="994391" y="6664731"/>
              <a:ext cx="195332" cy="19326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18" name="Straight Connector 168"/>
            <p:cNvCxnSpPr>
              <a:cxnSpLocks/>
              <a:stCxn id="1048889" idx="0"/>
              <a:endCxn id="1048890" idx="4"/>
            </p:cNvCxnSpPr>
            <p:nvPr userDrawn="1"/>
          </p:nvCxnSpPr>
          <p:spPr>
            <a:xfrm flipH="1" flipV="1">
              <a:off x="990250" y="5745345"/>
              <a:ext cx="303555" cy="66811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19" name="Straight Connector 169"/>
            <p:cNvCxnSpPr>
              <a:cxnSpLocks/>
              <a:stCxn id="1048893" idx="1"/>
              <a:endCxn id="1048885" idx="3"/>
            </p:cNvCxnSpPr>
            <p:nvPr userDrawn="1"/>
          </p:nvCxnSpPr>
          <p:spPr>
            <a:xfrm flipV="1">
              <a:off x="7025" y="3684478"/>
              <a:ext cx="62174" cy="103962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20" name="Straight Connector 170"/>
            <p:cNvCxnSpPr>
              <a:cxnSpLocks/>
              <a:stCxn id="1048890" idx="2"/>
              <a:endCxn id="1048893" idx="0"/>
            </p:cNvCxnSpPr>
            <p:nvPr userDrawn="1"/>
          </p:nvCxnSpPr>
          <p:spPr>
            <a:xfrm flipH="1" flipV="1">
              <a:off x="4947" y="4947737"/>
              <a:ext cx="838109" cy="65041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21" name="Straight Connector 171"/>
            <p:cNvCxnSpPr>
              <a:cxnSpLocks/>
              <a:stCxn id="1048889" idx="1"/>
            </p:cNvCxnSpPr>
            <p:nvPr userDrawn="1"/>
          </p:nvCxnSpPr>
          <p:spPr>
            <a:xfrm flipH="1">
              <a:off x="0" y="6456567"/>
              <a:ext cx="1189723" cy="19055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22" name="Straight Connector 172"/>
            <p:cNvCxnSpPr>
              <a:cxnSpLocks/>
              <a:stCxn id="1048879" idx="1"/>
              <a:endCxn id="1048844" idx="0"/>
            </p:cNvCxnSpPr>
            <p:nvPr userDrawn="1"/>
          </p:nvCxnSpPr>
          <p:spPr>
            <a:xfrm flipV="1">
              <a:off x="2590343" y="2989715"/>
              <a:ext cx="770893" cy="69249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23" name="Straight Connector 173"/>
            <p:cNvCxnSpPr>
              <a:cxnSpLocks/>
              <a:stCxn id="1048887" idx="6"/>
              <a:endCxn id="1048886" idx="2"/>
            </p:cNvCxnSpPr>
            <p:nvPr userDrawn="1"/>
          </p:nvCxnSpPr>
          <p:spPr>
            <a:xfrm>
              <a:off x="683818" y="2689233"/>
              <a:ext cx="1046792" cy="26097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24" name="Straight Connector 174"/>
            <p:cNvCxnSpPr>
              <a:cxnSpLocks/>
              <a:stCxn id="1048885" idx="7"/>
              <a:endCxn id="1048887" idx="3"/>
            </p:cNvCxnSpPr>
            <p:nvPr userDrawn="1"/>
          </p:nvCxnSpPr>
          <p:spPr>
            <a:xfrm flipV="1">
              <a:off x="206155" y="2793315"/>
              <a:ext cx="226387" cy="63057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25" name="Straight Connector 175"/>
            <p:cNvCxnSpPr>
              <a:cxnSpLocks/>
              <a:stCxn id="1048885" idx="5"/>
              <a:endCxn id="1048888" idx="2"/>
            </p:cNvCxnSpPr>
            <p:nvPr userDrawn="1"/>
          </p:nvCxnSpPr>
          <p:spPr>
            <a:xfrm>
              <a:off x="267973" y="3622660"/>
              <a:ext cx="785574" cy="6894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26" name="Straight Connector 176"/>
            <p:cNvCxnSpPr>
              <a:cxnSpLocks/>
              <a:stCxn id="1048886" idx="3"/>
              <a:endCxn id="1048888" idx="7"/>
            </p:cNvCxnSpPr>
            <p:nvPr userDrawn="1"/>
          </p:nvCxnSpPr>
          <p:spPr>
            <a:xfrm flipH="1">
              <a:off x="1221065" y="3059892"/>
              <a:ext cx="554979" cy="56232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27" name="Straight Connector 177"/>
            <p:cNvCxnSpPr>
              <a:cxnSpLocks/>
              <a:stCxn id="1048888" idx="4"/>
              <a:endCxn id="1048891" idx="0"/>
            </p:cNvCxnSpPr>
            <p:nvPr userDrawn="1"/>
          </p:nvCxnSpPr>
          <p:spPr>
            <a:xfrm flipH="1">
              <a:off x="1084118" y="3789730"/>
              <a:ext cx="67559" cy="73885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28" name="Straight Connector 178"/>
            <p:cNvCxnSpPr>
              <a:cxnSpLocks/>
              <a:stCxn id="1048881" idx="2"/>
              <a:endCxn id="1048889" idx="2"/>
            </p:cNvCxnSpPr>
            <p:nvPr userDrawn="1"/>
          </p:nvCxnSpPr>
          <p:spPr>
            <a:xfrm flipH="1">
              <a:off x="1146611" y="6179786"/>
              <a:ext cx="1868537" cy="38086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29" name="Straight Connector 179"/>
            <p:cNvCxnSpPr>
              <a:cxnSpLocks/>
              <a:endCxn id="1048889" idx="5"/>
            </p:cNvCxnSpPr>
            <p:nvPr userDrawn="1"/>
          </p:nvCxnSpPr>
          <p:spPr>
            <a:xfrm flipH="1" flipV="1">
              <a:off x="1397887" y="6664731"/>
              <a:ext cx="704210" cy="27636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8885" name="Oval 180"/>
            <p:cNvSpPr/>
            <p:nvPr userDrawn="1"/>
          </p:nvSpPr>
          <p:spPr>
            <a:xfrm rot="20563470">
              <a:off x="-9517" y="3406988"/>
              <a:ext cx="294388" cy="2943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86" name="Oval 181"/>
            <p:cNvSpPr/>
            <p:nvPr userDrawn="1"/>
          </p:nvSpPr>
          <p:spPr>
            <a:xfrm>
              <a:off x="1730610" y="2795084"/>
              <a:ext cx="310242" cy="31024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87" name="Oval 182"/>
            <p:cNvSpPr/>
            <p:nvPr userDrawn="1"/>
          </p:nvSpPr>
          <p:spPr>
            <a:xfrm>
              <a:off x="389430" y="2542039"/>
              <a:ext cx="294388" cy="2943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88" name="Oval 183"/>
            <p:cNvSpPr>
              <a:spLocks noChangeAspect="1"/>
            </p:cNvSpPr>
            <p:nvPr userDrawn="1"/>
          </p:nvSpPr>
          <p:spPr>
            <a:xfrm>
              <a:off x="1053547" y="3593471"/>
              <a:ext cx="196259" cy="196259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89" name="Oval 184"/>
            <p:cNvSpPr>
              <a:spLocks noChangeAspect="1"/>
            </p:cNvSpPr>
            <p:nvPr userDrawn="1"/>
          </p:nvSpPr>
          <p:spPr>
            <a:xfrm>
              <a:off x="1146611" y="6413455"/>
              <a:ext cx="294388" cy="2943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90" name="Oval 185"/>
            <p:cNvSpPr>
              <a:spLocks noChangeAspect="1"/>
            </p:cNvSpPr>
            <p:nvPr userDrawn="1"/>
          </p:nvSpPr>
          <p:spPr>
            <a:xfrm>
              <a:off x="843056" y="5450957"/>
              <a:ext cx="294388" cy="2943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91" name="Oval 186"/>
            <p:cNvSpPr>
              <a:spLocks noChangeAspect="1"/>
            </p:cNvSpPr>
            <p:nvPr userDrawn="1"/>
          </p:nvSpPr>
          <p:spPr>
            <a:xfrm>
              <a:off x="985988" y="4528587"/>
              <a:ext cx="196259" cy="196259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6330" name="Straight Connector 187"/>
            <p:cNvCxnSpPr>
              <a:cxnSpLocks/>
              <a:stCxn id="1048891" idx="3"/>
            </p:cNvCxnSpPr>
            <p:nvPr userDrawn="1"/>
          </p:nvCxnSpPr>
          <p:spPr>
            <a:xfrm flipH="1">
              <a:off x="125106" y="4696105"/>
              <a:ext cx="889623" cy="16285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31" name="Straight Connector 188"/>
            <p:cNvCxnSpPr>
              <a:cxnSpLocks/>
              <a:stCxn id="1048887" idx="4"/>
              <a:endCxn id="1048888" idx="1"/>
            </p:cNvCxnSpPr>
            <p:nvPr userDrawn="1"/>
          </p:nvCxnSpPr>
          <p:spPr>
            <a:xfrm>
              <a:off x="536624" y="2836427"/>
              <a:ext cx="545664" cy="78578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8892" name="Oval 189"/>
            <p:cNvSpPr>
              <a:spLocks noChangeAspect="1"/>
            </p:cNvSpPr>
            <p:nvPr userDrawn="1"/>
          </p:nvSpPr>
          <p:spPr>
            <a:xfrm>
              <a:off x="4972557" y="2874980"/>
              <a:ext cx="196259" cy="196259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6332" name="Straight Connector 190"/>
            <p:cNvCxnSpPr>
              <a:cxnSpLocks/>
              <a:stCxn id="1048892" idx="3"/>
              <a:endCxn id="1048875" idx="0"/>
            </p:cNvCxnSpPr>
            <p:nvPr userDrawn="1"/>
          </p:nvCxnSpPr>
          <p:spPr>
            <a:xfrm flipH="1">
              <a:off x="4536645" y="3042498"/>
              <a:ext cx="464653" cy="78199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33" name="Straight Connector 191"/>
            <p:cNvCxnSpPr>
              <a:cxnSpLocks/>
              <a:stCxn id="1048892" idx="2"/>
              <a:endCxn id="1048844" idx="6"/>
            </p:cNvCxnSpPr>
            <p:nvPr userDrawn="1"/>
          </p:nvCxnSpPr>
          <p:spPr>
            <a:xfrm flipH="1" flipV="1">
              <a:off x="3501498" y="2915999"/>
              <a:ext cx="1471059" cy="5711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34" name="Straight Connector 192"/>
            <p:cNvCxnSpPr>
              <a:cxnSpLocks/>
              <a:stCxn id="1048887" idx="7"/>
              <a:endCxn id="1048846" idx="1"/>
            </p:cNvCxnSpPr>
            <p:nvPr userDrawn="1"/>
          </p:nvCxnSpPr>
          <p:spPr>
            <a:xfrm flipV="1">
              <a:off x="640706" y="1905029"/>
              <a:ext cx="785344" cy="68012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35" name="Straight Connector 193"/>
            <p:cNvCxnSpPr>
              <a:cxnSpLocks/>
              <a:endCxn id="1048887" idx="1"/>
            </p:cNvCxnSpPr>
            <p:nvPr userDrawn="1"/>
          </p:nvCxnSpPr>
          <p:spPr>
            <a:xfrm>
              <a:off x="-60734" y="2344833"/>
              <a:ext cx="493276" cy="24031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8893" name="Chord 194"/>
            <p:cNvSpPr>
              <a:spLocks noChangeAspect="1"/>
            </p:cNvSpPr>
            <p:nvPr userDrawn="1"/>
          </p:nvSpPr>
          <p:spPr>
            <a:xfrm rot="5400000" flipH="1">
              <a:off x="-98982" y="4723943"/>
              <a:ext cx="224088" cy="224088"/>
            </a:xfrm>
            <a:prstGeom prst="chord">
              <a:avLst>
                <a:gd name="adj1" fmla="val 10550803"/>
                <a:gd name="adj2" fmla="val 185318"/>
              </a:avLst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6336" name="Straight Connector 195"/>
            <p:cNvCxnSpPr>
              <a:cxnSpLocks/>
              <a:stCxn id="1048890" idx="3"/>
            </p:cNvCxnSpPr>
            <p:nvPr userDrawn="1"/>
          </p:nvCxnSpPr>
          <p:spPr>
            <a:xfrm flipH="1">
              <a:off x="0" y="5702233"/>
              <a:ext cx="886168" cy="56479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37" name="Straight Connector 196"/>
            <p:cNvCxnSpPr>
              <a:cxnSpLocks/>
              <a:stCxn id="1048886" idx="6"/>
              <a:endCxn id="1048844" idx="1"/>
            </p:cNvCxnSpPr>
            <p:nvPr userDrawn="1"/>
          </p:nvCxnSpPr>
          <p:spPr>
            <a:xfrm flipV="1">
              <a:off x="2040852" y="2934851"/>
              <a:ext cx="1254476" cy="1535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38" name="Straight Connector 197"/>
            <p:cNvCxnSpPr>
              <a:cxnSpLocks/>
              <a:stCxn id="1048886" idx="5"/>
              <a:endCxn id="1048879" idx="0"/>
            </p:cNvCxnSpPr>
            <p:nvPr userDrawn="1"/>
          </p:nvCxnSpPr>
          <p:spPr>
            <a:xfrm>
              <a:off x="1995418" y="3059892"/>
              <a:ext cx="515698" cy="58950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39" name="Straight Connector 198"/>
            <p:cNvCxnSpPr>
              <a:cxnSpLocks/>
              <a:stCxn id="1048846" idx="0"/>
              <a:endCxn id="1048886" idx="0"/>
            </p:cNvCxnSpPr>
            <p:nvPr userDrawn="1"/>
          </p:nvCxnSpPr>
          <p:spPr>
            <a:xfrm>
              <a:off x="1505277" y="1937846"/>
              <a:ext cx="380454" cy="85723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40" name="Straight Connector 199"/>
            <p:cNvCxnSpPr>
              <a:cxnSpLocks/>
              <a:stCxn id="1048891" idx="5"/>
              <a:endCxn id="1048880" idx="7"/>
            </p:cNvCxnSpPr>
            <p:nvPr userDrawn="1"/>
          </p:nvCxnSpPr>
          <p:spPr>
            <a:xfrm>
              <a:off x="1153506" y="4696105"/>
              <a:ext cx="1042227" cy="36414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41" name="Straight Connector 200"/>
            <p:cNvCxnSpPr>
              <a:cxnSpLocks/>
              <a:stCxn id="1048875" idx="7"/>
              <a:endCxn id="1048844" idx="7"/>
            </p:cNvCxnSpPr>
            <p:nvPr userDrawn="1"/>
          </p:nvCxnSpPr>
          <p:spPr>
            <a:xfrm flipH="1" flipV="1">
              <a:off x="3446634" y="2981907"/>
              <a:ext cx="1005609" cy="85776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42" name="Straight Connector 201"/>
            <p:cNvCxnSpPr>
              <a:cxnSpLocks/>
              <a:stCxn id="1048862" idx="7"/>
              <a:endCxn id="1048892" idx="0"/>
            </p:cNvCxnSpPr>
            <p:nvPr userDrawn="1"/>
          </p:nvCxnSpPr>
          <p:spPr>
            <a:xfrm>
              <a:off x="5065787" y="2247314"/>
              <a:ext cx="4900" cy="62766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43" name="Straight Connector 202"/>
            <p:cNvCxnSpPr>
              <a:cxnSpLocks/>
              <a:stCxn id="1048878" idx="7"/>
              <a:endCxn id="1048851" idx="0"/>
            </p:cNvCxnSpPr>
            <p:nvPr userDrawn="1"/>
          </p:nvCxnSpPr>
          <p:spPr>
            <a:xfrm flipH="1" flipV="1">
              <a:off x="6285610" y="2383792"/>
              <a:ext cx="270102" cy="78461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44" name="Straight Connector 203"/>
            <p:cNvCxnSpPr>
              <a:cxnSpLocks/>
              <a:stCxn id="1048878" idx="6"/>
              <a:endCxn id="1048892" idx="5"/>
            </p:cNvCxnSpPr>
            <p:nvPr userDrawn="1"/>
          </p:nvCxnSpPr>
          <p:spPr>
            <a:xfrm flipH="1" flipV="1">
              <a:off x="5140075" y="3042498"/>
              <a:ext cx="1393759" cy="17872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45" name="Straight Connector 204"/>
            <p:cNvCxnSpPr>
              <a:cxnSpLocks/>
              <a:stCxn id="1048852" idx="0"/>
              <a:endCxn id="1048878" idx="1"/>
            </p:cNvCxnSpPr>
            <p:nvPr userDrawn="1"/>
          </p:nvCxnSpPr>
          <p:spPr>
            <a:xfrm flipH="1">
              <a:off x="6661348" y="1834225"/>
              <a:ext cx="1076455" cy="133418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46" name="Straight Connector 205"/>
            <p:cNvCxnSpPr>
              <a:cxnSpLocks/>
              <a:stCxn id="1048895" idx="0"/>
              <a:endCxn id="1048894" idx="4"/>
            </p:cNvCxnSpPr>
            <p:nvPr userDrawn="1"/>
          </p:nvCxnSpPr>
          <p:spPr>
            <a:xfrm>
              <a:off x="9621563" y="3044363"/>
              <a:ext cx="760622" cy="31613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47" name="Straight Connector 206"/>
            <p:cNvCxnSpPr>
              <a:cxnSpLocks/>
              <a:stCxn id="1048860" idx="0"/>
              <a:endCxn id="1048894" idx="5"/>
            </p:cNvCxnSpPr>
            <p:nvPr userDrawn="1"/>
          </p:nvCxnSpPr>
          <p:spPr>
            <a:xfrm>
              <a:off x="10349083" y="2680523"/>
              <a:ext cx="90128" cy="61593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48" name="Straight Connector 207"/>
            <p:cNvCxnSpPr>
              <a:cxnSpLocks/>
              <a:stCxn id="1048859" idx="0"/>
              <a:endCxn id="1048895" idx="6"/>
            </p:cNvCxnSpPr>
            <p:nvPr userDrawn="1"/>
          </p:nvCxnSpPr>
          <p:spPr>
            <a:xfrm>
              <a:off x="9306676" y="1739765"/>
              <a:ext cx="245878" cy="116196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49" name="Straight Connector 208"/>
            <p:cNvCxnSpPr>
              <a:cxnSpLocks/>
              <a:stCxn id="1048878" idx="1"/>
              <a:endCxn id="1048896" idx="5"/>
            </p:cNvCxnSpPr>
            <p:nvPr userDrawn="1"/>
          </p:nvCxnSpPr>
          <p:spPr>
            <a:xfrm>
              <a:off x="6661348" y="3168408"/>
              <a:ext cx="1391015" cy="1902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50" name="Straight Connector 209"/>
            <p:cNvCxnSpPr>
              <a:cxnSpLocks/>
              <a:stCxn id="1048852" idx="0"/>
              <a:endCxn id="1048896" idx="5"/>
            </p:cNvCxnSpPr>
            <p:nvPr userDrawn="1"/>
          </p:nvCxnSpPr>
          <p:spPr>
            <a:xfrm>
              <a:off x="7737803" y="1834225"/>
              <a:ext cx="314560" cy="135321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51" name="Straight Connector 210"/>
            <p:cNvCxnSpPr>
              <a:cxnSpLocks/>
              <a:stCxn id="1048896" idx="7"/>
              <a:endCxn id="1048895" idx="4"/>
            </p:cNvCxnSpPr>
            <p:nvPr userDrawn="1"/>
          </p:nvCxnSpPr>
          <p:spPr>
            <a:xfrm flipV="1">
              <a:off x="8152134" y="2970735"/>
              <a:ext cx="1257783" cy="25141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8894" name="Oval 211"/>
            <p:cNvSpPr/>
            <p:nvPr userDrawn="1"/>
          </p:nvSpPr>
          <p:spPr>
            <a:xfrm rot="17350916" flipV="1">
              <a:off x="10375964" y="3285269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95" name="Oval 212"/>
            <p:cNvSpPr/>
            <p:nvPr userDrawn="1"/>
          </p:nvSpPr>
          <p:spPr>
            <a:xfrm rot="17350916" flipV="1">
              <a:off x="9403696" y="2895505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96" name="Oval 213"/>
            <p:cNvSpPr>
              <a:spLocks noChangeAspect="1"/>
            </p:cNvSpPr>
            <p:nvPr userDrawn="1"/>
          </p:nvSpPr>
          <p:spPr>
            <a:xfrm rot="17350916" flipV="1">
              <a:off x="8010198" y="3179980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6352" name="Straight Connector 214"/>
            <p:cNvCxnSpPr>
              <a:cxnSpLocks/>
              <a:stCxn id="1048857" idx="0"/>
              <a:endCxn id="1048894" idx="7"/>
            </p:cNvCxnSpPr>
            <p:nvPr userDrawn="1"/>
          </p:nvCxnSpPr>
          <p:spPr>
            <a:xfrm flipH="1">
              <a:off x="10588868" y="2983008"/>
              <a:ext cx="1256853" cy="36550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53" name="Straight Connector 215"/>
            <p:cNvCxnSpPr>
              <a:cxnSpLocks/>
              <a:endCxn id="1048857" idx="7"/>
            </p:cNvCxnSpPr>
            <p:nvPr userDrawn="1"/>
          </p:nvCxnSpPr>
          <p:spPr>
            <a:xfrm flipH="1" flipV="1">
              <a:off x="11930123" y="2967834"/>
              <a:ext cx="291194" cy="28684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5" name="Group 388"/>
          <p:cNvGrpSpPr/>
          <p:nvPr userDrawn="1"/>
        </p:nvGrpSpPr>
        <p:grpSpPr>
          <a:xfrm>
            <a:off x="-28777" y="-72822"/>
            <a:ext cx="2634356" cy="1640244"/>
            <a:chOff x="-28777" y="-72822"/>
            <a:chExt cx="2634356" cy="1640244"/>
          </a:xfrm>
        </p:grpSpPr>
        <p:cxnSp>
          <p:nvCxnSpPr>
            <p:cNvPr id="3146354" name="Straight Connector 217"/>
            <p:cNvCxnSpPr>
              <a:cxnSpLocks/>
              <a:stCxn id="1048899" idx="7"/>
              <a:endCxn id="1048897" idx="2"/>
            </p:cNvCxnSpPr>
            <p:nvPr userDrawn="1"/>
          </p:nvCxnSpPr>
          <p:spPr>
            <a:xfrm rot="9888766" flipV="1">
              <a:off x="1208367" y="574276"/>
              <a:ext cx="600723" cy="591467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55" name="Straight Connector 218"/>
            <p:cNvCxnSpPr>
              <a:cxnSpLocks/>
              <a:stCxn id="1048897" idx="4"/>
              <a:endCxn id="1048909" idx="1"/>
            </p:cNvCxnSpPr>
            <p:nvPr userDrawn="1"/>
          </p:nvCxnSpPr>
          <p:spPr>
            <a:xfrm rot="9888766">
              <a:off x="993831" y="798494"/>
              <a:ext cx="190127" cy="45603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56" name="Straight Connector 219"/>
            <p:cNvCxnSpPr>
              <a:cxnSpLocks/>
              <a:stCxn id="1048902" idx="2"/>
              <a:endCxn id="1048907" idx="6"/>
            </p:cNvCxnSpPr>
            <p:nvPr userDrawn="1"/>
          </p:nvCxnSpPr>
          <p:spPr>
            <a:xfrm>
              <a:off x="356983" y="366234"/>
              <a:ext cx="472728" cy="197356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57" name="Straight Connector 220"/>
            <p:cNvCxnSpPr>
              <a:cxnSpLocks/>
              <a:stCxn id="1048909" idx="5"/>
              <a:endCxn id="1048902" idx="1"/>
            </p:cNvCxnSpPr>
            <p:nvPr userDrawn="1"/>
          </p:nvCxnSpPr>
          <p:spPr>
            <a:xfrm flipH="1" flipV="1">
              <a:off x="352822" y="398664"/>
              <a:ext cx="537699" cy="405826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58" name="Straight Connector 221"/>
            <p:cNvCxnSpPr>
              <a:cxnSpLocks/>
              <a:stCxn id="1048897" idx="5"/>
              <a:endCxn id="1048908" idx="1"/>
            </p:cNvCxnSpPr>
            <p:nvPr userDrawn="1"/>
          </p:nvCxnSpPr>
          <p:spPr>
            <a:xfrm rot="9888766">
              <a:off x="625773" y="865810"/>
              <a:ext cx="545961" cy="46081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59" name="Straight Connector 222"/>
            <p:cNvCxnSpPr>
              <a:cxnSpLocks/>
              <a:stCxn id="1048902" idx="0"/>
              <a:endCxn id="1048908" idx="4"/>
            </p:cNvCxnSpPr>
            <p:nvPr userDrawn="1"/>
          </p:nvCxnSpPr>
          <p:spPr>
            <a:xfrm>
              <a:off x="326946" y="418653"/>
              <a:ext cx="217472" cy="487202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60" name="Straight Connector 223"/>
            <p:cNvCxnSpPr>
              <a:cxnSpLocks/>
              <a:stCxn id="1048909" idx="3"/>
              <a:endCxn id="1048907" idx="0"/>
            </p:cNvCxnSpPr>
            <p:nvPr userDrawn="1"/>
          </p:nvCxnSpPr>
          <p:spPr>
            <a:xfrm rot="9888766" flipH="1">
              <a:off x="900057" y="589344"/>
              <a:ext cx="6741" cy="207882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61" name="Straight Connector 224"/>
            <p:cNvCxnSpPr>
              <a:cxnSpLocks/>
              <a:stCxn id="1048897" idx="6"/>
              <a:endCxn id="1048906" idx="2"/>
            </p:cNvCxnSpPr>
            <p:nvPr userDrawn="1"/>
          </p:nvCxnSpPr>
          <p:spPr>
            <a:xfrm flipH="1" flipV="1">
              <a:off x="694963" y="1213621"/>
              <a:ext cx="532965" cy="63996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62" name="Straight Connector 225"/>
            <p:cNvCxnSpPr>
              <a:cxnSpLocks/>
              <a:stCxn id="1048902" idx="7"/>
              <a:endCxn id="1048904" idx="3"/>
            </p:cNvCxnSpPr>
            <p:nvPr userDrawn="1"/>
          </p:nvCxnSpPr>
          <p:spPr>
            <a:xfrm flipH="1">
              <a:off x="199571" y="414492"/>
              <a:ext cx="94946" cy="714377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63" name="Straight Connector 226"/>
            <p:cNvCxnSpPr>
              <a:cxnSpLocks/>
              <a:stCxn id="1048909" idx="6"/>
              <a:endCxn id="1048908" idx="2"/>
            </p:cNvCxnSpPr>
            <p:nvPr userDrawn="1"/>
          </p:nvCxnSpPr>
          <p:spPr>
            <a:xfrm rot="9888766" flipV="1">
              <a:off x="569919" y="867396"/>
              <a:ext cx="325630" cy="15069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64" name="Straight Connector 227"/>
            <p:cNvCxnSpPr>
              <a:cxnSpLocks/>
              <a:stCxn id="1048901" idx="0"/>
              <a:endCxn id="1048907" idx="4"/>
            </p:cNvCxnSpPr>
            <p:nvPr userDrawn="1"/>
          </p:nvCxnSpPr>
          <p:spPr>
            <a:xfrm>
              <a:off x="809265" y="86803"/>
              <a:ext cx="48947" cy="427047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65" name="Straight Connector 228"/>
            <p:cNvCxnSpPr>
              <a:cxnSpLocks/>
              <a:stCxn id="1048908" idx="6"/>
              <a:endCxn id="1048904" idx="2"/>
            </p:cNvCxnSpPr>
            <p:nvPr userDrawn="1"/>
          </p:nvCxnSpPr>
          <p:spPr>
            <a:xfrm rot="9888766" flipV="1">
              <a:off x="195812" y="982956"/>
              <a:ext cx="352331" cy="126523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66" name="Straight Connector 229"/>
            <p:cNvCxnSpPr>
              <a:cxnSpLocks/>
              <a:stCxn id="1048903" idx="0"/>
              <a:endCxn id="1048904" idx="4"/>
            </p:cNvCxnSpPr>
            <p:nvPr userDrawn="1"/>
          </p:nvCxnSpPr>
          <p:spPr>
            <a:xfrm>
              <a:off x="19075" y="733170"/>
              <a:ext cx="149723" cy="39175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67" name="Straight Connector 230"/>
            <p:cNvCxnSpPr>
              <a:cxnSpLocks/>
              <a:stCxn id="1048906" idx="1"/>
              <a:endCxn id="1048904" idx="5"/>
            </p:cNvCxnSpPr>
            <p:nvPr userDrawn="1"/>
          </p:nvCxnSpPr>
          <p:spPr>
            <a:xfrm flipH="1" flipV="1">
              <a:off x="144246" y="1143887"/>
              <a:ext cx="548085" cy="9025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68" name="Straight Connector 231"/>
            <p:cNvCxnSpPr>
              <a:cxnSpLocks/>
              <a:stCxn id="1048906" idx="7"/>
              <a:endCxn id="1048905" idx="3"/>
            </p:cNvCxnSpPr>
            <p:nvPr userDrawn="1"/>
          </p:nvCxnSpPr>
          <p:spPr>
            <a:xfrm flipH="1">
              <a:off x="408479" y="1244149"/>
              <a:ext cx="246968" cy="247565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69" name="Straight Connector 232"/>
            <p:cNvCxnSpPr>
              <a:cxnSpLocks/>
              <a:stCxn id="1048905" idx="5"/>
              <a:endCxn id="1048904" idx="1"/>
            </p:cNvCxnSpPr>
            <p:nvPr userDrawn="1"/>
          </p:nvCxnSpPr>
          <p:spPr>
            <a:xfrm flipH="1" flipV="1">
              <a:off x="214589" y="1184194"/>
              <a:ext cx="138565" cy="322538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70" name="Straight Connector 234"/>
            <p:cNvCxnSpPr>
              <a:cxnSpLocks/>
              <a:stCxn id="1048905" idx="6"/>
            </p:cNvCxnSpPr>
            <p:nvPr userDrawn="1"/>
          </p:nvCxnSpPr>
          <p:spPr>
            <a:xfrm flipH="1" flipV="1">
              <a:off x="-21567" y="1483634"/>
              <a:ext cx="370772" cy="5387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71" name="Straight Connector 236"/>
            <p:cNvCxnSpPr>
              <a:cxnSpLocks/>
              <a:stCxn id="1048898" idx="0"/>
              <a:endCxn id="1048897" idx="3"/>
            </p:cNvCxnSpPr>
            <p:nvPr userDrawn="1"/>
          </p:nvCxnSpPr>
          <p:spPr>
            <a:xfrm rot="9888766" flipV="1">
              <a:off x="1186271" y="581266"/>
              <a:ext cx="157054" cy="625373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72" name="Straight Connector 237"/>
            <p:cNvCxnSpPr>
              <a:cxnSpLocks/>
              <a:stCxn id="1048907" idx="2"/>
              <a:endCxn id="1048898" idx="6"/>
            </p:cNvCxnSpPr>
            <p:nvPr userDrawn="1"/>
          </p:nvCxnSpPr>
          <p:spPr>
            <a:xfrm rot="9888766" flipH="1" flipV="1">
              <a:off x="913060" y="503264"/>
              <a:ext cx="288080" cy="774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73" name="Straight Connector 238"/>
            <p:cNvCxnSpPr>
              <a:cxnSpLocks/>
              <a:stCxn id="1048901" idx="1"/>
              <a:endCxn id="1048898" idx="5"/>
            </p:cNvCxnSpPr>
            <p:nvPr userDrawn="1"/>
          </p:nvCxnSpPr>
          <p:spPr>
            <a:xfrm>
              <a:off x="833817" y="67836"/>
              <a:ext cx="376592" cy="441312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74" name="Straight Connector 239"/>
            <p:cNvCxnSpPr>
              <a:cxnSpLocks/>
              <a:stCxn id="1048900" idx="7"/>
              <a:endCxn id="1048898" idx="3"/>
            </p:cNvCxnSpPr>
            <p:nvPr userDrawn="1"/>
          </p:nvCxnSpPr>
          <p:spPr>
            <a:xfrm flipH="1">
              <a:off x="1268714" y="-22350"/>
              <a:ext cx="275423" cy="51567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75" name="Straight Connector 240"/>
            <p:cNvCxnSpPr>
              <a:cxnSpLocks/>
              <a:stCxn id="1048899" idx="6"/>
              <a:endCxn id="1048898" idx="2"/>
            </p:cNvCxnSpPr>
            <p:nvPr userDrawn="1"/>
          </p:nvCxnSpPr>
          <p:spPr>
            <a:xfrm rot="9888766">
              <a:off x="1290967" y="464377"/>
              <a:ext cx="408926" cy="71807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76" name="Straight Connector 241"/>
            <p:cNvCxnSpPr>
              <a:cxnSpLocks/>
              <a:stCxn id="1048910" idx="7"/>
              <a:endCxn id="1048899" idx="3"/>
            </p:cNvCxnSpPr>
            <p:nvPr userDrawn="1"/>
          </p:nvCxnSpPr>
          <p:spPr>
            <a:xfrm flipH="1">
              <a:off x="1761433" y="90002"/>
              <a:ext cx="398513" cy="345573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77" name="Straight Connector 242"/>
            <p:cNvCxnSpPr>
              <a:cxnSpLocks/>
              <a:stCxn id="1048910" idx="6"/>
              <a:endCxn id="1048900" idx="2"/>
            </p:cNvCxnSpPr>
            <p:nvPr userDrawn="1"/>
          </p:nvCxnSpPr>
          <p:spPr>
            <a:xfrm flipH="1" flipV="1">
              <a:off x="1583653" y="-52878"/>
              <a:ext cx="563649" cy="126512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78" name="Straight Connector 243"/>
            <p:cNvCxnSpPr>
              <a:cxnSpLocks/>
              <a:stCxn id="1048910" idx="4"/>
            </p:cNvCxnSpPr>
            <p:nvPr userDrawn="1"/>
          </p:nvCxnSpPr>
          <p:spPr>
            <a:xfrm flipH="1" flipV="1">
              <a:off x="2122026" y="-9110"/>
              <a:ext cx="44276" cy="49584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79" name="Straight Connector 244"/>
            <p:cNvCxnSpPr>
              <a:cxnSpLocks/>
              <a:stCxn id="1048900" idx="6"/>
              <a:endCxn id="1048901" idx="2"/>
            </p:cNvCxnSpPr>
            <p:nvPr userDrawn="1"/>
          </p:nvCxnSpPr>
          <p:spPr>
            <a:xfrm flipH="1">
              <a:off x="837766" y="-38718"/>
              <a:ext cx="693727" cy="7578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80" name="Straight Connector 245"/>
            <p:cNvCxnSpPr>
              <a:cxnSpLocks/>
              <a:stCxn id="1048901" idx="6"/>
              <a:endCxn id="1048902" idx="3"/>
            </p:cNvCxnSpPr>
            <p:nvPr userDrawn="1"/>
          </p:nvCxnSpPr>
          <p:spPr>
            <a:xfrm flipH="1">
              <a:off x="336994" y="58302"/>
              <a:ext cx="422531" cy="282057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81" name="Straight Connector 246"/>
            <p:cNvCxnSpPr>
              <a:cxnSpLocks/>
              <a:stCxn id="1048903" idx="2"/>
              <a:endCxn id="1048902" idx="6"/>
            </p:cNvCxnSpPr>
            <p:nvPr userDrawn="1"/>
          </p:nvCxnSpPr>
          <p:spPr>
            <a:xfrm flipV="1">
              <a:off x="38075" y="388616"/>
              <a:ext cx="236453" cy="311394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82" name="Straight Connector 247"/>
            <p:cNvCxnSpPr>
              <a:cxnSpLocks/>
              <a:endCxn id="1048902" idx="5"/>
            </p:cNvCxnSpPr>
            <p:nvPr userDrawn="1"/>
          </p:nvCxnSpPr>
          <p:spPr>
            <a:xfrm>
              <a:off x="-6090" y="281927"/>
              <a:ext cx="284779" cy="7426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83" name="Straight Connector 248"/>
            <p:cNvCxnSpPr>
              <a:cxnSpLocks/>
              <a:endCxn id="1048902" idx="3"/>
            </p:cNvCxnSpPr>
            <p:nvPr userDrawn="1"/>
          </p:nvCxnSpPr>
          <p:spPr>
            <a:xfrm flipH="1">
              <a:off x="336994" y="-23344"/>
              <a:ext cx="68920" cy="363703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84" name="Straight Connector 251"/>
            <p:cNvCxnSpPr>
              <a:cxnSpLocks/>
              <a:stCxn id="1048906" idx="4"/>
              <a:endCxn id="1048908" idx="0"/>
            </p:cNvCxnSpPr>
            <p:nvPr userDrawn="1"/>
          </p:nvCxnSpPr>
          <p:spPr>
            <a:xfrm flipH="1" flipV="1">
              <a:off x="558578" y="958015"/>
              <a:ext cx="103225" cy="236606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85" name="Straight Connector 252"/>
            <p:cNvCxnSpPr>
              <a:cxnSpLocks/>
              <a:endCxn id="1048904" idx="6"/>
            </p:cNvCxnSpPr>
            <p:nvPr userDrawn="1"/>
          </p:nvCxnSpPr>
          <p:spPr>
            <a:xfrm>
              <a:off x="-16940" y="1146159"/>
              <a:ext cx="157237" cy="2850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86" name="Straight Connector 273"/>
            <p:cNvCxnSpPr>
              <a:cxnSpLocks/>
              <a:stCxn id="1048904" idx="7"/>
            </p:cNvCxnSpPr>
            <p:nvPr userDrawn="1"/>
          </p:nvCxnSpPr>
          <p:spPr>
            <a:xfrm flipH="1">
              <a:off x="-28777" y="1199212"/>
              <a:ext cx="188041" cy="21202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8897" name="Oval 277"/>
            <p:cNvSpPr/>
            <p:nvPr userDrawn="1"/>
          </p:nvSpPr>
          <p:spPr>
            <a:xfrm rot="8852236">
              <a:off x="1221594" y="1215323"/>
              <a:ext cx="81073" cy="810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98" name="Oval 278"/>
            <p:cNvSpPr/>
            <p:nvPr userDrawn="1"/>
          </p:nvSpPr>
          <p:spPr>
            <a:xfrm rot="9888766">
              <a:off x="1204756" y="487667"/>
              <a:ext cx="85439" cy="8543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899" name="Oval 279"/>
            <p:cNvSpPr/>
            <p:nvPr userDrawn="1"/>
          </p:nvSpPr>
          <p:spPr>
            <a:xfrm rot="9888766">
              <a:off x="1700743" y="430210"/>
              <a:ext cx="81073" cy="810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00" name="Oval 280"/>
            <p:cNvSpPr>
              <a:spLocks noChangeAspect="1"/>
            </p:cNvSpPr>
            <p:nvPr userDrawn="1"/>
          </p:nvSpPr>
          <p:spPr>
            <a:xfrm rot="9888766">
              <a:off x="1530549" y="-72822"/>
              <a:ext cx="54048" cy="5404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01" name="Oval 281"/>
            <p:cNvSpPr>
              <a:spLocks noChangeAspect="1"/>
            </p:cNvSpPr>
            <p:nvPr userDrawn="1"/>
          </p:nvSpPr>
          <p:spPr>
            <a:xfrm rot="9888766">
              <a:off x="758109" y="7146"/>
              <a:ext cx="81073" cy="810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02" name="Oval 282"/>
            <p:cNvSpPr/>
            <p:nvPr userDrawn="1"/>
          </p:nvSpPr>
          <p:spPr>
            <a:xfrm rot="9888766">
              <a:off x="273036" y="334706"/>
              <a:ext cx="85439" cy="8543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03" name="Oval 283"/>
            <p:cNvSpPr>
              <a:spLocks noChangeAspect="1"/>
            </p:cNvSpPr>
            <p:nvPr userDrawn="1"/>
          </p:nvSpPr>
          <p:spPr>
            <a:xfrm rot="9888766">
              <a:off x="-15029" y="680066"/>
              <a:ext cx="54048" cy="5404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04" name="Oval 284"/>
            <p:cNvSpPr/>
            <p:nvPr userDrawn="1"/>
          </p:nvSpPr>
          <p:spPr>
            <a:xfrm rot="9888766">
              <a:off x="138881" y="1123504"/>
              <a:ext cx="81073" cy="810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05" name="Oval 285"/>
            <p:cNvSpPr/>
            <p:nvPr userDrawn="1"/>
          </p:nvSpPr>
          <p:spPr>
            <a:xfrm rot="9888766">
              <a:off x="347789" y="1486349"/>
              <a:ext cx="81073" cy="810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06" name="Oval 286"/>
            <p:cNvSpPr>
              <a:spLocks noChangeAspect="1"/>
            </p:cNvSpPr>
            <p:nvPr userDrawn="1"/>
          </p:nvSpPr>
          <p:spPr>
            <a:xfrm rot="9888766">
              <a:off x="641859" y="1193677"/>
              <a:ext cx="54048" cy="5404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07" name="Oval 297"/>
            <p:cNvSpPr>
              <a:spLocks noChangeAspect="1"/>
            </p:cNvSpPr>
            <p:nvPr userDrawn="1"/>
          </p:nvSpPr>
          <p:spPr>
            <a:xfrm rot="9888766">
              <a:off x="828295" y="512434"/>
              <a:ext cx="81073" cy="810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08" name="Oval 298"/>
            <p:cNvSpPr>
              <a:spLocks noChangeAspect="1"/>
            </p:cNvSpPr>
            <p:nvPr userDrawn="1"/>
          </p:nvSpPr>
          <p:spPr>
            <a:xfrm rot="9888766">
              <a:off x="524474" y="904911"/>
              <a:ext cx="54048" cy="5404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09" name="Oval 299"/>
            <p:cNvSpPr>
              <a:spLocks noChangeAspect="1"/>
            </p:cNvSpPr>
            <p:nvPr userDrawn="1"/>
          </p:nvSpPr>
          <p:spPr>
            <a:xfrm rot="9888766">
              <a:off x="886945" y="790902"/>
              <a:ext cx="54048" cy="5404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6387" name="Straight Connector 300"/>
            <p:cNvCxnSpPr>
              <a:cxnSpLocks/>
              <a:stCxn id="1048909" idx="2"/>
              <a:endCxn id="1048898" idx="7"/>
            </p:cNvCxnSpPr>
            <p:nvPr userDrawn="1"/>
          </p:nvCxnSpPr>
          <p:spPr>
            <a:xfrm rot="9888766" flipH="1">
              <a:off x="913165" y="609190"/>
              <a:ext cx="339955" cy="15992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88" name="Straight Connector 301"/>
            <p:cNvCxnSpPr>
              <a:cxnSpLocks/>
              <a:stCxn id="1048899" idx="4"/>
              <a:endCxn id="1048900" idx="1"/>
            </p:cNvCxnSpPr>
            <p:nvPr userDrawn="1"/>
          </p:nvCxnSpPr>
          <p:spPr>
            <a:xfrm flipH="1" flipV="1">
              <a:off x="1581021" y="-32362"/>
              <a:ext cx="149639" cy="463988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8910" name="Oval 302"/>
            <p:cNvSpPr>
              <a:spLocks noChangeAspect="1"/>
            </p:cNvSpPr>
            <p:nvPr userDrawn="1"/>
          </p:nvSpPr>
          <p:spPr>
            <a:xfrm rot="9888766">
              <a:off x="2146358" y="39530"/>
              <a:ext cx="54048" cy="5404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6389" name="Straight Connector 303"/>
            <p:cNvCxnSpPr>
              <a:cxnSpLocks/>
              <a:stCxn id="1048910" idx="3"/>
            </p:cNvCxnSpPr>
            <p:nvPr userDrawn="1"/>
          </p:nvCxnSpPr>
          <p:spPr>
            <a:xfrm rot="9888766" flipH="1">
              <a:off x="2174347" y="-50442"/>
              <a:ext cx="62078" cy="86935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90" name="Straight Connector 305"/>
            <p:cNvCxnSpPr>
              <a:cxnSpLocks/>
              <a:stCxn id="1048910" idx="1"/>
              <a:endCxn id="1048912" idx="2"/>
            </p:cNvCxnSpPr>
            <p:nvPr userDrawn="1"/>
          </p:nvCxnSpPr>
          <p:spPr>
            <a:xfrm>
              <a:off x="2196830" y="79990"/>
              <a:ext cx="166170" cy="197808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91" name="Straight Connector 306"/>
            <p:cNvCxnSpPr>
              <a:cxnSpLocks/>
              <a:stCxn id="1048912" idx="3"/>
              <a:endCxn id="1048899" idx="2"/>
            </p:cNvCxnSpPr>
            <p:nvPr userDrawn="1"/>
          </p:nvCxnSpPr>
          <p:spPr>
            <a:xfrm flipH="1">
              <a:off x="1780400" y="299945"/>
              <a:ext cx="577138" cy="160182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92" name="Straight Connector 307"/>
            <p:cNvCxnSpPr>
              <a:cxnSpLocks/>
              <a:stCxn id="1048897" idx="7"/>
              <a:endCxn id="1048905" idx="2"/>
            </p:cNvCxnSpPr>
            <p:nvPr userDrawn="1"/>
          </p:nvCxnSpPr>
          <p:spPr>
            <a:xfrm flipH="1">
              <a:off x="427446" y="1295429"/>
              <a:ext cx="825885" cy="220837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93" name="Straight Connector 308"/>
            <p:cNvCxnSpPr>
              <a:cxnSpLocks/>
              <a:stCxn id="1048899" idx="1"/>
              <a:endCxn id="1048911" idx="4"/>
            </p:cNvCxnSpPr>
            <p:nvPr/>
          </p:nvCxnSpPr>
          <p:spPr>
            <a:xfrm>
              <a:off x="1776451" y="490900"/>
              <a:ext cx="440756" cy="281947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8911" name="Oval 309"/>
            <p:cNvSpPr/>
            <p:nvPr/>
          </p:nvSpPr>
          <p:spPr>
            <a:xfrm rot="8852236">
              <a:off x="2203401" y="768190"/>
              <a:ext cx="59607" cy="5960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6394" name="Straight Connector 310"/>
            <p:cNvCxnSpPr>
              <a:cxnSpLocks/>
              <a:stCxn id="1048911" idx="6"/>
              <a:endCxn id="1048897" idx="1"/>
            </p:cNvCxnSpPr>
            <p:nvPr/>
          </p:nvCxnSpPr>
          <p:spPr>
            <a:xfrm flipH="1">
              <a:off x="1301700" y="813990"/>
              <a:ext cx="906358" cy="450669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95" name="Straight Connector 311"/>
            <p:cNvCxnSpPr>
              <a:cxnSpLocks/>
              <a:stCxn id="1048912" idx="4"/>
              <a:endCxn id="1048911" idx="2"/>
            </p:cNvCxnSpPr>
            <p:nvPr/>
          </p:nvCxnSpPr>
          <p:spPr>
            <a:xfrm flipH="1">
              <a:off x="2258351" y="319468"/>
              <a:ext cx="110986" cy="462528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8912" name="Oval 312"/>
            <p:cNvSpPr/>
            <p:nvPr userDrawn="1"/>
          </p:nvSpPr>
          <p:spPr>
            <a:xfrm rot="2181221">
              <a:off x="2357200" y="265661"/>
              <a:ext cx="59607" cy="5960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6396" name="Straight Connector 330"/>
            <p:cNvCxnSpPr>
              <a:cxnSpLocks/>
              <a:endCxn id="1048902" idx="4"/>
            </p:cNvCxnSpPr>
            <p:nvPr userDrawn="1"/>
          </p:nvCxnSpPr>
          <p:spPr>
            <a:xfrm>
              <a:off x="61339" y="-8698"/>
              <a:ext cx="243225" cy="344896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8913" name="Oval 345"/>
            <p:cNvSpPr/>
            <p:nvPr userDrawn="1"/>
          </p:nvSpPr>
          <p:spPr>
            <a:xfrm rot="8852236">
              <a:off x="2545972" y="-969"/>
              <a:ext cx="59607" cy="5960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6397" name="Straight Connector 347"/>
            <p:cNvCxnSpPr>
              <a:cxnSpLocks/>
              <a:stCxn id="1048913" idx="7"/>
              <a:endCxn id="1048912" idx="0"/>
            </p:cNvCxnSpPr>
            <p:nvPr userDrawn="1"/>
          </p:nvCxnSpPr>
          <p:spPr>
            <a:xfrm flipH="1">
              <a:off x="2404670" y="57928"/>
              <a:ext cx="164636" cy="213534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398" name="Straight Connector 351"/>
            <p:cNvCxnSpPr>
              <a:cxnSpLocks/>
              <a:stCxn id="1048913" idx="5"/>
              <a:endCxn id="1048910" idx="1"/>
            </p:cNvCxnSpPr>
            <p:nvPr userDrawn="1"/>
          </p:nvCxnSpPr>
          <p:spPr>
            <a:xfrm flipH="1">
              <a:off x="2196830" y="22365"/>
              <a:ext cx="349852" cy="57625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6" name="Group 451"/>
          <p:cNvGrpSpPr/>
          <p:nvPr userDrawn="1"/>
        </p:nvGrpSpPr>
        <p:grpSpPr>
          <a:xfrm flipH="1">
            <a:off x="9573659" y="-68234"/>
            <a:ext cx="2634356" cy="1640244"/>
            <a:chOff x="123623" y="79578"/>
            <a:chExt cx="2634356" cy="1640244"/>
          </a:xfrm>
        </p:grpSpPr>
        <p:cxnSp>
          <p:nvCxnSpPr>
            <p:cNvPr id="3146399" name="Straight Connector 389"/>
            <p:cNvCxnSpPr>
              <a:cxnSpLocks/>
              <a:stCxn id="1048916" idx="7"/>
              <a:endCxn id="1048914" idx="2"/>
            </p:cNvCxnSpPr>
            <p:nvPr userDrawn="1"/>
          </p:nvCxnSpPr>
          <p:spPr>
            <a:xfrm rot="9888766" flipV="1">
              <a:off x="1360767" y="726676"/>
              <a:ext cx="600723" cy="591467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00" name="Straight Connector 390"/>
            <p:cNvCxnSpPr>
              <a:cxnSpLocks/>
              <a:stCxn id="1048914" idx="4"/>
              <a:endCxn id="1048926" idx="1"/>
            </p:cNvCxnSpPr>
            <p:nvPr userDrawn="1"/>
          </p:nvCxnSpPr>
          <p:spPr>
            <a:xfrm rot="9888766">
              <a:off x="1146231" y="950894"/>
              <a:ext cx="190127" cy="45603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01" name="Straight Connector 391"/>
            <p:cNvCxnSpPr>
              <a:cxnSpLocks/>
              <a:stCxn id="1048919" idx="2"/>
              <a:endCxn id="1048924" idx="6"/>
            </p:cNvCxnSpPr>
            <p:nvPr userDrawn="1"/>
          </p:nvCxnSpPr>
          <p:spPr>
            <a:xfrm>
              <a:off x="509383" y="518634"/>
              <a:ext cx="472728" cy="197356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02" name="Straight Connector 392"/>
            <p:cNvCxnSpPr>
              <a:cxnSpLocks/>
              <a:stCxn id="1048926" idx="5"/>
              <a:endCxn id="1048919" idx="1"/>
            </p:cNvCxnSpPr>
            <p:nvPr userDrawn="1"/>
          </p:nvCxnSpPr>
          <p:spPr>
            <a:xfrm flipH="1" flipV="1">
              <a:off x="505222" y="551064"/>
              <a:ext cx="537699" cy="405826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03" name="Straight Connector 393"/>
            <p:cNvCxnSpPr>
              <a:cxnSpLocks/>
              <a:stCxn id="1048914" idx="5"/>
              <a:endCxn id="1048925" idx="1"/>
            </p:cNvCxnSpPr>
            <p:nvPr userDrawn="1"/>
          </p:nvCxnSpPr>
          <p:spPr>
            <a:xfrm rot="9888766">
              <a:off x="778173" y="1018210"/>
              <a:ext cx="545961" cy="46081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04" name="Straight Connector 394"/>
            <p:cNvCxnSpPr>
              <a:cxnSpLocks/>
              <a:stCxn id="1048919" idx="0"/>
              <a:endCxn id="1048925" idx="4"/>
            </p:cNvCxnSpPr>
            <p:nvPr userDrawn="1"/>
          </p:nvCxnSpPr>
          <p:spPr>
            <a:xfrm>
              <a:off x="479346" y="571053"/>
              <a:ext cx="217472" cy="487202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05" name="Straight Connector 395"/>
            <p:cNvCxnSpPr>
              <a:cxnSpLocks/>
              <a:stCxn id="1048926" idx="3"/>
              <a:endCxn id="1048924" idx="0"/>
            </p:cNvCxnSpPr>
            <p:nvPr userDrawn="1"/>
          </p:nvCxnSpPr>
          <p:spPr>
            <a:xfrm rot="9888766" flipH="1">
              <a:off x="1052457" y="741744"/>
              <a:ext cx="6741" cy="207882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06" name="Straight Connector 396"/>
            <p:cNvCxnSpPr>
              <a:cxnSpLocks/>
              <a:stCxn id="1048914" idx="6"/>
              <a:endCxn id="1048923" idx="2"/>
            </p:cNvCxnSpPr>
            <p:nvPr userDrawn="1"/>
          </p:nvCxnSpPr>
          <p:spPr>
            <a:xfrm flipH="1" flipV="1">
              <a:off x="847363" y="1366021"/>
              <a:ext cx="532965" cy="63996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07" name="Straight Connector 397"/>
            <p:cNvCxnSpPr>
              <a:cxnSpLocks/>
              <a:stCxn id="1048919" idx="7"/>
              <a:endCxn id="1048921" idx="3"/>
            </p:cNvCxnSpPr>
            <p:nvPr userDrawn="1"/>
          </p:nvCxnSpPr>
          <p:spPr>
            <a:xfrm flipH="1">
              <a:off x="351971" y="566892"/>
              <a:ext cx="94946" cy="714377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08" name="Straight Connector 398"/>
            <p:cNvCxnSpPr>
              <a:cxnSpLocks/>
              <a:stCxn id="1048926" idx="6"/>
              <a:endCxn id="1048925" idx="2"/>
            </p:cNvCxnSpPr>
            <p:nvPr userDrawn="1"/>
          </p:nvCxnSpPr>
          <p:spPr>
            <a:xfrm rot="9888766" flipV="1">
              <a:off x="722319" y="1019796"/>
              <a:ext cx="325630" cy="15069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09" name="Straight Connector 399"/>
            <p:cNvCxnSpPr>
              <a:cxnSpLocks/>
              <a:stCxn id="1048918" idx="0"/>
              <a:endCxn id="1048924" idx="4"/>
            </p:cNvCxnSpPr>
            <p:nvPr userDrawn="1"/>
          </p:nvCxnSpPr>
          <p:spPr>
            <a:xfrm>
              <a:off x="961665" y="239203"/>
              <a:ext cx="48947" cy="427047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10" name="Straight Connector 400"/>
            <p:cNvCxnSpPr>
              <a:cxnSpLocks/>
              <a:stCxn id="1048925" idx="6"/>
              <a:endCxn id="1048921" idx="2"/>
            </p:cNvCxnSpPr>
            <p:nvPr userDrawn="1"/>
          </p:nvCxnSpPr>
          <p:spPr>
            <a:xfrm rot="9888766" flipV="1">
              <a:off x="348212" y="1135356"/>
              <a:ext cx="352331" cy="126523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11" name="Straight Connector 401"/>
            <p:cNvCxnSpPr>
              <a:cxnSpLocks/>
              <a:stCxn id="1048920" idx="0"/>
              <a:endCxn id="1048921" idx="4"/>
            </p:cNvCxnSpPr>
            <p:nvPr userDrawn="1"/>
          </p:nvCxnSpPr>
          <p:spPr>
            <a:xfrm>
              <a:off x="171475" y="885570"/>
              <a:ext cx="149723" cy="39175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12" name="Straight Connector 402"/>
            <p:cNvCxnSpPr>
              <a:cxnSpLocks/>
              <a:stCxn id="1048923" idx="1"/>
              <a:endCxn id="1048921" idx="5"/>
            </p:cNvCxnSpPr>
            <p:nvPr userDrawn="1"/>
          </p:nvCxnSpPr>
          <p:spPr>
            <a:xfrm flipH="1" flipV="1">
              <a:off x="296646" y="1296287"/>
              <a:ext cx="548085" cy="9025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13" name="Straight Connector 403"/>
            <p:cNvCxnSpPr>
              <a:cxnSpLocks/>
              <a:stCxn id="1048923" idx="7"/>
              <a:endCxn id="1048922" idx="3"/>
            </p:cNvCxnSpPr>
            <p:nvPr userDrawn="1"/>
          </p:nvCxnSpPr>
          <p:spPr>
            <a:xfrm flipH="1">
              <a:off x="560879" y="1396549"/>
              <a:ext cx="246968" cy="247565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14" name="Straight Connector 404"/>
            <p:cNvCxnSpPr>
              <a:cxnSpLocks/>
              <a:stCxn id="1048922" idx="5"/>
              <a:endCxn id="1048921" idx="1"/>
            </p:cNvCxnSpPr>
            <p:nvPr userDrawn="1"/>
          </p:nvCxnSpPr>
          <p:spPr>
            <a:xfrm flipH="1" flipV="1">
              <a:off x="366989" y="1336594"/>
              <a:ext cx="138565" cy="322538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15" name="Straight Connector 405"/>
            <p:cNvCxnSpPr>
              <a:cxnSpLocks/>
              <a:stCxn id="1048922" idx="6"/>
            </p:cNvCxnSpPr>
            <p:nvPr userDrawn="1"/>
          </p:nvCxnSpPr>
          <p:spPr>
            <a:xfrm flipH="1" flipV="1">
              <a:off x="130833" y="1636034"/>
              <a:ext cx="370772" cy="5387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16" name="Straight Connector 406"/>
            <p:cNvCxnSpPr>
              <a:cxnSpLocks/>
              <a:stCxn id="1048915" idx="0"/>
              <a:endCxn id="1048914" idx="3"/>
            </p:cNvCxnSpPr>
            <p:nvPr userDrawn="1"/>
          </p:nvCxnSpPr>
          <p:spPr>
            <a:xfrm rot="9888766" flipV="1">
              <a:off x="1338671" y="733666"/>
              <a:ext cx="157054" cy="625373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17" name="Straight Connector 407"/>
            <p:cNvCxnSpPr>
              <a:cxnSpLocks/>
              <a:stCxn id="1048924" idx="2"/>
              <a:endCxn id="1048915" idx="6"/>
            </p:cNvCxnSpPr>
            <p:nvPr userDrawn="1"/>
          </p:nvCxnSpPr>
          <p:spPr>
            <a:xfrm rot="9888766" flipH="1" flipV="1">
              <a:off x="1065460" y="655664"/>
              <a:ext cx="288080" cy="774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18" name="Straight Connector 408"/>
            <p:cNvCxnSpPr>
              <a:cxnSpLocks/>
              <a:stCxn id="1048918" idx="1"/>
              <a:endCxn id="1048915" idx="5"/>
            </p:cNvCxnSpPr>
            <p:nvPr userDrawn="1"/>
          </p:nvCxnSpPr>
          <p:spPr>
            <a:xfrm>
              <a:off x="986217" y="220236"/>
              <a:ext cx="376592" cy="441312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19" name="Straight Connector 409"/>
            <p:cNvCxnSpPr>
              <a:cxnSpLocks/>
              <a:stCxn id="1048917" idx="7"/>
              <a:endCxn id="1048915" idx="3"/>
            </p:cNvCxnSpPr>
            <p:nvPr userDrawn="1"/>
          </p:nvCxnSpPr>
          <p:spPr>
            <a:xfrm flipH="1">
              <a:off x="1421114" y="130050"/>
              <a:ext cx="275423" cy="51567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20" name="Straight Connector 410"/>
            <p:cNvCxnSpPr>
              <a:cxnSpLocks/>
              <a:stCxn id="1048916" idx="6"/>
              <a:endCxn id="1048915" idx="2"/>
            </p:cNvCxnSpPr>
            <p:nvPr userDrawn="1"/>
          </p:nvCxnSpPr>
          <p:spPr>
            <a:xfrm rot="9888766">
              <a:off x="1443367" y="616777"/>
              <a:ext cx="408926" cy="71807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21" name="Straight Connector 411"/>
            <p:cNvCxnSpPr>
              <a:cxnSpLocks/>
              <a:stCxn id="1048927" idx="7"/>
              <a:endCxn id="1048916" idx="3"/>
            </p:cNvCxnSpPr>
            <p:nvPr userDrawn="1"/>
          </p:nvCxnSpPr>
          <p:spPr>
            <a:xfrm flipH="1">
              <a:off x="1913833" y="242402"/>
              <a:ext cx="398513" cy="345573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22" name="Straight Connector 412"/>
            <p:cNvCxnSpPr>
              <a:cxnSpLocks/>
              <a:stCxn id="1048927" idx="6"/>
              <a:endCxn id="1048917" idx="2"/>
            </p:cNvCxnSpPr>
            <p:nvPr userDrawn="1"/>
          </p:nvCxnSpPr>
          <p:spPr>
            <a:xfrm flipH="1" flipV="1">
              <a:off x="1736053" y="99522"/>
              <a:ext cx="563649" cy="126512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23" name="Straight Connector 413"/>
            <p:cNvCxnSpPr>
              <a:cxnSpLocks/>
              <a:stCxn id="1048927" idx="4"/>
            </p:cNvCxnSpPr>
            <p:nvPr userDrawn="1"/>
          </p:nvCxnSpPr>
          <p:spPr>
            <a:xfrm flipH="1" flipV="1">
              <a:off x="2274426" y="143290"/>
              <a:ext cx="44276" cy="49584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24" name="Straight Connector 414"/>
            <p:cNvCxnSpPr>
              <a:cxnSpLocks/>
              <a:stCxn id="1048917" idx="6"/>
              <a:endCxn id="1048918" idx="2"/>
            </p:cNvCxnSpPr>
            <p:nvPr userDrawn="1"/>
          </p:nvCxnSpPr>
          <p:spPr>
            <a:xfrm flipH="1">
              <a:off x="990166" y="113682"/>
              <a:ext cx="693727" cy="7578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25" name="Straight Connector 415"/>
            <p:cNvCxnSpPr>
              <a:cxnSpLocks/>
              <a:stCxn id="1048918" idx="6"/>
              <a:endCxn id="1048919" idx="3"/>
            </p:cNvCxnSpPr>
            <p:nvPr userDrawn="1"/>
          </p:nvCxnSpPr>
          <p:spPr>
            <a:xfrm flipH="1">
              <a:off x="489394" y="210702"/>
              <a:ext cx="422531" cy="282057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26" name="Straight Connector 416"/>
            <p:cNvCxnSpPr>
              <a:cxnSpLocks/>
              <a:stCxn id="1048920" idx="2"/>
              <a:endCxn id="1048919" idx="6"/>
            </p:cNvCxnSpPr>
            <p:nvPr userDrawn="1"/>
          </p:nvCxnSpPr>
          <p:spPr>
            <a:xfrm flipV="1">
              <a:off x="190475" y="541016"/>
              <a:ext cx="236453" cy="311394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27" name="Straight Connector 417"/>
            <p:cNvCxnSpPr>
              <a:cxnSpLocks/>
              <a:endCxn id="1048919" idx="5"/>
            </p:cNvCxnSpPr>
            <p:nvPr userDrawn="1"/>
          </p:nvCxnSpPr>
          <p:spPr>
            <a:xfrm>
              <a:off x="146310" y="434327"/>
              <a:ext cx="284779" cy="7426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28" name="Straight Connector 418"/>
            <p:cNvCxnSpPr>
              <a:cxnSpLocks/>
              <a:endCxn id="1048919" idx="3"/>
            </p:cNvCxnSpPr>
            <p:nvPr userDrawn="1"/>
          </p:nvCxnSpPr>
          <p:spPr>
            <a:xfrm flipH="1">
              <a:off x="489394" y="129056"/>
              <a:ext cx="68920" cy="363703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29" name="Straight Connector 419"/>
            <p:cNvCxnSpPr>
              <a:cxnSpLocks/>
              <a:stCxn id="1048923" idx="4"/>
              <a:endCxn id="1048925" idx="0"/>
            </p:cNvCxnSpPr>
            <p:nvPr userDrawn="1"/>
          </p:nvCxnSpPr>
          <p:spPr>
            <a:xfrm flipH="1" flipV="1">
              <a:off x="710978" y="1110415"/>
              <a:ext cx="103225" cy="236606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30" name="Straight Connector 420"/>
            <p:cNvCxnSpPr>
              <a:cxnSpLocks/>
              <a:endCxn id="1048921" idx="6"/>
            </p:cNvCxnSpPr>
            <p:nvPr userDrawn="1"/>
          </p:nvCxnSpPr>
          <p:spPr>
            <a:xfrm>
              <a:off x="135460" y="1298559"/>
              <a:ext cx="157237" cy="2850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31" name="Straight Connector 421"/>
            <p:cNvCxnSpPr>
              <a:cxnSpLocks/>
              <a:stCxn id="1048921" idx="7"/>
            </p:cNvCxnSpPr>
            <p:nvPr userDrawn="1"/>
          </p:nvCxnSpPr>
          <p:spPr>
            <a:xfrm flipH="1">
              <a:off x="123623" y="1351612"/>
              <a:ext cx="188041" cy="21202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8914" name="Oval 422"/>
            <p:cNvSpPr/>
            <p:nvPr userDrawn="1"/>
          </p:nvSpPr>
          <p:spPr>
            <a:xfrm rot="8852236">
              <a:off x="1373994" y="1367723"/>
              <a:ext cx="81073" cy="810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15" name="Oval 423"/>
            <p:cNvSpPr/>
            <p:nvPr userDrawn="1"/>
          </p:nvSpPr>
          <p:spPr>
            <a:xfrm rot="9888766">
              <a:off x="1357156" y="640067"/>
              <a:ext cx="85439" cy="8543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16" name="Oval 424"/>
            <p:cNvSpPr/>
            <p:nvPr userDrawn="1"/>
          </p:nvSpPr>
          <p:spPr>
            <a:xfrm rot="9888766">
              <a:off x="1853143" y="582610"/>
              <a:ext cx="81073" cy="810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17" name="Oval 425"/>
            <p:cNvSpPr>
              <a:spLocks noChangeAspect="1"/>
            </p:cNvSpPr>
            <p:nvPr userDrawn="1"/>
          </p:nvSpPr>
          <p:spPr>
            <a:xfrm rot="9888766">
              <a:off x="1682949" y="79578"/>
              <a:ext cx="54048" cy="5404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18" name="Oval 426"/>
            <p:cNvSpPr>
              <a:spLocks noChangeAspect="1"/>
            </p:cNvSpPr>
            <p:nvPr userDrawn="1"/>
          </p:nvSpPr>
          <p:spPr>
            <a:xfrm rot="9888766">
              <a:off x="910509" y="159546"/>
              <a:ext cx="81073" cy="810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19" name="Oval 427"/>
            <p:cNvSpPr/>
            <p:nvPr userDrawn="1"/>
          </p:nvSpPr>
          <p:spPr>
            <a:xfrm rot="9888766">
              <a:off x="425436" y="487106"/>
              <a:ext cx="85439" cy="8543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20" name="Oval 428"/>
            <p:cNvSpPr>
              <a:spLocks noChangeAspect="1"/>
            </p:cNvSpPr>
            <p:nvPr userDrawn="1"/>
          </p:nvSpPr>
          <p:spPr>
            <a:xfrm rot="9888766">
              <a:off x="137371" y="832466"/>
              <a:ext cx="54048" cy="5404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21" name="Oval 429"/>
            <p:cNvSpPr/>
            <p:nvPr userDrawn="1"/>
          </p:nvSpPr>
          <p:spPr>
            <a:xfrm rot="9888766">
              <a:off x="291281" y="1275904"/>
              <a:ext cx="81073" cy="810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22" name="Oval 430"/>
            <p:cNvSpPr/>
            <p:nvPr userDrawn="1"/>
          </p:nvSpPr>
          <p:spPr>
            <a:xfrm rot="9888766">
              <a:off x="500189" y="1638749"/>
              <a:ext cx="81073" cy="810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23" name="Oval 431"/>
            <p:cNvSpPr>
              <a:spLocks noChangeAspect="1"/>
            </p:cNvSpPr>
            <p:nvPr userDrawn="1"/>
          </p:nvSpPr>
          <p:spPr>
            <a:xfrm rot="9888766">
              <a:off x="794259" y="1346077"/>
              <a:ext cx="54048" cy="5404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24" name="Oval 432"/>
            <p:cNvSpPr>
              <a:spLocks noChangeAspect="1"/>
            </p:cNvSpPr>
            <p:nvPr userDrawn="1"/>
          </p:nvSpPr>
          <p:spPr>
            <a:xfrm rot="9888766">
              <a:off x="980695" y="664834"/>
              <a:ext cx="81073" cy="810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25" name="Oval 433"/>
            <p:cNvSpPr>
              <a:spLocks noChangeAspect="1"/>
            </p:cNvSpPr>
            <p:nvPr userDrawn="1"/>
          </p:nvSpPr>
          <p:spPr>
            <a:xfrm rot="9888766">
              <a:off x="676874" y="1057311"/>
              <a:ext cx="54048" cy="5404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926" name="Oval 434"/>
            <p:cNvSpPr>
              <a:spLocks noChangeAspect="1"/>
            </p:cNvSpPr>
            <p:nvPr userDrawn="1"/>
          </p:nvSpPr>
          <p:spPr>
            <a:xfrm rot="9888766">
              <a:off x="1039345" y="943302"/>
              <a:ext cx="54048" cy="5404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6432" name="Straight Connector 435"/>
            <p:cNvCxnSpPr>
              <a:cxnSpLocks/>
              <a:stCxn id="1048926" idx="2"/>
              <a:endCxn id="1048915" idx="7"/>
            </p:cNvCxnSpPr>
            <p:nvPr userDrawn="1"/>
          </p:nvCxnSpPr>
          <p:spPr>
            <a:xfrm rot="9888766" flipH="1">
              <a:off x="1065565" y="761590"/>
              <a:ext cx="339955" cy="15992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33" name="Straight Connector 436"/>
            <p:cNvCxnSpPr>
              <a:cxnSpLocks/>
              <a:stCxn id="1048916" idx="4"/>
              <a:endCxn id="1048917" idx="1"/>
            </p:cNvCxnSpPr>
            <p:nvPr userDrawn="1"/>
          </p:nvCxnSpPr>
          <p:spPr>
            <a:xfrm flipH="1" flipV="1">
              <a:off x="1733421" y="120038"/>
              <a:ext cx="149639" cy="463988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8927" name="Oval 437"/>
            <p:cNvSpPr>
              <a:spLocks noChangeAspect="1"/>
            </p:cNvSpPr>
            <p:nvPr userDrawn="1"/>
          </p:nvSpPr>
          <p:spPr>
            <a:xfrm rot="9888766">
              <a:off x="2298758" y="191930"/>
              <a:ext cx="54048" cy="5404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6434" name="Straight Connector 438"/>
            <p:cNvCxnSpPr>
              <a:cxnSpLocks/>
              <a:stCxn id="1048927" idx="3"/>
            </p:cNvCxnSpPr>
            <p:nvPr userDrawn="1"/>
          </p:nvCxnSpPr>
          <p:spPr>
            <a:xfrm rot="9888766" flipH="1">
              <a:off x="2326747" y="101958"/>
              <a:ext cx="62078" cy="86935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35" name="Straight Connector 439"/>
            <p:cNvCxnSpPr>
              <a:cxnSpLocks/>
              <a:stCxn id="1048927" idx="1"/>
              <a:endCxn id="1048929" idx="2"/>
            </p:cNvCxnSpPr>
            <p:nvPr userDrawn="1"/>
          </p:nvCxnSpPr>
          <p:spPr>
            <a:xfrm>
              <a:off x="2349230" y="232390"/>
              <a:ext cx="166170" cy="197808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36" name="Straight Connector 440"/>
            <p:cNvCxnSpPr>
              <a:cxnSpLocks/>
              <a:stCxn id="1048929" idx="3"/>
              <a:endCxn id="1048916" idx="2"/>
            </p:cNvCxnSpPr>
            <p:nvPr userDrawn="1"/>
          </p:nvCxnSpPr>
          <p:spPr>
            <a:xfrm flipH="1">
              <a:off x="1932800" y="452345"/>
              <a:ext cx="577138" cy="160182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37" name="Straight Connector 441"/>
            <p:cNvCxnSpPr>
              <a:cxnSpLocks/>
              <a:stCxn id="1048914" idx="7"/>
              <a:endCxn id="1048922" idx="2"/>
            </p:cNvCxnSpPr>
            <p:nvPr userDrawn="1"/>
          </p:nvCxnSpPr>
          <p:spPr>
            <a:xfrm flipH="1">
              <a:off x="579846" y="1447829"/>
              <a:ext cx="825885" cy="220837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38" name="Straight Connector 442"/>
            <p:cNvCxnSpPr>
              <a:cxnSpLocks/>
              <a:stCxn id="1048916" idx="1"/>
              <a:endCxn id="1048928" idx="4"/>
            </p:cNvCxnSpPr>
            <p:nvPr userDrawn="1"/>
          </p:nvCxnSpPr>
          <p:spPr>
            <a:xfrm>
              <a:off x="1928851" y="643300"/>
              <a:ext cx="440756" cy="281947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8928" name="Oval 443"/>
            <p:cNvSpPr/>
            <p:nvPr userDrawn="1"/>
          </p:nvSpPr>
          <p:spPr>
            <a:xfrm rot="8852236">
              <a:off x="2355801" y="920590"/>
              <a:ext cx="59607" cy="5960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6439" name="Straight Connector 444"/>
            <p:cNvCxnSpPr>
              <a:cxnSpLocks/>
              <a:stCxn id="1048928" idx="6"/>
              <a:endCxn id="1048914" idx="1"/>
            </p:cNvCxnSpPr>
            <p:nvPr userDrawn="1"/>
          </p:nvCxnSpPr>
          <p:spPr>
            <a:xfrm flipH="1">
              <a:off x="1454100" y="966390"/>
              <a:ext cx="906358" cy="450669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40" name="Straight Connector 445"/>
            <p:cNvCxnSpPr>
              <a:cxnSpLocks/>
              <a:stCxn id="1048929" idx="4"/>
              <a:endCxn id="1048928" idx="2"/>
            </p:cNvCxnSpPr>
            <p:nvPr userDrawn="1"/>
          </p:nvCxnSpPr>
          <p:spPr>
            <a:xfrm flipH="1">
              <a:off x="2410751" y="471868"/>
              <a:ext cx="110986" cy="462528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8929" name="Oval 446"/>
            <p:cNvSpPr/>
            <p:nvPr userDrawn="1"/>
          </p:nvSpPr>
          <p:spPr>
            <a:xfrm rot="2181221">
              <a:off x="2509600" y="418061"/>
              <a:ext cx="59607" cy="5960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6441" name="Straight Connector 447"/>
            <p:cNvCxnSpPr>
              <a:cxnSpLocks/>
              <a:endCxn id="1048919" idx="4"/>
            </p:cNvCxnSpPr>
            <p:nvPr userDrawn="1"/>
          </p:nvCxnSpPr>
          <p:spPr>
            <a:xfrm>
              <a:off x="213739" y="143702"/>
              <a:ext cx="243225" cy="344896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8930" name="Oval 448"/>
            <p:cNvSpPr/>
            <p:nvPr userDrawn="1"/>
          </p:nvSpPr>
          <p:spPr>
            <a:xfrm rot="8852236">
              <a:off x="2698372" y="151431"/>
              <a:ext cx="59607" cy="5960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6442" name="Straight Connector 449"/>
            <p:cNvCxnSpPr>
              <a:cxnSpLocks/>
              <a:stCxn id="1048930" idx="7"/>
              <a:endCxn id="1048929" idx="0"/>
            </p:cNvCxnSpPr>
            <p:nvPr userDrawn="1"/>
          </p:nvCxnSpPr>
          <p:spPr>
            <a:xfrm flipH="1">
              <a:off x="2557070" y="210328"/>
              <a:ext cx="164636" cy="213534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6443" name="Straight Connector 450"/>
            <p:cNvCxnSpPr>
              <a:cxnSpLocks/>
              <a:stCxn id="1048930" idx="5"/>
              <a:endCxn id="1048927" idx="1"/>
            </p:cNvCxnSpPr>
            <p:nvPr userDrawn="1"/>
          </p:nvCxnSpPr>
          <p:spPr>
            <a:xfrm flipH="1">
              <a:off x="2349230" y="174765"/>
              <a:ext cx="349852" cy="57625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250111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NG sets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639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6414910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bg>
      <p:bgPr>
        <a:gradFill>
          <a:gsLst>
            <a:gs pos="0">
              <a:schemeClr val="accent1"/>
            </a:gs>
            <a:gs pos="27000">
              <a:schemeClr val="accent1">
                <a:lumMod val="70000"/>
                <a:lumOff val="30000"/>
              </a:schemeClr>
            </a:gs>
            <a:gs pos="50000">
              <a:schemeClr val="accent1">
                <a:lumMod val="60000"/>
                <a:lumOff val="40000"/>
              </a:schemeClr>
            </a:gs>
            <a:gs pos="73000">
              <a:schemeClr val="accent1">
                <a:lumMod val="70000"/>
                <a:lumOff val="30000"/>
              </a:schemeClr>
            </a:gs>
            <a:gs pos="100000">
              <a:schemeClr val="accent1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2" name="Group 1"/>
          <p:cNvGrpSpPr/>
          <p:nvPr userDrawn="1"/>
        </p:nvGrpSpPr>
        <p:grpSpPr>
          <a:xfrm>
            <a:off x="-98982" y="-104349"/>
            <a:ext cx="12408253" cy="7045442"/>
            <a:chOff x="-98982" y="-104349"/>
            <a:chExt cx="12408253" cy="7045442"/>
          </a:xfrm>
          <a:solidFill>
            <a:schemeClr val="bg1">
              <a:alpha val="10000"/>
            </a:schemeClr>
          </a:solidFill>
        </p:grpSpPr>
        <p:cxnSp>
          <p:nvCxnSpPr>
            <p:cNvPr id="3147449" name="Straight Connector 2"/>
            <p:cNvCxnSpPr>
              <a:cxnSpLocks/>
              <a:stCxn id="1049525" idx="7"/>
              <a:endCxn id="1049523" idx="2"/>
            </p:cNvCxnSpPr>
            <p:nvPr userDrawn="1"/>
          </p:nvCxnSpPr>
          <p:spPr>
            <a:xfrm>
              <a:off x="1584504" y="1905029"/>
              <a:ext cx="1703016" cy="94442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50" name="Straight Connector 3"/>
            <p:cNvCxnSpPr>
              <a:cxnSpLocks/>
              <a:stCxn id="1049523" idx="4"/>
              <a:endCxn id="1049542" idx="1"/>
            </p:cNvCxnSpPr>
            <p:nvPr userDrawn="1"/>
          </p:nvCxnSpPr>
          <p:spPr>
            <a:xfrm flipV="1">
              <a:off x="3427782" y="2205662"/>
              <a:ext cx="482924" cy="57007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51" name="Straight Connector 4"/>
            <p:cNvCxnSpPr>
              <a:cxnSpLocks/>
              <a:stCxn id="1049528" idx="2"/>
              <a:endCxn id="1049540" idx="6"/>
            </p:cNvCxnSpPr>
            <p:nvPr userDrawn="1"/>
          </p:nvCxnSpPr>
          <p:spPr>
            <a:xfrm flipH="1">
              <a:off x="4004116" y="998896"/>
              <a:ext cx="1032867" cy="41449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52" name="Straight Connector 5"/>
            <p:cNvCxnSpPr>
              <a:cxnSpLocks/>
              <a:stCxn id="1049542" idx="5"/>
              <a:endCxn id="1049528" idx="1"/>
            </p:cNvCxnSpPr>
            <p:nvPr userDrawn="1"/>
          </p:nvCxnSpPr>
          <p:spPr>
            <a:xfrm flipV="1">
              <a:off x="4016342" y="1082390"/>
              <a:ext cx="1055225" cy="101763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53" name="Straight Connector 6"/>
            <p:cNvCxnSpPr>
              <a:cxnSpLocks/>
              <a:stCxn id="1049523" idx="5"/>
              <a:endCxn id="1049541" idx="1"/>
            </p:cNvCxnSpPr>
            <p:nvPr userDrawn="1"/>
          </p:nvCxnSpPr>
          <p:spPr>
            <a:xfrm flipV="1">
              <a:off x="3493690" y="2247314"/>
              <a:ext cx="1466461" cy="58328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54" name="Straight Connector 7"/>
            <p:cNvCxnSpPr>
              <a:cxnSpLocks/>
              <a:stCxn id="1049528" idx="0"/>
              <a:endCxn id="1049541" idx="4"/>
            </p:cNvCxnSpPr>
            <p:nvPr userDrawn="1"/>
          </p:nvCxnSpPr>
          <p:spPr>
            <a:xfrm flipH="1">
              <a:off x="5012969" y="1116974"/>
              <a:ext cx="142092" cy="100282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55" name="Straight Connector 8"/>
            <p:cNvCxnSpPr>
              <a:cxnSpLocks/>
              <a:stCxn id="1049542" idx="3"/>
              <a:endCxn id="1049540" idx="0"/>
            </p:cNvCxnSpPr>
            <p:nvPr userDrawn="1"/>
          </p:nvCxnSpPr>
          <p:spPr>
            <a:xfrm flipH="1" flipV="1">
              <a:off x="3892072" y="1525433"/>
              <a:ext cx="18633" cy="57459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56" name="Straight Connector 9"/>
            <p:cNvCxnSpPr>
              <a:cxnSpLocks/>
              <a:stCxn id="1049571" idx="7"/>
              <a:endCxn id="1049530" idx="1"/>
            </p:cNvCxnSpPr>
            <p:nvPr userDrawn="1"/>
          </p:nvCxnSpPr>
          <p:spPr>
            <a:xfrm flipV="1">
              <a:off x="5140075" y="2350975"/>
              <a:ext cx="1066308" cy="55274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57" name="Straight Connector 10"/>
            <p:cNvCxnSpPr>
              <a:cxnSpLocks/>
              <a:stCxn id="1049528" idx="7"/>
              <a:endCxn id="1049530" idx="3"/>
            </p:cNvCxnSpPr>
            <p:nvPr userDrawn="1"/>
          </p:nvCxnSpPr>
          <p:spPr>
            <a:xfrm>
              <a:off x="5238555" y="1082390"/>
              <a:ext cx="967828" cy="111013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58" name="Straight Connector 11"/>
            <p:cNvCxnSpPr>
              <a:cxnSpLocks/>
              <a:stCxn id="1049527" idx="3"/>
            </p:cNvCxnSpPr>
            <p:nvPr userDrawn="1"/>
          </p:nvCxnSpPr>
          <p:spPr>
            <a:xfrm flipH="1" flipV="1">
              <a:off x="3211650" y="18443"/>
              <a:ext cx="498790" cy="58289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59" name="Straight Connector 12"/>
            <p:cNvCxnSpPr>
              <a:cxnSpLocks/>
              <a:stCxn id="1049542" idx="6"/>
              <a:endCxn id="1049541" idx="2"/>
            </p:cNvCxnSpPr>
            <p:nvPr userDrawn="1"/>
          </p:nvCxnSpPr>
          <p:spPr>
            <a:xfrm>
              <a:off x="4038220" y="2152844"/>
              <a:ext cx="900054" cy="4165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60" name="Straight Connector 13"/>
            <p:cNvCxnSpPr>
              <a:cxnSpLocks/>
              <a:stCxn id="1049527" idx="0"/>
              <a:endCxn id="1049540" idx="4"/>
            </p:cNvCxnSpPr>
            <p:nvPr userDrawn="1"/>
          </p:nvCxnSpPr>
          <p:spPr>
            <a:xfrm>
              <a:off x="3789668" y="792604"/>
              <a:ext cx="102405" cy="50874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61" name="Straight Connector 14"/>
            <p:cNvCxnSpPr>
              <a:cxnSpLocks/>
              <a:stCxn id="1049541" idx="6"/>
              <a:endCxn id="1049530" idx="2"/>
            </p:cNvCxnSpPr>
            <p:nvPr userDrawn="1"/>
          </p:nvCxnSpPr>
          <p:spPr>
            <a:xfrm>
              <a:off x="5087665" y="2194496"/>
              <a:ext cx="1085901" cy="7725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62" name="Straight Connector 15"/>
            <p:cNvCxnSpPr>
              <a:cxnSpLocks/>
              <a:stCxn id="1049529" idx="0"/>
              <a:endCxn id="1049530" idx="4"/>
            </p:cNvCxnSpPr>
            <p:nvPr userDrawn="1"/>
          </p:nvCxnSpPr>
          <p:spPr>
            <a:xfrm>
              <a:off x="6243041" y="1291086"/>
              <a:ext cx="42569" cy="86861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63" name="Straight Connector 16"/>
            <p:cNvCxnSpPr>
              <a:cxnSpLocks/>
              <a:stCxn id="1049532" idx="1"/>
              <a:endCxn id="1049530" idx="5"/>
            </p:cNvCxnSpPr>
            <p:nvPr userDrawn="1"/>
          </p:nvCxnSpPr>
          <p:spPr>
            <a:xfrm flipH="1">
              <a:off x="6364837" y="570689"/>
              <a:ext cx="1332558" cy="162183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64" name="Straight Connector 17"/>
            <p:cNvCxnSpPr>
              <a:cxnSpLocks/>
              <a:stCxn id="1049532" idx="0"/>
              <a:endCxn id="1049531" idx="4"/>
            </p:cNvCxnSpPr>
            <p:nvPr userDrawn="1"/>
          </p:nvCxnSpPr>
          <p:spPr>
            <a:xfrm flipH="1">
              <a:off x="7737803" y="592567"/>
              <a:ext cx="12410" cy="101756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65" name="Straight Connector 18"/>
            <p:cNvCxnSpPr>
              <a:cxnSpLocks/>
              <a:stCxn id="1049531" idx="2"/>
              <a:endCxn id="1049530" idx="6"/>
            </p:cNvCxnSpPr>
            <p:nvPr userDrawn="1"/>
          </p:nvCxnSpPr>
          <p:spPr>
            <a:xfrm flipH="1">
              <a:off x="6397654" y="1722181"/>
              <a:ext cx="1228105" cy="54956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66" name="Straight Connector 19"/>
            <p:cNvCxnSpPr>
              <a:cxnSpLocks/>
              <a:stCxn id="1049531" idx="7"/>
              <a:endCxn id="1049574" idx="5"/>
            </p:cNvCxnSpPr>
            <p:nvPr userDrawn="1"/>
          </p:nvCxnSpPr>
          <p:spPr>
            <a:xfrm>
              <a:off x="7817030" y="1801408"/>
              <a:ext cx="1649913" cy="110528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67" name="Straight Connector 20"/>
            <p:cNvCxnSpPr>
              <a:cxnSpLocks/>
              <a:stCxn id="1049531" idx="6"/>
              <a:endCxn id="1049538" idx="2"/>
            </p:cNvCxnSpPr>
            <p:nvPr userDrawn="1"/>
          </p:nvCxnSpPr>
          <p:spPr>
            <a:xfrm flipV="1">
              <a:off x="7849847" y="1627721"/>
              <a:ext cx="1344785" cy="9445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68" name="Straight Connector 21"/>
            <p:cNvCxnSpPr>
              <a:cxnSpLocks/>
              <a:stCxn id="1049538" idx="7"/>
              <a:endCxn id="1049539" idx="3"/>
            </p:cNvCxnSpPr>
            <p:nvPr userDrawn="1"/>
          </p:nvCxnSpPr>
          <p:spPr>
            <a:xfrm>
              <a:off x="9385903" y="1706948"/>
              <a:ext cx="910362" cy="84606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69" name="Straight Connector 22"/>
            <p:cNvCxnSpPr>
              <a:cxnSpLocks/>
              <a:stCxn id="1049524" idx="0"/>
              <a:endCxn id="1049523" idx="3"/>
            </p:cNvCxnSpPr>
            <p:nvPr userDrawn="1"/>
          </p:nvCxnSpPr>
          <p:spPr>
            <a:xfrm>
              <a:off x="2865686" y="1745404"/>
              <a:ext cx="476698" cy="103814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70" name="Straight Connector 23"/>
            <p:cNvCxnSpPr>
              <a:cxnSpLocks/>
              <a:stCxn id="1049540" idx="2"/>
              <a:endCxn id="1049524" idx="6"/>
            </p:cNvCxnSpPr>
            <p:nvPr userDrawn="1"/>
          </p:nvCxnSpPr>
          <p:spPr>
            <a:xfrm flipH="1">
              <a:off x="2983764" y="1413389"/>
              <a:ext cx="796264" cy="21393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71" name="Straight Connector 24"/>
            <p:cNvCxnSpPr>
              <a:cxnSpLocks/>
              <a:stCxn id="1049527" idx="1"/>
              <a:endCxn id="1049524" idx="5"/>
            </p:cNvCxnSpPr>
            <p:nvPr userDrawn="1"/>
          </p:nvCxnSpPr>
          <p:spPr>
            <a:xfrm flipH="1">
              <a:off x="2949180" y="759787"/>
              <a:ext cx="761261" cy="78404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72" name="Straight Connector 25"/>
            <p:cNvCxnSpPr>
              <a:cxnSpLocks/>
              <a:stCxn id="1049526" idx="7"/>
              <a:endCxn id="1049524" idx="3"/>
            </p:cNvCxnSpPr>
            <p:nvPr userDrawn="1"/>
          </p:nvCxnSpPr>
          <p:spPr>
            <a:xfrm>
              <a:off x="2026273" y="811101"/>
              <a:ext cx="755920" cy="73273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73" name="Straight Connector 26"/>
            <p:cNvCxnSpPr>
              <a:cxnSpLocks/>
              <a:stCxn id="1049525" idx="6"/>
              <a:endCxn id="1049524" idx="2"/>
            </p:cNvCxnSpPr>
            <p:nvPr userDrawn="1"/>
          </p:nvCxnSpPr>
          <p:spPr>
            <a:xfrm flipV="1">
              <a:off x="1617321" y="1627326"/>
              <a:ext cx="1130287" cy="19847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74" name="Straight Connector 27"/>
            <p:cNvCxnSpPr>
              <a:cxnSpLocks/>
              <a:stCxn id="1049543" idx="7"/>
              <a:endCxn id="1049525" idx="3"/>
            </p:cNvCxnSpPr>
            <p:nvPr userDrawn="1"/>
          </p:nvCxnSpPr>
          <p:spPr>
            <a:xfrm>
              <a:off x="562732" y="991183"/>
              <a:ext cx="863318" cy="75539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75" name="Straight Connector 28"/>
            <p:cNvCxnSpPr>
              <a:cxnSpLocks/>
              <a:stCxn id="1049543" idx="6"/>
              <a:endCxn id="1049526" idx="2"/>
            </p:cNvCxnSpPr>
            <p:nvPr userDrawn="1"/>
          </p:nvCxnSpPr>
          <p:spPr>
            <a:xfrm flipV="1">
              <a:off x="584609" y="758283"/>
              <a:ext cx="1314149" cy="18008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76" name="Straight Connector 29"/>
            <p:cNvCxnSpPr>
              <a:cxnSpLocks/>
              <a:stCxn id="1049543" idx="5"/>
            </p:cNvCxnSpPr>
            <p:nvPr userDrawn="1"/>
          </p:nvCxnSpPr>
          <p:spPr>
            <a:xfrm flipV="1">
              <a:off x="562732" y="7695"/>
              <a:ext cx="830501" cy="87785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77" name="Straight Connector 30"/>
            <p:cNvCxnSpPr>
              <a:cxnSpLocks/>
              <a:stCxn id="1049526" idx="4"/>
            </p:cNvCxnSpPr>
            <p:nvPr userDrawn="1"/>
          </p:nvCxnSpPr>
          <p:spPr>
            <a:xfrm flipH="1" flipV="1">
              <a:off x="1913190" y="8940"/>
              <a:ext cx="60264" cy="67464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78" name="Straight Connector 31"/>
            <p:cNvCxnSpPr>
              <a:cxnSpLocks/>
              <a:stCxn id="1049526" idx="5"/>
            </p:cNvCxnSpPr>
            <p:nvPr userDrawn="1"/>
          </p:nvCxnSpPr>
          <p:spPr>
            <a:xfrm flipV="1">
              <a:off x="2026273" y="21571"/>
              <a:ext cx="969507" cy="68389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79" name="Straight Connector 32"/>
            <p:cNvCxnSpPr>
              <a:cxnSpLocks/>
              <a:stCxn id="1049527" idx="5"/>
            </p:cNvCxnSpPr>
            <p:nvPr userDrawn="1"/>
          </p:nvCxnSpPr>
          <p:spPr>
            <a:xfrm flipV="1">
              <a:off x="3868895" y="-11241"/>
              <a:ext cx="430441" cy="61257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80" name="Straight Connector 33"/>
            <p:cNvCxnSpPr>
              <a:cxnSpLocks/>
              <a:stCxn id="1049526" idx="6"/>
              <a:endCxn id="1049527" idx="2"/>
            </p:cNvCxnSpPr>
            <p:nvPr userDrawn="1"/>
          </p:nvCxnSpPr>
          <p:spPr>
            <a:xfrm flipV="1">
              <a:off x="2048150" y="680560"/>
              <a:ext cx="1629474" cy="7772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81" name="Straight Connector 34"/>
            <p:cNvCxnSpPr>
              <a:cxnSpLocks/>
              <a:stCxn id="1049527" idx="6"/>
              <a:endCxn id="1049528" idx="3"/>
            </p:cNvCxnSpPr>
            <p:nvPr userDrawn="1"/>
          </p:nvCxnSpPr>
          <p:spPr>
            <a:xfrm>
              <a:off x="3901712" y="680560"/>
              <a:ext cx="1169856" cy="23484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82" name="Straight Connector 35"/>
            <p:cNvCxnSpPr>
              <a:cxnSpLocks/>
              <a:stCxn id="1049529" idx="2"/>
              <a:endCxn id="1049528" idx="6"/>
            </p:cNvCxnSpPr>
            <p:nvPr userDrawn="1"/>
          </p:nvCxnSpPr>
          <p:spPr>
            <a:xfrm flipH="1" flipV="1">
              <a:off x="5273139" y="998896"/>
              <a:ext cx="895205" cy="21749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83" name="Straight Connector 36"/>
            <p:cNvCxnSpPr>
              <a:cxnSpLocks/>
              <a:stCxn id="1049544" idx="0"/>
              <a:endCxn id="1049528" idx="5"/>
            </p:cNvCxnSpPr>
            <p:nvPr userDrawn="1"/>
          </p:nvCxnSpPr>
          <p:spPr>
            <a:xfrm flipH="1">
              <a:off x="5238555" y="-6145"/>
              <a:ext cx="1269576" cy="92154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84" name="Straight Connector 37"/>
            <p:cNvCxnSpPr>
              <a:cxnSpLocks/>
              <a:endCxn id="1049528" idx="4"/>
            </p:cNvCxnSpPr>
            <p:nvPr userDrawn="1"/>
          </p:nvCxnSpPr>
          <p:spPr>
            <a:xfrm>
              <a:off x="4883094" y="-29536"/>
              <a:ext cx="271967" cy="91035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85" name="Straight Connector 38"/>
            <p:cNvCxnSpPr>
              <a:cxnSpLocks/>
              <a:stCxn id="1049544" idx="2"/>
              <a:endCxn id="1049529" idx="4"/>
            </p:cNvCxnSpPr>
            <p:nvPr userDrawn="1"/>
          </p:nvCxnSpPr>
          <p:spPr>
            <a:xfrm flipH="1">
              <a:off x="6243041" y="-5452"/>
              <a:ext cx="339634" cy="114714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86" name="Straight Connector 39"/>
            <p:cNvCxnSpPr>
              <a:cxnSpLocks/>
              <a:stCxn id="1049532" idx="2"/>
              <a:endCxn id="1049529" idx="6"/>
            </p:cNvCxnSpPr>
            <p:nvPr userDrawn="1"/>
          </p:nvCxnSpPr>
          <p:spPr>
            <a:xfrm flipH="1">
              <a:off x="6317737" y="517871"/>
              <a:ext cx="1357780" cy="69851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87" name="Straight Connector 40"/>
            <p:cNvCxnSpPr>
              <a:cxnSpLocks/>
              <a:stCxn id="1049532" idx="4"/>
            </p:cNvCxnSpPr>
            <p:nvPr userDrawn="1"/>
          </p:nvCxnSpPr>
          <p:spPr>
            <a:xfrm flipV="1">
              <a:off x="7750213" y="54467"/>
              <a:ext cx="93642" cy="38870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88" name="Straight Connector 41"/>
            <p:cNvCxnSpPr>
              <a:cxnSpLocks/>
              <a:stCxn id="1049533" idx="3"/>
            </p:cNvCxnSpPr>
            <p:nvPr userDrawn="1"/>
          </p:nvCxnSpPr>
          <p:spPr>
            <a:xfrm flipH="1" flipV="1">
              <a:off x="8652184" y="-11241"/>
              <a:ext cx="511421" cy="35677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89" name="Straight Connector 42"/>
            <p:cNvCxnSpPr>
              <a:cxnSpLocks/>
              <a:stCxn id="1049533" idx="2"/>
              <a:endCxn id="1049532" idx="6"/>
            </p:cNvCxnSpPr>
            <p:nvPr userDrawn="1"/>
          </p:nvCxnSpPr>
          <p:spPr>
            <a:xfrm flipH="1">
              <a:off x="7824909" y="424760"/>
              <a:ext cx="1305879" cy="9311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90" name="Straight Connector 43"/>
            <p:cNvCxnSpPr>
              <a:cxnSpLocks/>
              <a:stCxn id="1049538" idx="4"/>
              <a:endCxn id="1049533" idx="0"/>
            </p:cNvCxnSpPr>
            <p:nvPr userDrawn="1"/>
          </p:nvCxnSpPr>
          <p:spPr>
            <a:xfrm flipH="1" flipV="1">
              <a:off x="9242832" y="536804"/>
              <a:ext cx="63844" cy="97887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91" name="Straight Connector 44"/>
            <p:cNvCxnSpPr>
              <a:cxnSpLocks/>
              <a:stCxn id="1049537" idx="3"/>
              <a:endCxn id="1049533" idx="7"/>
            </p:cNvCxnSpPr>
            <p:nvPr userDrawn="1"/>
          </p:nvCxnSpPr>
          <p:spPr>
            <a:xfrm flipH="1" flipV="1">
              <a:off x="9322059" y="503987"/>
              <a:ext cx="1572968" cy="64967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92" name="Straight Connector 45"/>
            <p:cNvCxnSpPr>
              <a:cxnSpLocks/>
              <a:stCxn id="1049537" idx="2"/>
              <a:endCxn id="1049538" idx="6"/>
            </p:cNvCxnSpPr>
            <p:nvPr userDrawn="1"/>
          </p:nvCxnSpPr>
          <p:spPr>
            <a:xfrm flipH="1">
              <a:off x="9418720" y="1237716"/>
              <a:ext cx="1459318" cy="39000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93" name="Straight Connector 46"/>
            <p:cNvCxnSpPr>
              <a:cxnSpLocks/>
              <a:stCxn id="1049537" idx="1"/>
              <a:endCxn id="1049539" idx="4"/>
            </p:cNvCxnSpPr>
            <p:nvPr userDrawn="1"/>
          </p:nvCxnSpPr>
          <p:spPr>
            <a:xfrm flipH="1">
              <a:off x="10349083" y="1309164"/>
              <a:ext cx="576378" cy="122196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94" name="Straight Connector 47"/>
            <p:cNvCxnSpPr>
              <a:cxnSpLocks/>
              <a:stCxn id="1049535" idx="1"/>
              <a:endCxn id="1049539" idx="5"/>
            </p:cNvCxnSpPr>
            <p:nvPr userDrawn="1"/>
          </p:nvCxnSpPr>
          <p:spPr>
            <a:xfrm flipH="1">
              <a:off x="10401901" y="1774673"/>
              <a:ext cx="1757220" cy="77833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95" name="Straight Connector 48"/>
            <p:cNvCxnSpPr>
              <a:cxnSpLocks/>
              <a:stCxn id="1049535" idx="0"/>
              <a:endCxn id="1049536" idx="4"/>
            </p:cNvCxnSpPr>
            <p:nvPr userDrawn="1"/>
          </p:nvCxnSpPr>
          <p:spPr>
            <a:xfrm flipH="1">
              <a:off x="11893491" y="1806534"/>
              <a:ext cx="313099" cy="95753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96" name="Straight Connector 49"/>
            <p:cNvCxnSpPr>
              <a:cxnSpLocks/>
              <a:stCxn id="1049549" idx="7"/>
              <a:endCxn id="1049575" idx="1"/>
            </p:cNvCxnSpPr>
            <p:nvPr userDrawn="1"/>
          </p:nvCxnSpPr>
          <p:spPr>
            <a:xfrm flipH="1" flipV="1">
              <a:off x="8117425" y="3321916"/>
              <a:ext cx="642685" cy="110611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97" name="Straight Connector 50"/>
            <p:cNvCxnSpPr>
              <a:cxnSpLocks/>
              <a:endCxn id="1049534" idx="6"/>
            </p:cNvCxnSpPr>
            <p:nvPr userDrawn="1"/>
          </p:nvCxnSpPr>
          <p:spPr>
            <a:xfrm flipH="1">
              <a:off x="11941804" y="350882"/>
              <a:ext cx="294325" cy="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98" name="Straight Connector 51"/>
            <p:cNvCxnSpPr>
              <a:cxnSpLocks/>
              <a:stCxn id="1049549" idx="0"/>
              <a:endCxn id="1049574" idx="3"/>
            </p:cNvCxnSpPr>
            <p:nvPr userDrawn="1"/>
          </p:nvCxnSpPr>
          <p:spPr>
            <a:xfrm flipV="1">
              <a:off x="8839337" y="3056346"/>
              <a:ext cx="575543" cy="133887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499" name="Straight Connector 52"/>
            <p:cNvCxnSpPr>
              <a:cxnSpLocks/>
              <a:stCxn id="1049561" idx="0"/>
              <a:endCxn id="1049573" idx="0"/>
            </p:cNvCxnSpPr>
            <p:nvPr userDrawn="1"/>
          </p:nvCxnSpPr>
          <p:spPr>
            <a:xfrm flipH="1" flipV="1">
              <a:off x="10593831" y="3434127"/>
              <a:ext cx="970340" cy="111667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00" name="Straight Connector 53"/>
            <p:cNvCxnSpPr>
              <a:cxnSpLocks/>
              <a:stCxn id="1049561" idx="1"/>
              <a:endCxn id="1049536" idx="0"/>
            </p:cNvCxnSpPr>
            <p:nvPr userDrawn="1"/>
          </p:nvCxnSpPr>
          <p:spPr>
            <a:xfrm flipV="1">
              <a:off x="11616989" y="2983008"/>
              <a:ext cx="228732" cy="158966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01" name="Straight Connector 54"/>
            <p:cNvCxnSpPr>
              <a:cxnSpLocks/>
              <a:stCxn id="1049536" idx="2"/>
              <a:endCxn id="1049539" idx="6"/>
            </p:cNvCxnSpPr>
            <p:nvPr userDrawn="1"/>
          </p:nvCxnSpPr>
          <p:spPr>
            <a:xfrm flipH="1" flipV="1">
              <a:off x="10423779" y="2605827"/>
              <a:ext cx="1336358" cy="24382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02" name="Straight Connector 55"/>
            <p:cNvCxnSpPr>
              <a:cxnSpLocks/>
              <a:stCxn id="1049535" idx="2"/>
              <a:endCxn id="1049537" idx="6"/>
            </p:cNvCxnSpPr>
            <p:nvPr userDrawn="1"/>
          </p:nvCxnSpPr>
          <p:spPr>
            <a:xfrm flipH="1" flipV="1">
              <a:off x="11097954" y="1194675"/>
              <a:ext cx="1050131" cy="52390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03" name="Straight Connector 56"/>
            <p:cNvCxnSpPr>
              <a:cxnSpLocks/>
              <a:stCxn id="1049534" idx="1"/>
              <a:endCxn id="1049537" idx="5"/>
            </p:cNvCxnSpPr>
            <p:nvPr userDrawn="1"/>
          </p:nvCxnSpPr>
          <p:spPr>
            <a:xfrm flipH="1">
              <a:off x="11050531" y="430109"/>
              <a:ext cx="700002" cy="69311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04" name="Straight Connector 57"/>
            <p:cNvCxnSpPr>
              <a:cxnSpLocks/>
              <a:stCxn id="1049534" idx="3"/>
              <a:endCxn id="1049545" idx="1"/>
            </p:cNvCxnSpPr>
            <p:nvPr userDrawn="1"/>
          </p:nvCxnSpPr>
          <p:spPr>
            <a:xfrm flipH="1" flipV="1">
              <a:off x="10480717" y="1658"/>
              <a:ext cx="1269816" cy="26999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05" name="Straight Connector 58"/>
            <p:cNvCxnSpPr>
              <a:cxnSpLocks/>
              <a:stCxn id="1049537" idx="4"/>
              <a:endCxn id="1049545" idx="2"/>
            </p:cNvCxnSpPr>
            <p:nvPr userDrawn="1"/>
          </p:nvCxnSpPr>
          <p:spPr>
            <a:xfrm flipH="1" flipV="1">
              <a:off x="10368902" y="619"/>
              <a:ext cx="597574" cy="110561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06" name="Straight Connector 59"/>
            <p:cNvCxnSpPr>
              <a:cxnSpLocks/>
              <a:stCxn id="1049533" idx="5"/>
              <a:endCxn id="1049545" idx="0"/>
            </p:cNvCxnSpPr>
            <p:nvPr userDrawn="1"/>
          </p:nvCxnSpPr>
          <p:spPr>
            <a:xfrm flipV="1">
              <a:off x="9322059" y="-420"/>
              <a:ext cx="935027" cy="34595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07" name="Straight Connector 60"/>
            <p:cNvCxnSpPr>
              <a:cxnSpLocks/>
              <a:stCxn id="1049534" idx="7"/>
              <a:endCxn id="1049535" idx="3"/>
            </p:cNvCxnSpPr>
            <p:nvPr userDrawn="1"/>
          </p:nvCxnSpPr>
          <p:spPr>
            <a:xfrm>
              <a:off x="11908987" y="430109"/>
              <a:ext cx="270959" cy="124100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08" name="Straight Connector 61"/>
            <p:cNvCxnSpPr>
              <a:cxnSpLocks/>
              <a:stCxn id="1049532" idx="7"/>
              <a:endCxn id="1049538" idx="3"/>
            </p:cNvCxnSpPr>
            <p:nvPr userDrawn="1"/>
          </p:nvCxnSpPr>
          <p:spPr>
            <a:xfrm>
              <a:off x="7803031" y="570690"/>
              <a:ext cx="1424418" cy="97780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09" name="Straight Connector 62"/>
            <p:cNvCxnSpPr>
              <a:cxnSpLocks/>
              <a:endCxn id="1049534" idx="4"/>
            </p:cNvCxnSpPr>
            <p:nvPr userDrawn="1"/>
          </p:nvCxnSpPr>
          <p:spPr>
            <a:xfrm flipH="1">
              <a:off x="11829760" y="8940"/>
              <a:ext cx="14366" cy="22989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9523" name="Oval 63"/>
            <p:cNvSpPr/>
            <p:nvPr userDrawn="1"/>
          </p:nvSpPr>
          <p:spPr>
            <a:xfrm rot="1036530" flipV="1">
              <a:off x="3282465" y="2770682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24" name="Oval 64"/>
            <p:cNvSpPr/>
            <p:nvPr userDrawn="1"/>
          </p:nvSpPr>
          <p:spPr>
            <a:xfrm flipV="1">
              <a:off x="2747608" y="1509248"/>
              <a:ext cx="236156" cy="236156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25" name="Oval 65"/>
            <p:cNvSpPr/>
            <p:nvPr userDrawn="1"/>
          </p:nvSpPr>
          <p:spPr>
            <a:xfrm flipV="1">
              <a:off x="1393233" y="1713758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26" name="Oval 66"/>
            <p:cNvSpPr>
              <a:spLocks noChangeAspect="1"/>
            </p:cNvSpPr>
            <p:nvPr userDrawn="1"/>
          </p:nvSpPr>
          <p:spPr>
            <a:xfrm flipV="1">
              <a:off x="1898758" y="683587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27" name="Oval 67"/>
            <p:cNvSpPr>
              <a:spLocks noChangeAspect="1"/>
            </p:cNvSpPr>
            <p:nvPr userDrawn="1"/>
          </p:nvSpPr>
          <p:spPr>
            <a:xfrm flipV="1">
              <a:off x="3677624" y="568516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28" name="Oval 68"/>
            <p:cNvSpPr/>
            <p:nvPr userDrawn="1"/>
          </p:nvSpPr>
          <p:spPr>
            <a:xfrm flipV="1">
              <a:off x="5036983" y="880818"/>
              <a:ext cx="236156" cy="236156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29" name="Oval 69"/>
            <p:cNvSpPr>
              <a:spLocks noChangeAspect="1"/>
            </p:cNvSpPr>
            <p:nvPr userDrawn="1"/>
          </p:nvSpPr>
          <p:spPr>
            <a:xfrm flipV="1">
              <a:off x="6168345" y="1141694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30" name="Oval 70"/>
            <p:cNvSpPr/>
            <p:nvPr userDrawn="1"/>
          </p:nvSpPr>
          <p:spPr>
            <a:xfrm flipV="1">
              <a:off x="6173566" y="2159704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31" name="Oval 71"/>
            <p:cNvSpPr/>
            <p:nvPr userDrawn="1"/>
          </p:nvSpPr>
          <p:spPr>
            <a:xfrm flipV="1">
              <a:off x="7625759" y="1610137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32" name="Oval 72"/>
            <p:cNvSpPr>
              <a:spLocks noChangeAspect="1"/>
            </p:cNvSpPr>
            <p:nvPr userDrawn="1"/>
          </p:nvSpPr>
          <p:spPr>
            <a:xfrm flipV="1">
              <a:off x="7675517" y="443175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33" name="Oval 73"/>
            <p:cNvSpPr/>
            <p:nvPr userDrawn="1"/>
          </p:nvSpPr>
          <p:spPr>
            <a:xfrm flipV="1">
              <a:off x="9130788" y="312716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34" name="Oval 74"/>
            <p:cNvSpPr/>
            <p:nvPr userDrawn="1"/>
          </p:nvSpPr>
          <p:spPr>
            <a:xfrm flipV="1">
              <a:off x="11717716" y="238838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35" name="Oval 75"/>
            <p:cNvSpPr>
              <a:spLocks noChangeAspect="1"/>
            </p:cNvSpPr>
            <p:nvPr userDrawn="1"/>
          </p:nvSpPr>
          <p:spPr>
            <a:xfrm rot="682168" flipV="1">
              <a:off x="12146619" y="1658608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36" name="Oval 76"/>
            <p:cNvSpPr/>
            <p:nvPr userDrawn="1"/>
          </p:nvSpPr>
          <p:spPr>
            <a:xfrm rot="738506" flipV="1">
              <a:off x="11757562" y="2761495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37" name="Oval 77"/>
            <p:cNvSpPr/>
            <p:nvPr userDrawn="1"/>
          </p:nvSpPr>
          <p:spPr>
            <a:xfrm rot="20935587" flipV="1">
              <a:off x="10875952" y="1104151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38" name="Oval 78"/>
            <p:cNvSpPr/>
            <p:nvPr userDrawn="1"/>
          </p:nvSpPr>
          <p:spPr>
            <a:xfrm flipV="1">
              <a:off x="9194632" y="1515677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39" name="Oval 79"/>
            <p:cNvSpPr>
              <a:spLocks noChangeAspect="1"/>
            </p:cNvSpPr>
            <p:nvPr userDrawn="1"/>
          </p:nvSpPr>
          <p:spPr>
            <a:xfrm flipV="1">
              <a:off x="10274387" y="2531131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40" name="Oval 80"/>
            <p:cNvSpPr>
              <a:spLocks noChangeAspect="1"/>
            </p:cNvSpPr>
            <p:nvPr userDrawn="1"/>
          </p:nvSpPr>
          <p:spPr>
            <a:xfrm flipV="1">
              <a:off x="3780028" y="1301345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41" name="Oval 81"/>
            <p:cNvSpPr>
              <a:spLocks noChangeAspect="1"/>
            </p:cNvSpPr>
            <p:nvPr userDrawn="1"/>
          </p:nvSpPr>
          <p:spPr>
            <a:xfrm flipV="1">
              <a:off x="4938273" y="2119800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42" name="Oval 82"/>
            <p:cNvSpPr>
              <a:spLocks noChangeAspect="1"/>
            </p:cNvSpPr>
            <p:nvPr userDrawn="1"/>
          </p:nvSpPr>
          <p:spPr>
            <a:xfrm flipV="1">
              <a:off x="3888828" y="2078148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7510" name="Straight Connector 83"/>
            <p:cNvCxnSpPr>
              <a:cxnSpLocks/>
              <a:stCxn id="1049542" idx="2"/>
              <a:endCxn id="1049524" idx="7"/>
            </p:cNvCxnSpPr>
            <p:nvPr userDrawn="1"/>
          </p:nvCxnSpPr>
          <p:spPr>
            <a:xfrm flipH="1" flipV="1">
              <a:off x="2949180" y="1710820"/>
              <a:ext cx="939648" cy="44202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11" name="Straight Connector 84"/>
            <p:cNvCxnSpPr>
              <a:cxnSpLocks/>
              <a:stCxn id="1049525" idx="4"/>
              <a:endCxn id="1049526" idx="1"/>
            </p:cNvCxnSpPr>
            <p:nvPr userDrawn="1"/>
          </p:nvCxnSpPr>
          <p:spPr>
            <a:xfrm flipV="1">
              <a:off x="1505277" y="811101"/>
              <a:ext cx="415359" cy="90265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9543" name="Oval 85"/>
            <p:cNvSpPr>
              <a:spLocks noChangeAspect="1"/>
            </p:cNvSpPr>
            <p:nvPr userDrawn="1"/>
          </p:nvSpPr>
          <p:spPr>
            <a:xfrm flipV="1">
              <a:off x="435217" y="863669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7512" name="Straight Connector 86"/>
            <p:cNvCxnSpPr>
              <a:cxnSpLocks/>
              <a:stCxn id="1049543" idx="3"/>
            </p:cNvCxnSpPr>
            <p:nvPr userDrawn="1"/>
          </p:nvCxnSpPr>
          <p:spPr>
            <a:xfrm flipH="1" flipV="1">
              <a:off x="14396" y="20999"/>
              <a:ext cx="442699" cy="86454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13" name="Straight Connector 87"/>
            <p:cNvCxnSpPr>
              <a:cxnSpLocks/>
              <a:stCxn id="1049543" idx="2"/>
            </p:cNvCxnSpPr>
            <p:nvPr userDrawn="1"/>
          </p:nvCxnSpPr>
          <p:spPr>
            <a:xfrm flipH="1" flipV="1">
              <a:off x="-27532" y="832189"/>
              <a:ext cx="462749" cy="10617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14" name="Straight Connector 88"/>
            <p:cNvCxnSpPr>
              <a:cxnSpLocks/>
              <a:stCxn id="1049543" idx="1"/>
            </p:cNvCxnSpPr>
            <p:nvPr userDrawn="1"/>
          </p:nvCxnSpPr>
          <p:spPr>
            <a:xfrm flipH="1">
              <a:off x="-27532" y="991183"/>
              <a:ext cx="484627" cy="49656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15" name="Straight Connector 89"/>
            <p:cNvCxnSpPr>
              <a:cxnSpLocks/>
              <a:endCxn id="1049525" idx="2"/>
            </p:cNvCxnSpPr>
            <p:nvPr userDrawn="1"/>
          </p:nvCxnSpPr>
          <p:spPr>
            <a:xfrm flipV="1">
              <a:off x="42498" y="1825802"/>
              <a:ext cx="1350735" cy="17745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9544" name="Chord 90"/>
            <p:cNvSpPr>
              <a:spLocks noChangeAspect="1"/>
            </p:cNvSpPr>
            <p:nvPr userDrawn="1"/>
          </p:nvSpPr>
          <p:spPr>
            <a:xfrm flipV="1">
              <a:off x="6507935" y="-75430"/>
              <a:ext cx="149392" cy="149392"/>
            </a:xfrm>
            <a:prstGeom prst="chord">
              <a:avLst>
                <a:gd name="adj1" fmla="val 10550803"/>
                <a:gd name="adj2" fmla="val 185318"/>
              </a:avLst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45" name="Chord 91"/>
            <p:cNvSpPr>
              <a:spLocks noChangeAspect="1"/>
            </p:cNvSpPr>
            <p:nvPr userDrawn="1"/>
          </p:nvSpPr>
          <p:spPr>
            <a:xfrm flipV="1">
              <a:off x="10256792" y="-104349"/>
              <a:ext cx="224088" cy="224088"/>
            </a:xfrm>
            <a:prstGeom prst="chord">
              <a:avLst>
                <a:gd name="adj1" fmla="val 10550803"/>
                <a:gd name="adj2" fmla="val 185318"/>
              </a:avLst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7516" name="Straight Connector 92"/>
            <p:cNvCxnSpPr>
              <a:cxnSpLocks/>
              <a:stCxn id="1049544" idx="1"/>
              <a:endCxn id="1049532" idx="3"/>
            </p:cNvCxnSpPr>
            <p:nvPr userDrawn="1"/>
          </p:nvCxnSpPr>
          <p:spPr>
            <a:xfrm>
              <a:off x="6657218" y="-4759"/>
              <a:ext cx="1040177" cy="46981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17" name="Straight Connector 93"/>
            <p:cNvCxnSpPr>
              <a:cxnSpLocks/>
              <a:endCxn id="1049546" idx="1"/>
            </p:cNvCxnSpPr>
            <p:nvPr userDrawn="1"/>
          </p:nvCxnSpPr>
          <p:spPr>
            <a:xfrm flipH="1">
              <a:off x="11505573" y="5340915"/>
              <a:ext cx="674373" cy="39668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18" name="Straight Connector 94"/>
            <p:cNvCxnSpPr>
              <a:cxnSpLocks/>
              <a:endCxn id="1049561" idx="2"/>
            </p:cNvCxnSpPr>
            <p:nvPr userDrawn="1"/>
          </p:nvCxnSpPr>
          <p:spPr>
            <a:xfrm flipH="1">
              <a:off x="11638867" y="4355007"/>
              <a:ext cx="670058" cy="27048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19" name="Straight Connector 95"/>
            <p:cNvCxnSpPr>
              <a:cxnSpLocks/>
              <a:stCxn id="1049546" idx="0"/>
              <a:endCxn id="1049561" idx="4"/>
            </p:cNvCxnSpPr>
            <p:nvPr userDrawn="1"/>
          </p:nvCxnSpPr>
          <p:spPr>
            <a:xfrm flipV="1">
              <a:off x="11422079" y="4700191"/>
              <a:ext cx="142092" cy="100282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20" name="Straight Connector 96"/>
            <p:cNvCxnSpPr>
              <a:cxnSpLocks/>
              <a:stCxn id="1049573" idx="2"/>
              <a:endCxn id="1049548" idx="1"/>
            </p:cNvCxnSpPr>
            <p:nvPr userDrawn="1"/>
          </p:nvCxnSpPr>
          <p:spPr>
            <a:xfrm>
              <a:off x="10451194" y="3503136"/>
              <a:ext cx="31607" cy="69341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21" name="Straight Connector 97"/>
            <p:cNvCxnSpPr>
              <a:cxnSpLocks/>
              <a:stCxn id="1049546" idx="7"/>
              <a:endCxn id="1049548" idx="3"/>
            </p:cNvCxnSpPr>
            <p:nvPr userDrawn="1"/>
          </p:nvCxnSpPr>
          <p:spPr>
            <a:xfrm flipH="1" flipV="1">
              <a:off x="10482801" y="4355007"/>
              <a:ext cx="855784" cy="138259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22" name="Straight Connector 98"/>
            <p:cNvCxnSpPr>
              <a:cxnSpLocks/>
              <a:endCxn id="1049561" idx="3"/>
            </p:cNvCxnSpPr>
            <p:nvPr userDrawn="1"/>
          </p:nvCxnSpPr>
          <p:spPr>
            <a:xfrm flipH="1" flipV="1">
              <a:off x="11616989" y="4678313"/>
              <a:ext cx="692282" cy="40958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23" name="Straight Connector 99"/>
            <p:cNvCxnSpPr>
              <a:cxnSpLocks/>
              <a:stCxn id="1049561" idx="6"/>
              <a:endCxn id="1049548" idx="2"/>
            </p:cNvCxnSpPr>
            <p:nvPr userDrawn="1"/>
          </p:nvCxnSpPr>
          <p:spPr>
            <a:xfrm flipH="1" flipV="1">
              <a:off x="10515618" y="4275780"/>
              <a:ext cx="973856" cy="34971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24" name="Straight Connector 100"/>
            <p:cNvCxnSpPr>
              <a:cxnSpLocks/>
              <a:stCxn id="1049547" idx="0"/>
              <a:endCxn id="1049548" idx="4"/>
            </p:cNvCxnSpPr>
            <p:nvPr userDrawn="1"/>
          </p:nvCxnSpPr>
          <p:spPr>
            <a:xfrm flipV="1">
              <a:off x="10334099" y="4387824"/>
              <a:ext cx="69475" cy="114108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25" name="Straight Connector 101"/>
            <p:cNvCxnSpPr>
              <a:cxnSpLocks/>
              <a:stCxn id="1049550" idx="1"/>
              <a:endCxn id="1049548" idx="5"/>
            </p:cNvCxnSpPr>
            <p:nvPr userDrawn="1"/>
          </p:nvCxnSpPr>
          <p:spPr>
            <a:xfrm flipV="1">
              <a:off x="8879746" y="4355007"/>
              <a:ext cx="1444602" cy="130374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26" name="Straight Connector 102"/>
            <p:cNvCxnSpPr>
              <a:cxnSpLocks/>
              <a:stCxn id="1049550" idx="0"/>
              <a:endCxn id="1049549" idx="4"/>
            </p:cNvCxnSpPr>
            <p:nvPr userDrawn="1"/>
          </p:nvCxnSpPr>
          <p:spPr>
            <a:xfrm flipV="1">
              <a:off x="8826927" y="4619304"/>
              <a:ext cx="12410" cy="101756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27" name="Straight Connector 103"/>
            <p:cNvCxnSpPr>
              <a:cxnSpLocks/>
              <a:stCxn id="1049549" idx="2"/>
              <a:endCxn id="1049548" idx="6"/>
            </p:cNvCxnSpPr>
            <p:nvPr userDrawn="1"/>
          </p:nvCxnSpPr>
          <p:spPr>
            <a:xfrm flipV="1">
              <a:off x="8951381" y="4275780"/>
              <a:ext cx="1340149" cy="23148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28" name="Straight Connector 104"/>
            <p:cNvCxnSpPr>
              <a:cxnSpLocks/>
              <a:stCxn id="1049549" idx="7"/>
              <a:endCxn id="1049557" idx="2"/>
            </p:cNvCxnSpPr>
            <p:nvPr userDrawn="1"/>
          </p:nvCxnSpPr>
          <p:spPr>
            <a:xfrm flipH="1" flipV="1">
              <a:off x="6683226" y="3221226"/>
              <a:ext cx="2076884" cy="120680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29" name="Straight Connector 105"/>
            <p:cNvCxnSpPr>
              <a:cxnSpLocks/>
              <a:stCxn id="1049549" idx="6"/>
              <a:endCxn id="1049556" idx="2"/>
            </p:cNvCxnSpPr>
            <p:nvPr userDrawn="1"/>
          </p:nvCxnSpPr>
          <p:spPr>
            <a:xfrm flipH="1">
              <a:off x="7382508" y="4507260"/>
              <a:ext cx="1344785" cy="9445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30" name="Straight Connector 106"/>
            <p:cNvCxnSpPr>
              <a:cxnSpLocks/>
              <a:stCxn id="1049556" idx="7"/>
              <a:endCxn id="1049557" idx="3"/>
            </p:cNvCxnSpPr>
            <p:nvPr userDrawn="1"/>
          </p:nvCxnSpPr>
          <p:spPr>
            <a:xfrm flipH="1" flipV="1">
              <a:off x="6661348" y="3274044"/>
              <a:ext cx="529889" cy="124844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31" name="Straight Connector 107"/>
            <p:cNvCxnSpPr>
              <a:cxnSpLocks/>
              <a:stCxn id="1049574" idx="1"/>
              <a:endCxn id="1049548" idx="0"/>
            </p:cNvCxnSpPr>
            <p:nvPr userDrawn="1"/>
          </p:nvCxnSpPr>
          <p:spPr>
            <a:xfrm>
              <a:off x="9564537" y="3108409"/>
              <a:ext cx="839037" cy="105532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32" name="Straight Connector 108"/>
            <p:cNvCxnSpPr>
              <a:cxnSpLocks/>
              <a:endCxn id="1049546" idx="3"/>
            </p:cNvCxnSpPr>
            <p:nvPr userDrawn="1"/>
          </p:nvCxnSpPr>
          <p:spPr>
            <a:xfrm flipH="1" flipV="1">
              <a:off x="11505573" y="5904589"/>
              <a:ext cx="674373" cy="32801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33" name="Straight Connector 109"/>
            <p:cNvCxnSpPr>
              <a:cxnSpLocks/>
              <a:stCxn id="1049547" idx="2"/>
              <a:endCxn id="1049546" idx="6"/>
            </p:cNvCxnSpPr>
            <p:nvPr userDrawn="1"/>
          </p:nvCxnSpPr>
          <p:spPr>
            <a:xfrm>
              <a:off x="10408795" y="5603601"/>
              <a:ext cx="895205" cy="21749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34" name="Straight Connector 110"/>
            <p:cNvCxnSpPr>
              <a:cxnSpLocks/>
              <a:stCxn id="1049562" idx="0"/>
              <a:endCxn id="1049546" idx="5"/>
            </p:cNvCxnSpPr>
            <p:nvPr userDrawn="1"/>
          </p:nvCxnSpPr>
          <p:spPr>
            <a:xfrm flipV="1">
              <a:off x="10069009" y="5904589"/>
              <a:ext cx="1269576" cy="92154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35" name="Straight Connector 111"/>
            <p:cNvCxnSpPr>
              <a:cxnSpLocks/>
              <a:endCxn id="1049546" idx="4"/>
            </p:cNvCxnSpPr>
            <p:nvPr userDrawn="1"/>
          </p:nvCxnSpPr>
          <p:spPr>
            <a:xfrm flipH="1" flipV="1">
              <a:off x="11422079" y="5939173"/>
              <a:ext cx="271967" cy="91035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36" name="Straight Connector 112"/>
            <p:cNvCxnSpPr>
              <a:cxnSpLocks/>
              <a:stCxn id="1049562" idx="2"/>
              <a:endCxn id="1049547" idx="4"/>
            </p:cNvCxnSpPr>
            <p:nvPr userDrawn="1"/>
          </p:nvCxnSpPr>
          <p:spPr>
            <a:xfrm flipV="1">
              <a:off x="9994466" y="5678297"/>
              <a:ext cx="339634" cy="114714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37" name="Straight Connector 113"/>
            <p:cNvCxnSpPr>
              <a:cxnSpLocks/>
              <a:stCxn id="1049550" idx="2"/>
              <a:endCxn id="1049547" idx="6"/>
            </p:cNvCxnSpPr>
            <p:nvPr userDrawn="1"/>
          </p:nvCxnSpPr>
          <p:spPr>
            <a:xfrm flipV="1">
              <a:off x="8901623" y="5603601"/>
              <a:ext cx="1357780" cy="10796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38" name="Straight Connector 114"/>
            <p:cNvCxnSpPr>
              <a:cxnSpLocks/>
              <a:stCxn id="1049550" idx="4"/>
            </p:cNvCxnSpPr>
            <p:nvPr userDrawn="1"/>
          </p:nvCxnSpPr>
          <p:spPr>
            <a:xfrm flipH="1">
              <a:off x="8785593" y="5786266"/>
              <a:ext cx="41334" cy="104241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39" name="Straight Connector 115"/>
            <p:cNvCxnSpPr>
              <a:cxnSpLocks/>
              <a:stCxn id="1049551" idx="3"/>
            </p:cNvCxnSpPr>
            <p:nvPr userDrawn="1"/>
          </p:nvCxnSpPr>
          <p:spPr>
            <a:xfrm>
              <a:off x="7413535" y="5883908"/>
              <a:ext cx="565475" cy="95879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40" name="Straight Connector 116"/>
            <p:cNvCxnSpPr>
              <a:cxnSpLocks/>
              <a:stCxn id="1049551" idx="2"/>
              <a:endCxn id="1049550" idx="6"/>
            </p:cNvCxnSpPr>
            <p:nvPr userDrawn="1"/>
          </p:nvCxnSpPr>
          <p:spPr>
            <a:xfrm flipV="1">
              <a:off x="7446352" y="5711570"/>
              <a:ext cx="1305879" cy="9311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41" name="Straight Connector 117"/>
            <p:cNvCxnSpPr>
              <a:cxnSpLocks/>
              <a:stCxn id="1049556" idx="4"/>
              <a:endCxn id="1049551" idx="0"/>
            </p:cNvCxnSpPr>
            <p:nvPr userDrawn="1"/>
          </p:nvCxnSpPr>
          <p:spPr>
            <a:xfrm>
              <a:off x="7270464" y="4713764"/>
              <a:ext cx="63844" cy="97887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42" name="Straight Connector 118"/>
            <p:cNvCxnSpPr>
              <a:cxnSpLocks/>
              <a:stCxn id="1049555" idx="3"/>
              <a:endCxn id="1049551" idx="7"/>
            </p:cNvCxnSpPr>
            <p:nvPr userDrawn="1"/>
          </p:nvCxnSpPr>
          <p:spPr>
            <a:xfrm>
              <a:off x="5682113" y="5075781"/>
              <a:ext cx="1572968" cy="64967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43" name="Straight Connector 119"/>
            <p:cNvCxnSpPr>
              <a:cxnSpLocks/>
              <a:stCxn id="1049555" idx="2"/>
              <a:endCxn id="1049556" idx="6"/>
            </p:cNvCxnSpPr>
            <p:nvPr userDrawn="1"/>
          </p:nvCxnSpPr>
          <p:spPr>
            <a:xfrm flipV="1">
              <a:off x="5699103" y="4601720"/>
              <a:ext cx="1459318" cy="39000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44" name="Straight Connector 120"/>
            <p:cNvCxnSpPr>
              <a:cxnSpLocks/>
              <a:stCxn id="1049555" idx="1"/>
              <a:endCxn id="1049557" idx="4"/>
            </p:cNvCxnSpPr>
            <p:nvPr userDrawn="1"/>
          </p:nvCxnSpPr>
          <p:spPr>
            <a:xfrm flipV="1">
              <a:off x="5651680" y="3295922"/>
              <a:ext cx="956850" cy="162435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45" name="Straight Connector 121"/>
            <p:cNvCxnSpPr>
              <a:cxnSpLocks/>
              <a:stCxn id="1049553" idx="1"/>
              <a:endCxn id="1049557" idx="5"/>
            </p:cNvCxnSpPr>
            <p:nvPr userDrawn="1"/>
          </p:nvCxnSpPr>
          <p:spPr>
            <a:xfrm flipV="1">
              <a:off x="4477836" y="3274044"/>
              <a:ext cx="2077876" cy="177284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46" name="Straight Connector 122"/>
            <p:cNvCxnSpPr>
              <a:cxnSpLocks/>
              <a:stCxn id="1049553" idx="0"/>
              <a:endCxn id="1049554" idx="4"/>
            </p:cNvCxnSpPr>
            <p:nvPr userDrawn="1"/>
          </p:nvCxnSpPr>
          <p:spPr>
            <a:xfrm flipV="1">
              <a:off x="4430367" y="4043431"/>
              <a:ext cx="58508" cy="97159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47" name="Straight Connector 123"/>
            <p:cNvCxnSpPr>
              <a:cxnSpLocks/>
              <a:stCxn id="1049559" idx="0"/>
              <a:endCxn id="1049558" idx="4"/>
            </p:cNvCxnSpPr>
            <p:nvPr userDrawn="1"/>
          </p:nvCxnSpPr>
          <p:spPr>
            <a:xfrm flipV="1">
              <a:off x="2274960" y="3873481"/>
              <a:ext cx="236156" cy="115395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48" name="Straight Connector 124"/>
            <p:cNvCxnSpPr>
              <a:cxnSpLocks/>
              <a:stCxn id="1049570" idx="7"/>
              <a:endCxn id="1049558" idx="5"/>
            </p:cNvCxnSpPr>
            <p:nvPr userDrawn="1"/>
          </p:nvCxnSpPr>
          <p:spPr>
            <a:xfrm flipV="1">
              <a:off x="1153506" y="3840664"/>
              <a:ext cx="1278383" cy="71666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49" name="Straight Connector 125"/>
            <p:cNvCxnSpPr>
              <a:cxnSpLocks/>
              <a:endCxn id="1049559" idx="6"/>
            </p:cNvCxnSpPr>
            <p:nvPr userDrawn="1"/>
          </p:nvCxnSpPr>
          <p:spPr>
            <a:xfrm flipV="1">
              <a:off x="1109306" y="5139476"/>
              <a:ext cx="1053610" cy="42045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50" name="Straight Connector 126"/>
            <p:cNvCxnSpPr>
              <a:cxnSpLocks/>
              <a:stCxn id="1049569" idx="5"/>
              <a:endCxn id="1049560" idx="6"/>
            </p:cNvCxnSpPr>
            <p:nvPr userDrawn="1"/>
          </p:nvCxnSpPr>
          <p:spPr>
            <a:xfrm>
              <a:off x="1094332" y="5702233"/>
              <a:ext cx="1771424" cy="47755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51" name="Straight Connector 127"/>
            <p:cNvCxnSpPr>
              <a:cxnSpLocks/>
              <a:endCxn id="1049560" idx="4"/>
            </p:cNvCxnSpPr>
            <p:nvPr userDrawn="1"/>
          </p:nvCxnSpPr>
          <p:spPr>
            <a:xfrm flipV="1">
              <a:off x="2739040" y="6254482"/>
              <a:ext cx="201412" cy="54393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52" name="Straight Connector 128"/>
            <p:cNvCxnSpPr>
              <a:cxnSpLocks/>
              <a:stCxn id="1049560" idx="3"/>
            </p:cNvCxnSpPr>
            <p:nvPr userDrawn="1"/>
          </p:nvCxnSpPr>
          <p:spPr>
            <a:xfrm>
              <a:off x="2993271" y="6232605"/>
              <a:ext cx="836426" cy="56581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53" name="Straight Connector 129"/>
            <p:cNvCxnSpPr>
              <a:cxnSpLocks/>
              <a:stCxn id="1049560" idx="3"/>
              <a:endCxn id="1049552" idx="6"/>
            </p:cNvCxnSpPr>
            <p:nvPr userDrawn="1"/>
          </p:nvCxnSpPr>
          <p:spPr>
            <a:xfrm flipV="1">
              <a:off x="2993270" y="6187800"/>
              <a:ext cx="1496920" cy="4480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54" name="Straight Connector 130"/>
            <p:cNvCxnSpPr>
              <a:cxnSpLocks/>
              <a:stCxn id="1049560" idx="1"/>
              <a:endCxn id="1049553" idx="5"/>
            </p:cNvCxnSpPr>
            <p:nvPr userDrawn="1"/>
          </p:nvCxnSpPr>
          <p:spPr>
            <a:xfrm flipV="1">
              <a:off x="2993270" y="5129624"/>
              <a:ext cx="1360178" cy="99734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55" name="Straight Connector 131"/>
            <p:cNvCxnSpPr>
              <a:cxnSpLocks/>
              <a:stCxn id="1049559" idx="2"/>
              <a:endCxn id="1049553" idx="6"/>
            </p:cNvCxnSpPr>
            <p:nvPr userDrawn="1"/>
          </p:nvCxnSpPr>
          <p:spPr>
            <a:xfrm flipV="1">
              <a:off x="2387004" y="5073530"/>
              <a:ext cx="1955408" cy="6594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56" name="Straight Connector 132"/>
            <p:cNvCxnSpPr>
              <a:cxnSpLocks/>
              <a:stCxn id="1049558" idx="3"/>
              <a:endCxn id="1049553" idx="7"/>
            </p:cNvCxnSpPr>
            <p:nvPr userDrawn="1"/>
          </p:nvCxnSpPr>
          <p:spPr>
            <a:xfrm>
              <a:off x="2590343" y="3840664"/>
              <a:ext cx="1783930" cy="118539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57" name="Straight Connector 133"/>
            <p:cNvCxnSpPr>
              <a:cxnSpLocks/>
              <a:stCxn id="1049558" idx="2"/>
              <a:endCxn id="1049554" idx="6"/>
            </p:cNvCxnSpPr>
            <p:nvPr userDrawn="1"/>
          </p:nvCxnSpPr>
          <p:spPr>
            <a:xfrm>
              <a:off x="2623160" y="3761437"/>
              <a:ext cx="1780131" cy="14864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58" name="Straight Connector 134"/>
            <p:cNvCxnSpPr>
              <a:cxnSpLocks/>
              <a:stCxn id="1049554" idx="1"/>
              <a:endCxn id="1049557" idx="6"/>
            </p:cNvCxnSpPr>
            <p:nvPr userDrawn="1"/>
          </p:nvCxnSpPr>
          <p:spPr>
            <a:xfrm flipV="1">
              <a:off x="4607055" y="3221226"/>
              <a:ext cx="1926779" cy="65221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59" name="Straight Connector 135"/>
            <p:cNvCxnSpPr>
              <a:cxnSpLocks/>
              <a:stCxn id="1049553" idx="2"/>
              <a:endCxn id="1049555" idx="6"/>
            </p:cNvCxnSpPr>
            <p:nvPr userDrawn="1"/>
          </p:nvCxnSpPr>
          <p:spPr>
            <a:xfrm flipV="1">
              <a:off x="4488872" y="5034766"/>
              <a:ext cx="990314" cy="6821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60" name="Straight Connector 136"/>
            <p:cNvCxnSpPr>
              <a:cxnSpLocks/>
              <a:stCxn id="1049552" idx="1"/>
              <a:endCxn id="1049555" idx="5"/>
            </p:cNvCxnSpPr>
            <p:nvPr userDrawn="1"/>
          </p:nvCxnSpPr>
          <p:spPr>
            <a:xfrm flipV="1">
              <a:off x="4681461" y="5106214"/>
              <a:ext cx="845148" cy="100235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61" name="Straight Connector 137"/>
            <p:cNvCxnSpPr>
              <a:cxnSpLocks/>
              <a:stCxn id="1049552" idx="3"/>
              <a:endCxn id="1049563" idx="1"/>
            </p:cNvCxnSpPr>
            <p:nvPr userDrawn="1"/>
          </p:nvCxnSpPr>
          <p:spPr>
            <a:xfrm>
              <a:off x="4681461" y="6267027"/>
              <a:ext cx="1470253" cy="56805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62" name="Straight Connector 138"/>
            <p:cNvCxnSpPr>
              <a:cxnSpLocks/>
              <a:stCxn id="1049555" idx="4"/>
              <a:endCxn id="1049563" idx="2"/>
            </p:cNvCxnSpPr>
            <p:nvPr userDrawn="1"/>
          </p:nvCxnSpPr>
          <p:spPr>
            <a:xfrm>
              <a:off x="5610665" y="5123204"/>
              <a:ext cx="652864" cy="171292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63" name="Straight Connector 139"/>
            <p:cNvCxnSpPr>
              <a:cxnSpLocks/>
              <a:stCxn id="1049551" idx="5"/>
              <a:endCxn id="1049563" idx="0"/>
            </p:cNvCxnSpPr>
            <p:nvPr userDrawn="1"/>
          </p:nvCxnSpPr>
          <p:spPr>
            <a:xfrm flipH="1">
              <a:off x="6375345" y="5883908"/>
              <a:ext cx="879736" cy="95325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64" name="Straight Connector 140"/>
            <p:cNvCxnSpPr>
              <a:cxnSpLocks/>
              <a:stCxn id="1049552" idx="7"/>
              <a:endCxn id="1049553" idx="3"/>
            </p:cNvCxnSpPr>
            <p:nvPr userDrawn="1"/>
          </p:nvCxnSpPr>
          <p:spPr>
            <a:xfrm flipH="1" flipV="1">
              <a:off x="4457011" y="5150449"/>
              <a:ext cx="65996" cy="95812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65" name="Straight Connector 141"/>
            <p:cNvCxnSpPr>
              <a:cxnSpLocks/>
              <a:stCxn id="1049550" idx="7"/>
              <a:endCxn id="1049556" idx="3"/>
            </p:cNvCxnSpPr>
            <p:nvPr userDrawn="1"/>
          </p:nvCxnSpPr>
          <p:spPr>
            <a:xfrm flipH="1" flipV="1">
              <a:off x="7349691" y="4680947"/>
              <a:ext cx="1424418" cy="97780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66" name="Straight Connector 142"/>
            <p:cNvCxnSpPr>
              <a:cxnSpLocks/>
              <a:endCxn id="1049552" idx="4"/>
            </p:cNvCxnSpPr>
            <p:nvPr userDrawn="1"/>
          </p:nvCxnSpPr>
          <p:spPr>
            <a:xfrm flipV="1">
              <a:off x="4489041" y="6299844"/>
              <a:ext cx="113193" cy="54614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67" name="Straight Connector 143"/>
            <p:cNvCxnSpPr>
              <a:cxnSpLocks/>
              <a:stCxn id="1049560" idx="7"/>
              <a:endCxn id="1049559" idx="4"/>
            </p:cNvCxnSpPr>
            <p:nvPr userDrawn="1"/>
          </p:nvCxnSpPr>
          <p:spPr>
            <a:xfrm flipH="1" flipV="1">
              <a:off x="2274960" y="5251520"/>
              <a:ext cx="612674" cy="87544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9546" name="Oval 144"/>
            <p:cNvSpPr/>
            <p:nvPr userDrawn="1"/>
          </p:nvSpPr>
          <p:spPr>
            <a:xfrm flipH="1">
              <a:off x="11304001" y="5703017"/>
              <a:ext cx="236156" cy="236156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47" name="Oval 145"/>
            <p:cNvSpPr>
              <a:spLocks noChangeAspect="1"/>
            </p:cNvSpPr>
            <p:nvPr userDrawn="1"/>
          </p:nvSpPr>
          <p:spPr>
            <a:xfrm flipH="1">
              <a:off x="10259403" y="5528905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48" name="Oval 146"/>
            <p:cNvSpPr/>
            <p:nvPr userDrawn="1"/>
          </p:nvSpPr>
          <p:spPr>
            <a:xfrm flipH="1">
              <a:off x="10291530" y="4163736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49" name="Oval 147"/>
            <p:cNvSpPr/>
            <p:nvPr userDrawn="1"/>
          </p:nvSpPr>
          <p:spPr>
            <a:xfrm flipH="1">
              <a:off x="8727293" y="4395216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50" name="Oval 148"/>
            <p:cNvSpPr>
              <a:spLocks noChangeAspect="1"/>
            </p:cNvSpPr>
            <p:nvPr userDrawn="1"/>
          </p:nvSpPr>
          <p:spPr>
            <a:xfrm flipH="1">
              <a:off x="8752231" y="5636874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51" name="Oval 149"/>
            <p:cNvSpPr/>
            <p:nvPr userDrawn="1"/>
          </p:nvSpPr>
          <p:spPr>
            <a:xfrm flipH="1">
              <a:off x="7222264" y="5692637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52" name="Oval 150"/>
            <p:cNvSpPr/>
            <p:nvPr userDrawn="1"/>
          </p:nvSpPr>
          <p:spPr>
            <a:xfrm flipH="1">
              <a:off x="4490190" y="6075756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53" name="Oval 151"/>
            <p:cNvSpPr>
              <a:spLocks noChangeAspect="1"/>
            </p:cNvSpPr>
            <p:nvPr userDrawn="1"/>
          </p:nvSpPr>
          <p:spPr>
            <a:xfrm rot="682168" flipH="1">
              <a:off x="4340946" y="5013559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54" name="Oval 152"/>
            <p:cNvSpPr/>
            <p:nvPr userDrawn="1"/>
          </p:nvSpPr>
          <p:spPr>
            <a:xfrm rot="738506" flipH="1">
              <a:off x="4400716" y="3821918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55" name="Oval 153"/>
            <p:cNvSpPr/>
            <p:nvPr userDrawn="1"/>
          </p:nvSpPr>
          <p:spPr>
            <a:xfrm rot="20935587" flipH="1">
              <a:off x="5477100" y="4901202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56" name="Oval 154"/>
            <p:cNvSpPr/>
            <p:nvPr userDrawn="1"/>
          </p:nvSpPr>
          <p:spPr>
            <a:xfrm flipH="1">
              <a:off x="7158420" y="4489676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57" name="Oval 155"/>
            <p:cNvSpPr>
              <a:spLocks noChangeAspect="1"/>
            </p:cNvSpPr>
            <p:nvPr userDrawn="1"/>
          </p:nvSpPr>
          <p:spPr>
            <a:xfrm flipH="1">
              <a:off x="6533834" y="3146530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58" name="Oval 156"/>
            <p:cNvSpPr/>
            <p:nvPr userDrawn="1"/>
          </p:nvSpPr>
          <p:spPr>
            <a:xfrm flipH="1">
              <a:off x="2399072" y="3649393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59" name="Oval 157"/>
            <p:cNvSpPr/>
            <p:nvPr userDrawn="1"/>
          </p:nvSpPr>
          <p:spPr>
            <a:xfrm flipH="1">
              <a:off x="2162916" y="5027432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60" name="Oval 158"/>
            <p:cNvSpPr>
              <a:spLocks noChangeAspect="1"/>
            </p:cNvSpPr>
            <p:nvPr userDrawn="1"/>
          </p:nvSpPr>
          <p:spPr>
            <a:xfrm flipH="1">
              <a:off x="2865756" y="6105090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61" name="Oval 159"/>
            <p:cNvSpPr>
              <a:spLocks noChangeAspect="1"/>
            </p:cNvSpPr>
            <p:nvPr userDrawn="1"/>
          </p:nvSpPr>
          <p:spPr>
            <a:xfrm flipH="1">
              <a:off x="11489475" y="4550799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62" name="Chord 160"/>
            <p:cNvSpPr>
              <a:spLocks noChangeAspect="1"/>
            </p:cNvSpPr>
            <p:nvPr userDrawn="1"/>
          </p:nvSpPr>
          <p:spPr>
            <a:xfrm flipH="1">
              <a:off x="9919813" y="6746029"/>
              <a:ext cx="149392" cy="149392"/>
            </a:xfrm>
            <a:prstGeom prst="chord">
              <a:avLst>
                <a:gd name="adj1" fmla="val 10550803"/>
                <a:gd name="adj2" fmla="val 185318"/>
              </a:avLst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63" name="Chord 161"/>
            <p:cNvSpPr>
              <a:spLocks noChangeAspect="1"/>
            </p:cNvSpPr>
            <p:nvPr userDrawn="1"/>
          </p:nvSpPr>
          <p:spPr>
            <a:xfrm flipH="1">
              <a:off x="6151551" y="6717004"/>
              <a:ext cx="224088" cy="224088"/>
            </a:xfrm>
            <a:prstGeom prst="chord">
              <a:avLst>
                <a:gd name="adj1" fmla="val 10550803"/>
                <a:gd name="adj2" fmla="val 185318"/>
              </a:avLst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7568" name="Straight Connector 162"/>
            <p:cNvCxnSpPr>
              <a:cxnSpLocks/>
              <a:stCxn id="1049562" idx="1"/>
              <a:endCxn id="1049550" idx="3"/>
            </p:cNvCxnSpPr>
            <p:nvPr userDrawn="1"/>
          </p:nvCxnSpPr>
          <p:spPr>
            <a:xfrm flipH="1" flipV="1">
              <a:off x="8879746" y="5764388"/>
              <a:ext cx="1040177" cy="106036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69" name="Straight Connector 163"/>
            <p:cNvCxnSpPr>
              <a:cxnSpLocks/>
              <a:stCxn id="1049567" idx="6"/>
              <a:endCxn id="1049558" idx="6"/>
            </p:cNvCxnSpPr>
            <p:nvPr userDrawn="1"/>
          </p:nvCxnSpPr>
          <p:spPr>
            <a:xfrm>
              <a:off x="1249806" y="3691601"/>
              <a:ext cx="1149266" cy="6983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70" name="Straight Connector 164"/>
            <p:cNvCxnSpPr>
              <a:cxnSpLocks/>
              <a:stCxn id="1049564" idx="4"/>
              <a:endCxn id="1049570" idx="1"/>
            </p:cNvCxnSpPr>
            <p:nvPr userDrawn="1"/>
          </p:nvCxnSpPr>
          <p:spPr>
            <a:xfrm>
              <a:off x="181389" y="3694736"/>
              <a:ext cx="833340" cy="86259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71" name="Straight Connector 165"/>
            <p:cNvCxnSpPr>
              <a:cxnSpLocks/>
              <a:stCxn id="1049570" idx="4"/>
              <a:endCxn id="1049569" idx="0"/>
            </p:cNvCxnSpPr>
            <p:nvPr userDrawn="1"/>
          </p:nvCxnSpPr>
          <p:spPr>
            <a:xfrm flipH="1">
              <a:off x="990250" y="4724846"/>
              <a:ext cx="93868" cy="72611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72" name="Straight Connector 166"/>
            <p:cNvCxnSpPr>
              <a:cxnSpLocks/>
              <a:stCxn id="1049568" idx="3"/>
            </p:cNvCxnSpPr>
            <p:nvPr userDrawn="1"/>
          </p:nvCxnSpPr>
          <p:spPr>
            <a:xfrm flipH="1">
              <a:off x="994391" y="6664731"/>
              <a:ext cx="195332" cy="193269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73" name="Straight Connector 167"/>
            <p:cNvCxnSpPr>
              <a:cxnSpLocks/>
              <a:stCxn id="1049568" idx="0"/>
              <a:endCxn id="1049569" idx="4"/>
            </p:cNvCxnSpPr>
            <p:nvPr userDrawn="1"/>
          </p:nvCxnSpPr>
          <p:spPr>
            <a:xfrm flipH="1" flipV="1">
              <a:off x="990250" y="5745345"/>
              <a:ext cx="303555" cy="66811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74" name="Straight Connector 168"/>
            <p:cNvCxnSpPr>
              <a:cxnSpLocks/>
              <a:stCxn id="1049572" idx="1"/>
              <a:endCxn id="1049564" idx="3"/>
            </p:cNvCxnSpPr>
            <p:nvPr userDrawn="1"/>
          </p:nvCxnSpPr>
          <p:spPr>
            <a:xfrm flipV="1">
              <a:off x="7025" y="3684478"/>
              <a:ext cx="62174" cy="103962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75" name="Straight Connector 169"/>
            <p:cNvCxnSpPr>
              <a:cxnSpLocks/>
              <a:stCxn id="1049569" idx="2"/>
              <a:endCxn id="1049572" idx="0"/>
            </p:cNvCxnSpPr>
            <p:nvPr userDrawn="1"/>
          </p:nvCxnSpPr>
          <p:spPr>
            <a:xfrm flipH="1" flipV="1">
              <a:off x="4947" y="4947737"/>
              <a:ext cx="838109" cy="65041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76" name="Straight Connector 170"/>
            <p:cNvCxnSpPr>
              <a:cxnSpLocks/>
              <a:stCxn id="1049568" idx="1"/>
            </p:cNvCxnSpPr>
            <p:nvPr userDrawn="1"/>
          </p:nvCxnSpPr>
          <p:spPr>
            <a:xfrm flipH="1">
              <a:off x="0" y="6456567"/>
              <a:ext cx="1189723" cy="19055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77" name="Straight Connector 171"/>
            <p:cNvCxnSpPr>
              <a:cxnSpLocks/>
              <a:stCxn id="1049558" idx="1"/>
              <a:endCxn id="1049523" idx="0"/>
            </p:cNvCxnSpPr>
            <p:nvPr userDrawn="1"/>
          </p:nvCxnSpPr>
          <p:spPr>
            <a:xfrm flipV="1">
              <a:off x="2590343" y="2989715"/>
              <a:ext cx="770893" cy="69249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78" name="Straight Connector 172"/>
            <p:cNvCxnSpPr>
              <a:cxnSpLocks/>
              <a:stCxn id="1049566" idx="6"/>
              <a:endCxn id="1049565" idx="2"/>
            </p:cNvCxnSpPr>
            <p:nvPr userDrawn="1"/>
          </p:nvCxnSpPr>
          <p:spPr>
            <a:xfrm>
              <a:off x="683818" y="2689233"/>
              <a:ext cx="1046792" cy="26097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79" name="Straight Connector 173"/>
            <p:cNvCxnSpPr>
              <a:cxnSpLocks/>
              <a:stCxn id="1049564" idx="7"/>
              <a:endCxn id="1049566" idx="3"/>
            </p:cNvCxnSpPr>
            <p:nvPr userDrawn="1"/>
          </p:nvCxnSpPr>
          <p:spPr>
            <a:xfrm flipV="1">
              <a:off x="206155" y="2793315"/>
              <a:ext cx="226387" cy="63057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80" name="Straight Connector 174"/>
            <p:cNvCxnSpPr>
              <a:cxnSpLocks/>
              <a:stCxn id="1049564" idx="5"/>
              <a:endCxn id="1049567" idx="2"/>
            </p:cNvCxnSpPr>
            <p:nvPr userDrawn="1"/>
          </p:nvCxnSpPr>
          <p:spPr>
            <a:xfrm>
              <a:off x="267973" y="3622660"/>
              <a:ext cx="785574" cy="6894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81" name="Straight Connector 175"/>
            <p:cNvCxnSpPr>
              <a:cxnSpLocks/>
              <a:stCxn id="1049565" idx="3"/>
              <a:endCxn id="1049567" idx="7"/>
            </p:cNvCxnSpPr>
            <p:nvPr userDrawn="1"/>
          </p:nvCxnSpPr>
          <p:spPr>
            <a:xfrm flipH="1">
              <a:off x="1221065" y="3059892"/>
              <a:ext cx="554979" cy="56232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82" name="Straight Connector 176"/>
            <p:cNvCxnSpPr>
              <a:cxnSpLocks/>
              <a:stCxn id="1049567" idx="4"/>
              <a:endCxn id="1049570" idx="0"/>
            </p:cNvCxnSpPr>
            <p:nvPr userDrawn="1"/>
          </p:nvCxnSpPr>
          <p:spPr>
            <a:xfrm flipH="1">
              <a:off x="1084118" y="3789730"/>
              <a:ext cx="67559" cy="738857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83" name="Straight Connector 177"/>
            <p:cNvCxnSpPr>
              <a:cxnSpLocks/>
              <a:stCxn id="1049560" idx="2"/>
              <a:endCxn id="1049568" idx="2"/>
            </p:cNvCxnSpPr>
            <p:nvPr userDrawn="1"/>
          </p:nvCxnSpPr>
          <p:spPr>
            <a:xfrm flipH="1">
              <a:off x="1146611" y="6179786"/>
              <a:ext cx="1868537" cy="38086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84" name="Straight Connector 178"/>
            <p:cNvCxnSpPr>
              <a:cxnSpLocks/>
              <a:endCxn id="1049568" idx="5"/>
            </p:cNvCxnSpPr>
            <p:nvPr userDrawn="1"/>
          </p:nvCxnSpPr>
          <p:spPr>
            <a:xfrm flipH="1" flipV="1">
              <a:off x="1397887" y="6664731"/>
              <a:ext cx="704210" cy="27636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9564" name="Oval 179"/>
            <p:cNvSpPr/>
            <p:nvPr userDrawn="1"/>
          </p:nvSpPr>
          <p:spPr>
            <a:xfrm rot="20563470">
              <a:off x="-9517" y="3406988"/>
              <a:ext cx="294388" cy="2943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65" name="Oval 180"/>
            <p:cNvSpPr/>
            <p:nvPr userDrawn="1"/>
          </p:nvSpPr>
          <p:spPr>
            <a:xfrm>
              <a:off x="1730610" y="2795084"/>
              <a:ext cx="310242" cy="31024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66" name="Oval 181"/>
            <p:cNvSpPr/>
            <p:nvPr userDrawn="1"/>
          </p:nvSpPr>
          <p:spPr>
            <a:xfrm>
              <a:off x="389430" y="2542039"/>
              <a:ext cx="294388" cy="2943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67" name="Oval 182"/>
            <p:cNvSpPr>
              <a:spLocks noChangeAspect="1"/>
            </p:cNvSpPr>
            <p:nvPr userDrawn="1"/>
          </p:nvSpPr>
          <p:spPr>
            <a:xfrm>
              <a:off x="1053547" y="3593471"/>
              <a:ext cx="196259" cy="196259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68" name="Oval 183"/>
            <p:cNvSpPr>
              <a:spLocks noChangeAspect="1"/>
            </p:cNvSpPr>
            <p:nvPr userDrawn="1"/>
          </p:nvSpPr>
          <p:spPr>
            <a:xfrm>
              <a:off x="1146611" y="6413455"/>
              <a:ext cx="294388" cy="2943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69" name="Oval 184"/>
            <p:cNvSpPr>
              <a:spLocks noChangeAspect="1"/>
            </p:cNvSpPr>
            <p:nvPr userDrawn="1"/>
          </p:nvSpPr>
          <p:spPr>
            <a:xfrm>
              <a:off x="843056" y="5450957"/>
              <a:ext cx="294388" cy="2943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70" name="Oval 185"/>
            <p:cNvSpPr>
              <a:spLocks noChangeAspect="1"/>
            </p:cNvSpPr>
            <p:nvPr userDrawn="1"/>
          </p:nvSpPr>
          <p:spPr>
            <a:xfrm>
              <a:off x="985988" y="4528587"/>
              <a:ext cx="196259" cy="196259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7585" name="Straight Connector 186"/>
            <p:cNvCxnSpPr>
              <a:cxnSpLocks/>
              <a:stCxn id="1049570" idx="3"/>
            </p:cNvCxnSpPr>
            <p:nvPr userDrawn="1"/>
          </p:nvCxnSpPr>
          <p:spPr>
            <a:xfrm flipH="1">
              <a:off x="125106" y="4696105"/>
              <a:ext cx="889623" cy="16285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86" name="Straight Connector 187"/>
            <p:cNvCxnSpPr>
              <a:cxnSpLocks/>
              <a:stCxn id="1049566" idx="4"/>
              <a:endCxn id="1049567" idx="1"/>
            </p:cNvCxnSpPr>
            <p:nvPr userDrawn="1"/>
          </p:nvCxnSpPr>
          <p:spPr>
            <a:xfrm>
              <a:off x="536624" y="2836427"/>
              <a:ext cx="545664" cy="78578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9571" name="Oval 188"/>
            <p:cNvSpPr>
              <a:spLocks noChangeAspect="1"/>
            </p:cNvSpPr>
            <p:nvPr userDrawn="1"/>
          </p:nvSpPr>
          <p:spPr>
            <a:xfrm>
              <a:off x="4972557" y="2874980"/>
              <a:ext cx="196259" cy="196259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7587" name="Straight Connector 189"/>
            <p:cNvCxnSpPr>
              <a:cxnSpLocks/>
              <a:stCxn id="1049571" idx="3"/>
              <a:endCxn id="1049554" idx="0"/>
            </p:cNvCxnSpPr>
            <p:nvPr userDrawn="1"/>
          </p:nvCxnSpPr>
          <p:spPr>
            <a:xfrm flipH="1">
              <a:off x="4536645" y="3042498"/>
              <a:ext cx="464653" cy="781995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88" name="Straight Connector 190"/>
            <p:cNvCxnSpPr>
              <a:cxnSpLocks/>
              <a:stCxn id="1049571" idx="2"/>
              <a:endCxn id="1049523" idx="6"/>
            </p:cNvCxnSpPr>
            <p:nvPr userDrawn="1"/>
          </p:nvCxnSpPr>
          <p:spPr>
            <a:xfrm flipH="1" flipV="1">
              <a:off x="3501498" y="2915999"/>
              <a:ext cx="1471059" cy="5711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89" name="Straight Connector 191"/>
            <p:cNvCxnSpPr>
              <a:cxnSpLocks/>
              <a:stCxn id="1049566" idx="7"/>
              <a:endCxn id="1049525" idx="1"/>
            </p:cNvCxnSpPr>
            <p:nvPr userDrawn="1"/>
          </p:nvCxnSpPr>
          <p:spPr>
            <a:xfrm flipV="1">
              <a:off x="640706" y="1905029"/>
              <a:ext cx="785344" cy="68012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90" name="Straight Connector 192"/>
            <p:cNvCxnSpPr>
              <a:cxnSpLocks/>
              <a:endCxn id="1049566" idx="1"/>
            </p:cNvCxnSpPr>
            <p:nvPr userDrawn="1"/>
          </p:nvCxnSpPr>
          <p:spPr>
            <a:xfrm>
              <a:off x="-60734" y="2344833"/>
              <a:ext cx="493276" cy="24031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9572" name="Chord 193"/>
            <p:cNvSpPr>
              <a:spLocks noChangeAspect="1"/>
            </p:cNvSpPr>
            <p:nvPr userDrawn="1"/>
          </p:nvSpPr>
          <p:spPr>
            <a:xfrm rot="5400000" flipH="1">
              <a:off x="-98982" y="4723943"/>
              <a:ext cx="224088" cy="224088"/>
            </a:xfrm>
            <a:prstGeom prst="chord">
              <a:avLst>
                <a:gd name="adj1" fmla="val 10550803"/>
                <a:gd name="adj2" fmla="val 185318"/>
              </a:avLst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7591" name="Straight Connector 194"/>
            <p:cNvCxnSpPr>
              <a:cxnSpLocks/>
              <a:stCxn id="1049569" idx="3"/>
            </p:cNvCxnSpPr>
            <p:nvPr userDrawn="1"/>
          </p:nvCxnSpPr>
          <p:spPr>
            <a:xfrm flipH="1">
              <a:off x="0" y="5702233"/>
              <a:ext cx="886168" cy="56479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92" name="Straight Connector 195"/>
            <p:cNvCxnSpPr>
              <a:cxnSpLocks/>
              <a:stCxn id="1049565" idx="6"/>
              <a:endCxn id="1049523" idx="1"/>
            </p:cNvCxnSpPr>
            <p:nvPr userDrawn="1"/>
          </p:nvCxnSpPr>
          <p:spPr>
            <a:xfrm flipV="1">
              <a:off x="2040852" y="2934851"/>
              <a:ext cx="1254476" cy="1535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93" name="Straight Connector 196"/>
            <p:cNvCxnSpPr>
              <a:cxnSpLocks/>
              <a:stCxn id="1049565" idx="5"/>
              <a:endCxn id="1049558" idx="0"/>
            </p:cNvCxnSpPr>
            <p:nvPr userDrawn="1"/>
          </p:nvCxnSpPr>
          <p:spPr>
            <a:xfrm>
              <a:off x="1995418" y="3059892"/>
              <a:ext cx="515698" cy="58950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94" name="Straight Connector 197"/>
            <p:cNvCxnSpPr>
              <a:cxnSpLocks/>
              <a:stCxn id="1049525" idx="0"/>
              <a:endCxn id="1049565" idx="0"/>
            </p:cNvCxnSpPr>
            <p:nvPr userDrawn="1"/>
          </p:nvCxnSpPr>
          <p:spPr>
            <a:xfrm>
              <a:off x="1505277" y="1937846"/>
              <a:ext cx="380454" cy="85723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95" name="Straight Connector 198"/>
            <p:cNvCxnSpPr>
              <a:cxnSpLocks/>
              <a:stCxn id="1049570" idx="5"/>
              <a:endCxn id="1049559" idx="7"/>
            </p:cNvCxnSpPr>
            <p:nvPr userDrawn="1"/>
          </p:nvCxnSpPr>
          <p:spPr>
            <a:xfrm>
              <a:off x="1153506" y="4696105"/>
              <a:ext cx="1042227" cy="364144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96" name="Straight Connector 199"/>
            <p:cNvCxnSpPr>
              <a:cxnSpLocks/>
              <a:stCxn id="1049554" idx="7"/>
              <a:endCxn id="1049523" idx="7"/>
            </p:cNvCxnSpPr>
            <p:nvPr userDrawn="1"/>
          </p:nvCxnSpPr>
          <p:spPr>
            <a:xfrm flipH="1" flipV="1">
              <a:off x="3446634" y="2981907"/>
              <a:ext cx="1005609" cy="85776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97" name="Straight Connector 200"/>
            <p:cNvCxnSpPr>
              <a:cxnSpLocks/>
              <a:stCxn id="1049541" idx="7"/>
              <a:endCxn id="1049571" idx="0"/>
            </p:cNvCxnSpPr>
            <p:nvPr userDrawn="1"/>
          </p:nvCxnSpPr>
          <p:spPr>
            <a:xfrm>
              <a:off x="5065787" y="2247314"/>
              <a:ext cx="4900" cy="62766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98" name="Straight Connector 201"/>
            <p:cNvCxnSpPr>
              <a:cxnSpLocks/>
              <a:stCxn id="1049557" idx="7"/>
              <a:endCxn id="1049530" idx="0"/>
            </p:cNvCxnSpPr>
            <p:nvPr userDrawn="1"/>
          </p:nvCxnSpPr>
          <p:spPr>
            <a:xfrm flipH="1" flipV="1">
              <a:off x="6285610" y="2383792"/>
              <a:ext cx="270102" cy="78461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599" name="Straight Connector 202"/>
            <p:cNvCxnSpPr>
              <a:cxnSpLocks/>
              <a:stCxn id="1049557" idx="6"/>
              <a:endCxn id="1049571" idx="5"/>
            </p:cNvCxnSpPr>
            <p:nvPr userDrawn="1"/>
          </p:nvCxnSpPr>
          <p:spPr>
            <a:xfrm flipH="1" flipV="1">
              <a:off x="5140075" y="3042498"/>
              <a:ext cx="1393759" cy="17872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600" name="Straight Connector 203"/>
            <p:cNvCxnSpPr>
              <a:cxnSpLocks/>
              <a:stCxn id="1049531" idx="0"/>
              <a:endCxn id="1049557" idx="1"/>
            </p:cNvCxnSpPr>
            <p:nvPr userDrawn="1"/>
          </p:nvCxnSpPr>
          <p:spPr>
            <a:xfrm flipH="1">
              <a:off x="6661348" y="1834225"/>
              <a:ext cx="1076455" cy="1334183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601" name="Straight Connector 204"/>
            <p:cNvCxnSpPr>
              <a:cxnSpLocks/>
              <a:stCxn id="1049574" idx="0"/>
              <a:endCxn id="1049573" idx="4"/>
            </p:cNvCxnSpPr>
            <p:nvPr userDrawn="1"/>
          </p:nvCxnSpPr>
          <p:spPr>
            <a:xfrm>
              <a:off x="9621563" y="3044363"/>
              <a:ext cx="760622" cy="316136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602" name="Straight Connector 205"/>
            <p:cNvCxnSpPr>
              <a:cxnSpLocks/>
              <a:stCxn id="1049539" idx="0"/>
              <a:endCxn id="1049573" idx="5"/>
            </p:cNvCxnSpPr>
            <p:nvPr userDrawn="1"/>
          </p:nvCxnSpPr>
          <p:spPr>
            <a:xfrm>
              <a:off x="10349083" y="2680523"/>
              <a:ext cx="90128" cy="61593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603" name="Straight Connector 206"/>
            <p:cNvCxnSpPr>
              <a:cxnSpLocks/>
              <a:stCxn id="1049538" idx="0"/>
              <a:endCxn id="1049574" idx="6"/>
            </p:cNvCxnSpPr>
            <p:nvPr userDrawn="1"/>
          </p:nvCxnSpPr>
          <p:spPr>
            <a:xfrm>
              <a:off x="9306676" y="1739765"/>
              <a:ext cx="245878" cy="116196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604" name="Straight Connector 207"/>
            <p:cNvCxnSpPr>
              <a:cxnSpLocks/>
              <a:stCxn id="1049557" idx="1"/>
              <a:endCxn id="1049575" idx="5"/>
            </p:cNvCxnSpPr>
            <p:nvPr userDrawn="1"/>
          </p:nvCxnSpPr>
          <p:spPr>
            <a:xfrm>
              <a:off x="6661348" y="3168408"/>
              <a:ext cx="1391015" cy="1902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605" name="Straight Connector 208"/>
            <p:cNvCxnSpPr>
              <a:cxnSpLocks/>
              <a:stCxn id="1049531" idx="0"/>
              <a:endCxn id="1049575" idx="5"/>
            </p:cNvCxnSpPr>
            <p:nvPr userDrawn="1"/>
          </p:nvCxnSpPr>
          <p:spPr>
            <a:xfrm>
              <a:off x="7737803" y="1834225"/>
              <a:ext cx="314560" cy="1353211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606" name="Straight Connector 209"/>
            <p:cNvCxnSpPr>
              <a:cxnSpLocks/>
              <a:stCxn id="1049575" idx="7"/>
              <a:endCxn id="1049574" idx="4"/>
            </p:cNvCxnSpPr>
            <p:nvPr userDrawn="1"/>
          </p:nvCxnSpPr>
          <p:spPr>
            <a:xfrm flipV="1">
              <a:off x="8152134" y="2970735"/>
              <a:ext cx="1257783" cy="251410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9573" name="Oval 210"/>
            <p:cNvSpPr/>
            <p:nvPr userDrawn="1"/>
          </p:nvSpPr>
          <p:spPr>
            <a:xfrm rot="17350916" flipV="1">
              <a:off x="10375964" y="3285269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74" name="Oval 211"/>
            <p:cNvSpPr/>
            <p:nvPr userDrawn="1"/>
          </p:nvSpPr>
          <p:spPr>
            <a:xfrm rot="17350916" flipV="1">
              <a:off x="9403696" y="2895505"/>
              <a:ext cx="224088" cy="224088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575" name="Oval 212"/>
            <p:cNvSpPr>
              <a:spLocks noChangeAspect="1"/>
            </p:cNvSpPr>
            <p:nvPr userDrawn="1"/>
          </p:nvSpPr>
          <p:spPr>
            <a:xfrm rot="17350916" flipV="1">
              <a:off x="8010198" y="3179980"/>
              <a:ext cx="149392" cy="149392"/>
            </a:xfrm>
            <a:prstGeom prst="ellips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47607" name="Straight Connector 213"/>
            <p:cNvCxnSpPr>
              <a:cxnSpLocks/>
              <a:stCxn id="1049536" idx="0"/>
              <a:endCxn id="1049573" idx="7"/>
            </p:cNvCxnSpPr>
            <p:nvPr userDrawn="1"/>
          </p:nvCxnSpPr>
          <p:spPr>
            <a:xfrm flipH="1">
              <a:off x="10588868" y="2983008"/>
              <a:ext cx="1256853" cy="365508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7608" name="Straight Connector 214"/>
            <p:cNvCxnSpPr>
              <a:cxnSpLocks/>
              <a:endCxn id="1049536" idx="7"/>
            </p:cNvCxnSpPr>
            <p:nvPr userDrawn="1"/>
          </p:nvCxnSpPr>
          <p:spPr>
            <a:xfrm flipH="1" flipV="1">
              <a:off x="11930123" y="2967834"/>
              <a:ext cx="291194" cy="286842"/>
            </a:xfrm>
            <a:prstGeom prst="line">
              <a:avLst/>
            </a:prstGeom>
            <a:grpFill/>
            <a:ln>
              <a:solidFill>
                <a:schemeClr val="bg1">
                  <a:alpha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365967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8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" name="Google Shape;838;p7"/>
          <p:cNvSpPr txBox="1">
            <a:spLocks noGrp="1"/>
          </p:cNvSpPr>
          <p:nvPr>
            <p:ph type="title"/>
          </p:nvPr>
        </p:nvSpPr>
        <p:spPr>
          <a:xfrm>
            <a:off x="960000" y="719333"/>
            <a:ext cx="5737200" cy="151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839" name="Google Shape;839;p7"/>
          <p:cNvSpPr txBox="1">
            <a:spLocks noGrp="1"/>
          </p:cNvSpPr>
          <p:nvPr>
            <p:ph type="subTitle" idx="1"/>
          </p:nvPr>
        </p:nvSpPr>
        <p:spPr>
          <a:xfrm>
            <a:off x="960000" y="2548000"/>
            <a:ext cx="5402000" cy="284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Lato Light" panose="020F0502020204030203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600"/>
              <a:buFont typeface="Nunito Light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400"/>
              <a:buFont typeface="Nunito Light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50463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CEFBDD3-9762-4518-ADA9-731D565E8343}" type="datetimeFigureOut">
              <a:rPr lang="en-IN" smtClean="0"/>
              <a:t>09-03-2026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F2F6F72-676F-4AED-B6EE-4F9FA81C3A6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57532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  <p:sldLayoutId id="2147483969" r:id="rId7"/>
    <p:sldLayoutId id="2147483970" r:id="rId8"/>
    <p:sldLayoutId id="2147483971" r:id="rId9"/>
    <p:sldLayoutId id="2147483972" r:id="rId10"/>
    <p:sldLayoutId id="2147483973" r:id="rId11"/>
    <p:sldLayoutId id="2147483974" r:id="rId12"/>
    <p:sldLayoutId id="2147483975" r:id="rId13"/>
    <p:sldLayoutId id="2147483976" r:id="rId14"/>
    <p:sldLayoutId id="2147483977" r:id="rId15"/>
    <p:sldLayoutId id="2147483978" r:id="rId16"/>
    <p:sldLayoutId id="2147483979" r:id="rId17"/>
    <p:sldLayoutId id="2147483980" r:id="rId18"/>
    <p:sldLayoutId id="2147483981" r:id="rId19"/>
    <p:sldLayoutId id="2147483982" r:id="rId20"/>
    <p:sldLayoutId id="2147483983" r:id="rId21"/>
    <p:sldLayoutId id="2147483984" r:id="rId22"/>
    <p:sldLayoutId id="2147483985" r:id="rId23"/>
    <p:sldLayoutId id="2147483986" r:id="rId24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2329-technology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0.jpeg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sleepedu.org/courses/sleep-disorders-and-behavior-in-children/" TargetMode="External"/><Relationship Id="rId13" Type="http://schemas.openxmlformats.org/officeDocument/2006/relationships/image" Target="../media/image28.jpg"/><Relationship Id="rId3" Type="http://schemas.openxmlformats.org/officeDocument/2006/relationships/image" Target="../media/image22.jpeg"/><Relationship Id="rId7" Type="http://schemas.openxmlformats.org/officeDocument/2006/relationships/image" Target="../media/image25.jpg"/><Relationship Id="rId12" Type="http://schemas.openxmlformats.org/officeDocument/2006/relationships/hyperlink" Target="https://www.picpedia.org/chalkboard/o/obesity.html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xhere.com/ja/photo/1624222" TargetMode="External"/><Relationship Id="rId11" Type="http://schemas.openxmlformats.org/officeDocument/2006/relationships/image" Target="../media/image27.jpg"/><Relationship Id="rId5" Type="http://schemas.openxmlformats.org/officeDocument/2006/relationships/image" Target="../media/image24.jpg"/><Relationship Id="rId10" Type="http://schemas.openxmlformats.org/officeDocument/2006/relationships/hyperlink" Target="https://www.picpedia.org/suspension-file/c/chronic-back-pain.html" TargetMode="External"/><Relationship Id="rId4" Type="http://schemas.openxmlformats.org/officeDocument/2006/relationships/image" Target="../media/image23.png"/><Relationship Id="rId9" Type="http://schemas.openxmlformats.org/officeDocument/2006/relationships/image" Target="../media/image26.jpg"/><Relationship Id="rId14" Type="http://schemas.openxmlformats.org/officeDocument/2006/relationships/hyperlink" Target="https://www.choosehelp.com/blogs/society/americans-won2019t-pay-as-much-to-prevent-mental-illness-as-physical-illness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43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13" Type="http://schemas.openxmlformats.org/officeDocument/2006/relationships/image" Target="../media/image54.jpe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12" Type="http://schemas.openxmlformats.org/officeDocument/2006/relationships/image" Target="../media/image53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svg"/><Relationship Id="rId11" Type="http://schemas.openxmlformats.org/officeDocument/2006/relationships/image" Target="../media/image52.png"/><Relationship Id="rId5" Type="http://schemas.openxmlformats.org/officeDocument/2006/relationships/image" Target="../media/image46.png"/><Relationship Id="rId10" Type="http://schemas.openxmlformats.org/officeDocument/2006/relationships/image" Target="../media/image51.svg"/><Relationship Id="rId4" Type="http://schemas.openxmlformats.org/officeDocument/2006/relationships/image" Target="../media/image45.svg"/><Relationship Id="rId9" Type="http://schemas.openxmlformats.org/officeDocument/2006/relationships/image" Target="../media/image50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13" Type="http://schemas.openxmlformats.org/officeDocument/2006/relationships/image" Target="../media/image55.pn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12" Type="http://schemas.openxmlformats.org/officeDocument/2006/relationships/image" Target="../media/image53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svg"/><Relationship Id="rId11" Type="http://schemas.openxmlformats.org/officeDocument/2006/relationships/image" Target="../media/image52.png"/><Relationship Id="rId5" Type="http://schemas.openxmlformats.org/officeDocument/2006/relationships/image" Target="../media/image46.png"/><Relationship Id="rId10" Type="http://schemas.openxmlformats.org/officeDocument/2006/relationships/image" Target="../media/image51.svg"/><Relationship Id="rId4" Type="http://schemas.openxmlformats.org/officeDocument/2006/relationships/image" Target="../media/image45.svg"/><Relationship Id="rId9" Type="http://schemas.openxmlformats.org/officeDocument/2006/relationships/image" Target="../media/image50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13" Type="http://schemas.openxmlformats.org/officeDocument/2006/relationships/image" Target="../media/image56.pn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12" Type="http://schemas.openxmlformats.org/officeDocument/2006/relationships/image" Target="../media/image53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svg"/><Relationship Id="rId11" Type="http://schemas.openxmlformats.org/officeDocument/2006/relationships/image" Target="../media/image52.png"/><Relationship Id="rId5" Type="http://schemas.openxmlformats.org/officeDocument/2006/relationships/image" Target="../media/image46.png"/><Relationship Id="rId10" Type="http://schemas.openxmlformats.org/officeDocument/2006/relationships/image" Target="../media/image51.svg"/><Relationship Id="rId4" Type="http://schemas.openxmlformats.org/officeDocument/2006/relationships/image" Target="../media/image45.svg"/><Relationship Id="rId9" Type="http://schemas.openxmlformats.org/officeDocument/2006/relationships/image" Target="../media/image50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46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svg"/><Relationship Id="rId11" Type="http://schemas.openxmlformats.org/officeDocument/2006/relationships/image" Target="../media/image57.png"/><Relationship Id="rId5" Type="http://schemas.openxmlformats.org/officeDocument/2006/relationships/image" Target="../media/image50.png"/><Relationship Id="rId10" Type="http://schemas.openxmlformats.org/officeDocument/2006/relationships/image" Target="../media/image45.svg"/><Relationship Id="rId4" Type="http://schemas.openxmlformats.org/officeDocument/2006/relationships/image" Target="../media/image47.svg"/><Relationship Id="rId9" Type="http://schemas.openxmlformats.org/officeDocument/2006/relationships/image" Target="../media/image44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46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svg"/><Relationship Id="rId11" Type="http://schemas.openxmlformats.org/officeDocument/2006/relationships/image" Target="../media/image58.png"/><Relationship Id="rId5" Type="http://schemas.openxmlformats.org/officeDocument/2006/relationships/image" Target="../media/image50.png"/><Relationship Id="rId10" Type="http://schemas.openxmlformats.org/officeDocument/2006/relationships/image" Target="../media/image45.svg"/><Relationship Id="rId4" Type="http://schemas.openxmlformats.org/officeDocument/2006/relationships/image" Target="../media/image47.svg"/><Relationship Id="rId9" Type="http://schemas.openxmlformats.org/officeDocument/2006/relationships/image" Target="../media/image4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4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.sagepub.com/doi/10.1177/1090198104263660" TargetMode="External"/><Relationship Id="rId2" Type="http://schemas.openxmlformats.org/officeDocument/2006/relationships/hyperlink" Target="https://www.google.com/search?q=https://doi.org/10.1037/ppm0000276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ssets.publishing.service.gov.uk/media/5d839543ed915d52428dc134/uk-chief-medical-officers-physical-activity-guidelines.pdf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.org.uk/" TargetMode="External"/><Relationship Id="rId7" Type="http://schemas.openxmlformats.org/officeDocument/2006/relationships/hyperlink" Target="https://www.studentminds.org.uk/" TargetMode="External"/><Relationship Id="rId2" Type="http://schemas.openxmlformats.org/officeDocument/2006/relationships/hyperlink" Target="https://doi.org/10.1093/joc/jqab04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bmjopen.bmj.com/content/9/1/e023191" TargetMode="External"/><Relationship Id="rId5" Type="http://schemas.openxmlformats.org/officeDocument/2006/relationships/hyperlink" Target="https://doi.org/10.1139/apnm-2020-0272" TargetMode="External"/><Relationship Id="rId4" Type="http://schemas.openxmlformats.org/officeDocument/2006/relationships/hyperlink" Target="https://www.google.com/search?q=https://doi.org/10.1016/j.jtm.2023.01.005" TargetMode="Externa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Health_belief_model" TargetMode="External"/><Relationship Id="rId3" Type="http://schemas.openxmlformats.org/officeDocument/2006/relationships/image" Target="../media/image59.png"/><Relationship Id="rId7" Type="http://schemas.openxmlformats.org/officeDocument/2006/relationships/hyperlink" Target="https://journals.sagepub.com/doi/full/10.1177/0022242919825649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93/hcr/hqz015" TargetMode="External"/><Relationship Id="rId5" Type="http://schemas.openxmlformats.org/officeDocument/2006/relationships/hyperlink" Target="https://doi.org/10.1080/07420528.2018.1527773" TargetMode="External"/><Relationship Id="rId10" Type="http://schemas.openxmlformats.org/officeDocument/2006/relationships/hyperlink" Target="https://www.who.int/publications/i/item/9789240015128" TargetMode="External"/><Relationship Id="rId4" Type="http://schemas.openxmlformats.org/officeDocument/2006/relationships/image" Target="../media/image60.svg"/><Relationship Id="rId9" Type="http://schemas.openxmlformats.org/officeDocument/2006/relationships/hyperlink" Target="https://en.wikipedia.org/wiki/Theory_of_planned_behavior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91F4A02-EB5D-4F3A-1B3B-F95DBB5EFD15}"/>
              </a:ext>
            </a:extLst>
          </p:cNvPr>
          <p:cNvSpPr txBox="1"/>
          <p:nvPr/>
        </p:nvSpPr>
        <p:spPr>
          <a:xfrm>
            <a:off x="788933" y="253242"/>
            <a:ext cx="11185220" cy="923330"/>
          </a:xfrm>
          <a:prstGeom prst="rect">
            <a:avLst/>
          </a:prstGeom>
          <a:noFill/>
          <a:effectLst>
            <a:glow rad="63500">
              <a:schemeClr val="accent4">
                <a:satMod val="175000"/>
                <a:alpha val="40000"/>
              </a:schemeClr>
            </a:glow>
            <a:reflection blurRad="6350" stA="50000" endA="300" endPos="55000" dir="5400000" sy="-100000" algn="bl" rotWithShape="0"/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txBody>
          <a:bodyPr wrap="square" rtlCol="0">
            <a:spAutoFit/>
          </a:bodyPr>
          <a:lstStyle/>
          <a:p>
            <a:r>
              <a:rPr lang="en-IN" sz="4800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DISCONNECT</a:t>
            </a:r>
            <a:r>
              <a:rPr lang="en-IN" sz="5400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 TO RECONNECT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39C73D-B12D-8D68-8ADE-08B74F052AB0}"/>
              </a:ext>
            </a:extLst>
          </p:cNvPr>
          <p:cNvSpPr txBox="1"/>
          <p:nvPr/>
        </p:nvSpPr>
        <p:spPr>
          <a:xfrm>
            <a:off x="435695" y="1176572"/>
            <a:ext cx="11311751" cy="400110"/>
          </a:xfrm>
          <a:prstGeom prst="rect">
            <a:avLst/>
          </a:prstGeom>
          <a:noFill/>
          <a:effectLst>
            <a:reflection blurRad="6350" stA="50000" endA="300" endPos="55000" dir="5400000" sy="-100000" algn="bl" rotWithShape="0"/>
          </a:effectLst>
        </p:spPr>
        <p:txBody>
          <a:bodyPr wrap="none" rtlCol="0">
            <a:spAutoFit/>
          </a:bodyPr>
          <a:lstStyle/>
          <a:p>
            <a:pPr algn="ctr"/>
            <a:r>
              <a:rPr lang="en-IN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A digital balance campaign for 16 to 24 –year-old University students in London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F9F3A23-271C-7E4F-D8C1-3CA272DC93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860" y="2844889"/>
            <a:ext cx="12200860" cy="435569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BC440F6-1E8D-6957-F958-1079E9E097CF}"/>
              </a:ext>
            </a:extLst>
          </p:cNvPr>
          <p:cNvSpPr txBox="1"/>
          <p:nvPr/>
        </p:nvSpPr>
        <p:spPr>
          <a:xfrm>
            <a:off x="1111595" y="1610620"/>
            <a:ext cx="9677649" cy="400110"/>
          </a:xfrm>
          <a:prstGeom prst="rect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Promoting healthier digital habits for improved mental, social and physical wellbeing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8A25E9F-D22B-C5A2-50B1-B9A4E50EE1C4}"/>
              </a:ext>
            </a:extLst>
          </p:cNvPr>
          <p:cNvSpPr txBox="1"/>
          <p:nvPr/>
        </p:nvSpPr>
        <p:spPr>
          <a:xfrm>
            <a:off x="1268672" y="2099902"/>
            <a:ext cx="936349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Students Name: Ardra Sudhan, Pragati </a:t>
            </a:r>
            <a:r>
              <a:rPr lang="en-US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Vinodbhai</a:t>
            </a: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Patel, MD Rimon Miah</a:t>
            </a:r>
            <a:b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 Number: 2529434, 2522440, 2509982</a:t>
            </a:r>
            <a:b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Module Code: LCHS7000</a:t>
            </a:r>
            <a:b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MSc Public Health and Social Care in Practice</a:t>
            </a:r>
            <a:b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Lecturer’s Name:</a:t>
            </a:r>
            <a:r>
              <a:rPr lang="en-IN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Itse</a:t>
            </a:r>
            <a:r>
              <a:rPr lang="en-IN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Olaoye</a:t>
            </a:r>
          </a:p>
        </p:txBody>
      </p:sp>
    </p:spTree>
    <p:extLst>
      <p:ext uri="{BB962C8B-B14F-4D97-AF65-F5344CB8AC3E}">
        <p14:creationId xmlns:p14="http://schemas.microsoft.com/office/powerpoint/2010/main" val="39546220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14A85EC-323B-794F-B8D3-B1E1E1F88112}"/>
              </a:ext>
            </a:extLst>
          </p:cNvPr>
          <p:cNvSpPr txBox="1"/>
          <p:nvPr/>
        </p:nvSpPr>
        <p:spPr>
          <a:xfrm>
            <a:off x="252919" y="136585"/>
            <a:ext cx="11653736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Campaign Activity Structure</a:t>
            </a:r>
          </a:p>
          <a:p>
            <a:pPr algn="ctr">
              <a:buNone/>
            </a:pPr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Disconnect to Reconnect: 8-Week Intervention </a:t>
            </a:r>
            <a:r>
              <a:rPr lang="en-US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endPara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endParaRPr lang="en-US" sz="1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🎯 </a:t>
            </a:r>
            <a:r>
              <a:rPr lang="en-US" sz="2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 Aim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promote healthier digital habits and improve mental, social, and physical wellbeing among 16–24-year-old university students in London.</a:t>
            </a:r>
          </a:p>
          <a:p>
            <a:pPr>
              <a:buNone/>
            </a:pPr>
            <a:endParaRPr lang="en-US" b="1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6939B44E-2CA7-2EB3-69ED-5BA96901B7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2213979"/>
              </p:ext>
            </p:extLst>
          </p:nvPr>
        </p:nvGraphicFramePr>
        <p:xfrm>
          <a:off x="1293780" y="2441643"/>
          <a:ext cx="9406646" cy="4095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99195">
                  <a:extLst>
                    <a:ext uri="{9D8B030D-6E8A-4147-A177-3AD203B41FA5}">
                      <a16:colId xmlns:a16="http://schemas.microsoft.com/office/drawing/2014/main" val="2961803217"/>
                    </a:ext>
                  </a:extLst>
                </a:gridCol>
                <a:gridCol w="7007451">
                  <a:extLst>
                    <a:ext uri="{9D8B030D-6E8A-4147-A177-3AD203B41FA5}">
                      <a16:colId xmlns:a16="http://schemas.microsoft.com/office/drawing/2014/main" val="3011661854"/>
                    </a:ext>
                  </a:extLst>
                </a:gridCol>
              </a:tblGrid>
              <a:tr h="546856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>
                          <a:solidFill>
                            <a:schemeClr val="tx2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WEEKS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dirty="0">
                          <a:solidFill>
                            <a:schemeClr val="tx2"/>
                          </a:solidFill>
                          <a:latin typeface="Arial Black" panose="020B0A04020102020204" pitchFamily="34" charset="0"/>
                        </a:rPr>
                        <a:t>WEEKLY ACTIVITY PLAN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0999303"/>
                  </a:ext>
                </a:extLst>
              </a:tr>
              <a:tr h="443561">
                <a:tc>
                  <a:txBody>
                    <a:bodyPr/>
                    <a:lstStyle/>
                    <a:p>
                      <a:r>
                        <a:rPr lang="en-IN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Awareness &amp; Baseline Assessment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6872757"/>
                  </a:ext>
                </a:extLst>
              </a:tr>
              <a:tr h="443561">
                <a:tc>
                  <a:txBody>
                    <a:bodyPr/>
                    <a:lstStyle/>
                    <a:p>
                      <a:r>
                        <a:rPr lang="en-IN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Understanding Digital Impact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272406"/>
                  </a:ext>
                </a:extLst>
              </a:tr>
              <a:tr h="443561">
                <a:tc>
                  <a:txBody>
                    <a:bodyPr/>
                    <a:lstStyle/>
                    <a:p>
                      <a:r>
                        <a:rPr lang="en-IN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Detox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4421717"/>
                  </a:ext>
                </a:extLst>
              </a:tr>
              <a:tr h="443561">
                <a:tc>
                  <a:txBody>
                    <a:bodyPr/>
                    <a:lstStyle/>
                    <a:p>
                      <a:r>
                        <a:rPr lang="en-IN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Mental wellbeing and sleep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366395"/>
                  </a:ext>
                </a:extLst>
              </a:tr>
              <a:tr h="443561">
                <a:tc>
                  <a:txBody>
                    <a:bodyPr/>
                    <a:lstStyle/>
                    <a:p>
                      <a:r>
                        <a:rPr lang="en-IN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Reconnecting Socially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654034"/>
                  </a:ext>
                </a:extLst>
              </a:tr>
              <a:tr h="443561">
                <a:tc>
                  <a:txBody>
                    <a:bodyPr/>
                    <a:lstStyle/>
                    <a:p>
                      <a:r>
                        <a:rPr lang="en-IN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Physical Wellbeing Focus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7514233"/>
                  </a:ext>
                </a:extLst>
              </a:tr>
              <a:tr h="443561">
                <a:tc>
                  <a:txBody>
                    <a:bodyPr/>
                    <a:lstStyle/>
                    <a:p>
                      <a:r>
                        <a:rPr lang="en-IN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 healthy digital habits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1064434"/>
                  </a:ext>
                </a:extLst>
              </a:tr>
              <a:tr h="443561">
                <a:tc>
                  <a:txBody>
                    <a:bodyPr/>
                    <a:lstStyle/>
                    <a:p>
                      <a:r>
                        <a:rPr lang="en-IN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Evaluation &amp; Reflection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6227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8916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FE6EEBAC-BCE2-79F1-C8F8-C3D8A814526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5796228"/>
              </p:ext>
            </p:extLst>
          </p:nvPr>
        </p:nvGraphicFramePr>
        <p:xfrm>
          <a:off x="117987" y="0"/>
          <a:ext cx="12074013" cy="3303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2" name="TextBox 21">
            <a:extLst>
              <a:ext uri="{FF2B5EF4-FFF2-40B4-BE49-F238E27FC236}">
                <a16:creationId xmlns:a16="http://schemas.microsoft.com/office/drawing/2014/main" id="{7DC42E7D-31BF-3A66-4B87-ED23B8455D2B}"/>
              </a:ext>
            </a:extLst>
          </p:cNvPr>
          <p:cNvSpPr txBox="1"/>
          <p:nvPr/>
        </p:nvSpPr>
        <p:spPr>
          <a:xfrm>
            <a:off x="9584746" y="1097822"/>
            <a:ext cx="201561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IN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Workshop on screen use, stress, sleep quality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IN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Mindfulness and relaxation techniques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IN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screens 1 hr before bed</a:t>
            </a:r>
            <a:endParaRPr lang="en-IN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graphicFrame>
        <p:nvGraphicFramePr>
          <p:cNvPr id="23" name="Diagram 22">
            <a:extLst>
              <a:ext uri="{FF2B5EF4-FFF2-40B4-BE49-F238E27FC236}">
                <a16:creationId xmlns:a16="http://schemas.microsoft.com/office/drawing/2014/main" id="{4B9D9610-16A8-8A93-77E4-41761AF88BF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6953170"/>
              </p:ext>
            </p:extLst>
          </p:nvPr>
        </p:nvGraphicFramePr>
        <p:xfrm>
          <a:off x="117987" y="3043084"/>
          <a:ext cx="12074013" cy="3303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90F4477B-30F3-DCA3-FD15-2DE273126F33}"/>
              </a:ext>
            </a:extLst>
          </p:cNvPr>
          <p:cNvSpPr txBox="1"/>
          <p:nvPr/>
        </p:nvSpPr>
        <p:spPr>
          <a:xfrm>
            <a:off x="9584745" y="3817741"/>
            <a:ext cx="201561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IN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 review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IN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Conduct post programme survey to compare with baseline data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IN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share experience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IN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4220808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A789B328-E69C-9CC8-186A-A95917E3DF99}"/>
              </a:ext>
            </a:extLst>
          </p:cNvPr>
          <p:cNvSpPr txBox="1"/>
          <p:nvPr/>
        </p:nvSpPr>
        <p:spPr>
          <a:xfrm>
            <a:off x="234893" y="142643"/>
            <a:ext cx="69572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TASK :1</a:t>
            </a:r>
          </a:p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ARDRA SUDHAN, STUDENT NUMBER:2529434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F10375A-A530-8E44-7F6E-A7D1D74573C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14164" y="853234"/>
            <a:ext cx="9305825" cy="51911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A20EC7D-F6BA-FE4D-67DC-CEF55583D99E}"/>
              </a:ext>
            </a:extLst>
          </p:cNvPr>
          <p:cNvSpPr txBox="1"/>
          <p:nvPr/>
        </p:nvSpPr>
        <p:spPr>
          <a:xfrm>
            <a:off x="611407" y="4407033"/>
            <a:ext cx="10823713" cy="2308324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r>
              <a:rPr lang="en-IN" sz="7200" dirty="0">
                <a:latin typeface="Arial Black" panose="020B0A04020102020204" pitchFamily="34" charset="0"/>
              </a:rPr>
              <a:t>Rationale: </a:t>
            </a:r>
          </a:p>
          <a:p>
            <a:r>
              <a:rPr lang="en-IN" sz="7200" dirty="0">
                <a:latin typeface="Arial Black" panose="020B0A04020102020204" pitchFamily="34" charset="0"/>
              </a:rPr>
              <a:t>Why This Campaign?</a:t>
            </a:r>
            <a:endParaRPr lang="en-IN" sz="7200" dirty="0"/>
          </a:p>
        </p:txBody>
      </p:sp>
    </p:spTree>
    <p:extLst>
      <p:ext uri="{BB962C8B-B14F-4D97-AF65-F5344CB8AC3E}">
        <p14:creationId xmlns:p14="http://schemas.microsoft.com/office/powerpoint/2010/main" val="3939269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8DC7A-11E8-A781-6F6A-4753FEF9F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04914"/>
          </a:xfrm>
        </p:spPr>
        <p:txBody>
          <a:bodyPr>
            <a:normAutofit/>
          </a:bodyPr>
          <a:lstStyle/>
          <a:p>
            <a:r>
              <a:rPr lang="en-IN" sz="4000" dirty="0">
                <a:latin typeface="Arial Black" panose="020B0A04020102020204" pitchFamily="34" charset="0"/>
              </a:rPr>
              <a:t>Rationale: Why This Campaign?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70EC3-B54E-5E3B-46AB-0512F96E2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116" y="1170040"/>
            <a:ext cx="6705600" cy="5006923"/>
          </a:xfrm>
          <a:gradFill>
            <a:gsLst>
              <a:gs pos="0">
                <a:schemeClr val="bg2">
                  <a:tint val="93000"/>
                  <a:satMod val="150000"/>
                  <a:shade val="98000"/>
                  <a:lumMod val="102000"/>
                </a:schemeClr>
              </a:gs>
              <a:gs pos="50000">
                <a:schemeClr val="bg2">
                  <a:tint val="98000"/>
                  <a:satMod val="130000"/>
                  <a:shade val="90000"/>
                  <a:lumMod val="103000"/>
                </a:schemeClr>
              </a:gs>
              <a:gs pos="100000">
                <a:schemeClr val="bg2">
                  <a:shade val="63000"/>
                  <a:satMod val="120000"/>
                </a:schemeClr>
              </a:gs>
            </a:gsLst>
            <a:lin ang="5400000" scaled="0"/>
          </a:gradFill>
        </p:spPr>
        <p:txBody>
          <a:bodyPr>
            <a:normAutofit fontScale="925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Digital technology consumption among 16–24-year-olds is at its highest level in the UK.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Reports suggest: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Nearly all individuals between the ages of 16 and 44 in the UK 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reported recent internet use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(99%), in contrast to only 54% of those aged 75 and older.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(ONS, 2023)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Increased screen time linked to poor sleep and anxiety (NHS, 2022)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Sedentary digital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recognised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as a health risk (WHO, 2021)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University students are a high-risk transitional group</a:t>
            </a:r>
          </a:p>
          <a:p>
            <a:pPr marL="0" indent="0">
              <a:buNone/>
            </a:pPr>
            <a:endParaRPr lang="en-US" dirty="0"/>
          </a:p>
          <a:p>
            <a:endParaRPr lang="en-IN" dirty="0"/>
          </a:p>
        </p:txBody>
      </p:sp>
      <p:pic>
        <p:nvPicPr>
          <p:cNvPr id="3074" name="Picture 2" descr="Female high school student using smart phone while sitting by classmate  studying on laptop in classroom stock photo">
            <a:extLst>
              <a:ext uri="{FF2B5EF4-FFF2-40B4-BE49-F238E27FC236}">
                <a16:creationId xmlns:a16="http://schemas.microsoft.com/office/drawing/2014/main" id="{E4DE8AEC-B692-6369-2FB6-FCC2052579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3308" y="1054510"/>
            <a:ext cx="3563384" cy="2374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Graphic 4" descr="Laptop with phone and calculator">
            <a:extLst>
              <a:ext uri="{FF2B5EF4-FFF2-40B4-BE49-F238E27FC236}">
                <a16:creationId xmlns:a16="http://schemas.microsoft.com/office/drawing/2014/main" id="{CBB16205-D374-F830-0A87-124E345AF3E4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4D7514B-0013-5BEC-337F-EC74A62A6AB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5258" y="3570338"/>
            <a:ext cx="4719484" cy="3146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842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3EFE5B-C62A-69E7-BEFE-B8FFBAE0A1F9}"/>
              </a:ext>
            </a:extLst>
          </p:cNvPr>
          <p:cNvSpPr txBox="1"/>
          <p:nvPr/>
        </p:nvSpPr>
        <p:spPr>
          <a:xfrm>
            <a:off x="285135" y="334297"/>
            <a:ext cx="6882581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Health Risks Associated with Excessive Screen Time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Prolonged screen exposure is linked to poor sleep quality, eye strain, and increased stress and anxiety (NHS, 2022).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Sedentary screen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contributes to reduced physical activity and increased risk of lifestyle-related health problems (WHO, 2021).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University Students as a Vulnerable Group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University students often experience academic stress, social transitions, and increased reliance on digital technology.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This makes them more vulnerable to unhealthy digital habits and sedentary lifestyles.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664D65-6F83-4274-A47B-6192A781A8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3834" y="806466"/>
            <a:ext cx="4973031" cy="37802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776844C-B4ED-664E-836D-3741A0414C62}"/>
              </a:ext>
            </a:extLst>
          </p:cNvPr>
          <p:cNvSpPr txBox="1"/>
          <p:nvPr/>
        </p:nvSpPr>
        <p:spPr>
          <a:xfrm>
            <a:off x="9582446" y="4586747"/>
            <a:ext cx="2459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(</a:t>
            </a:r>
            <a:r>
              <a:rPr lang="en-IN" dirty="0" err="1"/>
              <a:t>Backlinko</a:t>
            </a:r>
            <a:r>
              <a:rPr lang="en-IN" dirty="0"/>
              <a:t> team</a:t>
            </a:r>
            <a:r>
              <a:rPr lang="en-IN"/>
              <a:t>, 2026)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9930762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AB680-97FC-6118-5134-A098831A5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084" y="0"/>
            <a:ext cx="10756490" cy="1524000"/>
          </a:xfrm>
        </p:spPr>
        <p:txBody>
          <a:bodyPr>
            <a:normAutofit/>
          </a:bodyPr>
          <a:lstStyle/>
          <a:p>
            <a:pPr algn="ctr"/>
            <a:r>
              <a:rPr lang="en-IN" sz="4400" dirty="0">
                <a:latin typeface="Arial Black" panose="020B0A04020102020204" pitchFamily="34" charset="0"/>
              </a:rPr>
              <a:t>Are Students Meeting UK Guidelines?</a:t>
            </a:r>
          </a:p>
        </p:txBody>
      </p:sp>
      <p:sp>
        <p:nvSpPr>
          <p:cNvPr id="9" name="Thought Bubble: Cloud 8">
            <a:extLst>
              <a:ext uri="{FF2B5EF4-FFF2-40B4-BE49-F238E27FC236}">
                <a16:creationId xmlns:a16="http://schemas.microsoft.com/office/drawing/2014/main" id="{2B7E7E6B-F5C0-4B15-C2E4-C001B65F2671}"/>
              </a:ext>
            </a:extLst>
          </p:cNvPr>
          <p:cNvSpPr/>
          <p:nvPr/>
        </p:nvSpPr>
        <p:spPr>
          <a:xfrm>
            <a:off x="1782626" y="1339598"/>
            <a:ext cx="2423198" cy="1322408"/>
          </a:xfrm>
          <a:prstGeom prst="cloud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3200" dirty="0">
                <a:latin typeface="Bodoni MT Black" panose="02070A03080606020203" pitchFamily="18" charset="0"/>
              </a:rPr>
              <a:t>YES ?</a:t>
            </a:r>
            <a:endParaRPr lang="en-IN" dirty="0">
              <a:latin typeface="Bodoni MT Black" panose="02070A03080606020203" pitchFamily="18" charset="0"/>
            </a:endParaRPr>
          </a:p>
        </p:txBody>
      </p:sp>
      <p:sp>
        <p:nvSpPr>
          <p:cNvPr id="13" name="Thought Bubble: Cloud 12">
            <a:extLst>
              <a:ext uri="{FF2B5EF4-FFF2-40B4-BE49-F238E27FC236}">
                <a16:creationId xmlns:a16="http://schemas.microsoft.com/office/drawing/2014/main" id="{46160D24-628C-0552-E25C-FDE3DF638C44}"/>
              </a:ext>
            </a:extLst>
          </p:cNvPr>
          <p:cNvSpPr/>
          <p:nvPr/>
        </p:nvSpPr>
        <p:spPr>
          <a:xfrm>
            <a:off x="8560237" y="589935"/>
            <a:ext cx="3415454" cy="2244540"/>
          </a:xfrm>
          <a:prstGeom prst="cloud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9600" dirty="0">
                <a:latin typeface="Bodoni MT Black" panose="02070A03080606020203" pitchFamily="18" charset="0"/>
              </a:rPr>
              <a:t>NO</a:t>
            </a:r>
            <a:endParaRPr lang="en-IN" dirty="0">
              <a:latin typeface="Bodoni MT Black" panose="02070A03080606020203" pitchFamily="18" charset="0"/>
            </a:endParaRPr>
          </a:p>
        </p:txBody>
      </p:sp>
      <p:pic>
        <p:nvPicPr>
          <p:cNvPr id="15" name="Graphic 14" descr="Woman raising hands">
            <a:extLst>
              <a:ext uri="{FF2B5EF4-FFF2-40B4-BE49-F238E27FC236}">
                <a16:creationId xmlns:a16="http://schemas.microsoft.com/office/drawing/2014/main" id="{053A4F20-4657-4354-2C53-03C0B2F237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120458" y="2859476"/>
            <a:ext cx="4908639" cy="3077057"/>
          </a:xfrm>
          <a:prstGeom prst="rect">
            <a:avLst/>
          </a:prstGeom>
        </p:spPr>
      </p:pic>
      <p:pic>
        <p:nvPicPr>
          <p:cNvPr id="19" name="Graphic 18" descr="Woman wearing a t-shirt">
            <a:extLst>
              <a:ext uri="{FF2B5EF4-FFF2-40B4-BE49-F238E27FC236}">
                <a16:creationId xmlns:a16="http://schemas.microsoft.com/office/drawing/2014/main" id="{049DCE11-1376-61EC-0BF2-89B71D4788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719320" y="2706914"/>
            <a:ext cx="5055870" cy="3274527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6F772A5-285B-47F8-97F3-A71384BF6948}"/>
              </a:ext>
            </a:extLst>
          </p:cNvPr>
          <p:cNvSpPr txBox="1"/>
          <p:nvPr/>
        </p:nvSpPr>
        <p:spPr>
          <a:xfrm>
            <a:off x="5584594" y="2372810"/>
            <a:ext cx="12602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5400" dirty="0">
                <a:latin typeface="Cooper Black" panose="0208090404030B020404" pitchFamily="18" charset="0"/>
              </a:rPr>
              <a:t>OR</a:t>
            </a:r>
            <a:endParaRPr lang="en-IN" sz="1000" dirty="0">
              <a:latin typeface="Cooper Black" panose="0208090404030B0204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073B51-609B-15C1-E3E4-EE9E9162F887}"/>
              </a:ext>
            </a:extLst>
          </p:cNvPr>
          <p:cNvSpPr txBox="1"/>
          <p:nvPr/>
        </p:nvSpPr>
        <p:spPr>
          <a:xfrm>
            <a:off x="393291" y="5717246"/>
            <a:ext cx="114939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Current evidence suggests that many university students exceed recommended screen-time levels and report suboptimal sleep duration.</a:t>
            </a: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26014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Physical Activity Recommendation - The Lakes Medical Practice">
            <a:extLst>
              <a:ext uri="{FF2B5EF4-FFF2-40B4-BE49-F238E27FC236}">
                <a16:creationId xmlns:a16="http://schemas.microsoft.com/office/drawing/2014/main" id="{65BD180A-AB43-7A58-C81B-69B44325D1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500" y="0"/>
            <a:ext cx="47625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New Physical Activity Guidelines Released | Active Dorset">
            <a:extLst>
              <a:ext uri="{FF2B5EF4-FFF2-40B4-BE49-F238E27FC236}">
                <a16:creationId xmlns:a16="http://schemas.microsoft.com/office/drawing/2014/main" id="{6AE8EFA6-F756-72FA-AB9D-C9183DD287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74295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280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E23CE73-4D3B-1B4F-8B71-D310D78D5093}"/>
              </a:ext>
            </a:extLst>
          </p:cNvPr>
          <p:cNvSpPr txBox="1"/>
          <p:nvPr/>
        </p:nvSpPr>
        <p:spPr>
          <a:xfrm rot="10800000" flipV="1">
            <a:off x="220927" y="-33995"/>
            <a:ext cx="11750146" cy="4431983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Recommendations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US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150 minutes moderate physical activity weekly</a:t>
            </a:r>
          </a:p>
          <a:p>
            <a:pPr lvl="1"/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Limited sedentary screen time</a:t>
            </a:r>
          </a:p>
          <a:p>
            <a:pPr lvl="1"/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7–9 hours sleep per night </a:t>
            </a:r>
          </a:p>
          <a:p>
            <a:pPr lvl="1"/>
            <a:r>
              <a:rPr lang="en-US" alt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</a:t>
            </a:r>
            <a:r>
              <a:rPr lang="en-US" alt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(Department of Health and Social Care, 2019)</a:t>
            </a:r>
            <a:endParaRPr lang="en-US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US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trends show excessive recreational screen use and reduced sleep.</a:t>
            </a:r>
          </a:p>
          <a:p>
            <a:endParaRPr lang="en-IN" dirty="0"/>
          </a:p>
        </p:txBody>
      </p:sp>
      <p:pic>
        <p:nvPicPr>
          <p:cNvPr id="6150" name="Picture 6" descr="Top trends from our latest look at the ...">
            <a:extLst>
              <a:ext uri="{FF2B5EF4-FFF2-40B4-BE49-F238E27FC236}">
                <a16:creationId xmlns:a16="http://schemas.microsoft.com/office/drawing/2014/main" id="{6D1CCC0C-A6AE-3841-CBB6-A442F8AF64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92605"/>
            <a:ext cx="4213185" cy="2365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media lives">
            <a:extLst>
              <a:ext uri="{FF2B5EF4-FFF2-40B4-BE49-F238E27FC236}">
                <a16:creationId xmlns:a16="http://schemas.microsoft.com/office/drawing/2014/main" id="{AE431312-8B1D-3D65-4E93-7DF9720BF4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3921" y="4492605"/>
            <a:ext cx="3854369" cy="2365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Screen Time Statistics: The Impact on ...">
            <a:extLst>
              <a:ext uri="{FF2B5EF4-FFF2-40B4-BE49-F238E27FC236}">
                <a16:creationId xmlns:a16="http://schemas.microsoft.com/office/drawing/2014/main" id="{3A52054A-EE21-E048-738A-713152240C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8080" y="4492605"/>
            <a:ext cx="4223920" cy="2365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83670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6B316D77-0A98-83F1-C1A7-5732B110C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74"/>
            <a:ext cx="12196281" cy="6855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2F1F26B-0361-9650-2362-549870B8AAAB}"/>
              </a:ext>
            </a:extLst>
          </p:cNvPr>
          <p:cNvSpPr txBox="1"/>
          <p:nvPr/>
        </p:nvSpPr>
        <p:spPr>
          <a:xfrm>
            <a:off x="1880142" y="629038"/>
            <a:ext cx="10823713" cy="1200329"/>
          </a:xfrm>
          <a:prstGeom prst="rect">
            <a:avLst/>
          </a:prstGeom>
          <a:noFill/>
          <a:effectLst>
            <a:reflection blurRad="6350" stA="50000" endA="300" endPos="55500" dist="50800" dir="5400000" sy="-100000" algn="bl" rotWithShape="0"/>
          </a:effectLst>
        </p:spPr>
        <p:txBody>
          <a:bodyPr wrap="square">
            <a:spAutoFit/>
          </a:bodyPr>
          <a:lstStyle/>
          <a:p>
            <a:r>
              <a:rPr lang="en-IN" sz="7200" dirty="0">
                <a:latin typeface="Arial Black" panose="020B0A04020102020204" pitchFamily="34" charset="0"/>
              </a:rPr>
              <a:t>CONSEQUENCES</a:t>
            </a:r>
          </a:p>
        </p:txBody>
      </p:sp>
      <p:pic>
        <p:nvPicPr>
          <p:cNvPr id="1026" name="Picture 2" descr="Negative Effects of Technology on Mental Health - Veda Rehabilitation &amp;  Wellness">
            <a:extLst>
              <a:ext uri="{FF2B5EF4-FFF2-40B4-BE49-F238E27FC236}">
                <a16:creationId xmlns:a16="http://schemas.microsoft.com/office/drawing/2014/main" id="{692E170A-D859-C495-B01C-7ADF7E705B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30" y="1769167"/>
            <a:ext cx="2923772" cy="171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he Negative Effects of Technology on ...">
            <a:extLst>
              <a:ext uri="{FF2B5EF4-FFF2-40B4-BE49-F238E27FC236}">
                <a16:creationId xmlns:a16="http://schemas.microsoft.com/office/drawing/2014/main" id="{90514B5B-1FF3-2396-1DF1-F9693BF918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0256" y="1963110"/>
            <a:ext cx="2428875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A4E8E37-4B53-1033-15D9-CA28B347FBF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408885" y="1964481"/>
            <a:ext cx="2428876" cy="188721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35010F4-7D20-0DB4-5721-28666ED7765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099577" y="1693927"/>
            <a:ext cx="2949834" cy="196655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E9CA756-1A54-22C5-CC98-0437F82EAD4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136730" y="3973278"/>
            <a:ext cx="3383526" cy="225568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906EF690-3B23-C310-4030-C49F2B64B85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8492162" y="4036231"/>
            <a:ext cx="3430698" cy="2255684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00AF8FB-C3EA-EBCF-57BA-BEFA6C50F49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3957058" y="3986810"/>
            <a:ext cx="3984146" cy="2662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6142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woman in gray turtleneck long sleeve shirt">
            <a:extLst>
              <a:ext uri="{FF2B5EF4-FFF2-40B4-BE49-F238E27FC236}">
                <a16:creationId xmlns:a16="http://schemas.microsoft.com/office/drawing/2014/main" id="{FA1C3090-5D18-CE46-5A59-D23323F199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1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B428E38-3D74-D141-ACCE-378D09AFB4E8}"/>
              </a:ext>
            </a:extLst>
          </p:cNvPr>
          <p:cNvSpPr txBox="1">
            <a:spLocks/>
          </p:cNvSpPr>
          <p:nvPr/>
        </p:nvSpPr>
        <p:spPr>
          <a:xfrm>
            <a:off x="636608" y="2002419"/>
            <a:ext cx="10717192" cy="417454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Immediate Impact:</a:t>
            </a:r>
          </a:p>
          <a:p>
            <a:pPr lvl="1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Reduced concentration and academic performance</a:t>
            </a:r>
          </a:p>
          <a:p>
            <a:pPr lvl="1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Sleep disturbance</a:t>
            </a:r>
          </a:p>
          <a:p>
            <a:pPr lvl="1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Increased stress and anxiety</a:t>
            </a:r>
          </a:p>
          <a:p>
            <a:pPr lvl="1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Reduced face-to-face interaction</a:t>
            </a:r>
          </a:p>
          <a:p>
            <a:pPr marL="457200" lvl="1" indent="0" algn="r">
              <a:buNone/>
            </a:pPr>
            <a:r>
              <a:rPr lang="en-US" alt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(Devi and Singh, 2023)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US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6FEBB83-9FC3-7C21-98D4-1241EB422510}"/>
              </a:ext>
            </a:extLst>
          </p:cNvPr>
          <p:cNvSpPr txBox="1">
            <a:spLocks/>
          </p:cNvSpPr>
          <p:nvPr/>
        </p:nvSpPr>
        <p:spPr>
          <a:xfrm>
            <a:off x="636608" y="365125"/>
            <a:ext cx="10717192" cy="815493"/>
          </a:xfrm>
          <a:prstGeom prst="rect">
            <a:avLst/>
          </a:prstGeom>
          <a:effectLst>
            <a:reflection blurRad="6350" stA="50000" endA="300" endPos="55500" dist="50800" dir="5400000" sy="-100000" algn="bl" rotWithShape="0"/>
          </a:effectLst>
        </p:spPr>
        <p:txBody>
          <a:bodyPr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5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Short-Term Consequences</a:t>
            </a:r>
          </a:p>
        </p:txBody>
      </p:sp>
    </p:spTree>
    <p:extLst>
      <p:ext uri="{BB962C8B-B14F-4D97-AF65-F5344CB8AC3E}">
        <p14:creationId xmlns:p14="http://schemas.microsoft.com/office/powerpoint/2010/main" val="16411341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woman in gray turtleneck long sleeve shirt">
            <a:extLst>
              <a:ext uri="{FF2B5EF4-FFF2-40B4-BE49-F238E27FC236}">
                <a16:creationId xmlns:a16="http://schemas.microsoft.com/office/drawing/2014/main" id="{7A07E3E7-E605-4065-CAE7-ECB233488E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191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10F4800-4802-4C6D-97A8-E4795EE785BB}"/>
              </a:ext>
            </a:extLst>
          </p:cNvPr>
          <p:cNvSpPr>
            <a:spLocks noGrp="1"/>
          </p:cNvSpPr>
          <p:nvPr/>
        </p:nvSpPr>
        <p:spPr>
          <a:xfrm>
            <a:off x="344129" y="324464"/>
            <a:ext cx="11464413" cy="816078"/>
          </a:xfrm>
          <a:prstGeom prst="rect">
            <a:avLst/>
          </a:prstGeom>
          <a:effectLst>
            <a:reflection blurRad="6350" stA="50000" endA="300" endPos="55000" dir="5400000" sy="-100000" algn="bl" rotWithShape="0"/>
          </a:effectLst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sz="4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Long-Term Consequences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87171DA-7FAF-61E7-05CE-E7436C79E1E8}"/>
              </a:ext>
            </a:extLst>
          </p:cNvPr>
          <p:cNvSpPr>
            <a:spLocks noGrp="1"/>
          </p:cNvSpPr>
          <p:nvPr/>
        </p:nvSpPr>
        <p:spPr>
          <a:xfrm>
            <a:off x="444230" y="173628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Health Risks:</a:t>
            </a:r>
          </a:p>
          <a:p>
            <a:pPr marL="457200" lvl="1" indent="0">
              <a:buNone/>
            </a:pPr>
            <a:r>
              <a:rPr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Anxiety and depressive disorders</a:t>
            </a:r>
          </a:p>
          <a:p>
            <a:pPr marL="457200" lvl="1" indent="0">
              <a:buNone/>
            </a:pPr>
            <a:r>
              <a:rPr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Obesity and cardiovascular risk</a:t>
            </a:r>
          </a:p>
          <a:p>
            <a:pPr marL="457200" lvl="1" indent="0">
              <a:buNone/>
            </a:pPr>
            <a:r>
              <a:rPr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Musculoskeletal problems</a:t>
            </a:r>
          </a:p>
          <a:p>
            <a:pPr marL="457200" lvl="1" indent="0">
              <a:buNone/>
            </a:pPr>
            <a:r>
              <a:rPr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Digital dependency</a:t>
            </a:r>
          </a:p>
        </p:txBody>
      </p:sp>
    </p:spTree>
    <p:extLst>
      <p:ext uri="{BB962C8B-B14F-4D97-AF65-F5344CB8AC3E}">
        <p14:creationId xmlns:p14="http://schemas.microsoft.com/office/powerpoint/2010/main" val="13343127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5B1B0FB-C796-8595-6B74-3BAA06950D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2104955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8D87B10-0DAA-0BE9-F091-FD10D33B13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3563197"/>
              </p:ext>
            </p:extLst>
          </p:nvPr>
        </p:nvGraphicFramePr>
        <p:xfrm>
          <a:off x="2199532" y="2017406"/>
          <a:ext cx="7792936" cy="4938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6A8E335-058A-7F79-0470-ACC2EC73838F}"/>
              </a:ext>
            </a:extLst>
          </p:cNvPr>
          <p:cNvSpPr txBox="1"/>
          <p:nvPr/>
        </p:nvSpPr>
        <p:spPr>
          <a:xfrm>
            <a:off x="2636197" y="2643507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1</a:t>
            </a:r>
            <a:endParaRPr lang="en-IN" sz="1100" dirty="0">
              <a:solidFill>
                <a:schemeClr val="tx1">
                  <a:lumMod val="85000"/>
                  <a:lumOff val="1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E52449-9157-2498-5915-AF2630A18728}"/>
              </a:ext>
            </a:extLst>
          </p:cNvPr>
          <p:cNvSpPr txBox="1"/>
          <p:nvPr/>
        </p:nvSpPr>
        <p:spPr>
          <a:xfrm>
            <a:off x="2976664" y="4176262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2</a:t>
            </a:r>
            <a:endParaRPr lang="en-IN" b="1" dirty="0">
              <a:solidFill>
                <a:schemeClr val="tx1">
                  <a:lumMod val="85000"/>
                  <a:lumOff val="1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4C6DDB-FEB5-3C72-962E-38D0DFAAA88B}"/>
              </a:ext>
            </a:extLst>
          </p:cNvPr>
          <p:cNvSpPr txBox="1"/>
          <p:nvPr/>
        </p:nvSpPr>
        <p:spPr>
          <a:xfrm>
            <a:off x="2602534" y="5651770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3</a:t>
            </a:r>
            <a:endParaRPr lang="en-IN" b="1" dirty="0">
              <a:solidFill>
                <a:schemeClr val="tx1">
                  <a:lumMod val="85000"/>
                  <a:lumOff val="1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5E9B85-1181-F40A-A61A-C6363DA9DCF9}"/>
              </a:ext>
            </a:extLst>
          </p:cNvPr>
          <p:cNvSpPr txBox="1"/>
          <p:nvPr/>
        </p:nvSpPr>
        <p:spPr>
          <a:xfrm>
            <a:off x="1087204" y="2470562"/>
            <a:ext cx="910827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IN" sz="6000" b="1" dirty="0">
                <a:latin typeface="Arial Black" panose="020B0A04020102020204" pitchFamily="34" charset="0"/>
              </a:rPr>
              <a:t>A</a:t>
            </a:r>
          </a:p>
          <a:p>
            <a:pPr algn="ctr"/>
            <a:r>
              <a:rPr lang="en-IN" sz="6000" b="1" dirty="0">
                <a:latin typeface="Arial Black" panose="020B0A04020102020204" pitchFamily="34" charset="0"/>
              </a:rPr>
              <a:t>I</a:t>
            </a:r>
          </a:p>
          <a:p>
            <a:pPr algn="ctr"/>
            <a:r>
              <a:rPr lang="en-IN" sz="6000" b="1" dirty="0">
                <a:latin typeface="Arial Black" panose="020B0A04020102020204" pitchFamily="34" charset="0"/>
              </a:rPr>
              <a:t>M</a:t>
            </a:r>
          </a:p>
          <a:p>
            <a:pPr algn="ctr"/>
            <a:r>
              <a:rPr lang="en-IN" sz="6000" b="1" dirty="0">
                <a:latin typeface="Arial Black" panose="020B0A04020102020204" pitchFamily="34" charset="0"/>
              </a:rPr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35293098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89C40-CEB5-AA8E-28E9-9ED09FB3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0477" y="165370"/>
            <a:ext cx="5894962" cy="924128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en-IN" sz="4800" dirty="0"/>
              <a:t>🎯</a:t>
            </a:r>
            <a:r>
              <a:rPr lang="en-IN" sz="4800" dirty="0">
                <a:latin typeface="Arial Black" panose="020B0A04020102020204" pitchFamily="34" charset="0"/>
              </a:rPr>
              <a:t>SMART AIM- 1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F21EF-2E2E-0154-22E6-446C42AAE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753" y="1089498"/>
            <a:ext cx="10702047" cy="508746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IN" sz="4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Improve mental wellbeing</a:t>
            </a:r>
          </a:p>
          <a:p>
            <a:pPr marL="0" indent="0" algn="ctr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To reduce self-reported stress and anxiety levels by 20% among participants within 8 weeks.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intervention strategy</a:t>
            </a:r>
          </a:p>
          <a:p>
            <a:pPr marL="0" lvl="0" indent="0">
              <a:buNone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Survey/questionnaire</a:t>
            </a:r>
          </a:p>
          <a:p>
            <a:pPr marL="0" lvl="0" indent="0">
              <a:buNone/>
            </a:pP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- Short talk on digital overuse and its effect on mental health</a:t>
            </a:r>
          </a:p>
          <a:p>
            <a:pPr marL="0" lvl="0" indent="0">
              <a:buNone/>
            </a:pP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- Daily screen time record for 1 week</a:t>
            </a:r>
          </a:p>
          <a:p>
            <a:pPr marL="0" indent="0" algn="ctr">
              <a:buNone/>
            </a:pPr>
            <a:endParaRPr lang="en-IN" sz="4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57721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F7DB7AB-7A3E-4ABA-3506-E39D8F581AC3}"/>
              </a:ext>
            </a:extLst>
          </p:cNvPr>
          <p:cNvSpPr txBox="1"/>
          <p:nvPr/>
        </p:nvSpPr>
        <p:spPr>
          <a:xfrm>
            <a:off x="2675107" y="150939"/>
            <a:ext cx="6536987" cy="923330"/>
          </a:xfrm>
          <a:prstGeom prst="rect">
            <a:avLst/>
          </a:prstGeom>
          <a:solidFill>
            <a:schemeClr val="accent6"/>
          </a:solidFill>
        </p:spPr>
        <p:txBody>
          <a:bodyPr wrap="square">
            <a:spAutoFit/>
          </a:bodyPr>
          <a:lstStyle/>
          <a:p>
            <a:r>
              <a:rPr lang="en-IN" sz="5400" dirty="0"/>
              <a:t>🎯</a:t>
            </a:r>
            <a:r>
              <a:rPr lang="en-IN" sz="5400" dirty="0">
                <a:latin typeface="Arial Black" panose="020B0A04020102020204" pitchFamily="34" charset="0"/>
              </a:rPr>
              <a:t>SMART AIM- 2</a:t>
            </a:r>
            <a:endParaRPr lang="en-IN" sz="5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15B509-D38B-7E4C-EB17-E36FD7B3DA94}"/>
              </a:ext>
            </a:extLst>
          </p:cNvPr>
          <p:cNvSpPr txBox="1"/>
          <p:nvPr/>
        </p:nvSpPr>
        <p:spPr>
          <a:xfrm>
            <a:off x="807394" y="957536"/>
            <a:ext cx="10894979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4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Strengthen Social Connections</a:t>
            </a:r>
          </a:p>
          <a:p>
            <a:pPr algn="ctr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To increase offline social engagement by 30% within 8 weeks</a:t>
            </a:r>
          </a:p>
          <a:p>
            <a:pPr algn="ctr"/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Intervention Strategy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- Weekly group activities (board games / walking clubs)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- “Phone-free Friday” social events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- Peer-led campus discussions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- Digital-free coffee mornings</a:t>
            </a:r>
            <a:endParaRPr lang="en-IN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290" name="Picture 2" descr="The Best Board Game Storage Trick I've ...">
            <a:extLst>
              <a:ext uri="{FF2B5EF4-FFF2-40B4-BE49-F238E27FC236}">
                <a16:creationId xmlns:a16="http://schemas.microsoft.com/office/drawing/2014/main" id="{0750B806-7EAE-26BA-6BFF-1763F525E9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810" y="5012227"/>
            <a:ext cx="2619375" cy="1868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Mobile Phone-Free School - St Bede's ...">
            <a:extLst>
              <a:ext uri="{FF2B5EF4-FFF2-40B4-BE49-F238E27FC236}">
                <a16:creationId xmlns:a16="http://schemas.microsoft.com/office/drawing/2014/main" id="{92AD09A3-84EC-5901-DF50-DE9ECAE9B4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0998" y="5012229"/>
            <a:ext cx="2806328" cy="186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The Power of Peer-Led Discussion in ...">
            <a:extLst>
              <a:ext uri="{FF2B5EF4-FFF2-40B4-BE49-F238E27FC236}">
                <a16:creationId xmlns:a16="http://schemas.microsoft.com/office/drawing/2014/main" id="{254EFAE5-861B-1B49-5529-6BEC06C889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7326" y="5012227"/>
            <a:ext cx="2888810" cy="1868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Cup Of Coffee Morning Cliparts, Stock ...">
            <a:extLst>
              <a:ext uri="{FF2B5EF4-FFF2-40B4-BE49-F238E27FC236}">
                <a16:creationId xmlns:a16="http://schemas.microsoft.com/office/drawing/2014/main" id="{F0495A8A-2C6F-B0C7-83E5-454ACEAC06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6136" y="4989407"/>
            <a:ext cx="3377524" cy="1891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71250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3E6EDDE-0D87-67A0-E74D-7FFA05F474B5}"/>
              </a:ext>
            </a:extLst>
          </p:cNvPr>
          <p:cNvSpPr txBox="1"/>
          <p:nvPr/>
        </p:nvSpPr>
        <p:spPr>
          <a:xfrm>
            <a:off x="2577829" y="131483"/>
            <a:ext cx="6420255" cy="923330"/>
          </a:xfrm>
          <a:prstGeom prst="rect">
            <a:avLst/>
          </a:prstGeom>
          <a:solidFill>
            <a:schemeClr val="accent5"/>
          </a:solidFill>
        </p:spPr>
        <p:txBody>
          <a:bodyPr wrap="square">
            <a:spAutoFit/>
          </a:bodyPr>
          <a:lstStyle/>
          <a:p>
            <a:r>
              <a:rPr lang="en-IN" sz="5400" dirty="0"/>
              <a:t>🎯</a:t>
            </a:r>
            <a:r>
              <a:rPr lang="en-IN" sz="5400" dirty="0">
                <a:latin typeface="Arial Black" panose="020B0A04020102020204" pitchFamily="34" charset="0"/>
              </a:rPr>
              <a:t>SMART AIM- 3</a:t>
            </a:r>
            <a:endParaRPr lang="en-IN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CB1F7-4555-395E-85F7-AF5A67810ED2}"/>
              </a:ext>
            </a:extLst>
          </p:cNvPr>
          <p:cNvSpPr txBox="1">
            <a:spLocks/>
          </p:cNvSpPr>
          <p:nvPr/>
        </p:nvSpPr>
        <p:spPr>
          <a:xfrm>
            <a:off x="214009" y="1074268"/>
            <a:ext cx="11575914" cy="5258438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Enhance Physical Health cut down on sedentary recreational screen time among students</a:t>
            </a:r>
            <a:endParaRPr lang="en-IN" sz="4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Enhance physical health by reducing sedentary recreational screen time by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atleast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25% with in 8 weeks</a:t>
            </a:r>
          </a:p>
          <a:p>
            <a:pPr marL="0" indent="0" algn="ctr">
              <a:buNone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Intervention Strategy</a:t>
            </a:r>
          </a:p>
          <a:p>
            <a:pPr>
              <a:buFontTx/>
              <a:buChar char="-"/>
            </a:pP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Weekly physical activity- yoga, campus fitness activities</a:t>
            </a:r>
          </a:p>
          <a:p>
            <a:pPr>
              <a:buFontTx/>
              <a:buChar char="-"/>
            </a:pP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Device free periods</a:t>
            </a:r>
          </a:p>
          <a:p>
            <a:pPr>
              <a:buFontTx/>
              <a:buChar char="-"/>
            </a:pP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Move more, Scroll less challenge</a:t>
            </a:r>
            <a:endParaRPr lang="en-IN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448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1E52AAE-765E-8887-230C-442BCB4BAF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04508" y="238298"/>
            <a:ext cx="3444639" cy="1145332"/>
          </a:xfrm>
          <a:prstGeom prst="rect">
            <a:avLst/>
          </a:prstGeom>
        </p:spPr>
      </p:pic>
      <p:sp>
        <p:nvSpPr>
          <p:cNvPr id="3" name="Title 5">
            <a:extLst>
              <a:ext uri="{FF2B5EF4-FFF2-40B4-BE49-F238E27FC236}">
                <a16:creationId xmlns:a16="http://schemas.microsoft.com/office/drawing/2014/main" id="{6CA2E41B-6442-D42C-7650-926E13B882CB}"/>
              </a:ext>
            </a:extLst>
          </p:cNvPr>
          <p:cNvSpPr txBox="1">
            <a:spLocks/>
          </p:cNvSpPr>
          <p:nvPr/>
        </p:nvSpPr>
        <p:spPr>
          <a:xfrm>
            <a:off x="562966" y="1541736"/>
            <a:ext cx="11499598" cy="749141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MSc Public Health and Social Care in Practice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5FBE97-BC28-B750-47B0-9885FE72F53E}"/>
              </a:ext>
            </a:extLst>
          </p:cNvPr>
          <p:cNvSpPr txBox="1"/>
          <p:nvPr/>
        </p:nvSpPr>
        <p:spPr>
          <a:xfrm>
            <a:off x="4691580" y="2014046"/>
            <a:ext cx="36132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457223">
              <a:defRPr/>
            </a:pPr>
            <a:r>
              <a:rPr lang="en-US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LCHS7000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5A57ED-E1D4-3DD5-8158-68A453AFA8D5}"/>
              </a:ext>
            </a:extLst>
          </p:cNvPr>
          <p:cNvSpPr txBox="1"/>
          <p:nvPr/>
        </p:nvSpPr>
        <p:spPr>
          <a:xfrm>
            <a:off x="5171176" y="3060991"/>
            <a:ext cx="313365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</a:t>
            </a:r>
            <a:r>
              <a:rPr lang="en-US" sz="2000" b="1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Itse</a:t>
            </a:r>
            <a:r>
              <a:rPr lang="en-US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Olaoye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BE845A1-9C41-B92B-D3F6-CC6AA9DF67FD}"/>
              </a:ext>
            </a:extLst>
          </p:cNvPr>
          <p:cNvGraphicFramePr>
            <a:graphicFrameLocks noGrp="1"/>
          </p:cNvGraphicFramePr>
          <p:nvPr/>
        </p:nvGraphicFramePr>
        <p:xfrm>
          <a:off x="1365631" y="3950130"/>
          <a:ext cx="9474822" cy="1233987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737411">
                  <a:extLst>
                    <a:ext uri="{9D8B030D-6E8A-4147-A177-3AD203B41FA5}">
                      <a16:colId xmlns:a16="http://schemas.microsoft.com/office/drawing/2014/main" val="319627994"/>
                    </a:ext>
                  </a:extLst>
                </a:gridCol>
                <a:gridCol w="4737411">
                  <a:extLst>
                    <a:ext uri="{9D8B030D-6E8A-4147-A177-3AD203B41FA5}">
                      <a16:colId xmlns:a16="http://schemas.microsoft.com/office/drawing/2014/main" val="1916085107"/>
                    </a:ext>
                  </a:extLst>
                </a:gridCol>
              </a:tblGrid>
              <a:tr h="49796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Name</a:t>
                      </a:r>
                      <a:endParaRPr lang="en-US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I.D.</a:t>
                      </a:r>
                      <a:endParaRPr lang="en-US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4085249"/>
                  </a:ext>
                </a:extLst>
              </a:tr>
              <a:tr h="73602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Ms.</a:t>
                      </a:r>
                      <a:r>
                        <a:rPr lang="en-US" sz="2000" b="1" baseline="0" dirty="0"/>
                        <a:t> Pragati </a:t>
                      </a:r>
                      <a:r>
                        <a:rPr lang="en-US" sz="2000" b="1" baseline="0" dirty="0" err="1"/>
                        <a:t>Vinodbhai</a:t>
                      </a:r>
                      <a:r>
                        <a:rPr lang="en-US" sz="2000" b="1" baseline="0" dirty="0"/>
                        <a:t> Patel</a:t>
                      </a:r>
                      <a:endParaRPr lang="en-US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+mn-lt"/>
                          <a:cs typeface="+mn-cs"/>
                        </a:rPr>
                        <a:t>2522440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888873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3AF5E0D-3ECA-EF50-ACE9-0A0C363DFC10}"/>
              </a:ext>
            </a:extLst>
          </p:cNvPr>
          <p:cNvSpPr txBox="1"/>
          <p:nvPr/>
        </p:nvSpPr>
        <p:spPr>
          <a:xfrm>
            <a:off x="3356228" y="2318870"/>
            <a:ext cx="65443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57223">
              <a:defRPr/>
            </a:pPr>
            <a:r>
              <a:rPr lang="en-US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Module: Social Epidemiology and Public Health Development</a:t>
            </a:r>
          </a:p>
        </p:txBody>
      </p:sp>
    </p:spTree>
    <p:extLst>
      <p:ext uri="{BB962C8B-B14F-4D97-AF65-F5344CB8AC3E}">
        <p14:creationId xmlns:p14="http://schemas.microsoft.com/office/powerpoint/2010/main" val="37378317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429547" y="604553"/>
            <a:ext cx="11573197" cy="724247"/>
          </a:xfrm>
        </p:spPr>
        <p:txBody>
          <a:bodyPr>
            <a:normAutofit fontScale="40000" lnSpcReduction="20000"/>
          </a:bodyPr>
          <a:lstStyle/>
          <a:p>
            <a:r>
              <a:rPr lang="en-IN" sz="3600" b="1" dirty="0"/>
              <a:t>EVALUATION AND MEASURING </a:t>
            </a:r>
          </a:p>
          <a:p>
            <a:r>
              <a:rPr lang="en-IN" sz="3600" b="1" dirty="0"/>
              <a:t>SUCCESS</a:t>
            </a:r>
          </a:p>
        </p:txBody>
      </p:sp>
      <p:sp>
        <p:nvSpPr>
          <p:cNvPr id="3" name="Rectangle 2"/>
          <p:cNvSpPr/>
          <p:nvPr/>
        </p:nvSpPr>
        <p:spPr>
          <a:xfrm>
            <a:off x="8468139" y="2637183"/>
            <a:ext cx="3127513" cy="28889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2348" y="1905000"/>
            <a:ext cx="5310396" cy="4216400"/>
          </a:xfrm>
          <a:prstGeom prst="rect">
            <a:avLst/>
          </a:prstGeom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reflection blurRad="6350" stA="50000" endA="300" endPos="55500" dist="101600" dir="5400000" sy="-100000" algn="bl" rotWithShape="0"/>
          </a:effectLst>
        </p:spPr>
      </p:pic>
      <p:sp>
        <p:nvSpPr>
          <p:cNvPr id="5" name="Rounded Rectangle 4"/>
          <p:cNvSpPr/>
          <p:nvPr/>
        </p:nvSpPr>
        <p:spPr>
          <a:xfrm>
            <a:off x="993912" y="2305878"/>
            <a:ext cx="5300871" cy="2186609"/>
          </a:xfrm>
          <a:prstGeom prst="round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Evaluation Design: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 Pre-Test, Post-Test Design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will be used.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27627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1316182" y="1052944"/>
            <a:ext cx="9684327" cy="4807529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Before the program (Week 1)</a:t>
            </a:r>
          </a:p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Purpose: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 participants’ starting condition before the intervention.</a:t>
            </a:r>
          </a:p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Method: </a:t>
            </a:r>
          </a:p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mainly 2 test.</a:t>
            </a:r>
          </a:p>
          <a:p>
            <a:pPr marL="457200" indent="-457200" algn="just">
              <a:lnSpc>
                <a:spcPct val="150000"/>
              </a:lnSpc>
              <a:buAutoNum type="arabicPeriod"/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Quantitative method </a:t>
            </a:r>
          </a:p>
          <a:p>
            <a:pPr marL="457200" indent="-457200" algn="just">
              <a:lnSpc>
                <a:spcPct val="150000"/>
              </a:lnSpc>
              <a:buAutoNum type="arabicPeriod"/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 method</a:t>
            </a:r>
          </a:p>
        </p:txBody>
      </p:sp>
    </p:spTree>
    <p:extLst>
      <p:ext uri="{BB962C8B-B14F-4D97-AF65-F5344CB8AC3E}">
        <p14:creationId xmlns:p14="http://schemas.microsoft.com/office/powerpoint/2010/main" val="3878684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96900" y="622300"/>
            <a:ext cx="5473700" cy="58547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1. Quantitative Methods  </a:t>
            </a:r>
          </a:p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A. Screen Time Tracking 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Daily average screen hours (using phone screen-time reports) 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Goal: Reduce non-essential screen time by at least 2 hours per day  </a:t>
            </a:r>
          </a:p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B. Anxiety Assessment 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Standardized scale (e.g., GAD-7) 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Compare pre- and post-program scores  </a:t>
            </a:r>
          </a:p>
        </p:txBody>
      </p:sp>
      <p:sp>
        <p:nvSpPr>
          <p:cNvPr id="3" name="Rectangle 2"/>
          <p:cNvSpPr/>
          <p:nvPr/>
        </p:nvSpPr>
        <p:spPr>
          <a:xfrm>
            <a:off x="6324600" y="622300"/>
            <a:ext cx="5232400" cy="58547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C. Sleep Quality Survey 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Self-reported sleep duration and quality 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Measure improvement in sleep hygiene   </a:t>
            </a:r>
          </a:p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D. Digital </a:t>
            </a:r>
            <a:r>
              <a:rPr lang="en-US" sz="24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Questionnaire 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Frequency of checking phone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Emotional dependence on devices 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Notification response behavior      </a:t>
            </a:r>
          </a:p>
        </p:txBody>
      </p:sp>
    </p:spTree>
    <p:extLst>
      <p:ext uri="{BB962C8B-B14F-4D97-AF65-F5344CB8AC3E}">
        <p14:creationId xmlns:p14="http://schemas.microsoft.com/office/powerpoint/2010/main" val="4717913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28255" y="637308"/>
            <a:ext cx="10127671" cy="5776191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2. Qualitative Methods  </a:t>
            </a:r>
          </a:p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A. Initial reflection 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(short written expectation or feelings about phone use)</a:t>
            </a:r>
          </a:p>
        </p:txBody>
      </p:sp>
    </p:spTree>
    <p:extLst>
      <p:ext uri="{BB962C8B-B14F-4D97-AF65-F5344CB8AC3E}">
        <p14:creationId xmlns:p14="http://schemas.microsoft.com/office/powerpoint/2010/main" val="25463152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7927" y="277092"/>
            <a:ext cx="11457709" cy="6359236"/>
          </a:xfrm>
          <a:prstGeom prst="rect">
            <a:avLst/>
          </a:prstGeom>
          <a:solidFill>
            <a:srgbClr val="F4A6A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Formative evaluation - Midpoint review - Week 4</a:t>
            </a:r>
          </a:p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Purpose: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early progress and engagement.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Tests you should conduct:</a:t>
            </a:r>
          </a:p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Quantitative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Screen Time Tracking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Short Anxiety Check (GAD-7 again or shortened version)*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 Quality Survey</a:t>
            </a:r>
          </a:p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Weekly Reflection Journal review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Short feedback about program activities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69661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1828799" y="997527"/>
            <a:ext cx="8506691" cy="4710546"/>
          </a:xfrm>
          <a:prstGeom prst="roundRect">
            <a:avLst/>
          </a:prstGeom>
          <a:solidFill>
            <a:srgbClr val="F4A6A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 algn="ctr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 test/Summative evaluation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completion (Week 8)</a:t>
            </a:r>
          </a:p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Purpose: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 *impact of the full intervention*.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Tests you should conduct: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Quantitative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</a:t>
            </a:r>
          </a:p>
        </p:txBody>
      </p:sp>
    </p:spTree>
    <p:extLst>
      <p:ext uri="{BB962C8B-B14F-4D97-AF65-F5344CB8AC3E}">
        <p14:creationId xmlns:p14="http://schemas.microsoft.com/office/powerpoint/2010/main" val="12559332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96900" y="622300"/>
            <a:ext cx="5473700" cy="58547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1. Quantitative Methods  </a:t>
            </a:r>
          </a:p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A. Screen Time Tracking 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Daily average screen hours (using phone screen-time reports) 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Goal: Reduce non-essential screen time by at least 2 hours per day  </a:t>
            </a:r>
          </a:p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B. Anxiety Assessment 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Standardized scale (e.g., GAD-7) 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Compare pre- and post-program scores  </a:t>
            </a:r>
          </a:p>
        </p:txBody>
      </p:sp>
      <p:sp>
        <p:nvSpPr>
          <p:cNvPr id="3" name="Rectangle 2"/>
          <p:cNvSpPr/>
          <p:nvPr/>
        </p:nvSpPr>
        <p:spPr>
          <a:xfrm>
            <a:off x="6324600" y="622300"/>
            <a:ext cx="5232400" cy="58547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C. Sleep Quality Survey 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Self-reported sleep duration and quality 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Measure improvement in sleep hygiene   </a:t>
            </a:r>
          </a:p>
          <a:p>
            <a:pPr algn="just">
              <a:lnSpc>
                <a:spcPct val="150000"/>
              </a:lnSpc>
            </a:pPr>
            <a:r>
              <a:rPr lang="en-US" sz="2400" b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D. Digital Behaviour Questionnaire 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Frequency of checking phone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Emotional dependence on devices 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Notification response behavior     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81836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11381" y="997526"/>
            <a:ext cx="9989127" cy="5029201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2. Qualitative Methods  </a:t>
            </a:r>
          </a:p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A. Participant Reflection Journals 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Weekly reflections on emotional and behavioral changes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Focus Group Discussion (Week 8) 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Explore experiences and challenges 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Gather feedback for program improvement </a:t>
            </a:r>
          </a:p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B. Feedback Forms 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Satisfaction rating 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Perceived usefulness of sessions  </a:t>
            </a:r>
          </a:p>
        </p:txBody>
      </p:sp>
    </p:spTree>
    <p:extLst>
      <p:ext uri="{BB962C8B-B14F-4D97-AF65-F5344CB8AC3E}">
        <p14:creationId xmlns:p14="http://schemas.microsoft.com/office/powerpoint/2010/main" val="140025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399309" y="1163782"/>
            <a:ext cx="9601200" cy="4738254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3. Success Indicators  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campaign will be deemed successful if: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At least 70% of participants reduce screen time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Average anxiety scores decrease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60% report improved sleep quality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majority report improved face-to-face interaction  </a:t>
            </a:r>
          </a:p>
          <a:p>
            <a:pPr marL="342900" indent="-34290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High participant satisfaction (above 80%)  </a:t>
            </a:r>
          </a:p>
        </p:txBody>
      </p:sp>
    </p:spTree>
    <p:extLst>
      <p:ext uri="{BB962C8B-B14F-4D97-AF65-F5344CB8AC3E}">
        <p14:creationId xmlns:p14="http://schemas.microsoft.com/office/powerpoint/2010/main" val="40919195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22851" y="611256"/>
            <a:ext cx="10880035" cy="5710030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pPr algn="just">
              <a:lnSpc>
                <a:spcPct val="150000"/>
              </a:lnSpc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4. Process Evaluation  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monitors how well the program 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is implemented:  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Attendance tracking   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Participation level  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Completion rate  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Engagement in weekly activities 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1687" y="611256"/>
            <a:ext cx="5791199" cy="571003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727092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9455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323529" y="0"/>
            <a:ext cx="11573197" cy="1056729"/>
          </a:xfrm>
        </p:spPr>
        <p:txBody>
          <a:bodyPr>
            <a:normAutofit fontScale="40000" lnSpcReduction="20000"/>
          </a:bodyPr>
          <a:lstStyle/>
          <a:p>
            <a:endParaRPr lang="en-US" sz="4800" b="1" dirty="0">
              <a:latin typeface="Arial" panose="020B0604020202020204" pitchFamily="34" charset="0"/>
            </a:endParaRPr>
          </a:p>
          <a:p>
            <a:r>
              <a:rPr lang="en-US" sz="3600" b="1" dirty="0">
                <a:latin typeface="Arial" panose="020B0604020202020204" pitchFamily="34" charset="0"/>
              </a:rPr>
              <a:t>Campaign Activity Structure</a:t>
            </a:r>
          </a:p>
          <a:p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Disconnect to Reconnect: 8-Week Intervention </a:t>
            </a:r>
            <a:r>
              <a:rPr lang="en-US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Programme</a:t>
            </a:r>
            <a:endPara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</a:endParaRPr>
          </a:p>
          <a:p>
            <a:endParaRPr lang="en-US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40942" y="1056729"/>
          <a:ext cx="12151058" cy="55030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50549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64098" y="1063756"/>
            <a:ext cx="11292057" cy="5486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Partnerships are really important in health promotion. They help us reach people build trust make sure our work lasts and get the resources we need.</a:t>
            </a:r>
          </a:p>
          <a:p>
            <a:pPr algn="just"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1. Student Minds  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Student Minds helps students and the university 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community take care of their mental health.  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2. Mind  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Raise awareness and support people dealing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with mental health issues. 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0773" y="2587887"/>
            <a:ext cx="3048264" cy="212265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3655" y="4407450"/>
            <a:ext cx="4762500" cy="184727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4099" y="343201"/>
            <a:ext cx="11292056" cy="57884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11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 lnSpcReduction="10000"/>
          </a:bodyPr>
          <a:lstStyle/>
          <a:p>
            <a:r>
              <a:rPr lang="en-IN" sz="4000" b="1" dirty="0">
                <a:solidFill>
                  <a:schemeClr val="tx1"/>
                </a:solidFill>
                <a:latin typeface="Arial" panose="020B0604020202020204" pitchFamily="34" charset="0"/>
              </a:rPr>
              <a:t>  POTENTIAL CAMPAIGN PARTNERS </a:t>
            </a:r>
          </a:p>
        </p:txBody>
      </p:sp>
    </p:spTree>
    <p:extLst>
      <p:ext uri="{BB962C8B-B14F-4D97-AF65-F5344CB8AC3E}">
        <p14:creationId xmlns:p14="http://schemas.microsoft.com/office/powerpoint/2010/main" val="5955402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636104" y="593063"/>
            <a:ext cx="10919792" cy="5661964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IN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IN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3. University Student Union (Local Partner)  </a:t>
            </a:r>
          </a:p>
          <a:p>
            <a:pPr algn="just">
              <a:lnSpc>
                <a:spcPct val="150000"/>
              </a:lnSpc>
            </a:pP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Promote student wellbeing and engagement on campus.</a:t>
            </a:r>
          </a:p>
          <a:p>
            <a:pPr algn="just">
              <a:lnSpc>
                <a:spcPct val="150000"/>
              </a:lnSpc>
            </a:pP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4. Headspace  </a:t>
            </a:r>
          </a:p>
          <a:p>
            <a:pPr algn="just">
              <a:lnSpc>
                <a:spcPct val="150000"/>
              </a:lnSpc>
            </a:pP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Improve health and happiness through mindfulness and meditation.</a:t>
            </a:r>
            <a:endParaRPr lang="en-IN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IN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IN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5. Google – Digital Wellbeing </a:t>
            </a:r>
          </a:p>
          <a:p>
            <a:pPr algn="just">
              <a:lnSpc>
                <a:spcPct val="150000"/>
              </a:lnSpc>
            </a:pP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Help users build healthier relationships with technology </a:t>
            </a:r>
          </a:p>
          <a:p>
            <a:pPr algn="just">
              <a:lnSpc>
                <a:spcPct val="150000"/>
              </a:lnSpc>
            </a:pP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algn="just">
              <a:lnSpc>
                <a:spcPct val="150000"/>
              </a:lnSpc>
            </a:pP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>
              <a:lnSpc>
                <a:spcPct val="150000"/>
              </a:lnSpc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File:Headspace text logo.png - Wikimedia Common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487" y="2837069"/>
            <a:ext cx="3763617" cy="947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4912" y="593063"/>
            <a:ext cx="1745559" cy="16692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07286" y="4223747"/>
            <a:ext cx="2365514" cy="1805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65386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149927" y="983674"/>
            <a:ext cx="9836728" cy="4655126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6. Local Community Partners  </a:t>
            </a:r>
          </a:p>
          <a:p>
            <a:pPr algn="just">
              <a:lnSpc>
                <a:spcPct val="150000"/>
              </a:lnSpc>
            </a:pP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- Local cafés (Phone-Free Study Hour discounts)  </a:t>
            </a:r>
          </a:p>
          <a:p>
            <a:pPr algn="just">
              <a:lnSpc>
                <a:spcPct val="150000"/>
              </a:lnSpc>
            </a:pP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- Local gyms/yoga studios (Free trial sessions)  </a:t>
            </a:r>
          </a:p>
          <a:p>
            <a:pPr algn="just">
              <a:lnSpc>
                <a:spcPct val="150000"/>
              </a:lnSpc>
            </a:pP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- Public library (Device-free study zones)  </a:t>
            </a:r>
          </a:p>
          <a:p>
            <a:pPr algn="just">
              <a:lnSpc>
                <a:spcPct val="150000"/>
              </a:lnSpc>
            </a:pP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- Local council Public Health Team </a:t>
            </a:r>
          </a:p>
        </p:txBody>
      </p:sp>
    </p:spTree>
    <p:extLst>
      <p:ext uri="{BB962C8B-B14F-4D97-AF65-F5344CB8AC3E}">
        <p14:creationId xmlns:p14="http://schemas.microsoft.com/office/powerpoint/2010/main" val="38947005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1E52AAE-765E-8887-230C-442BCB4BAF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00968" y="238298"/>
            <a:ext cx="3448180" cy="1145332"/>
          </a:xfrm>
          <a:prstGeom prst="rect">
            <a:avLst/>
          </a:prstGeom>
        </p:spPr>
      </p:pic>
      <p:sp>
        <p:nvSpPr>
          <p:cNvPr id="5" name="Title 5">
            <a:extLst>
              <a:ext uri="{FF2B5EF4-FFF2-40B4-BE49-F238E27FC236}">
                <a16:creationId xmlns:a16="http://schemas.microsoft.com/office/drawing/2014/main" id="{6CA2E41B-6442-D42C-7650-926E13B882CB}"/>
              </a:ext>
            </a:extLst>
          </p:cNvPr>
          <p:cNvSpPr txBox="1">
            <a:spLocks/>
          </p:cNvSpPr>
          <p:nvPr/>
        </p:nvSpPr>
        <p:spPr>
          <a:xfrm>
            <a:off x="551145" y="1541736"/>
            <a:ext cx="11511419" cy="749141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MSc Public Health and Social Care in Practice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5FBE97-BC28-B750-47B0-9885FE72F53E}"/>
              </a:ext>
            </a:extLst>
          </p:cNvPr>
          <p:cNvSpPr txBox="1"/>
          <p:nvPr/>
        </p:nvSpPr>
        <p:spPr>
          <a:xfrm>
            <a:off x="4687866" y="2014046"/>
            <a:ext cx="36169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457223">
              <a:defRPr/>
            </a:pPr>
            <a:r>
              <a:rPr lang="en-US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LCHS7000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5A57ED-E1D4-3DD5-8158-68A453AFA8D5}"/>
              </a:ext>
            </a:extLst>
          </p:cNvPr>
          <p:cNvSpPr txBox="1"/>
          <p:nvPr/>
        </p:nvSpPr>
        <p:spPr>
          <a:xfrm>
            <a:off x="5167955" y="3060991"/>
            <a:ext cx="313687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</a:t>
            </a:r>
            <a:r>
              <a:rPr lang="en-US" sz="2000" b="1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Itse</a:t>
            </a:r>
            <a:r>
              <a:rPr lang="en-US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Olaoye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7BE845A1-9C41-B92B-D3F6-CC6AA9DF67FD}"/>
              </a:ext>
            </a:extLst>
          </p:cNvPr>
          <p:cNvGraphicFramePr>
            <a:graphicFrameLocks noGrp="1"/>
          </p:cNvGraphicFramePr>
          <p:nvPr/>
        </p:nvGraphicFramePr>
        <p:xfrm>
          <a:off x="1355891" y="3950130"/>
          <a:ext cx="9484562" cy="1233987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742281">
                  <a:extLst>
                    <a:ext uri="{9D8B030D-6E8A-4147-A177-3AD203B41FA5}">
                      <a16:colId xmlns:a16="http://schemas.microsoft.com/office/drawing/2014/main" val="319627994"/>
                    </a:ext>
                  </a:extLst>
                </a:gridCol>
                <a:gridCol w="4742281">
                  <a:extLst>
                    <a:ext uri="{9D8B030D-6E8A-4147-A177-3AD203B41FA5}">
                      <a16:colId xmlns:a16="http://schemas.microsoft.com/office/drawing/2014/main" val="1916085107"/>
                    </a:ext>
                  </a:extLst>
                </a:gridCol>
              </a:tblGrid>
              <a:tr h="49796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Name</a:t>
                      </a:r>
                      <a:endParaRPr lang="en-US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I.D.</a:t>
                      </a:r>
                      <a:endParaRPr lang="en-US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4085249"/>
                  </a:ext>
                </a:extLst>
              </a:tr>
              <a:tr h="73602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MD RIMON MIAH</a:t>
                      </a:r>
                      <a:endParaRPr lang="en-US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2509982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888873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03AF5E0D-3ECA-EF50-ACE9-0A0C363DFC10}"/>
              </a:ext>
            </a:extLst>
          </p:cNvPr>
          <p:cNvSpPr txBox="1"/>
          <p:nvPr/>
        </p:nvSpPr>
        <p:spPr>
          <a:xfrm>
            <a:off x="3349501" y="2318870"/>
            <a:ext cx="655111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57223">
              <a:defRPr/>
            </a:pPr>
            <a:r>
              <a:rPr lang="en-US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Module: Social Epidemiology and Public Health Development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51459DF-C0C0-BA65-F365-1A0627B84513}"/>
              </a:ext>
            </a:extLst>
          </p:cNvPr>
          <p:cNvSpPr txBox="1"/>
          <p:nvPr/>
        </p:nvSpPr>
        <p:spPr>
          <a:xfrm>
            <a:off x="4265463" y="5795023"/>
            <a:ext cx="446176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57223">
              <a:defRPr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Presentation Date: 10</a:t>
            </a:r>
            <a:r>
              <a:rPr lang="en-US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March 2026</a:t>
            </a:r>
          </a:p>
        </p:txBody>
      </p:sp>
    </p:spTree>
    <p:extLst>
      <p:ext uri="{BB962C8B-B14F-4D97-AF65-F5344CB8AC3E}">
        <p14:creationId xmlns:p14="http://schemas.microsoft.com/office/powerpoint/2010/main" val="90394605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747533" y="-1188460"/>
            <a:ext cx="2376920" cy="2376920"/>
          </a:xfrm>
          <a:custGeom>
            <a:avLst/>
            <a:gdLst/>
            <a:ahLst/>
            <a:cxnLst/>
            <a:rect l="l" t="t" r="r" b="b"/>
            <a:pathLst>
              <a:path w="3565380" h="3565380">
                <a:moveTo>
                  <a:pt x="0" y="0"/>
                </a:moveTo>
                <a:lnTo>
                  <a:pt x="3565380" y="0"/>
                </a:lnTo>
                <a:lnTo>
                  <a:pt x="3565380" y="3565380"/>
                </a:lnTo>
                <a:lnTo>
                  <a:pt x="0" y="356538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3" name="Freeform 3"/>
          <p:cNvSpPr/>
          <p:nvPr/>
        </p:nvSpPr>
        <p:spPr>
          <a:xfrm>
            <a:off x="-672142" y="5492659"/>
            <a:ext cx="1914767" cy="1914767"/>
          </a:xfrm>
          <a:custGeom>
            <a:avLst/>
            <a:gdLst/>
            <a:ahLst/>
            <a:cxnLst/>
            <a:rect l="l" t="t" r="r" b="b"/>
            <a:pathLst>
              <a:path w="2872150" h="2872150">
                <a:moveTo>
                  <a:pt x="0" y="0"/>
                </a:moveTo>
                <a:lnTo>
                  <a:pt x="2872150" y="0"/>
                </a:lnTo>
                <a:lnTo>
                  <a:pt x="2872150" y="2872150"/>
                </a:lnTo>
                <a:lnTo>
                  <a:pt x="0" y="287215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4" name="Freeform 4"/>
          <p:cNvSpPr/>
          <p:nvPr/>
        </p:nvSpPr>
        <p:spPr>
          <a:xfrm>
            <a:off x="-470937" y="5492659"/>
            <a:ext cx="1004458" cy="1582957"/>
          </a:xfrm>
          <a:custGeom>
            <a:avLst/>
            <a:gdLst/>
            <a:ahLst/>
            <a:cxnLst/>
            <a:rect l="l" t="t" r="r" b="b"/>
            <a:pathLst>
              <a:path w="1506687" h="2374435">
                <a:moveTo>
                  <a:pt x="0" y="0"/>
                </a:moveTo>
                <a:lnTo>
                  <a:pt x="1506687" y="0"/>
                </a:lnTo>
                <a:lnTo>
                  <a:pt x="1506687" y="2374435"/>
                </a:lnTo>
                <a:lnTo>
                  <a:pt x="0" y="237443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5" name="Freeform 5"/>
          <p:cNvSpPr/>
          <p:nvPr/>
        </p:nvSpPr>
        <p:spPr>
          <a:xfrm flipV="1">
            <a:off x="11124453" y="6066522"/>
            <a:ext cx="1004458" cy="767041"/>
          </a:xfrm>
          <a:custGeom>
            <a:avLst/>
            <a:gdLst/>
            <a:ahLst/>
            <a:cxnLst/>
            <a:rect l="l" t="t" r="r" b="b"/>
            <a:pathLst>
              <a:path w="1506687" h="1150561">
                <a:moveTo>
                  <a:pt x="0" y="1150561"/>
                </a:moveTo>
                <a:lnTo>
                  <a:pt x="1506687" y="1150561"/>
                </a:lnTo>
                <a:lnTo>
                  <a:pt x="1506687" y="0"/>
                </a:lnTo>
                <a:lnTo>
                  <a:pt x="0" y="0"/>
                </a:lnTo>
                <a:lnTo>
                  <a:pt x="0" y="1150561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6" name="Freeform 6"/>
          <p:cNvSpPr/>
          <p:nvPr/>
        </p:nvSpPr>
        <p:spPr>
          <a:xfrm>
            <a:off x="0" y="1732938"/>
            <a:ext cx="570483" cy="564259"/>
          </a:xfrm>
          <a:custGeom>
            <a:avLst/>
            <a:gdLst/>
            <a:ahLst/>
            <a:cxnLst/>
            <a:rect l="l" t="t" r="r" b="b"/>
            <a:pathLst>
              <a:path w="855724" h="846389">
                <a:moveTo>
                  <a:pt x="0" y="0"/>
                </a:moveTo>
                <a:lnTo>
                  <a:pt x="855724" y="0"/>
                </a:lnTo>
                <a:lnTo>
                  <a:pt x="855724" y="846388"/>
                </a:lnTo>
                <a:lnTo>
                  <a:pt x="0" y="84638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7" name="Freeform 7"/>
          <p:cNvSpPr/>
          <p:nvPr/>
        </p:nvSpPr>
        <p:spPr>
          <a:xfrm>
            <a:off x="10488756" y="-690094"/>
            <a:ext cx="1271393" cy="1257524"/>
          </a:xfrm>
          <a:custGeom>
            <a:avLst/>
            <a:gdLst/>
            <a:ahLst/>
            <a:cxnLst/>
            <a:rect l="l" t="t" r="r" b="b"/>
            <a:pathLst>
              <a:path w="1907090" h="1886286">
                <a:moveTo>
                  <a:pt x="0" y="0"/>
                </a:moveTo>
                <a:lnTo>
                  <a:pt x="1907090" y="0"/>
                </a:lnTo>
                <a:lnTo>
                  <a:pt x="1907090" y="1886286"/>
                </a:lnTo>
                <a:lnTo>
                  <a:pt x="0" y="1886286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12" name="TextBox 12"/>
          <p:cNvSpPr txBox="1"/>
          <p:nvPr/>
        </p:nvSpPr>
        <p:spPr>
          <a:xfrm>
            <a:off x="414446" y="727347"/>
            <a:ext cx="11363107" cy="6474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3200" b="1" i="1" dirty="0">
                <a:solidFill>
                  <a:srgbClr val="000000"/>
                </a:solidFill>
                <a:latin typeface="Arial" panose="020B0604020202020204" pitchFamily="34" charset="0"/>
                <a:ea typeface="Hero"/>
                <a:cs typeface="Arial" panose="020B0604020202020204" pitchFamily="34" charset="0"/>
                <a:sym typeface="Hero"/>
              </a:rPr>
              <a:t>Potential Impact: Unveiling the Benefits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978" y="2038810"/>
            <a:ext cx="8300990" cy="28571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Physiological benefits: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Improved Sleep: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Limiting screen time, especially before bed, can positively impact sleep patterns, leading to better sleep quality and overall alertness (Orzech et al., 2016).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Reduced Sedentary Behavior: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Encouraging alternatives to screen-based activities can increase physical movement, potentially leading to improved fitness and overall physical well-being (Grantham et al., 2018).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BA9355E-A7B8-CD47-6734-7E6ED9F5EB4B}"/>
              </a:ext>
            </a:extLst>
          </p:cNvPr>
          <p:cNvSpPr txBox="1"/>
          <p:nvPr/>
        </p:nvSpPr>
        <p:spPr>
          <a:xfrm>
            <a:off x="736933" y="1374768"/>
            <a:ext cx="10387519" cy="456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Moving towards responsible digital technology consumption can foster a range of positive outcomes.</a:t>
            </a:r>
          </a:p>
        </p:txBody>
      </p:sp>
      <p:pic>
        <p:nvPicPr>
          <p:cNvPr id="1026" name="Picture 2" descr="Better sleep: Why it's important for your health and tips to sleep soundly  | Cultivating Health | UC Davis Health">
            <a:extLst>
              <a:ext uri="{FF2B5EF4-FFF2-40B4-BE49-F238E27FC236}">
                <a16:creationId xmlns:a16="http://schemas.microsoft.com/office/drawing/2014/main" id="{0A30E987-FAD4-3CC9-4356-F9396D0B7C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1582" y="3408059"/>
            <a:ext cx="2705100" cy="169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364368-74E4-DF60-AFD1-FC731BC09B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95DF3C17-38E4-C8C9-4343-30B84394890D}"/>
              </a:ext>
            </a:extLst>
          </p:cNvPr>
          <p:cNvSpPr/>
          <p:nvPr/>
        </p:nvSpPr>
        <p:spPr>
          <a:xfrm>
            <a:off x="8747533" y="-1188460"/>
            <a:ext cx="2376920" cy="2376920"/>
          </a:xfrm>
          <a:custGeom>
            <a:avLst/>
            <a:gdLst/>
            <a:ahLst/>
            <a:cxnLst/>
            <a:rect l="l" t="t" r="r" b="b"/>
            <a:pathLst>
              <a:path w="3565380" h="3565380">
                <a:moveTo>
                  <a:pt x="0" y="0"/>
                </a:moveTo>
                <a:lnTo>
                  <a:pt x="3565380" y="0"/>
                </a:lnTo>
                <a:lnTo>
                  <a:pt x="3565380" y="3565380"/>
                </a:lnTo>
                <a:lnTo>
                  <a:pt x="0" y="356538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022C3677-7FCD-FADA-B04E-F84AF1BC4547}"/>
              </a:ext>
            </a:extLst>
          </p:cNvPr>
          <p:cNvSpPr/>
          <p:nvPr/>
        </p:nvSpPr>
        <p:spPr>
          <a:xfrm>
            <a:off x="-672142" y="5492659"/>
            <a:ext cx="1914767" cy="1914767"/>
          </a:xfrm>
          <a:custGeom>
            <a:avLst/>
            <a:gdLst/>
            <a:ahLst/>
            <a:cxnLst/>
            <a:rect l="l" t="t" r="r" b="b"/>
            <a:pathLst>
              <a:path w="2872150" h="2872150">
                <a:moveTo>
                  <a:pt x="0" y="0"/>
                </a:moveTo>
                <a:lnTo>
                  <a:pt x="2872150" y="0"/>
                </a:lnTo>
                <a:lnTo>
                  <a:pt x="2872150" y="2872150"/>
                </a:lnTo>
                <a:lnTo>
                  <a:pt x="0" y="287215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DB532321-72F7-4BB3-EC57-B9082C58E8E8}"/>
              </a:ext>
            </a:extLst>
          </p:cNvPr>
          <p:cNvSpPr/>
          <p:nvPr/>
        </p:nvSpPr>
        <p:spPr>
          <a:xfrm>
            <a:off x="-470937" y="5492659"/>
            <a:ext cx="1004458" cy="1582957"/>
          </a:xfrm>
          <a:custGeom>
            <a:avLst/>
            <a:gdLst/>
            <a:ahLst/>
            <a:cxnLst/>
            <a:rect l="l" t="t" r="r" b="b"/>
            <a:pathLst>
              <a:path w="1506687" h="2374435">
                <a:moveTo>
                  <a:pt x="0" y="0"/>
                </a:moveTo>
                <a:lnTo>
                  <a:pt x="1506687" y="0"/>
                </a:lnTo>
                <a:lnTo>
                  <a:pt x="1506687" y="2374435"/>
                </a:lnTo>
                <a:lnTo>
                  <a:pt x="0" y="237443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444CAD29-AADE-87F1-66D0-ABF4DFE5E568}"/>
              </a:ext>
            </a:extLst>
          </p:cNvPr>
          <p:cNvSpPr/>
          <p:nvPr/>
        </p:nvSpPr>
        <p:spPr>
          <a:xfrm flipV="1">
            <a:off x="11124453" y="6066522"/>
            <a:ext cx="1004458" cy="767041"/>
          </a:xfrm>
          <a:custGeom>
            <a:avLst/>
            <a:gdLst/>
            <a:ahLst/>
            <a:cxnLst/>
            <a:rect l="l" t="t" r="r" b="b"/>
            <a:pathLst>
              <a:path w="1506687" h="1150561">
                <a:moveTo>
                  <a:pt x="0" y="1150561"/>
                </a:moveTo>
                <a:lnTo>
                  <a:pt x="1506687" y="1150561"/>
                </a:lnTo>
                <a:lnTo>
                  <a:pt x="1506687" y="0"/>
                </a:lnTo>
                <a:lnTo>
                  <a:pt x="0" y="0"/>
                </a:lnTo>
                <a:lnTo>
                  <a:pt x="0" y="1150561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342A29F3-002C-BCC0-27D6-34AF48207034}"/>
              </a:ext>
            </a:extLst>
          </p:cNvPr>
          <p:cNvSpPr/>
          <p:nvPr/>
        </p:nvSpPr>
        <p:spPr>
          <a:xfrm>
            <a:off x="0" y="1732938"/>
            <a:ext cx="570483" cy="564259"/>
          </a:xfrm>
          <a:custGeom>
            <a:avLst/>
            <a:gdLst/>
            <a:ahLst/>
            <a:cxnLst/>
            <a:rect l="l" t="t" r="r" b="b"/>
            <a:pathLst>
              <a:path w="855724" h="846389">
                <a:moveTo>
                  <a:pt x="0" y="0"/>
                </a:moveTo>
                <a:lnTo>
                  <a:pt x="855724" y="0"/>
                </a:lnTo>
                <a:lnTo>
                  <a:pt x="855724" y="846388"/>
                </a:lnTo>
                <a:lnTo>
                  <a:pt x="0" y="84638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1538346F-240C-BF20-6C3A-B05C145BAC7A}"/>
              </a:ext>
            </a:extLst>
          </p:cNvPr>
          <p:cNvSpPr/>
          <p:nvPr/>
        </p:nvSpPr>
        <p:spPr>
          <a:xfrm>
            <a:off x="10488756" y="-690094"/>
            <a:ext cx="1271393" cy="1257524"/>
          </a:xfrm>
          <a:custGeom>
            <a:avLst/>
            <a:gdLst/>
            <a:ahLst/>
            <a:cxnLst/>
            <a:rect l="l" t="t" r="r" b="b"/>
            <a:pathLst>
              <a:path w="1907090" h="1886286">
                <a:moveTo>
                  <a:pt x="0" y="0"/>
                </a:moveTo>
                <a:lnTo>
                  <a:pt x="1907090" y="0"/>
                </a:lnTo>
                <a:lnTo>
                  <a:pt x="1907090" y="1886286"/>
                </a:lnTo>
                <a:lnTo>
                  <a:pt x="0" y="1886286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24767964-5C5A-21D6-0B14-C42D0AC3265C}"/>
              </a:ext>
            </a:extLst>
          </p:cNvPr>
          <p:cNvSpPr txBox="1"/>
          <p:nvPr/>
        </p:nvSpPr>
        <p:spPr>
          <a:xfrm>
            <a:off x="570483" y="851554"/>
            <a:ext cx="11363107" cy="6474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3200" b="1" i="1" dirty="0">
                <a:solidFill>
                  <a:srgbClr val="000000"/>
                </a:solidFill>
                <a:latin typeface="Arial" panose="020B0604020202020204" pitchFamily="34" charset="0"/>
                <a:ea typeface="Hero"/>
                <a:cs typeface="Arial" panose="020B0604020202020204" pitchFamily="34" charset="0"/>
                <a:sym typeface="Hero"/>
              </a:rPr>
              <a:t>Potential Impact: Unveiling the Benefits</a:t>
            </a:r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343A407F-979B-F286-32C2-3C1A859B42D6}"/>
              </a:ext>
            </a:extLst>
          </p:cNvPr>
          <p:cNvSpPr txBox="1"/>
          <p:nvPr/>
        </p:nvSpPr>
        <p:spPr>
          <a:xfrm>
            <a:off x="570482" y="1938654"/>
            <a:ext cx="7442549" cy="28571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Sociological Benefits: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Enhanced Interpersonal Relationships: Prioritizing face-to-face interactions over screen-based communication can foster stronger social connections and deepen relationships (Turkle, 2011).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Greater Civic Engagement: Shifting focus from online activities towards real-world participation can lead to increased community involvement and civic engagement (Putnam, 2000).</a:t>
            </a:r>
            <a:endParaRPr 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E667170-1B51-8EDB-0E89-22ABFF27A02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906704" y="2842380"/>
            <a:ext cx="3599495" cy="1880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24866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457BC7-876D-97E0-4F0E-3F8553B4AF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022F5BF5-AB0C-E5BF-1095-2D0EBE762068}"/>
              </a:ext>
            </a:extLst>
          </p:cNvPr>
          <p:cNvSpPr/>
          <p:nvPr/>
        </p:nvSpPr>
        <p:spPr>
          <a:xfrm>
            <a:off x="8747533" y="-1188460"/>
            <a:ext cx="2376920" cy="2376920"/>
          </a:xfrm>
          <a:custGeom>
            <a:avLst/>
            <a:gdLst/>
            <a:ahLst/>
            <a:cxnLst/>
            <a:rect l="l" t="t" r="r" b="b"/>
            <a:pathLst>
              <a:path w="3565380" h="3565380">
                <a:moveTo>
                  <a:pt x="0" y="0"/>
                </a:moveTo>
                <a:lnTo>
                  <a:pt x="3565380" y="0"/>
                </a:lnTo>
                <a:lnTo>
                  <a:pt x="3565380" y="3565380"/>
                </a:lnTo>
                <a:lnTo>
                  <a:pt x="0" y="356538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B63F283A-B45C-60A9-15FD-B64BA0749862}"/>
              </a:ext>
            </a:extLst>
          </p:cNvPr>
          <p:cNvSpPr/>
          <p:nvPr/>
        </p:nvSpPr>
        <p:spPr>
          <a:xfrm>
            <a:off x="-672142" y="5492659"/>
            <a:ext cx="1914767" cy="1914767"/>
          </a:xfrm>
          <a:custGeom>
            <a:avLst/>
            <a:gdLst/>
            <a:ahLst/>
            <a:cxnLst/>
            <a:rect l="l" t="t" r="r" b="b"/>
            <a:pathLst>
              <a:path w="2872150" h="2872150">
                <a:moveTo>
                  <a:pt x="0" y="0"/>
                </a:moveTo>
                <a:lnTo>
                  <a:pt x="2872150" y="0"/>
                </a:lnTo>
                <a:lnTo>
                  <a:pt x="2872150" y="2872150"/>
                </a:lnTo>
                <a:lnTo>
                  <a:pt x="0" y="287215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91DC88C2-372A-5123-F40A-D2389F4EBB77}"/>
              </a:ext>
            </a:extLst>
          </p:cNvPr>
          <p:cNvSpPr/>
          <p:nvPr/>
        </p:nvSpPr>
        <p:spPr>
          <a:xfrm>
            <a:off x="-470937" y="5492659"/>
            <a:ext cx="1004458" cy="1582957"/>
          </a:xfrm>
          <a:custGeom>
            <a:avLst/>
            <a:gdLst/>
            <a:ahLst/>
            <a:cxnLst/>
            <a:rect l="l" t="t" r="r" b="b"/>
            <a:pathLst>
              <a:path w="1506687" h="2374435">
                <a:moveTo>
                  <a:pt x="0" y="0"/>
                </a:moveTo>
                <a:lnTo>
                  <a:pt x="1506687" y="0"/>
                </a:lnTo>
                <a:lnTo>
                  <a:pt x="1506687" y="2374435"/>
                </a:lnTo>
                <a:lnTo>
                  <a:pt x="0" y="237443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58C0CBF6-FD7F-B57D-011A-34A28B1F4255}"/>
              </a:ext>
            </a:extLst>
          </p:cNvPr>
          <p:cNvSpPr/>
          <p:nvPr/>
        </p:nvSpPr>
        <p:spPr>
          <a:xfrm flipV="1">
            <a:off x="11124453" y="6066522"/>
            <a:ext cx="1004458" cy="767041"/>
          </a:xfrm>
          <a:custGeom>
            <a:avLst/>
            <a:gdLst/>
            <a:ahLst/>
            <a:cxnLst/>
            <a:rect l="l" t="t" r="r" b="b"/>
            <a:pathLst>
              <a:path w="1506687" h="1150561">
                <a:moveTo>
                  <a:pt x="0" y="1150561"/>
                </a:moveTo>
                <a:lnTo>
                  <a:pt x="1506687" y="1150561"/>
                </a:lnTo>
                <a:lnTo>
                  <a:pt x="1506687" y="0"/>
                </a:lnTo>
                <a:lnTo>
                  <a:pt x="0" y="0"/>
                </a:lnTo>
                <a:lnTo>
                  <a:pt x="0" y="1150561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999595F5-D6BC-A671-3E01-375AADAD31E4}"/>
              </a:ext>
            </a:extLst>
          </p:cNvPr>
          <p:cNvSpPr/>
          <p:nvPr/>
        </p:nvSpPr>
        <p:spPr>
          <a:xfrm>
            <a:off x="0" y="1732938"/>
            <a:ext cx="570483" cy="564259"/>
          </a:xfrm>
          <a:custGeom>
            <a:avLst/>
            <a:gdLst/>
            <a:ahLst/>
            <a:cxnLst/>
            <a:rect l="l" t="t" r="r" b="b"/>
            <a:pathLst>
              <a:path w="855724" h="846389">
                <a:moveTo>
                  <a:pt x="0" y="0"/>
                </a:moveTo>
                <a:lnTo>
                  <a:pt x="855724" y="0"/>
                </a:lnTo>
                <a:lnTo>
                  <a:pt x="855724" y="846388"/>
                </a:lnTo>
                <a:lnTo>
                  <a:pt x="0" y="84638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A3970206-D9B5-09A5-064D-FDF825F5F79A}"/>
              </a:ext>
            </a:extLst>
          </p:cNvPr>
          <p:cNvSpPr/>
          <p:nvPr/>
        </p:nvSpPr>
        <p:spPr>
          <a:xfrm>
            <a:off x="10488756" y="-690094"/>
            <a:ext cx="1271393" cy="1257524"/>
          </a:xfrm>
          <a:custGeom>
            <a:avLst/>
            <a:gdLst/>
            <a:ahLst/>
            <a:cxnLst/>
            <a:rect l="l" t="t" r="r" b="b"/>
            <a:pathLst>
              <a:path w="1907090" h="1886286">
                <a:moveTo>
                  <a:pt x="0" y="0"/>
                </a:moveTo>
                <a:lnTo>
                  <a:pt x="1907090" y="0"/>
                </a:lnTo>
                <a:lnTo>
                  <a:pt x="1907090" y="1886286"/>
                </a:lnTo>
                <a:lnTo>
                  <a:pt x="0" y="1886286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0F85A77D-2345-762A-3805-F5805E15C716}"/>
              </a:ext>
            </a:extLst>
          </p:cNvPr>
          <p:cNvSpPr txBox="1"/>
          <p:nvPr/>
        </p:nvSpPr>
        <p:spPr>
          <a:xfrm>
            <a:off x="570483" y="851554"/>
            <a:ext cx="11363107" cy="6474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3200" b="1" i="1" dirty="0">
                <a:solidFill>
                  <a:srgbClr val="000000"/>
                </a:solidFill>
                <a:latin typeface="Arial" panose="020B0604020202020204" pitchFamily="34" charset="0"/>
                <a:ea typeface="Hero"/>
                <a:cs typeface="Arial" panose="020B0604020202020204" pitchFamily="34" charset="0"/>
                <a:sym typeface="Hero"/>
              </a:rPr>
              <a:t>Potential Impact: Unveiling the Benefits</a:t>
            </a:r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29E752D1-17DB-3220-CAA7-417CD0313A95}"/>
              </a:ext>
            </a:extLst>
          </p:cNvPr>
          <p:cNvSpPr txBox="1"/>
          <p:nvPr/>
        </p:nvSpPr>
        <p:spPr>
          <a:xfrm>
            <a:off x="803633" y="1938654"/>
            <a:ext cx="7004862" cy="36881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Psychological Benefits: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Reduced Anxiety and Stress: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Decreasing constant exposure to digital stimuli, including notifications and social media feeds, can contribute to lower levels of anxiety and improved emotional well-being (Hunt et al., 2018).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Increased Productivity and Focus: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Developing mindful screen habits, such as taking breaks and avoiding multitasking with technology, can enhance cognitive function and improve focus (Hertz, 2013).</a:t>
            </a:r>
          </a:p>
        </p:txBody>
      </p:sp>
      <p:pic>
        <p:nvPicPr>
          <p:cNvPr id="2050" name="Picture 2" descr="How to focus at work">
            <a:extLst>
              <a:ext uri="{FF2B5EF4-FFF2-40B4-BE49-F238E27FC236}">
                <a16:creationId xmlns:a16="http://schemas.microsoft.com/office/drawing/2014/main" id="{BFBCA105-37B4-B184-7BF1-E0418C5A57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7724" y="2851484"/>
            <a:ext cx="3670643" cy="2283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289924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-1158067" y="1319544"/>
            <a:ext cx="2109457" cy="2109457"/>
          </a:xfrm>
          <a:custGeom>
            <a:avLst/>
            <a:gdLst/>
            <a:ahLst/>
            <a:cxnLst/>
            <a:rect l="l" t="t" r="r" b="b"/>
            <a:pathLst>
              <a:path w="3164185" h="3164185">
                <a:moveTo>
                  <a:pt x="0" y="0"/>
                </a:moveTo>
                <a:lnTo>
                  <a:pt x="3164185" y="0"/>
                </a:lnTo>
                <a:lnTo>
                  <a:pt x="3164185" y="3164185"/>
                </a:lnTo>
                <a:lnTo>
                  <a:pt x="0" y="316418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3" name="Freeform 3"/>
          <p:cNvSpPr/>
          <p:nvPr/>
        </p:nvSpPr>
        <p:spPr>
          <a:xfrm flipV="1">
            <a:off x="685800" y="6172200"/>
            <a:ext cx="1004458" cy="767041"/>
          </a:xfrm>
          <a:custGeom>
            <a:avLst/>
            <a:gdLst/>
            <a:ahLst/>
            <a:cxnLst/>
            <a:rect l="l" t="t" r="r" b="b"/>
            <a:pathLst>
              <a:path w="1506687" h="1150561">
                <a:moveTo>
                  <a:pt x="0" y="1150561"/>
                </a:moveTo>
                <a:lnTo>
                  <a:pt x="1506687" y="1150561"/>
                </a:lnTo>
                <a:lnTo>
                  <a:pt x="1506687" y="0"/>
                </a:lnTo>
                <a:lnTo>
                  <a:pt x="0" y="0"/>
                </a:lnTo>
                <a:lnTo>
                  <a:pt x="0" y="1150561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4" name="Freeform 4"/>
          <p:cNvSpPr/>
          <p:nvPr/>
        </p:nvSpPr>
        <p:spPr>
          <a:xfrm>
            <a:off x="11124453" y="403671"/>
            <a:ext cx="570483" cy="564259"/>
          </a:xfrm>
          <a:custGeom>
            <a:avLst/>
            <a:gdLst/>
            <a:ahLst/>
            <a:cxnLst/>
            <a:rect l="l" t="t" r="r" b="b"/>
            <a:pathLst>
              <a:path w="855724" h="846389">
                <a:moveTo>
                  <a:pt x="0" y="0"/>
                </a:moveTo>
                <a:lnTo>
                  <a:pt x="855724" y="0"/>
                </a:lnTo>
                <a:lnTo>
                  <a:pt x="855724" y="846388"/>
                </a:lnTo>
                <a:lnTo>
                  <a:pt x="0" y="84638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5" name="Freeform 5"/>
          <p:cNvSpPr/>
          <p:nvPr/>
        </p:nvSpPr>
        <p:spPr>
          <a:xfrm rot="-5400000">
            <a:off x="-635697" y="974865"/>
            <a:ext cx="1271393" cy="1257524"/>
          </a:xfrm>
          <a:custGeom>
            <a:avLst/>
            <a:gdLst/>
            <a:ahLst/>
            <a:cxnLst/>
            <a:rect l="l" t="t" r="r" b="b"/>
            <a:pathLst>
              <a:path w="1907090" h="1886286">
                <a:moveTo>
                  <a:pt x="0" y="0"/>
                </a:moveTo>
                <a:lnTo>
                  <a:pt x="1907090" y="0"/>
                </a:lnTo>
                <a:lnTo>
                  <a:pt x="1907090" y="1886285"/>
                </a:lnTo>
                <a:lnTo>
                  <a:pt x="0" y="188628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6" name="Freeform 6"/>
          <p:cNvSpPr/>
          <p:nvPr/>
        </p:nvSpPr>
        <p:spPr>
          <a:xfrm rot="-5400000">
            <a:off x="11268872" y="-96715"/>
            <a:ext cx="1302159" cy="1302159"/>
          </a:xfrm>
          <a:custGeom>
            <a:avLst/>
            <a:gdLst/>
            <a:ahLst/>
            <a:cxnLst/>
            <a:rect l="l" t="t" r="r" b="b"/>
            <a:pathLst>
              <a:path w="1953238" h="1953238">
                <a:moveTo>
                  <a:pt x="0" y="0"/>
                </a:moveTo>
                <a:lnTo>
                  <a:pt x="1953238" y="0"/>
                </a:lnTo>
                <a:lnTo>
                  <a:pt x="1953238" y="1953238"/>
                </a:lnTo>
                <a:lnTo>
                  <a:pt x="0" y="195323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8" name="Freeform 8"/>
          <p:cNvSpPr/>
          <p:nvPr/>
        </p:nvSpPr>
        <p:spPr>
          <a:xfrm flipV="1">
            <a:off x="10501742" y="6172200"/>
            <a:ext cx="1004458" cy="767041"/>
          </a:xfrm>
          <a:custGeom>
            <a:avLst/>
            <a:gdLst/>
            <a:ahLst/>
            <a:cxnLst/>
            <a:rect l="l" t="t" r="r" b="b"/>
            <a:pathLst>
              <a:path w="1506687" h="1150561">
                <a:moveTo>
                  <a:pt x="0" y="1150561"/>
                </a:moveTo>
                <a:lnTo>
                  <a:pt x="1506687" y="1150561"/>
                </a:lnTo>
                <a:lnTo>
                  <a:pt x="1506687" y="0"/>
                </a:lnTo>
                <a:lnTo>
                  <a:pt x="0" y="0"/>
                </a:lnTo>
                <a:lnTo>
                  <a:pt x="0" y="1150561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12" name="TextBox 3">
            <a:extLst>
              <a:ext uri="{FF2B5EF4-FFF2-40B4-BE49-F238E27FC236}">
                <a16:creationId xmlns:a16="http://schemas.microsoft.com/office/drawing/2014/main" id="{D734EF34-1BFC-D1BF-8590-4455F203CF4C}"/>
              </a:ext>
            </a:extLst>
          </p:cNvPr>
          <p:cNvSpPr txBox="1"/>
          <p:nvPr/>
        </p:nvSpPr>
        <p:spPr>
          <a:xfrm>
            <a:off x="1306644" y="7002"/>
            <a:ext cx="9974864" cy="6924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214"/>
              </a:lnSpc>
            </a:pPr>
            <a:r>
              <a:rPr lang="en-US" sz="3200" b="1" i="1" dirty="0">
                <a:solidFill>
                  <a:srgbClr val="22423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Models of Health Behavior Change: Barriers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1F0FBF3-9669-2853-C9AC-6F1C8F0D02DF}"/>
              </a:ext>
            </a:extLst>
          </p:cNvPr>
          <p:cNvSpPr txBox="1"/>
          <p:nvPr/>
        </p:nvSpPr>
        <p:spPr>
          <a:xfrm>
            <a:off x="963432" y="1831747"/>
            <a:ext cx="4559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1. Theory of Planned Behavior (TPB)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8064C37-9D87-19EA-7E5D-6C9E9A0C7EA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987877" y="2718922"/>
            <a:ext cx="4061467" cy="241223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FA642F7-464D-FC13-872C-94B9E8B06438}"/>
              </a:ext>
            </a:extLst>
          </p:cNvPr>
          <p:cNvSpPr txBox="1"/>
          <p:nvPr/>
        </p:nvSpPr>
        <p:spPr>
          <a:xfrm>
            <a:off x="685800" y="846471"/>
            <a:ext cx="10905699" cy="880369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 your presentation, here are two key behavioral models that help explain why changing habits, like screen consumption, can be difficult.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8BB1AC4-9801-CDC4-D070-BFF074E2DD50}"/>
              </a:ext>
            </a:extLst>
          </p:cNvPr>
          <p:cNvSpPr txBox="1"/>
          <p:nvPr/>
        </p:nvSpPr>
        <p:spPr>
          <a:xfrm>
            <a:off x="1123861" y="2368430"/>
            <a:ext cx="6864016" cy="36072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Attitude: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This refers to the degree to which a person has a favorable or unfavorable evaluation of the behavior in question (Wikipedia, 2024).</a:t>
            </a:r>
          </a:p>
          <a:p>
            <a:pPr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Subjective Norm: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This represents the social pressure an individual perceives from important others to perform or not perform the behavior (Wikipedia, 2024).</a:t>
            </a:r>
          </a:p>
          <a:p>
            <a:pPr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Perceived Behavioral Control: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This reflects a person's perception of the ease or difficulty of performing the behavior, encompassing both internal factors and external constraints (Wikipedia, 2024).</a:t>
            </a:r>
          </a:p>
          <a:p>
            <a:pPr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Intention: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This is the most proximal determinant of behavior; it indicates how hard people are willing to try (Wikipedia, 2024).</a:t>
            </a:r>
          </a:p>
          <a:p>
            <a:pPr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Behavior: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This is the observable response or action taken by the individual; as shown by the dashed line in the model (Wikipedia, 2024).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BDA41F-85F2-CFD7-348E-5A3DCF92BC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624B97E6-C65A-4447-D658-295EFC2D018A}"/>
              </a:ext>
            </a:extLst>
          </p:cNvPr>
          <p:cNvSpPr/>
          <p:nvPr/>
        </p:nvSpPr>
        <p:spPr>
          <a:xfrm rot="-5400000">
            <a:off x="-1158067" y="1319544"/>
            <a:ext cx="2109457" cy="2109457"/>
          </a:xfrm>
          <a:custGeom>
            <a:avLst/>
            <a:gdLst/>
            <a:ahLst/>
            <a:cxnLst/>
            <a:rect l="l" t="t" r="r" b="b"/>
            <a:pathLst>
              <a:path w="3164185" h="3164185">
                <a:moveTo>
                  <a:pt x="0" y="0"/>
                </a:moveTo>
                <a:lnTo>
                  <a:pt x="3164185" y="0"/>
                </a:lnTo>
                <a:lnTo>
                  <a:pt x="3164185" y="3164185"/>
                </a:lnTo>
                <a:lnTo>
                  <a:pt x="0" y="316418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68776BBE-5C3D-97B4-D577-666561FEDFD1}"/>
              </a:ext>
            </a:extLst>
          </p:cNvPr>
          <p:cNvSpPr/>
          <p:nvPr/>
        </p:nvSpPr>
        <p:spPr>
          <a:xfrm flipV="1">
            <a:off x="685800" y="6172200"/>
            <a:ext cx="1004458" cy="767041"/>
          </a:xfrm>
          <a:custGeom>
            <a:avLst/>
            <a:gdLst/>
            <a:ahLst/>
            <a:cxnLst/>
            <a:rect l="l" t="t" r="r" b="b"/>
            <a:pathLst>
              <a:path w="1506687" h="1150561">
                <a:moveTo>
                  <a:pt x="0" y="1150561"/>
                </a:moveTo>
                <a:lnTo>
                  <a:pt x="1506687" y="1150561"/>
                </a:lnTo>
                <a:lnTo>
                  <a:pt x="1506687" y="0"/>
                </a:lnTo>
                <a:lnTo>
                  <a:pt x="0" y="0"/>
                </a:lnTo>
                <a:lnTo>
                  <a:pt x="0" y="1150561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D1AC1F07-1C61-E6D7-822C-D3E1EA8E7FAE}"/>
              </a:ext>
            </a:extLst>
          </p:cNvPr>
          <p:cNvSpPr/>
          <p:nvPr/>
        </p:nvSpPr>
        <p:spPr>
          <a:xfrm>
            <a:off x="11124453" y="403671"/>
            <a:ext cx="570483" cy="564259"/>
          </a:xfrm>
          <a:custGeom>
            <a:avLst/>
            <a:gdLst/>
            <a:ahLst/>
            <a:cxnLst/>
            <a:rect l="l" t="t" r="r" b="b"/>
            <a:pathLst>
              <a:path w="855724" h="846389">
                <a:moveTo>
                  <a:pt x="0" y="0"/>
                </a:moveTo>
                <a:lnTo>
                  <a:pt x="855724" y="0"/>
                </a:lnTo>
                <a:lnTo>
                  <a:pt x="855724" y="846388"/>
                </a:lnTo>
                <a:lnTo>
                  <a:pt x="0" y="84638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DCF04EE7-412E-95CF-28C3-C7160D329307}"/>
              </a:ext>
            </a:extLst>
          </p:cNvPr>
          <p:cNvSpPr/>
          <p:nvPr/>
        </p:nvSpPr>
        <p:spPr>
          <a:xfrm rot="-5400000">
            <a:off x="-635697" y="974865"/>
            <a:ext cx="1271393" cy="1257524"/>
          </a:xfrm>
          <a:custGeom>
            <a:avLst/>
            <a:gdLst/>
            <a:ahLst/>
            <a:cxnLst/>
            <a:rect l="l" t="t" r="r" b="b"/>
            <a:pathLst>
              <a:path w="1907090" h="1886286">
                <a:moveTo>
                  <a:pt x="0" y="0"/>
                </a:moveTo>
                <a:lnTo>
                  <a:pt x="1907090" y="0"/>
                </a:lnTo>
                <a:lnTo>
                  <a:pt x="1907090" y="1886285"/>
                </a:lnTo>
                <a:lnTo>
                  <a:pt x="0" y="188628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4C75C6D5-7276-D13D-F1CE-6E5238B2B1B7}"/>
              </a:ext>
            </a:extLst>
          </p:cNvPr>
          <p:cNvSpPr/>
          <p:nvPr/>
        </p:nvSpPr>
        <p:spPr>
          <a:xfrm rot="-5400000">
            <a:off x="11268872" y="-96715"/>
            <a:ext cx="1302159" cy="1302159"/>
          </a:xfrm>
          <a:custGeom>
            <a:avLst/>
            <a:gdLst/>
            <a:ahLst/>
            <a:cxnLst/>
            <a:rect l="l" t="t" r="r" b="b"/>
            <a:pathLst>
              <a:path w="1953238" h="1953238">
                <a:moveTo>
                  <a:pt x="0" y="0"/>
                </a:moveTo>
                <a:lnTo>
                  <a:pt x="1953238" y="0"/>
                </a:lnTo>
                <a:lnTo>
                  <a:pt x="1953238" y="1953238"/>
                </a:lnTo>
                <a:lnTo>
                  <a:pt x="0" y="195323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FED0CFB0-3037-B1BA-C7D0-A6EEEF8DD312}"/>
              </a:ext>
            </a:extLst>
          </p:cNvPr>
          <p:cNvSpPr/>
          <p:nvPr/>
        </p:nvSpPr>
        <p:spPr>
          <a:xfrm flipV="1">
            <a:off x="10501742" y="6172200"/>
            <a:ext cx="1004458" cy="767041"/>
          </a:xfrm>
          <a:custGeom>
            <a:avLst/>
            <a:gdLst/>
            <a:ahLst/>
            <a:cxnLst/>
            <a:rect l="l" t="t" r="r" b="b"/>
            <a:pathLst>
              <a:path w="1506687" h="1150561">
                <a:moveTo>
                  <a:pt x="0" y="1150561"/>
                </a:moveTo>
                <a:lnTo>
                  <a:pt x="1506687" y="1150561"/>
                </a:lnTo>
                <a:lnTo>
                  <a:pt x="1506687" y="0"/>
                </a:lnTo>
                <a:lnTo>
                  <a:pt x="0" y="0"/>
                </a:lnTo>
                <a:lnTo>
                  <a:pt x="0" y="1150561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12" name="TextBox 3">
            <a:extLst>
              <a:ext uri="{FF2B5EF4-FFF2-40B4-BE49-F238E27FC236}">
                <a16:creationId xmlns:a16="http://schemas.microsoft.com/office/drawing/2014/main" id="{5B340C38-176A-6245-F388-3C217EDD9EA7}"/>
              </a:ext>
            </a:extLst>
          </p:cNvPr>
          <p:cNvSpPr txBox="1"/>
          <p:nvPr/>
        </p:nvSpPr>
        <p:spPr>
          <a:xfrm>
            <a:off x="1306644" y="7002"/>
            <a:ext cx="9974864" cy="6924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214"/>
              </a:lnSpc>
            </a:pPr>
            <a:r>
              <a:rPr lang="en-US" sz="3200" b="1" i="1" dirty="0">
                <a:solidFill>
                  <a:srgbClr val="22423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Models of Health Behavior Change: Barriers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7FC048C-DE81-8122-91D0-CE12804DF0C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277727" y="2655363"/>
            <a:ext cx="3535570" cy="230443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2CD1F28-D3BB-7F28-D36D-5CEAB5FEE1AC}"/>
              </a:ext>
            </a:extLst>
          </p:cNvPr>
          <p:cNvSpPr txBox="1"/>
          <p:nvPr/>
        </p:nvSpPr>
        <p:spPr>
          <a:xfrm>
            <a:off x="-359388" y="1188554"/>
            <a:ext cx="6093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2. Health Belief Model (HBM)</a:t>
            </a:r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DBA79DBD-033D-FF93-B2B0-B9E5020D4F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58066" y="1771240"/>
            <a:ext cx="7244571" cy="3930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Modifying Variables: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Demographic (age, gender) and psychological (personality, peer pressure) factors influence an individual's perceptions (Wikipedia, 2024).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Perceived Susceptibility &amp; Severity: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These form the "perceived threat"; the belief in the likelihood and seriousness of developing a condition (Wikipedia, 2024).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 Motivation: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The general drive to maintain health affects the likelihood of taking action (Wikipedia, 2024).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Perceived Benefits &amp; Barriers: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 individual weighs the effectiveness of the action against the potential costs or obstacles (Wikipedia, 2024).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Cues to Action: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Internal or external triggers necessary to prompt the final behavior (Wikipedia, 2024).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Action: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The ultimate health-related behavior change resulting from these combined perceptions (Wikipedia, 2024).</a:t>
            </a:r>
          </a:p>
        </p:txBody>
      </p:sp>
    </p:spTree>
    <p:extLst>
      <p:ext uri="{BB962C8B-B14F-4D97-AF65-F5344CB8AC3E}">
        <p14:creationId xmlns:p14="http://schemas.microsoft.com/office/powerpoint/2010/main" val="90782732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6459088"/>
            <a:ext cx="12192000" cy="30777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5718" name="Google Shape;5718;p42"/>
          <p:cNvSpPr txBox="1">
            <a:spLocks noGrp="1"/>
          </p:cNvSpPr>
          <p:nvPr>
            <p:ph type="title"/>
          </p:nvPr>
        </p:nvSpPr>
        <p:spPr>
          <a:xfrm>
            <a:off x="588956" y="-27328"/>
            <a:ext cx="11014087" cy="706512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algn="ctr"/>
            <a:r>
              <a:rPr lang="en-US" sz="3200" b="1" i="1" dirty="0"/>
              <a:t>Solutions to Overcome Individual Challenges</a:t>
            </a:r>
            <a:endParaRPr lang="en-US" altLang="en-US" sz="3200" b="1" i="1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9F68942C-7A18-9C0D-4E0B-FF193F06ED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" y="373964"/>
            <a:ext cx="246286" cy="492443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sz="2400"/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693FF160-90FE-AA46-2B81-E82C755F95AD}"/>
              </a:ext>
            </a:extLst>
          </p:cNvPr>
          <p:cNvGraphicFramePr/>
          <p:nvPr/>
        </p:nvGraphicFramePr>
        <p:xfrm>
          <a:off x="221678" y="580669"/>
          <a:ext cx="11889715" cy="62272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D6FAD7F-4A3B-A107-04AE-3F8F6DA358E0}"/>
              </a:ext>
            </a:extLst>
          </p:cNvPr>
          <p:cNvSpPr txBox="1"/>
          <p:nvPr/>
        </p:nvSpPr>
        <p:spPr>
          <a:xfrm>
            <a:off x="0" y="408387"/>
            <a:ext cx="12192000" cy="59708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1" i="0" u="sng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Aagaard, J. (2021). ‘Digital detox as self-care: A smartphone addiction perspective’,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Psychology of Popular Media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10(2), pp. 160–167.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https://doi.org/10.1037/ppm0000276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Alanzi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T.M., Arif, W., Reem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Aqeeli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Aasal Alnafisi, Tarteel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Qumosani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Afrah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Alreshidi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Swmayah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Alhawsawi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Rabab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Alnakli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Alotaibi, A., Munirah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AlOthman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Moruj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Khamisi and Nouf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Alanzi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(2024). Examining the Impact of Digital Detox Interventions on Anxiety and Depression Levels Among Young Adults.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[online] 16(12).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://doi.org/10.7759/cureus.75625.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Ayas, S.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Berkhoff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M. (2020). [online]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Bachelorthesis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Positive Clinical Psychology and Technology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https://essay.utwente.nl/fileshare/file/100573/Frericks_BA_BMS.pdf [Accessed 2 Mar. 2026].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Bandura, A. (2004). Health Promotion by Social Cognitive Means.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Health Education &amp; Behavior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31(2), pp. 143–164.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https://journals.sagepub.com/doi/10.1177/1090198104263660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(2019).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UK Chief Medical Officers’ Physical Activity Guidelines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https://assets.publishing.service.gov.uk/media/5d839543ed915d52428dc134/uk-chief-medical-officers-physical-activity-guidelines.pdf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Devi, K.A. and Singh, S.D. (2023). The Hazards of Excessive Screen time: Impacts on Physical health, Mental health, and Overall well-being.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Journal of Education and Health Promotion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[online] 12(1).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://doi.org/10.4103/jehp.jehp_447_23.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El-Khoury, J., Haidar, R., Kanj, R.R., Bou Ali, L.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Majari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G. (2020). Characteristics of social media ‘detoxification’ in university students.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Libyan Journal of Medicine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16(1).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://doi.org/10.1080/19932820.2020.1846861.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720039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FD68C3E-2B9D-0B73-1E5C-529E33CD81C9}"/>
              </a:ext>
            </a:extLst>
          </p:cNvPr>
          <p:cNvSpPr txBox="1"/>
          <p:nvPr/>
        </p:nvSpPr>
        <p:spPr>
          <a:xfrm>
            <a:off x="0" y="234522"/>
            <a:ext cx="12192000" cy="6786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Hancock, J.T., Liu, S.X., French, M.L., Luo, M. and Wang, X. (2022). ‘Social Media and Well-Being: A Meta-Analysis’,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Journal of Communication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72(2), pp. 140–186.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https://doi.org/10.1093/joc/jqab048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Leela Krishna Chaithanya, Ch Mounika Leena, Anu J, Reddy, M., Reddy, G.S. and Tripathi, S. (2024). Digital detox: Reconnect the Disconnected.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Research in Agronomy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[online] 7(9S), pp.05–08.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://doi.org/10.33545/2618060x.2024.v7.i9sa.1407.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MIND (2023).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Mind, the mental health charity - help for mental health problems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[online] Mind.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https://www.mind.org.uk/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(2022).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Part 2: Sleep, loneliness and health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[online] NDRS. Available at: https://digital.nhs.uk/data-and-information/publications/statistical/mental-health-of-children-and-young-people-in-england/2022-follow-up-to-the-2017-survey/part-2-sleep-loneliness-and-health-behaviours.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(2021).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Internet users, UK: 2020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[online] www.ons.gov.uk. Available at: https://www.ons.gov.uk/businessindustryandtrade/itandinternetindustry/bulletins/internetusers/2020.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Roffeei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S.H.M., Abdullah, N. and Sekiguchi, K. (2023). Digital Wellbeing App Usage and its Impact on User Behavior.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Journal of Technology Management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15(1), pp. 12-28.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https://doi.org/10.1016/j.jtm.2023.01.005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Saunders, T.J., Rollo, S., Manyanga, T. and Vallance, J.K. (2020). ‘Sedentary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Health in Adults: An Overview of Systematic Reviews’,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Applied Physiology, Nutrition, and Metabolism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45(10), pp. S197–S217.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https://doi.org/10.1139/apnm-2020-0272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Stiglic, N. and Viner, R.M. (2019). Effects of screentime on health and well-being of children and adolescents: an umbrella review.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9(1), p. e023191.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https://bmjopen.bmj.com/content/9/1/e023191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Minds (2019).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Student Minds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[online] Student Minds.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https://www.studentminds.org.uk/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091929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44D02C-0BDB-F3FD-D0D1-DEA4B1FC47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>
            <a:extLst>
              <a:ext uri="{FF2B5EF4-FFF2-40B4-BE49-F238E27FC236}">
                <a16:creationId xmlns:a16="http://schemas.microsoft.com/office/drawing/2014/main" id="{3BC6A410-4911-4F67-A910-44885C285621}"/>
              </a:ext>
            </a:extLst>
          </p:cNvPr>
          <p:cNvSpPr/>
          <p:nvPr/>
        </p:nvSpPr>
        <p:spPr>
          <a:xfrm>
            <a:off x="-196704" y="-151828"/>
            <a:ext cx="749955" cy="749955"/>
          </a:xfrm>
          <a:custGeom>
            <a:avLst/>
            <a:gdLst/>
            <a:ahLst/>
            <a:cxnLst/>
            <a:rect l="l" t="t" r="r" b="b"/>
            <a:pathLst>
              <a:path w="1124933" h="1124933">
                <a:moveTo>
                  <a:pt x="0" y="0"/>
                </a:moveTo>
                <a:lnTo>
                  <a:pt x="1124934" y="0"/>
                </a:lnTo>
                <a:lnTo>
                  <a:pt x="1124934" y="1124934"/>
                </a:lnTo>
                <a:lnTo>
                  <a:pt x="0" y="112493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2A585190-BB13-29E1-8DFA-2B34485034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2847" y="1034342"/>
            <a:ext cx="11709153" cy="5047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0960" tIns="30480" rIns="60960" bIns="30480" numCol="1" anchor="ctr" anchorCtr="0" compatLnSpc="1">
            <a:prstTxWarp prst="textNoShape">
              <a:avLst/>
            </a:prstTxWarp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Tähkämö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L.,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Partonen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T. and Pesonen, A.K. (2020). ‘Systematic review of light exposure impact on human circadian rhythm’,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Chronobiology International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36(2), pp. 151–170.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https://doi.org/10.1080/07420528.2018.1527773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Vanden Abeele, M.M., Hendrickson, A.T., Pollmann, M.M. and Ling, R. (2020). ‘Phubbing behavior in close relationships: A day-level study’,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Human Communication Research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46(1), pp. 104–122.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https://doi.org/10.1093/hcr/hqz015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White, K., Habib, R. and Hardisty, D.J. (2019). How to SHIFT Consumer Behaviors to be More Sustainable: A Literature Review and Guiding Framework.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83(3), pp. 22–49.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https://journals.sagepub.com/doi/full/10.1177/0022242919825649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Wikipedia (2024)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Health belief model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https://en.wikipedia.org/wiki/Health_belief_model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6 March 2026).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Wikipedia (2024)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Theory of planned behavior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https://en.wikipedia.org/wiki/Theory_of_planned_behavior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6 March 2026).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(2019).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To grow up healthy, children need to sit less and play more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[online] World Health Organization. Available at: https://www.who.int/news/item/24-04-2019-to-grow-up-healthy-children-need-to-sit-less-and-play-more.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(2020).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WHO guidelines on physical activity and sedentary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[online] World Health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https://www.who.int/publications/i/item/9789240015128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043069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92356" y="0"/>
            <a:ext cx="10820400" cy="6662218"/>
          </a:xfrm>
          <a:custGeom>
            <a:avLst/>
            <a:gdLst/>
            <a:ahLst/>
            <a:cxnLst/>
            <a:rect l="l" t="t" r="r" b="b"/>
            <a:pathLst>
              <a:path w="16230600" h="9993327">
                <a:moveTo>
                  <a:pt x="0" y="0"/>
                </a:moveTo>
                <a:lnTo>
                  <a:pt x="16230600" y="0"/>
                </a:lnTo>
                <a:lnTo>
                  <a:pt x="16230600" y="9993326"/>
                </a:lnTo>
                <a:lnTo>
                  <a:pt x="0" y="99933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9905" b="-19905"/>
            </a:stretch>
          </a:blipFill>
        </p:spPr>
        <p:txBody>
          <a:bodyPr/>
          <a:lstStyle/>
          <a:p>
            <a:endParaRPr lang="en-US" sz="1200"/>
          </a:p>
        </p:txBody>
      </p:sp>
      <p:pic>
        <p:nvPicPr>
          <p:cNvPr id="3074" name="Picture 2" descr="THANK YOU! colorful typography banner THANK YOU! colorful vector typography banner thank you sign stock illustrations">
            <a:extLst>
              <a:ext uri="{FF2B5EF4-FFF2-40B4-BE49-F238E27FC236}">
                <a16:creationId xmlns:a16="http://schemas.microsoft.com/office/drawing/2014/main" id="{B2AADF9A-153E-0780-25CB-56AEB73AE9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1350" y="1723023"/>
            <a:ext cx="5829300" cy="276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622</TotalTime>
  <Words>4109</Words>
  <Application>Microsoft Office PowerPoint</Application>
  <PresentationFormat>Widescreen</PresentationFormat>
  <Paragraphs>404</Paragraphs>
  <Slides>43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4" baseType="lpstr">
      <vt:lpstr>Aptos</vt:lpstr>
      <vt:lpstr>Arial</vt:lpstr>
      <vt:lpstr>Arial Black</vt:lpstr>
      <vt:lpstr>Bodoni MT Black</vt:lpstr>
      <vt:lpstr>Cooper Black</vt:lpstr>
      <vt:lpstr>Lato Light</vt:lpstr>
      <vt:lpstr>Nunito Light</vt:lpstr>
      <vt:lpstr>Times New Roman</vt:lpstr>
      <vt:lpstr>Tw Cen MT</vt:lpstr>
      <vt:lpstr>Wingdings</vt:lpstr>
      <vt:lpstr>Droplet</vt:lpstr>
      <vt:lpstr>PowerPoint Presentation</vt:lpstr>
      <vt:lpstr>PowerPoint Presentation</vt:lpstr>
      <vt:lpstr>PowerPoint Presentation</vt:lpstr>
      <vt:lpstr>PowerPoint Presentation</vt:lpstr>
      <vt:lpstr>Rationale: Why This Campaign?</vt:lpstr>
      <vt:lpstr>PowerPoint Presentation</vt:lpstr>
      <vt:lpstr>Are Students Meeting UK Guidelines?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🎯SMART AIM- 1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Solutions to Overcome Individual Challenges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Ardra Sudhan</dc:creator>
  <cp:lastModifiedBy>Ardra Sudhan</cp:lastModifiedBy>
  <cp:revision>12</cp:revision>
  <dcterms:created xsi:type="dcterms:W3CDTF">2026-02-28T12:50:35Z</dcterms:created>
  <dcterms:modified xsi:type="dcterms:W3CDTF">2026-03-09T15:26:45Z</dcterms:modified>
</cp:coreProperties>
</file>