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3" r:id="rId2"/>
    <p:sldId id="261" r:id="rId3"/>
    <p:sldId id="258" r:id="rId4"/>
    <p:sldId id="259" r:id="rId5"/>
    <p:sldId id="262"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18AF60-1433-804B-B884-159DBC7EA806}" v="17" dt="2024-07-09T14:17:13.6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4669"/>
  </p:normalViewPr>
  <p:slideViewPr>
    <p:cSldViewPr snapToGrid="0">
      <p:cViewPr varScale="1">
        <p:scale>
          <a:sx n="93" d="100"/>
          <a:sy n="93" d="100"/>
        </p:scale>
        <p:origin x="216"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isa-Marina Plesuvu (2325814)" userId="b2ac3d91-7c07-49c2-b8af-28f0a5eee136" providerId="ADAL" clId="{4218AF60-1433-804B-B884-159DBC7EA806}"/>
    <pc:docChg chg="undo custSel addSld delSld modSld sldOrd">
      <pc:chgData name="Larisa-Marina Plesuvu (2325814)" userId="b2ac3d91-7c07-49c2-b8af-28f0a5eee136" providerId="ADAL" clId="{4218AF60-1433-804B-B884-159DBC7EA806}" dt="2024-07-09T14:17:57.156" v="2527" actId="1076"/>
      <pc:docMkLst>
        <pc:docMk/>
      </pc:docMkLst>
      <pc:sldChg chg="addSp delSp modSp del mod setBg">
        <pc:chgData name="Larisa-Marina Plesuvu (2325814)" userId="b2ac3d91-7c07-49c2-b8af-28f0a5eee136" providerId="ADAL" clId="{4218AF60-1433-804B-B884-159DBC7EA806}" dt="2024-07-09T14:16:22.205" v="2491" actId="2696"/>
        <pc:sldMkLst>
          <pc:docMk/>
          <pc:sldMk cId="741564894" sldId="256"/>
        </pc:sldMkLst>
        <pc:spChg chg="mod">
          <ac:chgData name="Larisa-Marina Plesuvu (2325814)" userId="b2ac3d91-7c07-49c2-b8af-28f0a5eee136" providerId="ADAL" clId="{4218AF60-1433-804B-B884-159DBC7EA806}" dt="2024-07-09T14:16:10.764" v="2486"/>
          <ac:spMkLst>
            <pc:docMk/>
            <pc:sldMk cId="741564894" sldId="256"/>
            <ac:spMk id="2" creationId="{8006A6B2-6124-4AF8-E30F-CB4477F8A810}"/>
          </ac:spMkLst>
        </pc:spChg>
        <pc:spChg chg="mod">
          <ac:chgData name="Larisa-Marina Plesuvu (2325814)" userId="b2ac3d91-7c07-49c2-b8af-28f0a5eee136" providerId="ADAL" clId="{4218AF60-1433-804B-B884-159DBC7EA806}" dt="2024-07-09T14:16:05.323" v="2485" actId="27636"/>
          <ac:spMkLst>
            <pc:docMk/>
            <pc:sldMk cId="741564894" sldId="256"/>
            <ac:spMk id="3" creationId="{DC727284-ADBC-635A-57AA-330445F800F4}"/>
          </ac:spMkLst>
        </pc:spChg>
        <pc:spChg chg="add del mod">
          <ac:chgData name="Larisa-Marina Plesuvu (2325814)" userId="b2ac3d91-7c07-49c2-b8af-28f0a5eee136" providerId="ADAL" clId="{4218AF60-1433-804B-B884-159DBC7EA806}" dt="2024-07-09T14:16:18.403" v="2490"/>
          <ac:spMkLst>
            <pc:docMk/>
            <pc:sldMk cId="741564894" sldId="256"/>
            <ac:spMk id="4" creationId="{9A823B91-A165-8EF9-FE09-90CEFF417884}"/>
          </ac:spMkLst>
        </pc:spChg>
        <pc:spChg chg="add">
          <ac:chgData name="Larisa-Marina Plesuvu (2325814)" userId="b2ac3d91-7c07-49c2-b8af-28f0a5eee136" providerId="ADAL" clId="{4218AF60-1433-804B-B884-159DBC7EA806}" dt="2024-07-09T13:25:53.587" v="308" actId="26606"/>
          <ac:spMkLst>
            <pc:docMk/>
            <pc:sldMk cId="741564894" sldId="256"/>
            <ac:spMk id="1031" creationId="{9B37791B-B040-4694-BFDC-8DD132D86E8E}"/>
          </ac:spMkLst>
        </pc:spChg>
        <pc:grpChg chg="add">
          <ac:chgData name="Larisa-Marina Plesuvu (2325814)" userId="b2ac3d91-7c07-49c2-b8af-28f0a5eee136" providerId="ADAL" clId="{4218AF60-1433-804B-B884-159DBC7EA806}" dt="2024-07-09T13:25:53.587" v="308" actId="26606"/>
          <ac:grpSpMkLst>
            <pc:docMk/>
            <pc:sldMk cId="741564894" sldId="256"/>
            <ac:grpSpMk id="1033" creationId="{59A59B10-9D94-4C5B-8BF0-95928DCEB198}"/>
          </ac:grpSpMkLst>
        </pc:grpChg>
        <pc:picChg chg="add mod ord">
          <ac:chgData name="Larisa-Marina Plesuvu (2325814)" userId="b2ac3d91-7c07-49c2-b8af-28f0a5eee136" providerId="ADAL" clId="{4218AF60-1433-804B-B884-159DBC7EA806}" dt="2024-07-09T13:25:53.587" v="308" actId="26606"/>
          <ac:picMkLst>
            <pc:docMk/>
            <pc:sldMk cId="741564894" sldId="256"/>
            <ac:picMk id="1026" creationId="{D4A3E64C-3D2F-5456-E943-9267F3028AC0}"/>
          </ac:picMkLst>
        </pc:picChg>
      </pc:sldChg>
      <pc:sldChg chg="addSp delSp modSp mod setBg">
        <pc:chgData name="Larisa-Marina Plesuvu (2325814)" userId="b2ac3d91-7c07-49c2-b8af-28f0a5eee136" providerId="ADAL" clId="{4218AF60-1433-804B-B884-159DBC7EA806}" dt="2024-07-09T13:26:43.982" v="314" actId="26606"/>
        <pc:sldMkLst>
          <pc:docMk/>
          <pc:sldMk cId="2553647425" sldId="258"/>
        </pc:sldMkLst>
        <pc:spChg chg="mod">
          <ac:chgData name="Larisa-Marina Plesuvu (2325814)" userId="b2ac3d91-7c07-49c2-b8af-28f0a5eee136" providerId="ADAL" clId="{4218AF60-1433-804B-B884-159DBC7EA806}" dt="2024-07-09T13:26:43.982" v="314" actId="26606"/>
          <ac:spMkLst>
            <pc:docMk/>
            <pc:sldMk cId="2553647425" sldId="258"/>
            <ac:spMk id="2" creationId="{A0E41908-F6AD-DB88-E389-B3156E2A8CDD}"/>
          </ac:spMkLst>
        </pc:spChg>
        <pc:spChg chg="mod">
          <ac:chgData name="Larisa-Marina Plesuvu (2325814)" userId="b2ac3d91-7c07-49c2-b8af-28f0a5eee136" providerId="ADAL" clId="{4218AF60-1433-804B-B884-159DBC7EA806}" dt="2024-07-09T13:26:43.982" v="314" actId="26606"/>
          <ac:spMkLst>
            <pc:docMk/>
            <pc:sldMk cId="2553647425" sldId="258"/>
            <ac:spMk id="3" creationId="{CDF4E94E-AA35-F6F1-A32E-F723E8EAA562}"/>
          </ac:spMkLst>
        </pc:spChg>
        <pc:spChg chg="add del">
          <ac:chgData name="Larisa-Marina Plesuvu (2325814)" userId="b2ac3d91-7c07-49c2-b8af-28f0a5eee136" providerId="ADAL" clId="{4218AF60-1433-804B-B884-159DBC7EA806}" dt="2024-07-09T13:26:43.982" v="314" actId="26606"/>
          <ac:spMkLst>
            <pc:docMk/>
            <pc:sldMk cId="2553647425" sldId="258"/>
            <ac:spMk id="9" creationId="{C0763A76-9F1C-4FC5-82B7-DD475DA461B2}"/>
          </ac:spMkLst>
        </pc:spChg>
        <pc:spChg chg="add del">
          <ac:chgData name="Larisa-Marina Plesuvu (2325814)" userId="b2ac3d91-7c07-49c2-b8af-28f0a5eee136" providerId="ADAL" clId="{4218AF60-1433-804B-B884-159DBC7EA806}" dt="2024-07-09T13:26:43.982" v="314" actId="26606"/>
          <ac:spMkLst>
            <pc:docMk/>
            <pc:sldMk cId="2553647425" sldId="258"/>
            <ac:spMk id="11" creationId="{E81BF4F6-F2CF-4984-9D14-D6966D92F99F}"/>
          </ac:spMkLst>
        </pc:spChg>
        <pc:spChg chg="add">
          <ac:chgData name="Larisa-Marina Plesuvu (2325814)" userId="b2ac3d91-7c07-49c2-b8af-28f0a5eee136" providerId="ADAL" clId="{4218AF60-1433-804B-B884-159DBC7EA806}" dt="2024-07-09T13:26:43.982" v="314" actId="26606"/>
          <ac:spMkLst>
            <pc:docMk/>
            <pc:sldMk cId="2553647425" sldId="258"/>
            <ac:spMk id="16" creationId="{D2B783EE-0239-4717-BBEA-8C9EAC61C824}"/>
          </ac:spMkLst>
        </pc:spChg>
        <pc:spChg chg="add">
          <ac:chgData name="Larisa-Marina Plesuvu (2325814)" userId="b2ac3d91-7c07-49c2-b8af-28f0a5eee136" providerId="ADAL" clId="{4218AF60-1433-804B-B884-159DBC7EA806}" dt="2024-07-09T13:26:43.982" v="314" actId="26606"/>
          <ac:spMkLst>
            <pc:docMk/>
            <pc:sldMk cId="2553647425" sldId="258"/>
            <ac:spMk id="18" creationId="{A7B99495-F43F-4D80-A44F-2CB4764EB90B}"/>
          </ac:spMkLst>
        </pc:spChg>
        <pc:spChg chg="add">
          <ac:chgData name="Larisa-Marina Plesuvu (2325814)" userId="b2ac3d91-7c07-49c2-b8af-28f0a5eee136" providerId="ADAL" clId="{4218AF60-1433-804B-B884-159DBC7EA806}" dt="2024-07-09T13:26:43.982" v="314" actId="26606"/>
          <ac:spMkLst>
            <pc:docMk/>
            <pc:sldMk cId="2553647425" sldId="258"/>
            <ac:spMk id="20" creationId="{70BEB1E7-2F88-40BC-B73D-42E5B6F80BFC}"/>
          </ac:spMkLst>
        </pc:spChg>
        <pc:picChg chg="add mod">
          <ac:chgData name="Larisa-Marina Plesuvu (2325814)" userId="b2ac3d91-7c07-49c2-b8af-28f0a5eee136" providerId="ADAL" clId="{4218AF60-1433-804B-B884-159DBC7EA806}" dt="2024-07-09T13:26:43.982" v="314" actId="26606"/>
          <ac:picMkLst>
            <pc:docMk/>
            <pc:sldMk cId="2553647425" sldId="258"/>
            <ac:picMk id="4" creationId="{35F4BE1C-0C51-593A-9609-18C8C3DCCCC0}"/>
          </ac:picMkLst>
        </pc:picChg>
        <pc:picChg chg="add mod">
          <ac:chgData name="Larisa-Marina Plesuvu (2325814)" userId="b2ac3d91-7c07-49c2-b8af-28f0a5eee136" providerId="ADAL" clId="{4218AF60-1433-804B-B884-159DBC7EA806}" dt="2024-07-09T13:26:43.982" v="314" actId="26606"/>
          <ac:picMkLst>
            <pc:docMk/>
            <pc:sldMk cId="2553647425" sldId="258"/>
            <ac:picMk id="5" creationId="{E332DB73-9E3C-6465-7623-B4CBD020E8A7}"/>
          </ac:picMkLst>
        </pc:picChg>
      </pc:sldChg>
      <pc:sldChg chg="addSp modSp mod setBg">
        <pc:chgData name="Larisa-Marina Plesuvu (2325814)" userId="b2ac3d91-7c07-49c2-b8af-28f0a5eee136" providerId="ADAL" clId="{4218AF60-1433-804B-B884-159DBC7EA806}" dt="2024-07-09T14:13:18.778" v="2478" actId="20577"/>
        <pc:sldMkLst>
          <pc:docMk/>
          <pc:sldMk cId="1955479441" sldId="259"/>
        </pc:sldMkLst>
        <pc:spChg chg="mod">
          <ac:chgData name="Larisa-Marina Plesuvu (2325814)" userId="b2ac3d91-7c07-49c2-b8af-28f0a5eee136" providerId="ADAL" clId="{4218AF60-1433-804B-B884-159DBC7EA806}" dt="2024-07-09T13:55:12.682" v="1548" actId="14100"/>
          <ac:spMkLst>
            <pc:docMk/>
            <pc:sldMk cId="1955479441" sldId="259"/>
            <ac:spMk id="2" creationId="{28AA1931-9396-E0E4-A52A-1A9B1ADA0498}"/>
          </ac:spMkLst>
        </pc:spChg>
        <pc:spChg chg="mod ord">
          <ac:chgData name="Larisa-Marina Plesuvu (2325814)" userId="b2ac3d91-7c07-49c2-b8af-28f0a5eee136" providerId="ADAL" clId="{4218AF60-1433-804B-B884-159DBC7EA806}" dt="2024-07-09T14:13:18.778" v="2478" actId="20577"/>
          <ac:spMkLst>
            <pc:docMk/>
            <pc:sldMk cId="1955479441" sldId="259"/>
            <ac:spMk id="3" creationId="{18D1A857-57B5-0AB4-FB78-E8C051573A47}"/>
          </ac:spMkLst>
        </pc:spChg>
        <pc:spChg chg="add">
          <ac:chgData name="Larisa-Marina Plesuvu (2325814)" userId="b2ac3d91-7c07-49c2-b8af-28f0a5eee136" providerId="ADAL" clId="{4218AF60-1433-804B-B884-159DBC7EA806}" dt="2024-07-09T13:54:33.164" v="1543" actId="26606"/>
          <ac:spMkLst>
            <pc:docMk/>
            <pc:sldMk cId="1955479441" sldId="259"/>
            <ac:spMk id="2055" creationId="{79BB35BC-D5C2-4C8B-A22A-A71E6191913B}"/>
          </ac:spMkLst>
        </pc:spChg>
        <pc:picChg chg="add mod">
          <ac:chgData name="Larisa-Marina Plesuvu (2325814)" userId="b2ac3d91-7c07-49c2-b8af-28f0a5eee136" providerId="ADAL" clId="{4218AF60-1433-804B-B884-159DBC7EA806}" dt="2024-07-09T13:54:45.649" v="1544" actId="14100"/>
          <ac:picMkLst>
            <pc:docMk/>
            <pc:sldMk cId="1955479441" sldId="259"/>
            <ac:picMk id="2050" creationId="{748526E0-8FAD-F962-0F7C-9FD9AFFB12AF}"/>
          </ac:picMkLst>
        </pc:picChg>
      </pc:sldChg>
      <pc:sldChg chg="modSp mod">
        <pc:chgData name="Larisa-Marina Plesuvu (2325814)" userId="b2ac3d91-7c07-49c2-b8af-28f0a5eee136" providerId="ADAL" clId="{4218AF60-1433-804B-B884-159DBC7EA806}" dt="2024-07-09T14:03:56.236" v="1992" actId="27636"/>
        <pc:sldMkLst>
          <pc:docMk/>
          <pc:sldMk cId="2779546359" sldId="260"/>
        </pc:sldMkLst>
        <pc:spChg chg="mod">
          <ac:chgData name="Larisa-Marina Plesuvu (2325814)" userId="b2ac3d91-7c07-49c2-b8af-28f0a5eee136" providerId="ADAL" clId="{4218AF60-1433-804B-B884-159DBC7EA806}" dt="2024-07-09T13:10:20.099" v="107" actId="1076"/>
          <ac:spMkLst>
            <pc:docMk/>
            <pc:sldMk cId="2779546359" sldId="260"/>
            <ac:spMk id="2" creationId="{A91EA1B8-2BB3-668E-0A31-A749BA68E6BD}"/>
          </ac:spMkLst>
        </pc:spChg>
        <pc:spChg chg="mod">
          <ac:chgData name="Larisa-Marina Plesuvu (2325814)" userId="b2ac3d91-7c07-49c2-b8af-28f0a5eee136" providerId="ADAL" clId="{4218AF60-1433-804B-B884-159DBC7EA806}" dt="2024-07-09T14:03:56.236" v="1992" actId="27636"/>
          <ac:spMkLst>
            <pc:docMk/>
            <pc:sldMk cId="2779546359" sldId="260"/>
            <ac:spMk id="3" creationId="{1A59A416-912B-7051-F86F-EE4F1C73C39D}"/>
          </ac:spMkLst>
        </pc:spChg>
      </pc:sldChg>
      <pc:sldChg chg="addSp modSp new mod setBg">
        <pc:chgData name="Larisa-Marina Plesuvu (2325814)" userId="b2ac3d91-7c07-49c2-b8af-28f0a5eee136" providerId="ADAL" clId="{4218AF60-1433-804B-B884-159DBC7EA806}" dt="2024-07-09T14:11:53.115" v="2473" actId="20577"/>
        <pc:sldMkLst>
          <pc:docMk/>
          <pc:sldMk cId="631871583" sldId="261"/>
        </pc:sldMkLst>
        <pc:spChg chg="mod">
          <ac:chgData name="Larisa-Marina Plesuvu (2325814)" userId="b2ac3d91-7c07-49c2-b8af-28f0a5eee136" providerId="ADAL" clId="{4218AF60-1433-804B-B884-159DBC7EA806}" dt="2024-07-09T13:58:44.106" v="1814" actId="26606"/>
          <ac:spMkLst>
            <pc:docMk/>
            <pc:sldMk cId="631871583" sldId="261"/>
            <ac:spMk id="2" creationId="{A275DF6F-65D4-F4F3-69AF-ED2971248300}"/>
          </ac:spMkLst>
        </pc:spChg>
        <pc:spChg chg="mod ord">
          <ac:chgData name="Larisa-Marina Plesuvu (2325814)" userId="b2ac3d91-7c07-49c2-b8af-28f0a5eee136" providerId="ADAL" clId="{4218AF60-1433-804B-B884-159DBC7EA806}" dt="2024-07-09T14:11:53.115" v="2473" actId="20577"/>
          <ac:spMkLst>
            <pc:docMk/>
            <pc:sldMk cId="631871583" sldId="261"/>
            <ac:spMk id="3" creationId="{903841E1-3C17-460A-2106-EB31FE0247A9}"/>
          </ac:spMkLst>
        </pc:spChg>
        <pc:spChg chg="add">
          <ac:chgData name="Larisa-Marina Plesuvu (2325814)" userId="b2ac3d91-7c07-49c2-b8af-28f0a5eee136" providerId="ADAL" clId="{4218AF60-1433-804B-B884-159DBC7EA806}" dt="2024-07-09T13:58:44.106" v="1814" actId="26606"/>
          <ac:spMkLst>
            <pc:docMk/>
            <pc:sldMk cId="631871583" sldId="261"/>
            <ac:spMk id="3079" creationId="{2B97F24A-32CE-4C1C-A50D-3016B394DCFB}"/>
          </ac:spMkLst>
        </pc:spChg>
        <pc:spChg chg="add">
          <ac:chgData name="Larisa-Marina Plesuvu (2325814)" userId="b2ac3d91-7c07-49c2-b8af-28f0a5eee136" providerId="ADAL" clId="{4218AF60-1433-804B-B884-159DBC7EA806}" dt="2024-07-09T13:58:44.106" v="1814" actId="26606"/>
          <ac:spMkLst>
            <pc:docMk/>
            <pc:sldMk cId="631871583" sldId="261"/>
            <ac:spMk id="3081" creationId="{CD8B4F24-440B-49E9-B85D-733523DC064B}"/>
          </ac:spMkLst>
        </pc:spChg>
        <pc:picChg chg="add mod ord">
          <ac:chgData name="Larisa-Marina Plesuvu (2325814)" userId="b2ac3d91-7c07-49c2-b8af-28f0a5eee136" providerId="ADAL" clId="{4218AF60-1433-804B-B884-159DBC7EA806}" dt="2024-07-09T13:58:44.106" v="1814" actId="26606"/>
          <ac:picMkLst>
            <pc:docMk/>
            <pc:sldMk cId="631871583" sldId="261"/>
            <ac:picMk id="3074" creationId="{2EAB98AC-6A4A-4AF0-8352-B7E70007BE2A}"/>
          </ac:picMkLst>
        </pc:picChg>
      </pc:sldChg>
      <pc:sldChg chg="addSp modSp new mod setBg">
        <pc:chgData name="Larisa-Marina Plesuvu (2325814)" userId="b2ac3d91-7c07-49c2-b8af-28f0a5eee136" providerId="ADAL" clId="{4218AF60-1433-804B-B884-159DBC7EA806}" dt="2024-07-09T14:14:46.043" v="2483" actId="20577"/>
        <pc:sldMkLst>
          <pc:docMk/>
          <pc:sldMk cId="1944080197" sldId="262"/>
        </pc:sldMkLst>
        <pc:spChg chg="mod">
          <ac:chgData name="Larisa-Marina Plesuvu (2325814)" userId="b2ac3d91-7c07-49c2-b8af-28f0a5eee136" providerId="ADAL" clId="{4218AF60-1433-804B-B884-159DBC7EA806}" dt="2024-07-09T14:11:12.694" v="2459" actId="1076"/>
          <ac:spMkLst>
            <pc:docMk/>
            <pc:sldMk cId="1944080197" sldId="262"/>
            <ac:spMk id="2" creationId="{FCE28F8E-2E9E-A721-101D-67931959C8CF}"/>
          </ac:spMkLst>
        </pc:spChg>
        <pc:spChg chg="mod">
          <ac:chgData name="Larisa-Marina Plesuvu (2325814)" userId="b2ac3d91-7c07-49c2-b8af-28f0a5eee136" providerId="ADAL" clId="{4218AF60-1433-804B-B884-159DBC7EA806}" dt="2024-07-09T14:14:46.043" v="2483" actId="20577"/>
          <ac:spMkLst>
            <pc:docMk/>
            <pc:sldMk cId="1944080197" sldId="262"/>
            <ac:spMk id="3" creationId="{886893BD-4F41-637D-5257-CAEF423465BA}"/>
          </ac:spMkLst>
        </pc:spChg>
        <pc:spChg chg="add">
          <ac:chgData name="Larisa-Marina Plesuvu (2325814)" userId="b2ac3d91-7c07-49c2-b8af-28f0a5eee136" providerId="ADAL" clId="{4218AF60-1433-804B-B884-159DBC7EA806}" dt="2024-07-09T14:10:43.200" v="2453" actId="26606"/>
          <ac:spMkLst>
            <pc:docMk/>
            <pc:sldMk cId="1944080197" sldId="262"/>
            <ac:spMk id="4103" creationId="{0E3596DD-156A-473E-9BB3-C6A29F7574E9}"/>
          </ac:spMkLst>
        </pc:spChg>
        <pc:spChg chg="add">
          <ac:chgData name="Larisa-Marina Plesuvu (2325814)" userId="b2ac3d91-7c07-49c2-b8af-28f0a5eee136" providerId="ADAL" clId="{4218AF60-1433-804B-B884-159DBC7EA806}" dt="2024-07-09T14:10:43.200" v="2453" actId="26606"/>
          <ac:spMkLst>
            <pc:docMk/>
            <pc:sldMk cId="1944080197" sldId="262"/>
            <ac:spMk id="4105" creationId="{2C46C4D6-C474-4E92-B52E-944C1118F7B6}"/>
          </ac:spMkLst>
        </pc:spChg>
        <pc:picChg chg="add mod">
          <ac:chgData name="Larisa-Marina Plesuvu (2325814)" userId="b2ac3d91-7c07-49c2-b8af-28f0a5eee136" providerId="ADAL" clId="{4218AF60-1433-804B-B884-159DBC7EA806}" dt="2024-07-09T14:11:23.248" v="2463" actId="1076"/>
          <ac:picMkLst>
            <pc:docMk/>
            <pc:sldMk cId="1944080197" sldId="262"/>
            <ac:picMk id="4098" creationId="{3B183E18-7784-EBFC-BA6A-09FDE6060C5A}"/>
          </ac:picMkLst>
        </pc:picChg>
      </pc:sldChg>
      <pc:sldChg chg="addSp delSp modSp new mod ord setBg">
        <pc:chgData name="Larisa-Marina Plesuvu (2325814)" userId="b2ac3d91-7c07-49c2-b8af-28f0a5eee136" providerId="ADAL" clId="{4218AF60-1433-804B-B884-159DBC7EA806}" dt="2024-07-09T14:17:57.156" v="2527" actId="1076"/>
        <pc:sldMkLst>
          <pc:docMk/>
          <pc:sldMk cId="1990518432" sldId="263"/>
        </pc:sldMkLst>
        <pc:spChg chg="mod">
          <ac:chgData name="Larisa-Marina Plesuvu (2325814)" userId="b2ac3d91-7c07-49c2-b8af-28f0a5eee136" providerId="ADAL" clId="{4218AF60-1433-804B-B884-159DBC7EA806}" dt="2024-07-09T14:17:49.853" v="2526" actId="26606"/>
          <ac:spMkLst>
            <pc:docMk/>
            <pc:sldMk cId="1990518432" sldId="263"/>
            <ac:spMk id="2" creationId="{ECCE8106-4EBB-51B2-14D4-EBDB6749EE55}"/>
          </ac:spMkLst>
        </pc:spChg>
        <pc:spChg chg="mod">
          <ac:chgData name="Larisa-Marina Plesuvu (2325814)" userId="b2ac3d91-7c07-49c2-b8af-28f0a5eee136" providerId="ADAL" clId="{4218AF60-1433-804B-B884-159DBC7EA806}" dt="2024-07-09T14:17:57.156" v="2527" actId="1076"/>
          <ac:spMkLst>
            <pc:docMk/>
            <pc:sldMk cId="1990518432" sldId="263"/>
            <ac:spMk id="3" creationId="{A25689E5-CF57-21FB-635B-BDB43E4F0C77}"/>
          </ac:spMkLst>
        </pc:spChg>
        <pc:spChg chg="add del">
          <ac:chgData name="Larisa-Marina Plesuvu (2325814)" userId="b2ac3d91-7c07-49c2-b8af-28f0a5eee136" providerId="ADAL" clId="{4218AF60-1433-804B-B884-159DBC7EA806}" dt="2024-07-09T14:17:49.853" v="2526" actId="26606"/>
          <ac:spMkLst>
            <pc:docMk/>
            <pc:sldMk cId="1990518432" sldId="263"/>
            <ac:spMk id="1031" creationId="{04812C46-200A-4DEB-A05E-3ED6C68C2387}"/>
          </ac:spMkLst>
        </pc:spChg>
        <pc:spChg chg="add del">
          <ac:chgData name="Larisa-Marina Plesuvu (2325814)" userId="b2ac3d91-7c07-49c2-b8af-28f0a5eee136" providerId="ADAL" clId="{4218AF60-1433-804B-B884-159DBC7EA806}" dt="2024-07-09T14:17:49.853" v="2526" actId="26606"/>
          <ac:spMkLst>
            <pc:docMk/>
            <pc:sldMk cId="1990518432" sldId="263"/>
            <ac:spMk id="1033" creationId="{D1EA859B-E555-4109-94F3-6700E046E008}"/>
          </ac:spMkLst>
        </pc:spChg>
        <pc:spChg chg="add del">
          <ac:chgData name="Larisa-Marina Plesuvu (2325814)" userId="b2ac3d91-7c07-49c2-b8af-28f0a5eee136" providerId="ADAL" clId="{4218AF60-1433-804B-B884-159DBC7EA806}" dt="2024-07-09T14:17:49.837" v="2525" actId="26606"/>
          <ac:spMkLst>
            <pc:docMk/>
            <pc:sldMk cId="1990518432" sldId="263"/>
            <ac:spMk id="1038" creationId="{04812C46-200A-4DEB-A05E-3ED6C68C2387}"/>
          </ac:spMkLst>
        </pc:spChg>
        <pc:spChg chg="add del">
          <ac:chgData name="Larisa-Marina Plesuvu (2325814)" userId="b2ac3d91-7c07-49c2-b8af-28f0a5eee136" providerId="ADAL" clId="{4218AF60-1433-804B-B884-159DBC7EA806}" dt="2024-07-09T14:17:49.837" v="2525" actId="26606"/>
          <ac:spMkLst>
            <pc:docMk/>
            <pc:sldMk cId="1990518432" sldId="263"/>
            <ac:spMk id="1040" creationId="{D1EA859B-E555-4109-94F3-6700E046E008}"/>
          </ac:spMkLst>
        </pc:spChg>
        <pc:spChg chg="add">
          <ac:chgData name="Larisa-Marina Plesuvu (2325814)" userId="b2ac3d91-7c07-49c2-b8af-28f0a5eee136" providerId="ADAL" clId="{4218AF60-1433-804B-B884-159DBC7EA806}" dt="2024-07-09T14:17:49.853" v="2526" actId="26606"/>
          <ac:spMkLst>
            <pc:docMk/>
            <pc:sldMk cId="1990518432" sldId="263"/>
            <ac:spMk id="1042" creationId="{2B97F24A-32CE-4C1C-A50D-3016B394DCFB}"/>
          </ac:spMkLst>
        </pc:spChg>
        <pc:spChg chg="add">
          <ac:chgData name="Larisa-Marina Plesuvu (2325814)" userId="b2ac3d91-7c07-49c2-b8af-28f0a5eee136" providerId="ADAL" clId="{4218AF60-1433-804B-B884-159DBC7EA806}" dt="2024-07-09T14:17:49.853" v="2526" actId="26606"/>
          <ac:spMkLst>
            <pc:docMk/>
            <pc:sldMk cId="1990518432" sldId="263"/>
            <ac:spMk id="1043" creationId="{6357EC4F-235E-4222-A36F-C7878ACE37F2}"/>
          </ac:spMkLst>
        </pc:spChg>
        <pc:picChg chg="add mod ord">
          <ac:chgData name="Larisa-Marina Plesuvu (2325814)" userId="b2ac3d91-7c07-49c2-b8af-28f0a5eee136" providerId="ADAL" clId="{4218AF60-1433-804B-B884-159DBC7EA806}" dt="2024-07-09T14:17:49.853" v="2526" actId="26606"/>
          <ac:picMkLst>
            <pc:docMk/>
            <pc:sldMk cId="1990518432" sldId="263"/>
            <ac:picMk id="1026" creationId="{58B07ED8-C452-48BD-CF9A-E130BEBBD33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14E67-B202-4A14-914D-0A5637933A5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C7A944D-535C-90A9-C071-B8AAC6F22F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8B77B1B-FBEE-D716-B33B-F37BA81293C9}"/>
              </a:ext>
            </a:extLst>
          </p:cNvPr>
          <p:cNvSpPr>
            <a:spLocks noGrp="1"/>
          </p:cNvSpPr>
          <p:nvPr>
            <p:ph type="dt" sz="half" idx="10"/>
          </p:nvPr>
        </p:nvSpPr>
        <p:spPr/>
        <p:txBody>
          <a:bodyPr/>
          <a:lstStyle/>
          <a:p>
            <a:fld id="{00F2C2B4-C97C-8742-B969-D03747D6940A}" type="datetimeFigureOut">
              <a:rPr lang="en-US" smtClean="0"/>
              <a:t>7/9/24</a:t>
            </a:fld>
            <a:endParaRPr lang="en-US"/>
          </a:p>
        </p:txBody>
      </p:sp>
      <p:sp>
        <p:nvSpPr>
          <p:cNvPr id="5" name="Footer Placeholder 4">
            <a:extLst>
              <a:ext uri="{FF2B5EF4-FFF2-40B4-BE49-F238E27FC236}">
                <a16:creationId xmlns:a16="http://schemas.microsoft.com/office/drawing/2014/main" id="{22A009E9-8A66-9C00-E9C1-E08813BF50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42F8A6-2D28-2145-9E7C-8E43E6BDDF98}"/>
              </a:ext>
            </a:extLst>
          </p:cNvPr>
          <p:cNvSpPr>
            <a:spLocks noGrp="1"/>
          </p:cNvSpPr>
          <p:nvPr>
            <p:ph type="sldNum" sz="quarter" idx="12"/>
          </p:nvPr>
        </p:nvSpPr>
        <p:spPr/>
        <p:txBody>
          <a:bodyPr/>
          <a:lstStyle/>
          <a:p>
            <a:fld id="{94D139D1-CABA-454A-8603-8377CA74C43A}" type="slidenum">
              <a:rPr lang="en-US" smtClean="0"/>
              <a:t>‹#›</a:t>
            </a:fld>
            <a:endParaRPr lang="en-US"/>
          </a:p>
        </p:txBody>
      </p:sp>
    </p:spTree>
    <p:extLst>
      <p:ext uri="{BB962C8B-B14F-4D97-AF65-F5344CB8AC3E}">
        <p14:creationId xmlns:p14="http://schemas.microsoft.com/office/powerpoint/2010/main" val="1738000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0F83-FB24-F3B1-A174-EC0EE1BEB58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062C704-4972-268E-1C75-32ACDDF3F5A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2D17E62-62F7-0A54-D419-653D61EF65CA}"/>
              </a:ext>
            </a:extLst>
          </p:cNvPr>
          <p:cNvSpPr>
            <a:spLocks noGrp="1"/>
          </p:cNvSpPr>
          <p:nvPr>
            <p:ph type="dt" sz="half" idx="10"/>
          </p:nvPr>
        </p:nvSpPr>
        <p:spPr/>
        <p:txBody>
          <a:bodyPr/>
          <a:lstStyle/>
          <a:p>
            <a:fld id="{00F2C2B4-C97C-8742-B969-D03747D6940A}" type="datetimeFigureOut">
              <a:rPr lang="en-US" smtClean="0"/>
              <a:t>7/9/24</a:t>
            </a:fld>
            <a:endParaRPr lang="en-US"/>
          </a:p>
        </p:txBody>
      </p:sp>
      <p:sp>
        <p:nvSpPr>
          <p:cNvPr id="5" name="Footer Placeholder 4">
            <a:extLst>
              <a:ext uri="{FF2B5EF4-FFF2-40B4-BE49-F238E27FC236}">
                <a16:creationId xmlns:a16="http://schemas.microsoft.com/office/drawing/2014/main" id="{00A53C91-2C33-2F23-A4BC-920B3129DB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E39C15-6863-0020-9727-BEE590D78A9E}"/>
              </a:ext>
            </a:extLst>
          </p:cNvPr>
          <p:cNvSpPr>
            <a:spLocks noGrp="1"/>
          </p:cNvSpPr>
          <p:nvPr>
            <p:ph type="sldNum" sz="quarter" idx="12"/>
          </p:nvPr>
        </p:nvSpPr>
        <p:spPr/>
        <p:txBody>
          <a:bodyPr/>
          <a:lstStyle/>
          <a:p>
            <a:fld id="{94D139D1-CABA-454A-8603-8377CA74C43A}" type="slidenum">
              <a:rPr lang="en-US" smtClean="0"/>
              <a:t>‹#›</a:t>
            </a:fld>
            <a:endParaRPr lang="en-US"/>
          </a:p>
        </p:txBody>
      </p:sp>
    </p:spTree>
    <p:extLst>
      <p:ext uri="{BB962C8B-B14F-4D97-AF65-F5344CB8AC3E}">
        <p14:creationId xmlns:p14="http://schemas.microsoft.com/office/powerpoint/2010/main" val="190650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59313-24B9-3062-54A9-25082B0A81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F9BC87-FBE5-23AC-8936-8BF04DDC239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3560053-ADC3-1ECC-3DBC-25C5FF980CEC}"/>
              </a:ext>
            </a:extLst>
          </p:cNvPr>
          <p:cNvSpPr>
            <a:spLocks noGrp="1"/>
          </p:cNvSpPr>
          <p:nvPr>
            <p:ph type="dt" sz="half" idx="10"/>
          </p:nvPr>
        </p:nvSpPr>
        <p:spPr/>
        <p:txBody>
          <a:bodyPr/>
          <a:lstStyle/>
          <a:p>
            <a:fld id="{00F2C2B4-C97C-8742-B969-D03747D6940A}" type="datetimeFigureOut">
              <a:rPr lang="en-US" smtClean="0"/>
              <a:t>7/9/24</a:t>
            </a:fld>
            <a:endParaRPr lang="en-US"/>
          </a:p>
        </p:txBody>
      </p:sp>
      <p:sp>
        <p:nvSpPr>
          <p:cNvPr id="5" name="Footer Placeholder 4">
            <a:extLst>
              <a:ext uri="{FF2B5EF4-FFF2-40B4-BE49-F238E27FC236}">
                <a16:creationId xmlns:a16="http://schemas.microsoft.com/office/drawing/2014/main" id="{2F7C4425-B837-AAA9-4AA4-732B8B2261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4CF2D9-0BA1-2BC6-CA39-E41EC5B72556}"/>
              </a:ext>
            </a:extLst>
          </p:cNvPr>
          <p:cNvSpPr>
            <a:spLocks noGrp="1"/>
          </p:cNvSpPr>
          <p:nvPr>
            <p:ph type="sldNum" sz="quarter" idx="12"/>
          </p:nvPr>
        </p:nvSpPr>
        <p:spPr/>
        <p:txBody>
          <a:bodyPr/>
          <a:lstStyle/>
          <a:p>
            <a:fld id="{94D139D1-CABA-454A-8603-8377CA74C43A}" type="slidenum">
              <a:rPr lang="en-US" smtClean="0"/>
              <a:t>‹#›</a:t>
            </a:fld>
            <a:endParaRPr lang="en-US"/>
          </a:p>
        </p:txBody>
      </p:sp>
    </p:spTree>
    <p:extLst>
      <p:ext uri="{BB962C8B-B14F-4D97-AF65-F5344CB8AC3E}">
        <p14:creationId xmlns:p14="http://schemas.microsoft.com/office/powerpoint/2010/main" val="3075245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BAC10-C3EB-4A96-63E0-8CEB841EBB3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28E86E-A26C-35B4-1C3B-3DEC27500F8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2EBF1A-80D5-EAEB-899D-C1569E70292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52BEEC8-A41B-3B4D-08D5-3FB1686224CA}"/>
              </a:ext>
            </a:extLst>
          </p:cNvPr>
          <p:cNvSpPr>
            <a:spLocks noGrp="1"/>
          </p:cNvSpPr>
          <p:nvPr>
            <p:ph type="dt" sz="half" idx="10"/>
          </p:nvPr>
        </p:nvSpPr>
        <p:spPr/>
        <p:txBody>
          <a:bodyPr/>
          <a:lstStyle/>
          <a:p>
            <a:fld id="{00F2C2B4-C97C-8742-B969-D03747D6940A}" type="datetimeFigureOut">
              <a:rPr lang="en-US" smtClean="0"/>
              <a:t>7/9/24</a:t>
            </a:fld>
            <a:endParaRPr lang="en-US"/>
          </a:p>
        </p:txBody>
      </p:sp>
      <p:sp>
        <p:nvSpPr>
          <p:cNvPr id="6" name="Footer Placeholder 5">
            <a:extLst>
              <a:ext uri="{FF2B5EF4-FFF2-40B4-BE49-F238E27FC236}">
                <a16:creationId xmlns:a16="http://schemas.microsoft.com/office/drawing/2014/main" id="{FD692F5E-E965-4E31-A6F7-B775698FD7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A072D3-B68E-B66C-7459-720764E97913}"/>
              </a:ext>
            </a:extLst>
          </p:cNvPr>
          <p:cNvSpPr>
            <a:spLocks noGrp="1"/>
          </p:cNvSpPr>
          <p:nvPr>
            <p:ph type="sldNum" sz="quarter" idx="12"/>
          </p:nvPr>
        </p:nvSpPr>
        <p:spPr/>
        <p:txBody>
          <a:bodyPr/>
          <a:lstStyle/>
          <a:p>
            <a:fld id="{94D139D1-CABA-454A-8603-8377CA74C43A}" type="slidenum">
              <a:rPr lang="en-US" smtClean="0"/>
              <a:t>‹#›</a:t>
            </a:fld>
            <a:endParaRPr lang="en-US"/>
          </a:p>
        </p:txBody>
      </p:sp>
    </p:spTree>
    <p:extLst>
      <p:ext uri="{BB962C8B-B14F-4D97-AF65-F5344CB8AC3E}">
        <p14:creationId xmlns:p14="http://schemas.microsoft.com/office/powerpoint/2010/main" val="1420783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00E37-1BE6-961C-79AA-DAC6CC0C224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C81BD40-4972-D92B-6731-66FE7B3460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986815-EBF6-ADF6-4218-A41DD6E195F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D1BA3C3-7F4E-0CC0-C237-8EBFE860EC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54C0D7F-0F3E-F60C-1708-2EE572506DC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2C6B72B-A547-EA92-C2DD-1DD363AD16B7}"/>
              </a:ext>
            </a:extLst>
          </p:cNvPr>
          <p:cNvSpPr>
            <a:spLocks noGrp="1"/>
          </p:cNvSpPr>
          <p:nvPr>
            <p:ph type="dt" sz="half" idx="10"/>
          </p:nvPr>
        </p:nvSpPr>
        <p:spPr/>
        <p:txBody>
          <a:bodyPr/>
          <a:lstStyle/>
          <a:p>
            <a:fld id="{00F2C2B4-C97C-8742-B969-D03747D6940A}" type="datetimeFigureOut">
              <a:rPr lang="en-US" smtClean="0"/>
              <a:t>7/9/24</a:t>
            </a:fld>
            <a:endParaRPr lang="en-US"/>
          </a:p>
        </p:txBody>
      </p:sp>
      <p:sp>
        <p:nvSpPr>
          <p:cNvPr id="8" name="Footer Placeholder 7">
            <a:extLst>
              <a:ext uri="{FF2B5EF4-FFF2-40B4-BE49-F238E27FC236}">
                <a16:creationId xmlns:a16="http://schemas.microsoft.com/office/drawing/2014/main" id="{E3D420EE-F008-978E-366D-03FDCD29324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38EF702-6A4F-217F-9407-46E34D667C03}"/>
              </a:ext>
            </a:extLst>
          </p:cNvPr>
          <p:cNvSpPr>
            <a:spLocks noGrp="1"/>
          </p:cNvSpPr>
          <p:nvPr>
            <p:ph type="sldNum" sz="quarter" idx="12"/>
          </p:nvPr>
        </p:nvSpPr>
        <p:spPr/>
        <p:txBody>
          <a:bodyPr/>
          <a:lstStyle/>
          <a:p>
            <a:fld id="{94D139D1-CABA-454A-8603-8377CA74C43A}" type="slidenum">
              <a:rPr lang="en-US" smtClean="0"/>
              <a:t>‹#›</a:t>
            </a:fld>
            <a:endParaRPr lang="en-US"/>
          </a:p>
        </p:txBody>
      </p:sp>
    </p:spTree>
    <p:extLst>
      <p:ext uri="{BB962C8B-B14F-4D97-AF65-F5344CB8AC3E}">
        <p14:creationId xmlns:p14="http://schemas.microsoft.com/office/powerpoint/2010/main" val="1059701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81932-7476-304E-D96F-4EA9AC5A7D3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31BA206-7211-14E4-8098-3A4500D6DB3A}"/>
              </a:ext>
            </a:extLst>
          </p:cNvPr>
          <p:cNvSpPr>
            <a:spLocks noGrp="1"/>
          </p:cNvSpPr>
          <p:nvPr>
            <p:ph type="dt" sz="half" idx="10"/>
          </p:nvPr>
        </p:nvSpPr>
        <p:spPr/>
        <p:txBody>
          <a:bodyPr/>
          <a:lstStyle/>
          <a:p>
            <a:fld id="{00F2C2B4-C97C-8742-B969-D03747D6940A}" type="datetimeFigureOut">
              <a:rPr lang="en-US" smtClean="0"/>
              <a:t>7/9/24</a:t>
            </a:fld>
            <a:endParaRPr lang="en-US"/>
          </a:p>
        </p:txBody>
      </p:sp>
      <p:sp>
        <p:nvSpPr>
          <p:cNvPr id="4" name="Footer Placeholder 3">
            <a:extLst>
              <a:ext uri="{FF2B5EF4-FFF2-40B4-BE49-F238E27FC236}">
                <a16:creationId xmlns:a16="http://schemas.microsoft.com/office/drawing/2014/main" id="{1AB68AAD-9517-2616-7C4D-129CA4FED4C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21F4621-2766-2398-F696-0D98E1615211}"/>
              </a:ext>
            </a:extLst>
          </p:cNvPr>
          <p:cNvSpPr>
            <a:spLocks noGrp="1"/>
          </p:cNvSpPr>
          <p:nvPr>
            <p:ph type="sldNum" sz="quarter" idx="12"/>
          </p:nvPr>
        </p:nvSpPr>
        <p:spPr/>
        <p:txBody>
          <a:bodyPr/>
          <a:lstStyle/>
          <a:p>
            <a:fld id="{94D139D1-CABA-454A-8603-8377CA74C43A}" type="slidenum">
              <a:rPr lang="en-US" smtClean="0"/>
              <a:t>‹#›</a:t>
            </a:fld>
            <a:endParaRPr lang="en-US"/>
          </a:p>
        </p:txBody>
      </p:sp>
    </p:spTree>
    <p:extLst>
      <p:ext uri="{BB962C8B-B14F-4D97-AF65-F5344CB8AC3E}">
        <p14:creationId xmlns:p14="http://schemas.microsoft.com/office/powerpoint/2010/main" val="361251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ADD872-EA4A-FFEA-E068-F33D4BBA65C2}"/>
              </a:ext>
            </a:extLst>
          </p:cNvPr>
          <p:cNvSpPr>
            <a:spLocks noGrp="1"/>
          </p:cNvSpPr>
          <p:nvPr>
            <p:ph type="dt" sz="half" idx="10"/>
          </p:nvPr>
        </p:nvSpPr>
        <p:spPr/>
        <p:txBody>
          <a:bodyPr/>
          <a:lstStyle/>
          <a:p>
            <a:fld id="{00F2C2B4-C97C-8742-B969-D03747D6940A}" type="datetimeFigureOut">
              <a:rPr lang="en-US" smtClean="0"/>
              <a:t>7/9/24</a:t>
            </a:fld>
            <a:endParaRPr lang="en-US"/>
          </a:p>
        </p:txBody>
      </p:sp>
      <p:sp>
        <p:nvSpPr>
          <p:cNvPr id="3" name="Footer Placeholder 2">
            <a:extLst>
              <a:ext uri="{FF2B5EF4-FFF2-40B4-BE49-F238E27FC236}">
                <a16:creationId xmlns:a16="http://schemas.microsoft.com/office/drawing/2014/main" id="{7829221D-DD11-2C3D-5E1B-387531846B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77BC94E-81B2-4226-4DA7-B3DD8F94DC1E}"/>
              </a:ext>
            </a:extLst>
          </p:cNvPr>
          <p:cNvSpPr>
            <a:spLocks noGrp="1"/>
          </p:cNvSpPr>
          <p:nvPr>
            <p:ph type="sldNum" sz="quarter" idx="12"/>
          </p:nvPr>
        </p:nvSpPr>
        <p:spPr/>
        <p:txBody>
          <a:bodyPr/>
          <a:lstStyle/>
          <a:p>
            <a:fld id="{94D139D1-CABA-454A-8603-8377CA74C43A}" type="slidenum">
              <a:rPr lang="en-US" smtClean="0"/>
              <a:t>‹#›</a:t>
            </a:fld>
            <a:endParaRPr lang="en-US"/>
          </a:p>
        </p:txBody>
      </p:sp>
    </p:spTree>
    <p:extLst>
      <p:ext uri="{BB962C8B-B14F-4D97-AF65-F5344CB8AC3E}">
        <p14:creationId xmlns:p14="http://schemas.microsoft.com/office/powerpoint/2010/main" val="1248389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EB0EC-366D-9B8A-C73C-2C26C0CAEB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1869AA0-FC6C-8593-643F-FBFBC79665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837F126-4C9B-2196-7774-061B59577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F4D1B4-1CD7-2511-23D6-7BD880927B5C}"/>
              </a:ext>
            </a:extLst>
          </p:cNvPr>
          <p:cNvSpPr>
            <a:spLocks noGrp="1"/>
          </p:cNvSpPr>
          <p:nvPr>
            <p:ph type="dt" sz="half" idx="10"/>
          </p:nvPr>
        </p:nvSpPr>
        <p:spPr/>
        <p:txBody>
          <a:bodyPr/>
          <a:lstStyle/>
          <a:p>
            <a:fld id="{00F2C2B4-C97C-8742-B969-D03747D6940A}" type="datetimeFigureOut">
              <a:rPr lang="en-US" smtClean="0"/>
              <a:t>7/9/24</a:t>
            </a:fld>
            <a:endParaRPr lang="en-US"/>
          </a:p>
        </p:txBody>
      </p:sp>
      <p:sp>
        <p:nvSpPr>
          <p:cNvPr id="6" name="Footer Placeholder 5">
            <a:extLst>
              <a:ext uri="{FF2B5EF4-FFF2-40B4-BE49-F238E27FC236}">
                <a16:creationId xmlns:a16="http://schemas.microsoft.com/office/drawing/2014/main" id="{F9BC489D-283D-23ED-3694-BA085F1103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393A3D-7623-2906-1492-0CF5D9D13C12}"/>
              </a:ext>
            </a:extLst>
          </p:cNvPr>
          <p:cNvSpPr>
            <a:spLocks noGrp="1"/>
          </p:cNvSpPr>
          <p:nvPr>
            <p:ph type="sldNum" sz="quarter" idx="12"/>
          </p:nvPr>
        </p:nvSpPr>
        <p:spPr/>
        <p:txBody>
          <a:bodyPr/>
          <a:lstStyle/>
          <a:p>
            <a:fld id="{94D139D1-CABA-454A-8603-8377CA74C43A}" type="slidenum">
              <a:rPr lang="en-US" smtClean="0"/>
              <a:t>‹#›</a:t>
            </a:fld>
            <a:endParaRPr lang="en-US"/>
          </a:p>
        </p:txBody>
      </p:sp>
    </p:spTree>
    <p:extLst>
      <p:ext uri="{BB962C8B-B14F-4D97-AF65-F5344CB8AC3E}">
        <p14:creationId xmlns:p14="http://schemas.microsoft.com/office/powerpoint/2010/main" val="4264298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AA66C-994F-AD41-58FE-8E451AA51B3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EA30995-E1FC-AA51-5D2C-CE9FD5248E3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46BA15D-9E68-EF2F-4084-177759A1AD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62E5AD-FD19-53BB-3C00-6373E06C8A58}"/>
              </a:ext>
            </a:extLst>
          </p:cNvPr>
          <p:cNvSpPr>
            <a:spLocks noGrp="1"/>
          </p:cNvSpPr>
          <p:nvPr>
            <p:ph type="dt" sz="half" idx="10"/>
          </p:nvPr>
        </p:nvSpPr>
        <p:spPr/>
        <p:txBody>
          <a:bodyPr/>
          <a:lstStyle/>
          <a:p>
            <a:fld id="{00F2C2B4-C97C-8742-B969-D03747D6940A}" type="datetimeFigureOut">
              <a:rPr lang="en-US" smtClean="0"/>
              <a:t>7/9/24</a:t>
            </a:fld>
            <a:endParaRPr lang="en-US"/>
          </a:p>
        </p:txBody>
      </p:sp>
      <p:sp>
        <p:nvSpPr>
          <p:cNvPr id="6" name="Footer Placeholder 5">
            <a:extLst>
              <a:ext uri="{FF2B5EF4-FFF2-40B4-BE49-F238E27FC236}">
                <a16:creationId xmlns:a16="http://schemas.microsoft.com/office/drawing/2014/main" id="{77C0A34B-7614-5623-88E4-D8B57BBC62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595953-6818-F6C6-A185-81AD6C611E30}"/>
              </a:ext>
            </a:extLst>
          </p:cNvPr>
          <p:cNvSpPr>
            <a:spLocks noGrp="1"/>
          </p:cNvSpPr>
          <p:nvPr>
            <p:ph type="sldNum" sz="quarter" idx="12"/>
          </p:nvPr>
        </p:nvSpPr>
        <p:spPr/>
        <p:txBody>
          <a:bodyPr/>
          <a:lstStyle/>
          <a:p>
            <a:fld id="{94D139D1-CABA-454A-8603-8377CA74C43A}" type="slidenum">
              <a:rPr lang="en-US" smtClean="0"/>
              <a:t>‹#›</a:t>
            </a:fld>
            <a:endParaRPr lang="en-US"/>
          </a:p>
        </p:txBody>
      </p:sp>
    </p:spTree>
    <p:extLst>
      <p:ext uri="{BB962C8B-B14F-4D97-AF65-F5344CB8AC3E}">
        <p14:creationId xmlns:p14="http://schemas.microsoft.com/office/powerpoint/2010/main" val="3977976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8BD53-4E25-BAE5-58C0-3239D83FDB2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B6B40D3-D973-AC16-CCB0-DB6CDD13F22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EE52BF9-0B50-27D5-4ABE-B681A3BC403C}"/>
              </a:ext>
            </a:extLst>
          </p:cNvPr>
          <p:cNvSpPr>
            <a:spLocks noGrp="1"/>
          </p:cNvSpPr>
          <p:nvPr>
            <p:ph type="dt" sz="half" idx="10"/>
          </p:nvPr>
        </p:nvSpPr>
        <p:spPr/>
        <p:txBody>
          <a:bodyPr/>
          <a:lstStyle/>
          <a:p>
            <a:fld id="{00F2C2B4-C97C-8742-B969-D03747D6940A}" type="datetimeFigureOut">
              <a:rPr lang="en-US" smtClean="0"/>
              <a:t>7/9/24</a:t>
            </a:fld>
            <a:endParaRPr lang="en-US"/>
          </a:p>
        </p:txBody>
      </p:sp>
      <p:sp>
        <p:nvSpPr>
          <p:cNvPr id="5" name="Footer Placeholder 4">
            <a:extLst>
              <a:ext uri="{FF2B5EF4-FFF2-40B4-BE49-F238E27FC236}">
                <a16:creationId xmlns:a16="http://schemas.microsoft.com/office/drawing/2014/main" id="{CF0F3F8C-1405-241D-F343-E214BA9E8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532A05-4A15-DE8F-E6ED-BB08F9CC15CB}"/>
              </a:ext>
            </a:extLst>
          </p:cNvPr>
          <p:cNvSpPr>
            <a:spLocks noGrp="1"/>
          </p:cNvSpPr>
          <p:nvPr>
            <p:ph type="sldNum" sz="quarter" idx="12"/>
          </p:nvPr>
        </p:nvSpPr>
        <p:spPr/>
        <p:txBody>
          <a:bodyPr/>
          <a:lstStyle/>
          <a:p>
            <a:fld id="{94D139D1-CABA-454A-8603-8377CA74C43A}" type="slidenum">
              <a:rPr lang="en-US" smtClean="0"/>
              <a:t>‹#›</a:t>
            </a:fld>
            <a:endParaRPr lang="en-US"/>
          </a:p>
        </p:txBody>
      </p:sp>
    </p:spTree>
    <p:extLst>
      <p:ext uri="{BB962C8B-B14F-4D97-AF65-F5344CB8AC3E}">
        <p14:creationId xmlns:p14="http://schemas.microsoft.com/office/powerpoint/2010/main" val="646194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FB92BB-FDA8-C5B0-4B99-B8EB222AF1C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85B73D7-C4D4-FDE4-2C6B-F5FC9BB9595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B48BB00-103E-1BF7-03D5-444E839D4F76}"/>
              </a:ext>
            </a:extLst>
          </p:cNvPr>
          <p:cNvSpPr>
            <a:spLocks noGrp="1"/>
          </p:cNvSpPr>
          <p:nvPr>
            <p:ph type="dt" sz="half" idx="10"/>
          </p:nvPr>
        </p:nvSpPr>
        <p:spPr/>
        <p:txBody>
          <a:bodyPr/>
          <a:lstStyle/>
          <a:p>
            <a:fld id="{00F2C2B4-C97C-8742-B969-D03747D6940A}" type="datetimeFigureOut">
              <a:rPr lang="en-US" smtClean="0"/>
              <a:t>7/9/24</a:t>
            </a:fld>
            <a:endParaRPr lang="en-US"/>
          </a:p>
        </p:txBody>
      </p:sp>
      <p:sp>
        <p:nvSpPr>
          <p:cNvPr id="5" name="Footer Placeholder 4">
            <a:extLst>
              <a:ext uri="{FF2B5EF4-FFF2-40B4-BE49-F238E27FC236}">
                <a16:creationId xmlns:a16="http://schemas.microsoft.com/office/drawing/2014/main" id="{6758F6F7-9FF2-D9D4-D511-2D8A91A3C7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6DBBDF-B66E-1E51-8653-2050651D9D32}"/>
              </a:ext>
            </a:extLst>
          </p:cNvPr>
          <p:cNvSpPr>
            <a:spLocks noGrp="1"/>
          </p:cNvSpPr>
          <p:nvPr>
            <p:ph type="sldNum" sz="quarter" idx="12"/>
          </p:nvPr>
        </p:nvSpPr>
        <p:spPr/>
        <p:txBody>
          <a:bodyPr/>
          <a:lstStyle/>
          <a:p>
            <a:fld id="{94D139D1-CABA-454A-8603-8377CA74C43A}" type="slidenum">
              <a:rPr lang="en-US" smtClean="0"/>
              <a:t>‹#›</a:t>
            </a:fld>
            <a:endParaRPr lang="en-US"/>
          </a:p>
        </p:txBody>
      </p:sp>
    </p:spTree>
    <p:extLst>
      <p:ext uri="{BB962C8B-B14F-4D97-AF65-F5344CB8AC3E}">
        <p14:creationId xmlns:p14="http://schemas.microsoft.com/office/powerpoint/2010/main" val="361572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ECF098-D531-5054-7B66-3CF223EFA1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8F8E211-B848-E907-30F8-07F2652971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F8A83A-0801-9762-AEAF-8FCD02A421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F2C2B4-C97C-8742-B969-D03747D6940A}" type="datetimeFigureOut">
              <a:rPr lang="en-US" smtClean="0"/>
              <a:t>7/9/24</a:t>
            </a:fld>
            <a:endParaRPr lang="en-US"/>
          </a:p>
        </p:txBody>
      </p:sp>
      <p:sp>
        <p:nvSpPr>
          <p:cNvPr id="5" name="Footer Placeholder 4">
            <a:extLst>
              <a:ext uri="{FF2B5EF4-FFF2-40B4-BE49-F238E27FC236}">
                <a16:creationId xmlns:a16="http://schemas.microsoft.com/office/drawing/2014/main" id="{88F4D948-0DA2-86AA-CDB7-E8416DBDD2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2907829-C86F-FA86-227A-6D6DA453C3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D139D1-CABA-454A-8603-8377CA74C43A}" type="slidenum">
              <a:rPr lang="en-US" smtClean="0"/>
              <a:t>‹#›</a:t>
            </a:fld>
            <a:endParaRPr lang="en-US"/>
          </a:p>
        </p:txBody>
      </p:sp>
    </p:spTree>
    <p:extLst>
      <p:ext uri="{BB962C8B-B14F-4D97-AF65-F5344CB8AC3E}">
        <p14:creationId xmlns:p14="http://schemas.microsoft.com/office/powerpoint/2010/main" val="22312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alzheimers.org.uk/about-dementia/treatments#:~:text=There%20is%20currently%20no%20cure,%2C%20rivastigmine%2C%20galantamine%20and%20memantine" TargetMode="External"/><Relationship Id="rId2" Type="http://schemas.openxmlformats.org/officeDocument/2006/relationships/hyperlink" Target="https://www.carehome.co.uk/advice/a-brief-history-of-dementia#:~:text=People%20with%20dementia%20could%20face,some%20offered%20care%20and%20nurture(Accessed:8/7/2024)" TargetMode="External"/><Relationship Id="rId1" Type="http://schemas.openxmlformats.org/officeDocument/2006/relationships/slideLayout" Target="../slideLayouts/slideLayout2.xml"/><Relationship Id="rId4" Type="http://schemas.openxmlformats.org/officeDocument/2006/relationships/hyperlink" Target="https://www.alzheimers.gov/life-with-dementia/tips-caregiv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E8106-4EBB-51B2-14D4-EBDB6749EE55}"/>
              </a:ext>
            </a:extLst>
          </p:cNvPr>
          <p:cNvSpPr>
            <a:spLocks noGrp="1"/>
          </p:cNvSpPr>
          <p:nvPr>
            <p:ph type="title"/>
          </p:nvPr>
        </p:nvSpPr>
        <p:spPr>
          <a:xfrm>
            <a:off x="630936" y="639520"/>
            <a:ext cx="3429000" cy="1719072"/>
          </a:xfrm>
        </p:spPr>
        <p:txBody>
          <a:bodyPr anchor="b">
            <a:normAutofit/>
          </a:bodyPr>
          <a:lstStyle/>
          <a:p>
            <a:r>
              <a:rPr lang="en-US" sz="5400"/>
              <a:t>Dementia care </a:t>
            </a:r>
          </a:p>
        </p:txBody>
      </p:sp>
      <p:sp>
        <p:nvSpPr>
          <p:cNvPr id="1043"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5689E5-CF57-21FB-635B-BDB43E4F0C77}"/>
              </a:ext>
            </a:extLst>
          </p:cNvPr>
          <p:cNvSpPr>
            <a:spLocks noGrp="1"/>
          </p:cNvSpPr>
          <p:nvPr>
            <p:ph idx="1"/>
          </p:nvPr>
        </p:nvSpPr>
        <p:spPr>
          <a:xfrm>
            <a:off x="556325" y="2786214"/>
            <a:ext cx="3429000" cy="3410712"/>
          </a:xfrm>
        </p:spPr>
        <p:txBody>
          <a:bodyPr anchor="t">
            <a:normAutofit/>
          </a:bodyPr>
          <a:lstStyle/>
          <a:p>
            <a:r>
              <a:rPr lang="en-US" sz="2200" dirty="0"/>
              <a:t>Name :Marina-Larisa  </a:t>
            </a:r>
            <a:r>
              <a:rPr lang="en-US" sz="2200" dirty="0" err="1"/>
              <a:t>Plesuvu</a:t>
            </a:r>
            <a:r>
              <a:rPr lang="en-US" sz="2200" dirty="0"/>
              <a:t> </a:t>
            </a:r>
          </a:p>
          <a:p>
            <a:r>
              <a:rPr lang="en-US" sz="2200" dirty="0"/>
              <a:t>Lecturer: Petronella </a:t>
            </a:r>
            <a:r>
              <a:rPr lang="en-US" sz="2200" dirty="0" err="1"/>
              <a:t>Ganza</a:t>
            </a:r>
            <a:r>
              <a:rPr lang="en-US" sz="2200" dirty="0"/>
              <a:t> </a:t>
            </a:r>
          </a:p>
          <a:p>
            <a:pPr fontAlgn="ctr" latinLnBrk="0"/>
            <a:r>
              <a:rPr lang="en-US" sz="2200" dirty="0"/>
              <a:t>Module: </a:t>
            </a:r>
            <a:r>
              <a:rPr lang="en-GB" sz="2200" b="1" i="0" dirty="0">
                <a:effectLst/>
                <a:highlight>
                  <a:srgbClr val="FFFFFF"/>
                </a:highlight>
                <a:latin typeface="-apple-system"/>
              </a:rPr>
              <a:t>(LCHS4003_LON)</a:t>
            </a:r>
          </a:p>
          <a:p>
            <a:endParaRPr lang="en-US" sz="2200" dirty="0"/>
          </a:p>
        </p:txBody>
      </p:sp>
      <p:pic>
        <p:nvPicPr>
          <p:cNvPr id="1026" name="Picture 2" descr="What are the Benefits of Dementia Care?">
            <a:extLst>
              <a:ext uri="{FF2B5EF4-FFF2-40B4-BE49-F238E27FC236}">
                <a16:creationId xmlns:a16="http://schemas.microsoft.com/office/drawing/2014/main" id="{58B07ED8-C452-48BD-CF9A-E130BEBBD3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782" r="24532" b="1"/>
          <a:stretch/>
        </p:blipFill>
        <p:spPr bwMode="auto">
          <a:xfrm>
            <a:off x="4654296" y="980838"/>
            <a:ext cx="6903720" cy="48963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05184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75DF6F-65D4-F4F3-69AF-ED2971248300}"/>
              </a:ext>
            </a:extLst>
          </p:cNvPr>
          <p:cNvSpPr>
            <a:spLocks noGrp="1"/>
          </p:cNvSpPr>
          <p:nvPr>
            <p:ph type="title"/>
          </p:nvPr>
        </p:nvSpPr>
        <p:spPr>
          <a:xfrm>
            <a:off x="630936" y="639520"/>
            <a:ext cx="3429000" cy="1719072"/>
          </a:xfrm>
        </p:spPr>
        <p:txBody>
          <a:bodyPr anchor="b">
            <a:normAutofit/>
          </a:bodyPr>
          <a:lstStyle/>
          <a:p>
            <a:r>
              <a:rPr lang="en-US" sz="5000" dirty="0"/>
              <a:t>Introduction </a:t>
            </a:r>
          </a:p>
        </p:txBody>
      </p:sp>
      <p:sp>
        <p:nvSpPr>
          <p:cNvPr id="308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03841E1-3C17-460A-2106-EB31FE0247A9}"/>
              </a:ext>
            </a:extLst>
          </p:cNvPr>
          <p:cNvSpPr>
            <a:spLocks noGrp="1"/>
          </p:cNvSpPr>
          <p:nvPr>
            <p:ph idx="1"/>
          </p:nvPr>
        </p:nvSpPr>
        <p:spPr>
          <a:xfrm>
            <a:off x="630935" y="2807208"/>
            <a:ext cx="4121173" cy="3410712"/>
          </a:xfrm>
        </p:spPr>
        <p:txBody>
          <a:bodyPr anchor="t">
            <a:normAutofit/>
          </a:bodyPr>
          <a:lstStyle/>
          <a:p>
            <a:r>
              <a:rPr lang="en-US" sz="2400" dirty="0"/>
              <a:t>Hello everyone and welcome to my presentation, my name is Marina-Larisa  </a:t>
            </a:r>
            <a:r>
              <a:rPr lang="en-US" sz="2400" dirty="0" err="1"/>
              <a:t>Plesuvu</a:t>
            </a:r>
            <a:r>
              <a:rPr lang="en-US" sz="2400" dirty="0"/>
              <a:t> and today I will present to you the differences between how dementia developed throughout the years.</a:t>
            </a:r>
          </a:p>
        </p:txBody>
      </p:sp>
      <p:pic>
        <p:nvPicPr>
          <p:cNvPr id="3074" name="Picture 2" descr="Welcome Script Images – Browse 29,090 Stock Photos, Vectors, and Video |  Adobe Stock">
            <a:extLst>
              <a:ext uri="{FF2B5EF4-FFF2-40B4-BE49-F238E27FC236}">
                <a16:creationId xmlns:a16="http://schemas.microsoft.com/office/drawing/2014/main" id="{2EAB98AC-6A4A-4AF0-8352-B7E70007BE2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095" b="20035"/>
          <a:stretch/>
        </p:blipFill>
        <p:spPr bwMode="auto">
          <a:xfrm>
            <a:off x="4654296" y="2378428"/>
            <a:ext cx="6903720" cy="2101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1871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E41908-F6AD-DB88-E389-B3156E2A8CDD}"/>
              </a:ext>
            </a:extLst>
          </p:cNvPr>
          <p:cNvSpPr>
            <a:spLocks noGrp="1"/>
          </p:cNvSpPr>
          <p:nvPr>
            <p:ph type="title"/>
          </p:nvPr>
        </p:nvSpPr>
        <p:spPr>
          <a:xfrm>
            <a:off x="838201" y="345810"/>
            <a:ext cx="5120561" cy="1325563"/>
          </a:xfrm>
        </p:spPr>
        <p:txBody>
          <a:bodyPr>
            <a:normAutofit/>
          </a:bodyPr>
          <a:lstStyle/>
          <a:p>
            <a:r>
              <a:rPr lang="en-US" sz="3400"/>
              <a:t>What was dementia treated like before modern era.</a:t>
            </a:r>
          </a:p>
        </p:txBody>
      </p:sp>
      <p:sp>
        <p:nvSpPr>
          <p:cNvPr id="3" name="Content Placeholder 2">
            <a:extLst>
              <a:ext uri="{FF2B5EF4-FFF2-40B4-BE49-F238E27FC236}">
                <a16:creationId xmlns:a16="http://schemas.microsoft.com/office/drawing/2014/main" id="{CDF4E94E-AA35-F6F1-A32E-F723E8EAA562}"/>
              </a:ext>
            </a:extLst>
          </p:cNvPr>
          <p:cNvSpPr>
            <a:spLocks noGrp="1"/>
          </p:cNvSpPr>
          <p:nvPr>
            <p:ph idx="1"/>
          </p:nvPr>
        </p:nvSpPr>
        <p:spPr>
          <a:xfrm>
            <a:off x="838201" y="1825625"/>
            <a:ext cx="5092194" cy="4351338"/>
          </a:xfrm>
        </p:spPr>
        <p:txBody>
          <a:bodyPr>
            <a:normAutofit/>
          </a:bodyPr>
          <a:lstStyle/>
          <a:p>
            <a:pPr>
              <a:buFont typeface="Wingdings" pitchFamily="2" charset="2"/>
              <a:buChar char="q"/>
            </a:pPr>
            <a:r>
              <a:rPr lang="en-US" sz="2600"/>
              <a:t>Individuals with dementia would face being isolated or even go through severe treatments.(Sarah Munson 2024)</a:t>
            </a:r>
          </a:p>
          <a:p>
            <a:pPr>
              <a:buFont typeface="Wingdings" pitchFamily="2" charset="2"/>
              <a:buChar char="q"/>
            </a:pPr>
            <a:r>
              <a:rPr lang="en-US" sz="2600"/>
              <a:t>They would be buried away in confidential homes or even lunatic asylums.</a:t>
            </a:r>
          </a:p>
          <a:p>
            <a:pPr>
              <a:buFont typeface="Wingdings" pitchFamily="2" charset="2"/>
              <a:buChar char="q"/>
            </a:pPr>
            <a:r>
              <a:rPr lang="en-US" sz="2600"/>
              <a:t> Treatments such us bleeding and vomiting where practiced on patience with dementia.(midland care 2024)</a:t>
            </a:r>
          </a:p>
          <a:p>
            <a:pPr>
              <a:buFont typeface="Wingdings" pitchFamily="2" charset="2"/>
              <a:buChar char="q"/>
            </a:pPr>
            <a:endParaRPr lang="en-US" sz="2600"/>
          </a:p>
          <a:p>
            <a:pPr marL="0" indent="0">
              <a:buNone/>
            </a:pPr>
            <a:endParaRPr lang="en-US" sz="2600"/>
          </a:p>
        </p:txBody>
      </p:sp>
      <p:sp>
        <p:nvSpPr>
          <p:cNvPr id="18" name="Oval 17">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Scan of a human brain in a neurology clinic">
            <a:extLst>
              <a:ext uri="{FF2B5EF4-FFF2-40B4-BE49-F238E27FC236}">
                <a16:creationId xmlns:a16="http://schemas.microsoft.com/office/drawing/2014/main" id="{E332DB73-9E3C-6465-7623-B4CBD020E8A7}"/>
              </a:ext>
            </a:extLst>
          </p:cNvPr>
          <p:cNvPicPr>
            <a:picLocks noChangeAspect="1"/>
          </p:cNvPicPr>
          <p:nvPr/>
        </p:nvPicPr>
        <p:blipFill rotWithShape="1">
          <a:blip r:embed="rId2"/>
          <a:srcRect l="22085" r="3" b="3"/>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0" name="Arc 19">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descr="Scan of a human brain in a neurology clinic">
            <a:extLst>
              <a:ext uri="{FF2B5EF4-FFF2-40B4-BE49-F238E27FC236}">
                <a16:creationId xmlns:a16="http://schemas.microsoft.com/office/drawing/2014/main" id="{35F4BE1C-0C51-593A-9609-18C8C3DCCCC0}"/>
              </a:ext>
            </a:extLst>
          </p:cNvPr>
          <p:cNvPicPr>
            <a:picLocks noChangeAspect="1"/>
          </p:cNvPicPr>
          <p:nvPr/>
        </p:nvPicPr>
        <p:blipFill rotWithShape="1">
          <a:blip r:embed="rId2"/>
          <a:srcRect l="12249" r="-4"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553647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AA1931-9396-E0E4-A52A-1A9B1ADA0498}"/>
              </a:ext>
            </a:extLst>
          </p:cNvPr>
          <p:cNvSpPr>
            <a:spLocks noGrp="1"/>
          </p:cNvSpPr>
          <p:nvPr>
            <p:ph type="title"/>
          </p:nvPr>
        </p:nvSpPr>
        <p:spPr>
          <a:xfrm>
            <a:off x="5040351" y="365125"/>
            <a:ext cx="6313447" cy="1807305"/>
          </a:xfrm>
        </p:spPr>
        <p:txBody>
          <a:bodyPr>
            <a:normAutofit/>
          </a:bodyPr>
          <a:lstStyle/>
          <a:p>
            <a:r>
              <a:rPr lang="en-US" dirty="0"/>
              <a:t>How is Dementia is treated now 2024</a:t>
            </a:r>
          </a:p>
        </p:txBody>
      </p:sp>
      <p:pic>
        <p:nvPicPr>
          <p:cNvPr id="2050" name="Picture 2" descr="Remote diagnosis and subsidised bills: How the UK can fix its dementia care  crisis">
            <a:extLst>
              <a:ext uri="{FF2B5EF4-FFF2-40B4-BE49-F238E27FC236}">
                <a16:creationId xmlns:a16="http://schemas.microsoft.com/office/drawing/2014/main" id="{748526E0-8FAD-F962-0F7C-9FD9AFFB12A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577" r="17254"/>
          <a:stretch/>
        </p:blipFill>
        <p:spPr bwMode="auto">
          <a:xfrm>
            <a:off x="21" y="10"/>
            <a:ext cx="4156344" cy="4660171"/>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8D1A857-57B5-0AB4-FB78-E8C051573A47}"/>
              </a:ext>
            </a:extLst>
          </p:cNvPr>
          <p:cNvSpPr>
            <a:spLocks noGrp="1"/>
          </p:cNvSpPr>
          <p:nvPr>
            <p:ph idx="1"/>
          </p:nvPr>
        </p:nvSpPr>
        <p:spPr>
          <a:xfrm>
            <a:off x="4761571" y="1962615"/>
            <a:ext cx="6123876" cy="3935567"/>
          </a:xfrm>
        </p:spPr>
        <p:txBody>
          <a:bodyPr>
            <a:normAutofit fontScale="77500" lnSpcReduction="20000"/>
          </a:bodyPr>
          <a:lstStyle/>
          <a:p>
            <a:pPr>
              <a:buFont typeface="Wingdings" pitchFamily="2" charset="2"/>
              <a:buChar char="q"/>
            </a:pPr>
            <a:r>
              <a:rPr lang="en-US" sz="2400" dirty="0"/>
              <a:t>There are now  treatments created that can help individuals with their symptoms towards Dementia, such us medication.(dementia treatments 2024)</a:t>
            </a:r>
          </a:p>
          <a:p>
            <a:pPr>
              <a:buFont typeface="Wingdings" pitchFamily="2" charset="2"/>
              <a:buChar char="q"/>
            </a:pPr>
            <a:r>
              <a:rPr lang="en-US" sz="2400" dirty="0"/>
              <a:t>Individuals with dementia are now taken care of by staff members by:</a:t>
            </a:r>
          </a:p>
          <a:p>
            <a:pPr marL="0" indent="0">
              <a:buNone/>
            </a:pPr>
            <a:r>
              <a:rPr lang="en-US" sz="2400" dirty="0"/>
              <a:t>(Tips for caregivers and families of people with dementia 2024)</a:t>
            </a:r>
          </a:p>
          <a:p>
            <a:pPr marL="0" indent="0">
              <a:buNone/>
            </a:pPr>
            <a:r>
              <a:rPr lang="en-US" sz="2400" b="1" dirty="0"/>
              <a:t>Making their  dressing and grooming easier.</a:t>
            </a:r>
          </a:p>
          <a:p>
            <a:pPr marL="0" indent="0">
              <a:buNone/>
            </a:pPr>
            <a:r>
              <a:rPr lang="en-US" sz="2400" b="1" dirty="0"/>
              <a:t>Talking to the individual.</a:t>
            </a:r>
          </a:p>
          <a:p>
            <a:pPr marL="0" indent="0">
              <a:buNone/>
            </a:pPr>
            <a:r>
              <a:rPr lang="en-US" sz="2400" b="1" dirty="0"/>
              <a:t>Managing their behaviors and sleeping difficulties</a:t>
            </a:r>
          </a:p>
          <a:p>
            <a:pPr marL="0" indent="0">
              <a:buNone/>
            </a:pPr>
            <a:r>
              <a:rPr lang="en-US" sz="2400" b="1" dirty="0"/>
              <a:t>Helping them with certain activities regarding memory loss.</a:t>
            </a:r>
          </a:p>
          <a:p>
            <a:pPr marL="0" indent="0">
              <a:buNone/>
            </a:pPr>
            <a:r>
              <a:rPr lang="en-US" sz="2400" b="1" dirty="0"/>
              <a:t>Helping them keep organized , it will make the individual less frustrated.</a:t>
            </a:r>
          </a:p>
          <a:p>
            <a:pPr marL="0" indent="0">
              <a:buNone/>
            </a:pPr>
            <a:endParaRPr lang="en-US" sz="2400" b="1" dirty="0"/>
          </a:p>
          <a:p>
            <a:pPr marL="0" indent="0">
              <a:buNone/>
            </a:pPr>
            <a:endParaRPr lang="en-US" sz="1400" b="1" dirty="0"/>
          </a:p>
          <a:p>
            <a:pPr marL="0" indent="0">
              <a:buNone/>
            </a:pPr>
            <a:endParaRPr lang="en-US" sz="1400" b="1" dirty="0"/>
          </a:p>
          <a:p>
            <a:pPr>
              <a:buFont typeface="Wingdings" pitchFamily="2" charset="2"/>
              <a:buChar char="q"/>
            </a:pPr>
            <a:endParaRPr lang="en-US" sz="1400" dirty="0"/>
          </a:p>
        </p:txBody>
      </p:sp>
    </p:spTree>
    <p:extLst>
      <p:ext uri="{BB962C8B-B14F-4D97-AF65-F5344CB8AC3E}">
        <p14:creationId xmlns:p14="http://schemas.microsoft.com/office/powerpoint/2010/main" val="1955479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CE28F8E-2E9E-A721-101D-67931959C8CF}"/>
              </a:ext>
            </a:extLst>
          </p:cNvPr>
          <p:cNvSpPr>
            <a:spLocks noGrp="1"/>
          </p:cNvSpPr>
          <p:nvPr>
            <p:ph type="title"/>
          </p:nvPr>
        </p:nvSpPr>
        <p:spPr>
          <a:xfrm>
            <a:off x="838201" y="643467"/>
            <a:ext cx="3888526" cy="1800526"/>
          </a:xfrm>
        </p:spPr>
        <p:txBody>
          <a:bodyPr>
            <a:normAutofit/>
          </a:bodyPr>
          <a:lstStyle/>
          <a:p>
            <a:r>
              <a:rPr lang="en-US" dirty="0"/>
              <a:t>Conclusion </a:t>
            </a:r>
          </a:p>
        </p:txBody>
      </p:sp>
      <p:sp>
        <p:nvSpPr>
          <p:cNvPr id="3" name="Content Placeholder 2">
            <a:extLst>
              <a:ext uri="{FF2B5EF4-FFF2-40B4-BE49-F238E27FC236}">
                <a16:creationId xmlns:a16="http://schemas.microsoft.com/office/drawing/2014/main" id="{886893BD-4F41-637D-5257-CAEF423465BA}"/>
              </a:ext>
            </a:extLst>
          </p:cNvPr>
          <p:cNvSpPr>
            <a:spLocks noGrp="1"/>
          </p:cNvSpPr>
          <p:nvPr>
            <p:ph idx="1"/>
          </p:nvPr>
        </p:nvSpPr>
        <p:spPr>
          <a:xfrm>
            <a:off x="838201" y="2623381"/>
            <a:ext cx="4257906" cy="3553581"/>
          </a:xfrm>
        </p:spPr>
        <p:txBody>
          <a:bodyPr>
            <a:normAutofit/>
          </a:bodyPr>
          <a:lstStyle/>
          <a:p>
            <a:pPr marL="0" indent="0">
              <a:buNone/>
            </a:pPr>
            <a:r>
              <a:rPr lang="en-US" sz="2000" dirty="0"/>
              <a:t>The evolution from the past to the present has transformed dementia care and understanding leading to faster diagnosis improved treatments and more management options. This also includes better caregiving support. This options that we have now have certainty improved the quality of life for individuals with dementia and their families.</a:t>
            </a:r>
          </a:p>
        </p:txBody>
      </p:sp>
      <p:pic>
        <p:nvPicPr>
          <p:cNvPr id="4098" name="Picture 2" descr="How to Start a Conclusion | Homework ...">
            <a:extLst>
              <a:ext uri="{FF2B5EF4-FFF2-40B4-BE49-F238E27FC236}">
                <a16:creationId xmlns:a16="http://schemas.microsoft.com/office/drawing/2014/main" id="{3B183E18-7784-EBFC-BA6A-09FDE6060C5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95637" y="2253827"/>
            <a:ext cx="4958162" cy="3159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4080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EA1B8-2BB3-668E-0A31-A749BA68E6BD}"/>
              </a:ext>
            </a:extLst>
          </p:cNvPr>
          <p:cNvSpPr>
            <a:spLocks noGrp="1"/>
          </p:cNvSpPr>
          <p:nvPr>
            <p:ph type="title"/>
          </p:nvPr>
        </p:nvSpPr>
        <p:spPr>
          <a:xfrm>
            <a:off x="369849" y="409730"/>
            <a:ext cx="10515600" cy="1325563"/>
          </a:xfrm>
        </p:spPr>
        <p:txBody>
          <a:bodyPr/>
          <a:lstStyle/>
          <a:p>
            <a:r>
              <a:rPr lang="en-US" dirty="0" err="1"/>
              <a:t>Refrences</a:t>
            </a:r>
            <a:r>
              <a:rPr lang="en-US" dirty="0"/>
              <a:t> </a:t>
            </a:r>
          </a:p>
        </p:txBody>
      </p:sp>
      <p:sp>
        <p:nvSpPr>
          <p:cNvPr id="3" name="Content Placeholder 2">
            <a:extLst>
              <a:ext uri="{FF2B5EF4-FFF2-40B4-BE49-F238E27FC236}">
                <a16:creationId xmlns:a16="http://schemas.microsoft.com/office/drawing/2014/main" id="{1A59A416-912B-7051-F86F-EE4F1C73C39D}"/>
              </a:ext>
            </a:extLst>
          </p:cNvPr>
          <p:cNvSpPr>
            <a:spLocks noGrp="1"/>
          </p:cNvSpPr>
          <p:nvPr>
            <p:ph idx="1"/>
          </p:nvPr>
        </p:nvSpPr>
        <p:spPr>
          <a:xfrm>
            <a:off x="369848" y="1446483"/>
            <a:ext cx="11227419" cy="4541721"/>
          </a:xfrm>
        </p:spPr>
        <p:txBody>
          <a:bodyPr>
            <a:normAutofit fontScale="62500" lnSpcReduction="20000"/>
          </a:bodyPr>
          <a:lstStyle/>
          <a:p>
            <a:pPr marL="0" indent="0">
              <a:buNone/>
            </a:pPr>
            <a:r>
              <a:rPr lang="en-US" dirty="0"/>
              <a:t>Munson ,S.(2024)A history of dementia. Available at </a:t>
            </a:r>
            <a:r>
              <a:rPr lang="en-US" dirty="0">
                <a:hlinkClick r:id="rId2"/>
              </a:rPr>
              <a:t>https://www.carehome.co.uk/advice/a-brief-history-of-dementia#:~:text=People%20with%20dementia%20could%20face,some%20offered%20care%20and%20nurture(Accessed:8/7/2024)</a:t>
            </a:r>
            <a:endParaRPr lang="en-US" dirty="0"/>
          </a:p>
          <a:p>
            <a:pPr marL="0" indent="0">
              <a:buNone/>
            </a:pPr>
            <a:r>
              <a:rPr lang="en-US" dirty="0"/>
              <a:t>Midland care (2024) History of dementia. Available at :https://</a:t>
            </a:r>
            <a:r>
              <a:rPr lang="en-US" dirty="0" err="1"/>
              <a:t>midlandscare.co.uk</a:t>
            </a:r>
            <a:r>
              <a:rPr lang="en-US" dirty="0"/>
              <a:t>/history-of-dementia/#:~:text=Unfortunately%2C%20the%20practice%20of%20bleeding,of%20being%20chained%20like%20animals (accessed on 8/7/2024)</a:t>
            </a:r>
          </a:p>
          <a:p>
            <a:pPr marL="0" indent="0">
              <a:buNone/>
            </a:pPr>
            <a:r>
              <a:rPr lang="en-US" dirty="0"/>
              <a:t> Alzheimer's society (2024) Dementia treatments. Available at </a:t>
            </a:r>
            <a:r>
              <a:rPr lang="en-US" dirty="0">
                <a:hlinkClick r:id="rId3"/>
              </a:rPr>
              <a:t>https://www.alzheimers.org.uk/about-dementia/treatments#:~:text=There%20is%20currently%20no%20cure,%2C%20rivastigmine%2C%20galantamine%20and%20memantine</a:t>
            </a:r>
            <a:r>
              <a:rPr lang="en-US" dirty="0"/>
              <a:t> (Accessed on 8/7/2024)</a:t>
            </a:r>
          </a:p>
          <a:p>
            <a:pPr marL="0" indent="0">
              <a:buNone/>
            </a:pPr>
            <a:r>
              <a:rPr lang="en-US" dirty="0" err="1"/>
              <a:t>Alzhimers.gov</a:t>
            </a:r>
            <a:r>
              <a:rPr lang="en-US" dirty="0"/>
              <a:t>(2024)Tips for caregivers and families of people with dementia. Available at </a:t>
            </a:r>
            <a:r>
              <a:rPr lang="en-US" dirty="0">
                <a:hlinkClick r:id="rId4"/>
              </a:rPr>
              <a:t>https://www.alzheimers.gov/life-with-dementia/tips-caregivers#</a:t>
            </a:r>
            <a:r>
              <a:rPr lang="en-US" dirty="0"/>
              <a:t> (Accessed on 8/7/2024)</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dirty="0"/>
              <a:t>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7795463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TotalTime>
  <Words>448</Words>
  <Application>Microsoft Macintosh PowerPoint</Application>
  <PresentationFormat>Widescreen</PresentationFormat>
  <Paragraphs>33</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-apple-system</vt:lpstr>
      <vt:lpstr>Arial</vt:lpstr>
      <vt:lpstr>Calibri</vt:lpstr>
      <vt:lpstr>Calibri Light</vt:lpstr>
      <vt:lpstr>Wingdings</vt:lpstr>
      <vt:lpstr>Office Theme</vt:lpstr>
      <vt:lpstr>Dementia care </vt:lpstr>
      <vt:lpstr>Introduction </vt:lpstr>
      <vt:lpstr>What was dementia treated like before modern era.</vt:lpstr>
      <vt:lpstr>How is Dementia is treated now 2024</vt:lpstr>
      <vt:lpstr>Conclusion </vt:lpstr>
      <vt:lpstr>Refrences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Larisa-Marina Plesuvu (2325814)</dc:creator>
  <cp:lastModifiedBy>Larisa-Marina Plesuvu (2325814)</cp:lastModifiedBy>
  <cp:revision>1</cp:revision>
  <dcterms:created xsi:type="dcterms:W3CDTF">2024-07-09T12:14:09Z</dcterms:created>
  <dcterms:modified xsi:type="dcterms:W3CDTF">2024-07-09T14:18:04Z</dcterms:modified>
</cp:coreProperties>
</file>