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B8FCA-3664-441A-86F2-FC023B1B47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19B8E-6534-4109-9100-746C1AF132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28550-09C1-4128-A11D-74E74599A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B8B8B-606A-43C8-A4DF-91BB7B4F5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7F77E2-2DFD-4110-A703-807B2A5B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72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F96E5-C7DE-4E13-8C33-B0C00779D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70502-D7CD-47DB-AF4E-643EFCCAB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3240A-B1F8-4E13-9436-61688484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D766E-B508-4C92-ABC7-ADFCB06EE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27DEA2-CB1C-4AA3-9C95-AF00B0EE3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7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B1781-937E-4AEE-88A4-A6ED9493C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841B24-F4F8-46CB-92DE-3CC346B4FE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2FF74-D6BE-4D97-87DA-F5C93FA3B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A5551-8BAE-410E-B264-462B4E8D2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61FFF-62B2-4AEC-8D21-1C483B836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922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4DA21-0EE6-40BA-AF99-9081A36F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6E6F3-F2D9-41B1-8589-9EE1E0D245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B7F486-71E2-40DF-9135-0D0E9FE8FC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D96F84-7A47-4C26-A2B7-4D6EB0824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31052A-54FA-4F2B-B555-03B454B53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B17A7A-E801-4F32-8317-DC22B9F5D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871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91454-5DBB-4BF0-9DF8-18BCE4A32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7699D3-E438-4882-B57C-052075823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E9F9FA-8A83-45AF-BB99-AA05DE8A3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F1ED8E-EC56-479D-B89B-2053023C3E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33D593-28FA-49EC-92B4-77D4FF6D4A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DB62EE-CDA6-43F8-9F00-26FB3EA53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830ED7-12FD-4154-AA14-35F3BD3B6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AEB355-0A30-4F4D-B119-FE17B1C44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467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20E20-79B9-4B3E-AC27-8B3790824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78CD8-B826-4C13-805C-F9D4162F2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47D31C-7083-4243-BEA1-5976B2B92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CA054-DC78-465A-8318-3F58BD248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35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E36C0C-5B9E-452C-B8D6-57D02ACAD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56230D-EE3D-418C-BF07-CC1802B7C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2F5792-9962-42E5-B1A7-D3D033C4D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34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FCDC-B4DD-4455-B513-FAC33A39C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854AE-034B-4ED6-8215-D799FFA4FC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EEDDD8-6B9E-44E7-9F9A-BFDF78F7AD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6A1F59-9A69-48ED-8BF1-C8FDAA200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D87591-B230-4053-A387-03225F045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83EA-BBE1-490A-88EB-E078E2720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459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79D97-BA9A-4497-82FC-C8EB785B9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A68F30-293C-41F3-AFB2-934D7B90AE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490F5D-4B3D-455C-9E74-C4F271B2D4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BA1896-C8B9-47F3-94F4-6E24D3D36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3AB388-D23C-4DCA-83AB-16E89DFCE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81E7A2-73E8-472F-8F68-367EE561B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81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CE44D-9299-4E3C-8AE9-172AB4010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F44E81-1B22-4D96-BE35-A2665CF33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FF9D6-886F-413C-A652-1C484A4A0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7D71F4-A49D-4E03-9580-6E8D49E2A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212D0-C21E-4FD6-B200-187FB91CE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813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A553E8-11AF-41B8-8F13-52F8F3671F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A6621-5754-41ED-8412-C38B936D2A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92B22-44D5-4370-B01A-DF8DD6E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153D3-E72C-4787-A129-F9059588C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69C362-E85E-4387-944B-618BD85F3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096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5C55BA-FE3E-43DF-B07B-D726593B4A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CF1F6-24A8-42DD-9157-52BB2E1CA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B2DA53-DFD5-485C-AA28-A1D21E56BC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DB801-1EBA-4CF5-817A-6CD81A36391E}" type="datetimeFigureOut">
              <a:rPr lang="en-GB" smtClean="0"/>
              <a:t>06/04/2022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C8486-26C7-4E25-B04C-A7E5B5462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DD8E0-A0DD-4240-8FFE-BC53337F50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2164E-B282-492E-A70B-E857F174E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557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47BC1-B595-4B01-9CAC-5D55DA15FE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5140" y="2167260"/>
            <a:ext cx="5956956" cy="134270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1170E1-518F-4235-89E2-8AD70B7F6D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340,292 Barack Obama Photos and Premium High Res Pictures - Getty Images">
            <a:extLst>
              <a:ext uri="{FF2B5EF4-FFF2-40B4-BE49-F238E27FC236}">
                <a16:creationId xmlns:a16="http://schemas.microsoft.com/office/drawing/2014/main" id="{85257DB7-63EA-4BFF-BD61-1E4BE3628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702" y="2808514"/>
            <a:ext cx="3845378" cy="256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8420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7EF19F696A98440A924379150D22D5E" ma:contentTypeVersion="11" ma:contentTypeDescription="Create a new document." ma:contentTypeScope="" ma:versionID="8c96056f4435192f58f4caa115c5e5cd">
  <xsd:schema xmlns:xsd="http://www.w3.org/2001/XMLSchema" xmlns:xs="http://www.w3.org/2001/XMLSchema" xmlns:p="http://schemas.microsoft.com/office/2006/metadata/properties" xmlns:ns3="1e817316-4aca-4b9e-ace6-40706940dca6" xmlns:ns4="616eabd9-892f-425c-aaec-cee6893c8e0e" targetNamespace="http://schemas.microsoft.com/office/2006/metadata/properties" ma:root="true" ma:fieldsID="7d041bcd2f70f9acd2b78123b8338d91" ns3:_="" ns4:_="">
    <xsd:import namespace="1e817316-4aca-4b9e-ace6-40706940dca6"/>
    <xsd:import namespace="616eabd9-892f-425c-aaec-cee6893c8e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817316-4aca-4b9e-ace6-40706940d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6eabd9-892f-425c-aaec-cee6893c8e0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83C963-B38A-456C-AB27-B5DAB4BE09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817316-4aca-4b9e-ace6-40706940dca6"/>
    <ds:schemaRef ds:uri="616eabd9-892f-425c-aaec-cee6893c8e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6DE3CB-20C8-4B1F-9F80-06CE69694F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A236C8-1883-4AAC-A212-392EAD03E4AD}">
  <ds:schemaRefs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infopath/2007/PartnerControls"/>
    <ds:schemaRef ds:uri="616eabd9-892f-425c-aaec-cee6893c8e0e"/>
    <ds:schemaRef ds:uri="1e817316-4aca-4b9e-ace6-40706940dca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Rashid Ahmed (2015092)</dc:creator>
  <cp:lastModifiedBy>Rashid Ahmed (2015092)</cp:lastModifiedBy>
  <cp:revision>1</cp:revision>
  <dcterms:created xsi:type="dcterms:W3CDTF">2022-04-06T13:36:43Z</dcterms:created>
  <dcterms:modified xsi:type="dcterms:W3CDTF">2022-04-06T13:38:10Z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0x01010027EF19F696A98440A924379150D22D5E</vt:lpwstr>
  </property>
</Properties>
</file>