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63" r:id="rId4"/>
    <p:sldId id="264" r:id="rId5"/>
    <p:sldId id="259" r:id="rId6"/>
    <p:sldId id="260" r:id="rId7"/>
    <p:sldId id="261" r:id="rId8"/>
    <p:sldId id="265" r:id="rId9"/>
    <p:sldId id="266" r:id="rId10"/>
    <p:sldId id="267"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6" d="100"/>
          <a:sy n="66" d="100"/>
        </p:scale>
        <p:origin x="1301" y="2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5048F-858F-B2A0-3C7C-C7AE0F2CD90D}"/>
              </a:ext>
            </a:extLst>
          </p:cNvPr>
          <p:cNvSpPr txBox="1">
            <a:spLocks noGrp="1"/>
          </p:cNvSpPr>
          <p:nvPr>
            <p:ph type="ctrTitle"/>
          </p:nvPr>
        </p:nvSpPr>
        <p:spPr>
          <a:xfrm>
            <a:off x="2589215" y="2514600"/>
            <a:ext cx="8915400" cy="2262783"/>
          </a:xfrm>
        </p:spPr>
        <p:txBody>
          <a:bodyPr anchor="b"/>
          <a:lstStyle>
            <a:lvl1pPr>
              <a:defRPr sz="5400"/>
            </a:lvl1pPr>
          </a:lstStyle>
          <a:p>
            <a:pPr lvl="0"/>
            <a:r>
              <a:rPr lang="en-US"/>
              <a:t>Click to edit Master title style</a:t>
            </a:r>
          </a:p>
        </p:txBody>
      </p:sp>
      <p:sp>
        <p:nvSpPr>
          <p:cNvPr id="3" name="Subtitle 2">
            <a:extLst>
              <a:ext uri="{FF2B5EF4-FFF2-40B4-BE49-F238E27FC236}">
                <a16:creationId xmlns:a16="http://schemas.microsoft.com/office/drawing/2014/main" id="{09ED5887-06CB-2C45-AA90-C640E29BA458}"/>
              </a:ext>
            </a:extLst>
          </p:cNvPr>
          <p:cNvSpPr txBox="1">
            <a:spLocks noGrp="1"/>
          </p:cNvSpPr>
          <p:nvPr>
            <p:ph type="subTitle" idx="1"/>
          </p:nvPr>
        </p:nvSpPr>
        <p:spPr>
          <a:xfrm>
            <a:off x="2589215" y="4777383"/>
            <a:ext cx="8915400" cy="1126284"/>
          </a:xfrm>
        </p:spPr>
        <p:txBody>
          <a:bodyPr/>
          <a:lstStyle>
            <a:lvl1pPr marL="0" indent="0">
              <a:buNone/>
              <a:defRPr>
                <a:solidFill>
                  <a:srgbClr val="595959"/>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2738BCFD-E4B7-FCE9-BDCE-5E568E3DEB27}"/>
              </a:ext>
            </a:extLst>
          </p:cNvPr>
          <p:cNvSpPr txBox="1">
            <a:spLocks noGrp="1"/>
          </p:cNvSpPr>
          <p:nvPr>
            <p:ph type="dt" sz="half" idx="7"/>
          </p:nvPr>
        </p:nvSpPr>
        <p:spPr/>
        <p:txBody>
          <a:bodyPr/>
          <a:lstStyle>
            <a:lvl1pPr>
              <a:defRPr/>
            </a:lvl1pPr>
          </a:lstStyle>
          <a:p>
            <a:pPr lvl="0"/>
            <a:fld id="{0B84CA21-5F00-4590-8046-5B257853F9ED}" type="datetime1">
              <a:rPr lang="en-US"/>
              <a:pPr lvl="0"/>
              <a:t>10/19/2025</a:t>
            </a:fld>
            <a:endParaRPr lang="en-US"/>
          </a:p>
        </p:txBody>
      </p:sp>
      <p:sp>
        <p:nvSpPr>
          <p:cNvPr id="5" name="Footer Placeholder 4">
            <a:extLst>
              <a:ext uri="{FF2B5EF4-FFF2-40B4-BE49-F238E27FC236}">
                <a16:creationId xmlns:a16="http://schemas.microsoft.com/office/drawing/2014/main" id="{B24A27D3-B088-3810-E4FE-0B05CB7F1850}"/>
              </a:ext>
            </a:extLst>
          </p:cNvPr>
          <p:cNvSpPr txBox="1">
            <a:spLocks noGrp="1"/>
          </p:cNvSpPr>
          <p:nvPr>
            <p:ph type="ftr" sz="quarter" idx="9"/>
          </p:nvPr>
        </p:nvSpPr>
        <p:spPr/>
        <p:txBody>
          <a:bodyPr/>
          <a:lstStyle>
            <a:lvl1pPr>
              <a:defRPr/>
            </a:lvl1pPr>
          </a:lstStyle>
          <a:p>
            <a:pPr lvl="0"/>
            <a:endParaRPr lang="en-US"/>
          </a:p>
        </p:txBody>
      </p:sp>
      <p:sp>
        <p:nvSpPr>
          <p:cNvPr id="6" name="Freeform 6">
            <a:extLst>
              <a:ext uri="{FF2B5EF4-FFF2-40B4-BE49-F238E27FC236}">
                <a16:creationId xmlns:a16="http://schemas.microsoft.com/office/drawing/2014/main" id="{AA769655-CBA7-15A9-631A-21A50D6BA32C}"/>
              </a:ext>
            </a:extLst>
          </p:cNvPr>
          <p:cNvSpPr/>
          <p:nvPr/>
        </p:nvSpPr>
        <p:spPr>
          <a:xfrm>
            <a:off x="0" y="4323813"/>
            <a:ext cx="1744647" cy="778593"/>
          </a:xfrm>
          <a:custGeom>
            <a:avLst/>
            <a:gdLst>
              <a:gd name="f0" fmla="val w"/>
              <a:gd name="f1" fmla="val h"/>
              <a:gd name="f2" fmla="val 0"/>
              <a:gd name="f3" fmla="val 372"/>
              <a:gd name="f4" fmla="val 166"/>
              <a:gd name="f5" fmla="val 287"/>
              <a:gd name="f6" fmla="val 290"/>
              <a:gd name="f7" fmla="val 292"/>
              <a:gd name="f8" fmla="val 165"/>
              <a:gd name="f9" fmla="val 293"/>
              <a:gd name="f10" fmla="val 164"/>
              <a:gd name="f11" fmla="val 163"/>
              <a:gd name="f12" fmla="val 294"/>
              <a:gd name="f13" fmla="val 370"/>
              <a:gd name="f14" fmla="val 87"/>
              <a:gd name="f15" fmla="val 85"/>
              <a:gd name="f16" fmla="val 81"/>
              <a:gd name="f17" fmla="val 78"/>
              <a:gd name="f18" fmla="val 3"/>
              <a:gd name="f19" fmla="val 2"/>
              <a:gd name="f20" fmla="val 1"/>
              <a:gd name="f21" fmla="*/ f0 1 372"/>
              <a:gd name="f22" fmla="*/ f1 1 166"/>
              <a:gd name="f23" fmla="+- f4 0 f2"/>
              <a:gd name="f24" fmla="+- f3 0 f2"/>
              <a:gd name="f25" fmla="*/ f24 1 372"/>
              <a:gd name="f26" fmla="*/ f23 1 166"/>
              <a:gd name="f27" fmla="*/ 0 1 f25"/>
              <a:gd name="f28" fmla="*/ f3 1 f25"/>
              <a:gd name="f29" fmla="*/ 0 1 f26"/>
              <a:gd name="f30" fmla="*/ f4 1 f26"/>
              <a:gd name="f31" fmla="*/ f27 f21 1"/>
              <a:gd name="f32" fmla="*/ f28 f21 1"/>
              <a:gd name="f33" fmla="*/ f30 f22 1"/>
              <a:gd name="f34" fmla="*/ f29 f22 1"/>
            </a:gdLst>
            <a:ahLst/>
            <a:cxnLst>
              <a:cxn ang="3cd4">
                <a:pos x="hc" y="t"/>
              </a:cxn>
              <a:cxn ang="0">
                <a:pos x="r" y="vc"/>
              </a:cxn>
              <a:cxn ang="cd4">
                <a:pos x="hc" y="b"/>
              </a:cxn>
              <a:cxn ang="cd2">
                <a:pos x="l" y="vc"/>
              </a:cxn>
            </a:cxnLst>
            <a:rect l="f31" t="f34" r="f32" b="f33"/>
            <a:pathLst>
              <a:path w="372" h="166">
                <a:moveTo>
                  <a:pt x="f5" y="f4"/>
                </a:moveTo>
                <a:cubicBezTo>
                  <a:pt x="f6" y="f4"/>
                  <a:pt x="f7" y="f8"/>
                  <a:pt x="f9" y="f10"/>
                </a:cubicBezTo>
                <a:cubicBezTo>
                  <a:pt x="f9" y="f11"/>
                  <a:pt x="f12" y="f11"/>
                  <a:pt x="f12" y="f11"/>
                </a:cubicBezTo>
                <a:cubicBezTo>
                  <a:pt x="f13" y="f14"/>
                  <a:pt x="f13" y="f14"/>
                  <a:pt x="f13" y="f14"/>
                </a:cubicBezTo>
                <a:cubicBezTo>
                  <a:pt x="f3" y="f15"/>
                  <a:pt x="f3" y="f16"/>
                  <a:pt x="f13" y="f17"/>
                </a:cubicBezTo>
                <a:cubicBezTo>
                  <a:pt x="f12" y="f18"/>
                  <a:pt x="f12" y="f18"/>
                  <a:pt x="f12" y="f18"/>
                </a:cubicBezTo>
                <a:cubicBezTo>
                  <a:pt x="f12" y="f19"/>
                  <a:pt x="f9" y="f19"/>
                  <a:pt x="f9" y="f19"/>
                </a:cubicBezTo>
                <a:cubicBezTo>
                  <a:pt x="f7" y="f20"/>
                  <a:pt x="f6" y="f2"/>
                  <a:pt x="f5" y="f2"/>
                </a:cubicBezTo>
                <a:cubicBezTo>
                  <a:pt x="f2" y="f2"/>
                  <a:pt x="f2" y="f2"/>
                  <a:pt x="f2" y="f2"/>
                </a:cubicBezTo>
                <a:cubicBezTo>
                  <a:pt x="f2" y="f4"/>
                  <a:pt x="f2" y="f4"/>
                  <a:pt x="f2" y="f4"/>
                </a:cubicBezTo>
                <a:lnTo>
                  <a:pt x="f5" y="f4"/>
                </a:ln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Slide Number Placeholder 5">
            <a:extLst>
              <a:ext uri="{FF2B5EF4-FFF2-40B4-BE49-F238E27FC236}">
                <a16:creationId xmlns:a16="http://schemas.microsoft.com/office/drawing/2014/main" id="{8977828B-7C25-5592-C1CF-1C8BBBC1E2F1}"/>
              </a:ext>
            </a:extLst>
          </p:cNvPr>
          <p:cNvSpPr txBox="1">
            <a:spLocks noGrp="1"/>
          </p:cNvSpPr>
          <p:nvPr>
            <p:ph type="sldNum" sz="quarter" idx="8"/>
          </p:nvPr>
        </p:nvSpPr>
        <p:spPr>
          <a:xfrm>
            <a:off x="531815" y="4529544"/>
            <a:ext cx="779763" cy="365129"/>
          </a:xfrm>
        </p:spPr>
        <p:txBody>
          <a:bodyPr/>
          <a:lstStyle>
            <a:lvl1pPr>
              <a:defRPr/>
            </a:lvl1pPr>
          </a:lstStyle>
          <a:p>
            <a:pPr lvl="0"/>
            <a:fld id="{A2F3B245-9ADF-4672-9CCB-4543E6BC4B59}" type="slidenum">
              <a:t>‹#›</a:t>
            </a:fld>
            <a:endParaRPr lang="en-US"/>
          </a:p>
        </p:txBody>
      </p:sp>
    </p:spTree>
    <p:extLst>
      <p:ext uri="{BB962C8B-B14F-4D97-AF65-F5344CB8AC3E}">
        <p14:creationId xmlns:p14="http://schemas.microsoft.com/office/powerpoint/2010/main" val="388428437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167D9-9532-3EA3-6A24-8B86173F030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0BA1936-16BF-7573-675B-332C2F4B8DE8}"/>
              </a:ext>
            </a:extLst>
          </p:cNvPr>
          <p:cNvSpPr txBox="1">
            <a:spLocks noGrp="1"/>
          </p:cNvSpPr>
          <p:nvPr>
            <p:ph idx="1"/>
          </p:nvPr>
        </p:nvSpPr>
        <p:spPr>
          <a:xfrm>
            <a:off x="2589215" y="2133596"/>
            <a:ext cx="8915400" cy="377762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8A6977-BEC8-B781-DB53-DD5DF4E3E4E0}"/>
              </a:ext>
            </a:extLst>
          </p:cNvPr>
          <p:cNvSpPr txBox="1">
            <a:spLocks noGrp="1"/>
          </p:cNvSpPr>
          <p:nvPr>
            <p:ph type="dt" sz="half" idx="7"/>
          </p:nvPr>
        </p:nvSpPr>
        <p:spPr/>
        <p:txBody>
          <a:bodyPr/>
          <a:lstStyle>
            <a:lvl1pPr>
              <a:defRPr/>
            </a:lvl1pPr>
          </a:lstStyle>
          <a:p>
            <a:pPr lvl="0"/>
            <a:fld id="{0013A0F1-4E53-47A0-9608-8622F75E5A92}" type="datetime1">
              <a:rPr lang="en-US"/>
              <a:pPr lvl="0"/>
              <a:t>10/19/2025</a:t>
            </a:fld>
            <a:endParaRPr lang="en-US"/>
          </a:p>
        </p:txBody>
      </p:sp>
      <p:sp>
        <p:nvSpPr>
          <p:cNvPr id="5" name="Footer Placeholder 4">
            <a:extLst>
              <a:ext uri="{FF2B5EF4-FFF2-40B4-BE49-F238E27FC236}">
                <a16:creationId xmlns:a16="http://schemas.microsoft.com/office/drawing/2014/main" id="{4B3CA428-F9C7-5444-9331-4C3435A52179}"/>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D367B87F-2EAC-EA90-6CC7-FA1A72734525}"/>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Slide Number Placeholder 5">
            <a:extLst>
              <a:ext uri="{FF2B5EF4-FFF2-40B4-BE49-F238E27FC236}">
                <a16:creationId xmlns:a16="http://schemas.microsoft.com/office/drawing/2014/main" id="{7370B51A-8F92-E4BB-D0FA-3473414F7456}"/>
              </a:ext>
            </a:extLst>
          </p:cNvPr>
          <p:cNvSpPr txBox="1">
            <a:spLocks noGrp="1"/>
          </p:cNvSpPr>
          <p:nvPr>
            <p:ph type="sldNum" sz="quarter" idx="8"/>
          </p:nvPr>
        </p:nvSpPr>
        <p:spPr/>
        <p:txBody>
          <a:bodyPr/>
          <a:lstStyle>
            <a:lvl1pPr>
              <a:defRPr/>
            </a:lvl1pPr>
          </a:lstStyle>
          <a:p>
            <a:pPr lvl="0"/>
            <a:fld id="{80C08543-ACF8-4110-9843-03B976D64FA5}" type="slidenum">
              <a:t>‹#›</a:t>
            </a:fld>
            <a:endParaRPr lang="en-US"/>
          </a:p>
        </p:txBody>
      </p:sp>
    </p:spTree>
    <p:extLst>
      <p:ext uri="{BB962C8B-B14F-4D97-AF65-F5344CB8AC3E}">
        <p14:creationId xmlns:p14="http://schemas.microsoft.com/office/powerpoint/2010/main" val="105688638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ECE3E-80F9-E8D2-8C3E-CDA5FDCDBA8D}"/>
              </a:ext>
            </a:extLst>
          </p:cNvPr>
          <p:cNvSpPr txBox="1">
            <a:spLocks noGrp="1"/>
          </p:cNvSpPr>
          <p:nvPr>
            <p:ph type="title"/>
          </p:nvPr>
        </p:nvSpPr>
        <p:spPr>
          <a:xfrm>
            <a:off x="2589215" y="2058753"/>
            <a:ext cx="8915400" cy="1468800"/>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E4A00120-AC0E-5545-5A5F-9EF54CE3B5B1}"/>
              </a:ext>
            </a:extLst>
          </p:cNvPr>
          <p:cNvSpPr txBox="1">
            <a:spLocks noGrp="1"/>
          </p:cNvSpPr>
          <p:nvPr>
            <p:ph type="body" idx="1"/>
          </p:nvPr>
        </p:nvSpPr>
        <p:spPr>
          <a:xfrm>
            <a:off x="2589215" y="3530132"/>
            <a:ext cx="8915400" cy="860395"/>
          </a:xfrm>
        </p:spPr>
        <p:txBody>
          <a:bodyPr/>
          <a:lstStyle>
            <a:lvl1pPr marL="0" indent="0">
              <a:buNone/>
              <a:defRPr sz="2000">
                <a:solidFill>
                  <a:srgbClr val="59595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0C25718F-AACF-7AF1-97DD-D11B16E9724C}"/>
              </a:ext>
            </a:extLst>
          </p:cNvPr>
          <p:cNvSpPr txBox="1">
            <a:spLocks noGrp="1"/>
          </p:cNvSpPr>
          <p:nvPr>
            <p:ph type="dt" sz="half" idx="7"/>
          </p:nvPr>
        </p:nvSpPr>
        <p:spPr/>
        <p:txBody>
          <a:bodyPr/>
          <a:lstStyle>
            <a:lvl1pPr>
              <a:defRPr/>
            </a:lvl1pPr>
          </a:lstStyle>
          <a:p>
            <a:pPr lvl="0"/>
            <a:fld id="{C076BD7A-C800-4ADF-BC55-E349C897B3D4}" type="datetime1">
              <a:rPr lang="en-US"/>
              <a:pPr lvl="0"/>
              <a:t>10/19/2025</a:t>
            </a:fld>
            <a:endParaRPr lang="en-US"/>
          </a:p>
        </p:txBody>
      </p:sp>
      <p:sp>
        <p:nvSpPr>
          <p:cNvPr id="5" name="Footer Placeholder 4">
            <a:extLst>
              <a:ext uri="{FF2B5EF4-FFF2-40B4-BE49-F238E27FC236}">
                <a16:creationId xmlns:a16="http://schemas.microsoft.com/office/drawing/2014/main" id="{75FD8FFF-B803-1919-F861-14D4CAF69925}"/>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0871F3D4-AFB7-3BF5-8055-4B020A576E82}"/>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Slide Number Placeholder 5">
            <a:extLst>
              <a:ext uri="{FF2B5EF4-FFF2-40B4-BE49-F238E27FC236}">
                <a16:creationId xmlns:a16="http://schemas.microsoft.com/office/drawing/2014/main" id="{4913A2F5-5475-F11D-4C7D-14B9307EA715}"/>
              </a:ext>
            </a:extLst>
          </p:cNvPr>
          <p:cNvSpPr txBox="1">
            <a:spLocks noGrp="1"/>
          </p:cNvSpPr>
          <p:nvPr>
            <p:ph type="sldNum" sz="quarter" idx="8"/>
          </p:nvPr>
        </p:nvSpPr>
        <p:spPr>
          <a:xfrm>
            <a:off x="531815" y="3244135"/>
            <a:ext cx="779763" cy="365129"/>
          </a:xfrm>
        </p:spPr>
        <p:txBody>
          <a:bodyPr/>
          <a:lstStyle>
            <a:lvl1pPr>
              <a:defRPr/>
            </a:lvl1pPr>
          </a:lstStyle>
          <a:p>
            <a:pPr lvl="0"/>
            <a:fld id="{DB5493A0-9BBF-4FA4-B4CC-ECF3C933A462}" type="slidenum">
              <a:t>‹#›</a:t>
            </a:fld>
            <a:endParaRPr lang="en-US"/>
          </a:p>
        </p:txBody>
      </p:sp>
    </p:spTree>
    <p:extLst>
      <p:ext uri="{BB962C8B-B14F-4D97-AF65-F5344CB8AC3E}">
        <p14:creationId xmlns:p14="http://schemas.microsoft.com/office/powerpoint/2010/main" val="3273557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6C9D6D2E-AE0F-1BE2-97CD-6737AC1ED850}"/>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BE1791F5-902D-F838-3A0F-D922C23A4451}"/>
              </a:ext>
            </a:extLst>
          </p:cNvPr>
          <p:cNvSpPr txBox="1">
            <a:spLocks noGrp="1"/>
          </p:cNvSpPr>
          <p:nvPr>
            <p:ph idx="1"/>
          </p:nvPr>
        </p:nvSpPr>
        <p:spPr>
          <a:xfrm>
            <a:off x="2589215" y="2133596"/>
            <a:ext cx="4313864" cy="377762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59DFAD0-E26A-4955-DEE2-86142995E07F}"/>
              </a:ext>
            </a:extLst>
          </p:cNvPr>
          <p:cNvSpPr txBox="1">
            <a:spLocks noGrp="1"/>
          </p:cNvSpPr>
          <p:nvPr>
            <p:ph idx="2"/>
          </p:nvPr>
        </p:nvSpPr>
        <p:spPr>
          <a:xfrm>
            <a:off x="7190750" y="2126217"/>
            <a:ext cx="4313864" cy="377762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DCBC91B-6722-601D-4866-59D63B37DADD}"/>
              </a:ext>
            </a:extLst>
          </p:cNvPr>
          <p:cNvSpPr txBox="1">
            <a:spLocks noGrp="1"/>
          </p:cNvSpPr>
          <p:nvPr>
            <p:ph type="dt" sz="half" idx="7"/>
          </p:nvPr>
        </p:nvSpPr>
        <p:spPr/>
        <p:txBody>
          <a:bodyPr/>
          <a:lstStyle>
            <a:lvl1pPr>
              <a:defRPr/>
            </a:lvl1pPr>
          </a:lstStyle>
          <a:p>
            <a:pPr lvl="0"/>
            <a:fld id="{38F77DA0-8E9E-49D2-BE74-B2E6426ADEB4}" type="datetime1">
              <a:rPr lang="en-US"/>
              <a:pPr lvl="0"/>
              <a:t>10/19/2025</a:t>
            </a:fld>
            <a:endParaRPr lang="en-US"/>
          </a:p>
        </p:txBody>
      </p:sp>
      <p:sp>
        <p:nvSpPr>
          <p:cNvPr id="6" name="Footer Placeholder 5">
            <a:extLst>
              <a:ext uri="{FF2B5EF4-FFF2-40B4-BE49-F238E27FC236}">
                <a16:creationId xmlns:a16="http://schemas.microsoft.com/office/drawing/2014/main" id="{271B5B16-64AD-39DA-CBEB-02B12EAFBDD8}"/>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1E63F2BB-948A-7A52-8A94-ED8644282694}"/>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Slide Number Placeholder 5">
            <a:extLst>
              <a:ext uri="{FF2B5EF4-FFF2-40B4-BE49-F238E27FC236}">
                <a16:creationId xmlns:a16="http://schemas.microsoft.com/office/drawing/2014/main" id="{233D256E-2259-CE95-D3F9-52CD2EB871AA}"/>
              </a:ext>
            </a:extLst>
          </p:cNvPr>
          <p:cNvSpPr txBox="1">
            <a:spLocks noGrp="1"/>
          </p:cNvSpPr>
          <p:nvPr>
            <p:ph type="sldNum" sz="quarter" idx="8"/>
          </p:nvPr>
        </p:nvSpPr>
        <p:spPr/>
        <p:txBody>
          <a:bodyPr/>
          <a:lstStyle>
            <a:lvl1pPr>
              <a:defRPr/>
            </a:lvl1pPr>
          </a:lstStyle>
          <a:p>
            <a:pPr lvl="0"/>
            <a:fld id="{3AF8BA39-D0F9-4668-8C33-0811DB237BA0}" type="slidenum">
              <a:t>‹#›</a:t>
            </a:fld>
            <a:endParaRPr lang="en-US"/>
          </a:p>
        </p:txBody>
      </p:sp>
    </p:spTree>
    <p:extLst>
      <p:ext uri="{BB962C8B-B14F-4D97-AF65-F5344CB8AC3E}">
        <p14:creationId xmlns:p14="http://schemas.microsoft.com/office/powerpoint/2010/main" val="1609937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E9F31F61-A0CF-3643-EBE1-54A4DAFFAF04}"/>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0B215E2D-E059-BD57-B487-8FDAA01144BB}"/>
              </a:ext>
            </a:extLst>
          </p:cNvPr>
          <p:cNvSpPr txBox="1">
            <a:spLocks noGrp="1"/>
          </p:cNvSpPr>
          <p:nvPr>
            <p:ph type="body" idx="1"/>
          </p:nvPr>
        </p:nvSpPr>
        <p:spPr>
          <a:xfrm>
            <a:off x="2939375" y="1972699"/>
            <a:ext cx="3992727" cy="576264"/>
          </a:xfrm>
        </p:spPr>
        <p:txBody>
          <a:bodyPr anchor="b">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49186C6F-46F4-B3A5-5246-511BE5CAC476}"/>
              </a:ext>
            </a:extLst>
          </p:cNvPr>
          <p:cNvSpPr txBox="1">
            <a:spLocks noGrp="1"/>
          </p:cNvSpPr>
          <p:nvPr>
            <p:ph idx="2"/>
          </p:nvPr>
        </p:nvSpPr>
        <p:spPr>
          <a:xfrm>
            <a:off x="2589215" y="2548963"/>
            <a:ext cx="4342897" cy="335405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0B04A7F-8DA6-9649-77FA-2E9A837D9179}"/>
              </a:ext>
            </a:extLst>
          </p:cNvPr>
          <p:cNvSpPr txBox="1">
            <a:spLocks noGrp="1"/>
          </p:cNvSpPr>
          <p:nvPr>
            <p:ph type="body" idx="3"/>
          </p:nvPr>
        </p:nvSpPr>
        <p:spPr>
          <a:xfrm>
            <a:off x="7506629" y="1969471"/>
            <a:ext cx="3999000" cy="576264"/>
          </a:xfrm>
        </p:spPr>
        <p:txBody>
          <a:bodyPr anchor="b">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264C4544-FEF5-99DC-EB34-6434C23B7FE5}"/>
              </a:ext>
            </a:extLst>
          </p:cNvPr>
          <p:cNvSpPr txBox="1">
            <a:spLocks noGrp="1"/>
          </p:cNvSpPr>
          <p:nvPr>
            <p:ph idx="4"/>
          </p:nvPr>
        </p:nvSpPr>
        <p:spPr>
          <a:xfrm>
            <a:off x="7166957" y="2545735"/>
            <a:ext cx="4338672" cy="335405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0AE4450-7122-808B-BD95-560B6C8DB153}"/>
              </a:ext>
            </a:extLst>
          </p:cNvPr>
          <p:cNvSpPr txBox="1">
            <a:spLocks noGrp="1"/>
          </p:cNvSpPr>
          <p:nvPr>
            <p:ph type="dt" sz="half" idx="7"/>
          </p:nvPr>
        </p:nvSpPr>
        <p:spPr/>
        <p:txBody>
          <a:bodyPr/>
          <a:lstStyle>
            <a:lvl1pPr>
              <a:defRPr/>
            </a:lvl1pPr>
          </a:lstStyle>
          <a:p>
            <a:pPr lvl="0"/>
            <a:fld id="{FC54EA43-60C2-42CE-82B4-CA4A4A41DA3C}" type="datetime1">
              <a:rPr lang="en-US"/>
              <a:pPr lvl="0"/>
              <a:t>10/19/2025</a:t>
            </a:fld>
            <a:endParaRPr lang="en-US"/>
          </a:p>
        </p:txBody>
      </p:sp>
      <p:sp>
        <p:nvSpPr>
          <p:cNvPr id="8" name="Footer Placeholder 7">
            <a:extLst>
              <a:ext uri="{FF2B5EF4-FFF2-40B4-BE49-F238E27FC236}">
                <a16:creationId xmlns:a16="http://schemas.microsoft.com/office/drawing/2014/main" id="{6C5DA78E-04AE-9766-DB74-22C0B03D5B46}"/>
              </a:ext>
            </a:extLst>
          </p:cNvPr>
          <p:cNvSpPr txBox="1">
            <a:spLocks noGrp="1"/>
          </p:cNvSpPr>
          <p:nvPr>
            <p:ph type="ftr" sz="quarter" idx="9"/>
          </p:nvPr>
        </p:nvSpPr>
        <p:spPr/>
        <p:txBody>
          <a:bodyPr/>
          <a:lstStyle>
            <a:lvl1pPr>
              <a:defRPr/>
            </a:lvl1pPr>
          </a:lstStyle>
          <a:p>
            <a:pPr lvl="0"/>
            <a:endParaRPr lang="en-US"/>
          </a:p>
        </p:txBody>
      </p:sp>
      <p:sp>
        <p:nvSpPr>
          <p:cNvPr id="9" name="Freeform 11">
            <a:extLst>
              <a:ext uri="{FF2B5EF4-FFF2-40B4-BE49-F238E27FC236}">
                <a16:creationId xmlns:a16="http://schemas.microsoft.com/office/drawing/2014/main" id="{5B731A45-734A-85DF-EA23-E68040282E85}"/>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Slide Number Placeholder 5">
            <a:extLst>
              <a:ext uri="{FF2B5EF4-FFF2-40B4-BE49-F238E27FC236}">
                <a16:creationId xmlns:a16="http://schemas.microsoft.com/office/drawing/2014/main" id="{F7D9B278-2E9E-26D6-F48A-53A0FD7D02C2}"/>
              </a:ext>
            </a:extLst>
          </p:cNvPr>
          <p:cNvSpPr txBox="1">
            <a:spLocks noGrp="1"/>
          </p:cNvSpPr>
          <p:nvPr>
            <p:ph type="sldNum" sz="quarter" idx="8"/>
          </p:nvPr>
        </p:nvSpPr>
        <p:spPr/>
        <p:txBody>
          <a:bodyPr/>
          <a:lstStyle>
            <a:lvl1pPr>
              <a:defRPr/>
            </a:lvl1pPr>
          </a:lstStyle>
          <a:p>
            <a:pPr lvl="0"/>
            <a:fld id="{1F429CBD-CBD5-4AF5-98D1-A15714F57A60}" type="slidenum">
              <a:t>‹#›</a:t>
            </a:fld>
            <a:endParaRPr lang="en-US"/>
          </a:p>
        </p:txBody>
      </p:sp>
    </p:spTree>
    <p:extLst>
      <p:ext uri="{BB962C8B-B14F-4D97-AF65-F5344CB8AC3E}">
        <p14:creationId xmlns:p14="http://schemas.microsoft.com/office/powerpoint/2010/main" val="2274126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18768-14B9-C845-5985-16C3D85E1D49}"/>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AFF03768-0B67-6C8B-33BF-C99FF4A57EFD}"/>
              </a:ext>
            </a:extLst>
          </p:cNvPr>
          <p:cNvSpPr txBox="1">
            <a:spLocks noGrp="1"/>
          </p:cNvSpPr>
          <p:nvPr>
            <p:ph type="dt" sz="half" idx="7"/>
          </p:nvPr>
        </p:nvSpPr>
        <p:spPr/>
        <p:txBody>
          <a:bodyPr/>
          <a:lstStyle>
            <a:lvl1pPr>
              <a:defRPr/>
            </a:lvl1pPr>
          </a:lstStyle>
          <a:p>
            <a:pPr lvl="0"/>
            <a:fld id="{BB866B09-3746-4A5A-8A9C-6A136CC7F11F}" type="datetime1">
              <a:rPr lang="en-US"/>
              <a:pPr lvl="0"/>
              <a:t>10/19/2025</a:t>
            </a:fld>
            <a:endParaRPr lang="en-US"/>
          </a:p>
        </p:txBody>
      </p:sp>
      <p:sp>
        <p:nvSpPr>
          <p:cNvPr id="4" name="Footer Placeholder 3">
            <a:extLst>
              <a:ext uri="{FF2B5EF4-FFF2-40B4-BE49-F238E27FC236}">
                <a16:creationId xmlns:a16="http://schemas.microsoft.com/office/drawing/2014/main" id="{AFF136CC-E879-A56E-CAA9-7C5333DABD15}"/>
              </a:ext>
            </a:extLst>
          </p:cNvPr>
          <p:cNvSpPr txBox="1">
            <a:spLocks noGrp="1"/>
          </p:cNvSpPr>
          <p:nvPr>
            <p:ph type="ftr" sz="quarter" idx="9"/>
          </p:nvPr>
        </p:nvSpPr>
        <p:spPr/>
        <p:txBody>
          <a:bodyPr/>
          <a:lstStyle>
            <a:lvl1pPr>
              <a:defRPr/>
            </a:lvl1pPr>
          </a:lstStyle>
          <a:p>
            <a:pPr lvl="0"/>
            <a:endParaRPr lang="en-US"/>
          </a:p>
        </p:txBody>
      </p:sp>
      <p:sp>
        <p:nvSpPr>
          <p:cNvPr id="5" name="Freeform 11">
            <a:extLst>
              <a:ext uri="{FF2B5EF4-FFF2-40B4-BE49-F238E27FC236}">
                <a16:creationId xmlns:a16="http://schemas.microsoft.com/office/drawing/2014/main" id="{5420E245-E53D-4E6B-B408-BDE04E83ECB3}"/>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Slide Number Placeholder 4">
            <a:extLst>
              <a:ext uri="{FF2B5EF4-FFF2-40B4-BE49-F238E27FC236}">
                <a16:creationId xmlns:a16="http://schemas.microsoft.com/office/drawing/2014/main" id="{A984C8E1-8A4C-D4E6-0620-8476B43FAB31}"/>
              </a:ext>
            </a:extLst>
          </p:cNvPr>
          <p:cNvSpPr txBox="1">
            <a:spLocks noGrp="1"/>
          </p:cNvSpPr>
          <p:nvPr>
            <p:ph type="sldNum" sz="quarter" idx="8"/>
          </p:nvPr>
        </p:nvSpPr>
        <p:spPr/>
        <p:txBody>
          <a:bodyPr/>
          <a:lstStyle>
            <a:lvl1pPr>
              <a:defRPr/>
            </a:lvl1pPr>
          </a:lstStyle>
          <a:p>
            <a:pPr lvl="0"/>
            <a:fld id="{B9B49D1D-C460-4DF1-B9EE-99D693E07966}" type="slidenum">
              <a:t>‹#›</a:t>
            </a:fld>
            <a:endParaRPr lang="en-US"/>
          </a:p>
        </p:txBody>
      </p:sp>
    </p:spTree>
    <p:extLst>
      <p:ext uri="{BB962C8B-B14F-4D97-AF65-F5344CB8AC3E}">
        <p14:creationId xmlns:p14="http://schemas.microsoft.com/office/powerpoint/2010/main" val="1401081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67BA8E-5B74-933A-5867-0A13A701C238}"/>
              </a:ext>
            </a:extLst>
          </p:cNvPr>
          <p:cNvSpPr txBox="1">
            <a:spLocks noGrp="1"/>
          </p:cNvSpPr>
          <p:nvPr>
            <p:ph type="dt" sz="half" idx="7"/>
          </p:nvPr>
        </p:nvSpPr>
        <p:spPr/>
        <p:txBody>
          <a:bodyPr/>
          <a:lstStyle>
            <a:lvl1pPr>
              <a:defRPr/>
            </a:lvl1pPr>
          </a:lstStyle>
          <a:p>
            <a:pPr lvl="0"/>
            <a:fld id="{5DFDC8FF-46A7-46EC-9F59-35FF1E3BABDE}" type="datetime1">
              <a:rPr lang="en-US"/>
              <a:pPr lvl="0"/>
              <a:t>10/19/2025</a:t>
            </a:fld>
            <a:endParaRPr lang="en-US"/>
          </a:p>
        </p:txBody>
      </p:sp>
      <p:sp>
        <p:nvSpPr>
          <p:cNvPr id="3" name="Footer Placeholder 2">
            <a:extLst>
              <a:ext uri="{FF2B5EF4-FFF2-40B4-BE49-F238E27FC236}">
                <a16:creationId xmlns:a16="http://schemas.microsoft.com/office/drawing/2014/main" id="{1F2F1E09-5761-96FA-1674-C6F317EE88A4}"/>
              </a:ext>
            </a:extLst>
          </p:cNvPr>
          <p:cNvSpPr txBox="1">
            <a:spLocks noGrp="1"/>
          </p:cNvSpPr>
          <p:nvPr>
            <p:ph type="ftr" sz="quarter" idx="9"/>
          </p:nvPr>
        </p:nvSpPr>
        <p:spPr/>
        <p:txBody>
          <a:bodyPr/>
          <a:lstStyle>
            <a:lvl1pPr>
              <a:defRPr/>
            </a:lvl1pPr>
          </a:lstStyle>
          <a:p>
            <a:pPr lvl="0"/>
            <a:endParaRPr lang="en-US"/>
          </a:p>
        </p:txBody>
      </p:sp>
      <p:sp>
        <p:nvSpPr>
          <p:cNvPr id="4" name="Freeform 11">
            <a:extLst>
              <a:ext uri="{FF2B5EF4-FFF2-40B4-BE49-F238E27FC236}">
                <a16:creationId xmlns:a16="http://schemas.microsoft.com/office/drawing/2014/main" id="{B13D2FA7-4EF4-07FF-6CC0-B11A805818DA}"/>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Slide Number Placeholder 3">
            <a:extLst>
              <a:ext uri="{FF2B5EF4-FFF2-40B4-BE49-F238E27FC236}">
                <a16:creationId xmlns:a16="http://schemas.microsoft.com/office/drawing/2014/main" id="{540E8DEB-D990-134C-BC64-18F73BE681D3}"/>
              </a:ext>
            </a:extLst>
          </p:cNvPr>
          <p:cNvSpPr txBox="1">
            <a:spLocks noGrp="1"/>
          </p:cNvSpPr>
          <p:nvPr>
            <p:ph type="sldNum" sz="quarter" idx="8"/>
          </p:nvPr>
        </p:nvSpPr>
        <p:spPr/>
        <p:txBody>
          <a:bodyPr/>
          <a:lstStyle>
            <a:lvl1pPr>
              <a:defRPr/>
            </a:lvl1pPr>
          </a:lstStyle>
          <a:p>
            <a:pPr lvl="0"/>
            <a:fld id="{589C0214-0C43-4609-BF6E-6C2A86E968AF}" type="slidenum">
              <a:t>‹#›</a:t>
            </a:fld>
            <a:endParaRPr lang="en-US"/>
          </a:p>
        </p:txBody>
      </p:sp>
    </p:spTree>
    <p:extLst>
      <p:ext uri="{BB962C8B-B14F-4D97-AF65-F5344CB8AC3E}">
        <p14:creationId xmlns:p14="http://schemas.microsoft.com/office/powerpoint/2010/main" val="2445690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796FE-6CD7-00AC-88C5-0DDDE261566B}"/>
              </a:ext>
            </a:extLst>
          </p:cNvPr>
          <p:cNvSpPr txBox="1">
            <a:spLocks noGrp="1"/>
          </p:cNvSpPr>
          <p:nvPr>
            <p:ph type="title"/>
          </p:nvPr>
        </p:nvSpPr>
        <p:spPr>
          <a:xfrm>
            <a:off x="2589215" y="446090"/>
            <a:ext cx="3505196" cy="976314"/>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2A03FD72-41CE-3B15-353B-18FF2A28607B}"/>
              </a:ext>
            </a:extLst>
          </p:cNvPr>
          <p:cNvSpPr txBox="1">
            <a:spLocks noGrp="1"/>
          </p:cNvSpPr>
          <p:nvPr>
            <p:ph idx="1"/>
          </p:nvPr>
        </p:nvSpPr>
        <p:spPr>
          <a:xfrm>
            <a:off x="6323011" y="446090"/>
            <a:ext cx="5181603" cy="5414967"/>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3CC58F0-F80D-0C03-4987-0AC46054BF2C}"/>
              </a:ext>
            </a:extLst>
          </p:cNvPr>
          <p:cNvSpPr txBox="1">
            <a:spLocks noGrp="1"/>
          </p:cNvSpPr>
          <p:nvPr>
            <p:ph type="body" idx="2"/>
          </p:nvPr>
        </p:nvSpPr>
        <p:spPr>
          <a:xfrm>
            <a:off x="2589215" y="1598608"/>
            <a:ext cx="3505196" cy="4262439"/>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D31F1BD6-6E40-372B-FD78-A594017D61C7}"/>
              </a:ext>
            </a:extLst>
          </p:cNvPr>
          <p:cNvSpPr txBox="1">
            <a:spLocks noGrp="1"/>
          </p:cNvSpPr>
          <p:nvPr>
            <p:ph type="dt" sz="half" idx="7"/>
          </p:nvPr>
        </p:nvSpPr>
        <p:spPr/>
        <p:txBody>
          <a:bodyPr/>
          <a:lstStyle>
            <a:lvl1pPr>
              <a:defRPr/>
            </a:lvl1pPr>
          </a:lstStyle>
          <a:p>
            <a:pPr lvl="0"/>
            <a:fld id="{E1BD39B4-B718-4C05-9CFC-C21171005831}" type="datetime1">
              <a:rPr lang="en-US"/>
              <a:pPr lvl="0"/>
              <a:t>10/19/2025</a:t>
            </a:fld>
            <a:endParaRPr lang="en-US"/>
          </a:p>
        </p:txBody>
      </p:sp>
      <p:sp>
        <p:nvSpPr>
          <p:cNvPr id="6" name="Footer Placeholder 5">
            <a:extLst>
              <a:ext uri="{FF2B5EF4-FFF2-40B4-BE49-F238E27FC236}">
                <a16:creationId xmlns:a16="http://schemas.microsoft.com/office/drawing/2014/main" id="{FB93E4E8-A33B-D295-93C4-4D408D39F691}"/>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4242F407-E602-B672-0D80-658CE8DB5E65}"/>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Slide Number Placeholder 6">
            <a:extLst>
              <a:ext uri="{FF2B5EF4-FFF2-40B4-BE49-F238E27FC236}">
                <a16:creationId xmlns:a16="http://schemas.microsoft.com/office/drawing/2014/main" id="{B35EE408-1BD6-EF83-E0FC-5BAF261A9C51}"/>
              </a:ext>
            </a:extLst>
          </p:cNvPr>
          <p:cNvSpPr txBox="1">
            <a:spLocks noGrp="1"/>
          </p:cNvSpPr>
          <p:nvPr>
            <p:ph type="sldNum" sz="quarter" idx="8"/>
          </p:nvPr>
        </p:nvSpPr>
        <p:spPr/>
        <p:txBody>
          <a:bodyPr/>
          <a:lstStyle>
            <a:lvl1pPr>
              <a:defRPr/>
            </a:lvl1pPr>
          </a:lstStyle>
          <a:p>
            <a:pPr lvl="0"/>
            <a:fld id="{F3B9CD06-057B-4701-812B-D9092B28AF1C}" type="slidenum">
              <a:t>‹#›</a:t>
            </a:fld>
            <a:endParaRPr lang="en-US"/>
          </a:p>
        </p:txBody>
      </p:sp>
    </p:spTree>
    <p:extLst>
      <p:ext uri="{BB962C8B-B14F-4D97-AF65-F5344CB8AC3E}">
        <p14:creationId xmlns:p14="http://schemas.microsoft.com/office/powerpoint/2010/main" val="3787994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2258B-2555-3B19-355B-989CF8ABD098}"/>
              </a:ext>
            </a:extLst>
          </p:cNvPr>
          <p:cNvSpPr txBox="1">
            <a:spLocks noGrp="1"/>
          </p:cNvSpPr>
          <p:nvPr>
            <p:ph type="title"/>
          </p:nvPr>
        </p:nvSpPr>
        <p:spPr>
          <a:xfrm>
            <a:off x="2589215" y="4800600"/>
            <a:ext cx="8915400"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51E44C94-C885-586C-6932-B2C578E99A9A}"/>
              </a:ext>
            </a:extLst>
          </p:cNvPr>
          <p:cNvSpPr txBox="1">
            <a:spLocks noGrp="1"/>
          </p:cNvSpPr>
          <p:nvPr>
            <p:ph type="pic" idx="1"/>
          </p:nvPr>
        </p:nvSpPr>
        <p:spPr>
          <a:xfrm>
            <a:off x="2589215" y="634968"/>
            <a:ext cx="8915400" cy="3854973"/>
          </a:xfrm>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9CAA58D5-305B-85C2-5FF7-7219099A16BB}"/>
              </a:ext>
            </a:extLst>
          </p:cNvPr>
          <p:cNvSpPr txBox="1">
            <a:spLocks noGrp="1"/>
          </p:cNvSpPr>
          <p:nvPr>
            <p:ph type="body" idx="2"/>
          </p:nvPr>
        </p:nvSpPr>
        <p:spPr>
          <a:xfrm>
            <a:off x="2589215" y="5367335"/>
            <a:ext cx="8915400" cy="493711"/>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C74774E1-4081-4BF8-B2D4-74BA53DD9D6B}"/>
              </a:ext>
            </a:extLst>
          </p:cNvPr>
          <p:cNvSpPr txBox="1">
            <a:spLocks noGrp="1"/>
          </p:cNvSpPr>
          <p:nvPr>
            <p:ph type="dt" sz="half" idx="7"/>
          </p:nvPr>
        </p:nvSpPr>
        <p:spPr/>
        <p:txBody>
          <a:bodyPr/>
          <a:lstStyle>
            <a:lvl1pPr>
              <a:defRPr/>
            </a:lvl1pPr>
          </a:lstStyle>
          <a:p>
            <a:pPr lvl="0"/>
            <a:fld id="{AF2C14BC-1438-4A00-B619-4D84E685A3C5}" type="datetime1">
              <a:rPr lang="en-US"/>
              <a:pPr lvl="0"/>
              <a:t>10/19/2025</a:t>
            </a:fld>
            <a:endParaRPr lang="en-US"/>
          </a:p>
        </p:txBody>
      </p:sp>
      <p:sp>
        <p:nvSpPr>
          <p:cNvPr id="6" name="Footer Placeholder 5">
            <a:extLst>
              <a:ext uri="{FF2B5EF4-FFF2-40B4-BE49-F238E27FC236}">
                <a16:creationId xmlns:a16="http://schemas.microsoft.com/office/drawing/2014/main" id="{A9CB7EBC-41BF-6822-71D5-4E82734A60AC}"/>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37A1839A-330B-FB65-3E0F-D3A6B5545BE8}"/>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Slide Number Placeholder 6">
            <a:extLst>
              <a:ext uri="{FF2B5EF4-FFF2-40B4-BE49-F238E27FC236}">
                <a16:creationId xmlns:a16="http://schemas.microsoft.com/office/drawing/2014/main" id="{93B9540D-6D91-25E7-4DD6-101269BE9987}"/>
              </a:ext>
            </a:extLst>
          </p:cNvPr>
          <p:cNvSpPr txBox="1">
            <a:spLocks noGrp="1"/>
          </p:cNvSpPr>
          <p:nvPr>
            <p:ph type="sldNum" sz="quarter" idx="8"/>
          </p:nvPr>
        </p:nvSpPr>
        <p:spPr>
          <a:xfrm>
            <a:off x="531815" y="4983086"/>
            <a:ext cx="779763" cy="365129"/>
          </a:xfrm>
        </p:spPr>
        <p:txBody>
          <a:bodyPr/>
          <a:lstStyle>
            <a:lvl1pPr>
              <a:defRPr/>
            </a:lvl1pPr>
          </a:lstStyle>
          <a:p>
            <a:pPr lvl="0"/>
            <a:fld id="{2A8A01E6-54D3-4A10-B0EC-C2884493B8E4}" type="slidenum">
              <a:t>‹#›</a:t>
            </a:fld>
            <a:endParaRPr lang="en-US"/>
          </a:p>
        </p:txBody>
      </p:sp>
    </p:spTree>
    <p:extLst>
      <p:ext uri="{BB962C8B-B14F-4D97-AF65-F5344CB8AC3E}">
        <p14:creationId xmlns:p14="http://schemas.microsoft.com/office/powerpoint/2010/main" val="3253417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DBD02-423E-6976-14C1-FEF96922E27E}"/>
              </a:ext>
            </a:extLst>
          </p:cNvPr>
          <p:cNvSpPr txBox="1">
            <a:spLocks noGrp="1"/>
          </p:cNvSpPr>
          <p:nvPr>
            <p:ph type="title"/>
          </p:nvPr>
        </p:nvSpPr>
        <p:spPr>
          <a:xfrm>
            <a:off x="2589215" y="609603"/>
            <a:ext cx="8915400" cy="3117043"/>
          </a:xfrm>
        </p:spPr>
        <p:txBody>
          <a:bodyPr anchor="ctr"/>
          <a:lstStyle>
            <a:lvl1pPr>
              <a:defRPr sz="4800"/>
            </a:lvl1pPr>
          </a:lstStyle>
          <a:p>
            <a:pPr lvl="0"/>
            <a:r>
              <a:rPr lang="en-US"/>
              <a:t>Click to edit Master title style</a:t>
            </a:r>
          </a:p>
        </p:txBody>
      </p:sp>
      <p:sp>
        <p:nvSpPr>
          <p:cNvPr id="3" name="Text Placeholder 2">
            <a:extLst>
              <a:ext uri="{FF2B5EF4-FFF2-40B4-BE49-F238E27FC236}">
                <a16:creationId xmlns:a16="http://schemas.microsoft.com/office/drawing/2014/main" id="{68EEA71A-B86B-D21A-4C8A-BC8D2A0F1C93}"/>
              </a:ext>
            </a:extLst>
          </p:cNvPr>
          <p:cNvSpPr txBox="1">
            <a:spLocks noGrp="1"/>
          </p:cNvSpPr>
          <p:nvPr>
            <p:ph type="body" idx="4294967295"/>
          </p:nvPr>
        </p:nvSpPr>
        <p:spPr>
          <a:xfrm>
            <a:off x="2589215" y="4354043"/>
            <a:ext cx="8915400" cy="1555860"/>
          </a:xfrm>
        </p:spPr>
        <p:txBody>
          <a:bodyPr anchor="ctr"/>
          <a:lstStyle>
            <a:lvl1pPr marL="0" indent="0">
              <a:buNone/>
              <a:defRPr>
                <a:solidFill>
                  <a:srgbClr val="59595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73C673B2-B1BA-E5A6-0A16-E131C05784A5}"/>
              </a:ext>
            </a:extLst>
          </p:cNvPr>
          <p:cNvSpPr txBox="1">
            <a:spLocks noGrp="1"/>
          </p:cNvSpPr>
          <p:nvPr>
            <p:ph type="dt" sz="half" idx="7"/>
          </p:nvPr>
        </p:nvSpPr>
        <p:spPr/>
        <p:txBody>
          <a:bodyPr/>
          <a:lstStyle>
            <a:lvl1pPr>
              <a:defRPr/>
            </a:lvl1pPr>
          </a:lstStyle>
          <a:p>
            <a:pPr lvl="0"/>
            <a:fld id="{A84D944A-41F2-4CC4-ABF6-691CEDE42163}" type="datetime1">
              <a:rPr lang="en-US"/>
              <a:pPr lvl="0"/>
              <a:t>10/19/2025</a:t>
            </a:fld>
            <a:endParaRPr lang="en-US"/>
          </a:p>
        </p:txBody>
      </p:sp>
      <p:sp>
        <p:nvSpPr>
          <p:cNvPr id="5" name="Footer Placeholder 4">
            <a:extLst>
              <a:ext uri="{FF2B5EF4-FFF2-40B4-BE49-F238E27FC236}">
                <a16:creationId xmlns:a16="http://schemas.microsoft.com/office/drawing/2014/main" id="{55DA5B98-E7BB-95EC-58BC-536BD82D2350}"/>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74E24C07-07E8-6598-4730-F3673ED73368}"/>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Slide Number Placeholder 5">
            <a:extLst>
              <a:ext uri="{FF2B5EF4-FFF2-40B4-BE49-F238E27FC236}">
                <a16:creationId xmlns:a16="http://schemas.microsoft.com/office/drawing/2014/main" id="{17B910F6-E96A-7A8E-641B-675064827AB5}"/>
              </a:ext>
            </a:extLst>
          </p:cNvPr>
          <p:cNvSpPr txBox="1">
            <a:spLocks noGrp="1"/>
          </p:cNvSpPr>
          <p:nvPr>
            <p:ph type="sldNum" sz="quarter" idx="8"/>
          </p:nvPr>
        </p:nvSpPr>
        <p:spPr>
          <a:xfrm>
            <a:off x="531815" y="3244135"/>
            <a:ext cx="779763" cy="365129"/>
          </a:xfrm>
        </p:spPr>
        <p:txBody>
          <a:bodyPr/>
          <a:lstStyle>
            <a:lvl1pPr>
              <a:defRPr/>
            </a:lvl1pPr>
          </a:lstStyle>
          <a:p>
            <a:pPr lvl="0"/>
            <a:fld id="{8ADB4BAE-870C-41B3-B6EF-561BA42D3E83}" type="slidenum">
              <a:t>‹#›</a:t>
            </a:fld>
            <a:endParaRPr lang="en-US"/>
          </a:p>
        </p:txBody>
      </p:sp>
    </p:spTree>
    <p:extLst>
      <p:ext uri="{BB962C8B-B14F-4D97-AF65-F5344CB8AC3E}">
        <p14:creationId xmlns:p14="http://schemas.microsoft.com/office/powerpoint/2010/main" val="1559216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51F0A-3942-5DDD-0A5F-E284A6A29800}"/>
              </a:ext>
            </a:extLst>
          </p:cNvPr>
          <p:cNvSpPr txBox="1">
            <a:spLocks noGrp="1"/>
          </p:cNvSpPr>
          <p:nvPr>
            <p:ph type="title"/>
          </p:nvPr>
        </p:nvSpPr>
        <p:spPr>
          <a:xfrm>
            <a:off x="2849947" y="609603"/>
            <a:ext cx="8393926" cy="2895603"/>
          </a:xfrm>
        </p:spPr>
        <p:txBody>
          <a:bodyPr anchor="ctr"/>
          <a:lstStyle>
            <a:lvl1pPr>
              <a:defRPr sz="4800"/>
            </a:lvl1pPr>
          </a:lstStyle>
          <a:p>
            <a:pPr lvl="0"/>
            <a:r>
              <a:rPr lang="en-US"/>
              <a:t>Click to edit Master title style</a:t>
            </a:r>
          </a:p>
        </p:txBody>
      </p:sp>
      <p:sp>
        <p:nvSpPr>
          <p:cNvPr id="3" name="Text Placeholder 9">
            <a:extLst>
              <a:ext uri="{FF2B5EF4-FFF2-40B4-BE49-F238E27FC236}">
                <a16:creationId xmlns:a16="http://schemas.microsoft.com/office/drawing/2014/main" id="{E271EAAB-BCD8-DDB6-6D6D-0179EC92E88F}"/>
              </a:ext>
            </a:extLst>
          </p:cNvPr>
          <p:cNvSpPr txBox="1">
            <a:spLocks noGrp="1"/>
          </p:cNvSpPr>
          <p:nvPr>
            <p:ph type="body" idx="4294967295"/>
          </p:nvPr>
        </p:nvSpPr>
        <p:spPr>
          <a:xfrm>
            <a:off x="3275015" y="3505196"/>
            <a:ext cx="7536557"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E3291346-BC74-2774-C5BF-DB3A53CFEAFC}"/>
              </a:ext>
            </a:extLst>
          </p:cNvPr>
          <p:cNvSpPr txBox="1">
            <a:spLocks noGrp="1"/>
          </p:cNvSpPr>
          <p:nvPr>
            <p:ph type="body" idx="4294967295"/>
          </p:nvPr>
        </p:nvSpPr>
        <p:spPr>
          <a:xfrm>
            <a:off x="2589215" y="4354043"/>
            <a:ext cx="8915400" cy="1555860"/>
          </a:xfrm>
        </p:spPr>
        <p:txBody>
          <a:bodyPr anchor="ctr"/>
          <a:lstStyle>
            <a:lvl1pPr marL="0" indent="0">
              <a:buNone/>
              <a:defRPr>
                <a:solidFill>
                  <a:srgbClr val="595959"/>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A899DD2E-5534-FF7D-EAD9-756BFCFFD5A7}"/>
              </a:ext>
            </a:extLst>
          </p:cNvPr>
          <p:cNvSpPr txBox="1">
            <a:spLocks noGrp="1"/>
          </p:cNvSpPr>
          <p:nvPr>
            <p:ph type="dt" sz="half" idx="7"/>
          </p:nvPr>
        </p:nvSpPr>
        <p:spPr/>
        <p:txBody>
          <a:bodyPr/>
          <a:lstStyle>
            <a:lvl1pPr>
              <a:defRPr/>
            </a:lvl1pPr>
          </a:lstStyle>
          <a:p>
            <a:pPr lvl="0"/>
            <a:fld id="{E8168AF8-EDC4-488A-9463-82AB56F5D575}" type="datetime1">
              <a:rPr lang="en-US"/>
              <a:pPr lvl="0"/>
              <a:t>10/19/2025</a:t>
            </a:fld>
            <a:endParaRPr lang="en-US"/>
          </a:p>
        </p:txBody>
      </p:sp>
      <p:sp>
        <p:nvSpPr>
          <p:cNvPr id="6" name="Footer Placeholder 4">
            <a:extLst>
              <a:ext uri="{FF2B5EF4-FFF2-40B4-BE49-F238E27FC236}">
                <a16:creationId xmlns:a16="http://schemas.microsoft.com/office/drawing/2014/main" id="{020C6E50-FC9F-813B-18F9-5EF62F0F7715}"/>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2C725A75-1D57-BCCB-7161-F163EB30D1C1}"/>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Slide Number Placeholder 5">
            <a:extLst>
              <a:ext uri="{FF2B5EF4-FFF2-40B4-BE49-F238E27FC236}">
                <a16:creationId xmlns:a16="http://schemas.microsoft.com/office/drawing/2014/main" id="{83315B55-3357-3583-1BFF-6FE8D72205A0}"/>
              </a:ext>
            </a:extLst>
          </p:cNvPr>
          <p:cNvSpPr txBox="1">
            <a:spLocks noGrp="1"/>
          </p:cNvSpPr>
          <p:nvPr>
            <p:ph type="sldNum" sz="quarter" idx="8"/>
          </p:nvPr>
        </p:nvSpPr>
        <p:spPr>
          <a:xfrm>
            <a:off x="531815" y="3244135"/>
            <a:ext cx="779763" cy="365129"/>
          </a:xfrm>
        </p:spPr>
        <p:txBody>
          <a:bodyPr/>
          <a:lstStyle>
            <a:lvl1pPr>
              <a:defRPr/>
            </a:lvl1pPr>
          </a:lstStyle>
          <a:p>
            <a:pPr lvl="0"/>
            <a:fld id="{47ABFDB8-EABD-4F78-B5EB-14426673AEA2}" type="slidenum">
              <a:t>‹#›</a:t>
            </a:fld>
            <a:endParaRPr lang="en-US"/>
          </a:p>
        </p:txBody>
      </p:sp>
      <p:sp>
        <p:nvSpPr>
          <p:cNvPr id="9" name="TextBox 13">
            <a:extLst>
              <a:ext uri="{FF2B5EF4-FFF2-40B4-BE49-F238E27FC236}">
                <a16:creationId xmlns:a16="http://schemas.microsoft.com/office/drawing/2014/main" id="{9A12EF6E-857C-F5E3-A3B3-EFFEA8AFACDD}"/>
              </a:ext>
            </a:extLst>
          </p:cNvPr>
          <p:cNvSpPr txBox="1"/>
          <p:nvPr/>
        </p:nvSpPr>
        <p:spPr>
          <a:xfrm>
            <a:off x="2467654" y="648007"/>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
        <p:nvSpPr>
          <p:cNvPr id="10" name="TextBox 14">
            <a:extLst>
              <a:ext uri="{FF2B5EF4-FFF2-40B4-BE49-F238E27FC236}">
                <a16:creationId xmlns:a16="http://schemas.microsoft.com/office/drawing/2014/main" id="{8F01DC04-7237-1BC3-AA7B-7875532E98F3}"/>
              </a:ext>
            </a:extLst>
          </p:cNvPr>
          <p:cNvSpPr txBox="1"/>
          <p:nvPr/>
        </p:nvSpPr>
        <p:spPr>
          <a:xfrm>
            <a:off x="11114852" y="290530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Tree>
    <p:extLst>
      <p:ext uri="{BB962C8B-B14F-4D97-AF65-F5344CB8AC3E}">
        <p14:creationId xmlns:p14="http://schemas.microsoft.com/office/powerpoint/2010/main" val="38043359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3D8CC-FF9A-E1EE-4195-400C367B7DB3}"/>
              </a:ext>
            </a:extLst>
          </p:cNvPr>
          <p:cNvSpPr txBox="1">
            <a:spLocks noGrp="1"/>
          </p:cNvSpPr>
          <p:nvPr>
            <p:ph type="title"/>
          </p:nvPr>
        </p:nvSpPr>
        <p:spPr>
          <a:xfrm>
            <a:off x="2589215" y="2438403"/>
            <a:ext cx="8915400" cy="2724847"/>
          </a:xfrm>
        </p:spPr>
        <p:txBody>
          <a:bodyPr anchor="b"/>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15AC2DB0-49C8-490F-91FC-1B562DD75DFF}"/>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US"/>
              <a:t>Click to edit Master text styles</a:t>
            </a:r>
          </a:p>
        </p:txBody>
      </p:sp>
      <p:sp>
        <p:nvSpPr>
          <p:cNvPr id="4" name="Date Placeholder 4">
            <a:extLst>
              <a:ext uri="{FF2B5EF4-FFF2-40B4-BE49-F238E27FC236}">
                <a16:creationId xmlns:a16="http://schemas.microsoft.com/office/drawing/2014/main" id="{711F4A79-1A92-CDC0-9127-3D48A515AFF5}"/>
              </a:ext>
            </a:extLst>
          </p:cNvPr>
          <p:cNvSpPr txBox="1">
            <a:spLocks noGrp="1"/>
          </p:cNvSpPr>
          <p:nvPr>
            <p:ph type="dt" sz="half" idx="7"/>
          </p:nvPr>
        </p:nvSpPr>
        <p:spPr/>
        <p:txBody>
          <a:bodyPr/>
          <a:lstStyle>
            <a:lvl1pPr>
              <a:defRPr/>
            </a:lvl1pPr>
          </a:lstStyle>
          <a:p>
            <a:pPr lvl="0"/>
            <a:fld id="{5F550C14-9B09-4BAE-9A0F-74460553D99C}" type="datetime1">
              <a:rPr lang="en-US"/>
              <a:pPr lvl="0"/>
              <a:t>10/19/2025</a:t>
            </a:fld>
            <a:endParaRPr lang="en-US"/>
          </a:p>
        </p:txBody>
      </p:sp>
      <p:sp>
        <p:nvSpPr>
          <p:cNvPr id="5" name="Footer Placeholder 5">
            <a:extLst>
              <a:ext uri="{FF2B5EF4-FFF2-40B4-BE49-F238E27FC236}">
                <a16:creationId xmlns:a16="http://schemas.microsoft.com/office/drawing/2014/main" id="{7552BBAA-FA1B-E5F7-B9C5-97F8DE1E00B6}"/>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34D56941-3868-90B9-EDAE-742B0274E16B}"/>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Slide Number Placeholder 6">
            <a:extLst>
              <a:ext uri="{FF2B5EF4-FFF2-40B4-BE49-F238E27FC236}">
                <a16:creationId xmlns:a16="http://schemas.microsoft.com/office/drawing/2014/main" id="{A03B4084-51D6-CADE-664B-439FF9BCF896}"/>
              </a:ext>
            </a:extLst>
          </p:cNvPr>
          <p:cNvSpPr txBox="1">
            <a:spLocks noGrp="1"/>
          </p:cNvSpPr>
          <p:nvPr>
            <p:ph type="sldNum" sz="quarter" idx="8"/>
          </p:nvPr>
        </p:nvSpPr>
        <p:spPr>
          <a:xfrm>
            <a:off x="531815" y="4983086"/>
            <a:ext cx="779763" cy="365129"/>
          </a:xfrm>
        </p:spPr>
        <p:txBody>
          <a:bodyPr/>
          <a:lstStyle>
            <a:lvl1pPr>
              <a:defRPr/>
            </a:lvl1pPr>
          </a:lstStyle>
          <a:p>
            <a:pPr lvl="0"/>
            <a:fld id="{CAB9D00B-06D9-4596-AADB-E496A161ED62}" type="slidenum">
              <a:t>‹#›</a:t>
            </a:fld>
            <a:endParaRPr lang="en-US"/>
          </a:p>
        </p:txBody>
      </p:sp>
    </p:spTree>
    <p:extLst>
      <p:ext uri="{BB962C8B-B14F-4D97-AF65-F5344CB8AC3E}">
        <p14:creationId xmlns:p14="http://schemas.microsoft.com/office/powerpoint/2010/main" val="18150839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273C6-9D4C-A757-1E5B-BF7C99B664E3}"/>
              </a:ext>
            </a:extLst>
          </p:cNvPr>
          <p:cNvSpPr txBox="1">
            <a:spLocks noGrp="1"/>
          </p:cNvSpPr>
          <p:nvPr>
            <p:ph type="title"/>
          </p:nvPr>
        </p:nvSpPr>
        <p:spPr>
          <a:xfrm>
            <a:off x="2849947" y="609603"/>
            <a:ext cx="8393926" cy="2895603"/>
          </a:xfrm>
        </p:spPr>
        <p:txBody>
          <a:bodyPr anchor="ctr"/>
          <a:lstStyle>
            <a:lvl1pPr>
              <a:defRPr sz="4800"/>
            </a:lvl1pPr>
          </a:lstStyle>
          <a:p>
            <a:pPr lvl="0"/>
            <a:r>
              <a:rPr lang="en-US"/>
              <a:t>Click to edit Master title style</a:t>
            </a:r>
          </a:p>
        </p:txBody>
      </p:sp>
      <p:sp>
        <p:nvSpPr>
          <p:cNvPr id="3" name="Text Placeholder 9">
            <a:extLst>
              <a:ext uri="{FF2B5EF4-FFF2-40B4-BE49-F238E27FC236}">
                <a16:creationId xmlns:a16="http://schemas.microsoft.com/office/drawing/2014/main" id="{7D2A6DEA-87B9-166B-A1AC-8219F730B1FF}"/>
              </a:ext>
            </a:extLst>
          </p:cNvPr>
          <p:cNvSpPr txBox="1">
            <a:spLocks noGrp="1"/>
          </p:cNvSpPr>
          <p:nvPr>
            <p:ph type="body" idx="4294967295"/>
          </p:nvPr>
        </p:nvSpPr>
        <p:spPr>
          <a:xfrm>
            <a:off x="2589215" y="4343400"/>
            <a:ext cx="8915400" cy="838203"/>
          </a:xfrm>
        </p:spPr>
        <p:txBody>
          <a:bodyPr anchor="b">
            <a:noAutofit/>
          </a:bodyPr>
          <a:lstStyle>
            <a:lvl1pPr marL="0" indent="0">
              <a:buNone/>
              <a:defRPr sz="2400">
                <a:solidFill>
                  <a:srgbClr val="A53010"/>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A4F6EA49-F385-38E6-0DBF-6B09B2339E8D}"/>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US"/>
              <a:t>Click to edit Master text styles</a:t>
            </a:r>
          </a:p>
        </p:txBody>
      </p:sp>
      <p:sp>
        <p:nvSpPr>
          <p:cNvPr id="5" name="Date Placeholder 4">
            <a:extLst>
              <a:ext uri="{FF2B5EF4-FFF2-40B4-BE49-F238E27FC236}">
                <a16:creationId xmlns:a16="http://schemas.microsoft.com/office/drawing/2014/main" id="{731C21A2-F9D3-9455-BADF-68D5F76288AF}"/>
              </a:ext>
            </a:extLst>
          </p:cNvPr>
          <p:cNvSpPr txBox="1">
            <a:spLocks noGrp="1"/>
          </p:cNvSpPr>
          <p:nvPr>
            <p:ph type="dt" sz="half" idx="7"/>
          </p:nvPr>
        </p:nvSpPr>
        <p:spPr/>
        <p:txBody>
          <a:bodyPr/>
          <a:lstStyle>
            <a:lvl1pPr>
              <a:defRPr/>
            </a:lvl1pPr>
          </a:lstStyle>
          <a:p>
            <a:pPr lvl="0"/>
            <a:fld id="{BE03F306-FCBF-4EA2-BD89-163D719DF76D}" type="datetime1">
              <a:rPr lang="en-US"/>
              <a:pPr lvl="0"/>
              <a:t>10/19/2025</a:t>
            </a:fld>
            <a:endParaRPr lang="en-US"/>
          </a:p>
        </p:txBody>
      </p:sp>
      <p:sp>
        <p:nvSpPr>
          <p:cNvPr id="6" name="Footer Placeholder 5">
            <a:extLst>
              <a:ext uri="{FF2B5EF4-FFF2-40B4-BE49-F238E27FC236}">
                <a16:creationId xmlns:a16="http://schemas.microsoft.com/office/drawing/2014/main" id="{0B7A3E3A-5410-A4A2-774F-D16CEE227559}"/>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7D12456C-2FDE-E21A-3336-70048D339B1F}"/>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Slide Number Placeholder 6">
            <a:extLst>
              <a:ext uri="{FF2B5EF4-FFF2-40B4-BE49-F238E27FC236}">
                <a16:creationId xmlns:a16="http://schemas.microsoft.com/office/drawing/2014/main" id="{05255715-8F34-538F-4E75-BFA4B9DBF293}"/>
              </a:ext>
            </a:extLst>
          </p:cNvPr>
          <p:cNvSpPr txBox="1">
            <a:spLocks noGrp="1"/>
          </p:cNvSpPr>
          <p:nvPr>
            <p:ph type="sldNum" sz="quarter" idx="8"/>
          </p:nvPr>
        </p:nvSpPr>
        <p:spPr>
          <a:xfrm>
            <a:off x="531815" y="4983086"/>
            <a:ext cx="779763" cy="365129"/>
          </a:xfrm>
        </p:spPr>
        <p:txBody>
          <a:bodyPr/>
          <a:lstStyle>
            <a:lvl1pPr>
              <a:defRPr/>
            </a:lvl1pPr>
          </a:lstStyle>
          <a:p>
            <a:pPr lvl="0"/>
            <a:fld id="{95F30437-810B-420B-9197-BADAA192FC22}" type="slidenum">
              <a:t>‹#›</a:t>
            </a:fld>
            <a:endParaRPr lang="en-US"/>
          </a:p>
        </p:txBody>
      </p:sp>
      <p:sp>
        <p:nvSpPr>
          <p:cNvPr id="9" name="TextBox 16">
            <a:extLst>
              <a:ext uri="{FF2B5EF4-FFF2-40B4-BE49-F238E27FC236}">
                <a16:creationId xmlns:a16="http://schemas.microsoft.com/office/drawing/2014/main" id="{04A066AC-950F-2FB6-CCEB-D3B6F80072BA}"/>
              </a:ext>
            </a:extLst>
          </p:cNvPr>
          <p:cNvSpPr txBox="1"/>
          <p:nvPr/>
        </p:nvSpPr>
        <p:spPr>
          <a:xfrm>
            <a:off x="2467654" y="648007"/>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
        <p:nvSpPr>
          <p:cNvPr id="10" name="TextBox 17">
            <a:extLst>
              <a:ext uri="{FF2B5EF4-FFF2-40B4-BE49-F238E27FC236}">
                <a16:creationId xmlns:a16="http://schemas.microsoft.com/office/drawing/2014/main" id="{10547E1C-E87A-B52B-23C3-60399B58806B}"/>
              </a:ext>
            </a:extLst>
          </p:cNvPr>
          <p:cNvSpPr txBox="1"/>
          <p:nvPr/>
        </p:nvSpPr>
        <p:spPr>
          <a:xfrm>
            <a:off x="11114852" y="290530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Tree>
    <p:extLst>
      <p:ext uri="{BB962C8B-B14F-4D97-AF65-F5344CB8AC3E}">
        <p14:creationId xmlns:p14="http://schemas.microsoft.com/office/powerpoint/2010/main" val="13516195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7AD21-2969-671F-91B8-9F68F76D04B5}"/>
              </a:ext>
            </a:extLst>
          </p:cNvPr>
          <p:cNvSpPr txBox="1">
            <a:spLocks noGrp="1"/>
          </p:cNvSpPr>
          <p:nvPr>
            <p:ph type="title"/>
          </p:nvPr>
        </p:nvSpPr>
        <p:spPr>
          <a:xfrm>
            <a:off x="2589215" y="627406"/>
            <a:ext cx="8915400" cy="2880021"/>
          </a:xfrm>
        </p:spPr>
        <p:txBody>
          <a:bodyPr anchor="ctr"/>
          <a:lstStyle>
            <a:lvl1pPr>
              <a:defRPr sz="4800"/>
            </a:lvl1pPr>
          </a:lstStyle>
          <a:p>
            <a:pPr lvl="0"/>
            <a:r>
              <a:rPr lang="en-US"/>
              <a:t>Click to edit Master title style</a:t>
            </a:r>
          </a:p>
        </p:txBody>
      </p:sp>
      <p:sp>
        <p:nvSpPr>
          <p:cNvPr id="3" name="Text Placeholder 9">
            <a:extLst>
              <a:ext uri="{FF2B5EF4-FFF2-40B4-BE49-F238E27FC236}">
                <a16:creationId xmlns:a16="http://schemas.microsoft.com/office/drawing/2014/main" id="{BCA9B62B-5D63-653A-F4F3-432EDA8F821A}"/>
              </a:ext>
            </a:extLst>
          </p:cNvPr>
          <p:cNvSpPr txBox="1">
            <a:spLocks noGrp="1"/>
          </p:cNvSpPr>
          <p:nvPr>
            <p:ph type="body" idx="4294967295"/>
          </p:nvPr>
        </p:nvSpPr>
        <p:spPr>
          <a:xfrm>
            <a:off x="2589215" y="4343400"/>
            <a:ext cx="8915400" cy="838203"/>
          </a:xfrm>
        </p:spPr>
        <p:txBody>
          <a:bodyPr anchor="b">
            <a:noAutofit/>
          </a:bodyPr>
          <a:lstStyle>
            <a:lvl1pPr marL="0" indent="0">
              <a:buNone/>
              <a:defRPr sz="2400">
                <a:solidFill>
                  <a:srgbClr val="A53010"/>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E9B1B0CF-7863-9B74-77DF-23AFEE9A55AF}"/>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US"/>
              <a:t>Click to edit Master text styles</a:t>
            </a:r>
          </a:p>
        </p:txBody>
      </p:sp>
      <p:sp>
        <p:nvSpPr>
          <p:cNvPr id="5" name="Date Placeholder 4">
            <a:extLst>
              <a:ext uri="{FF2B5EF4-FFF2-40B4-BE49-F238E27FC236}">
                <a16:creationId xmlns:a16="http://schemas.microsoft.com/office/drawing/2014/main" id="{E2C9DDFD-0AB0-2138-2D08-F70A64FAEB70}"/>
              </a:ext>
            </a:extLst>
          </p:cNvPr>
          <p:cNvSpPr txBox="1">
            <a:spLocks noGrp="1"/>
          </p:cNvSpPr>
          <p:nvPr>
            <p:ph type="dt" sz="half" idx="7"/>
          </p:nvPr>
        </p:nvSpPr>
        <p:spPr/>
        <p:txBody>
          <a:bodyPr/>
          <a:lstStyle>
            <a:lvl1pPr>
              <a:defRPr/>
            </a:lvl1pPr>
          </a:lstStyle>
          <a:p>
            <a:pPr lvl="0"/>
            <a:fld id="{7DE87DBB-A3CC-4260-B2C0-916150B7847C}" type="datetime1">
              <a:rPr lang="en-US"/>
              <a:pPr lvl="0"/>
              <a:t>10/19/2025</a:t>
            </a:fld>
            <a:endParaRPr lang="en-US"/>
          </a:p>
        </p:txBody>
      </p:sp>
      <p:sp>
        <p:nvSpPr>
          <p:cNvPr id="6" name="Footer Placeholder 5">
            <a:extLst>
              <a:ext uri="{FF2B5EF4-FFF2-40B4-BE49-F238E27FC236}">
                <a16:creationId xmlns:a16="http://schemas.microsoft.com/office/drawing/2014/main" id="{D8CF8A84-B42F-DB5D-0C31-C2FB629EAE17}"/>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0DB04DB9-66D1-69CE-629D-5678932493D1}"/>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Slide Number Placeholder 6">
            <a:extLst>
              <a:ext uri="{FF2B5EF4-FFF2-40B4-BE49-F238E27FC236}">
                <a16:creationId xmlns:a16="http://schemas.microsoft.com/office/drawing/2014/main" id="{EB921A46-8057-6A50-E463-B54F60C88866}"/>
              </a:ext>
            </a:extLst>
          </p:cNvPr>
          <p:cNvSpPr txBox="1">
            <a:spLocks noGrp="1"/>
          </p:cNvSpPr>
          <p:nvPr>
            <p:ph type="sldNum" sz="quarter" idx="8"/>
          </p:nvPr>
        </p:nvSpPr>
        <p:spPr>
          <a:xfrm>
            <a:off x="531815" y="4983086"/>
            <a:ext cx="779763" cy="365129"/>
          </a:xfrm>
        </p:spPr>
        <p:txBody>
          <a:bodyPr/>
          <a:lstStyle>
            <a:lvl1pPr>
              <a:defRPr/>
            </a:lvl1pPr>
          </a:lstStyle>
          <a:p>
            <a:pPr lvl="0"/>
            <a:fld id="{8A6BBA4B-63A1-4C41-922C-F0AF8C8FA109}" type="slidenum">
              <a:t>‹#›</a:t>
            </a:fld>
            <a:endParaRPr lang="en-US"/>
          </a:p>
        </p:txBody>
      </p:sp>
    </p:spTree>
    <p:extLst>
      <p:ext uri="{BB962C8B-B14F-4D97-AF65-F5344CB8AC3E}">
        <p14:creationId xmlns:p14="http://schemas.microsoft.com/office/powerpoint/2010/main" val="29406723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12030-28E7-983C-6796-CA98D95C12B6}"/>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9719E57-38AD-25EB-AF61-003B1A014FE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1A8AC76-13F6-8EC4-AABB-602ED91D78F2}"/>
              </a:ext>
            </a:extLst>
          </p:cNvPr>
          <p:cNvSpPr txBox="1">
            <a:spLocks noGrp="1"/>
          </p:cNvSpPr>
          <p:nvPr>
            <p:ph type="dt" sz="half" idx="7"/>
          </p:nvPr>
        </p:nvSpPr>
        <p:spPr/>
        <p:txBody>
          <a:bodyPr/>
          <a:lstStyle>
            <a:lvl1pPr>
              <a:defRPr/>
            </a:lvl1pPr>
          </a:lstStyle>
          <a:p>
            <a:pPr lvl="0"/>
            <a:fld id="{06A9F93B-7BDF-4008-979E-F46BEE913EAD}" type="datetime1">
              <a:rPr lang="en-US"/>
              <a:pPr lvl="0"/>
              <a:t>10/19/2025</a:t>
            </a:fld>
            <a:endParaRPr lang="en-US"/>
          </a:p>
        </p:txBody>
      </p:sp>
      <p:sp>
        <p:nvSpPr>
          <p:cNvPr id="5" name="Footer Placeholder 4">
            <a:extLst>
              <a:ext uri="{FF2B5EF4-FFF2-40B4-BE49-F238E27FC236}">
                <a16:creationId xmlns:a16="http://schemas.microsoft.com/office/drawing/2014/main" id="{B9A0447D-A0DE-B347-FF8C-A952CC7291A2}"/>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27DCC0C8-EE7A-C5E5-33DB-2075DF96C8EA}"/>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Slide Number Placeholder 5">
            <a:extLst>
              <a:ext uri="{FF2B5EF4-FFF2-40B4-BE49-F238E27FC236}">
                <a16:creationId xmlns:a16="http://schemas.microsoft.com/office/drawing/2014/main" id="{A23C6C88-BAFE-8873-CEBC-E14A253C4894}"/>
              </a:ext>
            </a:extLst>
          </p:cNvPr>
          <p:cNvSpPr txBox="1">
            <a:spLocks noGrp="1"/>
          </p:cNvSpPr>
          <p:nvPr>
            <p:ph type="sldNum" sz="quarter" idx="8"/>
          </p:nvPr>
        </p:nvSpPr>
        <p:spPr/>
        <p:txBody>
          <a:bodyPr/>
          <a:lstStyle>
            <a:lvl1pPr>
              <a:defRPr/>
            </a:lvl1pPr>
          </a:lstStyle>
          <a:p>
            <a:pPr lvl="0"/>
            <a:fld id="{F1421E79-1C7E-46A7-BB89-6675DFB22512}" type="slidenum">
              <a:t>‹#›</a:t>
            </a:fld>
            <a:endParaRPr lang="en-US"/>
          </a:p>
        </p:txBody>
      </p:sp>
    </p:spTree>
    <p:extLst>
      <p:ext uri="{BB962C8B-B14F-4D97-AF65-F5344CB8AC3E}">
        <p14:creationId xmlns:p14="http://schemas.microsoft.com/office/powerpoint/2010/main" val="37821068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217EEC6-0B3B-6033-740E-2912EFD527F2}"/>
              </a:ext>
            </a:extLst>
          </p:cNvPr>
          <p:cNvSpPr txBox="1">
            <a:spLocks noGrp="1"/>
          </p:cNvSpPr>
          <p:nvPr>
            <p:ph type="title" orient="vert"/>
          </p:nvPr>
        </p:nvSpPr>
        <p:spPr>
          <a:xfrm>
            <a:off x="9294811" y="627406"/>
            <a:ext cx="2207599" cy="5283814"/>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EED5C6BF-1F38-B0CF-5E21-09763F57EF94}"/>
              </a:ext>
            </a:extLst>
          </p:cNvPr>
          <p:cNvSpPr txBox="1">
            <a:spLocks noGrp="1"/>
          </p:cNvSpPr>
          <p:nvPr>
            <p:ph type="body" orient="vert" idx="1"/>
          </p:nvPr>
        </p:nvSpPr>
        <p:spPr>
          <a:xfrm>
            <a:off x="2589215" y="627406"/>
            <a:ext cx="6476996" cy="528381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50D486-033C-3BE8-7494-C1C9D3D18B5E}"/>
              </a:ext>
            </a:extLst>
          </p:cNvPr>
          <p:cNvSpPr txBox="1">
            <a:spLocks noGrp="1"/>
          </p:cNvSpPr>
          <p:nvPr>
            <p:ph type="dt" sz="half" idx="7"/>
          </p:nvPr>
        </p:nvSpPr>
        <p:spPr/>
        <p:txBody>
          <a:bodyPr/>
          <a:lstStyle>
            <a:lvl1pPr>
              <a:defRPr/>
            </a:lvl1pPr>
          </a:lstStyle>
          <a:p>
            <a:pPr lvl="0"/>
            <a:fld id="{FDE2B787-AAB1-4C67-A881-03174783C643}" type="datetime1">
              <a:rPr lang="en-US"/>
              <a:pPr lvl="0"/>
              <a:t>10/19/2025</a:t>
            </a:fld>
            <a:endParaRPr lang="en-US"/>
          </a:p>
        </p:txBody>
      </p:sp>
      <p:sp>
        <p:nvSpPr>
          <p:cNvPr id="5" name="Footer Placeholder 4">
            <a:extLst>
              <a:ext uri="{FF2B5EF4-FFF2-40B4-BE49-F238E27FC236}">
                <a16:creationId xmlns:a16="http://schemas.microsoft.com/office/drawing/2014/main" id="{285777BA-D24A-F774-E45F-E286265F44A4}"/>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86ACCF34-4086-A296-4D27-5D8AA4216821}"/>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Slide Number Placeholder 5">
            <a:extLst>
              <a:ext uri="{FF2B5EF4-FFF2-40B4-BE49-F238E27FC236}">
                <a16:creationId xmlns:a16="http://schemas.microsoft.com/office/drawing/2014/main" id="{05FFC5B3-768A-2B3E-A07A-7D5BC9F64C14}"/>
              </a:ext>
            </a:extLst>
          </p:cNvPr>
          <p:cNvSpPr txBox="1">
            <a:spLocks noGrp="1"/>
          </p:cNvSpPr>
          <p:nvPr>
            <p:ph type="sldNum" sz="quarter" idx="8"/>
          </p:nvPr>
        </p:nvSpPr>
        <p:spPr/>
        <p:txBody>
          <a:bodyPr/>
          <a:lstStyle>
            <a:lvl1pPr>
              <a:defRPr/>
            </a:lvl1pPr>
          </a:lstStyle>
          <a:p>
            <a:pPr lvl="0"/>
            <a:fld id="{0EC51FF9-831E-451F-9F86-3A05595D5D86}" type="slidenum">
              <a:t>‹#›</a:t>
            </a:fld>
            <a:endParaRPr lang="en-US"/>
          </a:p>
        </p:txBody>
      </p:sp>
    </p:spTree>
    <p:extLst>
      <p:ext uri="{BB962C8B-B14F-4D97-AF65-F5344CB8AC3E}">
        <p14:creationId xmlns:p14="http://schemas.microsoft.com/office/powerpoint/2010/main" val="3025798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DFE8C4"/>
            </a:gs>
          </a:gsLst>
          <a:path path="circle">
            <a:fillToRect l="50000" t="50000" r="50000" b="50000"/>
          </a:path>
        </a:gradFill>
        <a:effectLst/>
      </p:bgPr>
    </p:bg>
    <p:spTree>
      <p:nvGrpSpPr>
        <p:cNvPr id="1" name=""/>
        <p:cNvGrpSpPr/>
        <p:nvPr/>
      </p:nvGrpSpPr>
      <p:grpSpPr>
        <a:xfrm>
          <a:off x="0" y="0"/>
          <a:ext cx="0" cy="0"/>
          <a:chOff x="0" y="0"/>
          <a:chExt cx="0" cy="0"/>
        </a:xfrm>
      </p:grpSpPr>
      <p:grpSp>
        <p:nvGrpSpPr>
          <p:cNvPr id="2" name="Group 22">
            <a:extLst>
              <a:ext uri="{FF2B5EF4-FFF2-40B4-BE49-F238E27FC236}">
                <a16:creationId xmlns:a16="http://schemas.microsoft.com/office/drawing/2014/main" id="{85FAD505-51FB-0F40-AAB2-FA8BA09A2112}"/>
              </a:ext>
            </a:extLst>
          </p:cNvPr>
          <p:cNvGrpSpPr/>
          <p:nvPr/>
        </p:nvGrpSpPr>
        <p:grpSpPr>
          <a:xfrm>
            <a:off x="0" y="228600"/>
            <a:ext cx="2851510" cy="6638634"/>
            <a:chOff x="0" y="228600"/>
            <a:chExt cx="2851510" cy="6638634"/>
          </a:xfrm>
        </p:grpSpPr>
        <p:sp>
          <p:nvSpPr>
            <p:cNvPr id="3" name="Freeform 11">
              <a:extLst>
                <a:ext uri="{FF2B5EF4-FFF2-40B4-BE49-F238E27FC236}">
                  <a16:creationId xmlns:a16="http://schemas.microsoft.com/office/drawing/2014/main" id="{8C7B3995-2E19-0857-9438-18C944D00666}"/>
                </a:ext>
              </a:extLst>
            </p:cNvPr>
            <p:cNvSpPr/>
            <p:nvPr/>
          </p:nvSpPr>
          <p:spPr>
            <a:xfrm>
              <a:off x="0" y="2575041"/>
              <a:ext cx="100638" cy="626217"/>
            </a:xfrm>
            <a:custGeom>
              <a:avLst/>
              <a:gdLst>
                <a:gd name="f0" fmla="val w"/>
                <a:gd name="f1" fmla="val h"/>
                <a:gd name="f2" fmla="val 0"/>
                <a:gd name="f3" fmla="val 22"/>
                <a:gd name="f4" fmla="val 136"/>
                <a:gd name="f5" fmla="val 20"/>
                <a:gd name="f6" fmla="val 117"/>
                <a:gd name="f7" fmla="val 19"/>
                <a:gd name="f8" fmla="val 99"/>
                <a:gd name="f9" fmla="val 17"/>
                <a:gd name="f10" fmla="val 80"/>
                <a:gd name="f11" fmla="val 11"/>
                <a:gd name="f12" fmla="val 54"/>
                <a:gd name="f13" fmla="val 6"/>
                <a:gd name="f14" fmla="val 27"/>
                <a:gd name="f15" fmla="val 35"/>
                <a:gd name="f16" fmla="val 64"/>
                <a:gd name="f17" fmla="val 13"/>
                <a:gd name="f18" fmla="val 94"/>
                <a:gd name="f19" fmla="val 124"/>
                <a:gd name="f20" fmla="val 128"/>
                <a:gd name="f21" fmla="val 21"/>
                <a:gd name="f22" fmla="val 132"/>
                <a:gd name="f23" fmla="*/ f0 1 22"/>
                <a:gd name="f24" fmla="*/ f1 1 136"/>
                <a:gd name="f25" fmla="+- f4 0 f2"/>
                <a:gd name="f26" fmla="+- f3 0 f2"/>
                <a:gd name="f27" fmla="*/ f26 1 22"/>
                <a:gd name="f28" fmla="*/ f25 1 136"/>
                <a:gd name="f29" fmla="*/ 0 1 f27"/>
                <a:gd name="f30" fmla="*/ f3 1 f27"/>
                <a:gd name="f31" fmla="*/ 0 1 f28"/>
                <a:gd name="f32" fmla="*/ f4 1 f28"/>
                <a:gd name="f33" fmla="*/ f29 f23 1"/>
                <a:gd name="f34" fmla="*/ f30 f23 1"/>
                <a:gd name="f35" fmla="*/ f32 f24 1"/>
                <a:gd name="f36" fmla="*/ f31 f24 1"/>
              </a:gdLst>
              <a:ahLst/>
              <a:cxnLst>
                <a:cxn ang="3cd4">
                  <a:pos x="hc" y="t"/>
                </a:cxn>
                <a:cxn ang="0">
                  <a:pos x="r" y="vc"/>
                </a:cxn>
                <a:cxn ang="cd4">
                  <a:pos x="hc" y="b"/>
                </a:cxn>
                <a:cxn ang="cd2">
                  <a:pos x="l" y="vc"/>
                </a:cxn>
              </a:cxnLst>
              <a:rect l="f33" t="f36" r="f34" b="f35"/>
              <a:pathLst>
                <a:path w="22" h="136">
                  <a:moveTo>
                    <a:pt x="f3" y="f4"/>
                  </a:moveTo>
                  <a:cubicBezTo>
                    <a:pt x="f5" y="f6"/>
                    <a:pt x="f7" y="f8"/>
                    <a:pt x="f9" y="f10"/>
                  </a:cubicBezTo>
                  <a:cubicBezTo>
                    <a:pt x="f11" y="f12"/>
                    <a:pt x="f13" y="f14"/>
                    <a:pt x="f2" y="f2"/>
                  </a:cubicBezTo>
                  <a:cubicBezTo>
                    <a:pt x="f2" y="f15"/>
                    <a:pt x="f2" y="f15"/>
                    <a:pt x="f2" y="f15"/>
                  </a:cubicBezTo>
                  <a:cubicBezTo>
                    <a:pt x="f13" y="f16"/>
                    <a:pt x="f17" y="f18"/>
                    <a:pt x="f5" y="f19"/>
                  </a:cubicBezTo>
                  <a:cubicBezTo>
                    <a:pt x="f5" y="f20"/>
                    <a:pt x="f21" y="f22"/>
                    <a:pt x="f3" y="f4"/>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12">
              <a:extLst>
                <a:ext uri="{FF2B5EF4-FFF2-40B4-BE49-F238E27FC236}">
                  <a16:creationId xmlns:a16="http://schemas.microsoft.com/office/drawing/2014/main" id="{5E854F47-E1CD-9C12-DE2A-F05C6C01136D}"/>
                </a:ext>
              </a:extLst>
            </p:cNvPr>
            <p:cNvSpPr/>
            <p:nvPr/>
          </p:nvSpPr>
          <p:spPr>
            <a:xfrm>
              <a:off x="128601" y="3156527"/>
              <a:ext cx="646718" cy="2322219"/>
            </a:xfrm>
            <a:custGeom>
              <a:avLst/>
              <a:gdLst>
                <a:gd name="f0" fmla="val w"/>
                <a:gd name="f1" fmla="val h"/>
                <a:gd name="f2" fmla="val 0"/>
                <a:gd name="f3" fmla="val 140"/>
                <a:gd name="f4" fmla="val 504"/>
                <a:gd name="f5" fmla="val 86"/>
                <a:gd name="f6" fmla="val 350"/>
                <a:gd name="f7" fmla="val 103"/>
                <a:gd name="f8" fmla="val 402"/>
                <a:gd name="f9" fmla="val 120"/>
                <a:gd name="f10" fmla="val 453"/>
                <a:gd name="f11" fmla="val 139"/>
                <a:gd name="f12" fmla="val 495"/>
                <a:gd name="f13" fmla="val 487"/>
                <a:gd name="f14" fmla="val 478"/>
                <a:gd name="f15" fmla="val 124"/>
                <a:gd name="f16" fmla="val 435"/>
                <a:gd name="f17" fmla="val 109"/>
                <a:gd name="f18" fmla="val 391"/>
                <a:gd name="f19" fmla="val 95"/>
                <a:gd name="f20" fmla="val 347"/>
                <a:gd name="f21" fmla="val 58"/>
                <a:gd name="f22" fmla="val 233"/>
                <a:gd name="f23" fmla="val 27"/>
                <a:gd name="f24" fmla="val 117"/>
                <a:gd name="f25" fmla="val 2"/>
                <a:gd name="f26" fmla="val 20"/>
                <a:gd name="f27" fmla="val 4"/>
                <a:gd name="f28" fmla="val 41"/>
                <a:gd name="f29" fmla="val 6"/>
                <a:gd name="f30" fmla="val 61"/>
                <a:gd name="f31" fmla="val 30"/>
                <a:gd name="f32" fmla="val 158"/>
                <a:gd name="f33" fmla="val 56"/>
                <a:gd name="f34" fmla="val 255"/>
                <a:gd name="f35" fmla="*/ f0 1 140"/>
                <a:gd name="f36" fmla="*/ f1 1 504"/>
                <a:gd name="f37" fmla="+- f4 0 f2"/>
                <a:gd name="f38" fmla="+- f3 0 f2"/>
                <a:gd name="f39" fmla="*/ f38 1 140"/>
                <a:gd name="f40" fmla="*/ f37 1 504"/>
                <a:gd name="f41" fmla="*/ 0 1 f39"/>
                <a:gd name="f42" fmla="*/ f3 1 f39"/>
                <a:gd name="f43" fmla="*/ 0 1 f40"/>
                <a:gd name="f44" fmla="*/ f4 1 f40"/>
                <a:gd name="f45" fmla="*/ f41 f35 1"/>
                <a:gd name="f46" fmla="*/ f42 f35 1"/>
                <a:gd name="f47" fmla="*/ f44 f36 1"/>
                <a:gd name="f48" fmla="*/ f43 f36 1"/>
              </a:gdLst>
              <a:ahLst/>
              <a:cxnLst>
                <a:cxn ang="3cd4">
                  <a:pos x="hc" y="t"/>
                </a:cxn>
                <a:cxn ang="0">
                  <a:pos x="r" y="vc"/>
                </a:cxn>
                <a:cxn ang="cd4">
                  <a:pos x="hc" y="b"/>
                </a:cxn>
                <a:cxn ang="cd2">
                  <a:pos x="l" y="vc"/>
                </a:cxn>
              </a:cxnLst>
              <a:rect l="f45" t="f48" r="f46" b="f47"/>
              <a:pathLst>
                <a:path w="140" h="504">
                  <a:moveTo>
                    <a:pt x="f5" y="f6"/>
                  </a:moveTo>
                  <a:cubicBezTo>
                    <a:pt x="f7" y="f8"/>
                    <a:pt x="f9" y="f10"/>
                    <a:pt x="f11" y="f4"/>
                  </a:cubicBezTo>
                  <a:cubicBezTo>
                    <a:pt x="f11" y="f12"/>
                    <a:pt x="f11" y="f13"/>
                    <a:pt x="f3" y="f14"/>
                  </a:cubicBezTo>
                  <a:cubicBezTo>
                    <a:pt x="f15" y="f16"/>
                    <a:pt x="f17" y="f18"/>
                    <a:pt x="f19" y="f20"/>
                  </a:cubicBezTo>
                  <a:cubicBezTo>
                    <a:pt x="f21" y="f22"/>
                    <a:pt x="f23" y="f24"/>
                    <a:pt x="f2" y="f2"/>
                  </a:cubicBezTo>
                  <a:cubicBezTo>
                    <a:pt x="f25" y="f26"/>
                    <a:pt x="f27" y="f28"/>
                    <a:pt x="f29" y="f30"/>
                  </a:cubicBezTo>
                  <a:cubicBezTo>
                    <a:pt x="f31" y="f32"/>
                    <a:pt x="f33" y="f34"/>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13">
              <a:extLst>
                <a:ext uri="{FF2B5EF4-FFF2-40B4-BE49-F238E27FC236}">
                  <a16:creationId xmlns:a16="http://schemas.microsoft.com/office/drawing/2014/main" id="{82DDC3C1-930F-9CA0-6AFE-9D7BBFEE7EFF}"/>
                </a:ext>
              </a:extLst>
            </p:cNvPr>
            <p:cNvSpPr/>
            <p:nvPr/>
          </p:nvSpPr>
          <p:spPr>
            <a:xfrm>
              <a:off x="806994" y="5447062"/>
              <a:ext cx="609438" cy="1420163"/>
            </a:xfrm>
            <a:custGeom>
              <a:avLst/>
              <a:gdLst>
                <a:gd name="f0" fmla="val w"/>
                <a:gd name="f1" fmla="val h"/>
                <a:gd name="f2" fmla="val 0"/>
                <a:gd name="f3" fmla="val 132"/>
                <a:gd name="f4" fmla="val 308"/>
                <a:gd name="f5" fmla="val 8"/>
                <a:gd name="f6" fmla="val 22"/>
                <a:gd name="f7" fmla="val 5"/>
                <a:gd name="f8" fmla="val 15"/>
                <a:gd name="f9" fmla="val 2"/>
                <a:gd name="f10" fmla="val 10"/>
                <a:gd name="f11" fmla="val 19"/>
                <a:gd name="f12" fmla="val 29"/>
                <a:gd name="f13" fmla="val 21"/>
                <a:gd name="f14" fmla="val 85"/>
                <a:gd name="f15" fmla="val 44"/>
                <a:gd name="f16" fmla="val 140"/>
                <a:gd name="f17" fmla="val 68"/>
                <a:gd name="f18" fmla="val 194"/>
                <a:gd name="f19" fmla="val 232"/>
                <a:gd name="f20" fmla="val 104"/>
                <a:gd name="f21" fmla="val 270"/>
                <a:gd name="f22" fmla="val 123"/>
                <a:gd name="f23" fmla="val 113"/>
                <a:gd name="f24" fmla="val 269"/>
                <a:gd name="f25" fmla="val 94"/>
                <a:gd name="f26" fmla="val 230"/>
                <a:gd name="f27" fmla="val 77"/>
                <a:gd name="f28" fmla="val 190"/>
                <a:gd name="f29" fmla="val 52"/>
                <a:gd name="f30" fmla="val 135"/>
                <a:gd name="f31" fmla="val 79"/>
                <a:gd name="f32" fmla="*/ f0 1 132"/>
                <a:gd name="f33" fmla="*/ f1 1 308"/>
                <a:gd name="f34" fmla="+- f4 0 f2"/>
                <a:gd name="f35" fmla="+- f3 0 f2"/>
                <a:gd name="f36" fmla="*/ f35 1 132"/>
                <a:gd name="f37" fmla="*/ f34 1 308"/>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132" h="308">
                  <a:moveTo>
                    <a:pt x="f5" y="f6"/>
                  </a:moveTo>
                  <a:cubicBezTo>
                    <a:pt x="f7" y="f8"/>
                    <a:pt x="f9" y="f5"/>
                    <a:pt x="f2" y="f2"/>
                  </a:cubicBezTo>
                  <a:cubicBezTo>
                    <a:pt x="f2" y="f10"/>
                    <a:pt x="f2" y="f11"/>
                    <a:pt x="f2" y="f12"/>
                  </a:cubicBezTo>
                  <a:cubicBezTo>
                    <a:pt x="f13" y="f14"/>
                    <a:pt x="f15" y="f16"/>
                    <a:pt x="f17" y="f18"/>
                  </a:cubicBezTo>
                  <a:cubicBezTo>
                    <a:pt x="f14" y="f19"/>
                    <a:pt x="f20" y="f21"/>
                    <a:pt x="f22" y="f4"/>
                  </a:cubicBezTo>
                  <a:cubicBezTo>
                    <a:pt x="f3" y="f4"/>
                    <a:pt x="f3" y="f4"/>
                    <a:pt x="f3" y="f4"/>
                  </a:cubicBezTo>
                  <a:cubicBezTo>
                    <a:pt x="f23" y="f24"/>
                    <a:pt x="f25" y="f26"/>
                    <a:pt x="f27" y="f28"/>
                  </a:cubicBezTo>
                  <a:cubicBezTo>
                    <a:pt x="f29" y="f30"/>
                    <a:pt x="f12" y="f31"/>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14">
              <a:extLst>
                <a:ext uri="{FF2B5EF4-FFF2-40B4-BE49-F238E27FC236}">
                  <a16:creationId xmlns:a16="http://schemas.microsoft.com/office/drawing/2014/main" id="{C74E1970-A52D-9222-D223-072E67DC52B6}"/>
                </a:ext>
              </a:extLst>
            </p:cNvPr>
            <p:cNvSpPr/>
            <p:nvPr/>
          </p:nvSpPr>
          <p:spPr>
            <a:xfrm>
              <a:off x="959827" y="6503798"/>
              <a:ext cx="171468" cy="363428"/>
            </a:xfrm>
            <a:custGeom>
              <a:avLst/>
              <a:gdLst>
                <a:gd name="f0" fmla="val w"/>
                <a:gd name="f1" fmla="val h"/>
                <a:gd name="f2" fmla="val 0"/>
                <a:gd name="f3" fmla="val 37"/>
                <a:gd name="f4" fmla="val 79"/>
                <a:gd name="f5" fmla="val 28"/>
                <a:gd name="f6" fmla="val 24"/>
                <a:gd name="f7" fmla="val 53"/>
                <a:gd name="f8" fmla="val 12"/>
                <a:gd name="f9" fmla="val 27"/>
                <a:gd name="f10" fmla="val 8"/>
                <a:gd name="f11" fmla="val 17"/>
                <a:gd name="f12" fmla="*/ f0 1 37"/>
                <a:gd name="f13" fmla="*/ f1 1 79"/>
                <a:gd name="f14" fmla="+- f4 0 f2"/>
                <a:gd name="f15" fmla="+- f3 0 f2"/>
                <a:gd name="f16" fmla="*/ f15 1 37"/>
                <a:gd name="f17" fmla="*/ f14 1 79"/>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37" h="79">
                  <a:moveTo>
                    <a:pt x="f5" y="f4"/>
                  </a:moveTo>
                  <a:cubicBezTo>
                    <a:pt x="f3" y="f4"/>
                    <a:pt x="f3" y="f4"/>
                    <a:pt x="f3" y="f4"/>
                  </a:cubicBezTo>
                  <a:cubicBezTo>
                    <a:pt x="f6" y="f7"/>
                    <a:pt x="f8" y="f9"/>
                    <a:pt x="f2" y="f2"/>
                  </a:cubicBezTo>
                  <a:cubicBezTo>
                    <a:pt x="f10" y="f9"/>
                    <a:pt x="f11" y="f7"/>
                    <a:pt x="f5" y="f4"/>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15">
              <a:extLst>
                <a:ext uri="{FF2B5EF4-FFF2-40B4-BE49-F238E27FC236}">
                  <a16:creationId xmlns:a16="http://schemas.microsoft.com/office/drawing/2014/main" id="{8FA326DB-A886-8C1C-9E57-EC0A9F59DE03}"/>
                </a:ext>
              </a:extLst>
            </p:cNvPr>
            <p:cNvSpPr/>
            <p:nvPr/>
          </p:nvSpPr>
          <p:spPr>
            <a:xfrm>
              <a:off x="100638" y="3201259"/>
              <a:ext cx="821908" cy="3328635"/>
            </a:xfrm>
            <a:custGeom>
              <a:avLst/>
              <a:gdLst>
                <a:gd name="f0" fmla="val w"/>
                <a:gd name="f1" fmla="val h"/>
                <a:gd name="f2" fmla="val 0"/>
                <a:gd name="f3" fmla="val 178"/>
                <a:gd name="f4" fmla="val 722"/>
                <a:gd name="f5" fmla="val 162"/>
                <a:gd name="f6" fmla="val 660"/>
                <a:gd name="f7" fmla="val 145"/>
                <a:gd name="f8" fmla="val 618"/>
                <a:gd name="f9" fmla="val 130"/>
                <a:gd name="f10" fmla="val 576"/>
                <a:gd name="f11" fmla="val 116"/>
                <a:gd name="f12" fmla="val 534"/>
                <a:gd name="f13" fmla="val 84"/>
                <a:gd name="f14" fmla="val 437"/>
                <a:gd name="f15" fmla="val 59"/>
                <a:gd name="f16" fmla="val 337"/>
                <a:gd name="f17" fmla="val 40"/>
                <a:gd name="f18" fmla="val 236"/>
                <a:gd name="f19" fmla="val 29"/>
                <a:gd name="f20" fmla="val 175"/>
                <a:gd name="f21" fmla="val 20"/>
                <a:gd name="f22" fmla="val 113"/>
                <a:gd name="f23" fmla="val 12"/>
                <a:gd name="f24" fmla="val 51"/>
                <a:gd name="f25" fmla="val 8"/>
                <a:gd name="f26" fmla="val 34"/>
                <a:gd name="f27" fmla="val 4"/>
                <a:gd name="f28" fmla="val 17"/>
                <a:gd name="f29" fmla="val 79"/>
                <a:gd name="f30" fmla="val 19"/>
                <a:gd name="f31" fmla="val 159"/>
                <a:gd name="f32" fmla="val 33"/>
                <a:gd name="f33" fmla="val 237"/>
                <a:gd name="f34" fmla="val 339"/>
                <a:gd name="f35" fmla="val 76"/>
                <a:gd name="f36" fmla="val 439"/>
                <a:gd name="f37" fmla="val 107"/>
                <a:gd name="f38" fmla="val 537"/>
                <a:gd name="f39" fmla="val 123"/>
                <a:gd name="f40" fmla="val 586"/>
                <a:gd name="f41" fmla="val 141"/>
                <a:gd name="f42" fmla="val 634"/>
                <a:gd name="f43" fmla="val 160"/>
                <a:gd name="f44" fmla="val 681"/>
                <a:gd name="f45" fmla="val 166"/>
                <a:gd name="f46" fmla="val 695"/>
                <a:gd name="f47" fmla="val 172"/>
                <a:gd name="f48" fmla="val 708"/>
                <a:gd name="f49" fmla="val 176"/>
                <a:gd name="f50" fmla="val 717"/>
                <a:gd name="f51" fmla="val 713"/>
                <a:gd name="f52" fmla="val 174"/>
                <a:gd name="f53" fmla="val 169"/>
                <a:gd name="f54" fmla="val 692"/>
                <a:gd name="f55" fmla="val 165"/>
                <a:gd name="f56" fmla="val 676"/>
                <a:gd name="f57" fmla="*/ f0 1 178"/>
                <a:gd name="f58" fmla="*/ f1 1 722"/>
                <a:gd name="f59" fmla="+- f4 0 f2"/>
                <a:gd name="f60" fmla="+- f3 0 f2"/>
                <a:gd name="f61" fmla="*/ f60 1 178"/>
                <a:gd name="f62" fmla="*/ f59 1 722"/>
                <a:gd name="f63" fmla="*/ 0 1 f61"/>
                <a:gd name="f64" fmla="*/ f3 1 f61"/>
                <a:gd name="f65" fmla="*/ 0 1 f62"/>
                <a:gd name="f66" fmla="*/ f4 1 f62"/>
                <a:gd name="f67" fmla="*/ f63 f57 1"/>
                <a:gd name="f68" fmla="*/ f64 f57 1"/>
                <a:gd name="f69" fmla="*/ f66 f58 1"/>
                <a:gd name="f70" fmla="*/ f65 f58 1"/>
              </a:gdLst>
              <a:ahLst/>
              <a:cxnLst>
                <a:cxn ang="3cd4">
                  <a:pos x="hc" y="t"/>
                </a:cxn>
                <a:cxn ang="0">
                  <a:pos x="r" y="vc"/>
                </a:cxn>
                <a:cxn ang="cd4">
                  <a:pos x="hc" y="b"/>
                </a:cxn>
                <a:cxn ang="cd2">
                  <a:pos x="l" y="vc"/>
                </a:cxn>
              </a:cxnLst>
              <a:rect l="f67" t="f70" r="f68" b="f69"/>
              <a:pathLst>
                <a:path w="178" h="722">
                  <a:moveTo>
                    <a:pt x="f5" y="f6"/>
                  </a:moveTo>
                  <a:cubicBezTo>
                    <a:pt x="f7" y="f8"/>
                    <a:pt x="f9" y="f10"/>
                    <a:pt x="f11" y="f12"/>
                  </a:cubicBezTo>
                  <a:cubicBezTo>
                    <a:pt x="f13" y="f14"/>
                    <a:pt x="f15" y="f16"/>
                    <a:pt x="f17" y="f18"/>
                  </a:cubicBezTo>
                  <a:cubicBezTo>
                    <a:pt x="f19" y="f20"/>
                    <a:pt x="f21" y="f22"/>
                    <a:pt x="f23" y="f24"/>
                  </a:cubicBezTo>
                  <a:cubicBezTo>
                    <a:pt x="f25" y="f26"/>
                    <a:pt x="f27" y="f28"/>
                    <a:pt x="f2" y="f2"/>
                  </a:cubicBezTo>
                  <a:cubicBezTo>
                    <a:pt x="f25" y="f29"/>
                    <a:pt x="f30" y="f31"/>
                    <a:pt x="f32" y="f33"/>
                  </a:cubicBezTo>
                  <a:cubicBezTo>
                    <a:pt x="f24" y="f34"/>
                    <a:pt x="f35" y="f36"/>
                    <a:pt x="f37" y="f38"/>
                  </a:cubicBezTo>
                  <a:cubicBezTo>
                    <a:pt x="f39" y="f40"/>
                    <a:pt x="f41" y="f42"/>
                    <a:pt x="f43" y="f44"/>
                  </a:cubicBezTo>
                  <a:cubicBezTo>
                    <a:pt x="f45" y="f46"/>
                    <a:pt x="f47" y="f48"/>
                    <a:pt x="f3" y="f4"/>
                  </a:cubicBezTo>
                  <a:cubicBezTo>
                    <a:pt x="f49" y="f50"/>
                    <a:pt x="f20" y="f51"/>
                    <a:pt x="f52" y="f48"/>
                  </a:cubicBezTo>
                  <a:cubicBezTo>
                    <a:pt x="f53" y="f54"/>
                    <a:pt x="f55" y="f56"/>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16">
              <a:extLst>
                <a:ext uri="{FF2B5EF4-FFF2-40B4-BE49-F238E27FC236}">
                  <a16:creationId xmlns:a16="http://schemas.microsoft.com/office/drawing/2014/main" id="{0772D53C-DA2A-E9D9-D558-E121A6E810DB}"/>
                </a:ext>
              </a:extLst>
            </p:cNvPr>
            <p:cNvSpPr/>
            <p:nvPr/>
          </p:nvSpPr>
          <p:spPr>
            <a:xfrm>
              <a:off x="22366" y="228600"/>
              <a:ext cx="106234" cy="2927927"/>
            </a:xfrm>
            <a:custGeom>
              <a:avLst/>
              <a:gdLst>
                <a:gd name="f0" fmla="val w"/>
                <a:gd name="f1" fmla="val h"/>
                <a:gd name="f2" fmla="val 0"/>
                <a:gd name="f3" fmla="val 23"/>
                <a:gd name="f4" fmla="val 635"/>
                <a:gd name="f5" fmla="val 11"/>
                <a:gd name="f6" fmla="val 577"/>
                <a:gd name="f7" fmla="val 12"/>
                <a:gd name="f8" fmla="val 581"/>
                <a:gd name="f9" fmla="val 585"/>
                <a:gd name="f10" fmla="val 589"/>
                <a:gd name="f11" fmla="val 15"/>
                <a:gd name="f12" fmla="val 603"/>
                <a:gd name="f13" fmla="val 19"/>
                <a:gd name="f14" fmla="val 617"/>
                <a:gd name="f15" fmla="val 22"/>
                <a:gd name="f16" fmla="val 632"/>
                <a:gd name="f17" fmla="val 633"/>
                <a:gd name="f18" fmla="val 634"/>
                <a:gd name="f19" fmla="val 21"/>
                <a:gd name="f20" fmla="val 615"/>
                <a:gd name="f21" fmla="val 596"/>
                <a:gd name="f22" fmla="val 17"/>
                <a:gd name="f23" fmla="val 576"/>
                <a:gd name="f24" fmla="val 9"/>
                <a:gd name="f25" fmla="val 474"/>
                <a:gd name="f26" fmla="val 5"/>
                <a:gd name="f27" fmla="val 372"/>
                <a:gd name="f28" fmla="val 269"/>
                <a:gd name="f29" fmla="val 6"/>
                <a:gd name="f30" fmla="val 179"/>
                <a:gd name="f31" fmla="val 90"/>
                <a:gd name="f32" fmla="val 89"/>
                <a:gd name="f33" fmla="val 2"/>
                <a:gd name="f34" fmla="val 1"/>
                <a:gd name="f35" fmla="val 3"/>
                <a:gd name="f36" fmla="*/ f0 1 23"/>
                <a:gd name="f37" fmla="*/ f1 1 635"/>
                <a:gd name="f38" fmla="+- f4 0 f2"/>
                <a:gd name="f39" fmla="+- f3 0 f2"/>
                <a:gd name="f40" fmla="*/ f39 1 23"/>
                <a:gd name="f41" fmla="*/ f38 1 635"/>
                <a:gd name="f42" fmla="*/ 0 1 f40"/>
                <a:gd name="f43" fmla="*/ f3 1 f40"/>
                <a:gd name="f44" fmla="*/ 0 1 f41"/>
                <a:gd name="f45" fmla="*/ f4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23" h="635">
                  <a:moveTo>
                    <a:pt x="f5" y="f6"/>
                  </a:moveTo>
                  <a:cubicBezTo>
                    <a:pt x="f7" y="f8"/>
                    <a:pt x="f7" y="f9"/>
                    <a:pt x="f7" y="f10"/>
                  </a:cubicBezTo>
                  <a:cubicBezTo>
                    <a:pt x="f11" y="f12"/>
                    <a:pt x="f13" y="f14"/>
                    <a:pt x="f15" y="f16"/>
                  </a:cubicBezTo>
                  <a:cubicBezTo>
                    <a:pt x="f15" y="f17"/>
                    <a:pt x="f15" y="f18"/>
                    <a:pt x="f3" y="f4"/>
                  </a:cubicBezTo>
                  <a:cubicBezTo>
                    <a:pt x="f19" y="f20"/>
                    <a:pt x="f13" y="f21"/>
                    <a:pt x="f22" y="f23"/>
                  </a:cubicBezTo>
                  <a:cubicBezTo>
                    <a:pt x="f24" y="f25"/>
                    <a:pt x="f26" y="f27"/>
                    <a:pt x="f26" y="f28"/>
                  </a:cubicBezTo>
                  <a:cubicBezTo>
                    <a:pt x="f29" y="f30"/>
                    <a:pt x="f24" y="f31"/>
                    <a:pt x="f11" y="f2"/>
                  </a:cubicBezTo>
                  <a:cubicBezTo>
                    <a:pt x="f7" y="f2"/>
                    <a:pt x="f7" y="f2"/>
                    <a:pt x="f7" y="f2"/>
                  </a:cubicBezTo>
                  <a:cubicBezTo>
                    <a:pt x="f26" y="f32"/>
                    <a:pt x="f33" y="f30"/>
                    <a:pt x="f34" y="f28"/>
                  </a:cubicBezTo>
                  <a:cubicBezTo>
                    <a:pt x="f2" y="f27"/>
                    <a:pt x="f35" y="f25"/>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17">
              <a:extLst>
                <a:ext uri="{FF2B5EF4-FFF2-40B4-BE49-F238E27FC236}">
                  <a16:creationId xmlns:a16="http://schemas.microsoft.com/office/drawing/2014/main" id="{02A31487-B2E7-B459-5141-3DC5FBECD6A7}"/>
                </a:ext>
              </a:extLst>
            </p:cNvPr>
            <p:cNvSpPr/>
            <p:nvPr/>
          </p:nvSpPr>
          <p:spPr>
            <a:xfrm>
              <a:off x="78281" y="2944066"/>
              <a:ext cx="78272" cy="493894"/>
            </a:xfrm>
            <a:custGeom>
              <a:avLst/>
              <a:gdLst>
                <a:gd name="f0" fmla="val w"/>
                <a:gd name="f1" fmla="val h"/>
                <a:gd name="f2" fmla="val 0"/>
                <a:gd name="f3" fmla="val 17"/>
                <a:gd name="f4" fmla="val 107"/>
                <a:gd name="f5" fmla="val 2"/>
                <a:gd name="f6" fmla="val 19"/>
                <a:gd name="f7" fmla="val 3"/>
                <a:gd name="f8" fmla="val 37"/>
                <a:gd name="f9" fmla="val 5"/>
                <a:gd name="f10" fmla="val 56"/>
                <a:gd name="f11" fmla="val 9"/>
                <a:gd name="f12" fmla="val 73"/>
                <a:gd name="f13" fmla="val 13"/>
                <a:gd name="f14" fmla="val 90"/>
                <a:gd name="f15" fmla="val 15"/>
                <a:gd name="f16" fmla="val 87"/>
                <a:gd name="f17" fmla="val 66"/>
                <a:gd name="f18" fmla="val 11"/>
                <a:gd name="f19" fmla="val 46"/>
                <a:gd name="f20" fmla="val 10"/>
                <a:gd name="f21" fmla="val 45"/>
                <a:gd name="f22" fmla="val 44"/>
                <a:gd name="f23" fmla="val 43"/>
                <a:gd name="f24" fmla="val 7"/>
                <a:gd name="f25" fmla="val 28"/>
                <a:gd name="f26" fmla="val 14"/>
                <a:gd name="f27" fmla="*/ f0 1 17"/>
                <a:gd name="f28" fmla="*/ f1 1 107"/>
                <a:gd name="f29" fmla="+- f4 0 f2"/>
                <a:gd name="f30" fmla="+- f3 0 f2"/>
                <a:gd name="f31" fmla="*/ f30 1 17"/>
                <a:gd name="f32" fmla="*/ f29 1 107"/>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17" h="107">
                  <a:moveTo>
                    <a:pt x="f2" y="f2"/>
                  </a:moveTo>
                  <a:cubicBezTo>
                    <a:pt x="f5" y="f6"/>
                    <a:pt x="f7" y="f8"/>
                    <a:pt x="f9" y="f10"/>
                  </a:cubicBezTo>
                  <a:cubicBezTo>
                    <a:pt x="f11" y="f12"/>
                    <a:pt x="f13" y="f14"/>
                    <a:pt x="f3" y="f4"/>
                  </a:cubicBezTo>
                  <a:cubicBezTo>
                    <a:pt x="f15" y="f16"/>
                    <a:pt x="f13" y="f17"/>
                    <a:pt x="f18" y="f19"/>
                  </a:cubicBezTo>
                  <a:cubicBezTo>
                    <a:pt x="f20" y="f21"/>
                    <a:pt x="f20" y="f22"/>
                    <a:pt x="f20" y="f23"/>
                  </a:cubicBezTo>
                  <a:cubicBezTo>
                    <a:pt x="f24" y="f25"/>
                    <a:pt x="f7" y="f26"/>
                    <a:pt x="f2" y="f2"/>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18">
              <a:extLst>
                <a:ext uri="{FF2B5EF4-FFF2-40B4-BE49-F238E27FC236}">
                  <a16:creationId xmlns:a16="http://schemas.microsoft.com/office/drawing/2014/main" id="{C8E164E1-3CC5-CDD7-9D09-CFD03BCFFADD}"/>
                </a:ext>
              </a:extLst>
            </p:cNvPr>
            <p:cNvSpPr/>
            <p:nvPr/>
          </p:nvSpPr>
          <p:spPr>
            <a:xfrm>
              <a:off x="769723" y="5478746"/>
              <a:ext cx="190103" cy="1025051"/>
            </a:xfrm>
            <a:custGeom>
              <a:avLst/>
              <a:gdLst>
                <a:gd name="f0" fmla="val w"/>
                <a:gd name="f1" fmla="val h"/>
                <a:gd name="f2" fmla="val 0"/>
                <a:gd name="f3" fmla="val 41"/>
                <a:gd name="f4" fmla="val 222"/>
                <a:gd name="f5" fmla="val 31"/>
                <a:gd name="f6" fmla="val 2"/>
                <a:gd name="f7" fmla="val 62"/>
                <a:gd name="f8" fmla="val 5"/>
                <a:gd name="f9" fmla="val 93"/>
                <a:gd name="f10" fmla="val 8"/>
                <a:gd name="f11" fmla="val 117"/>
                <a:gd name="f12" fmla="val 12"/>
                <a:gd name="f13" fmla="val 142"/>
                <a:gd name="f14" fmla="val 17"/>
                <a:gd name="f15" fmla="val 166"/>
                <a:gd name="f16" fmla="val 19"/>
                <a:gd name="f17" fmla="val 172"/>
                <a:gd name="f18" fmla="val 22"/>
                <a:gd name="f19" fmla="val 178"/>
                <a:gd name="f20" fmla="val 24"/>
                <a:gd name="f21" fmla="val 184"/>
                <a:gd name="f22" fmla="val 30"/>
                <a:gd name="f23" fmla="val 197"/>
                <a:gd name="f24" fmla="val 35"/>
                <a:gd name="f25" fmla="val 209"/>
                <a:gd name="f26" fmla="val 40"/>
                <a:gd name="f27" fmla="val 219"/>
                <a:gd name="f28" fmla="val 39"/>
                <a:gd name="f29" fmla="val 215"/>
                <a:gd name="f30" fmla="val 38"/>
                <a:gd name="f31" fmla="val 212"/>
                <a:gd name="f32" fmla="val 26"/>
                <a:gd name="f33" fmla="val 18"/>
                <a:gd name="f34" fmla="val 132"/>
                <a:gd name="f35" fmla="val 13"/>
                <a:gd name="f36" fmla="val 92"/>
                <a:gd name="f37" fmla="val 11"/>
                <a:gd name="f38" fmla="val 68"/>
                <a:gd name="f39" fmla="val 9"/>
                <a:gd name="f40" fmla="val 45"/>
                <a:gd name="f41" fmla="val 21"/>
                <a:gd name="f42" fmla="val 7"/>
                <a:gd name="f43" fmla="val 20"/>
                <a:gd name="f44" fmla="val 6"/>
                <a:gd name="f45" fmla="*/ f0 1 41"/>
                <a:gd name="f46" fmla="*/ f1 1 222"/>
                <a:gd name="f47" fmla="+- f4 0 f2"/>
                <a:gd name="f48" fmla="+- f3 0 f2"/>
                <a:gd name="f49" fmla="*/ f48 1 41"/>
                <a:gd name="f50" fmla="*/ f47 1 222"/>
                <a:gd name="f51" fmla="*/ 0 1 f49"/>
                <a:gd name="f52" fmla="*/ f3 1 f49"/>
                <a:gd name="f53" fmla="*/ 0 1 f50"/>
                <a:gd name="f54" fmla="*/ f4 1 f50"/>
                <a:gd name="f55" fmla="*/ f51 f45 1"/>
                <a:gd name="f56" fmla="*/ f52 f45 1"/>
                <a:gd name="f57" fmla="*/ f54 f46 1"/>
                <a:gd name="f58" fmla="*/ f53 f46 1"/>
              </a:gdLst>
              <a:ahLst/>
              <a:cxnLst>
                <a:cxn ang="3cd4">
                  <a:pos x="hc" y="t"/>
                </a:cxn>
                <a:cxn ang="0">
                  <a:pos x="r" y="vc"/>
                </a:cxn>
                <a:cxn ang="cd4">
                  <a:pos x="hc" y="b"/>
                </a:cxn>
                <a:cxn ang="cd2">
                  <a:pos x="l" y="vc"/>
                </a:cxn>
              </a:cxnLst>
              <a:rect l="f55" t="f58" r="f56" b="f57"/>
              <a:pathLst>
                <a:path w="41" h="222">
                  <a:moveTo>
                    <a:pt x="f2" y="f2"/>
                  </a:moveTo>
                  <a:cubicBezTo>
                    <a:pt x="f2" y="f5"/>
                    <a:pt x="f6" y="f7"/>
                    <a:pt x="f8" y="f9"/>
                  </a:cubicBezTo>
                  <a:cubicBezTo>
                    <a:pt x="f10" y="f11"/>
                    <a:pt x="f12" y="f13"/>
                    <a:pt x="f14" y="f15"/>
                  </a:cubicBezTo>
                  <a:cubicBezTo>
                    <a:pt x="f16" y="f17"/>
                    <a:pt x="f18" y="f19"/>
                    <a:pt x="f20" y="f21"/>
                  </a:cubicBezTo>
                  <a:cubicBezTo>
                    <a:pt x="f22" y="f23"/>
                    <a:pt x="f24" y="f25"/>
                    <a:pt x="f3" y="f4"/>
                  </a:cubicBezTo>
                  <a:cubicBezTo>
                    <a:pt x="f26" y="f27"/>
                    <a:pt x="f28" y="f29"/>
                    <a:pt x="f30" y="f31"/>
                  </a:cubicBezTo>
                  <a:cubicBezTo>
                    <a:pt x="f32" y="f17"/>
                    <a:pt x="f33" y="f34"/>
                    <a:pt x="f35" y="f36"/>
                  </a:cubicBezTo>
                  <a:cubicBezTo>
                    <a:pt x="f37" y="f38"/>
                    <a:pt x="f39" y="f40"/>
                    <a:pt x="f10" y="f18"/>
                  </a:cubicBezTo>
                  <a:cubicBezTo>
                    <a:pt x="f10" y="f41"/>
                    <a:pt x="f42" y="f43"/>
                    <a:pt x="f42" y="f33"/>
                  </a:cubicBezTo>
                  <a:cubicBezTo>
                    <a:pt x="f8" y="f12"/>
                    <a:pt x="f6" y="f44"/>
                    <a:pt x="f2" y="f2"/>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19">
              <a:extLst>
                <a:ext uri="{FF2B5EF4-FFF2-40B4-BE49-F238E27FC236}">
                  <a16:creationId xmlns:a16="http://schemas.microsoft.com/office/drawing/2014/main" id="{EC880AD1-996C-8F9B-0736-BD665F27BDBD}"/>
                </a:ext>
              </a:extLst>
            </p:cNvPr>
            <p:cNvSpPr/>
            <p:nvPr/>
          </p:nvSpPr>
          <p:spPr>
            <a:xfrm>
              <a:off x="775310" y="1399022"/>
              <a:ext cx="2076200" cy="4048030"/>
            </a:xfrm>
            <a:custGeom>
              <a:avLst/>
              <a:gdLst>
                <a:gd name="f0" fmla="val w"/>
                <a:gd name="f1" fmla="val h"/>
                <a:gd name="f2" fmla="val 0"/>
                <a:gd name="f3" fmla="val 450"/>
                <a:gd name="f4" fmla="val 878"/>
                <a:gd name="f5" fmla="val 7"/>
                <a:gd name="f6" fmla="val 854"/>
                <a:gd name="f7" fmla="val 10"/>
                <a:gd name="f8" fmla="val 772"/>
                <a:gd name="f9" fmla="val 26"/>
                <a:gd name="f10" fmla="val 691"/>
                <a:gd name="f11" fmla="val 50"/>
                <a:gd name="f12" fmla="val 613"/>
                <a:gd name="f13" fmla="val 75"/>
                <a:gd name="f14" fmla="val 535"/>
                <a:gd name="f15" fmla="val 109"/>
                <a:gd name="f16" fmla="val 460"/>
                <a:gd name="f17" fmla="val 149"/>
                <a:gd name="f18" fmla="val 388"/>
                <a:gd name="f19" fmla="val 189"/>
                <a:gd name="f20" fmla="val 316"/>
                <a:gd name="f21" fmla="val 235"/>
                <a:gd name="f22" fmla="val 248"/>
                <a:gd name="f23" fmla="val 285"/>
                <a:gd name="f24" fmla="val 183"/>
                <a:gd name="f25" fmla="val 310"/>
                <a:gd name="f26" fmla="val 151"/>
                <a:gd name="f27" fmla="val 337"/>
                <a:gd name="f28" fmla="val 119"/>
                <a:gd name="f29" fmla="val 364"/>
                <a:gd name="f30" fmla="val 89"/>
                <a:gd name="f31" fmla="val 378"/>
                <a:gd name="f32" fmla="val 74"/>
                <a:gd name="f33" fmla="val 392"/>
                <a:gd name="f34" fmla="val 58"/>
                <a:gd name="f35" fmla="val 406"/>
                <a:gd name="f36" fmla="val 44"/>
                <a:gd name="f37" fmla="val 421"/>
                <a:gd name="f38" fmla="val 29"/>
                <a:gd name="f39" fmla="val 435"/>
                <a:gd name="f40" fmla="val 15"/>
                <a:gd name="f41" fmla="val 1"/>
                <a:gd name="f42" fmla="val 434"/>
                <a:gd name="f43" fmla="val 14"/>
                <a:gd name="f44" fmla="val 420"/>
                <a:gd name="f45" fmla="val 28"/>
                <a:gd name="f46" fmla="val 405"/>
                <a:gd name="f47" fmla="val 43"/>
                <a:gd name="f48" fmla="val 391"/>
                <a:gd name="f49" fmla="val 57"/>
                <a:gd name="f50" fmla="val 377"/>
                <a:gd name="f51" fmla="val 72"/>
                <a:gd name="f52" fmla="val 363"/>
                <a:gd name="f53" fmla="val 88"/>
                <a:gd name="f54" fmla="val 335"/>
                <a:gd name="f55" fmla="val 118"/>
                <a:gd name="f56" fmla="val 308"/>
                <a:gd name="f57" fmla="val 283"/>
                <a:gd name="f58" fmla="val 181"/>
                <a:gd name="f59" fmla="val 232"/>
                <a:gd name="f60" fmla="val 246"/>
                <a:gd name="f61" fmla="val 185"/>
                <a:gd name="f62" fmla="val 314"/>
                <a:gd name="f63" fmla="val 145"/>
                <a:gd name="f64" fmla="val 386"/>
                <a:gd name="f65" fmla="val 104"/>
                <a:gd name="f66" fmla="val 457"/>
                <a:gd name="f67" fmla="val 70"/>
                <a:gd name="f68" fmla="val 533"/>
                <a:gd name="f69" fmla="val 45"/>
                <a:gd name="f70" fmla="val 611"/>
                <a:gd name="f71" fmla="val 19"/>
                <a:gd name="f72" fmla="val 690"/>
                <a:gd name="f73" fmla="val 3"/>
                <a:gd name="f74" fmla="val 771"/>
                <a:gd name="f75" fmla="val 856"/>
                <a:gd name="f76" fmla="val 857"/>
                <a:gd name="f77" fmla="val 859"/>
                <a:gd name="f78" fmla="val 2"/>
                <a:gd name="f79" fmla="val 865"/>
                <a:gd name="f80" fmla="val 4"/>
                <a:gd name="f81" fmla="val 872"/>
                <a:gd name="f82" fmla="val 870"/>
                <a:gd name="f83" fmla="val 862"/>
                <a:gd name="f84" fmla="*/ f0 1 450"/>
                <a:gd name="f85" fmla="*/ f1 1 878"/>
                <a:gd name="f86" fmla="+- f4 0 f2"/>
                <a:gd name="f87" fmla="+- f3 0 f2"/>
                <a:gd name="f88" fmla="*/ f87 1 450"/>
                <a:gd name="f89" fmla="*/ f86 1 878"/>
                <a:gd name="f90" fmla="*/ 0 1 f88"/>
                <a:gd name="f91" fmla="*/ f3 1 f88"/>
                <a:gd name="f92" fmla="*/ 0 1 f89"/>
                <a:gd name="f93" fmla="*/ f4 1 f89"/>
                <a:gd name="f94" fmla="*/ f90 f84 1"/>
                <a:gd name="f95" fmla="*/ f91 f84 1"/>
                <a:gd name="f96" fmla="*/ f93 f85 1"/>
                <a:gd name="f97" fmla="*/ f92 f85 1"/>
              </a:gdLst>
              <a:ahLst/>
              <a:cxnLst>
                <a:cxn ang="3cd4">
                  <a:pos x="hc" y="t"/>
                </a:cxn>
                <a:cxn ang="0">
                  <a:pos x="r" y="vc"/>
                </a:cxn>
                <a:cxn ang="cd4">
                  <a:pos x="hc" y="b"/>
                </a:cxn>
                <a:cxn ang="cd2">
                  <a:pos x="l" y="vc"/>
                </a:cxn>
              </a:cxnLst>
              <a:rect l="f94" t="f97" r="f95" b="f96"/>
              <a:pathLst>
                <a:path w="450" h="878">
                  <a:moveTo>
                    <a:pt x="f5" y="f6"/>
                  </a:moveTo>
                  <a:cubicBezTo>
                    <a:pt x="f7"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3" y="f41"/>
                  </a:cubicBezTo>
                  <a:cubicBezTo>
                    <a:pt x="f3" y="f2"/>
                    <a:pt x="f3" y="f2"/>
                    <a:pt x="f3" y="f2"/>
                  </a:cubicBezTo>
                  <a:cubicBezTo>
                    <a:pt x="f42" y="f43"/>
                    <a:pt x="f44" y="f45"/>
                    <a:pt x="f46" y="f47"/>
                  </a:cubicBezTo>
                  <a:cubicBezTo>
                    <a:pt x="f48" y="f49"/>
                    <a:pt x="f50" y="f51"/>
                    <a:pt x="f52" y="f53"/>
                  </a:cubicBezTo>
                  <a:cubicBezTo>
                    <a:pt x="f54" y="f55"/>
                    <a:pt x="f56" y="f17"/>
                    <a:pt x="f57" y="f58"/>
                  </a:cubicBezTo>
                  <a:cubicBezTo>
                    <a:pt x="f59" y="f60"/>
                    <a:pt x="f61" y="f62"/>
                    <a:pt x="f63" y="f64"/>
                  </a:cubicBezTo>
                  <a:cubicBezTo>
                    <a:pt x="f65" y="f66"/>
                    <a:pt x="f67" y="f68"/>
                    <a:pt x="f69" y="f70"/>
                  </a:cubicBezTo>
                  <a:cubicBezTo>
                    <a:pt x="f71" y="f72"/>
                    <a:pt x="f73" y="f74"/>
                    <a:pt x="f2" y="f6"/>
                  </a:cubicBezTo>
                  <a:cubicBezTo>
                    <a:pt x="f2" y="f75"/>
                    <a:pt x="f2" y="f76"/>
                    <a:pt x="f2" y="f77"/>
                  </a:cubicBezTo>
                  <a:cubicBezTo>
                    <a:pt x="f78" y="f79"/>
                    <a:pt x="f80" y="f81"/>
                    <a:pt x="f5" y="f4"/>
                  </a:cubicBezTo>
                  <a:cubicBezTo>
                    <a:pt x="f5" y="f82"/>
                    <a:pt x="f5" y="f83"/>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20">
              <a:extLst>
                <a:ext uri="{FF2B5EF4-FFF2-40B4-BE49-F238E27FC236}">
                  <a16:creationId xmlns:a16="http://schemas.microsoft.com/office/drawing/2014/main" id="{B2A7F930-89FE-CAA8-A230-46947C544142}"/>
                </a:ext>
              </a:extLst>
            </p:cNvPr>
            <p:cNvSpPr/>
            <p:nvPr/>
          </p:nvSpPr>
          <p:spPr>
            <a:xfrm>
              <a:off x="922547" y="6529894"/>
              <a:ext cx="162150" cy="337340"/>
            </a:xfrm>
            <a:custGeom>
              <a:avLst/>
              <a:gdLst>
                <a:gd name="f0" fmla="val w"/>
                <a:gd name="f1" fmla="val h"/>
                <a:gd name="f2" fmla="val 0"/>
                <a:gd name="f3" fmla="val 35"/>
                <a:gd name="f4" fmla="val 73"/>
                <a:gd name="f5" fmla="val 7"/>
                <a:gd name="f6" fmla="val 24"/>
                <a:gd name="f7" fmla="val 16"/>
                <a:gd name="f8" fmla="val 49"/>
                <a:gd name="f9" fmla="val 26"/>
                <a:gd name="f10" fmla="val 23"/>
                <a:gd name="f11" fmla="val 11"/>
                <a:gd name="f12" fmla="*/ f0 1 35"/>
                <a:gd name="f13" fmla="*/ f1 1 73"/>
                <a:gd name="f14" fmla="+- f4 0 f2"/>
                <a:gd name="f15" fmla="+- f3 0 f2"/>
                <a:gd name="f16" fmla="*/ f15 1 35"/>
                <a:gd name="f17" fmla="*/ f14 1 73"/>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35" h="73">
                  <a:moveTo>
                    <a:pt x="f2" y="f2"/>
                  </a:moveTo>
                  <a:cubicBezTo>
                    <a:pt x="f5" y="f6"/>
                    <a:pt x="f7" y="f8"/>
                    <a:pt x="f9" y="f4"/>
                  </a:cubicBezTo>
                  <a:cubicBezTo>
                    <a:pt x="f3" y="f4"/>
                    <a:pt x="f3" y="f4"/>
                    <a:pt x="f3" y="f4"/>
                  </a:cubicBezTo>
                  <a:cubicBezTo>
                    <a:pt x="f10" y="f8"/>
                    <a:pt x="f11" y="f6"/>
                    <a:pt x="f2" y="f2"/>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21">
              <a:extLst>
                <a:ext uri="{FF2B5EF4-FFF2-40B4-BE49-F238E27FC236}">
                  <a16:creationId xmlns:a16="http://schemas.microsoft.com/office/drawing/2014/main" id="{813F906C-286A-626F-8034-89F52D966BB3}"/>
                </a:ext>
              </a:extLst>
            </p:cNvPr>
            <p:cNvSpPr/>
            <p:nvPr/>
          </p:nvSpPr>
          <p:spPr>
            <a:xfrm>
              <a:off x="769723" y="5359462"/>
              <a:ext cx="37270" cy="221787"/>
            </a:xfrm>
            <a:custGeom>
              <a:avLst/>
              <a:gdLst>
                <a:gd name="f0" fmla="val w"/>
                <a:gd name="f1" fmla="val h"/>
                <a:gd name="f2" fmla="val 0"/>
                <a:gd name="f3" fmla="val 8"/>
                <a:gd name="f4" fmla="val 48"/>
                <a:gd name="f5" fmla="val 7"/>
                <a:gd name="f6" fmla="val 44"/>
                <a:gd name="f7" fmla="val 46"/>
                <a:gd name="f8" fmla="val 47"/>
                <a:gd name="f9" fmla="val 38"/>
                <a:gd name="f10" fmla="val 29"/>
                <a:gd name="f11" fmla="val 19"/>
                <a:gd name="f12" fmla="val 5"/>
                <a:gd name="f13" fmla="val 13"/>
                <a:gd name="f14" fmla="val 3"/>
                <a:gd name="f15" fmla="val 6"/>
                <a:gd name="f16" fmla="val 1"/>
                <a:gd name="f17" fmla="val 9"/>
                <a:gd name="f18" fmla="val 17"/>
                <a:gd name="f19" fmla="val 26"/>
                <a:gd name="f20" fmla="val 2"/>
                <a:gd name="f21" fmla="val 32"/>
                <a:gd name="f22" fmla="*/ f0 1 8"/>
                <a:gd name="f23" fmla="*/ f1 1 48"/>
                <a:gd name="f24" fmla="+- f4 0 f2"/>
                <a:gd name="f25" fmla="+- f3 0 f2"/>
                <a:gd name="f26" fmla="*/ f25 1 8"/>
                <a:gd name="f27" fmla="*/ f24 1 48"/>
                <a:gd name="f28" fmla="*/ 0 1 f26"/>
                <a:gd name="f29" fmla="*/ f3 1 f26"/>
                <a:gd name="f30" fmla="*/ 0 1 f27"/>
                <a:gd name="f31" fmla="*/ f4 1 f27"/>
                <a:gd name="f32" fmla="*/ f28 f22 1"/>
                <a:gd name="f33" fmla="*/ f29 f22 1"/>
                <a:gd name="f34" fmla="*/ f31 f23 1"/>
                <a:gd name="f35" fmla="*/ f30 f23 1"/>
              </a:gdLst>
              <a:ahLst/>
              <a:cxnLst>
                <a:cxn ang="3cd4">
                  <a:pos x="hc" y="t"/>
                </a:cxn>
                <a:cxn ang="0">
                  <a:pos x="r" y="vc"/>
                </a:cxn>
                <a:cxn ang="cd4">
                  <a:pos x="hc" y="b"/>
                </a:cxn>
                <a:cxn ang="cd2">
                  <a:pos x="l" y="vc"/>
                </a:cxn>
              </a:cxnLst>
              <a:rect l="f32" t="f35" r="f33" b="f34"/>
              <a:pathLst>
                <a:path w="8" h="48">
                  <a:moveTo>
                    <a:pt x="f5" y="f6"/>
                  </a:moveTo>
                  <a:cubicBezTo>
                    <a:pt x="f5" y="f7"/>
                    <a:pt x="f3" y="f8"/>
                    <a:pt x="f3" y="f4"/>
                  </a:cubicBezTo>
                  <a:cubicBezTo>
                    <a:pt x="f3" y="f9"/>
                    <a:pt x="f3" y="f10"/>
                    <a:pt x="f3" y="f11"/>
                  </a:cubicBezTo>
                  <a:cubicBezTo>
                    <a:pt x="f12" y="f13"/>
                    <a:pt x="f14" y="f15"/>
                    <a:pt x="f16" y="f2"/>
                  </a:cubicBezTo>
                  <a:cubicBezTo>
                    <a:pt x="f2" y="f17"/>
                    <a:pt x="f2" y="f18"/>
                    <a:pt x="f2" y="f19"/>
                  </a:cubicBezTo>
                  <a:cubicBezTo>
                    <a:pt x="f20" y="f21"/>
                    <a:pt x="f12" y="f9"/>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22">
              <a:extLst>
                <a:ext uri="{FF2B5EF4-FFF2-40B4-BE49-F238E27FC236}">
                  <a16:creationId xmlns:a16="http://schemas.microsoft.com/office/drawing/2014/main" id="{8627A640-2A4A-2F26-D4AD-B6A1A8C451D0}"/>
                </a:ext>
              </a:extLst>
            </p:cNvPr>
            <p:cNvSpPr/>
            <p:nvPr/>
          </p:nvSpPr>
          <p:spPr>
            <a:xfrm>
              <a:off x="849861" y="6244739"/>
              <a:ext cx="238557" cy="622486"/>
            </a:xfrm>
            <a:custGeom>
              <a:avLst/>
              <a:gdLst>
                <a:gd name="f0" fmla="val w"/>
                <a:gd name="f1" fmla="val h"/>
                <a:gd name="f2" fmla="val 0"/>
                <a:gd name="f3" fmla="val 52"/>
                <a:gd name="f4" fmla="val 135"/>
                <a:gd name="f5" fmla="val 7"/>
                <a:gd name="f6" fmla="val 18"/>
                <a:gd name="f7" fmla="val 5"/>
                <a:gd name="f8" fmla="val 12"/>
                <a:gd name="f9" fmla="val 2"/>
                <a:gd name="f10" fmla="val 6"/>
                <a:gd name="f11" fmla="val 3"/>
                <a:gd name="f12" fmla="val 16"/>
                <a:gd name="f13" fmla="val 32"/>
                <a:gd name="f14" fmla="val 48"/>
                <a:gd name="f15" fmla="val 13"/>
                <a:gd name="f16" fmla="val 53"/>
                <a:gd name="f17" fmla="val 14"/>
                <a:gd name="f18" fmla="val 57"/>
                <a:gd name="f19" fmla="val 62"/>
                <a:gd name="f20" fmla="val 27"/>
                <a:gd name="f21" fmla="val 86"/>
                <a:gd name="f22" fmla="val 39"/>
                <a:gd name="f23" fmla="val 111"/>
                <a:gd name="f24" fmla="val 51"/>
                <a:gd name="f25" fmla="val 41"/>
                <a:gd name="f26" fmla="val 109"/>
                <a:gd name="f27" fmla="val 83"/>
                <a:gd name="f28" fmla="val 24"/>
                <a:gd name="f29" fmla="val 56"/>
                <a:gd name="f30" fmla="val 43"/>
                <a:gd name="f31" fmla="val 31"/>
                <a:gd name="f32" fmla="*/ f0 1 52"/>
                <a:gd name="f33" fmla="*/ f1 1 135"/>
                <a:gd name="f34" fmla="+- f4 0 f2"/>
                <a:gd name="f35" fmla="+- f3 0 f2"/>
                <a:gd name="f36" fmla="*/ f35 1 52"/>
                <a:gd name="f37" fmla="*/ f34 1 135"/>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52" h="135">
                  <a:moveTo>
                    <a:pt x="f5" y="f6"/>
                  </a:moveTo>
                  <a:cubicBezTo>
                    <a:pt x="f7" y="f8"/>
                    <a:pt x="f9" y="f10"/>
                    <a:pt x="f2" y="f2"/>
                  </a:cubicBezTo>
                  <a:cubicBezTo>
                    <a:pt x="f11" y="f12"/>
                    <a:pt x="f5" y="f13"/>
                    <a:pt x="f8" y="f14"/>
                  </a:cubicBezTo>
                  <a:cubicBezTo>
                    <a:pt x="f15" y="f16"/>
                    <a:pt x="f17" y="f18"/>
                    <a:pt x="f12" y="f19"/>
                  </a:cubicBezTo>
                  <a:cubicBezTo>
                    <a:pt x="f20" y="f21"/>
                    <a:pt x="f22" y="f23"/>
                    <a:pt x="f24" y="f4"/>
                  </a:cubicBezTo>
                  <a:cubicBezTo>
                    <a:pt x="f3" y="f4"/>
                    <a:pt x="f3" y="f4"/>
                    <a:pt x="f3" y="f4"/>
                  </a:cubicBezTo>
                  <a:cubicBezTo>
                    <a:pt x="f25" y="f26"/>
                    <a:pt x="f13" y="f27"/>
                    <a:pt x="f28" y="f29"/>
                  </a:cubicBezTo>
                  <a:cubicBezTo>
                    <a:pt x="f6" y="f30"/>
                    <a:pt x="f15" y="f31"/>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grpSp>
        <p:nvGrpSpPr>
          <p:cNvPr id="15" name="Group 9">
            <a:extLst>
              <a:ext uri="{FF2B5EF4-FFF2-40B4-BE49-F238E27FC236}">
                <a16:creationId xmlns:a16="http://schemas.microsoft.com/office/drawing/2014/main" id="{57A7AA40-CA0E-4A21-5209-940CB447B1F8}"/>
              </a:ext>
            </a:extLst>
          </p:cNvPr>
          <p:cNvGrpSpPr/>
          <p:nvPr/>
        </p:nvGrpSpPr>
        <p:grpSpPr>
          <a:xfrm>
            <a:off x="27221" y="-786"/>
            <a:ext cx="2356674" cy="6854040"/>
            <a:chOff x="27221" y="-786"/>
            <a:chExt cx="2356674" cy="6854040"/>
          </a:xfrm>
        </p:grpSpPr>
        <p:sp>
          <p:nvSpPr>
            <p:cNvPr id="16" name="Freeform 27">
              <a:extLst>
                <a:ext uri="{FF2B5EF4-FFF2-40B4-BE49-F238E27FC236}">
                  <a16:creationId xmlns:a16="http://schemas.microsoft.com/office/drawing/2014/main" id="{A3DDDEB4-DF1C-6209-C87B-7CA2DDFBEE19}"/>
                </a:ext>
              </a:extLst>
            </p:cNvPr>
            <p:cNvSpPr/>
            <p:nvPr/>
          </p:nvSpPr>
          <p:spPr>
            <a:xfrm>
              <a:off x="27221" y="-786"/>
              <a:ext cx="494324" cy="4401043"/>
            </a:xfrm>
            <a:custGeom>
              <a:avLst/>
              <a:gdLst>
                <a:gd name="f0" fmla="val w"/>
                <a:gd name="f1" fmla="val h"/>
                <a:gd name="f2" fmla="val 0"/>
                <a:gd name="f3" fmla="val 103"/>
                <a:gd name="f4" fmla="val 920"/>
                <a:gd name="f5" fmla="val 7"/>
                <a:gd name="f6" fmla="val 210"/>
                <a:gd name="f7" fmla="val 11"/>
                <a:gd name="f8" fmla="val 288"/>
                <a:gd name="f9" fmla="val 17"/>
                <a:gd name="f10" fmla="val 367"/>
                <a:gd name="f11" fmla="val 26"/>
                <a:gd name="f12" fmla="val 445"/>
                <a:gd name="f13" fmla="val 34"/>
                <a:gd name="f14" fmla="val 523"/>
                <a:gd name="f15" fmla="val 44"/>
                <a:gd name="f16" fmla="val 601"/>
                <a:gd name="f17" fmla="val 57"/>
                <a:gd name="f18" fmla="val 679"/>
                <a:gd name="f19" fmla="val 69"/>
                <a:gd name="f20" fmla="val 757"/>
                <a:gd name="f21" fmla="val 84"/>
                <a:gd name="f22" fmla="val 834"/>
                <a:gd name="f23" fmla="val 101"/>
                <a:gd name="f24" fmla="val 911"/>
                <a:gd name="f25" fmla="val 102"/>
                <a:gd name="f26" fmla="val 914"/>
                <a:gd name="f27" fmla="val 917"/>
                <a:gd name="f28" fmla="val 905"/>
                <a:gd name="f29" fmla="val 100"/>
                <a:gd name="f30" fmla="val 889"/>
                <a:gd name="f31" fmla="val 99"/>
                <a:gd name="f32" fmla="val 874"/>
                <a:gd name="f33" fmla="val 871"/>
                <a:gd name="f34" fmla="val 868"/>
                <a:gd name="f35" fmla="val 866"/>
                <a:gd name="f36" fmla="val 85"/>
                <a:gd name="f37" fmla="val 803"/>
                <a:gd name="f38" fmla="val 73"/>
                <a:gd name="f39" fmla="val 741"/>
                <a:gd name="f40" fmla="val 63"/>
                <a:gd name="f41" fmla="val 678"/>
                <a:gd name="f42" fmla="val 50"/>
                <a:gd name="f43" fmla="val 600"/>
                <a:gd name="f44" fmla="val 39"/>
                <a:gd name="f45" fmla="val 30"/>
                <a:gd name="f46" fmla="val 444"/>
                <a:gd name="f47" fmla="val 21"/>
                <a:gd name="f48" fmla="val 366"/>
                <a:gd name="f49" fmla="val 14"/>
                <a:gd name="f50" fmla="val 9"/>
                <a:gd name="f51" fmla="val 209"/>
                <a:gd name="f52" fmla="val 170"/>
                <a:gd name="f53" fmla="val 5"/>
                <a:gd name="f54" fmla="val 131"/>
                <a:gd name="f55" fmla="val 3"/>
                <a:gd name="f56" fmla="val 92"/>
                <a:gd name="f57" fmla="val 2"/>
                <a:gd name="f58" fmla="val 61"/>
                <a:gd name="f59" fmla="val 1"/>
                <a:gd name="f60" fmla="val 31"/>
                <a:gd name="f61" fmla="val 4"/>
                <a:gd name="f62" fmla="*/ f0 1 103"/>
                <a:gd name="f63" fmla="*/ f1 1 920"/>
                <a:gd name="f64" fmla="+- f4 0 f2"/>
                <a:gd name="f65" fmla="+- f3 0 f2"/>
                <a:gd name="f66" fmla="*/ f65 1 103"/>
                <a:gd name="f67" fmla="*/ f64 1 920"/>
                <a:gd name="f68" fmla="*/ 0 1 f66"/>
                <a:gd name="f69" fmla="*/ f3 1 f66"/>
                <a:gd name="f70" fmla="*/ 0 1 f67"/>
                <a:gd name="f71" fmla="*/ f4 1 f67"/>
                <a:gd name="f72" fmla="*/ f68 f62 1"/>
                <a:gd name="f73" fmla="*/ f69 f62 1"/>
                <a:gd name="f74" fmla="*/ f71 f63 1"/>
                <a:gd name="f75" fmla="*/ f70 f63 1"/>
              </a:gdLst>
              <a:ahLst/>
              <a:cxnLst>
                <a:cxn ang="3cd4">
                  <a:pos x="hc" y="t"/>
                </a:cxn>
                <a:cxn ang="0">
                  <a:pos x="r" y="vc"/>
                </a:cxn>
                <a:cxn ang="cd4">
                  <a:pos x="hc" y="b"/>
                </a:cxn>
                <a:cxn ang="cd2">
                  <a:pos x="l" y="vc"/>
                </a:cxn>
              </a:cxnLst>
              <a:rect l="f72" t="f75" r="f73" b="f74"/>
              <a:pathLst>
                <a:path w="103" h="920">
                  <a:moveTo>
                    <a:pt x="f5" y="f6"/>
                  </a:moveTo>
                  <a:cubicBezTo>
                    <a:pt x="f7" y="f8"/>
                    <a:pt x="f9" y="f10"/>
                    <a:pt x="f11" y="f12"/>
                  </a:cubicBezTo>
                  <a:cubicBezTo>
                    <a:pt x="f13" y="f14"/>
                    <a:pt x="f15" y="f16"/>
                    <a:pt x="f17" y="f18"/>
                  </a:cubicBezTo>
                  <a:cubicBezTo>
                    <a:pt x="f19" y="f20"/>
                    <a:pt x="f21" y="f22"/>
                    <a:pt x="f23" y="f24"/>
                  </a:cubicBezTo>
                  <a:cubicBezTo>
                    <a:pt x="f25" y="f26"/>
                    <a:pt x="f3" y="f27"/>
                    <a:pt x="f3" y="f4"/>
                  </a:cubicBezTo>
                  <a:cubicBezTo>
                    <a:pt x="f25" y="f28"/>
                    <a:pt x="f29" y="f30"/>
                    <a:pt x="f31" y="f32"/>
                  </a:cubicBezTo>
                  <a:cubicBezTo>
                    <a:pt x="f31" y="f33"/>
                    <a:pt x="f31" y="f34"/>
                    <a:pt x="f31" y="f35"/>
                  </a:cubicBezTo>
                  <a:cubicBezTo>
                    <a:pt x="f36" y="f37"/>
                    <a:pt x="f38" y="f39"/>
                    <a:pt x="f40" y="f41"/>
                  </a:cubicBezTo>
                  <a:cubicBezTo>
                    <a:pt x="f42" y="f43"/>
                    <a:pt x="f44" y="f14"/>
                    <a:pt x="f45" y="f46"/>
                  </a:cubicBezTo>
                  <a:cubicBezTo>
                    <a:pt x="f47" y="f48"/>
                    <a:pt x="f49" y="f8"/>
                    <a:pt x="f50" y="f51"/>
                  </a:cubicBezTo>
                  <a:cubicBezTo>
                    <a:pt x="f5" y="f52"/>
                    <a:pt x="f53" y="f54"/>
                    <a:pt x="f55" y="f56"/>
                  </a:cubicBezTo>
                  <a:cubicBezTo>
                    <a:pt x="f57" y="f58"/>
                    <a:pt x="f59" y="f60"/>
                    <a:pt x="f59" y="f2"/>
                  </a:cubicBezTo>
                  <a:cubicBezTo>
                    <a:pt x="f2" y="f2"/>
                    <a:pt x="f2" y="f2"/>
                    <a:pt x="f2" y="f2"/>
                  </a:cubicBezTo>
                  <a:cubicBezTo>
                    <a:pt x="f2" y="f60"/>
                    <a:pt x="f59" y="f58"/>
                    <a:pt x="f59" y="f56"/>
                  </a:cubicBezTo>
                  <a:cubicBezTo>
                    <a:pt x="f55" y="f54"/>
                    <a:pt x="f61" y="f52"/>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Freeform 28">
              <a:extLst>
                <a:ext uri="{FF2B5EF4-FFF2-40B4-BE49-F238E27FC236}">
                  <a16:creationId xmlns:a16="http://schemas.microsoft.com/office/drawing/2014/main" id="{E3E834A4-1F79-B8C4-B1BE-4E68D05AA0A3}"/>
                </a:ext>
              </a:extLst>
            </p:cNvPr>
            <p:cNvSpPr/>
            <p:nvPr/>
          </p:nvSpPr>
          <p:spPr>
            <a:xfrm>
              <a:off x="550285" y="4316470"/>
              <a:ext cx="423440" cy="1580695"/>
            </a:xfrm>
            <a:custGeom>
              <a:avLst/>
              <a:gdLst>
                <a:gd name="f0" fmla="val w"/>
                <a:gd name="f1" fmla="val h"/>
                <a:gd name="f2" fmla="val 0"/>
                <a:gd name="f3" fmla="val 88"/>
                <a:gd name="f4" fmla="val 330"/>
                <a:gd name="f5" fmla="val 53"/>
                <a:gd name="f6" fmla="val 229"/>
                <a:gd name="f7" fmla="val 64"/>
                <a:gd name="f8" fmla="val 263"/>
                <a:gd name="f9" fmla="val 75"/>
                <a:gd name="f10" fmla="val 297"/>
                <a:gd name="f11" fmla="val 323"/>
                <a:gd name="f12" fmla="val 315"/>
                <a:gd name="f13" fmla="val 308"/>
                <a:gd name="f14" fmla="val 307"/>
                <a:gd name="f15" fmla="val 305"/>
                <a:gd name="f16" fmla="val 304"/>
                <a:gd name="f17" fmla="val 79"/>
                <a:gd name="f18" fmla="val 278"/>
                <a:gd name="f19" fmla="val 70"/>
                <a:gd name="f20" fmla="val 252"/>
                <a:gd name="f21" fmla="val 62"/>
                <a:gd name="f22" fmla="val 226"/>
                <a:gd name="f23" fmla="val 38"/>
                <a:gd name="f24" fmla="val 152"/>
                <a:gd name="f25" fmla="val 17"/>
                <a:gd name="f26" fmla="val 76"/>
                <a:gd name="f27" fmla="val 2"/>
                <a:gd name="f28" fmla="val 21"/>
                <a:gd name="f29" fmla="val 4"/>
                <a:gd name="f30" fmla="val 42"/>
                <a:gd name="f31" fmla="val 7"/>
                <a:gd name="f32" fmla="val 63"/>
                <a:gd name="f33" fmla="val 119"/>
                <a:gd name="f34" fmla="val 36"/>
                <a:gd name="f35" fmla="val 174"/>
                <a:gd name="f36" fmla="*/ f0 1 88"/>
                <a:gd name="f37" fmla="*/ f1 1 330"/>
                <a:gd name="f38" fmla="+- f4 0 f2"/>
                <a:gd name="f39" fmla="+- f3 0 f2"/>
                <a:gd name="f40" fmla="*/ f39 1 88"/>
                <a:gd name="f41" fmla="*/ f38 1 330"/>
                <a:gd name="f42" fmla="*/ 0 1 f40"/>
                <a:gd name="f43" fmla="*/ f3 1 f40"/>
                <a:gd name="f44" fmla="*/ 0 1 f41"/>
                <a:gd name="f45" fmla="*/ f4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88" h="330">
                  <a:moveTo>
                    <a:pt x="f5" y="f6"/>
                  </a:moveTo>
                  <a:cubicBezTo>
                    <a:pt x="f7" y="f8"/>
                    <a:pt x="f9" y="f10"/>
                    <a:pt x="f3" y="f4"/>
                  </a:cubicBezTo>
                  <a:cubicBezTo>
                    <a:pt x="f3" y="f11"/>
                    <a:pt x="f3" y="f12"/>
                    <a:pt x="f3" y="f13"/>
                  </a:cubicBezTo>
                  <a:cubicBezTo>
                    <a:pt x="f3" y="f14"/>
                    <a:pt x="f3" y="f15"/>
                    <a:pt x="f3" y="f16"/>
                  </a:cubicBezTo>
                  <a:cubicBezTo>
                    <a:pt x="f17" y="f18"/>
                    <a:pt x="f19" y="f20"/>
                    <a:pt x="f21" y="f22"/>
                  </a:cubicBezTo>
                  <a:cubicBezTo>
                    <a:pt x="f23" y="f24"/>
                    <a:pt x="f25" y="f26"/>
                    <a:pt x="f2" y="f2"/>
                  </a:cubicBezTo>
                  <a:cubicBezTo>
                    <a:pt x="f27" y="f28"/>
                    <a:pt x="f29" y="f30"/>
                    <a:pt x="f31" y="f32"/>
                  </a:cubicBezTo>
                  <a:cubicBezTo>
                    <a:pt x="f28" y="f33"/>
                    <a:pt x="f34" y="f35"/>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Freeform 29">
              <a:extLst>
                <a:ext uri="{FF2B5EF4-FFF2-40B4-BE49-F238E27FC236}">
                  <a16:creationId xmlns:a16="http://schemas.microsoft.com/office/drawing/2014/main" id="{92CB3709-69C9-B969-5FA5-C1C81A7D2826}"/>
                </a:ext>
              </a:extLst>
            </p:cNvPr>
            <p:cNvSpPr/>
            <p:nvPr/>
          </p:nvSpPr>
          <p:spPr>
            <a:xfrm>
              <a:off x="1006297" y="5862684"/>
              <a:ext cx="431103" cy="990569"/>
            </a:xfrm>
            <a:custGeom>
              <a:avLst/>
              <a:gdLst>
                <a:gd name="f0" fmla="val 180"/>
                <a:gd name="f1" fmla="val w"/>
                <a:gd name="f2" fmla="val h"/>
                <a:gd name="f3" fmla="val 0"/>
                <a:gd name="f4" fmla="val 90"/>
                <a:gd name="f5" fmla="val 207"/>
                <a:gd name="f6" fmla="val 6"/>
                <a:gd name="f7" fmla="val 15"/>
                <a:gd name="f8" fmla="val 4"/>
                <a:gd name="f9" fmla="val 10"/>
                <a:gd name="f10" fmla="val 2"/>
                <a:gd name="f11" fmla="val 5"/>
                <a:gd name="f12" fmla="val 9"/>
                <a:gd name="f13" fmla="val 19"/>
                <a:gd name="f14" fmla="val 1"/>
                <a:gd name="f15" fmla="val 29"/>
                <a:gd name="f16" fmla="val 14"/>
                <a:gd name="f17" fmla="val 62"/>
                <a:gd name="f18" fmla="val 27"/>
                <a:gd name="f19" fmla="val 95"/>
                <a:gd name="f20" fmla="val 42"/>
                <a:gd name="f21" fmla="val 127"/>
                <a:gd name="f22" fmla="val 54"/>
                <a:gd name="f23" fmla="val 154"/>
                <a:gd name="f24" fmla="val 67"/>
                <a:gd name="f25" fmla="val 181"/>
                <a:gd name="f26" fmla="val 80"/>
                <a:gd name="f27" fmla="val 76"/>
                <a:gd name="f28" fmla="val 63"/>
                <a:gd name="f29" fmla="val 152"/>
                <a:gd name="f30" fmla="val 50"/>
                <a:gd name="f31" fmla="val 123"/>
                <a:gd name="f32" fmla="val 34"/>
                <a:gd name="f33" fmla="val 88"/>
                <a:gd name="f34" fmla="val 20"/>
                <a:gd name="f35" fmla="val 51"/>
                <a:gd name="f36" fmla="*/ f1 1 90"/>
                <a:gd name="f37" fmla="*/ f2 1 207"/>
                <a:gd name="f38" fmla="+- f5 0 f3"/>
                <a:gd name="f39" fmla="+- f4 0 f3"/>
                <a:gd name="f40" fmla="*/ f39 1 90"/>
                <a:gd name="f41" fmla="*/ f38 1 207"/>
                <a:gd name="f42" fmla="*/ 0 1 f40"/>
                <a:gd name="f43" fmla="*/ f4 1 f40"/>
                <a:gd name="f44" fmla="*/ 0 1 f41"/>
                <a:gd name="f45" fmla="*/ f5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90" h="207">
                  <a:moveTo>
                    <a:pt x="f6" y="f7"/>
                  </a:moveTo>
                  <a:cubicBezTo>
                    <a:pt x="f8" y="f9"/>
                    <a:pt x="f10" y="f11"/>
                    <a:pt x="f3" y="f3"/>
                  </a:cubicBezTo>
                  <a:cubicBezTo>
                    <a:pt x="f3" y="f12"/>
                    <a:pt x="f3" y="f13"/>
                    <a:pt x="f14" y="f15"/>
                  </a:cubicBezTo>
                  <a:cubicBezTo>
                    <a:pt x="f16" y="f17"/>
                    <a:pt x="f18" y="f19"/>
                    <a:pt x="f20" y="f21"/>
                  </a:cubicBezTo>
                  <a:cubicBezTo>
                    <a:pt x="f22" y="f23"/>
                    <a:pt x="f24" y="f25"/>
                    <a:pt x="f26" y="f5"/>
                  </a:cubicBezTo>
                  <a:cubicBezTo>
                    <a:pt x="f4" y="f5"/>
                    <a:pt x="f4" y="f5"/>
                    <a:pt x="f4" y="f5"/>
                  </a:cubicBezTo>
                  <a:cubicBezTo>
                    <a:pt x="f27" y="f0"/>
                    <a:pt x="f28" y="f29"/>
                    <a:pt x="f30" y="f31"/>
                  </a:cubicBezTo>
                  <a:cubicBezTo>
                    <a:pt x="f32" y="f33"/>
                    <a:pt x="f34" y="f35"/>
                    <a:pt x="f6" y="f7"/>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Freeform 30">
              <a:extLst>
                <a:ext uri="{FF2B5EF4-FFF2-40B4-BE49-F238E27FC236}">
                  <a16:creationId xmlns:a16="http://schemas.microsoft.com/office/drawing/2014/main" id="{F2C72DAD-93C8-C6AA-CAF8-89609CCDB24F}"/>
                </a:ext>
              </a:extLst>
            </p:cNvPr>
            <p:cNvSpPr/>
            <p:nvPr/>
          </p:nvSpPr>
          <p:spPr>
            <a:xfrm>
              <a:off x="521546" y="4364376"/>
              <a:ext cx="551803" cy="2235964"/>
            </a:xfrm>
            <a:custGeom>
              <a:avLst/>
              <a:gdLst>
                <a:gd name="f0" fmla="val w"/>
                <a:gd name="f1" fmla="val h"/>
                <a:gd name="f2" fmla="val 0"/>
                <a:gd name="f3" fmla="val 115"/>
                <a:gd name="f4" fmla="val 467"/>
                <a:gd name="f5" fmla="val 101"/>
                <a:gd name="f6" fmla="val 409"/>
                <a:gd name="f7" fmla="val 93"/>
                <a:gd name="f8" fmla="val 388"/>
                <a:gd name="f9" fmla="val 85"/>
                <a:gd name="f10" fmla="val 366"/>
                <a:gd name="f11" fmla="val 78"/>
                <a:gd name="f12" fmla="val 344"/>
                <a:gd name="f13" fmla="val 57"/>
                <a:gd name="f14" fmla="val 281"/>
                <a:gd name="f15" fmla="val 41"/>
                <a:gd name="f16" fmla="val 216"/>
                <a:gd name="f17" fmla="val 29"/>
                <a:gd name="f18" fmla="val 151"/>
                <a:gd name="f19" fmla="val 22"/>
                <a:gd name="f20" fmla="val 119"/>
                <a:gd name="f21" fmla="val 17"/>
                <a:gd name="f22" fmla="val 86"/>
                <a:gd name="f23" fmla="val 13"/>
                <a:gd name="f24" fmla="val 53"/>
                <a:gd name="f25" fmla="val 9"/>
                <a:gd name="f26" fmla="val 35"/>
                <a:gd name="f27" fmla="val 4"/>
                <a:gd name="f28" fmla="val 18"/>
                <a:gd name="f29" fmla="val 5"/>
                <a:gd name="f30" fmla="val 51"/>
                <a:gd name="f31" fmla="val 12"/>
                <a:gd name="f32" fmla="val 102"/>
                <a:gd name="f33" fmla="val 21"/>
                <a:gd name="f34" fmla="val 152"/>
                <a:gd name="f35" fmla="val 33"/>
                <a:gd name="f36" fmla="val 218"/>
                <a:gd name="f37" fmla="val 49"/>
                <a:gd name="f38" fmla="val 283"/>
                <a:gd name="f39" fmla="val 69"/>
                <a:gd name="f40" fmla="val 347"/>
                <a:gd name="f41" fmla="val 79"/>
                <a:gd name="f42" fmla="val 378"/>
                <a:gd name="f43" fmla="val 90"/>
                <a:gd name="f44" fmla="val 410"/>
                <a:gd name="f45" fmla="val 103"/>
                <a:gd name="f46" fmla="val 441"/>
                <a:gd name="f47" fmla="val 107"/>
                <a:gd name="f48" fmla="val 449"/>
                <a:gd name="f49" fmla="val 111"/>
                <a:gd name="f50" fmla="val 458"/>
                <a:gd name="f51" fmla="val 114"/>
                <a:gd name="f52" fmla="val 464"/>
                <a:gd name="f53" fmla="val 113"/>
                <a:gd name="f54" fmla="val 461"/>
                <a:gd name="f55" fmla="val 112"/>
                <a:gd name="f56" fmla="val 108"/>
                <a:gd name="f57" fmla="val 442"/>
                <a:gd name="f58" fmla="val 104"/>
                <a:gd name="f59" fmla="val 425"/>
                <a:gd name="f60" fmla="*/ f0 1 115"/>
                <a:gd name="f61" fmla="*/ f1 1 467"/>
                <a:gd name="f62" fmla="+- f4 0 f2"/>
                <a:gd name="f63" fmla="+- f3 0 f2"/>
                <a:gd name="f64" fmla="*/ f63 1 115"/>
                <a:gd name="f65" fmla="*/ f62 1 467"/>
                <a:gd name="f66" fmla="*/ 0 1 f64"/>
                <a:gd name="f67" fmla="*/ f3 1 f64"/>
                <a:gd name="f68" fmla="*/ 0 1 f65"/>
                <a:gd name="f69" fmla="*/ f4 1 f65"/>
                <a:gd name="f70" fmla="*/ f66 f60 1"/>
                <a:gd name="f71" fmla="*/ f67 f60 1"/>
                <a:gd name="f72" fmla="*/ f69 f61 1"/>
                <a:gd name="f73" fmla="*/ f68 f61 1"/>
              </a:gdLst>
              <a:ahLst/>
              <a:cxnLst>
                <a:cxn ang="3cd4">
                  <a:pos x="hc" y="t"/>
                </a:cxn>
                <a:cxn ang="0">
                  <a:pos x="r" y="vc"/>
                </a:cxn>
                <a:cxn ang="cd4">
                  <a:pos x="hc" y="b"/>
                </a:cxn>
                <a:cxn ang="cd2">
                  <a:pos x="l" y="vc"/>
                </a:cxn>
              </a:cxnLst>
              <a:rect l="f70" t="f73" r="f71" b="f72"/>
              <a:pathLst>
                <a:path w="115" h="467">
                  <a:moveTo>
                    <a:pt x="f5" y="f6"/>
                  </a:moveTo>
                  <a:cubicBezTo>
                    <a:pt x="f7" y="f8"/>
                    <a:pt x="f9" y="f10"/>
                    <a:pt x="f11" y="f12"/>
                  </a:cubicBezTo>
                  <a:cubicBezTo>
                    <a:pt x="f13" y="f14"/>
                    <a:pt x="f15" y="f16"/>
                    <a:pt x="f17" y="f18"/>
                  </a:cubicBezTo>
                  <a:cubicBezTo>
                    <a:pt x="f19" y="f20"/>
                    <a:pt x="f21" y="f22"/>
                    <a:pt x="f23" y="f24"/>
                  </a:cubicBezTo>
                  <a:cubicBezTo>
                    <a:pt x="f25" y="f26"/>
                    <a:pt x="f27" y="f28"/>
                    <a:pt x="f2" y="f2"/>
                  </a:cubicBezTo>
                  <a:cubicBezTo>
                    <a:pt x="f29" y="f30"/>
                    <a:pt x="f31" y="f32"/>
                    <a:pt x="f33" y="f34"/>
                  </a:cubicBezTo>
                  <a:cubicBezTo>
                    <a:pt x="f35" y="f36"/>
                    <a:pt x="f37" y="f38"/>
                    <a:pt x="f39" y="f40"/>
                  </a:cubicBezTo>
                  <a:cubicBezTo>
                    <a:pt x="f41" y="f42"/>
                    <a:pt x="f43" y="f44"/>
                    <a:pt x="f45" y="f46"/>
                  </a:cubicBezTo>
                  <a:cubicBezTo>
                    <a:pt x="f47" y="f48"/>
                    <a:pt x="f49" y="f50"/>
                    <a:pt x="f3" y="f4"/>
                  </a:cubicBezTo>
                  <a:cubicBezTo>
                    <a:pt x="f51" y="f52"/>
                    <a:pt x="f53" y="f54"/>
                    <a:pt x="f55" y="f50"/>
                  </a:cubicBezTo>
                  <a:cubicBezTo>
                    <a:pt x="f56" y="f57"/>
                    <a:pt x="f58" y="f59"/>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0" name="Freeform 31">
              <a:extLst>
                <a:ext uri="{FF2B5EF4-FFF2-40B4-BE49-F238E27FC236}">
                  <a16:creationId xmlns:a16="http://schemas.microsoft.com/office/drawing/2014/main" id="{B23EC47D-E907-4349-976D-FA190333DEC5}"/>
                </a:ext>
              </a:extLst>
            </p:cNvPr>
            <p:cNvSpPr/>
            <p:nvPr/>
          </p:nvSpPr>
          <p:spPr>
            <a:xfrm>
              <a:off x="467898" y="1289194"/>
              <a:ext cx="174357" cy="3027276"/>
            </a:xfrm>
            <a:custGeom>
              <a:avLst/>
              <a:gdLst>
                <a:gd name="f0" fmla="val w"/>
                <a:gd name="f1" fmla="val h"/>
                <a:gd name="f2" fmla="val 0"/>
                <a:gd name="f3" fmla="val 36"/>
                <a:gd name="f4" fmla="val 633"/>
                <a:gd name="f5" fmla="val 17"/>
                <a:gd name="f6" fmla="val 15"/>
                <a:gd name="f7" fmla="val 621"/>
                <a:gd name="f8" fmla="val 14"/>
                <a:gd name="f9" fmla="val 609"/>
                <a:gd name="f10" fmla="val 13"/>
                <a:gd name="f11" fmla="val 597"/>
                <a:gd name="f12" fmla="val 8"/>
                <a:gd name="f13" fmla="val 530"/>
                <a:gd name="f14" fmla="val 5"/>
                <a:gd name="f15" fmla="val 464"/>
                <a:gd name="f16" fmla="val 398"/>
                <a:gd name="f17" fmla="val 331"/>
                <a:gd name="f18" fmla="val 265"/>
                <a:gd name="f19" fmla="val 198"/>
                <a:gd name="f20" fmla="val 165"/>
                <a:gd name="f21" fmla="val 18"/>
                <a:gd name="f22" fmla="val 132"/>
                <a:gd name="f23" fmla="val 22"/>
                <a:gd name="f24" fmla="val 99"/>
                <a:gd name="f25" fmla="val 26"/>
                <a:gd name="f26" fmla="val 66"/>
                <a:gd name="f27" fmla="val 30"/>
                <a:gd name="f28" fmla="val 33"/>
                <a:gd name="f29" fmla="val 35"/>
                <a:gd name="f30" fmla="val 29"/>
                <a:gd name="f31" fmla="val 24"/>
                <a:gd name="f32" fmla="val 20"/>
                <a:gd name="f33" fmla="val 16"/>
                <a:gd name="f34" fmla="val 10"/>
                <a:gd name="f35" fmla="val 4"/>
                <a:gd name="f36" fmla="val 264"/>
                <a:gd name="f37" fmla="val 1"/>
                <a:gd name="f38" fmla="val 461"/>
                <a:gd name="f39" fmla="val 2"/>
                <a:gd name="f40" fmla="val 525"/>
                <a:gd name="f41" fmla="val 7"/>
                <a:gd name="f42" fmla="val 589"/>
                <a:gd name="f43" fmla="val 603"/>
                <a:gd name="f44" fmla="val 618"/>
                <a:gd name="f45" fmla="val 632"/>
                <a:gd name="f46" fmla="*/ f0 1 36"/>
                <a:gd name="f47" fmla="*/ f1 1 633"/>
                <a:gd name="f48" fmla="+- f4 0 f2"/>
                <a:gd name="f49" fmla="+- f3 0 f2"/>
                <a:gd name="f50" fmla="*/ f49 1 36"/>
                <a:gd name="f51" fmla="*/ f48 1 633"/>
                <a:gd name="f52" fmla="*/ 0 1 f50"/>
                <a:gd name="f53" fmla="*/ f3 1 f50"/>
                <a:gd name="f54" fmla="*/ 0 1 f51"/>
                <a:gd name="f55" fmla="*/ f4 1 f51"/>
                <a:gd name="f56" fmla="*/ f52 f46 1"/>
                <a:gd name="f57" fmla="*/ f53 f46 1"/>
                <a:gd name="f58" fmla="*/ f55 f47 1"/>
                <a:gd name="f59" fmla="*/ f54 f47 1"/>
              </a:gdLst>
              <a:ahLst/>
              <a:cxnLst>
                <a:cxn ang="3cd4">
                  <a:pos x="hc" y="t"/>
                </a:cxn>
                <a:cxn ang="0">
                  <a:pos x="r" y="vc"/>
                </a:cxn>
                <a:cxn ang="cd4">
                  <a:pos x="hc" y="b"/>
                </a:cxn>
                <a:cxn ang="cd2">
                  <a:pos x="l" y="vc"/>
                </a:cxn>
              </a:cxnLst>
              <a:rect l="f56" t="f59" r="f57" b="f58"/>
              <a:pathLst>
                <a:path w="36" h="633">
                  <a:moveTo>
                    <a:pt x="f5" y="f4"/>
                  </a:moveTo>
                  <a:cubicBezTo>
                    <a:pt x="f6" y="f7"/>
                    <a:pt x="f8" y="f9"/>
                    <a:pt x="f10" y="f11"/>
                  </a:cubicBezTo>
                  <a:cubicBezTo>
                    <a:pt x="f12" y="f13"/>
                    <a:pt x="f14" y="f15"/>
                    <a:pt x="f14" y="f16"/>
                  </a:cubicBezTo>
                  <a:cubicBezTo>
                    <a:pt x="f14" y="f17"/>
                    <a:pt x="f12" y="f18"/>
                    <a:pt x="f10" y="f19"/>
                  </a:cubicBezTo>
                  <a:cubicBezTo>
                    <a:pt x="f6" y="f20"/>
                    <a:pt x="f21" y="f22"/>
                    <a:pt x="f23" y="f24"/>
                  </a:cubicBezTo>
                  <a:cubicBezTo>
                    <a:pt x="f25" y="f26"/>
                    <a:pt x="f27" y="f28"/>
                    <a:pt x="f3" y="f2"/>
                  </a:cubicBezTo>
                  <a:cubicBezTo>
                    <a:pt x="f29" y="f2"/>
                    <a:pt x="f29" y="f2"/>
                    <a:pt x="f29" y="f2"/>
                  </a:cubicBezTo>
                  <a:cubicBezTo>
                    <a:pt x="f30" y="f28"/>
                    <a:pt x="f31" y="f26"/>
                    <a:pt x="f32" y="f24"/>
                  </a:cubicBezTo>
                  <a:cubicBezTo>
                    <a:pt x="f33" y="f22"/>
                    <a:pt x="f10" y="f20"/>
                    <a:pt x="f34" y="f19"/>
                  </a:cubicBezTo>
                  <a:cubicBezTo>
                    <a:pt x="f35" y="f36"/>
                    <a:pt x="f37" y="f17"/>
                    <a:pt x="f37" y="f16"/>
                  </a:cubicBezTo>
                  <a:cubicBezTo>
                    <a:pt x="f2" y="f38"/>
                    <a:pt x="f39" y="f40"/>
                    <a:pt x="f41" y="f42"/>
                  </a:cubicBezTo>
                  <a:cubicBezTo>
                    <a:pt x="f34" y="f43"/>
                    <a:pt x="f10" y="f44"/>
                    <a:pt x="f33" y="f45"/>
                  </a:cubicBezTo>
                  <a:cubicBezTo>
                    <a:pt x="f33" y="f45"/>
                    <a:pt x="f5" y="f4"/>
                    <a:pt x="f5" y="f4"/>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1" name="Freeform 32">
              <a:extLst>
                <a:ext uri="{FF2B5EF4-FFF2-40B4-BE49-F238E27FC236}">
                  <a16:creationId xmlns:a16="http://schemas.microsoft.com/office/drawing/2014/main" id="{DD546C18-2EB2-92D7-5F43-047DEDCDA879}"/>
                </a:ext>
              </a:extLst>
            </p:cNvPr>
            <p:cNvSpPr/>
            <p:nvPr/>
          </p:nvSpPr>
          <p:spPr>
            <a:xfrm>
              <a:off x="1111672" y="6571600"/>
              <a:ext cx="134124" cy="281653"/>
            </a:xfrm>
            <a:custGeom>
              <a:avLst/>
              <a:gdLst>
                <a:gd name="f0" fmla="val w"/>
                <a:gd name="f1" fmla="val h"/>
                <a:gd name="f2" fmla="val 0"/>
                <a:gd name="f3" fmla="val 28"/>
                <a:gd name="f4" fmla="val 59"/>
                <a:gd name="f5" fmla="val 22"/>
                <a:gd name="f6" fmla="val 18"/>
                <a:gd name="f7" fmla="val 40"/>
                <a:gd name="f8" fmla="val 9"/>
                <a:gd name="f9" fmla="val 20"/>
                <a:gd name="f10" fmla="val 6"/>
                <a:gd name="f11" fmla="val 13"/>
                <a:gd name="f12" fmla="*/ f0 1 28"/>
                <a:gd name="f13" fmla="*/ f1 1 59"/>
                <a:gd name="f14" fmla="+- f4 0 f2"/>
                <a:gd name="f15" fmla="+- f3 0 f2"/>
                <a:gd name="f16" fmla="*/ f15 1 28"/>
                <a:gd name="f17" fmla="*/ f14 1 59"/>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8" h="59">
                  <a:moveTo>
                    <a:pt x="f5" y="f4"/>
                  </a:moveTo>
                  <a:cubicBezTo>
                    <a:pt x="f3" y="f4"/>
                    <a:pt x="f3" y="f4"/>
                    <a:pt x="f3" y="f4"/>
                  </a:cubicBezTo>
                  <a:cubicBezTo>
                    <a:pt x="f6" y="f7"/>
                    <a:pt x="f8" y="f9"/>
                    <a:pt x="f2" y="f2"/>
                  </a:cubicBezTo>
                  <a:cubicBezTo>
                    <a:pt x="f10" y="f9"/>
                    <a:pt x="f11" y="f7"/>
                    <a:pt x="f5" y="f4"/>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2" name="Freeform 33">
              <a:extLst>
                <a:ext uri="{FF2B5EF4-FFF2-40B4-BE49-F238E27FC236}">
                  <a16:creationId xmlns:a16="http://schemas.microsoft.com/office/drawing/2014/main" id="{5A85CB05-65D4-4C60-7C64-32C55A042E6F}"/>
                </a:ext>
              </a:extLst>
            </p:cNvPr>
            <p:cNvSpPr/>
            <p:nvPr/>
          </p:nvSpPr>
          <p:spPr>
            <a:xfrm>
              <a:off x="502389" y="4107631"/>
              <a:ext cx="82387" cy="511570"/>
            </a:xfrm>
            <a:custGeom>
              <a:avLst/>
              <a:gdLst>
                <a:gd name="f0" fmla="val w"/>
                <a:gd name="f1" fmla="val h"/>
                <a:gd name="f2" fmla="val 0"/>
                <a:gd name="f3" fmla="val 17"/>
                <a:gd name="f4" fmla="val 107"/>
                <a:gd name="f5" fmla="val 4"/>
                <a:gd name="f6" fmla="val 54"/>
                <a:gd name="f7" fmla="val 8"/>
                <a:gd name="f8" fmla="val 72"/>
                <a:gd name="f9" fmla="val 13"/>
                <a:gd name="f10" fmla="val 89"/>
                <a:gd name="f11" fmla="val 14"/>
                <a:gd name="f12" fmla="val 86"/>
                <a:gd name="f13" fmla="val 12"/>
                <a:gd name="f14" fmla="val 65"/>
                <a:gd name="f15" fmla="val 10"/>
                <a:gd name="f16" fmla="val 44"/>
                <a:gd name="f17" fmla="val 9"/>
                <a:gd name="f18" fmla="val 43"/>
                <a:gd name="f19" fmla="val 6"/>
                <a:gd name="f20" fmla="val 29"/>
                <a:gd name="f21" fmla="val 3"/>
                <a:gd name="f22" fmla="val 2"/>
                <a:gd name="f23" fmla="val 5"/>
                <a:gd name="f24" fmla="val 1"/>
                <a:gd name="f25" fmla="val 23"/>
                <a:gd name="f26" fmla="val 39"/>
                <a:gd name="f27" fmla="*/ f0 1 17"/>
                <a:gd name="f28" fmla="*/ f1 1 107"/>
                <a:gd name="f29" fmla="+- f4 0 f2"/>
                <a:gd name="f30" fmla="+- f3 0 f2"/>
                <a:gd name="f31" fmla="*/ f30 1 17"/>
                <a:gd name="f32" fmla="*/ f29 1 107"/>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17" h="107">
                  <a:moveTo>
                    <a:pt x="f5" y="f6"/>
                  </a:moveTo>
                  <a:cubicBezTo>
                    <a:pt x="f7" y="f8"/>
                    <a:pt x="f9" y="f10"/>
                    <a:pt x="f3" y="f4"/>
                  </a:cubicBezTo>
                  <a:cubicBezTo>
                    <a:pt x="f11" y="f12"/>
                    <a:pt x="f13" y="f14"/>
                    <a:pt x="f15" y="f16"/>
                  </a:cubicBezTo>
                  <a:cubicBezTo>
                    <a:pt x="f15" y="f16"/>
                    <a:pt x="f17" y="f18"/>
                    <a:pt x="f17" y="f18"/>
                  </a:cubicBezTo>
                  <a:cubicBezTo>
                    <a:pt x="f19" y="f20"/>
                    <a:pt x="f21" y="f11"/>
                    <a:pt x="f2" y="f2"/>
                  </a:cubicBezTo>
                  <a:cubicBezTo>
                    <a:pt x="f2" y="f22"/>
                    <a:pt x="f2" y="f23"/>
                    <a:pt x="f2" y="f7"/>
                  </a:cubicBezTo>
                  <a:cubicBezTo>
                    <a:pt x="f24" y="f25"/>
                    <a:pt x="f21" y="f26"/>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3" name="Freeform 34">
              <a:extLst>
                <a:ext uri="{FF2B5EF4-FFF2-40B4-BE49-F238E27FC236}">
                  <a16:creationId xmlns:a16="http://schemas.microsoft.com/office/drawing/2014/main" id="{EE36AB8A-DEBC-B75C-8691-5524B3A8683D}"/>
                </a:ext>
              </a:extLst>
            </p:cNvPr>
            <p:cNvSpPr/>
            <p:nvPr/>
          </p:nvSpPr>
          <p:spPr>
            <a:xfrm>
              <a:off x="973726" y="3145801"/>
              <a:ext cx="1410169" cy="2716883"/>
            </a:xfrm>
            <a:custGeom>
              <a:avLst/>
              <a:gdLst>
                <a:gd name="f0" fmla="val w"/>
                <a:gd name="f1" fmla="val h"/>
                <a:gd name="f2" fmla="val 0"/>
                <a:gd name="f3" fmla="val 294"/>
                <a:gd name="f4" fmla="val 568"/>
                <a:gd name="f5" fmla="val 8"/>
                <a:gd name="f6" fmla="val 553"/>
                <a:gd name="f7" fmla="val 9"/>
                <a:gd name="f8" fmla="val 501"/>
                <a:gd name="f9" fmla="val 19"/>
                <a:gd name="f10" fmla="val 448"/>
                <a:gd name="f11" fmla="val 35"/>
                <a:gd name="f12" fmla="val 397"/>
                <a:gd name="f13" fmla="val 51"/>
                <a:gd name="f14" fmla="val 347"/>
                <a:gd name="f15" fmla="val 73"/>
                <a:gd name="f16" fmla="val 298"/>
                <a:gd name="f17" fmla="val 99"/>
                <a:gd name="f18" fmla="val 252"/>
                <a:gd name="f19" fmla="val 124"/>
                <a:gd name="f20" fmla="val 205"/>
                <a:gd name="f21" fmla="val 154"/>
                <a:gd name="f22" fmla="val 161"/>
                <a:gd name="f23" fmla="val 187"/>
                <a:gd name="f24" fmla="val 119"/>
                <a:gd name="f25" fmla="val 203"/>
                <a:gd name="f26" fmla="val 98"/>
                <a:gd name="f27" fmla="val 220"/>
                <a:gd name="f28" fmla="val 77"/>
                <a:gd name="f29" fmla="val 238"/>
                <a:gd name="f30" fmla="val 58"/>
                <a:gd name="f31" fmla="val 247"/>
                <a:gd name="f32" fmla="val 48"/>
                <a:gd name="f33" fmla="val 256"/>
                <a:gd name="f34" fmla="val 38"/>
                <a:gd name="f35" fmla="val 265"/>
                <a:gd name="f36" fmla="val 28"/>
                <a:gd name="f37" fmla="val 274"/>
                <a:gd name="f38" fmla="val 284"/>
                <a:gd name="f39" fmla="val 293"/>
                <a:gd name="f40" fmla="val 283"/>
                <a:gd name="f41" fmla="val 273"/>
                <a:gd name="f42" fmla="val 18"/>
                <a:gd name="f43" fmla="val 264"/>
                <a:gd name="f44" fmla="val 27"/>
                <a:gd name="f45" fmla="val 255"/>
                <a:gd name="f46" fmla="val 37"/>
                <a:gd name="f47" fmla="val 246"/>
                <a:gd name="f48" fmla="val 47"/>
                <a:gd name="f49" fmla="val 237"/>
                <a:gd name="f50" fmla="val 56"/>
                <a:gd name="f51" fmla="val 218"/>
                <a:gd name="f52" fmla="val 76"/>
                <a:gd name="f53" fmla="val 201"/>
                <a:gd name="f54" fmla="val 96"/>
                <a:gd name="f55" fmla="val 185"/>
                <a:gd name="f56" fmla="val 117"/>
                <a:gd name="f57" fmla="val 151"/>
                <a:gd name="f58" fmla="val 159"/>
                <a:gd name="f59" fmla="val 121"/>
                <a:gd name="f60" fmla="val 95"/>
                <a:gd name="f61" fmla="val 249"/>
                <a:gd name="f62" fmla="val 68"/>
                <a:gd name="f63" fmla="val 296"/>
                <a:gd name="f64" fmla="val 46"/>
                <a:gd name="f65" fmla="val 345"/>
                <a:gd name="f66" fmla="val 30"/>
                <a:gd name="f67" fmla="val 396"/>
                <a:gd name="f68" fmla="val 13"/>
                <a:gd name="f69" fmla="val 445"/>
                <a:gd name="f70" fmla="val 3"/>
                <a:gd name="f71" fmla="val 497"/>
                <a:gd name="f72" fmla="val 549"/>
                <a:gd name="f73" fmla="val 555"/>
                <a:gd name="f74" fmla="val 5"/>
                <a:gd name="f75" fmla="val 561"/>
                <a:gd name="f76" fmla="val 7"/>
                <a:gd name="f77" fmla="val 563"/>
                <a:gd name="f78" fmla="val 558"/>
                <a:gd name="f79" fmla="*/ f0 1 294"/>
                <a:gd name="f80" fmla="*/ f1 1 568"/>
                <a:gd name="f81" fmla="+- f4 0 f2"/>
                <a:gd name="f82" fmla="+- f3 0 f2"/>
                <a:gd name="f83" fmla="*/ f82 1 294"/>
                <a:gd name="f84" fmla="*/ f81 1 568"/>
                <a:gd name="f85" fmla="*/ 0 1 f83"/>
                <a:gd name="f86" fmla="*/ f3 1 f83"/>
                <a:gd name="f87" fmla="*/ 0 1 f84"/>
                <a:gd name="f88" fmla="*/ f4 1 f84"/>
                <a:gd name="f89" fmla="*/ f85 f79 1"/>
                <a:gd name="f90" fmla="*/ f86 f79 1"/>
                <a:gd name="f91" fmla="*/ f88 f80 1"/>
                <a:gd name="f92" fmla="*/ f87 f80 1"/>
              </a:gdLst>
              <a:ahLst/>
              <a:cxnLst>
                <a:cxn ang="3cd4">
                  <a:pos x="hc" y="t"/>
                </a:cxn>
                <a:cxn ang="0">
                  <a:pos x="r" y="vc"/>
                </a:cxn>
                <a:cxn ang="cd4">
                  <a:pos x="hc" y="b"/>
                </a:cxn>
                <a:cxn ang="cd2">
                  <a:pos x="l" y="vc"/>
                </a:cxn>
              </a:cxnLst>
              <a:rect l="f89" t="f92" r="f90" b="f91"/>
              <a:pathLst>
                <a:path w="294" h="568">
                  <a:moveTo>
                    <a:pt x="f5" y="f6"/>
                  </a:moveTo>
                  <a:cubicBezTo>
                    <a:pt x="f7"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9"/>
                    <a:pt x="f38" y="f7"/>
                    <a:pt x="f3" y="f2"/>
                  </a:cubicBezTo>
                  <a:cubicBezTo>
                    <a:pt x="f39" y="f2"/>
                    <a:pt x="f39" y="f2"/>
                    <a:pt x="f39" y="f2"/>
                  </a:cubicBezTo>
                  <a:cubicBezTo>
                    <a:pt x="f40" y="f7"/>
                    <a:pt x="f41" y="f42"/>
                    <a:pt x="f43" y="f44"/>
                  </a:cubicBezTo>
                  <a:cubicBezTo>
                    <a:pt x="f45" y="f46"/>
                    <a:pt x="f47" y="f48"/>
                    <a:pt x="f49" y="f50"/>
                  </a:cubicBezTo>
                  <a:cubicBezTo>
                    <a:pt x="f51" y="f52"/>
                    <a:pt x="f53" y="f54"/>
                    <a:pt x="f55" y="f56"/>
                  </a:cubicBezTo>
                  <a:cubicBezTo>
                    <a:pt x="f57" y="f58"/>
                    <a:pt x="f59" y="f25"/>
                    <a:pt x="f60" y="f61"/>
                  </a:cubicBezTo>
                  <a:cubicBezTo>
                    <a:pt x="f62" y="f63"/>
                    <a:pt x="f64" y="f65"/>
                    <a:pt x="f66" y="f67"/>
                  </a:cubicBezTo>
                  <a:cubicBezTo>
                    <a:pt x="f68" y="f69"/>
                    <a:pt x="f70" y="f71"/>
                    <a:pt x="f2" y="f72"/>
                  </a:cubicBezTo>
                  <a:cubicBezTo>
                    <a:pt x="f70" y="f73"/>
                    <a:pt x="f74" y="f75"/>
                    <a:pt x="f76" y="f4"/>
                  </a:cubicBezTo>
                  <a:cubicBezTo>
                    <a:pt x="f76" y="f77"/>
                    <a:pt x="f76" y="f78"/>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4" name="Freeform 35">
              <a:extLst>
                <a:ext uri="{FF2B5EF4-FFF2-40B4-BE49-F238E27FC236}">
                  <a16:creationId xmlns:a16="http://schemas.microsoft.com/office/drawing/2014/main" id="{9D820ADB-24D6-278B-3445-CF405AF64DD7}"/>
                </a:ext>
              </a:extLst>
            </p:cNvPr>
            <p:cNvSpPr/>
            <p:nvPr/>
          </p:nvSpPr>
          <p:spPr>
            <a:xfrm>
              <a:off x="1073350" y="6600340"/>
              <a:ext cx="120709" cy="252913"/>
            </a:xfrm>
            <a:custGeom>
              <a:avLst/>
              <a:gdLst>
                <a:gd name="f0" fmla="val w"/>
                <a:gd name="f1" fmla="val h"/>
                <a:gd name="f2" fmla="val 0"/>
                <a:gd name="f3" fmla="val 25"/>
                <a:gd name="f4" fmla="val 53"/>
                <a:gd name="f5" fmla="val 5"/>
                <a:gd name="f6" fmla="val 18"/>
                <a:gd name="f7" fmla="val 12"/>
                <a:gd name="f8" fmla="val 36"/>
                <a:gd name="f9" fmla="val 19"/>
                <a:gd name="f10" fmla="val 16"/>
                <a:gd name="f11" fmla="val 8"/>
                <a:gd name="f12" fmla="*/ f0 1 25"/>
                <a:gd name="f13" fmla="*/ f1 1 53"/>
                <a:gd name="f14" fmla="+- f4 0 f2"/>
                <a:gd name="f15" fmla="+- f3 0 f2"/>
                <a:gd name="f16" fmla="*/ f15 1 25"/>
                <a:gd name="f17" fmla="*/ f14 1 53"/>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5" h="53">
                  <a:moveTo>
                    <a:pt x="f2" y="f2"/>
                  </a:moveTo>
                  <a:cubicBezTo>
                    <a:pt x="f5" y="f6"/>
                    <a:pt x="f7" y="f8"/>
                    <a:pt x="f9" y="f4"/>
                  </a:cubicBezTo>
                  <a:cubicBezTo>
                    <a:pt x="f3" y="f4"/>
                    <a:pt x="f3" y="f4"/>
                    <a:pt x="f3" y="f4"/>
                  </a:cubicBezTo>
                  <a:cubicBezTo>
                    <a:pt x="f10" y="f8"/>
                    <a:pt x="f11" y="f6"/>
                    <a:pt x="f2" y="f2"/>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5" name="Freeform 36">
              <a:extLst>
                <a:ext uri="{FF2B5EF4-FFF2-40B4-BE49-F238E27FC236}">
                  <a16:creationId xmlns:a16="http://schemas.microsoft.com/office/drawing/2014/main" id="{26F8E109-E98E-68F2-558B-FC7C2EA13078}"/>
                </a:ext>
              </a:extLst>
            </p:cNvPr>
            <p:cNvSpPr/>
            <p:nvPr/>
          </p:nvSpPr>
          <p:spPr>
            <a:xfrm>
              <a:off x="973726" y="5897166"/>
              <a:ext cx="137955" cy="674434"/>
            </a:xfrm>
            <a:custGeom>
              <a:avLst/>
              <a:gdLst>
                <a:gd name="f0" fmla="val w"/>
                <a:gd name="f1" fmla="val h"/>
                <a:gd name="f2" fmla="val 0"/>
                <a:gd name="f3" fmla="val 29"/>
                <a:gd name="f4" fmla="val 141"/>
                <a:gd name="f5" fmla="val 30"/>
                <a:gd name="f6" fmla="val 2"/>
                <a:gd name="f7" fmla="val 60"/>
                <a:gd name="f8" fmla="val 7"/>
                <a:gd name="f9" fmla="val 89"/>
                <a:gd name="f10" fmla="val 11"/>
                <a:gd name="f11" fmla="val 98"/>
                <a:gd name="f12" fmla="val 14"/>
                <a:gd name="f13" fmla="val 108"/>
                <a:gd name="f14" fmla="val 18"/>
                <a:gd name="f15" fmla="val 117"/>
                <a:gd name="f16" fmla="val 22"/>
                <a:gd name="f17" fmla="val 125"/>
                <a:gd name="f18" fmla="val 25"/>
                <a:gd name="f19" fmla="val 133"/>
                <a:gd name="f20" fmla="val 28"/>
                <a:gd name="f21" fmla="val 139"/>
                <a:gd name="f22" fmla="val 137"/>
                <a:gd name="f23" fmla="val 27"/>
                <a:gd name="f24" fmla="val 135"/>
                <a:gd name="f25" fmla="val 16"/>
                <a:gd name="f26" fmla="val 10"/>
                <a:gd name="f27" fmla="val 8"/>
                <a:gd name="f28" fmla="val 5"/>
                <a:gd name="f29" fmla="val 15"/>
                <a:gd name="f30" fmla="val 4"/>
                <a:gd name="f31" fmla="val 1"/>
                <a:gd name="f32" fmla="val 3"/>
                <a:gd name="f33" fmla="*/ f0 1 29"/>
                <a:gd name="f34" fmla="*/ f1 1 141"/>
                <a:gd name="f35" fmla="+- f4 0 f2"/>
                <a:gd name="f36" fmla="+- f3 0 f2"/>
                <a:gd name="f37" fmla="*/ f36 1 29"/>
                <a:gd name="f38" fmla="*/ f35 1 141"/>
                <a:gd name="f39" fmla="*/ 0 1 f37"/>
                <a:gd name="f40" fmla="*/ f3 1 f37"/>
                <a:gd name="f41" fmla="*/ 0 1 f38"/>
                <a:gd name="f42" fmla="*/ f4 1 f38"/>
                <a:gd name="f43" fmla="*/ f39 f33 1"/>
                <a:gd name="f44" fmla="*/ f40 f33 1"/>
                <a:gd name="f45" fmla="*/ f42 f34 1"/>
                <a:gd name="f46" fmla="*/ f41 f34 1"/>
              </a:gdLst>
              <a:ahLst/>
              <a:cxnLst>
                <a:cxn ang="3cd4">
                  <a:pos x="hc" y="t"/>
                </a:cxn>
                <a:cxn ang="0">
                  <a:pos x="r" y="vc"/>
                </a:cxn>
                <a:cxn ang="cd4">
                  <a:pos x="hc" y="b"/>
                </a:cxn>
                <a:cxn ang="cd2">
                  <a:pos x="l" y="vc"/>
                </a:cxn>
              </a:cxnLst>
              <a:rect l="f43" t="f46" r="f44" b="f45"/>
              <a:pathLst>
                <a:path w="29" h="141">
                  <a:moveTo>
                    <a:pt x="f2" y="f2"/>
                  </a:moveTo>
                  <a:cubicBezTo>
                    <a:pt x="f2" y="f5"/>
                    <a:pt x="f6" y="f7"/>
                    <a:pt x="f8" y="f9"/>
                  </a:cubicBezTo>
                  <a:cubicBezTo>
                    <a:pt x="f10" y="f11"/>
                    <a:pt x="f12" y="f13"/>
                    <a:pt x="f14" y="f15"/>
                  </a:cubicBezTo>
                  <a:cubicBezTo>
                    <a:pt x="f16" y="f17"/>
                    <a:pt x="f18" y="f19"/>
                    <a:pt x="f3" y="f4"/>
                  </a:cubicBezTo>
                  <a:cubicBezTo>
                    <a:pt x="f20" y="f21"/>
                    <a:pt x="f20" y="f22"/>
                    <a:pt x="f23" y="f24"/>
                  </a:cubicBezTo>
                  <a:cubicBezTo>
                    <a:pt x="f25" y="f11"/>
                    <a:pt x="f26" y="f7"/>
                    <a:pt x="f27" y="f16"/>
                  </a:cubicBezTo>
                  <a:cubicBezTo>
                    <a:pt x="f8" y="f14"/>
                    <a:pt x="f28" y="f29"/>
                    <a:pt x="f30" y="f10"/>
                  </a:cubicBezTo>
                  <a:cubicBezTo>
                    <a:pt x="f6" y="f8"/>
                    <a:pt x="f31" y="f32"/>
                    <a:pt x="f2" y="f2"/>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6" name="Freeform 37">
              <a:extLst>
                <a:ext uri="{FF2B5EF4-FFF2-40B4-BE49-F238E27FC236}">
                  <a16:creationId xmlns:a16="http://schemas.microsoft.com/office/drawing/2014/main" id="{F7F20C17-81D9-1D8F-57BB-BD120CDE27FD}"/>
                </a:ext>
              </a:extLst>
            </p:cNvPr>
            <p:cNvSpPr/>
            <p:nvPr/>
          </p:nvSpPr>
          <p:spPr>
            <a:xfrm>
              <a:off x="973726" y="5772625"/>
              <a:ext cx="38322" cy="228005"/>
            </a:xfrm>
            <a:custGeom>
              <a:avLst/>
              <a:gdLst>
                <a:gd name="f0" fmla="val w"/>
                <a:gd name="f1" fmla="val h"/>
                <a:gd name="f2" fmla="val 0"/>
                <a:gd name="f3" fmla="val 8"/>
                <a:gd name="f4" fmla="val 48"/>
                <a:gd name="f5" fmla="val 26"/>
                <a:gd name="f6" fmla="val 1"/>
                <a:gd name="f7" fmla="val 29"/>
                <a:gd name="f8" fmla="val 2"/>
                <a:gd name="f9" fmla="val 33"/>
                <a:gd name="f10" fmla="val 4"/>
                <a:gd name="f11" fmla="val 37"/>
                <a:gd name="f12" fmla="val 5"/>
                <a:gd name="f13" fmla="val 41"/>
                <a:gd name="f14" fmla="val 7"/>
                <a:gd name="f15" fmla="val 44"/>
                <a:gd name="f16" fmla="val 38"/>
                <a:gd name="f17" fmla="val 28"/>
                <a:gd name="f18" fmla="val 19"/>
                <a:gd name="f19" fmla="val 12"/>
                <a:gd name="f20" fmla="val 3"/>
                <a:gd name="f21" fmla="val 6"/>
                <a:gd name="f22" fmla="val 11"/>
                <a:gd name="f23" fmla="*/ f0 1 8"/>
                <a:gd name="f24" fmla="*/ f1 1 48"/>
                <a:gd name="f25" fmla="+- f4 0 f2"/>
                <a:gd name="f26" fmla="+- f3 0 f2"/>
                <a:gd name="f27" fmla="*/ f26 1 8"/>
                <a:gd name="f28" fmla="*/ f25 1 48"/>
                <a:gd name="f29" fmla="*/ 0 1 f27"/>
                <a:gd name="f30" fmla="*/ f3 1 f27"/>
                <a:gd name="f31" fmla="*/ 0 1 f28"/>
                <a:gd name="f32" fmla="*/ f4 1 f28"/>
                <a:gd name="f33" fmla="*/ f29 f23 1"/>
                <a:gd name="f34" fmla="*/ f30 f23 1"/>
                <a:gd name="f35" fmla="*/ f32 f24 1"/>
                <a:gd name="f36" fmla="*/ f31 f24 1"/>
              </a:gdLst>
              <a:ahLst/>
              <a:cxnLst>
                <a:cxn ang="3cd4">
                  <a:pos x="hc" y="t"/>
                </a:cxn>
                <a:cxn ang="0">
                  <a:pos x="r" y="vc"/>
                </a:cxn>
                <a:cxn ang="cd4">
                  <a:pos x="hc" y="b"/>
                </a:cxn>
                <a:cxn ang="cd2">
                  <a:pos x="l" y="vc"/>
                </a:cxn>
              </a:cxnLst>
              <a:rect l="f33" t="f36" r="f34" b="f35"/>
              <a:pathLst>
                <a:path w="8" h="48">
                  <a:moveTo>
                    <a:pt x="f2" y="f5"/>
                  </a:moveTo>
                  <a:cubicBezTo>
                    <a:pt x="f6" y="f7"/>
                    <a:pt x="f8" y="f9"/>
                    <a:pt x="f10" y="f11"/>
                  </a:cubicBezTo>
                  <a:cubicBezTo>
                    <a:pt x="f12" y="f13"/>
                    <a:pt x="f14" y="f15"/>
                    <a:pt x="f3" y="f4"/>
                  </a:cubicBezTo>
                  <a:cubicBezTo>
                    <a:pt x="f14" y="f16"/>
                    <a:pt x="f14" y="f17"/>
                    <a:pt x="f14" y="f18"/>
                  </a:cubicBezTo>
                  <a:cubicBezTo>
                    <a:pt x="f12" y="f19"/>
                    <a:pt x="f20" y="f21"/>
                    <a:pt x="f2" y="f2"/>
                  </a:cubicBezTo>
                  <a:cubicBezTo>
                    <a:pt x="f2" y="f6"/>
                    <a:pt x="f2" y="f20"/>
                    <a:pt x="f2" y="f10"/>
                  </a:cubicBezTo>
                  <a:cubicBezTo>
                    <a:pt x="f2" y="f22"/>
                    <a:pt x="f2" y="f18"/>
                    <a:pt x="f2" y="f5"/>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7" name="Freeform 38">
              <a:extLst>
                <a:ext uri="{FF2B5EF4-FFF2-40B4-BE49-F238E27FC236}">
                  <a16:creationId xmlns:a16="http://schemas.microsoft.com/office/drawing/2014/main" id="{2C4995B2-3E4B-A0AF-B463-A9189B91E893}"/>
                </a:ext>
              </a:extLst>
            </p:cNvPr>
            <p:cNvSpPr/>
            <p:nvPr/>
          </p:nvSpPr>
          <p:spPr>
            <a:xfrm>
              <a:off x="1006297" y="6322518"/>
              <a:ext cx="210760" cy="530736"/>
            </a:xfrm>
            <a:custGeom>
              <a:avLst/>
              <a:gdLst>
                <a:gd name="f0" fmla="val w"/>
                <a:gd name="f1" fmla="val h"/>
                <a:gd name="f2" fmla="val 0"/>
                <a:gd name="f3" fmla="val 44"/>
                <a:gd name="f4" fmla="val 111"/>
                <a:gd name="f5" fmla="val 11"/>
                <a:gd name="f6" fmla="val 28"/>
                <a:gd name="f7" fmla="val 7"/>
                <a:gd name="f8" fmla="val 19"/>
                <a:gd name="f9" fmla="val 4"/>
                <a:gd name="f10" fmla="val 9"/>
                <a:gd name="f11" fmla="val 3"/>
                <a:gd name="f12" fmla="val 16"/>
                <a:gd name="f13" fmla="val 33"/>
                <a:gd name="f14" fmla="val 49"/>
                <a:gd name="f15" fmla="val 12"/>
                <a:gd name="f16" fmla="val 52"/>
                <a:gd name="f17" fmla="val 13"/>
                <a:gd name="f18" fmla="val 55"/>
                <a:gd name="f19" fmla="val 14"/>
                <a:gd name="f20" fmla="val 58"/>
                <a:gd name="f21" fmla="val 22"/>
                <a:gd name="f22" fmla="val 76"/>
                <a:gd name="f23" fmla="val 30"/>
                <a:gd name="f24" fmla="val 94"/>
                <a:gd name="f25" fmla="val 39"/>
                <a:gd name="f26" fmla="val 35"/>
                <a:gd name="f27" fmla="val 92"/>
                <a:gd name="f28" fmla="val 72"/>
                <a:gd name="f29" fmla="val 18"/>
                <a:gd name="f30" fmla="val 15"/>
                <a:gd name="f31" fmla="val 36"/>
                <a:gd name="f32" fmla="*/ f0 1 44"/>
                <a:gd name="f33" fmla="*/ f1 1 111"/>
                <a:gd name="f34" fmla="+- f4 0 f2"/>
                <a:gd name="f35" fmla="+- f3 0 f2"/>
                <a:gd name="f36" fmla="*/ f35 1 44"/>
                <a:gd name="f37" fmla="*/ f34 1 111"/>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44" h="111">
                  <a:moveTo>
                    <a:pt x="f5" y="f6"/>
                  </a:moveTo>
                  <a:cubicBezTo>
                    <a:pt x="f7" y="f8"/>
                    <a:pt x="f9" y="f10"/>
                    <a:pt x="f2" y="f2"/>
                  </a:cubicBezTo>
                  <a:cubicBezTo>
                    <a:pt x="f11" y="f12"/>
                    <a:pt x="f7" y="f13"/>
                    <a:pt x="f5" y="f14"/>
                  </a:cubicBezTo>
                  <a:cubicBezTo>
                    <a:pt x="f15" y="f16"/>
                    <a:pt x="f17" y="f18"/>
                    <a:pt x="f19" y="f20"/>
                  </a:cubicBezTo>
                  <a:cubicBezTo>
                    <a:pt x="f21" y="f22"/>
                    <a:pt x="f23" y="f24"/>
                    <a:pt x="f25" y="f4"/>
                  </a:cubicBezTo>
                  <a:cubicBezTo>
                    <a:pt x="f3" y="f4"/>
                    <a:pt x="f3" y="f4"/>
                    <a:pt x="f3" y="f4"/>
                  </a:cubicBezTo>
                  <a:cubicBezTo>
                    <a:pt x="f26" y="f27"/>
                    <a:pt x="f6" y="f28"/>
                    <a:pt x="f21" y="f16"/>
                  </a:cubicBezTo>
                  <a:cubicBezTo>
                    <a:pt x="f29" y="f3"/>
                    <a:pt x="f30" y="f31"/>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8" name="Rectangle 6">
            <a:extLst>
              <a:ext uri="{FF2B5EF4-FFF2-40B4-BE49-F238E27FC236}">
                <a16:creationId xmlns:a16="http://schemas.microsoft.com/office/drawing/2014/main" id="{D308A4A9-F4B5-F38E-8938-DD0AE88B6887}"/>
              </a:ext>
            </a:extLst>
          </p:cNvPr>
          <p:cNvSpPr/>
          <p:nvPr/>
        </p:nvSpPr>
        <p:spPr>
          <a:xfrm>
            <a:off x="0" y="0"/>
            <a:ext cx="182880" cy="6858000"/>
          </a:xfrm>
          <a:prstGeom prst="rect">
            <a:avLst/>
          </a:pr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9" name="Title Placeholder 1">
            <a:extLst>
              <a:ext uri="{FF2B5EF4-FFF2-40B4-BE49-F238E27FC236}">
                <a16:creationId xmlns:a16="http://schemas.microsoft.com/office/drawing/2014/main" id="{E63EC461-820E-D9C9-1BEB-FDE8DF08F022}"/>
              </a:ext>
            </a:extLst>
          </p:cNvPr>
          <p:cNvSpPr txBox="1">
            <a:spLocks noGrp="1"/>
          </p:cNvSpPr>
          <p:nvPr>
            <p:ph type="title"/>
          </p:nvPr>
        </p:nvSpPr>
        <p:spPr>
          <a:xfrm>
            <a:off x="2592927" y="624105"/>
            <a:ext cx="8911687" cy="1280891"/>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30" name="Text Placeholder 2">
            <a:extLst>
              <a:ext uri="{FF2B5EF4-FFF2-40B4-BE49-F238E27FC236}">
                <a16:creationId xmlns:a16="http://schemas.microsoft.com/office/drawing/2014/main" id="{762926B7-A23C-DAD3-7453-0AF1D0A73F24}"/>
              </a:ext>
            </a:extLst>
          </p:cNvPr>
          <p:cNvSpPr txBox="1">
            <a:spLocks noGrp="1"/>
          </p:cNvSpPr>
          <p:nvPr>
            <p:ph type="body" idx="1"/>
          </p:nvPr>
        </p:nvSpPr>
        <p:spPr>
          <a:xfrm>
            <a:off x="2589215" y="2133596"/>
            <a:ext cx="8915400" cy="388620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1" name="Date Placeholder 3">
            <a:extLst>
              <a:ext uri="{FF2B5EF4-FFF2-40B4-BE49-F238E27FC236}">
                <a16:creationId xmlns:a16="http://schemas.microsoft.com/office/drawing/2014/main" id="{305BE3B5-DDC9-CFC9-6BEF-B7CB9A878105}"/>
              </a:ext>
            </a:extLst>
          </p:cNvPr>
          <p:cNvSpPr txBox="1">
            <a:spLocks noGrp="1"/>
          </p:cNvSpPr>
          <p:nvPr>
            <p:ph type="dt" sz="half" idx="2"/>
          </p:nvPr>
        </p:nvSpPr>
        <p:spPr>
          <a:xfrm>
            <a:off x="10361615" y="6130439"/>
            <a:ext cx="1146282" cy="37039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Century Gothic"/>
              </a:defRPr>
            </a:lvl1pPr>
          </a:lstStyle>
          <a:p>
            <a:pPr lvl="0"/>
            <a:fld id="{D7DBE3C7-C84B-42AD-A3D4-836A22AE76EF}" type="datetime1">
              <a:rPr lang="en-US"/>
              <a:pPr lvl="0"/>
              <a:t>10/19/2025</a:t>
            </a:fld>
            <a:endParaRPr lang="en-US"/>
          </a:p>
        </p:txBody>
      </p:sp>
      <p:sp>
        <p:nvSpPr>
          <p:cNvPr id="32" name="Footer Placeholder 4">
            <a:extLst>
              <a:ext uri="{FF2B5EF4-FFF2-40B4-BE49-F238E27FC236}">
                <a16:creationId xmlns:a16="http://schemas.microsoft.com/office/drawing/2014/main" id="{65009579-7495-974D-6A17-7DA29A09E67A}"/>
              </a:ext>
            </a:extLst>
          </p:cNvPr>
          <p:cNvSpPr txBox="1">
            <a:spLocks noGrp="1"/>
          </p:cNvSpPr>
          <p:nvPr>
            <p:ph type="ftr" sz="quarter" idx="3"/>
          </p:nvPr>
        </p:nvSpPr>
        <p:spPr>
          <a:xfrm>
            <a:off x="2589215" y="6135806"/>
            <a:ext cx="7619996"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Century Gothic"/>
              </a:defRPr>
            </a:lvl1pPr>
          </a:lstStyle>
          <a:p>
            <a:pPr lvl="0"/>
            <a:endParaRPr lang="en-US"/>
          </a:p>
        </p:txBody>
      </p:sp>
      <p:sp>
        <p:nvSpPr>
          <p:cNvPr id="33" name="Slide Number Placeholder 5">
            <a:extLst>
              <a:ext uri="{FF2B5EF4-FFF2-40B4-BE49-F238E27FC236}">
                <a16:creationId xmlns:a16="http://schemas.microsoft.com/office/drawing/2014/main" id="{22481484-CCDE-7089-EE87-CA47395A1997}"/>
              </a:ext>
            </a:extLst>
          </p:cNvPr>
          <p:cNvSpPr txBox="1">
            <a:spLocks noGrp="1"/>
          </p:cNvSpPr>
          <p:nvPr>
            <p:ph type="sldNum" sz="quarter" idx="4"/>
          </p:nvPr>
        </p:nvSpPr>
        <p:spPr>
          <a:xfrm>
            <a:off x="531815" y="787783"/>
            <a:ext cx="779763"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2000" b="0" i="0" u="none" strike="noStrike" kern="1200" cap="none" spc="0" baseline="0">
                <a:solidFill>
                  <a:srgbClr val="FEFFFF"/>
                </a:solidFill>
                <a:uFillTx/>
                <a:latin typeface="Century Gothic"/>
              </a:defRPr>
            </a:lvl1pPr>
          </a:lstStyle>
          <a:p>
            <a:pPr lvl="0"/>
            <a:fld id="{D4008D54-2EA2-4573-B2B1-FAED8873669E}"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262626"/>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A53010"/>
        </a:buClr>
        <a:buSzPct val="100000"/>
        <a:buFont typeface="Wingdings 3"/>
        <a:buChar char=""/>
        <a:tabLst/>
        <a:defRPr lang="en-US" sz="1800" b="0" i="0" u="none" strike="noStrike" kern="1200" cap="none" spc="0" baseline="0">
          <a:solidFill>
            <a:srgbClr val="404040"/>
          </a:solidFill>
          <a:uFillTx/>
          <a:latin typeface="Century Gothic"/>
        </a:defRPr>
      </a:lvl1pPr>
      <a:lvl2pPr marL="742950" marR="0" lvl="1" indent="-285750" algn="l" defTabSz="457200" rtl="0" fontAlgn="auto" hangingPunct="1">
        <a:lnSpc>
          <a:spcPct val="100000"/>
        </a:lnSpc>
        <a:spcBef>
          <a:spcPts val="1000"/>
        </a:spcBef>
        <a:spcAft>
          <a:spcPts val="0"/>
        </a:spcAft>
        <a:buClr>
          <a:srgbClr val="A53010"/>
        </a:buClr>
        <a:buSzPct val="100000"/>
        <a:buFont typeface="Wingdings 3"/>
        <a:buChar char=""/>
        <a:tabLst/>
        <a:defRPr lang="en-US" sz="1600" b="0" i="0" u="none" strike="noStrike" kern="1200" cap="none" spc="0" baseline="0">
          <a:solidFill>
            <a:srgbClr val="404040"/>
          </a:solidFill>
          <a:uFillTx/>
          <a:latin typeface="Century Gothic"/>
        </a:defRPr>
      </a:lvl2pPr>
      <a:lvl3pPr marL="1143000" marR="0" lvl="2" indent="-228600" algn="l" defTabSz="457200" rtl="0" fontAlgn="auto" hangingPunct="1">
        <a:lnSpc>
          <a:spcPct val="100000"/>
        </a:lnSpc>
        <a:spcBef>
          <a:spcPts val="1000"/>
        </a:spcBef>
        <a:spcAft>
          <a:spcPts val="0"/>
        </a:spcAft>
        <a:buClr>
          <a:srgbClr val="A53010"/>
        </a:buClr>
        <a:buSzPct val="100000"/>
        <a:buFont typeface="Wingdings 3"/>
        <a:buChar char=""/>
        <a:tabLst/>
        <a:defRPr lang="en-US" sz="1400" b="0" i="0" u="none" strike="noStrike" kern="1200" cap="none" spc="0" baseline="0">
          <a:solidFill>
            <a:srgbClr val="404040"/>
          </a:solidFill>
          <a:uFillTx/>
          <a:latin typeface="Century Gothic"/>
        </a:defRPr>
      </a:lvl3pPr>
      <a:lvl4pPr marL="1600200" marR="0" lvl="3" indent="-228600" algn="l" defTabSz="457200" rtl="0" fontAlgn="auto" hangingPunct="1">
        <a:lnSpc>
          <a:spcPct val="100000"/>
        </a:lnSpc>
        <a:spcBef>
          <a:spcPts val="1000"/>
        </a:spcBef>
        <a:spcAft>
          <a:spcPts val="0"/>
        </a:spcAft>
        <a:buClr>
          <a:srgbClr val="A53010"/>
        </a:buClr>
        <a:buSzPct val="100000"/>
        <a:buFont typeface="Wingdings 3"/>
        <a:buChar char=""/>
        <a:tabLst/>
        <a:defRPr lang="en-US" sz="1200" b="0" i="0" u="none" strike="noStrike" kern="1200" cap="none" spc="0" baseline="0">
          <a:solidFill>
            <a:srgbClr val="404040"/>
          </a:solidFill>
          <a:uFillTx/>
          <a:latin typeface="Century Gothic"/>
        </a:defRPr>
      </a:lvl4pPr>
      <a:lvl5pPr marL="2057400" marR="0" lvl="4" indent="-228600" algn="l" defTabSz="457200" rtl="0" fontAlgn="auto" hangingPunct="1">
        <a:lnSpc>
          <a:spcPct val="100000"/>
        </a:lnSpc>
        <a:spcBef>
          <a:spcPts val="1000"/>
        </a:spcBef>
        <a:spcAft>
          <a:spcPts val="0"/>
        </a:spcAft>
        <a:buClr>
          <a:srgbClr val="A53010"/>
        </a:buClr>
        <a:buSzPct val="100000"/>
        <a:buFont typeface="Wingdings 3"/>
        <a:buChar char=""/>
        <a:tabLst/>
        <a:defRPr lang="en-US" sz="1200" b="0" i="0" u="none" strike="noStrike" kern="1200" cap="none" spc="0" baseline="0">
          <a:solidFill>
            <a:srgbClr val="40404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www.nuh.nhs.uk/news/latest-care-quality-commission-survey-shows-nottingham-maternity-services-are-improving-9562/?utm_source=chatgpt.com" TargetMode="External"/><Relationship Id="rId2" Type="http://schemas.openxmlformats.org/officeDocument/2006/relationships/hyperlink" Target="https://commonslibrary.parliament.uk/research-briefings/cbp-9815/?utm_source=chatgpt.com" TargetMode="Externa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commonslibrary.parliament.uk/research-briefings/cbp-9815?utm_source=chatgpt.com" TargetMode="External"/><Relationship Id="rId2" Type="http://schemas.openxmlformats.org/officeDocument/2006/relationships/hyperlink" Target="https://www.theguardian.com/uk-news/2025/feb/12/nottingham-nhs-trust-fined-over-three-newborn-babies-death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2E1F9-6C89-44B9-C299-610860C0A1BE}"/>
              </a:ext>
            </a:extLst>
          </p:cNvPr>
          <p:cNvSpPr txBox="1">
            <a:spLocks noGrp="1"/>
          </p:cNvSpPr>
          <p:nvPr>
            <p:ph type="ctrTitle"/>
          </p:nvPr>
        </p:nvSpPr>
        <p:spPr/>
        <p:txBody>
          <a:bodyPr>
            <a:noAutofit/>
          </a:bodyPr>
          <a:lstStyle/>
          <a:p>
            <a:pPr lvl="0"/>
            <a:endParaRPr lang="en-GB" sz="3600" dirty="0"/>
          </a:p>
        </p:txBody>
      </p:sp>
      <p:sp>
        <p:nvSpPr>
          <p:cNvPr id="3" name="Subtitle 2">
            <a:extLst>
              <a:ext uri="{FF2B5EF4-FFF2-40B4-BE49-F238E27FC236}">
                <a16:creationId xmlns:a16="http://schemas.microsoft.com/office/drawing/2014/main" id="{576D7AE2-A1BF-B240-1C3C-8457E8517857}"/>
              </a:ext>
            </a:extLst>
          </p:cNvPr>
          <p:cNvSpPr txBox="1">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9597151B-AF69-F13C-40D6-DCC74A5B1B89}"/>
              </a:ext>
            </a:extLst>
          </p:cNvPr>
          <p:cNvPicPr>
            <a:picLocks noChangeAspect="1"/>
          </p:cNvPicPr>
          <p:nvPr/>
        </p:nvPicPr>
        <p:blipFill>
          <a:blip r:embed="rId2"/>
          <a:stretch>
            <a:fillRect/>
          </a:stretch>
        </p:blipFill>
        <p:spPr>
          <a:xfrm>
            <a:off x="6091237" y="3424237"/>
            <a:ext cx="9525" cy="9525"/>
          </a:xfrm>
          <a:prstGeom prst="rect">
            <a:avLst/>
          </a:prstGeom>
        </p:spPr>
      </p:pic>
      <p:pic>
        <p:nvPicPr>
          <p:cNvPr id="7" name="Picture 6">
            <a:extLst>
              <a:ext uri="{FF2B5EF4-FFF2-40B4-BE49-F238E27FC236}">
                <a16:creationId xmlns:a16="http://schemas.microsoft.com/office/drawing/2014/main" id="{2EEF4487-47E8-82AA-1EC6-2C809E4F40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085" y="27912"/>
            <a:ext cx="12015354" cy="6858000"/>
          </a:xfrm>
          <a:prstGeom prst="rect">
            <a:avLst/>
          </a:prstGeom>
        </p:spPr>
      </p:pic>
      <p:sp>
        <p:nvSpPr>
          <p:cNvPr id="9" name="TextBox 8">
            <a:extLst>
              <a:ext uri="{FF2B5EF4-FFF2-40B4-BE49-F238E27FC236}">
                <a16:creationId xmlns:a16="http://schemas.microsoft.com/office/drawing/2014/main" id="{DB431D06-D91D-E9AC-A7FF-52DA06A45A45}"/>
              </a:ext>
            </a:extLst>
          </p:cNvPr>
          <p:cNvSpPr txBox="1"/>
          <p:nvPr/>
        </p:nvSpPr>
        <p:spPr>
          <a:xfrm>
            <a:off x="5995555" y="413713"/>
            <a:ext cx="4540827" cy="1938992"/>
          </a:xfrm>
          <a:prstGeom prst="rect">
            <a:avLst/>
          </a:prstGeom>
          <a:noFill/>
        </p:spPr>
        <p:txBody>
          <a:bodyPr wrap="square">
            <a:spAutoFit/>
          </a:bodyPr>
          <a:lstStyle/>
          <a:p>
            <a:r>
              <a:rPr lang="en-GB" sz="2400" b="1" u="sng" dirty="0" err="1">
                <a:solidFill>
                  <a:srgbClr val="002060"/>
                </a:solidFill>
                <a:latin typeface="Times New Roman" pitchFamily="18"/>
                <a:cs typeface="Times New Roman" pitchFamily="18"/>
              </a:rPr>
              <a:t>Analyzing</a:t>
            </a:r>
            <a:r>
              <a:rPr lang="en-GB" sz="2400" b="1" u="sng" dirty="0">
                <a:solidFill>
                  <a:srgbClr val="002060"/>
                </a:solidFill>
                <a:latin typeface="Times New Roman" pitchFamily="18"/>
                <a:cs typeface="Times New Roman" pitchFamily="18"/>
              </a:rPr>
              <a:t> Root Causes and Policy Failures in the Emmie </a:t>
            </a:r>
            <a:r>
              <a:rPr lang="en-GB" sz="2400" b="1" u="sng" dirty="0" err="1">
                <a:solidFill>
                  <a:srgbClr val="002060"/>
                </a:solidFill>
                <a:latin typeface="Times New Roman" pitchFamily="18"/>
                <a:cs typeface="Times New Roman" pitchFamily="18"/>
              </a:rPr>
              <a:t>Studencki</a:t>
            </a:r>
            <a:r>
              <a:rPr lang="en-GB" sz="2400" b="1" u="sng" dirty="0">
                <a:solidFill>
                  <a:srgbClr val="002060"/>
                </a:solidFill>
                <a:latin typeface="Times New Roman" pitchFamily="18"/>
                <a:cs typeface="Times New Roman" pitchFamily="18"/>
              </a:rPr>
              <a:t> Case: Lessons for Healthcare Quality Improvement</a:t>
            </a:r>
            <a:br>
              <a:rPr lang="en-GB" sz="2400" dirty="0">
                <a:latin typeface="Times New Roman" pitchFamily="18"/>
                <a:cs typeface="Times New Roman" pitchFamily="18"/>
              </a:rPr>
            </a:br>
            <a:endParaRPr lang="en-GB" sz="2400" dirty="0"/>
          </a:p>
        </p:txBody>
      </p:sp>
      <p:sp>
        <p:nvSpPr>
          <p:cNvPr id="10" name="TextBox 9">
            <a:extLst>
              <a:ext uri="{FF2B5EF4-FFF2-40B4-BE49-F238E27FC236}">
                <a16:creationId xmlns:a16="http://schemas.microsoft.com/office/drawing/2014/main" id="{E34B572E-BFF5-0693-ED94-C6477C244ADC}"/>
              </a:ext>
            </a:extLst>
          </p:cNvPr>
          <p:cNvSpPr txBox="1"/>
          <p:nvPr/>
        </p:nvSpPr>
        <p:spPr>
          <a:xfrm>
            <a:off x="7855527" y="4894118"/>
            <a:ext cx="3075709" cy="369332"/>
          </a:xfrm>
          <a:prstGeom prst="rect">
            <a:avLst/>
          </a:prstGeom>
          <a:noFill/>
        </p:spPr>
        <p:txBody>
          <a:bodyPr wrap="square" rtlCol="0">
            <a:spAutoFit/>
          </a:bodyPr>
          <a:lstStyle/>
          <a:p>
            <a:endParaRPr lang="en-GB" dirty="0"/>
          </a:p>
        </p:txBody>
      </p:sp>
      <p:sp>
        <p:nvSpPr>
          <p:cNvPr id="11" name="TextBox 10">
            <a:extLst>
              <a:ext uri="{FF2B5EF4-FFF2-40B4-BE49-F238E27FC236}">
                <a16:creationId xmlns:a16="http://schemas.microsoft.com/office/drawing/2014/main" id="{2B37CD61-2046-0A40-B58F-1A3BD33FAAB9}"/>
              </a:ext>
            </a:extLst>
          </p:cNvPr>
          <p:cNvSpPr txBox="1"/>
          <p:nvPr/>
        </p:nvSpPr>
        <p:spPr>
          <a:xfrm>
            <a:off x="7338874" y="4298693"/>
            <a:ext cx="4109013" cy="2554545"/>
          </a:xfrm>
          <a:prstGeom prst="rect">
            <a:avLst/>
          </a:prstGeom>
          <a:noFill/>
        </p:spPr>
        <p:txBody>
          <a:bodyPr wrap="square" rtlCol="0">
            <a:spAutoFit/>
          </a:bodyPr>
          <a:lstStyle/>
          <a:p>
            <a:r>
              <a:rPr lang="en-GB" sz="2000" dirty="0">
                <a:solidFill>
                  <a:schemeClr val="tx1">
                    <a:lumMod val="95000"/>
                    <a:lumOff val="5000"/>
                  </a:schemeClr>
                </a:solidFill>
              </a:rPr>
              <a:t>Student Name: Shweta Ahir</a:t>
            </a:r>
          </a:p>
          <a:p>
            <a:r>
              <a:rPr lang="en-GB" sz="2000" dirty="0">
                <a:solidFill>
                  <a:schemeClr val="tx1">
                    <a:lumMod val="95000"/>
                    <a:lumOff val="5000"/>
                  </a:schemeClr>
                </a:solidFill>
              </a:rPr>
              <a:t>Student number: 2434585</a:t>
            </a:r>
          </a:p>
          <a:p>
            <a:r>
              <a:rPr lang="en-GB" sz="2000" dirty="0">
                <a:solidFill>
                  <a:schemeClr val="tx1">
                    <a:lumMod val="95000"/>
                    <a:lumOff val="5000"/>
                  </a:schemeClr>
                </a:solidFill>
              </a:rPr>
              <a:t>Module Name: Quality Assurance and Service Improvements</a:t>
            </a:r>
          </a:p>
          <a:p>
            <a:r>
              <a:rPr lang="en-GB" sz="2000" dirty="0">
                <a:solidFill>
                  <a:schemeClr val="tx1">
                    <a:lumMod val="95000"/>
                    <a:lumOff val="5000"/>
                  </a:schemeClr>
                </a:solidFill>
              </a:rPr>
              <a:t>Module Code: LCHS7006</a:t>
            </a:r>
          </a:p>
          <a:p>
            <a:r>
              <a:rPr lang="en-GB" sz="2000" dirty="0">
                <a:solidFill>
                  <a:schemeClr val="tx1">
                    <a:lumMod val="95000"/>
                    <a:lumOff val="5000"/>
                  </a:schemeClr>
                </a:solidFill>
              </a:rPr>
              <a:t>Supervisor Name: Dr. Fahad Khan</a:t>
            </a:r>
          </a:p>
          <a:p>
            <a:r>
              <a:rPr lang="en-GB" sz="2000" dirty="0">
                <a:solidFill>
                  <a:schemeClr val="tx1">
                    <a:lumMod val="95000"/>
                    <a:lumOff val="5000"/>
                  </a:schemeClr>
                </a:solidFill>
              </a:rPr>
              <a:t>University Name: University of </a:t>
            </a:r>
            <a:r>
              <a:rPr lang="en-GB" sz="2000" dirty="0" err="1">
                <a:solidFill>
                  <a:schemeClr val="tx1">
                    <a:lumMod val="95000"/>
                    <a:lumOff val="5000"/>
                  </a:schemeClr>
                </a:solidFill>
              </a:rPr>
              <a:t>wales</a:t>
            </a:r>
            <a:r>
              <a:rPr lang="en-GB" sz="2000" dirty="0">
                <a:solidFill>
                  <a:schemeClr val="tx1">
                    <a:lumMod val="95000"/>
                    <a:lumOff val="5000"/>
                  </a:schemeClr>
                </a:solidFill>
              </a:rPr>
              <a:t> trinity saint </a:t>
            </a:r>
            <a:r>
              <a:rPr lang="en-GB" sz="2000" dirty="0" err="1">
                <a:solidFill>
                  <a:schemeClr val="tx1">
                    <a:lumMod val="95000"/>
                    <a:lumOff val="5000"/>
                  </a:schemeClr>
                </a:solidFill>
              </a:rPr>
              <a:t>david</a:t>
            </a:r>
            <a:endParaRPr lang="en-GB" sz="2000" dirty="0">
              <a:solidFill>
                <a:schemeClr val="tx1">
                  <a:lumMod val="95000"/>
                  <a:lumOff val="5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8342A2-19A7-92E0-1789-FE6C1D6754EE}"/>
              </a:ext>
            </a:extLst>
          </p:cNvPr>
          <p:cNvSpPr txBox="1"/>
          <p:nvPr/>
        </p:nvSpPr>
        <p:spPr>
          <a:xfrm>
            <a:off x="370389" y="1229275"/>
            <a:ext cx="8102280" cy="4985980"/>
          </a:xfrm>
          <a:prstGeom prst="rect">
            <a:avLst/>
          </a:prstGeom>
          <a:noFill/>
        </p:spPr>
        <p:txBody>
          <a:bodyPr wrap="square">
            <a:spAutoFit/>
          </a:bodyPr>
          <a:lstStyle/>
          <a:p>
            <a:pPr>
              <a:buNone/>
            </a:pPr>
            <a:endParaRPr lang="en-GB" b="1" dirty="0"/>
          </a:p>
          <a:p>
            <a:pPr>
              <a:buFont typeface="Arial" panose="020B0604020202020204" pitchFamily="34" charset="0"/>
              <a:buChar char="•"/>
            </a:pPr>
            <a:r>
              <a:rPr lang="en-GB" sz="2000" dirty="0"/>
              <a:t>In July 2021, Emmie </a:t>
            </a:r>
            <a:r>
              <a:rPr lang="en-GB" sz="2000" dirty="0" err="1"/>
              <a:t>Studencki</a:t>
            </a:r>
            <a:r>
              <a:rPr lang="en-GB" sz="2000" dirty="0"/>
              <a:t> attended hospital multiple times with heavy bleeding during pregnancy.</a:t>
            </a:r>
          </a:p>
          <a:p>
            <a:pPr>
              <a:buFont typeface="Arial" panose="020B0604020202020204" pitchFamily="34" charset="0"/>
              <a:buChar char="•"/>
            </a:pPr>
            <a:r>
              <a:rPr lang="en-GB" sz="2000" dirty="0"/>
              <a:t>On 14 July, paramedics estimated a blood loss of </a:t>
            </a:r>
            <a:r>
              <a:rPr lang="en-GB" sz="2000" b="1" dirty="0"/>
              <a:t>approximately 1.2 litres</a:t>
            </a:r>
            <a:r>
              <a:rPr lang="en-GB" sz="2000" dirty="0"/>
              <a:t> during ambulance transfer.</a:t>
            </a:r>
          </a:p>
          <a:p>
            <a:pPr>
              <a:buFont typeface="Arial" panose="020B0604020202020204" pitchFamily="34" charset="0"/>
              <a:buChar char="•"/>
            </a:pPr>
            <a:r>
              <a:rPr lang="en-GB" sz="2000" dirty="0"/>
              <a:t>Hospital staff recorded </a:t>
            </a:r>
            <a:r>
              <a:rPr lang="en-GB" sz="2000" b="1" dirty="0"/>
              <a:t>only 200ml</a:t>
            </a:r>
            <a:r>
              <a:rPr lang="en-GB" sz="2000" dirty="0"/>
              <a:t> blood loss in her medical notes, and this error was not corrected.</a:t>
            </a:r>
          </a:p>
          <a:p>
            <a:pPr>
              <a:buFont typeface="Arial" panose="020B0604020202020204" pitchFamily="34" charset="0"/>
              <a:buChar char="•"/>
            </a:pPr>
            <a:r>
              <a:rPr lang="en-GB" sz="2000" dirty="0"/>
              <a:t>The underestimation of risk contributed to a </a:t>
            </a:r>
            <a:r>
              <a:rPr lang="en-GB" sz="2000" b="1" dirty="0"/>
              <a:t>delay in emergency intervention</a:t>
            </a:r>
            <a:r>
              <a:rPr lang="en-GB" sz="2000" dirty="0"/>
              <a:t>.</a:t>
            </a:r>
          </a:p>
          <a:p>
            <a:pPr>
              <a:buFont typeface="Arial" panose="020B0604020202020204" pitchFamily="34" charset="0"/>
              <a:buChar char="•"/>
            </a:pPr>
            <a:r>
              <a:rPr lang="en-GB" sz="2000" dirty="0"/>
              <a:t>Her baby, </a:t>
            </a:r>
            <a:r>
              <a:rPr lang="en-GB" sz="2000" b="1" dirty="0"/>
              <a:t>Quinn Parker</a:t>
            </a:r>
            <a:r>
              <a:rPr lang="en-GB" sz="2000" dirty="0"/>
              <a:t>, was delivered by emergency caesarean section in poor condition and died two days later.</a:t>
            </a:r>
          </a:p>
          <a:p>
            <a:pPr>
              <a:buFont typeface="Arial" panose="020B0604020202020204" pitchFamily="34" charset="0"/>
              <a:buChar char="•"/>
            </a:pPr>
            <a:r>
              <a:rPr lang="en-GB" sz="2000" dirty="0"/>
              <a:t>Cause of death: </a:t>
            </a:r>
            <a:r>
              <a:rPr lang="en-GB" sz="2000" b="1" dirty="0"/>
              <a:t>multiple organ failure due to oxygen deprivation</a:t>
            </a:r>
            <a:r>
              <a:rPr lang="en-GB" sz="2000" dirty="0"/>
              <a:t> (hypoxia).</a:t>
            </a:r>
          </a:p>
          <a:p>
            <a:pPr>
              <a:buFont typeface="Arial" panose="020B0604020202020204" pitchFamily="34" charset="0"/>
              <a:buChar char="•"/>
            </a:pPr>
            <a:r>
              <a:rPr lang="en-GB" sz="2000" dirty="0"/>
              <a:t>An inquest concluded that </a:t>
            </a:r>
            <a:r>
              <a:rPr lang="en-GB" sz="2000" b="1" dirty="0"/>
              <a:t>earlier delivery might have improved survival</a:t>
            </a:r>
            <a:r>
              <a:rPr lang="en-GB" sz="2000" dirty="0"/>
              <a:t>.</a:t>
            </a:r>
          </a:p>
          <a:p>
            <a:pPr>
              <a:buFont typeface="Arial" panose="020B0604020202020204" pitchFamily="34" charset="0"/>
              <a:buChar char="•"/>
            </a:pPr>
            <a:r>
              <a:rPr lang="en-GB" sz="2000" dirty="0"/>
              <a:t>Nottingham University Hospitals NHS Trust was fined </a:t>
            </a:r>
            <a:r>
              <a:rPr lang="en-GB" sz="2000" b="1" dirty="0"/>
              <a:t>£1.6 million</a:t>
            </a:r>
            <a:r>
              <a:rPr lang="en-GB" sz="2000" dirty="0"/>
              <a:t> for “serious and systemic failings”.</a:t>
            </a:r>
          </a:p>
        </p:txBody>
      </p:sp>
      <p:sp>
        <p:nvSpPr>
          <p:cNvPr id="4" name="TextBox 3">
            <a:extLst>
              <a:ext uri="{FF2B5EF4-FFF2-40B4-BE49-F238E27FC236}">
                <a16:creationId xmlns:a16="http://schemas.microsoft.com/office/drawing/2014/main" id="{ED56F7A2-644F-1FD6-B0E7-502C8073F6EF}"/>
              </a:ext>
            </a:extLst>
          </p:cNvPr>
          <p:cNvSpPr txBox="1"/>
          <p:nvPr/>
        </p:nvSpPr>
        <p:spPr>
          <a:xfrm>
            <a:off x="1770926" y="706055"/>
            <a:ext cx="6215605" cy="523220"/>
          </a:xfrm>
          <a:prstGeom prst="rect">
            <a:avLst/>
          </a:prstGeom>
          <a:noFill/>
        </p:spPr>
        <p:txBody>
          <a:bodyPr wrap="square" rtlCol="0">
            <a:spAutoFit/>
          </a:bodyPr>
          <a:lstStyle/>
          <a:p>
            <a:r>
              <a:rPr lang="en-GB" sz="2800" b="1" dirty="0"/>
              <a:t>Introduction (Background of the Case)</a:t>
            </a:r>
          </a:p>
        </p:txBody>
      </p:sp>
      <p:pic>
        <p:nvPicPr>
          <p:cNvPr id="8" name="Picture 7">
            <a:extLst>
              <a:ext uri="{FF2B5EF4-FFF2-40B4-BE49-F238E27FC236}">
                <a16:creationId xmlns:a16="http://schemas.microsoft.com/office/drawing/2014/main" id="{0D94F3E2-629B-31D1-CB3B-6C5E1DE2E6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91646" y="2245489"/>
            <a:ext cx="3680749" cy="2963119"/>
          </a:xfrm>
          <a:prstGeom prst="rect">
            <a:avLst/>
          </a:prstGeom>
        </p:spPr>
      </p:pic>
    </p:spTree>
    <p:extLst>
      <p:ext uri="{BB962C8B-B14F-4D97-AF65-F5344CB8AC3E}">
        <p14:creationId xmlns:p14="http://schemas.microsoft.com/office/powerpoint/2010/main" val="3380480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306425-38EC-A18F-00E2-6DE9ED52198D}"/>
              </a:ext>
            </a:extLst>
          </p:cNvPr>
          <p:cNvSpPr txBox="1"/>
          <p:nvPr/>
        </p:nvSpPr>
        <p:spPr>
          <a:xfrm>
            <a:off x="1861112" y="692809"/>
            <a:ext cx="8833895" cy="4893647"/>
          </a:xfrm>
          <a:prstGeom prst="rect">
            <a:avLst/>
          </a:prstGeom>
          <a:noFill/>
        </p:spPr>
        <p:txBody>
          <a:bodyPr wrap="square">
            <a:spAutoFit/>
          </a:bodyPr>
          <a:lstStyle/>
          <a:p>
            <a:pPr>
              <a:buNone/>
            </a:pPr>
            <a:r>
              <a:rPr lang="en-GB" sz="2400" b="1" dirty="0"/>
              <a:t>Why This Case Matters</a:t>
            </a:r>
          </a:p>
          <a:p>
            <a:pPr>
              <a:buFont typeface="Arial" panose="020B0604020202020204" pitchFamily="34" charset="0"/>
              <a:buChar char="•"/>
            </a:pPr>
            <a:r>
              <a:rPr lang="en-GB" sz="2400" dirty="0"/>
              <a:t>The incident reflects </a:t>
            </a:r>
            <a:r>
              <a:rPr lang="en-GB" sz="2400" b="1" dirty="0"/>
              <a:t>systemic failures</a:t>
            </a:r>
            <a:r>
              <a:rPr lang="en-GB" sz="2400" dirty="0"/>
              <a:t>, not a single clinical mistake.</a:t>
            </a:r>
          </a:p>
          <a:p>
            <a:pPr>
              <a:buFont typeface="Arial" panose="020B0604020202020204" pitchFamily="34" charset="0"/>
              <a:buChar char="•"/>
            </a:pPr>
            <a:r>
              <a:rPr lang="en-GB" sz="2400" dirty="0"/>
              <a:t>Similar patterns have been identified in:</a:t>
            </a:r>
          </a:p>
          <a:p>
            <a:pPr marL="742950" lvl="1" indent="-285750">
              <a:buFont typeface="Arial" panose="020B0604020202020204" pitchFamily="34" charset="0"/>
              <a:buChar char="•"/>
            </a:pPr>
            <a:r>
              <a:rPr lang="en-GB" sz="2400" dirty="0"/>
              <a:t>The Ockenden Review (2022)</a:t>
            </a:r>
          </a:p>
          <a:p>
            <a:pPr marL="742950" lvl="1" indent="-285750">
              <a:buFont typeface="Arial" panose="020B0604020202020204" pitchFamily="34" charset="0"/>
              <a:buChar char="•"/>
            </a:pPr>
            <a:r>
              <a:rPr lang="en-GB" sz="2400" dirty="0"/>
              <a:t>Morecambe Bay investigation (Kirkup, 2015)</a:t>
            </a:r>
          </a:p>
          <a:p>
            <a:pPr marL="742950" lvl="1" indent="-285750">
              <a:buFont typeface="Arial" panose="020B0604020202020204" pitchFamily="34" charset="0"/>
              <a:buChar char="•"/>
            </a:pPr>
            <a:r>
              <a:rPr lang="en-GB" sz="2400" dirty="0"/>
              <a:t>Shrewsbury &amp; Telford maternity review</a:t>
            </a:r>
          </a:p>
          <a:p>
            <a:pPr>
              <a:buFont typeface="Arial" panose="020B0604020202020204" pitchFamily="34" charset="0"/>
              <a:buChar char="•"/>
            </a:pPr>
            <a:r>
              <a:rPr lang="en-GB" sz="2400" dirty="0"/>
              <a:t>Key recurring failures include:</a:t>
            </a:r>
          </a:p>
          <a:p>
            <a:pPr marL="742950" lvl="1" indent="-285750">
              <a:buFont typeface="Arial" panose="020B0604020202020204" pitchFamily="34" charset="0"/>
              <a:buChar char="•"/>
            </a:pPr>
            <a:r>
              <a:rPr lang="en-GB" sz="2400" dirty="0"/>
              <a:t>Poor escalation of risk</a:t>
            </a:r>
          </a:p>
          <a:p>
            <a:pPr marL="742950" lvl="1" indent="-285750">
              <a:buFont typeface="Arial" panose="020B0604020202020204" pitchFamily="34" charset="0"/>
              <a:buChar char="•"/>
            </a:pPr>
            <a:r>
              <a:rPr lang="en-GB" sz="2400" dirty="0"/>
              <a:t>Inaccurate documentation</a:t>
            </a:r>
          </a:p>
          <a:p>
            <a:pPr marL="742950" lvl="1" indent="-285750">
              <a:buFont typeface="Arial" panose="020B0604020202020204" pitchFamily="34" charset="0"/>
              <a:buChar char="•"/>
            </a:pPr>
            <a:r>
              <a:rPr lang="en-GB" sz="2400" dirty="0"/>
              <a:t>Communication breakdown</a:t>
            </a:r>
          </a:p>
          <a:p>
            <a:pPr marL="742950" lvl="1" indent="-285750">
              <a:buFont typeface="Arial" panose="020B0604020202020204" pitchFamily="34" charset="0"/>
              <a:buChar char="•"/>
            </a:pPr>
            <a:r>
              <a:rPr lang="en-GB" sz="2400" dirty="0"/>
              <a:t>Unsafe organisational culture</a:t>
            </a:r>
          </a:p>
          <a:p>
            <a:pPr>
              <a:buFont typeface="Arial" panose="020B0604020202020204" pitchFamily="34" charset="0"/>
              <a:buChar char="•"/>
            </a:pPr>
            <a:r>
              <a:rPr lang="en-GB" sz="2400" dirty="0"/>
              <a:t>Demonstrates wider </a:t>
            </a:r>
            <a:r>
              <a:rPr lang="en-GB" sz="2400" b="1" dirty="0"/>
              <a:t>governance and quality management weaknesses</a:t>
            </a:r>
            <a:r>
              <a:rPr lang="en-GB" sz="2400" dirty="0"/>
              <a:t> in maternity care.</a:t>
            </a:r>
          </a:p>
        </p:txBody>
      </p:sp>
    </p:spTree>
    <p:extLst>
      <p:ext uri="{BB962C8B-B14F-4D97-AF65-F5344CB8AC3E}">
        <p14:creationId xmlns:p14="http://schemas.microsoft.com/office/powerpoint/2010/main" val="3658878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88FDF7B-40AC-98AC-B6F4-8CF5615C523F}"/>
              </a:ext>
            </a:extLst>
          </p:cNvPr>
          <p:cNvSpPr txBox="1"/>
          <p:nvPr/>
        </p:nvSpPr>
        <p:spPr>
          <a:xfrm>
            <a:off x="1820120" y="579178"/>
            <a:ext cx="7717420" cy="6370975"/>
          </a:xfrm>
          <a:prstGeom prst="rect">
            <a:avLst/>
          </a:prstGeom>
          <a:noFill/>
        </p:spPr>
        <p:txBody>
          <a:bodyPr wrap="square">
            <a:spAutoFit/>
          </a:bodyPr>
          <a:lstStyle/>
          <a:p>
            <a:pPr>
              <a:buNone/>
            </a:pPr>
            <a:r>
              <a:rPr lang="en-GB" sz="2400" b="1" u="sng" dirty="0"/>
              <a:t>Academic Rationale</a:t>
            </a:r>
          </a:p>
          <a:p>
            <a:pPr>
              <a:buFont typeface="Arial" panose="020B0604020202020204" pitchFamily="34" charset="0"/>
              <a:buChar char="•"/>
            </a:pPr>
            <a:r>
              <a:rPr lang="en-GB" sz="2400" dirty="0"/>
              <a:t>The case illustrates how </a:t>
            </a:r>
            <a:r>
              <a:rPr lang="en-GB" sz="2400" b="1" dirty="0"/>
              <a:t>policy gaps, workforce pressures, and weak safety culture</a:t>
            </a:r>
            <a:r>
              <a:rPr lang="en-GB" sz="2400" dirty="0"/>
              <a:t> contribute to avoidable harm.</a:t>
            </a:r>
          </a:p>
          <a:p>
            <a:pPr>
              <a:buFont typeface="Arial" panose="020B0604020202020204" pitchFamily="34" charset="0"/>
              <a:buChar char="•"/>
            </a:pPr>
            <a:r>
              <a:rPr lang="en-GB" sz="2400" dirty="0"/>
              <a:t>A systems-based approach is needed to understand the underlying causes.</a:t>
            </a:r>
          </a:p>
          <a:p>
            <a:pPr>
              <a:buFont typeface="Arial" panose="020B0604020202020204" pitchFamily="34" charset="0"/>
              <a:buChar char="•"/>
            </a:pPr>
            <a:r>
              <a:rPr lang="en-GB" sz="2400" dirty="0"/>
              <a:t>Models applied in the analysis include:</a:t>
            </a:r>
          </a:p>
          <a:p>
            <a:pPr marL="742950" lvl="1" indent="-285750">
              <a:buFont typeface="Arial" panose="020B0604020202020204" pitchFamily="34" charset="0"/>
              <a:buChar char="•"/>
            </a:pPr>
            <a:r>
              <a:rPr lang="en-GB" sz="2400" b="1" dirty="0"/>
              <a:t>Swiss Cheese Model</a:t>
            </a:r>
            <a:r>
              <a:rPr lang="en-GB" sz="2400" dirty="0"/>
              <a:t> (system barriers failing in alignment)</a:t>
            </a:r>
          </a:p>
          <a:p>
            <a:pPr marL="742950" lvl="1" indent="-285750">
              <a:buFont typeface="Arial" panose="020B0604020202020204" pitchFamily="34" charset="0"/>
              <a:buChar char="•"/>
            </a:pPr>
            <a:r>
              <a:rPr lang="en-GB" sz="2400" b="1" dirty="0"/>
              <a:t>Root Cause Analysis (RCA)</a:t>
            </a:r>
            <a:r>
              <a:rPr lang="en-GB" sz="2400" dirty="0"/>
              <a:t> (identifies deeper causes, not surface errors)</a:t>
            </a:r>
          </a:p>
          <a:p>
            <a:pPr marL="742950" lvl="1" indent="-285750">
              <a:buFont typeface="Arial" panose="020B0604020202020204" pitchFamily="34" charset="0"/>
              <a:buChar char="•"/>
            </a:pPr>
            <a:r>
              <a:rPr lang="en-GB" sz="2400" b="1" dirty="0"/>
              <a:t>Donabedian Model</a:t>
            </a:r>
            <a:r>
              <a:rPr lang="en-GB" sz="2400" dirty="0"/>
              <a:t> (structure → process → outcome)</a:t>
            </a:r>
          </a:p>
          <a:p>
            <a:pPr>
              <a:buFont typeface="Arial" panose="020B0604020202020204" pitchFamily="34" charset="0"/>
              <a:buChar char="•"/>
            </a:pPr>
            <a:r>
              <a:rPr lang="en-GB" sz="2400" dirty="0"/>
              <a:t>These frameworks allow examination of:</a:t>
            </a:r>
          </a:p>
          <a:p>
            <a:pPr marL="742950" lvl="1" indent="-285750">
              <a:buFont typeface="Arial" panose="020B0604020202020204" pitchFamily="34" charset="0"/>
              <a:buChar char="•"/>
            </a:pPr>
            <a:r>
              <a:rPr lang="en-GB" sz="2400" dirty="0"/>
              <a:t>Organisational failures</a:t>
            </a:r>
          </a:p>
          <a:p>
            <a:pPr marL="742950" lvl="1" indent="-285750">
              <a:buFont typeface="Arial" panose="020B0604020202020204" pitchFamily="34" charset="0"/>
              <a:buChar char="•"/>
            </a:pPr>
            <a:r>
              <a:rPr lang="en-GB" sz="2400" dirty="0"/>
              <a:t>Policy-level weaknesses</a:t>
            </a:r>
          </a:p>
          <a:p>
            <a:pPr marL="742950" lvl="1" indent="-285750">
              <a:buFont typeface="Arial" panose="020B0604020202020204" pitchFamily="34" charset="0"/>
              <a:buChar char="•"/>
            </a:pPr>
            <a:r>
              <a:rPr lang="en-GB" sz="2400" dirty="0"/>
              <a:t>Impact on service quality and patient safety</a:t>
            </a:r>
          </a:p>
          <a:p>
            <a:pPr>
              <a:buFont typeface="Arial" panose="020B0604020202020204" pitchFamily="34" charset="0"/>
              <a:buChar char="•"/>
            </a:pPr>
            <a:r>
              <a:rPr lang="en-GB" sz="2400" dirty="0"/>
              <a:t>Helps demonstrate that the harm arose from </a:t>
            </a:r>
            <a:r>
              <a:rPr lang="en-GB" sz="2400" b="1" dirty="0"/>
              <a:t>system design</a:t>
            </a:r>
            <a:r>
              <a:rPr lang="en-GB" sz="2400" dirty="0"/>
              <a:t> issues, not individual negligence.</a:t>
            </a:r>
          </a:p>
        </p:txBody>
      </p:sp>
    </p:spTree>
    <p:extLst>
      <p:ext uri="{BB962C8B-B14F-4D97-AF65-F5344CB8AC3E}">
        <p14:creationId xmlns:p14="http://schemas.microsoft.com/office/powerpoint/2010/main" val="12297385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0AAF3C8-FFD0-1C93-340B-F7EA52A76C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59616" y="1522072"/>
            <a:ext cx="5312780" cy="5335928"/>
          </a:xfrm>
          <a:prstGeom prst="rect">
            <a:avLst/>
          </a:prstGeom>
        </p:spPr>
      </p:pic>
      <p:sp>
        <p:nvSpPr>
          <p:cNvPr id="5" name="TextBox 4">
            <a:extLst>
              <a:ext uri="{FF2B5EF4-FFF2-40B4-BE49-F238E27FC236}">
                <a16:creationId xmlns:a16="http://schemas.microsoft.com/office/drawing/2014/main" id="{B2910613-741D-C0CB-39A7-3AE1CE7DAA5F}"/>
              </a:ext>
            </a:extLst>
          </p:cNvPr>
          <p:cNvSpPr txBox="1"/>
          <p:nvPr/>
        </p:nvSpPr>
        <p:spPr>
          <a:xfrm>
            <a:off x="1681224" y="480878"/>
            <a:ext cx="6094070" cy="1077218"/>
          </a:xfrm>
          <a:prstGeom prst="rect">
            <a:avLst/>
          </a:prstGeom>
          <a:noFill/>
        </p:spPr>
        <p:txBody>
          <a:bodyPr wrap="square">
            <a:spAutoFit/>
          </a:bodyPr>
          <a:lstStyle/>
          <a:p>
            <a:r>
              <a:rPr lang="en-GB" sz="3200" b="1" dirty="0"/>
              <a:t>Understanding System Failure through the Swiss Cheese Model</a:t>
            </a:r>
          </a:p>
        </p:txBody>
      </p:sp>
      <p:sp>
        <p:nvSpPr>
          <p:cNvPr id="11" name="TextBox 10">
            <a:extLst>
              <a:ext uri="{FF2B5EF4-FFF2-40B4-BE49-F238E27FC236}">
                <a16:creationId xmlns:a16="http://schemas.microsoft.com/office/drawing/2014/main" id="{CD2ECED1-9B89-6A2B-077B-BBDD67577A54}"/>
              </a:ext>
            </a:extLst>
          </p:cNvPr>
          <p:cNvSpPr txBox="1"/>
          <p:nvPr/>
        </p:nvSpPr>
        <p:spPr>
          <a:xfrm>
            <a:off x="824696" y="2105561"/>
            <a:ext cx="5158451" cy="1323439"/>
          </a:xfrm>
          <a:prstGeom prst="rect">
            <a:avLst/>
          </a:prstGeom>
          <a:noFill/>
        </p:spPr>
        <p:txBody>
          <a:bodyPr wrap="square" rtlCol="0">
            <a:spAutoFit/>
          </a:bodyPr>
          <a:lstStyle/>
          <a:p>
            <a:r>
              <a:rPr lang="en-GB" sz="2000" dirty="0"/>
              <a:t>In healthcare, </a:t>
            </a:r>
            <a:r>
              <a:rPr lang="en-GB" sz="2000" b="1" dirty="0"/>
              <a:t>layers</a:t>
            </a:r>
            <a:r>
              <a:rPr lang="en-GB" sz="2000" dirty="0"/>
              <a:t> represent the different safety defences that are supposed to protect patients whereas </a:t>
            </a:r>
            <a:r>
              <a:rPr lang="en-GB" sz="2000" b="1" dirty="0"/>
              <a:t>Holes</a:t>
            </a:r>
            <a:r>
              <a:rPr lang="en-GB" sz="2000" dirty="0"/>
              <a:t> represent </a:t>
            </a:r>
            <a:r>
              <a:rPr lang="en-GB" sz="2000" b="1" dirty="0"/>
              <a:t>weaknesses, gaps, or failures</a:t>
            </a:r>
            <a:r>
              <a:rPr lang="en-GB" sz="2000" dirty="0"/>
              <a:t> within these safety layers.</a:t>
            </a:r>
          </a:p>
        </p:txBody>
      </p:sp>
      <p:sp>
        <p:nvSpPr>
          <p:cNvPr id="15" name="TextBox 14">
            <a:extLst>
              <a:ext uri="{FF2B5EF4-FFF2-40B4-BE49-F238E27FC236}">
                <a16:creationId xmlns:a16="http://schemas.microsoft.com/office/drawing/2014/main" id="{5621CB2C-B457-E4C9-576B-BEB4B5E3A4EB}"/>
              </a:ext>
            </a:extLst>
          </p:cNvPr>
          <p:cNvSpPr txBox="1"/>
          <p:nvPr/>
        </p:nvSpPr>
        <p:spPr>
          <a:xfrm>
            <a:off x="680014" y="3822577"/>
            <a:ext cx="6094070" cy="2554545"/>
          </a:xfrm>
          <a:prstGeom prst="rect">
            <a:avLst/>
          </a:prstGeom>
          <a:noFill/>
        </p:spPr>
        <p:txBody>
          <a:bodyPr wrap="square">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Calibri"/>
              </a:rPr>
              <a:t>The </a:t>
            </a:r>
            <a:r>
              <a:rPr lang="en-GB" sz="2000" b="1" i="0" u="none" strike="noStrike" kern="1200" cap="none" spc="0" baseline="0" dirty="0">
                <a:solidFill>
                  <a:srgbClr val="000000"/>
                </a:solidFill>
                <a:uFillTx/>
                <a:latin typeface="Calibri"/>
              </a:rPr>
              <a:t>Swiss Cheese Model</a:t>
            </a:r>
            <a:r>
              <a:rPr lang="en-GB" sz="2000" b="0" i="0" u="none" strike="noStrike" kern="1200" cap="none" spc="0" baseline="0" dirty="0">
                <a:solidFill>
                  <a:srgbClr val="000000"/>
                </a:solidFill>
                <a:uFillTx/>
                <a:latin typeface="Calibri"/>
              </a:rPr>
              <a:t> illustrates how multiple layers of healthcare safety </a:t>
            </a:r>
            <a:r>
              <a:rPr lang="en-GB" sz="2000" b="0" i="0" u="none" strike="noStrike" kern="1200" cap="none" spc="0" baseline="0" dirty="0" err="1">
                <a:solidFill>
                  <a:srgbClr val="000000"/>
                </a:solidFill>
                <a:uFillTx/>
                <a:latin typeface="Calibri"/>
              </a:rPr>
              <a:t>defenses</a:t>
            </a:r>
            <a:r>
              <a:rPr lang="en-GB" sz="2000" b="0" i="0" u="none" strike="noStrike" kern="1200" cap="none" spc="0" baseline="0" dirty="0">
                <a:solidFill>
                  <a:srgbClr val="000000"/>
                </a:solidFill>
                <a:uFillTx/>
                <a:latin typeface="Calibri"/>
              </a:rPr>
              <a:t> (like communication, documentation, clinical protocols, and oversight) can fail when "holes" in these systems align. In the Quinn Parker case, failures in communication (underreporting blood loss), inaccurate records, delays in caesarean decision-making, and systemic oversight gaps created a path through all </a:t>
            </a:r>
            <a:r>
              <a:rPr lang="en-GB" sz="2000" b="0" i="0" u="none" strike="noStrike" kern="1200" cap="none" spc="0" baseline="0" dirty="0" err="1">
                <a:solidFill>
                  <a:srgbClr val="000000"/>
                </a:solidFill>
                <a:uFillTx/>
                <a:latin typeface="Calibri"/>
              </a:rPr>
              <a:t>defenses</a:t>
            </a:r>
            <a:r>
              <a:rPr lang="en-GB" sz="2000" b="0" i="0" u="none" strike="noStrike" kern="1200" cap="none" spc="0" baseline="0" dirty="0">
                <a:solidFill>
                  <a:srgbClr val="000000"/>
                </a:solidFill>
                <a:uFillTx/>
                <a:latin typeface="Calibri"/>
              </a:rPr>
              <a:t>—resulting in a preventable tragedy.</a:t>
            </a:r>
          </a:p>
        </p:txBody>
      </p:sp>
      <p:sp>
        <p:nvSpPr>
          <p:cNvPr id="18" name="Arrow: Right 17">
            <a:extLst>
              <a:ext uri="{FF2B5EF4-FFF2-40B4-BE49-F238E27FC236}">
                <a16:creationId xmlns:a16="http://schemas.microsoft.com/office/drawing/2014/main" id="{3F7EA5B8-917F-04DA-984B-69CA93000B91}"/>
              </a:ext>
            </a:extLst>
          </p:cNvPr>
          <p:cNvSpPr/>
          <p:nvPr/>
        </p:nvSpPr>
        <p:spPr>
          <a:xfrm>
            <a:off x="565714" y="2245489"/>
            <a:ext cx="228600" cy="185195"/>
          </a:xfrm>
          <a:prstGeom prst="right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ln w="0"/>
              <a:solidFill>
                <a:schemeClr val="tx1"/>
              </a:solidFill>
              <a:effectLst>
                <a:outerShdw blurRad="38100" dist="19050" dir="2700000" algn="tl" rotWithShape="0">
                  <a:schemeClr val="dk1">
                    <a:alpha val="40000"/>
                  </a:schemeClr>
                </a:outerShdw>
              </a:effectLst>
            </a:endParaRPr>
          </a:p>
        </p:txBody>
      </p:sp>
      <p:sp>
        <p:nvSpPr>
          <p:cNvPr id="19" name="Arrow: Right 18">
            <a:extLst>
              <a:ext uri="{FF2B5EF4-FFF2-40B4-BE49-F238E27FC236}">
                <a16:creationId xmlns:a16="http://schemas.microsoft.com/office/drawing/2014/main" id="{4E2FADD9-129A-48FC-90B9-EB9C8D71F7D9}"/>
              </a:ext>
            </a:extLst>
          </p:cNvPr>
          <p:cNvSpPr/>
          <p:nvPr/>
        </p:nvSpPr>
        <p:spPr>
          <a:xfrm>
            <a:off x="451414" y="3915174"/>
            <a:ext cx="228600" cy="185195"/>
          </a:xfrm>
          <a:prstGeom prst="right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400354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FF6D2-6A94-894C-DCA5-703FCA04C686}"/>
              </a:ext>
            </a:extLst>
          </p:cNvPr>
          <p:cNvSpPr>
            <a:spLocks noGrp="1"/>
          </p:cNvSpPr>
          <p:nvPr>
            <p:ph type="title"/>
          </p:nvPr>
        </p:nvSpPr>
        <p:spPr>
          <a:xfrm>
            <a:off x="1689905" y="624105"/>
            <a:ext cx="9676434" cy="1280891"/>
          </a:xfrm>
        </p:spPr>
        <p:txBody>
          <a:bodyPr/>
          <a:lstStyle/>
          <a:p>
            <a:r>
              <a:rPr lang="en-GB" b="1" dirty="0">
                <a:solidFill>
                  <a:srgbClr val="7030A0"/>
                </a:solidFill>
              </a:rPr>
              <a:t>Swiss Cheese Model: Layers and Holes in Safety</a:t>
            </a:r>
          </a:p>
        </p:txBody>
      </p:sp>
      <p:graphicFrame>
        <p:nvGraphicFramePr>
          <p:cNvPr id="5" name="Table 4">
            <a:extLst>
              <a:ext uri="{FF2B5EF4-FFF2-40B4-BE49-F238E27FC236}">
                <a16:creationId xmlns:a16="http://schemas.microsoft.com/office/drawing/2014/main" id="{2599E47A-732A-9C13-200F-7A0CEFF2D7D6}"/>
              </a:ext>
            </a:extLst>
          </p:cNvPr>
          <p:cNvGraphicFramePr>
            <a:graphicFrameLocks noGrp="1"/>
          </p:cNvGraphicFramePr>
          <p:nvPr>
            <p:extLst>
              <p:ext uri="{D42A27DB-BD31-4B8C-83A1-F6EECF244321}">
                <p14:modId xmlns:p14="http://schemas.microsoft.com/office/powerpoint/2010/main" val="2070820288"/>
              </p:ext>
            </p:extLst>
          </p:nvPr>
        </p:nvGraphicFramePr>
        <p:xfrm>
          <a:off x="2032000" y="2534854"/>
          <a:ext cx="7169873" cy="3529123"/>
        </p:xfrm>
        <a:graphic>
          <a:graphicData uri="http://schemas.openxmlformats.org/drawingml/2006/table">
            <a:tbl>
              <a:tblPr firstRow="1" bandRow="1">
                <a:tableStyleId>{F5AB1C69-6EDB-4FF4-983F-18BD219EF322}</a:tableStyleId>
              </a:tblPr>
              <a:tblGrid>
                <a:gridCol w="2864091">
                  <a:extLst>
                    <a:ext uri="{9D8B030D-6E8A-4147-A177-3AD203B41FA5}">
                      <a16:colId xmlns:a16="http://schemas.microsoft.com/office/drawing/2014/main" val="3095640691"/>
                    </a:ext>
                  </a:extLst>
                </a:gridCol>
                <a:gridCol w="4305782">
                  <a:extLst>
                    <a:ext uri="{9D8B030D-6E8A-4147-A177-3AD203B41FA5}">
                      <a16:colId xmlns:a16="http://schemas.microsoft.com/office/drawing/2014/main" val="1837731088"/>
                    </a:ext>
                  </a:extLst>
                </a:gridCol>
              </a:tblGrid>
              <a:tr h="526648">
                <a:tc>
                  <a:txBody>
                    <a:bodyPr/>
                    <a:lstStyle/>
                    <a:p>
                      <a:pPr>
                        <a:buNone/>
                      </a:pPr>
                      <a:r>
                        <a:rPr lang="en-GB" b="1" dirty="0">
                          <a:solidFill>
                            <a:srgbClr val="002060"/>
                          </a:solidFill>
                        </a:rPr>
                        <a:t>Safety Layer (Defence)</a:t>
                      </a:r>
                    </a:p>
                  </a:txBody>
                  <a:tcPr anchor="ctr"/>
                </a:tc>
                <a:tc>
                  <a:txBody>
                    <a:bodyPr/>
                    <a:lstStyle/>
                    <a:p>
                      <a:pPr>
                        <a:buNone/>
                      </a:pPr>
                      <a:r>
                        <a:rPr lang="en-GB" dirty="0">
                          <a:solidFill>
                            <a:srgbClr val="002060"/>
                          </a:solidFill>
                        </a:rPr>
                        <a:t>Hole (Failure in that defence)</a:t>
                      </a:r>
                    </a:p>
                  </a:txBody>
                  <a:tcPr anchor="ctr"/>
                </a:tc>
                <a:extLst>
                  <a:ext uri="{0D108BD9-81ED-4DB2-BD59-A6C34878D82A}">
                    <a16:rowId xmlns:a16="http://schemas.microsoft.com/office/drawing/2014/main" val="1916608923"/>
                  </a:ext>
                </a:extLst>
              </a:tr>
              <a:tr h="526648">
                <a:tc>
                  <a:txBody>
                    <a:bodyPr/>
                    <a:lstStyle/>
                    <a:p>
                      <a:pPr>
                        <a:buNone/>
                      </a:pPr>
                      <a:r>
                        <a:rPr lang="en-GB" b="0" dirty="0"/>
                        <a:t>Clinical assessment</a:t>
                      </a:r>
                    </a:p>
                  </a:txBody>
                  <a:tcPr anchor="ctr"/>
                </a:tc>
                <a:tc>
                  <a:txBody>
                    <a:bodyPr/>
                    <a:lstStyle/>
                    <a:p>
                      <a:pPr>
                        <a:buNone/>
                      </a:pPr>
                      <a:r>
                        <a:rPr lang="en-GB" dirty="0"/>
                        <a:t>Severity of haemorrhage underestimated</a:t>
                      </a:r>
                    </a:p>
                  </a:txBody>
                  <a:tcPr anchor="ctr"/>
                </a:tc>
                <a:extLst>
                  <a:ext uri="{0D108BD9-81ED-4DB2-BD59-A6C34878D82A}">
                    <a16:rowId xmlns:a16="http://schemas.microsoft.com/office/drawing/2014/main" val="3218978987"/>
                  </a:ext>
                </a:extLst>
              </a:tr>
              <a:tr h="555587">
                <a:tc>
                  <a:txBody>
                    <a:bodyPr/>
                    <a:lstStyle/>
                    <a:p>
                      <a:pPr>
                        <a:buNone/>
                      </a:pPr>
                      <a:r>
                        <a:rPr lang="en-GB" b="0" dirty="0"/>
                        <a:t>Documentation</a:t>
                      </a:r>
                    </a:p>
                  </a:txBody>
                  <a:tcPr anchor="ctr"/>
                </a:tc>
                <a:tc>
                  <a:txBody>
                    <a:bodyPr/>
                    <a:lstStyle/>
                    <a:p>
                      <a:r>
                        <a:rPr lang="en-GB" dirty="0"/>
                        <a:t>1.2L blood loss recorded as only 200ml</a:t>
                      </a:r>
                    </a:p>
                  </a:txBody>
                  <a:tcPr/>
                </a:tc>
                <a:extLst>
                  <a:ext uri="{0D108BD9-81ED-4DB2-BD59-A6C34878D82A}">
                    <a16:rowId xmlns:a16="http://schemas.microsoft.com/office/drawing/2014/main" val="1200789107"/>
                  </a:ext>
                </a:extLst>
              </a:tr>
              <a:tr h="526648">
                <a:tc>
                  <a:txBody>
                    <a:bodyPr/>
                    <a:lstStyle/>
                    <a:p>
                      <a:pPr>
                        <a:buNone/>
                      </a:pPr>
                      <a:r>
                        <a:rPr lang="en-GB" b="0" dirty="0"/>
                        <a:t>Communication</a:t>
                      </a:r>
                    </a:p>
                  </a:txBody>
                  <a:tcPr anchor="ctr"/>
                </a:tc>
                <a:tc>
                  <a:txBody>
                    <a:bodyPr/>
                    <a:lstStyle/>
                    <a:p>
                      <a:r>
                        <a:rPr lang="en-GB" dirty="0"/>
                        <a:t>Paramedic report not escalated to senior clinicians</a:t>
                      </a:r>
                    </a:p>
                  </a:txBody>
                  <a:tcPr/>
                </a:tc>
                <a:extLst>
                  <a:ext uri="{0D108BD9-81ED-4DB2-BD59-A6C34878D82A}">
                    <a16:rowId xmlns:a16="http://schemas.microsoft.com/office/drawing/2014/main" val="3033577835"/>
                  </a:ext>
                </a:extLst>
              </a:tr>
              <a:tr h="526648">
                <a:tc>
                  <a:txBody>
                    <a:bodyPr/>
                    <a:lstStyle/>
                    <a:p>
                      <a:r>
                        <a:rPr lang="en-GB" dirty="0"/>
                        <a:t>Safety culture</a:t>
                      </a:r>
                    </a:p>
                  </a:txBody>
                  <a:tcPr/>
                </a:tc>
                <a:tc>
                  <a:txBody>
                    <a:bodyPr/>
                    <a:lstStyle/>
                    <a:p>
                      <a:r>
                        <a:rPr lang="en-GB" dirty="0"/>
                        <a:t>Staff became desensitised to risk (“normalisation of deviance”)</a:t>
                      </a:r>
                    </a:p>
                  </a:txBody>
                  <a:tcPr/>
                </a:tc>
                <a:extLst>
                  <a:ext uri="{0D108BD9-81ED-4DB2-BD59-A6C34878D82A}">
                    <a16:rowId xmlns:a16="http://schemas.microsoft.com/office/drawing/2014/main" val="3857780009"/>
                  </a:ext>
                </a:extLst>
              </a:tr>
              <a:tr h="526648">
                <a:tc>
                  <a:txBody>
                    <a:bodyPr/>
                    <a:lstStyle/>
                    <a:p>
                      <a:r>
                        <a:rPr lang="en-GB" dirty="0"/>
                        <a:t>Governance/leadership</a:t>
                      </a:r>
                    </a:p>
                  </a:txBody>
                  <a:tcPr/>
                </a:tc>
                <a:tc>
                  <a:txBody>
                    <a:bodyPr/>
                    <a:lstStyle/>
                    <a:p>
                      <a:r>
                        <a:rPr lang="en-GB" dirty="0"/>
                        <a:t>No correction, no oversight, weak accountability</a:t>
                      </a:r>
                    </a:p>
                  </a:txBody>
                  <a:tcPr/>
                </a:tc>
                <a:extLst>
                  <a:ext uri="{0D108BD9-81ED-4DB2-BD59-A6C34878D82A}">
                    <a16:rowId xmlns:a16="http://schemas.microsoft.com/office/drawing/2014/main" val="2106349464"/>
                  </a:ext>
                </a:extLst>
              </a:tr>
            </a:tbl>
          </a:graphicData>
        </a:graphic>
      </p:graphicFrame>
    </p:spTree>
    <p:extLst>
      <p:ext uri="{BB962C8B-B14F-4D97-AF65-F5344CB8AC3E}">
        <p14:creationId xmlns:p14="http://schemas.microsoft.com/office/powerpoint/2010/main" val="93563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220AB-F494-764F-7B7F-EAA08F7BEAAD}"/>
              </a:ext>
            </a:extLst>
          </p:cNvPr>
          <p:cNvSpPr>
            <a:spLocks noGrp="1"/>
          </p:cNvSpPr>
          <p:nvPr>
            <p:ph type="title"/>
          </p:nvPr>
        </p:nvSpPr>
        <p:spPr/>
        <p:txBody>
          <a:bodyPr/>
          <a:lstStyle/>
          <a:p>
            <a:r>
              <a:rPr lang="en-GB" dirty="0" err="1"/>
              <a:t>Banchmark</a:t>
            </a:r>
            <a:endParaRPr lang="en-GB" dirty="0"/>
          </a:p>
        </p:txBody>
      </p:sp>
      <p:graphicFrame>
        <p:nvGraphicFramePr>
          <p:cNvPr id="10" name="Table 9">
            <a:extLst>
              <a:ext uri="{FF2B5EF4-FFF2-40B4-BE49-F238E27FC236}">
                <a16:creationId xmlns:a16="http://schemas.microsoft.com/office/drawing/2014/main" id="{D2C0ECC0-E9A2-643C-10D9-5BC3F218B268}"/>
              </a:ext>
            </a:extLst>
          </p:cNvPr>
          <p:cNvGraphicFramePr>
            <a:graphicFrameLocks noGrp="1"/>
          </p:cNvGraphicFramePr>
          <p:nvPr>
            <p:extLst>
              <p:ext uri="{D42A27DB-BD31-4B8C-83A1-F6EECF244321}">
                <p14:modId xmlns:p14="http://schemas.microsoft.com/office/powerpoint/2010/main" val="1543965743"/>
              </p:ext>
            </p:extLst>
          </p:nvPr>
        </p:nvGraphicFramePr>
        <p:xfrm>
          <a:off x="1932972" y="1741474"/>
          <a:ext cx="8356922" cy="4235702"/>
        </p:xfrm>
        <a:graphic>
          <a:graphicData uri="http://schemas.openxmlformats.org/drawingml/2006/table">
            <a:tbl>
              <a:tblPr firstRow="1" bandRow="1">
                <a:tableStyleId>{5C22544A-7EE6-4342-B048-85BDC9FD1C3A}</a:tableStyleId>
              </a:tblPr>
              <a:tblGrid>
                <a:gridCol w="2020006">
                  <a:extLst>
                    <a:ext uri="{9D8B030D-6E8A-4147-A177-3AD203B41FA5}">
                      <a16:colId xmlns:a16="http://schemas.microsoft.com/office/drawing/2014/main" val="2359586878"/>
                    </a:ext>
                  </a:extLst>
                </a:gridCol>
                <a:gridCol w="2558020">
                  <a:extLst>
                    <a:ext uri="{9D8B030D-6E8A-4147-A177-3AD203B41FA5}">
                      <a16:colId xmlns:a16="http://schemas.microsoft.com/office/drawing/2014/main" val="2602996036"/>
                    </a:ext>
                  </a:extLst>
                </a:gridCol>
                <a:gridCol w="3778896">
                  <a:extLst>
                    <a:ext uri="{9D8B030D-6E8A-4147-A177-3AD203B41FA5}">
                      <a16:colId xmlns:a16="http://schemas.microsoft.com/office/drawing/2014/main" val="1926823877"/>
                    </a:ext>
                  </a:extLst>
                </a:gridCol>
              </a:tblGrid>
              <a:tr h="864083">
                <a:tc>
                  <a:txBody>
                    <a:bodyPr/>
                    <a:lstStyle/>
                    <a:p>
                      <a:pPr>
                        <a:buNone/>
                      </a:pPr>
                      <a:r>
                        <a:rPr lang="en-GB" sz="1700" dirty="0"/>
                        <a:t>Metric</a:t>
                      </a:r>
                    </a:p>
                  </a:txBody>
                  <a:tcPr marL="84483" marR="84483" marT="42241" marB="42241" anchor="ctr"/>
                </a:tc>
                <a:tc>
                  <a:txBody>
                    <a:bodyPr/>
                    <a:lstStyle/>
                    <a:p>
                      <a:pPr>
                        <a:buNone/>
                      </a:pPr>
                      <a:r>
                        <a:rPr lang="en-GB" sz="1700" dirty="0"/>
                        <a:t>National Standard / Average</a:t>
                      </a:r>
                    </a:p>
                  </a:txBody>
                  <a:tcPr marL="84483" marR="84483" marT="42241" marB="42241" anchor="ctr"/>
                </a:tc>
                <a:tc>
                  <a:txBody>
                    <a:bodyPr/>
                    <a:lstStyle/>
                    <a:p>
                      <a:pPr>
                        <a:buNone/>
                      </a:pPr>
                      <a:r>
                        <a:rPr lang="en-GB" sz="1700" dirty="0"/>
                        <a:t>Nottingham Trust Result (approx./latest)</a:t>
                      </a:r>
                    </a:p>
                  </a:txBody>
                  <a:tcPr marL="84483" marR="84483" marT="42241" marB="42241" anchor="ctr"/>
                </a:tc>
                <a:extLst>
                  <a:ext uri="{0D108BD9-81ED-4DB2-BD59-A6C34878D82A}">
                    <a16:rowId xmlns:a16="http://schemas.microsoft.com/office/drawing/2014/main" val="1060734971"/>
                  </a:ext>
                </a:extLst>
              </a:tr>
              <a:tr h="1383663">
                <a:tc>
                  <a:txBody>
                    <a:bodyPr/>
                    <a:lstStyle/>
                    <a:p>
                      <a:pPr>
                        <a:buNone/>
                      </a:pPr>
                      <a:r>
                        <a:rPr lang="en-GB" sz="1700" dirty="0"/>
                        <a:t>% of maternity services needing improvement (safety)</a:t>
                      </a:r>
                    </a:p>
                  </a:txBody>
                  <a:tcPr marL="84483" marR="84483" marT="42241" marB="42241" anchor="ctr"/>
                </a:tc>
                <a:tc>
                  <a:txBody>
                    <a:bodyPr/>
                    <a:lstStyle/>
                    <a:p>
                      <a:pPr>
                        <a:buNone/>
                      </a:pPr>
                      <a:r>
                        <a:rPr lang="en-GB" sz="1700" dirty="0"/>
                        <a:t>~ 47% of Trusts (2022-24) </a:t>
                      </a:r>
                      <a:r>
                        <a:rPr lang="en-GB" sz="1700" dirty="0">
                          <a:hlinkClick r:id="rId2"/>
                        </a:rPr>
                        <a:t>House of Commons Library+1</a:t>
                      </a:r>
                      <a:endParaRPr lang="en-GB" sz="1700" dirty="0"/>
                    </a:p>
                  </a:txBody>
                  <a:tcPr marL="84483" marR="84483" marT="42241" marB="42241" anchor="ctr"/>
                </a:tc>
                <a:tc>
                  <a:txBody>
                    <a:bodyPr/>
                    <a:lstStyle/>
                    <a:p>
                      <a:pPr>
                        <a:buNone/>
                      </a:pPr>
                      <a:r>
                        <a:rPr lang="en-GB" sz="1700" dirty="0"/>
                        <a:t>The Trust was rated “Requires Improvement” for maternity safety in recent inspections</a:t>
                      </a:r>
                    </a:p>
                  </a:txBody>
                  <a:tcPr marL="84483" marR="84483" marT="42241" marB="42241" anchor="ctr"/>
                </a:tc>
                <a:extLst>
                  <a:ext uri="{0D108BD9-81ED-4DB2-BD59-A6C34878D82A}">
                    <a16:rowId xmlns:a16="http://schemas.microsoft.com/office/drawing/2014/main" val="2542818244"/>
                  </a:ext>
                </a:extLst>
              </a:tr>
              <a:tr h="864083">
                <a:tc>
                  <a:txBody>
                    <a:bodyPr/>
                    <a:lstStyle/>
                    <a:p>
                      <a:pPr>
                        <a:buNone/>
                      </a:pPr>
                      <a:r>
                        <a:rPr lang="en-GB" sz="1700"/>
                        <a:t>Patient experience – partner stay after birth</a:t>
                      </a:r>
                    </a:p>
                  </a:txBody>
                  <a:tcPr marL="84483" marR="84483" marT="42241" marB="42241" anchor="ctr"/>
                </a:tc>
                <a:tc>
                  <a:txBody>
                    <a:bodyPr/>
                    <a:lstStyle/>
                    <a:p>
                      <a:pPr>
                        <a:buNone/>
                      </a:pPr>
                      <a:r>
                        <a:rPr lang="en-GB" sz="1700"/>
                        <a:t>National average not clearly specified</a:t>
                      </a:r>
                    </a:p>
                  </a:txBody>
                  <a:tcPr marL="84483" marR="84483" marT="42241" marB="42241" anchor="ctr"/>
                </a:tc>
                <a:tc>
                  <a:txBody>
                    <a:bodyPr/>
                    <a:lstStyle/>
                    <a:p>
                      <a:pPr>
                        <a:buNone/>
                      </a:pPr>
                      <a:r>
                        <a:rPr lang="en-GB" sz="1700" dirty="0"/>
                        <a:t>95% at Nottingham (2024) </a:t>
                      </a:r>
                      <a:r>
                        <a:rPr lang="en-GB" sz="1700" dirty="0">
                          <a:hlinkClick r:id="rId3"/>
                        </a:rPr>
                        <a:t>NUH</a:t>
                      </a:r>
                      <a:endParaRPr lang="en-GB" sz="1700" dirty="0"/>
                    </a:p>
                  </a:txBody>
                  <a:tcPr marL="84483" marR="84483" marT="42241" marB="42241" anchor="ctr"/>
                </a:tc>
                <a:extLst>
                  <a:ext uri="{0D108BD9-81ED-4DB2-BD59-A6C34878D82A}">
                    <a16:rowId xmlns:a16="http://schemas.microsoft.com/office/drawing/2014/main" val="1068054384"/>
                  </a:ext>
                </a:extLst>
              </a:tr>
              <a:tr h="1123873">
                <a:tc>
                  <a:txBody>
                    <a:bodyPr/>
                    <a:lstStyle/>
                    <a:p>
                      <a:pPr>
                        <a:buNone/>
                      </a:pPr>
                      <a:r>
                        <a:rPr lang="en-GB" sz="1700"/>
                        <a:t>Documentation / accuracy of blood loss etc.</a:t>
                      </a:r>
                    </a:p>
                  </a:txBody>
                  <a:tcPr marL="84483" marR="84483" marT="42241" marB="42241" anchor="ctr"/>
                </a:tc>
                <a:tc>
                  <a:txBody>
                    <a:bodyPr/>
                    <a:lstStyle/>
                    <a:p>
                      <a:pPr>
                        <a:buNone/>
                      </a:pPr>
                      <a:r>
                        <a:rPr lang="en-GB" sz="1700"/>
                        <a:t>No reliable national % publicly available for the specific metric</a:t>
                      </a:r>
                    </a:p>
                  </a:txBody>
                  <a:tcPr marL="84483" marR="84483" marT="42241" marB="42241" anchor="ctr"/>
                </a:tc>
                <a:tc>
                  <a:txBody>
                    <a:bodyPr/>
                    <a:lstStyle/>
                    <a:p>
                      <a:pPr>
                        <a:buNone/>
                      </a:pPr>
                      <a:r>
                        <a:rPr lang="en-GB" sz="1700" dirty="0"/>
                        <a:t>Case study indicates failure: 1.2 L vs 200ml recorded</a:t>
                      </a:r>
                    </a:p>
                  </a:txBody>
                  <a:tcPr marL="84483" marR="84483" marT="42241" marB="42241" anchor="ctr"/>
                </a:tc>
                <a:extLst>
                  <a:ext uri="{0D108BD9-81ED-4DB2-BD59-A6C34878D82A}">
                    <a16:rowId xmlns:a16="http://schemas.microsoft.com/office/drawing/2014/main" val="3349062956"/>
                  </a:ext>
                </a:extLst>
              </a:tr>
            </a:tbl>
          </a:graphicData>
        </a:graphic>
      </p:graphicFrame>
    </p:spTree>
    <p:extLst>
      <p:ext uri="{BB962C8B-B14F-4D97-AF65-F5344CB8AC3E}">
        <p14:creationId xmlns:p14="http://schemas.microsoft.com/office/powerpoint/2010/main" val="3929543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D0E00966-512C-061A-90BD-D41791754CF8}"/>
              </a:ext>
            </a:extLst>
          </p:cNvPr>
          <p:cNvGraphicFramePr>
            <a:graphicFrameLocks noGrp="1"/>
          </p:cNvGraphicFramePr>
          <p:nvPr>
            <p:extLst>
              <p:ext uri="{D42A27DB-BD31-4B8C-83A1-F6EECF244321}">
                <p14:modId xmlns:p14="http://schemas.microsoft.com/office/powerpoint/2010/main" val="2906099123"/>
              </p:ext>
            </p:extLst>
          </p:nvPr>
        </p:nvGraphicFramePr>
        <p:xfrm>
          <a:off x="1770926" y="3061085"/>
          <a:ext cx="9064752" cy="3200400"/>
        </p:xfrm>
        <a:graphic>
          <a:graphicData uri="http://schemas.openxmlformats.org/drawingml/2006/table">
            <a:tbl>
              <a:tblPr>
                <a:tableStyleId>{2D5ABB26-0587-4C30-8999-92F81FD0307C}</a:tableStyleId>
              </a:tblPr>
              <a:tblGrid>
                <a:gridCol w="3121152">
                  <a:extLst>
                    <a:ext uri="{9D8B030D-6E8A-4147-A177-3AD203B41FA5}">
                      <a16:colId xmlns:a16="http://schemas.microsoft.com/office/drawing/2014/main" val="2770615952"/>
                    </a:ext>
                  </a:extLst>
                </a:gridCol>
                <a:gridCol w="2971800">
                  <a:extLst>
                    <a:ext uri="{9D8B030D-6E8A-4147-A177-3AD203B41FA5}">
                      <a16:colId xmlns:a16="http://schemas.microsoft.com/office/drawing/2014/main" val="4112732987"/>
                    </a:ext>
                  </a:extLst>
                </a:gridCol>
                <a:gridCol w="2971800">
                  <a:extLst>
                    <a:ext uri="{9D8B030D-6E8A-4147-A177-3AD203B41FA5}">
                      <a16:colId xmlns:a16="http://schemas.microsoft.com/office/drawing/2014/main" val="3032483525"/>
                    </a:ext>
                  </a:extLst>
                </a:gridCol>
              </a:tblGrid>
              <a:tr h="0">
                <a:tc>
                  <a:txBody>
                    <a:bodyPr/>
                    <a:lstStyle/>
                    <a:p>
                      <a:pPr>
                        <a:buNone/>
                      </a:pPr>
                      <a:r>
                        <a:rPr lang="en-GB" b="1" dirty="0">
                          <a:solidFill>
                            <a:srgbClr val="C00000"/>
                          </a:solidFill>
                        </a:rPr>
                        <a:t>Policy Theme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GB" b="1" dirty="0">
                          <a:solidFill>
                            <a:srgbClr val="C00000"/>
                          </a:solidFill>
                        </a:rPr>
                        <a:t>Issue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GB" b="1" dirty="0">
                          <a:solidFill>
                            <a:srgbClr val="C00000"/>
                          </a:solidFill>
                        </a:rPr>
                        <a:t>Impact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04791297"/>
                  </a:ext>
                </a:extLst>
              </a:tr>
              <a:tr h="0">
                <a:tc>
                  <a:txBody>
                    <a:bodyPr/>
                    <a:lstStyle/>
                    <a:p>
                      <a:pPr>
                        <a:buNone/>
                      </a:pPr>
                      <a:r>
                        <a:rPr lang="en-GB" dirty="0"/>
                        <a:t>Workforce Policy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GB"/>
                        <a:t>National midwife shortages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GB"/>
                        <a:t>Staff fatigue → poorer decision-making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32203625"/>
                  </a:ext>
                </a:extLst>
              </a:tr>
              <a:tr h="0">
                <a:tc>
                  <a:txBody>
                    <a:bodyPr/>
                    <a:lstStyle/>
                    <a:p>
                      <a:pPr>
                        <a:buNone/>
                      </a:pPr>
                      <a:r>
                        <a:rPr lang="en-GB" dirty="0"/>
                        <a:t>Safety Governance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GB" dirty="0"/>
                        <a:t>Reactive, not preventative regulation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GB"/>
                        <a:t>Learning only after harm occurred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44016657"/>
                  </a:ext>
                </a:extLst>
              </a:tr>
              <a:tr h="0">
                <a:tc>
                  <a:txBody>
                    <a:bodyPr/>
                    <a:lstStyle/>
                    <a:p>
                      <a:pPr>
                        <a:buNone/>
                      </a:pPr>
                      <a:r>
                        <a:rPr lang="en-GB" dirty="0"/>
                        <a:t>Maternity Escalation Standards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GB" dirty="0"/>
                        <a:t>Variability between Trusts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GB" dirty="0"/>
                        <a:t>Inconsistency in documenting haemorrhage and escalation thresholds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62338601"/>
                  </a:ext>
                </a:extLst>
              </a:tr>
              <a:tr h="0">
                <a:tc>
                  <a:txBody>
                    <a:bodyPr/>
                    <a:lstStyle/>
                    <a:p>
                      <a:pPr>
                        <a:buNone/>
                      </a:pPr>
                      <a:r>
                        <a:rPr lang="en-GB" dirty="0"/>
                        <a:t>Accountability &amp; Culture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GB"/>
                        <a:t>Blame culture discouraging reporting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GB" dirty="0"/>
                        <a:t>Under-reporting of risks and “covering gaps”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22072896"/>
                  </a:ext>
                </a:extLst>
              </a:tr>
            </a:tbl>
          </a:graphicData>
        </a:graphic>
      </p:graphicFrame>
      <p:sp>
        <p:nvSpPr>
          <p:cNvPr id="3" name="Rectangle 1">
            <a:extLst>
              <a:ext uri="{FF2B5EF4-FFF2-40B4-BE49-F238E27FC236}">
                <a16:creationId xmlns:a16="http://schemas.microsoft.com/office/drawing/2014/main" id="{E108526D-D3E0-9A1A-FF37-1E21350C33DB}"/>
              </a:ext>
            </a:extLst>
          </p:cNvPr>
          <p:cNvSpPr>
            <a:spLocks noChangeArrowheads="1"/>
          </p:cNvSpPr>
          <p:nvPr/>
        </p:nvSpPr>
        <p:spPr bwMode="auto">
          <a:xfrm>
            <a:off x="1678327" y="845435"/>
            <a:ext cx="11192719"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Policy Issues Contributing to the Failures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rPr>
              <a:t>Several wider NHS and regulatory policy gaps contributed to these root causes: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Reports such as </a:t>
            </a:r>
            <a:r>
              <a:rPr kumimoji="0" lang="en-US" altLang="en-US" sz="1800" b="0" i="0" u="none" strike="noStrike" cap="none" normalizeH="0" baseline="0" dirty="0" err="1">
                <a:ln>
                  <a:noFill/>
                </a:ln>
                <a:solidFill>
                  <a:schemeClr val="tx1"/>
                </a:solidFill>
                <a:effectLst/>
                <a:latin typeface="Arial" panose="020B0604020202020204" pitchFamily="34" charset="0"/>
              </a:rPr>
              <a:t>Ockenden</a:t>
            </a:r>
            <a:r>
              <a:rPr kumimoji="0" lang="en-US" altLang="en-US" sz="1800" b="0" i="0" u="none" strike="noStrike" cap="none" normalizeH="0" baseline="0" dirty="0">
                <a:ln>
                  <a:noFill/>
                </a:ln>
                <a:solidFill>
                  <a:schemeClr val="tx1"/>
                </a:solidFill>
                <a:effectLst/>
                <a:latin typeface="Arial" panose="020B0604020202020204" pitchFamily="34" charset="0"/>
              </a:rPr>
              <a:t> (2022) and Kirkup (2015) repeatedly warned of systemic maternity safety failings, yet implementation of recommendations across Trusts has been slow and fragmented.</a:t>
            </a:r>
          </a:p>
        </p:txBody>
      </p:sp>
    </p:spTree>
    <p:extLst>
      <p:ext uri="{BB962C8B-B14F-4D97-AF65-F5344CB8AC3E}">
        <p14:creationId xmlns:p14="http://schemas.microsoft.com/office/powerpoint/2010/main" val="4276627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88B2A6A-33A0-E684-57ED-B59A7B469A90}"/>
              </a:ext>
            </a:extLst>
          </p:cNvPr>
          <p:cNvGraphicFramePr>
            <a:graphicFrameLocks noGrp="1"/>
          </p:cNvGraphicFramePr>
          <p:nvPr>
            <p:extLst>
              <p:ext uri="{D42A27DB-BD31-4B8C-83A1-F6EECF244321}">
                <p14:modId xmlns:p14="http://schemas.microsoft.com/office/powerpoint/2010/main" val="1148787234"/>
              </p:ext>
            </p:extLst>
          </p:nvPr>
        </p:nvGraphicFramePr>
        <p:xfrm>
          <a:off x="1763553" y="2209703"/>
          <a:ext cx="9278416" cy="2819498"/>
        </p:xfrm>
        <a:graphic>
          <a:graphicData uri="http://schemas.openxmlformats.org/drawingml/2006/table">
            <a:tbl>
              <a:tblPr/>
              <a:tblGrid>
                <a:gridCol w="3946709">
                  <a:extLst>
                    <a:ext uri="{9D8B030D-6E8A-4147-A177-3AD203B41FA5}">
                      <a16:colId xmlns:a16="http://schemas.microsoft.com/office/drawing/2014/main" val="1336771954"/>
                    </a:ext>
                  </a:extLst>
                </a:gridCol>
                <a:gridCol w="5331707">
                  <a:extLst>
                    <a:ext uri="{9D8B030D-6E8A-4147-A177-3AD203B41FA5}">
                      <a16:colId xmlns:a16="http://schemas.microsoft.com/office/drawing/2014/main" val="4204568106"/>
                    </a:ext>
                  </a:extLst>
                </a:gridCol>
              </a:tblGrid>
              <a:tr h="482282">
                <a:tc>
                  <a:txBody>
                    <a:bodyPr/>
                    <a:lstStyle/>
                    <a:p>
                      <a:pPr>
                        <a:buNone/>
                      </a:pPr>
                      <a:r>
                        <a:rPr lang="en-GB" sz="2000" b="1" dirty="0"/>
                        <a:t>Domain</a:t>
                      </a:r>
                    </a:p>
                  </a:txBody>
                  <a:tcPr anchor="ctr">
                    <a:lnL>
                      <a:noFill/>
                    </a:lnL>
                    <a:lnR>
                      <a:noFill/>
                    </a:lnR>
                    <a:lnT>
                      <a:noFill/>
                    </a:lnT>
                    <a:lnB>
                      <a:noFill/>
                    </a:lnB>
                    <a:noFill/>
                  </a:tcPr>
                </a:tc>
                <a:tc>
                  <a:txBody>
                    <a:bodyPr/>
                    <a:lstStyle/>
                    <a:p>
                      <a:pPr>
                        <a:buNone/>
                      </a:pPr>
                      <a:r>
                        <a:rPr lang="en-GB" sz="2000" b="1" dirty="0"/>
                        <a:t>Impact</a:t>
                      </a:r>
                    </a:p>
                  </a:txBody>
                  <a:tcPr anchor="ctr">
                    <a:lnL>
                      <a:noFill/>
                    </a:lnL>
                    <a:lnR>
                      <a:noFill/>
                    </a:lnR>
                    <a:lnT>
                      <a:noFill/>
                    </a:lnT>
                    <a:lnB>
                      <a:noFill/>
                    </a:lnB>
                    <a:noFill/>
                  </a:tcPr>
                </a:tc>
                <a:extLst>
                  <a:ext uri="{0D108BD9-81ED-4DB2-BD59-A6C34878D82A}">
                    <a16:rowId xmlns:a16="http://schemas.microsoft.com/office/drawing/2014/main" val="2701323868"/>
                  </a:ext>
                </a:extLst>
              </a:tr>
              <a:tr h="779072">
                <a:tc>
                  <a:txBody>
                    <a:bodyPr/>
                    <a:lstStyle/>
                    <a:p>
                      <a:pPr>
                        <a:buNone/>
                      </a:pPr>
                      <a:r>
                        <a:rPr lang="en-GB" b="1" dirty="0"/>
                        <a:t>Quality</a:t>
                      </a:r>
                      <a:endParaRPr lang="en-GB" dirty="0"/>
                    </a:p>
                  </a:txBody>
                  <a:tcPr anchor="ctr">
                    <a:lnL>
                      <a:noFill/>
                    </a:lnL>
                    <a:lnR>
                      <a:noFill/>
                    </a:lnR>
                    <a:lnT>
                      <a:noFill/>
                    </a:lnT>
                    <a:lnB>
                      <a:noFill/>
                    </a:lnB>
                    <a:noFill/>
                  </a:tcPr>
                </a:tc>
                <a:tc>
                  <a:txBody>
                    <a:bodyPr/>
                    <a:lstStyle/>
                    <a:p>
                      <a:pPr>
                        <a:buNone/>
                      </a:pPr>
                      <a:r>
                        <a:rPr lang="en-GB" dirty="0"/>
                        <a:t>Avoidable harm, preventable death, failure of safety standards</a:t>
                      </a:r>
                    </a:p>
                  </a:txBody>
                  <a:tcPr anchor="ctr">
                    <a:lnL>
                      <a:noFill/>
                    </a:lnL>
                    <a:lnR>
                      <a:noFill/>
                    </a:lnR>
                    <a:lnT>
                      <a:noFill/>
                    </a:lnT>
                    <a:lnB>
                      <a:noFill/>
                    </a:lnB>
                    <a:noFill/>
                  </a:tcPr>
                </a:tc>
                <a:extLst>
                  <a:ext uri="{0D108BD9-81ED-4DB2-BD59-A6C34878D82A}">
                    <a16:rowId xmlns:a16="http://schemas.microsoft.com/office/drawing/2014/main" val="1923648273"/>
                  </a:ext>
                </a:extLst>
              </a:tr>
              <a:tr h="779072">
                <a:tc>
                  <a:txBody>
                    <a:bodyPr/>
                    <a:lstStyle/>
                    <a:p>
                      <a:pPr>
                        <a:buNone/>
                      </a:pPr>
                      <a:r>
                        <a:rPr lang="en-GB" b="1" dirty="0"/>
                        <a:t>Efficiency</a:t>
                      </a:r>
                      <a:endParaRPr lang="en-GB" dirty="0"/>
                    </a:p>
                  </a:txBody>
                  <a:tcPr anchor="ctr">
                    <a:lnL>
                      <a:noFill/>
                    </a:lnL>
                    <a:lnR>
                      <a:noFill/>
                    </a:lnR>
                    <a:lnT>
                      <a:noFill/>
                    </a:lnT>
                    <a:lnB>
                      <a:noFill/>
                    </a:lnB>
                    <a:noFill/>
                  </a:tcPr>
                </a:tc>
                <a:tc>
                  <a:txBody>
                    <a:bodyPr/>
                    <a:lstStyle/>
                    <a:p>
                      <a:pPr>
                        <a:buNone/>
                      </a:pPr>
                      <a:r>
                        <a:rPr lang="en-GB"/>
                        <a:t>Emergency, late interventions → higher cost and resource burden</a:t>
                      </a:r>
                    </a:p>
                  </a:txBody>
                  <a:tcPr anchor="ctr">
                    <a:lnL>
                      <a:noFill/>
                    </a:lnL>
                    <a:lnR>
                      <a:noFill/>
                    </a:lnR>
                    <a:lnT>
                      <a:noFill/>
                    </a:lnT>
                    <a:lnB>
                      <a:noFill/>
                    </a:lnB>
                    <a:noFill/>
                  </a:tcPr>
                </a:tc>
                <a:extLst>
                  <a:ext uri="{0D108BD9-81ED-4DB2-BD59-A6C34878D82A}">
                    <a16:rowId xmlns:a16="http://schemas.microsoft.com/office/drawing/2014/main" val="486829404"/>
                  </a:ext>
                </a:extLst>
              </a:tr>
              <a:tr h="779072">
                <a:tc>
                  <a:txBody>
                    <a:bodyPr/>
                    <a:lstStyle/>
                    <a:p>
                      <a:pPr>
                        <a:buNone/>
                      </a:pPr>
                      <a:r>
                        <a:rPr lang="en-GB" b="1" dirty="0"/>
                        <a:t>Equity</a:t>
                      </a:r>
                      <a:endParaRPr lang="en-GB" dirty="0"/>
                    </a:p>
                  </a:txBody>
                  <a:tcPr anchor="ctr">
                    <a:lnL>
                      <a:noFill/>
                    </a:lnL>
                    <a:lnR>
                      <a:noFill/>
                    </a:lnR>
                    <a:lnT>
                      <a:noFill/>
                    </a:lnT>
                    <a:lnB>
                      <a:noFill/>
                    </a:lnB>
                    <a:noFill/>
                  </a:tcPr>
                </a:tc>
                <a:tc>
                  <a:txBody>
                    <a:bodyPr/>
                    <a:lstStyle/>
                    <a:p>
                      <a:pPr>
                        <a:buNone/>
                      </a:pPr>
                      <a:r>
                        <a:rPr lang="en-GB" dirty="0"/>
                        <a:t>Inconsistent care outcomes across Trusts → postcode variation in maternity safety</a:t>
                      </a:r>
                    </a:p>
                  </a:txBody>
                  <a:tcPr anchor="ctr">
                    <a:lnL>
                      <a:noFill/>
                    </a:lnL>
                    <a:lnR>
                      <a:noFill/>
                    </a:lnR>
                    <a:lnT>
                      <a:noFill/>
                    </a:lnT>
                    <a:lnB>
                      <a:noFill/>
                    </a:lnB>
                    <a:noFill/>
                  </a:tcPr>
                </a:tc>
                <a:extLst>
                  <a:ext uri="{0D108BD9-81ED-4DB2-BD59-A6C34878D82A}">
                    <a16:rowId xmlns:a16="http://schemas.microsoft.com/office/drawing/2014/main" val="592130812"/>
                  </a:ext>
                </a:extLst>
              </a:tr>
            </a:tbl>
          </a:graphicData>
        </a:graphic>
      </p:graphicFrame>
      <p:sp>
        <p:nvSpPr>
          <p:cNvPr id="3" name="Rectangle 1">
            <a:extLst>
              <a:ext uri="{FF2B5EF4-FFF2-40B4-BE49-F238E27FC236}">
                <a16:creationId xmlns:a16="http://schemas.microsoft.com/office/drawing/2014/main" id="{CB35703B-EA86-510E-B24F-F14D14626D3B}"/>
              </a:ext>
            </a:extLst>
          </p:cNvPr>
          <p:cNvSpPr>
            <a:spLocks noChangeArrowheads="1"/>
          </p:cNvSpPr>
          <p:nvPr/>
        </p:nvSpPr>
        <p:spPr bwMode="auto">
          <a:xfrm>
            <a:off x="1763553" y="955129"/>
            <a:ext cx="9039206"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Impact on Quality, Efficiency, and Equity</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rPr>
              <a:t>The failure to translate national patient safety policy into frontline practice contributes to deep inequities in maternal and neonatal outcomes.</a:t>
            </a:r>
          </a:p>
        </p:txBody>
      </p:sp>
      <p:cxnSp>
        <p:nvCxnSpPr>
          <p:cNvPr id="5" name="Straight Arrow Connector 4">
            <a:extLst>
              <a:ext uri="{FF2B5EF4-FFF2-40B4-BE49-F238E27FC236}">
                <a16:creationId xmlns:a16="http://schemas.microsoft.com/office/drawing/2014/main" id="{85060562-5DC9-93EA-52FD-A969B15F96EE}"/>
              </a:ext>
            </a:extLst>
          </p:cNvPr>
          <p:cNvCxnSpPr>
            <a:cxnSpLocks/>
          </p:cNvCxnSpPr>
          <p:nvPr/>
        </p:nvCxnSpPr>
        <p:spPr>
          <a:xfrm>
            <a:off x="3530278" y="3125164"/>
            <a:ext cx="11690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FE51EBAA-AF74-D27E-EE98-3357A4D27C29}"/>
              </a:ext>
            </a:extLst>
          </p:cNvPr>
          <p:cNvCxnSpPr>
            <a:cxnSpLocks/>
          </p:cNvCxnSpPr>
          <p:nvPr/>
        </p:nvCxnSpPr>
        <p:spPr>
          <a:xfrm>
            <a:off x="3530277" y="3808071"/>
            <a:ext cx="11690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DEC11846-A179-A510-D731-4E06B9355957}"/>
              </a:ext>
            </a:extLst>
          </p:cNvPr>
          <p:cNvCxnSpPr>
            <a:cxnSpLocks/>
          </p:cNvCxnSpPr>
          <p:nvPr/>
        </p:nvCxnSpPr>
        <p:spPr>
          <a:xfrm>
            <a:off x="3530276" y="4641447"/>
            <a:ext cx="11690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AE246F46-FE5B-1C76-B253-FCE6ED99F965}"/>
              </a:ext>
            </a:extLst>
          </p:cNvPr>
          <p:cNvSpPr txBox="1"/>
          <p:nvPr/>
        </p:nvSpPr>
        <p:spPr>
          <a:xfrm>
            <a:off x="1763553" y="5778151"/>
            <a:ext cx="9278415" cy="923330"/>
          </a:xfrm>
          <a:prstGeom prst="rect">
            <a:avLst/>
          </a:prstGeom>
          <a:noFill/>
        </p:spPr>
        <p:txBody>
          <a:bodyPr wrap="square">
            <a:spAutoFit/>
          </a:bodyPr>
          <a:lstStyle/>
          <a:p>
            <a:r>
              <a:rPr lang="en-GB" dirty="0"/>
              <a:t>This case demonstrates how failures in documentation, communication and safety governance all combined to create avoidable harm. If the risk had been recognised earlier and policies had been followed correctly, the baby’s life may have been saved (Ockenden, 2022; CQC, 2023).</a:t>
            </a:r>
          </a:p>
        </p:txBody>
      </p:sp>
      <p:sp>
        <p:nvSpPr>
          <p:cNvPr id="17" name="TextBox 16">
            <a:extLst>
              <a:ext uri="{FF2B5EF4-FFF2-40B4-BE49-F238E27FC236}">
                <a16:creationId xmlns:a16="http://schemas.microsoft.com/office/drawing/2014/main" id="{3F8CB96D-90FE-2703-3254-9AAB113951A6}"/>
              </a:ext>
            </a:extLst>
          </p:cNvPr>
          <p:cNvSpPr txBox="1"/>
          <p:nvPr/>
        </p:nvSpPr>
        <p:spPr>
          <a:xfrm>
            <a:off x="1763553" y="5185988"/>
            <a:ext cx="2407190" cy="461665"/>
          </a:xfrm>
          <a:prstGeom prst="rect">
            <a:avLst/>
          </a:prstGeom>
          <a:noFill/>
        </p:spPr>
        <p:txBody>
          <a:bodyPr wrap="square" rtlCol="0">
            <a:spAutoFit/>
          </a:bodyPr>
          <a:lstStyle/>
          <a:p>
            <a:r>
              <a:rPr lang="en-GB" sz="2400" b="1" dirty="0">
                <a:solidFill>
                  <a:srgbClr val="002060"/>
                </a:solidFill>
              </a:rPr>
              <a:t>Conclusion:-</a:t>
            </a:r>
          </a:p>
        </p:txBody>
      </p:sp>
    </p:spTree>
    <p:extLst>
      <p:ext uri="{BB962C8B-B14F-4D97-AF65-F5344CB8AC3E}">
        <p14:creationId xmlns:p14="http://schemas.microsoft.com/office/powerpoint/2010/main" val="2565470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5836CD2-62A7-7636-4640-CE52D106AA01}"/>
              </a:ext>
            </a:extLst>
          </p:cNvPr>
          <p:cNvSpPr txBox="1"/>
          <p:nvPr/>
        </p:nvSpPr>
        <p:spPr>
          <a:xfrm>
            <a:off x="2088266" y="761860"/>
            <a:ext cx="6094070" cy="4524315"/>
          </a:xfrm>
          <a:prstGeom prst="rect">
            <a:avLst/>
          </a:prstGeom>
          <a:noFill/>
        </p:spPr>
        <p:txBody>
          <a:bodyPr wrap="square">
            <a:spAutoFit/>
          </a:bodyPr>
          <a:lstStyle/>
          <a:p>
            <a:pPr>
              <a:buNone/>
            </a:pPr>
            <a:r>
              <a:rPr lang="en-GB" sz="3200" b="1" dirty="0"/>
              <a:t>Report (Component 2) Structure</a:t>
            </a:r>
          </a:p>
          <a:p>
            <a:pPr>
              <a:buFont typeface="+mj-lt"/>
              <a:buAutoNum type="arabicPeriod"/>
            </a:pPr>
            <a:r>
              <a:rPr lang="en-GB" sz="3200" dirty="0"/>
              <a:t>Introduction &amp; case background</a:t>
            </a:r>
          </a:p>
          <a:p>
            <a:pPr>
              <a:buFont typeface="+mj-lt"/>
              <a:buAutoNum type="arabicPeriod"/>
            </a:pPr>
            <a:r>
              <a:rPr lang="en-GB" sz="3200" dirty="0"/>
              <a:t>Maternity safety context</a:t>
            </a:r>
          </a:p>
          <a:p>
            <a:pPr>
              <a:buFont typeface="+mj-lt"/>
              <a:buAutoNum type="arabicPeriod"/>
            </a:pPr>
            <a:r>
              <a:rPr lang="en-GB" sz="3200" dirty="0"/>
              <a:t>Systems-based RCA</a:t>
            </a:r>
          </a:p>
          <a:p>
            <a:pPr>
              <a:buFont typeface="+mj-lt"/>
              <a:buAutoNum type="arabicPeriod"/>
            </a:pPr>
            <a:r>
              <a:rPr lang="en-GB" sz="3200" dirty="0"/>
              <a:t>Policy/governance failures</a:t>
            </a:r>
          </a:p>
          <a:p>
            <a:pPr>
              <a:buFont typeface="+mj-lt"/>
              <a:buAutoNum type="arabicPeriod"/>
            </a:pPr>
            <a:r>
              <a:rPr lang="en-GB" sz="3200" dirty="0"/>
              <a:t>Impact on quality, equity, efficiency</a:t>
            </a:r>
          </a:p>
          <a:p>
            <a:pPr>
              <a:buFont typeface="+mj-lt"/>
              <a:buAutoNum type="arabicPeriod"/>
            </a:pPr>
            <a:r>
              <a:rPr lang="en-GB" sz="3200" dirty="0"/>
              <a:t>Recommendations</a:t>
            </a:r>
          </a:p>
          <a:p>
            <a:pPr>
              <a:buFont typeface="+mj-lt"/>
              <a:buAutoNum type="arabicPeriod"/>
            </a:pPr>
            <a:r>
              <a:rPr lang="en-GB" sz="3200" dirty="0"/>
              <a:t>Conclusion</a:t>
            </a:r>
          </a:p>
        </p:txBody>
      </p:sp>
    </p:spTree>
    <p:extLst>
      <p:ext uri="{BB962C8B-B14F-4D97-AF65-F5344CB8AC3E}">
        <p14:creationId xmlns:p14="http://schemas.microsoft.com/office/powerpoint/2010/main" val="15898136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6B7C60E-1E58-B8C0-DA87-CB267F36049F}"/>
              </a:ext>
            </a:extLst>
          </p:cNvPr>
          <p:cNvSpPr txBox="1"/>
          <p:nvPr/>
        </p:nvSpPr>
        <p:spPr>
          <a:xfrm>
            <a:off x="1597307" y="1294398"/>
            <a:ext cx="9954227" cy="6022418"/>
          </a:xfrm>
          <a:prstGeom prst="rect">
            <a:avLst/>
          </a:prstGeom>
          <a:noFill/>
        </p:spPr>
        <p:txBody>
          <a:bodyPr wrap="square">
            <a:spAutoFit/>
          </a:bodyPr>
          <a:lstStyle/>
          <a:p>
            <a:pPr marL="285750" indent="-285750">
              <a:lnSpc>
                <a:spcPct val="115000"/>
              </a:lnSpc>
              <a:spcAft>
                <a:spcPts val="800"/>
              </a:spcAft>
              <a:buFont typeface="Wingdings" panose="05000000000000000000" pitchFamily="2" charset="2"/>
              <a:buChar char="Ø"/>
            </a:pPr>
            <a:r>
              <a:rPr lang="en-GB" sz="1600" u="sng" kern="150" dirty="0">
                <a:solidFill>
                  <a:srgbClr val="0563C1"/>
                </a:solidFill>
                <a:effectLst/>
                <a:uFill>
                  <a:solidFill>
                    <a:srgbClr val="000000"/>
                  </a:solidFill>
                </a:uFill>
                <a:latin typeface="Calibri" panose="020F0502020204030204" pitchFamily="34" charset="0"/>
                <a:ea typeface="Calibri" panose="020F0502020204030204" pitchFamily="34" charset="0"/>
                <a:cs typeface="Times New Roman" panose="02020603050405020304" pitchFamily="18" charset="0"/>
              </a:rPr>
              <a:t>The Guardian. (2025, February 12). </a:t>
            </a:r>
            <a:r>
              <a:rPr lang="en-GB" sz="1600" i="1" u="sng" kern="150" dirty="0">
                <a:solidFill>
                  <a:srgbClr val="0563C1"/>
                </a:solidFill>
                <a:effectLst/>
                <a:uFill>
                  <a:solidFill>
                    <a:srgbClr val="000000"/>
                  </a:solidFill>
                </a:uFill>
                <a:latin typeface="Calibri" panose="020F0502020204030204" pitchFamily="34" charset="0"/>
                <a:ea typeface="Calibri" panose="020F0502020204030204" pitchFamily="34" charset="0"/>
                <a:cs typeface="Times New Roman" panose="02020603050405020304" pitchFamily="18" charset="0"/>
              </a:rPr>
              <a:t>Nottingham NHS trust fined over three newborn babies' deaths</a:t>
            </a:r>
            <a:r>
              <a:rPr lang="en-GB" sz="1600" u="sng" kern="150" dirty="0">
                <a:solidFill>
                  <a:srgbClr val="0563C1"/>
                </a:solidFill>
                <a:effectLst/>
                <a:uFill>
                  <a:solidFill>
                    <a:srgbClr val="000000"/>
                  </a:solidFill>
                </a:uFill>
                <a:latin typeface="Calibri" panose="020F0502020204030204" pitchFamily="34" charset="0"/>
                <a:ea typeface="Calibri" panose="020F0502020204030204" pitchFamily="34" charset="0"/>
                <a:cs typeface="Times New Roman" panose="02020603050405020304" pitchFamily="18" charset="0"/>
              </a:rPr>
              <a:t>. Retrieved from: </a:t>
            </a:r>
            <a:r>
              <a:rPr lang="en-GB" sz="1600" u="sng" kern="150" dirty="0">
                <a:solidFill>
                  <a:srgbClr val="0563C1"/>
                </a:solidFill>
                <a:effectLst/>
                <a:uFill>
                  <a:solidFill>
                    <a:srgbClr val="000000"/>
                  </a:solidFill>
                </a:uFill>
                <a:latin typeface="Calibri" panose="020F0502020204030204" pitchFamily="34" charset="0"/>
                <a:ea typeface="Calibri" panose="020F0502020204030204" pitchFamily="34" charset="0"/>
                <a:cs typeface="Times New Roman" panose="02020603050405020304" pitchFamily="18" charset="0"/>
                <a:hlinkClick r:id="rId2"/>
              </a:rPr>
              <a:t>https://www.theguardian.com/uk-news/2025/feb/12/nottingham-nhs-trust-fined-over-three-newborn-babies-deaths</a:t>
            </a:r>
            <a:endParaRPr lang="en-GB" sz="1600" u="sng" kern="150" dirty="0">
              <a:solidFill>
                <a:srgbClr val="0563C1"/>
              </a:solidFill>
              <a:effectLst/>
              <a:uFill>
                <a:solidFill>
                  <a:srgbClr val="000000"/>
                </a:solidFill>
              </a:uFill>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Ø"/>
            </a:pPr>
            <a:r>
              <a:rPr lang="en-GB" sz="1600" dirty="0"/>
              <a:t>House of Commons Library (2023) </a:t>
            </a:r>
            <a:r>
              <a:rPr lang="en-GB" sz="1600" i="1" dirty="0"/>
              <a:t>Maternity Services in England</a:t>
            </a:r>
            <a:r>
              <a:rPr lang="en-GB" sz="1600" dirty="0"/>
              <a:t>. Available at: </a:t>
            </a:r>
            <a:r>
              <a:rPr lang="en-GB" sz="1600" dirty="0">
                <a:hlinkClick r:id="rId3"/>
              </a:rPr>
              <a:t>https://commonslibrary.parliament.uk/research-briefings/cbp-9815</a:t>
            </a:r>
            <a:r>
              <a:rPr lang="en-GB" sz="1600" dirty="0"/>
              <a:t> (Accessed: [insert date]).</a:t>
            </a:r>
          </a:p>
          <a:p>
            <a:pPr marL="285750" indent="-285750">
              <a:buFont typeface="Wingdings" panose="05000000000000000000" pitchFamily="2" charset="2"/>
              <a:buChar char="Ø"/>
            </a:pPr>
            <a:r>
              <a:rPr lang="en-GB" sz="1600" dirty="0"/>
              <a:t>National Maternity Survey (2021) </a:t>
            </a:r>
            <a:r>
              <a:rPr lang="en-GB" sz="1600" i="1" dirty="0"/>
              <a:t>Maternity Survey Benchmark Report</a:t>
            </a:r>
            <a:r>
              <a:rPr lang="en-GB" sz="1600" dirty="0"/>
              <a:t>. Available at: https://nhssurveys.org (Accessed: [insert date]).</a:t>
            </a:r>
          </a:p>
          <a:p>
            <a:pPr marL="285750" indent="-285750">
              <a:buFont typeface="Wingdings" panose="05000000000000000000" pitchFamily="2" charset="2"/>
              <a:buChar char="Ø"/>
            </a:pPr>
            <a:r>
              <a:rPr lang="en-GB" sz="1600" dirty="0"/>
              <a:t>Care Quality Commission (2023) </a:t>
            </a:r>
            <a:r>
              <a:rPr lang="en-GB" sz="1600" i="1" dirty="0"/>
              <a:t>CQC prosecution of Nottingham University Hospitals NHS Trust</a:t>
            </a:r>
            <a:r>
              <a:rPr lang="en-GB" sz="1600" dirty="0"/>
              <a:t>. Care Quality Commission. Available at: https://www.cqc.org.uk (Accessed: [insert date]).</a:t>
            </a:r>
          </a:p>
          <a:p>
            <a:pPr marL="285750" indent="-285750">
              <a:buFont typeface="Wingdings" panose="05000000000000000000" pitchFamily="2" charset="2"/>
              <a:buChar char="Ø"/>
            </a:pPr>
            <a:r>
              <a:rPr lang="en-GB" sz="1600" dirty="0"/>
              <a:t>Donabedian, A. (1988) ‘The quality of care: How can it be assessed?’, </a:t>
            </a:r>
            <a:r>
              <a:rPr lang="en-GB" sz="1600" i="1" dirty="0"/>
              <a:t>JAMA</a:t>
            </a:r>
            <a:r>
              <a:rPr lang="en-GB" sz="1600" dirty="0"/>
              <a:t>, 260(12), pp. 1743–1748.</a:t>
            </a:r>
          </a:p>
          <a:p>
            <a:pPr marL="285750" indent="-285750">
              <a:buFont typeface="Wingdings" panose="05000000000000000000" pitchFamily="2" charset="2"/>
              <a:buChar char="Ø"/>
            </a:pPr>
            <a:r>
              <a:rPr lang="en-GB" sz="1600" dirty="0"/>
              <a:t>Kirkup, B. (2015) </a:t>
            </a:r>
            <a:r>
              <a:rPr lang="en-GB" sz="1600" i="1" dirty="0"/>
              <a:t>The Report of the Morecambe Bay Investigation</a:t>
            </a:r>
            <a:r>
              <a:rPr lang="en-GB" sz="1600" dirty="0"/>
              <a:t>. London: The Stationery Office.</a:t>
            </a:r>
          </a:p>
          <a:p>
            <a:pPr marL="285750" indent="-285750">
              <a:buFont typeface="Wingdings" panose="05000000000000000000" pitchFamily="2" charset="2"/>
              <a:buChar char="Ø"/>
            </a:pPr>
            <a:r>
              <a:rPr lang="en-GB" sz="1600" dirty="0"/>
              <a:t>NHS England (2022) </a:t>
            </a:r>
            <a:r>
              <a:rPr lang="en-GB" sz="1600" i="1" dirty="0"/>
              <a:t>Maternity and neonatal safety support programme</a:t>
            </a:r>
            <a:r>
              <a:rPr lang="en-GB" sz="1600" dirty="0"/>
              <a:t>. NHS England. Available at: https://www.england.nhs.uk (Accessed: [insert date]).</a:t>
            </a:r>
          </a:p>
          <a:p>
            <a:pPr marL="285750" indent="-285750">
              <a:buFont typeface="Wingdings" panose="05000000000000000000" pitchFamily="2" charset="2"/>
              <a:buChar char="Ø"/>
            </a:pPr>
            <a:r>
              <a:rPr lang="en-GB" sz="1600" dirty="0"/>
              <a:t>Ockenden, D. (2022) </a:t>
            </a:r>
            <a:r>
              <a:rPr lang="en-GB" sz="1600" i="1" dirty="0"/>
              <a:t>Final Report of the Ockenden Review: Findings, Conclusions and Essential Actions</a:t>
            </a:r>
            <a:r>
              <a:rPr lang="en-GB" sz="1600" dirty="0"/>
              <a:t>. London: Department of Health and Social Care.</a:t>
            </a:r>
          </a:p>
          <a:p>
            <a:pPr marL="285750" indent="-285750">
              <a:buFont typeface="Wingdings" panose="05000000000000000000" pitchFamily="2" charset="2"/>
              <a:buChar char="Ø"/>
            </a:pPr>
            <a:r>
              <a:rPr lang="en-GB" sz="1600" dirty="0"/>
              <a:t>Reason, J. (2000) ‘Human error: Models and management’, </a:t>
            </a:r>
            <a:r>
              <a:rPr lang="en-GB" sz="1600" i="1" dirty="0"/>
              <a:t>BMJ</a:t>
            </a:r>
            <a:r>
              <a:rPr lang="en-GB" sz="1600" dirty="0"/>
              <a:t>, 320(7237), pp. 768–770.</a:t>
            </a:r>
          </a:p>
          <a:p>
            <a:pPr marL="285750" indent="-285750">
              <a:buFont typeface="Wingdings" panose="05000000000000000000" pitchFamily="2" charset="2"/>
              <a:buChar char="Ø"/>
            </a:pPr>
            <a:r>
              <a:rPr lang="en-GB" sz="1600" dirty="0"/>
              <a:t>NHS Resolution (2021) </a:t>
            </a:r>
            <a:r>
              <a:rPr lang="en-GB" sz="1600" i="1" dirty="0"/>
              <a:t>Early Notification Scheme Progress Report</a:t>
            </a:r>
            <a:r>
              <a:rPr lang="en-GB" sz="1600" dirty="0"/>
              <a:t>. NHS Resolution. Available at: https://resolution.nhs.uk (Accessed: [insert date]).</a:t>
            </a:r>
          </a:p>
          <a:p>
            <a:pPr marL="285750" indent="-285750">
              <a:buFont typeface="Wingdings" panose="05000000000000000000" pitchFamily="2" charset="2"/>
              <a:buChar char="Ø"/>
            </a:pPr>
            <a:r>
              <a:rPr lang="en-GB" sz="1600" dirty="0"/>
              <a:t>Healthcare Safety Investigation Branch (HSIB) (2021) </a:t>
            </a:r>
            <a:r>
              <a:rPr lang="en-GB" sz="1600" i="1" dirty="0"/>
              <a:t>National Learning Report: Maternity Investigations – Themes and Recommendations</a:t>
            </a:r>
            <a:r>
              <a:rPr lang="en-GB" sz="1600" dirty="0"/>
              <a:t>. HSIB. Available at: https://www.hsib.org.uk (Accessed: [insert date]).</a:t>
            </a:r>
            <a:br>
              <a:rPr lang="en-GB" sz="1600" dirty="0"/>
            </a:br>
            <a:endParaRPr lang="en-GB" sz="1600" dirty="0"/>
          </a:p>
          <a:p>
            <a:endParaRPr lang="en-GB" sz="1600" b="1" dirty="0"/>
          </a:p>
          <a:p>
            <a:pPr>
              <a:lnSpc>
                <a:spcPct val="115000"/>
              </a:lnSpc>
              <a:spcAft>
                <a:spcPts val="800"/>
              </a:spcAft>
              <a:buNone/>
            </a:pPr>
            <a:endParaRPr lang="en-GB" sz="1800" kern="1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597CD398-C6CC-2A0C-6D44-8CA0E03C3AC5}"/>
              </a:ext>
            </a:extLst>
          </p:cNvPr>
          <p:cNvSpPr txBox="1"/>
          <p:nvPr/>
        </p:nvSpPr>
        <p:spPr>
          <a:xfrm>
            <a:off x="1840375" y="636608"/>
            <a:ext cx="2326513" cy="523220"/>
          </a:xfrm>
          <a:prstGeom prst="rect">
            <a:avLst/>
          </a:prstGeom>
          <a:noFill/>
        </p:spPr>
        <p:txBody>
          <a:bodyPr wrap="square" rtlCol="0">
            <a:spAutoFit/>
          </a:bodyPr>
          <a:lstStyle/>
          <a:p>
            <a:r>
              <a:rPr lang="en-GB" sz="2800" dirty="0"/>
              <a:t>References:- </a:t>
            </a:r>
          </a:p>
        </p:txBody>
      </p:sp>
    </p:spTree>
    <p:extLst>
      <p:ext uri="{BB962C8B-B14F-4D97-AF65-F5344CB8AC3E}">
        <p14:creationId xmlns:p14="http://schemas.microsoft.com/office/powerpoint/2010/main" val="153622986"/>
      </p:ext>
    </p:extLst>
  </p:cSld>
  <p:clrMapOvr>
    <a:masterClrMapping/>
  </p:clrMapOvr>
</p:sld>
</file>

<file path=ppt/theme/theme1.xml><?xml version="1.0" encoding="utf-8"?>
<a:theme xmlns:a="http://schemas.openxmlformats.org/drawingml/2006/main" name="Wisp">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342</TotalTime>
  <Words>1236</Words>
  <Application>Microsoft Office PowerPoint</Application>
  <PresentationFormat>Widescreen</PresentationFormat>
  <Paragraphs>123</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Century Gothic</vt:lpstr>
      <vt:lpstr>Times New Roman</vt:lpstr>
      <vt:lpstr>Wingdings</vt:lpstr>
      <vt:lpstr>Wingdings 3</vt:lpstr>
      <vt:lpstr>Wisp</vt:lpstr>
      <vt:lpstr>PowerPoint Presentation</vt:lpstr>
      <vt:lpstr>PowerPoint Presentation</vt:lpstr>
      <vt:lpstr>PowerPoint Presentation</vt:lpstr>
      <vt:lpstr>PowerPoint Presentation</vt:lpstr>
      <vt:lpstr>PowerPoint Presentation</vt:lpstr>
      <vt:lpstr>Swiss Cheese Model: Layers and Holes in Safety</vt:lpstr>
      <vt:lpstr>Banchmark</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shwetakuamrichhanabhaiahir@gmail.com</dc:creator>
  <cp:lastModifiedBy>shwetakuamrichhanabhaiahir@gmail.com</cp:lastModifiedBy>
  <cp:revision>27</cp:revision>
  <dcterms:created xsi:type="dcterms:W3CDTF">2025-10-15T14:06:51Z</dcterms:created>
  <dcterms:modified xsi:type="dcterms:W3CDTF">2025-10-20T02:09:48Z</dcterms:modified>
</cp:coreProperties>
</file>