
<file path=[Content_Types].xml><?xml version="1.0" encoding="utf-8"?>
<Types xmlns="http://schemas.openxmlformats.org/package/2006/content-types">
  <Default Extension="jpeg" ContentType="image/jpeg"/>
  <Default Extension="mp3" ContentType="audio/m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1" r:id="rId6"/>
    <p:sldId id="262" r:id="rId7"/>
    <p:sldId id="264" r:id="rId8"/>
    <p:sldId id="267"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9BCB47-4BEA-3F74-29B2-06F84BA6B913}" v="100" dt="2023-11-03T15:57:14.956"/>
    <p1510:client id="{61E7145A-638E-4633-ABCB-C857332F1388}" v="12" dt="2023-11-03T16:37:11.649"/>
    <p1510:client id="{7472955E-D505-B0A8-98F2-7E5DFEB2FE8E}" v="254" dt="2023-11-02T14:30:27.995"/>
    <p1510:client id="{9BFA0624-22F5-4947-8250-B3C4ACDFDF52}" v="55" dt="2023-10-30T23:53:04.372"/>
    <p1510:client id="{D34D06E2-B54A-9801-F1BB-B3238A3FC074}" v="178" dt="2023-10-31T13:50:43.3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ke Darnell (2306084)" userId="S::2306084@student.uwtsd.ac.uk::349861ea-dcc0-47c6-bc35-48d9e0ac2738" providerId="AD" clId="Web-{129BCB47-4BEA-3F74-29B2-06F84BA6B913}"/>
    <pc:docChg chg="modSld">
      <pc:chgData name="Luke Darnell (2306084)" userId="S::2306084@student.uwtsd.ac.uk::349861ea-dcc0-47c6-bc35-48d9e0ac2738" providerId="AD" clId="Web-{129BCB47-4BEA-3F74-29B2-06F84BA6B913}" dt="2023-11-03T15:57:01.065" v="98" actId="20577"/>
      <pc:docMkLst>
        <pc:docMk/>
      </pc:docMkLst>
      <pc:sldChg chg="modSp">
        <pc:chgData name="Luke Darnell (2306084)" userId="S::2306084@student.uwtsd.ac.uk::349861ea-dcc0-47c6-bc35-48d9e0ac2738" providerId="AD" clId="Web-{129BCB47-4BEA-3F74-29B2-06F84BA6B913}" dt="2023-11-03T15:43:19.024" v="13" actId="20577"/>
        <pc:sldMkLst>
          <pc:docMk/>
          <pc:sldMk cId="3679396790" sldId="257"/>
        </pc:sldMkLst>
        <pc:spChg chg="mod">
          <ac:chgData name="Luke Darnell (2306084)" userId="S::2306084@student.uwtsd.ac.uk::349861ea-dcc0-47c6-bc35-48d9e0ac2738" providerId="AD" clId="Web-{129BCB47-4BEA-3F74-29B2-06F84BA6B913}" dt="2023-11-03T15:43:19.024" v="13" actId="20577"/>
          <ac:spMkLst>
            <pc:docMk/>
            <pc:sldMk cId="3679396790" sldId="257"/>
            <ac:spMk id="3" creationId="{9BF46E7D-A234-6629-6C0D-019D150F9D7C}"/>
          </ac:spMkLst>
        </pc:spChg>
      </pc:sldChg>
      <pc:sldChg chg="modSp">
        <pc:chgData name="Luke Darnell (2306084)" userId="S::2306084@student.uwtsd.ac.uk::349861ea-dcc0-47c6-bc35-48d9e0ac2738" providerId="AD" clId="Web-{129BCB47-4BEA-3F74-29B2-06F84BA6B913}" dt="2023-11-03T15:48:20.002" v="28" actId="20577"/>
        <pc:sldMkLst>
          <pc:docMk/>
          <pc:sldMk cId="3793161856" sldId="261"/>
        </pc:sldMkLst>
        <pc:spChg chg="mod">
          <ac:chgData name="Luke Darnell (2306084)" userId="S::2306084@student.uwtsd.ac.uk::349861ea-dcc0-47c6-bc35-48d9e0ac2738" providerId="AD" clId="Web-{129BCB47-4BEA-3F74-29B2-06F84BA6B913}" dt="2023-11-03T15:48:20.002" v="28" actId="20577"/>
          <ac:spMkLst>
            <pc:docMk/>
            <pc:sldMk cId="3793161856" sldId="261"/>
            <ac:spMk id="7" creationId="{C5CF323A-71FD-EBAD-0A9C-5553CE900D4D}"/>
          </ac:spMkLst>
        </pc:spChg>
      </pc:sldChg>
      <pc:sldChg chg="modSp">
        <pc:chgData name="Luke Darnell (2306084)" userId="S::2306084@student.uwtsd.ac.uk::349861ea-dcc0-47c6-bc35-48d9e0ac2738" providerId="AD" clId="Web-{129BCB47-4BEA-3F74-29B2-06F84BA6B913}" dt="2023-11-03T15:55:30" v="90" actId="20577"/>
        <pc:sldMkLst>
          <pc:docMk/>
          <pc:sldMk cId="3919966910" sldId="262"/>
        </pc:sldMkLst>
        <pc:spChg chg="mod">
          <ac:chgData name="Luke Darnell (2306084)" userId="S::2306084@student.uwtsd.ac.uk::349861ea-dcc0-47c6-bc35-48d9e0ac2738" providerId="AD" clId="Web-{129BCB47-4BEA-3F74-29B2-06F84BA6B913}" dt="2023-11-03T15:55:30" v="90" actId="20577"/>
          <ac:spMkLst>
            <pc:docMk/>
            <pc:sldMk cId="3919966910" sldId="262"/>
            <ac:spMk id="3" creationId="{83D23A78-3D87-AFDE-BEBB-CA506CBB6904}"/>
          </ac:spMkLst>
        </pc:spChg>
      </pc:sldChg>
      <pc:sldChg chg="modSp">
        <pc:chgData name="Luke Darnell (2306084)" userId="S::2306084@student.uwtsd.ac.uk::349861ea-dcc0-47c6-bc35-48d9e0ac2738" providerId="AD" clId="Web-{129BCB47-4BEA-3F74-29B2-06F84BA6B913}" dt="2023-11-03T15:56:25.829" v="95" actId="20577"/>
        <pc:sldMkLst>
          <pc:docMk/>
          <pc:sldMk cId="1447648588" sldId="264"/>
        </pc:sldMkLst>
        <pc:spChg chg="mod">
          <ac:chgData name="Luke Darnell (2306084)" userId="S::2306084@student.uwtsd.ac.uk::349861ea-dcc0-47c6-bc35-48d9e0ac2738" providerId="AD" clId="Web-{129BCB47-4BEA-3F74-29B2-06F84BA6B913}" dt="2023-11-03T15:56:25.829" v="95" actId="20577"/>
          <ac:spMkLst>
            <pc:docMk/>
            <pc:sldMk cId="1447648588" sldId="264"/>
            <ac:spMk id="3" creationId="{5233B16A-1326-CDA2-96F2-155E1FAC06DE}"/>
          </ac:spMkLst>
        </pc:spChg>
      </pc:sldChg>
      <pc:sldChg chg="modSp">
        <pc:chgData name="Luke Darnell (2306084)" userId="S::2306084@student.uwtsd.ac.uk::349861ea-dcc0-47c6-bc35-48d9e0ac2738" providerId="AD" clId="Web-{129BCB47-4BEA-3F74-29B2-06F84BA6B913}" dt="2023-11-03T15:57:01.065" v="98" actId="20577"/>
        <pc:sldMkLst>
          <pc:docMk/>
          <pc:sldMk cId="3188440485" sldId="267"/>
        </pc:sldMkLst>
        <pc:spChg chg="mod">
          <ac:chgData name="Luke Darnell (2306084)" userId="S::2306084@student.uwtsd.ac.uk::349861ea-dcc0-47c6-bc35-48d9e0ac2738" providerId="AD" clId="Web-{129BCB47-4BEA-3F74-29B2-06F84BA6B913}" dt="2023-11-03T15:57:01.065" v="98" actId="20577"/>
          <ac:spMkLst>
            <pc:docMk/>
            <pc:sldMk cId="3188440485" sldId="267"/>
            <ac:spMk id="3" creationId="{9A7AB9AD-1736-CCD5-04A7-2B03D60D5FAE}"/>
          </ac:spMkLst>
        </pc:spChg>
      </pc:sldChg>
    </pc:docChg>
  </pc:docChgLst>
  <pc:docChgLst>
    <pc:chgData name="Luke Darnell (2306084)" userId="S::2306084@student.uwtsd.ac.uk::349861ea-dcc0-47c6-bc35-48d9e0ac2738" providerId="AD" clId="Web-{61E7145A-638E-4633-ABCB-C857332F1388}"/>
    <pc:docChg chg="modSld">
      <pc:chgData name="Luke Darnell (2306084)" userId="S::2306084@student.uwtsd.ac.uk::349861ea-dcc0-47c6-bc35-48d9e0ac2738" providerId="AD" clId="Web-{61E7145A-638E-4633-ABCB-C857332F1388}" dt="2023-11-03T16:37:11.649" v="11"/>
      <pc:docMkLst>
        <pc:docMk/>
      </pc:docMkLst>
      <pc:sldChg chg="addSp delSp mod setBg addAnim delAnim">
        <pc:chgData name="Luke Darnell (2306084)" userId="S::2306084@student.uwtsd.ac.uk::349861ea-dcc0-47c6-bc35-48d9e0ac2738" providerId="AD" clId="Web-{61E7145A-638E-4633-ABCB-C857332F1388}" dt="2023-11-03T16:37:11.649" v="11"/>
        <pc:sldMkLst>
          <pc:docMk/>
          <pc:sldMk cId="109857222" sldId="256"/>
        </pc:sldMkLst>
        <pc:picChg chg="add del">
          <ac:chgData name="Luke Darnell (2306084)" userId="S::2306084@student.uwtsd.ac.uk::349861ea-dcc0-47c6-bc35-48d9e0ac2738" providerId="AD" clId="Web-{61E7145A-638E-4633-ABCB-C857332F1388}" dt="2023-11-03T16:37:11.649" v="11"/>
          <ac:picMkLst>
            <pc:docMk/>
            <pc:sldMk cId="109857222" sldId="256"/>
            <ac:picMk id="5" creationId="{105F8826-5A97-63AE-CCD0-277B58111E82}"/>
          </ac:picMkLst>
        </pc:picChg>
      </pc:sldChg>
      <pc:sldChg chg="addSp addAnim">
        <pc:chgData name="Luke Darnell (2306084)" userId="S::2306084@student.uwtsd.ac.uk::349861ea-dcc0-47c6-bc35-48d9e0ac2738" providerId="AD" clId="Web-{61E7145A-638E-4633-ABCB-C857332F1388}" dt="2023-11-03T16:35:58.725" v="8"/>
        <pc:sldMkLst>
          <pc:docMk/>
          <pc:sldMk cId="3679396790" sldId="257"/>
        </pc:sldMkLst>
        <pc:picChg chg="add">
          <ac:chgData name="Luke Darnell (2306084)" userId="S::2306084@student.uwtsd.ac.uk::349861ea-dcc0-47c6-bc35-48d9e0ac2738" providerId="AD" clId="Web-{61E7145A-638E-4633-ABCB-C857332F1388}" dt="2023-11-03T16:35:58.725" v="8"/>
          <ac:picMkLst>
            <pc:docMk/>
            <pc:sldMk cId="3679396790" sldId="257"/>
            <ac:picMk id="6" creationId="{6593BC17-CD5A-237E-404B-120C68FA5849}"/>
          </ac:picMkLst>
        </pc:picChg>
      </pc:sldChg>
      <pc:sldChg chg="addSp addAnim">
        <pc:chgData name="Luke Darnell (2306084)" userId="S::2306084@student.uwtsd.ac.uk::349861ea-dcc0-47c6-bc35-48d9e0ac2738" providerId="AD" clId="Web-{61E7145A-638E-4633-ABCB-C857332F1388}" dt="2023-11-03T16:36:00.272" v="9"/>
        <pc:sldMkLst>
          <pc:docMk/>
          <pc:sldMk cId="2297428416" sldId="258"/>
        </pc:sldMkLst>
        <pc:picChg chg="add">
          <ac:chgData name="Luke Darnell (2306084)" userId="S::2306084@student.uwtsd.ac.uk::349861ea-dcc0-47c6-bc35-48d9e0ac2738" providerId="AD" clId="Web-{61E7145A-638E-4633-ABCB-C857332F1388}" dt="2023-11-03T16:36:00.272" v="9"/>
          <ac:picMkLst>
            <pc:docMk/>
            <pc:sldMk cId="2297428416" sldId="258"/>
            <ac:picMk id="5" creationId="{6DFD3AE3-A758-73F1-FDCE-63F11FD56F00}"/>
          </ac:picMkLst>
        </pc:picChg>
      </pc:sldChg>
      <pc:sldChg chg="addSp addAnim">
        <pc:chgData name="Luke Darnell (2306084)" userId="S::2306084@student.uwtsd.ac.uk::349861ea-dcc0-47c6-bc35-48d9e0ac2738" providerId="AD" clId="Web-{61E7145A-638E-4633-ABCB-C857332F1388}" dt="2023-11-03T16:35:53.756" v="6"/>
        <pc:sldMkLst>
          <pc:docMk/>
          <pc:sldMk cId="484355075" sldId="259"/>
        </pc:sldMkLst>
        <pc:picChg chg="add">
          <ac:chgData name="Luke Darnell (2306084)" userId="S::2306084@student.uwtsd.ac.uk::349861ea-dcc0-47c6-bc35-48d9e0ac2738" providerId="AD" clId="Web-{61E7145A-638E-4633-ABCB-C857332F1388}" dt="2023-11-03T16:35:53.756" v="6"/>
          <ac:picMkLst>
            <pc:docMk/>
            <pc:sldMk cId="484355075" sldId="259"/>
            <ac:picMk id="6" creationId="{44C27040-B9F3-8A89-9A1D-95F0745AB7C7}"/>
          </ac:picMkLst>
        </pc:picChg>
      </pc:sldChg>
      <pc:sldChg chg="addSp addAnim">
        <pc:chgData name="Luke Darnell (2306084)" userId="S::2306084@student.uwtsd.ac.uk::349861ea-dcc0-47c6-bc35-48d9e0ac2738" providerId="AD" clId="Web-{61E7145A-638E-4633-ABCB-C857332F1388}" dt="2023-11-03T16:35:51.506" v="5"/>
        <pc:sldMkLst>
          <pc:docMk/>
          <pc:sldMk cId="3793161856" sldId="261"/>
        </pc:sldMkLst>
        <pc:picChg chg="add">
          <ac:chgData name="Luke Darnell (2306084)" userId="S::2306084@student.uwtsd.ac.uk::349861ea-dcc0-47c6-bc35-48d9e0ac2738" providerId="AD" clId="Web-{61E7145A-638E-4633-ABCB-C857332F1388}" dt="2023-11-03T16:35:51.506" v="5"/>
          <ac:picMkLst>
            <pc:docMk/>
            <pc:sldMk cId="3793161856" sldId="261"/>
            <ac:picMk id="4" creationId="{DC99EF0F-26D3-204D-B8F0-BBC60C1286AC}"/>
          </ac:picMkLst>
        </pc:picChg>
      </pc:sldChg>
      <pc:sldChg chg="addSp addAnim">
        <pc:chgData name="Luke Darnell (2306084)" userId="S::2306084@student.uwtsd.ac.uk::349861ea-dcc0-47c6-bc35-48d9e0ac2738" providerId="AD" clId="Web-{61E7145A-638E-4633-ABCB-C857332F1388}" dt="2023-11-03T16:35:42.724" v="3"/>
        <pc:sldMkLst>
          <pc:docMk/>
          <pc:sldMk cId="3919966910" sldId="262"/>
        </pc:sldMkLst>
        <pc:picChg chg="add">
          <ac:chgData name="Luke Darnell (2306084)" userId="S::2306084@student.uwtsd.ac.uk::349861ea-dcc0-47c6-bc35-48d9e0ac2738" providerId="AD" clId="Web-{61E7145A-638E-4633-ABCB-C857332F1388}" dt="2023-11-03T16:35:42.724" v="3"/>
          <ac:picMkLst>
            <pc:docMk/>
            <pc:sldMk cId="3919966910" sldId="262"/>
            <ac:picMk id="6" creationId="{7A3C7951-ECD2-1C3D-99B9-5B9ADE5F87F4}"/>
          </ac:picMkLst>
        </pc:picChg>
      </pc:sldChg>
      <pc:sldChg chg="addSp addAnim">
        <pc:chgData name="Luke Darnell (2306084)" userId="S::2306084@student.uwtsd.ac.uk::349861ea-dcc0-47c6-bc35-48d9e0ac2738" providerId="AD" clId="Web-{61E7145A-638E-4633-ABCB-C857332F1388}" dt="2023-11-03T16:35:48.443" v="4"/>
        <pc:sldMkLst>
          <pc:docMk/>
          <pc:sldMk cId="1447648588" sldId="264"/>
        </pc:sldMkLst>
        <pc:picChg chg="add">
          <ac:chgData name="Luke Darnell (2306084)" userId="S::2306084@student.uwtsd.ac.uk::349861ea-dcc0-47c6-bc35-48d9e0ac2738" providerId="AD" clId="Web-{61E7145A-638E-4633-ABCB-C857332F1388}" dt="2023-11-03T16:35:48.443" v="4"/>
          <ac:picMkLst>
            <pc:docMk/>
            <pc:sldMk cId="1447648588" sldId="264"/>
            <ac:picMk id="6" creationId="{B5A0B953-671D-51D2-C223-18C6D55DF008}"/>
          </ac:picMkLst>
        </pc:picChg>
      </pc:sldChg>
      <pc:sldChg chg="addSp modSp modMedia addAnim">
        <pc:chgData name="Luke Darnell (2306084)" userId="S::2306084@student.uwtsd.ac.uk::349861ea-dcc0-47c6-bc35-48d9e0ac2738" providerId="AD" clId="Web-{61E7145A-638E-4633-ABCB-C857332F1388}" dt="2023-11-03T16:35:29.224" v="2" actId="14100"/>
        <pc:sldMkLst>
          <pc:docMk/>
          <pc:sldMk cId="3188440485" sldId="267"/>
        </pc:sldMkLst>
        <pc:picChg chg="add mod">
          <ac:chgData name="Luke Darnell (2306084)" userId="S::2306084@student.uwtsd.ac.uk::349861ea-dcc0-47c6-bc35-48d9e0ac2738" providerId="AD" clId="Web-{61E7145A-638E-4633-ABCB-C857332F1388}" dt="2023-11-03T16:35:29.224" v="2" actId="14100"/>
          <ac:picMkLst>
            <pc:docMk/>
            <pc:sldMk cId="3188440485" sldId="267"/>
            <ac:picMk id="4" creationId="{34D614A0-AD7D-B50A-7A19-AA1D67BED4B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48002-315D-49B1-B10F-137139C4BF9E}"/>
              </a:ext>
            </a:extLst>
          </p:cNvPr>
          <p:cNvSpPr>
            <a:spLocks noGrp="1"/>
          </p:cNvSpPr>
          <p:nvPr>
            <p:ph type="ctrTitle"/>
          </p:nvPr>
        </p:nvSpPr>
        <p:spPr>
          <a:xfrm>
            <a:off x="854896" y="1122363"/>
            <a:ext cx="7276733" cy="3381398"/>
          </a:xfrm>
        </p:spPr>
        <p:txBody>
          <a:bodyPr anchor="b">
            <a:normAutofit/>
          </a:bodyPr>
          <a:lstStyle>
            <a:lvl1pPr algn="l">
              <a:defRPr sz="4800" cap="none" spc="0" baseline="0"/>
            </a:lvl1pPr>
          </a:lstStyle>
          <a:p>
            <a:r>
              <a:rPr lang="en-US" dirty="0"/>
              <a:t>Click to edit Master title style</a:t>
            </a:r>
          </a:p>
        </p:txBody>
      </p:sp>
      <p:sp>
        <p:nvSpPr>
          <p:cNvPr id="3" name="Subtitle 2">
            <a:extLst>
              <a:ext uri="{FF2B5EF4-FFF2-40B4-BE49-F238E27FC236}">
                <a16:creationId xmlns:a16="http://schemas.microsoft.com/office/drawing/2014/main" id="{804535E0-4D9C-4DCA-8569-64503C5DC1D4}"/>
              </a:ext>
            </a:extLst>
          </p:cNvPr>
          <p:cNvSpPr>
            <a:spLocks noGrp="1"/>
          </p:cNvSpPr>
          <p:nvPr>
            <p:ph type="subTitle" idx="1"/>
          </p:nvPr>
        </p:nvSpPr>
        <p:spPr>
          <a:xfrm>
            <a:off x="854894" y="4612942"/>
            <a:ext cx="7276733" cy="1181683"/>
          </a:xfrm>
        </p:spPr>
        <p:txBody>
          <a:bodyPr>
            <a:normAutofit/>
          </a:bodyPr>
          <a:lstStyle>
            <a:lvl1pPr marL="0" indent="0" algn="l">
              <a:buNone/>
              <a:defRPr sz="18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FF283B68-70CF-4A98-948C-6EA4BD68D2BC}"/>
              </a:ext>
            </a:extLst>
          </p:cNvPr>
          <p:cNvSpPr>
            <a:spLocks noGrp="1"/>
          </p:cNvSpPr>
          <p:nvPr>
            <p:ph type="dt" sz="half" idx="10"/>
          </p:nvPr>
        </p:nvSpPr>
        <p:spPr/>
        <p:txBody>
          <a:bodyPr/>
          <a:lstStyle/>
          <a:p>
            <a:fld id="{326951E3-958F-4611-B170-D081BA0250F9}" type="datetimeFigureOut">
              <a:rPr lang="en-US" smtClean="0"/>
              <a:t>11/3/2023</a:t>
            </a:fld>
            <a:endParaRPr lang="en-US"/>
          </a:p>
        </p:txBody>
      </p:sp>
      <p:sp>
        <p:nvSpPr>
          <p:cNvPr id="5" name="Footer Placeholder 4">
            <a:extLst>
              <a:ext uri="{FF2B5EF4-FFF2-40B4-BE49-F238E27FC236}">
                <a16:creationId xmlns:a16="http://schemas.microsoft.com/office/drawing/2014/main" id="{B3EC2EF9-7F83-4AD3-B3F6-B9D4618D6E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1B751B-3464-41CD-B728-A72BB191E29F}"/>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7118374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BFD42-94A9-4345-AF38-7D562B50219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864C458-A63B-4032-B4EC-732DAC188C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A855B5-7F2F-408B-800D-92CB34B99234}"/>
              </a:ext>
            </a:extLst>
          </p:cNvPr>
          <p:cNvSpPr>
            <a:spLocks noGrp="1"/>
          </p:cNvSpPr>
          <p:nvPr>
            <p:ph type="dt" sz="half" idx="10"/>
          </p:nvPr>
        </p:nvSpPr>
        <p:spPr/>
        <p:txBody>
          <a:bodyPr/>
          <a:lstStyle/>
          <a:p>
            <a:fld id="{326951E3-958F-4611-B170-D081BA0250F9}" type="datetimeFigureOut">
              <a:rPr lang="en-US" smtClean="0"/>
              <a:t>11/3/2023</a:t>
            </a:fld>
            <a:endParaRPr lang="en-US"/>
          </a:p>
        </p:txBody>
      </p:sp>
      <p:sp>
        <p:nvSpPr>
          <p:cNvPr id="5" name="Footer Placeholder 4">
            <a:extLst>
              <a:ext uri="{FF2B5EF4-FFF2-40B4-BE49-F238E27FC236}">
                <a16:creationId xmlns:a16="http://schemas.microsoft.com/office/drawing/2014/main" id="{5C203412-EA6B-43CA-8B3A-F502587CBB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46E9EE-F895-4ECE-B4B2-586D65ED8432}"/>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669470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8193F-AFAD-4A9A-B0EF-530DFB19D8DD}"/>
              </a:ext>
            </a:extLst>
          </p:cNvPr>
          <p:cNvSpPr>
            <a:spLocks noGrp="1"/>
          </p:cNvSpPr>
          <p:nvPr>
            <p:ph type="title"/>
          </p:nvPr>
        </p:nvSpPr>
        <p:spPr>
          <a:xfrm>
            <a:off x="831849" y="876299"/>
            <a:ext cx="7876722" cy="3713165"/>
          </a:xfrm>
        </p:spPr>
        <p:txBody>
          <a:bodyPr anchor="b">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EFD1BBE4-9FC1-4F89-B120-1C49D816FDB9}"/>
              </a:ext>
            </a:extLst>
          </p:cNvPr>
          <p:cNvSpPr>
            <a:spLocks noGrp="1"/>
          </p:cNvSpPr>
          <p:nvPr>
            <p:ph type="body" idx="1"/>
          </p:nvPr>
        </p:nvSpPr>
        <p:spPr>
          <a:xfrm>
            <a:off x="831850" y="4746170"/>
            <a:ext cx="6781301" cy="1048455"/>
          </a:xfrm>
        </p:spPr>
        <p:txBody>
          <a:bodyPr>
            <a:normAutofit/>
          </a:bodyPr>
          <a:lstStyle>
            <a:lvl1pPr marL="0" indent="0">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13530A6B-E3FD-4920-8128-C263CA1D65D1}"/>
              </a:ext>
            </a:extLst>
          </p:cNvPr>
          <p:cNvSpPr>
            <a:spLocks noGrp="1"/>
          </p:cNvSpPr>
          <p:nvPr>
            <p:ph type="dt" sz="half" idx="10"/>
          </p:nvPr>
        </p:nvSpPr>
        <p:spPr/>
        <p:txBody>
          <a:bodyPr/>
          <a:lstStyle/>
          <a:p>
            <a:fld id="{326951E3-958F-4611-B170-D081BA0250F9}" type="datetimeFigureOut">
              <a:rPr lang="en-US" smtClean="0"/>
              <a:t>11/3/2023</a:t>
            </a:fld>
            <a:endParaRPr lang="en-US"/>
          </a:p>
        </p:txBody>
      </p:sp>
      <p:sp>
        <p:nvSpPr>
          <p:cNvPr id="5" name="Footer Placeholder 4">
            <a:extLst>
              <a:ext uri="{FF2B5EF4-FFF2-40B4-BE49-F238E27FC236}">
                <a16:creationId xmlns:a16="http://schemas.microsoft.com/office/drawing/2014/main" id="{8C166B85-0649-47DB-AD69-458D8F6009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B25931-A293-42E9-BDF5-B2AE121D73AD}"/>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3862315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5262B-ECD6-47BB-A6F1-92A6033E93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48B8779-51E9-44D1-9F7B-28F3C6D3C44D}"/>
              </a:ext>
            </a:extLst>
          </p:cNvPr>
          <p:cNvSpPr>
            <a:spLocks noGrp="1"/>
          </p:cNvSpPr>
          <p:nvPr>
            <p:ph sz="half" idx="1"/>
          </p:nvPr>
        </p:nvSpPr>
        <p:spPr>
          <a:xfrm>
            <a:off x="848474" y="2080517"/>
            <a:ext cx="4970124" cy="39773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A9E8BFB-5295-4C5E-9CB1-E276E9D0E51F}"/>
              </a:ext>
            </a:extLst>
          </p:cNvPr>
          <p:cNvSpPr>
            <a:spLocks noGrp="1"/>
          </p:cNvSpPr>
          <p:nvPr>
            <p:ph sz="half" idx="2"/>
          </p:nvPr>
        </p:nvSpPr>
        <p:spPr>
          <a:xfrm>
            <a:off x="6310899" y="2080517"/>
            <a:ext cx="4970124" cy="39773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75E22BF-1819-4301-B699-EF5A2F4D9BC4}"/>
              </a:ext>
            </a:extLst>
          </p:cNvPr>
          <p:cNvSpPr>
            <a:spLocks noGrp="1"/>
          </p:cNvSpPr>
          <p:nvPr>
            <p:ph type="dt" sz="half" idx="10"/>
          </p:nvPr>
        </p:nvSpPr>
        <p:spPr/>
        <p:txBody>
          <a:bodyPr/>
          <a:lstStyle/>
          <a:p>
            <a:fld id="{326951E3-958F-4611-B170-D081BA0250F9}" type="datetimeFigureOut">
              <a:rPr lang="en-US" smtClean="0"/>
              <a:t>11/3/2023</a:t>
            </a:fld>
            <a:endParaRPr lang="en-US"/>
          </a:p>
        </p:txBody>
      </p:sp>
      <p:sp>
        <p:nvSpPr>
          <p:cNvPr id="6" name="Footer Placeholder 5">
            <a:extLst>
              <a:ext uri="{FF2B5EF4-FFF2-40B4-BE49-F238E27FC236}">
                <a16:creationId xmlns:a16="http://schemas.microsoft.com/office/drawing/2014/main" id="{3600A2DF-39DE-49C3-A213-3E8423C7AC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55D3A8-238B-4A68-A9F9-672D2F06070B}"/>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3723878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7D468-D010-4225-B024-DCEF543BCEB9}"/>
              </a:ext>
            </a:extLst>
          </p:cNvPr>
          <p:cNvSpPr>
            <a:spLocks noGrp="1"/>
          </p:cNvSpPr>
          <p:nvPr>
            <p:ph type="title"/>
          </p:nvPr>
        </p:nvSpPr>
        <p:spPr>
          <a:xfrm>
            <a:off x="839788" y="571955"/>
            <a:ext cx="10441236" cy="1398359"/>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E73D60A0-FCAB-425A-9ECD-94CDE4F472C6}"/>
              </a:ext>
            </a:extLst>
          </p:cNvPr>
          <p:cNvSpPr>
            <a:spLocks noGrp="1"/>
          </p:cNvSpPr>
          <p:nvPr>
            <p:ph type="body" idx="1"/>
          </p:nvPr>
        </p:nvSpPr>
        <p:spPr>
          <a:xfrm>
            <a:off x="844926" y="1983242"/>
            <a:ext cx="5007110" cy="814387"/>
          </a:xfrm>
        </p:spPr>
        <p:txBody>
          <a:bodyPr anchor="b">
            <a:normAutofit/>
          </a:bodyPr>
          <a:lstStyle>
            <a:lvl1pPr marL="0" indent="0">
              <a:lnSpc>
                <a:spcPct val="110000"/>
              </a:lnSpc>
              <a:buNone/>
              <a:defRPr sz="2000" b="0" cap="all" spc="14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16F986B-07CB-4FB0-9419-2AAB318B8A10}"/>
              </a:ext>
            </a:extLst>
          </p:cNvPr>
          <p:cNvSpPr>
            <a:spLocks noGrp="1"/>
          </p:cNvSpPr>
          <p:nvPr>
            <p:ph sz="half" idx="2"/>
          </p:nvPr>
        </p:nvSpPr>
        <p:spPr>
          <a:xfrm>
            <a:off x="850063" y="2813959"/>
            <a:ext cx="5007110" cy="324394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DA9D784-7968-4E8B-B704-E42EE8F1872F}"/>
              </a:ext>
            </a:extLst>
          </p:cNvPr>
          <p:cNvSpPr>
            <a:spLocks noGrp="1"/>
          </p:cNvSpPr>
          <p:nvPr>
            <p:ph type="body" sz="quarter" idx="3"/>
          </p:nvPr>
        </p:nvSpPr>
        <p:spPr>
          <a:xfrm>
            <a:off x="6249255" y="1983242"/>
            <a:ext cx="5031769" cy="814387"/>
          </a:xfrm>
        </p:spPr>
        <p:txBody>
          <a:bodyPr anchor="b">
            <a:normAutofit/>
          </a:bodyPr>
          <a:lstStyle>
            <a:lvl1pPr marL="0" indent="0">
              <a:lnSpc>
                <a:spcPct val="110000"/>
              </a:lnSpc>
              <a:buNone/>
              <a:defRPr sz="2000" b="0" cap="all" spc="14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D45754F-08D1-4593-988F-95F0ED1A017D}"/>
              </a:ext>
            </a:extLst>
          </p:cNvPr>
          <p:cNvSpPr>
            <a:spLocks noGrp="1"/>
          </p:cNvSpPr>
          <p:nvPr>
            <p:ph sz="quarter" idx="4"/>
          </p:nvPr>
        </p:nvSpPr>
        <p:spPr>
          <a:xfrm>
            <a:off x="6249255" y="2813959"/>
            <a:ext cx="5031769" cy="324394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4FED2E61-83B4-4C8F-BBFE-D95920342A1B}"/>
              </a:ext>
            </a:extLst>
          </p:cNvPr>
          <p:cNvSpPr>
            <a:spLocks noGrp="1"/>
          </p:cNvSpPr>
          <p:nvPr>
            <p:ph type="dt" sz="half" idx="10"/>
          </p:nvPr>
        </p:nvSpPr>
        <p:spPr/>
        <p:txBody>
          <a:bodyPr/>
          <a:lstStyle/>
          <a:p>
            <a:fld id="{326951E3-958F-4611-B170-D081BA0250F9}" type="datetimeFigureOut">
              <a:rPr lang="en-US" smtClean="0"/>
              <a:t>11/3/2023</a:t>
            </a:fld>
            <a:endParaRPr lang="en-US"/>
          </a:p>
        </p:txBody>
      </p:sp>
      <p:sp>
        <p:nvSpPr>
          <p:cNvPr id="8" name="Footer Placeholder 7">
            <a:extLst>
              <a:ext uri="{FF2B5EF4-FFF2-40B4-BE49-F238E27FC236}">
                <a16:creationId xmlns:a16="http://schemas.microsoft.com/office/drawing/2014/main" id="{5E80C136-A664-4013-8073-B0C6BDEF8CC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6AE9547-8EE7-461B-9E99-484B11E918A7}"/>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4037614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2E667-0EFA-4EE6-8E4D-20805309A8A4}"/>
              </a:ext>
            </a:extLst>
          </p:cNvPr>
          <p:cNvSpPr>
            <a:spLocks noGrp="1"/>
          </p:cNvSpPr>
          <p:nvPr>
            <p:ph type="title"/>
          </p:nvPr>
        </p:nvSpPr>
        <p:spPr>
          <a:xfrm>
            <a:off x="849759" y="895440"/>
            <a:ext cx="10138451" cy="1832349"/>
          </a:xfrm>
        </p:spPr>
        <p:txBody>
          <a:bodyPr anchor="t">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27EE4825-BB8C-4567-B407-B4452409D7D8}"/>
              </a:ext>
            </a:extLst>
          </p:cNvPr>
          <p:cNvSpPr>
            <a:spLocks noGrp="1"/>
          </p:cNvSpPr>
          <p:nvPr>
            <p:ph type="dt" sz="half" idx="10"/>
          </p:nvPr>
        </p:nvSpPr>
        <p:spPr/>
        <p:txBody>
          <a:bodyPr/>
          <a:lstStyle/>
          <a:p>
            <a:fld id="{326951E3-958F-4611-B170-D081BA0250F9}" type="datetimeFigureOut">
              <a:rPr lang="en-US" smtClean="0"/>
              <a:t>11/3/2023</a:t>
            </a:fld>
            <a:endParaRPr lang="en-US"/>
          </a:p>
        </p:txBody>
      </p:sp>
      <p:sp>
        <p:nvSpPr>
          <p:cNvPr id="4" name="Footer Placeholder 3">
            <a:extLst>
              <a:ext uri="{FF2B5EF4-FFF2-40B4-BE49-F238E27FC236}">
                <a16:creationId xmlns:a16="http://schemas.microsoft.com/office/drawing/2014/main" id="{70838892-25DB-4A4E-9D43-6058C45C531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EC3DDDA-48EF-4B42-9980-4762AF5094E2}"/>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2160618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EFA7D9-6801-4DD0-8D7D-505212F466BD}"/>
              </a:ext>
            </a:extLst>
          </p:cNvPr>
          <p:cNvSpPr>
            <a:spLocks noGrp="1"/>
          </p:cNvSpPr>
          <p:nvPr>
            <p:ph type="dt" sz="half" idx="10"/>
          </p:nvPr>
        </p:nvSpPr>
        <p:spPr/>
        <p:txBody>
          <a:bodyPr/>
          <a:lstStyle/>
          <a:p>
            <a:fld id="{326951E3-958F-4611-B170-D081BA0250F9}" type="datetimeFigureOut">
              <a:rPr lang="en-US" smtClean="0"/>
              <a:t>11/3/2023</a:t>
            </a:fld>
            <a:endParaRPr lang="en-US"/>
          </a:p>
        </p:txBody>
      </p:sp>
      <p:sp>
        <p:nvSpPr>
          <p:cNvPr id="3" name="Footer Placeholder 2">
            <a:extLst>
              <a:ext uri="{FF2B5EF4-FFF2-40B4-BE49-F238E27FC236}">
                <a16:creationId xmlns:a16="http://schemas.microsoft.com/office/drawing/2014/main" id="{9E6FA3EA-1519-4178-AC3A-231A5BAA793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3423DBE-6FD6-4D60-8336-7843B4BD30B0}"/>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28349576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2D9AE-CA1A-4751-9B33-0AC09CE629C8}"/>
              </a:ext>
            </a:extLst>
          </p:cNvPr>
          <p:cNvSpPr>
            <a:spLocks noGrp="1"/>
          </p:cNvSpPr>
          <p:nvPr>
            <p:ph type="title"/>
          </p:nvPr>
        </p:nvSpPr>
        <p:spPr>
          <a:xfrm>
            <a:off x="839789" y="996948"/>
            <a:ext cx="3046410" cy="1479551"/>
          </a:xfrm>
        </p:spPr>
        <p:txBody>
          <a:bodyPr anchor="t">
            <a:normAutofit/>
          </a:bodyPr>
          <a:lstStyle>
            <a:lvl1pPr>
              <a:lnSpc>
                <a:spcPct val="110000"/>
              </a:lnSpc>
              <a:defRPr sz="2400" cap="all" spc="400" baseline="0"/>
            </a:lvl1pPr>
          </a:lstStyle>
          <a:p>
            <a:r>
              <a:rPr lang="en-US" dirty="0"/>
              <a:t>Click to edit Master title style</a:t>
            </a:r>
          </a:p>
        </p:txBody>
      </p:sp>
      <p:sp>
        <p:nvSpPr>
          <p:cNvPr id="3" name="Content Placeholder 2">
            <a:extLst>
              <a:ext uri="{FF2B5EF4-FFF2-40B4-BE49-F238E27FC236}">
                <a16:creationId xmlns:a16="http://schemas.microsoft.com/office/drawing/2014/main" id="{E4DF9941-76E5-42B5-8464-C1A7010D94F0}"/>
              </a:ext>
            </a:extLst>
          </p:cNvPr>
          <p:cNvSpPr>
            <a:spLocks noGrp="1"/>
          </p:cNvSpPr>
          <p:nvPr>
            <p:ph idx="1"/>
          </p:nvPr>
        </p:nvSpPr>
        <p:spPr>
          <a:xfrm>
            <a:off x="5260796" y="876300"/>
            <a:ext cx="5758235" cy="5181599"/>
          </a:xfrm>
        </p:spPr>
        <p:txBody>
          <a:bodyPr>
            <a:normAutofit/>
          </a:bodyPr>
          <a:lstStyle>
            <a:lvl1pPr>
              <a:defRPr sz="3600"/>
            </a:lvl1pPr>
            <a:lvl2pPr>
              <a:defRPr sz="3200"/>
            </a:lvl2pPr>
            <a:lvl3pPr>
              <a:defRPr sz="2800"/>
            </a:lvl3pPr>
            <a:lvl4pPr>
              <a:defRPr sz="2400"/>
            </a:lvl4pPr>
            <a:lvl5pPr>
              <a:defRPr sz="2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484785D8-F112-415F-9AB4-5F2AC060D127}"/>
              </a:ext>
            </a:extLst>
          </p:cNvPr>
          <p:cNvSpPr>
            <a:spLocks noGrp="1"/>
          </p:cNvSpPr>
          <p:nvPr>
            <p:ph type="body" sz="half" idx="2"/>
          </p:nvPr>
        </p:nvSpPr>
        <p:spPr>
          <a:xfrm>
            <a:off x="839789" y="2666144"/>
            <a:ext cx="3046409" cy="319490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7670A0B3-4E9C-4FAC-B1D1-2673F7B5A10F}"/>
              </a:ext>
            </a:extLst>
          </p:cNvPr>
          <p:cNvSpPr>
            <a:spLocks noGrp="1"/>
          </p:cNvSpPr>
          <p:nvPr>
            <p:ph type="dt" sz="half" idx="10"/>
          </p:nvPr>
        </p:nvSpPr>
        <p:spPr/>
        <p:txBody>
          <a:bodyPr/>
          <a:lstStyle/>
          <a:p>
            <a:fld id="{326951E3-958F-4611-B170-D081BA0250F9}" type="datetimeFigureOut">
              <a:rPr lang="en-US" smtClean="0"/>
              <a:t>11/3/2023</a:t>
            </a:fld>
            <a:endParaRPr lang="en-US"/>
          </a:p>
        </p:txBody>
      </p:sp>
      <p:sp>
        <p:nvSpPr>
          <p:cNvPr id="6" name="Footer Placeholder 5">
            <a:extLst>
              <a:ext uri="{FF2B5EF4-FFF2-40B4-BE49-F238E27FC236}">
                <a16:creationId xmlns:a16="http://schemas.microsoft.com/office/drawing/2014/main" id="{E1AA370A-33F5-48A6-962A-47C0F15D4C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8AD606-A37D-4697-AA7A-EAE4F101A707}"/>
              </a:ext>
            </a:extLst>
          </p:cNvPr>
          <p:cNvSpPr>
            <a:spLocks noGrp="1"/>
          </p:cNvSpPr>
          <p:nvPr>
            <p:ph type="sldNum" sz="quarter" idx="12"/>
          </p:nvPr>
        </p:nvSpPr>
        <p:spPr/>
        <p:txBody>
          <a:bodyPr/>
          <a:lstStyle/>
          <a:p>
            <a:fld id="{57871EFB-7B9E-4E86-A89E-697E8EBB06F2}" type="slidenum">
              <a:rPr lang="en-US" smtClean="0"/>
              <a:t>‹#›</a:t>
            </a:fld>
            <a:endParaRPr lang="en-US"/>
          </a:p>
        </p:txBody>
      </p:sp>
      <p:cxnSp>
        <p:nvCxnSpPr>
          <p:cNvPr id="9" name="Straight Connector 8">
            <a:extLst>
              <a:ext uri="{FF2B5EF4-FFF2-40B4-BE49-F238E27FC236}">
                <a16:creationId xmlns:a16="http://schemas.microsoft.com/office/drawing/2014/main" id="{644E0B5E-1030-4A34-AB09-05ACB45CE993}"/>
              </a:ext>
            </a:extLst>
          </p:cNvPr>
          <p:cNvCxnSpPr>
            <a:cxnSpLocks/>
          </p:cNvCxnSpPr>
          <p:nvPr/>
        </p:nvCxnSpPr>
        <p:spPr>
          <a:xfrm>
            <a:off x="4610100" y="898989"/>
            <a:ext cx="0" cy="51387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3289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21D4C-0A93-40A6-9645-5EF7DE6C5977}"/>
              </a:ext>
            </a:extLst>
          </p:cNvPr>
          <p:cNvSpPr>
            <a:spLocks noGrp="1"/>
          </p:cNvSpPr>
          <p:nvPr>
            <p:ph type="title"/>
          </p:nvPr>
        </p:nvSpPr>
        <p:spPr>
          <a:xfrm>
            <a:off x="839789" y="989314"/>
            <a:ext cx="3046409" cy="1487185"/>
          </a:xfrm>
        </p:spPr>
        <p:txBody>
          <a:bodyPr anchor="t">
            <a:normAutofit/>
          </a:bodyPr>
          <a:lstStyle>
            <a:lvl1pPr>
              <a:lnSpc>
                <a:spcPct val="110000"/>
              </a:lnSpc>
              <a:defRPr sz="2400" cap="all" spc="300" baseline="0"/>
            </a:lvl1pPr>
          </a:lstStyle>
          <a:p>
            <a:r>
              <a:rPr lang="en-US" dirty="0"/>
              <a:t>Click to edit Master title style</a:t>
            </a:r>
          </a:p>
        </p:txBody>
      </p:sp>
      <p:sp>
        <p:nvSpPr>
          <p:cNvPr id="3" name="Picture Placeholder 2">
            <a:extLst>
              <a:ext uri="{FF2B5EF4-FFF2-40B4-BE49-F238E27FC236}">
                <a16:creationId xmlns:a16="http://schemas.microsoft.com/office/drawing/2014/main" id="{222F9455-852F-4604-87D4-801E8D5DB502}"/>
              </a:ext>
            </a:extLst>
          </p:cNvPr>
          <p:cNvSpPr>
            <a:spLocks noGrp="1"/>
          </p:cNvSpPr>
          <p:nvPr>
            <p:ph type="pic" idx="1"/>
          </p:nvPr>
        </p:nvSpPr>
        <p:spPr>
          <a:xfrm>
            <a:off x="5334004" y="876300"/>
            <a:ext cx="5943596" cy="51815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48842061-B161-4973-9EE4-76D0B73FC18C}"/>
              </a:ext>
            </a:extLst>
          </p:cNvPr>
          <p:cNvSpPr>
            <a:spLocks noGrp="1"/>
          </p:cNvSpPr>
          <p:nvPr>
            <p:ph type="body" sz="half" idx="2"/>
          </p:nvPr>
        </p:nvSpPr>
        <p:spPr>
          <a:xfrm>
            <a:off x="839789" y="2666143"/>
            <a:ext cx="3046409" cy="319490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5DDCE2E0-050A-4BC2-91DF-7A00811D28EB}"/>
              </a:ext>
            </a:extLst>
          </p:cNvPr>
          <p:cNvSpPr>
            <a:spLocks noGrp="1"/>
          </p:cNvSpPr>
          <p:nvPr>
            <p:ph type="dt" sz="half" idx="10"/>
          </p:nvPr>
        </p:nvSpPr>
        <p:spPr/>
        <p:txBody>
          <a:bodyPr/>
          <a:lstStyle/>
          <a:p>
            <a:fld id="{326951E3-958F-4611-B170-D081BA0250F9}" type="datetimeFigureOut">
              <a:rPr lang="en-US" smtClean="0"/>
              <a:t>11/3/2023</a:t>
            </a:fld>
            <a:endParaRPr lang="en-US"/>
          </a:p>
        </p:txBody>
      </p:sp>
      <p:sp>
        <p:nvSpPr>
          <p:cNvPr id="6" name="Footer Placeholder 5">
            <a:extLst>
              <a:ext uri="{FF2B5EF4-FFF2-40B4-BE49-F238E27FC236}">
                <a16:creationId xmlns:a16="http://schemas.microsoft.com/office/drawing/2014/main" id="{260AB003-B443-4B96-9DD9-4284E7E1ED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179DBA-16C0-4FFB-B367-B96169B4B005}"/>
              </a:ext>
            </a:extLst>
          </p:cNvPr>
          <p:cNvSpPr>
            <a:spLocks noGrp="1"/>
          </p:cNvSpPr>
          <p:nvPr>
            <p:ph type="sldNum" sz="quarter" idx="12"/>
          </p:nvPr>
        </p:nvSpPr>
        <p:spPr/>
        <p:txBody>
          <a:bodyPr/>
          <a:lstStyle/>
          <a:p>
            <a:fld id="{57871EFB-7B9E-4E86-A89E-697E8EBB06F2}" type="slidenum">
              <a:rPr lang="en-US" smtClean="0"/>
              <a:t>‹#›</a:t>
            </a:fld>
            <a:endParaRPr lang="en-US"/>
          </a:p>
        </p:txBody>
      </p:sp>
      <p:cxnSp>
        <p:nvCxnSpPr>
          <p:cNvPr id="13" name="Straight Connector 12">
            <a:extLst>
              <a:ext uri="{FF2B5EF4-FFF2-40B4-BE49-F238E27FC236}">
                <a16:creationId xmlns:a16="http://schemas.microsoft.com/office/drawing/2014/main" id="{C9F2BD78-1D6B-4742-9726-75646D91F4AC}"/>
              </a:ext>
            </a:extLst>
          </p:cNvPr>
          <p:cNvCxnSpPr>
            <a:cxnSpLocks/>
          </p:cNvCxnSpPr>
          <p:nvPr/>
        </p:nvCxnSpPr>
        <p:spPr>
          <a:xfrm>
            <a:off x="4610100" y="898989"/>
            <a:ext cx="0" cy="51387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5782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B5731-248B-49C2-93DE-8A3260C9FB36}"/>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46D4D5C5-3D5A-4F3D-8A08-7053DACF1F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9E5372-3FC6-4227-B2DD-6CB24E65178F}"/>
              </a:ext>
            </a:extLst>
          </p:cNvPr>
          <p:cNvSpPr>
            <a:spLocks noGrp="1"/>
          </p:cNvSpPr>
          <p:nvPr>
            <p:ph type="dt" sz="half" idx="10"/>
          </p:nvPr>
        </p:nvSpPr>
        <p:spPr/>
        <p:txBody>
          <a:bodyPr/>
          <a:lstStyle/>
          <a:p>
            <a:fld id="{326951E3-958F-4611-B170-D081BA0250F9}" type="datetimeFigureOut">
              <a:rPr lang="en-US" smtClean="0"/>
              <a:t>11/3/2023</a:t>
            </a:fld>
            <a:endParaRPr lang="en-US"/>
          </a:p>
        </p:txBody>
      </p:sp>
      <p:sp>
        <p:nvSpPr>
          <p:cNvPr id="5" name="Footer Placeholder 4">
            <a:extLst>
              <a:ext uri="{FF2B5EF4-FFF2-40B4-BE49-F238E27FC236}">
                <a16:creationId xmlns:a16="http://schemas.microsoft.com/office/drawing/2014/main" id="{B7C1B1B1-B637-4E46-B64C-F082B54C20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5567AD-4B78-41F6-B814-726D4BD4CE50}"/>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398099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674D5E-67E6-4C23-B80A-0C66B53315EB}"/>
              </a:ext>
            </a:extLst>
          </p:cNvPr>
          <p:cNvSpPr>
            <a:spLocks noGrp="1"/>
          </p:cNvSpPr>
          <p:nvPr>
            <p:ph type="title" orient="vert"/>
          </p:nvPr>
        </p:nvSpPr>
        <p:spPr>
          <a:xfrm>
            <a:off x="8724900" y="876299"/>
            <a:ext cx="2628900" cy="5181601"/>
          </a:xfrm>
        </p:spPr>
        <p:txBody>
          <a:bodyPr vert="eaVert" anchor="b"/>
          <a:lstStyle/>
          <a:p>
            <a:r>
              <a:rPr lang="en-US" dirty="0"/>
              <a:t>Click to edit Master title style</a:t>
            </a:r>
          </a:p>
        </p:txBody>
      </p:sp>
      <p:sp>
        <p:nvSpPr>
          <p:cNvPr id="3" name="Vertical Text Placeholder 2">
            <a:extLst>
              <a:ext uri="{FF2B5EF4-FFF2-40B4-BE49-F238E27FC236}">
                <a16:creationId xmlns:a16="http://schemas.microsoft.com/office/drawing/2014/main" id="{42FEFF2A-08E8-447D-85C7-7D5A9C422C9D}"/>
              </a:ext>
            </a:extLst>
          </p:cNvPr>
          <p:cNvSpPr>
            <a:spLocks noGrp="1"/>
          </p:cNvSpPr>
          <p:nvPr>
            <p:ph type="body" orient="vert" idx="1"/>
          </p:nvPr>
        </p:nvSpPr>
        <p:spPr>
          <a:xfrm>
            <a:off x="838200" y="876299"/>
            <a:ext cx="7734300" cy="5181601"/>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D40030D-E580-4B0C-B5A8-2C8A094D9D8A}"/>
              </a:ext>
            </a:extLst>
          </p:cNvPr>
          <p:cNvSpPr>
            <a:spLocks noGrp="1"/>
          </p:cNvSpPr>
          <p:nvPr>
            <p:ph type="dt" sz="half" idx="10"/>
          </p:nvPr>
        </p:nvSpPr>
        <p:spPr/>
        <p:txBody>
          <a:bodyPr/>
          <a:lstStyle/>
          <a:p>
            <a:fld id="{326951E3-958F-4611-B170-D081BA0250F9}" type="datetimeFigureOut">
              <a:rPr lang="en-US" smtClean="0"/>
              <a:t>11/3/2023</a:t>
            </a:fld>
            <a:endParaRPr lang="en-US"/>
          </a:p>
        </p:txBody>
      </p:sp>
      <p:sp>
        <p:nvSpPr>
          <p:cNvPr id="5" name="Footer Placeholder 4">
            <a:extLst>
              <a:ext uri="{FF2B5EF4-FFF2-40B4-BE49-F238E27FC236}">
                <a16:creationId xmlns:a16="http://schemas.microsoft.com/office/drawing/2014/main" id="{4F2DCAEB-1B6E-492E-918E-47179AF48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AE4A38-A745-436E-9E33-63B9F81C0917}"/>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812424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98CBCD-166B-4F97-A6DF-DAA3BF2B25A3}"/>
              </a:ext>
            </a:extLst>
          </p:cNvPr>
          <p:cNvSpPr>
            <a:spLocks noGrp="1"/>
          </p:cNvSpPr>
          <p:nvPr>
            <p:ph type="title"/>
          </p:nvPr>
        </p:nvSpPr>
        <p:spPr>
          <a:xfrm>
            <a:off x="849760" y="876302"/>
            <a:ext cx="10427840" cy="1086056"/>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0664D6D9-636D-450B-839A-22AE0CED2315}"/>
              </a:ext>
            </a:extLst>
          </p:cNvPr>
          <p:cNvSpPr>
            <a:spLocks noGrp="1"/>
          </p:cNvSpPr>
          <p:nvPr>
            <p:ph type="body" idx="1"/>
          </p:nvPr>
        </p:nvSpPr>
        <p:spPr>
          <a:xfrm>
            <a:off x="849758" y="2065984"/>
            <a:ext cx="10427841" cy="390329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E6CAEC-1EE5-4B71-9646-5C378EEBEFE8}"/>
              </a:ext>
            </a:extLst>
          </p:cNvPr>
          <p:cNvSpPr>
            <a:spLocks noGrp="1"/>
          </p:cNvSpPr>
          <p:nvPr>
            <p:ph type="dt" sz="half" idx="2"/>
          </p:nvPr>
        </p:nvSpPr>
        <p:spPr>
          <a:xfrm>
            <a:off x="7382838" y="6356350"/>
            <a:ext cx="3361362" cy="365125"/>
          </a:xfrm>
          <a:prstGeom prst="rect">
            <a:avLst/>
          </a:prstGeom>
        </p:spPr>
        <p:txBody>
          <a:bodyPr vert="horz" lIns="91440" tIns="45720" rIns="91440" bIns="45720" rtlCol="0" anchor="ctr"/>
          <a:lstStyle>
            <a:lvl1pPr algn="r">
              <a:defRPr sz="900">
                <a:solidFill>
                  <a:schemeClr val="tx2"/>
                </a:solidFill>
              </a:defRPr>
            </a:lvl1pPr>
          </a:lstStyle>
          <a:p>
            <a:fld id="{326951E3-958F-4611-B170-D081BA0250F9}" type="datetimeFigureOut">
              <a:rPr lang="en-US" smtClean="0"/>
              <a:pPr/>
              <a:t>11/3/2023</a:t>
            </a:fld>
            <a:endParaRPr lang="en-US" dirty="0"/>
          </a:p>
        </p:txBody>
      </p:sp>
      <p:sp>
        <p:nvSpPr>
          <p:cNvPr id="5" name="Footer Placeholder 4">
            <a:extLst>
              <a:ext uri="{FF2B5EF4-FFF2-40B4-BE49-F238E27FC236}">
                <a16:creationId xmlns:a16="http://schemas.microsoft.com/office/drawing/2014/main" id="{66570EF8-70B2-4AFC-8388-691A146AA75A}"/>
              </a:ext>
            </a:extLst>
          </p:cNvPr>
          <p:cNvSpPr>
            <a:spLocks noGrp="1"/>
          </p:cNvSpPr>
          <p:nvPr>
            <p:ph type="ftr" sz="quarter" idx="3"/>
          </p:nvPr>
        </p:nvSpPr>
        <p:spPr>
          <a:xfrm>
            <a:off x="858748" y="6356350"/>
            <a:ext cx="4114800" cy="365125"/>
          </a:xfrm>
          <a:prstGeom prst="rect">
            <a:avLst/>
          </a:prstGeom>
        </p:spPr>
        <p:txBody>
          <a:bodyPr vert="horz" lIns="91440" tIns="45720" rIns="91440" bIns="45720" rtlCol="0" anchor="ctr"/>
          <a:lstStyle>
            <a:lvl1pPr algn="l">
              <a:defRPr sz="900" cap="none" spc="0" baseline="0">
                <a:solidFill>
                  <a:schemeClr val="tx2"/>
                </a:solidFill>
              </a:defRPr>
            </a:lvl1pPr>
          </a:lstStyle>
          <a:p>
            <a:endParaRPr lang="en-US" dirty="0"/>
          </a:p>
        </p:txBody>
      </p:sp>
      <p:sp>
        <p:nvSpPr>
          <p:cNvPr id="6" name="Slide Number Placeholder 5">
            <a:extLst>
              <a:ext uri="{FF2B5EF4-FFF2-40B4-BE49-F238E27FC236}">
                <a16:creationId xmlns:a16="http://schemas.microsoft.com/office/drawing/2014/main" id="{52F07DC7-D05C-4038-B51A-F00B7B9C996A}"/>
              </a:ext>
            </a:extLst>
          </p:cNvPr>
          <p:cNvSpPr>
            <a:spLocks noGrp="1"/>
          </p:cNvSpPr>
          <p:nvPr>
            <p:ph type="sldNum" sz="quarter" idx="4"/>
          </p:nvPr>
        </p:nvSpPr>
        <p:spPr>
          <a:xfrm>
            <a:off x="10820400" y="6356350"/>
            <a:ext cx="617669" cy="365125"/>
          </a:xfrm>
          <a:prstGeom prst="rect">
            <a:avLst/>
          </a:prstGeom>
        </p:spPr>
        <p:txBody>
          <a:bodyPr vert="horz" lIns="91440" tIns="45720" rIns="91440" bIns="45720" rtlCol="0" anchor="ctr"/>
          <a:lstStyle>
            <a:lvl1pPr algn="r">
              <a:defRPr sz="900" i="1">
                <a:solidFill>
                  <a:schemeClr val="tx2"/>
                </a:solidFill>
              </a:defRPr>
            </a:lvl1pPr>
          </a:lstStyle>
          <a:p>
            <a:fld id="{57871EFB-7B9E-4E86-A89E-697E8EBB06F2}" type="slidenum">
              <a:rPr lang="en-US" smtClean="0"/>
              <a:pPr/>
              <a:t>‹#›</a:t>
            </a:fld>
            <a:endParaRPr lang="en-US" dirty="0"/>
          </a:p>
        </p:txBody>
      </p:sp>
      <p:cxnSp>
        <p:nvCxnSpPr>
          <p:cNvPr id="34" name="Straight Connector 33">
            <a:extLst>
              <a:ext uri="{FF2B5EF4-FFF2-40B4-BE49-F238E27FC236}">
                <a16:creationId xmlns:a16="http://schemas.microsoft.com/office/drawing/2014/main" id="{EAD4CCDA-06BF-4D2A-B44F-195AEC0B5B22}"/>
              </a:ext>
            </a:extLst>
          </p:cNvPr>
          <p:cNvCxnSpPr>
            <a:cxnSpLocks/>
          </p:cNvCxnSpPr>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5070456"/>
      </p:ext>
    </p:extLst>
  </p:cSld>
  <p:clrMap bg1="dk1" tx1="lt1" bg2="dk2" tx2="lt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SzPct val="70000"/>
        <a:buFont typeface="Arial" panose="020B0604020202020204" pitchFamily="34" charset="0"/>
        <a:buChar char="•"/>
        <a:defRPr sz="2000" kern="1200">
          <a:solidFill>
            <a:schemeClr val="tx2"/>
          </a:solidFill>
          <a:latin typeface="+mn-lt"/>
          <a:ea typeface="+mn-ea"/>
          <a:cs typeface="+mn-cs"/>
        </a:defRPr>
      </a:lvl1pPr>
      <a:lvl2pPr marL="274320" indent="0" algn="l" defTabSz="914400" rtl="0" eaLnBrk="1" latinLnBrk="0" hangingPunct="1">
        <a:lnSpc>
          <a:spcPct val="120000"/>
        </a:lnSpc>
        <a:spcBef>
          <a:spcPts val="500"/>
        </a:spcBef>
        <a:buSzPct val="70000"/>
        <a:buFontTx/>
        <a:buNone/>
        <a:defRPr sz="1800" i="1" kern="1200">
          <a:solidFill>
            <a:schemeClr val="tx2"/>
          </a:solidFill>
          <a:latin typeface="+mn-lt"/>
          <a:ea typeface="+mn-ea"/>
          <a:cs typeface="+mn-cs"/>
        </a:defRPr>
      </a:lvl2pPr>
      <a:lvl3pPr marL="502920" indent="-228600" algn="l" defTabSz="914400" rtl="0" eaLnBrk="1" latinLnBrk="0" hangingPunct="1">
        <a:lnSpc>
          <a:spcPct val="120000"/>
        </a:lnSpc>
        <a:spcBef>
          <a:spcPts val="500"/>
        </a:spcBef>
        <a:buSzPct val="70000"/>
        <a:buFont typeface="Arial" panose="020B0604020202020204" pitchFamily="34" charset="0"/>
        <a:buChar char="•"/>
        <a:defRPr sz="1800" kern="1200">
          <a:solidFill>
            <a:schemeClr val="tx2"/>
          </a:solidFill>
          <a:latin typeface="+mn-lt"/>
          <a:ea typeface="+mn-ea"/>
          <a:cs typeface="+mn-cs"/>
        </a:defRPr>
      </a:lvl3pPr>
      <a:lvl4pPr marL="548640" indent="0" algn="l" defTabSz="914400" rtl="0" eaLnBrk="1" latinLnBrk="0" hangingPunct="1">
        <a:lnSpc>
          <a:spcPct val="120000"/>
        </a:lnSpc>
        <a:spcBef>
          <a:spcPts val="500"/>
        </a:spcBef>
        <a:buSzPct val="70000"/>
        <a:buFont typeface="Arial" panose="020B0604020202020204" pitchFamily="34" charset="0"/>
        <a:buNone/>
        <a:defRPr sz="1600" i="1" kern="1200">
          <a:solidFill>
            <a:schemeClr val="tx2"/>
          </a:solidFill>
          <a:latin typeface="+mn-lt"/>
          <a:ea typeface="+mn-ea"/>
          <a:cs typeface="+mn-cs"/>
        </a:defRPr>
      </a:lvl4pPr>
      <a:lvl5pPr marL="822960" indent="-228600" algn="l" defTabSz="914400" rtl="0" eaLnBrk="1" latinLnBrk="0" hangingPunct="1">
        <a:lnSpc>
          <a:spcPct val="120000"/>
        </a:lnSpc>
        <a:spcBef>
          <a:spcPts val="500"/>
        </a:spcBef>
        <a:buSzPct val="7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media" Target="../media/media2.mp3"/><Relationship Id="rId7" Type="http://schemas.openxmlformats.org/officeDocument/2006/relationships/image" Target="../media/image2.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jpeg"/><Relationship Id="rId5" Type="http://schemas.openxmlformats.org/officeDocument/2006/relationships/slideLayout" Target="../slideLayouts/slideLayout1.xml"/><Relationship Id="rId4" Type="http://schemas.openxmlformats.org/officeDocument/2006/relationships/audio" Target="../media/media2.mp3"/></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5" Type="http://schemas.openxmlformats.org/officeDocument/2006/relationships/image" Target="../media/image2.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5" Type="http://schemas.openxmlformats.org/officeDocument/2006/relationships/image" Target="../media/image2.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5" Type="http://schemas.openxmlformats.org/officeDocument/2006/relationships/image" Target="../media/image2.pn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5" Type="http://schemas.openxmlformats.org/officeDocument/2006/relationships/image" Target="../media/image2.pn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5" Type="http://schemas.openxmlformats.org/officeDocument/2006/relationships/image" Target="../media/image2.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5" Type="http://schemas.openxmlformats.org/officeDocument/2006/relationships/image" Target="../media/image2.pn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8" Type="http://schemas.openxmlformats.org/officeDocument/2006/relationships/hyperlink" Target="https://uniacco.com/blog/student-health" TargetMode="External"/><Relationship Id="rId3" Type="http://schemas.openxmlformats.org/officeDocument/2006/relationships/hyperlink" Target="https://www.verywellmind.com/what-is-resilience-2795059" TargetMode="External"/><Relationship Id="rId7" Type="http://schemas.openxmlformats.org/officeDocument/2006/relationships/hyperlink" Target="https://www.nhs.uk/live-well/" TargetMode="External"/><Relationship Id="rId2" Type="http://schemas.openxmlformats.org/officeDocument/2006/relationships/hyperlink" Target="https://edtechbooks.org/wellbeing/important_in_schools#:~:text=Wellbeing%20provides%20life-long%20advantages%20in%20health%2C%20work%2C%20relationships%2C" TargetMode="External"/><Relationship Id="rId1" Type="http://schemas.openxmlformats.org/officeDocument/2006/relationships/slideLayout" Target="../slideLayouts/slideLayout2.xml"/><Relationship Id="rId6" Type="http://schemas.openxmlformats.org/officeDocument/2006/relationships/hyperlink" Target="https://blog.oeg.edu.au/the-importance-of-resilience-in-students" TargetMode="External"/><Relationship Id="rId5" Type="http://schemas.openxmlformats.org/officeDocument/2006/relationships/hyperlink" Target="https://www.medicalnewstoday.com/articles/150999" TargetMode="External"/><Relationship Id="rId10" Type="http://schemas.openxmlformats.org/officeDocument/2006/relationships/hyperlink" Target="https://www.studentsupport.manchester.ac.uk/taking-care/wellbeing/looking-after-yourself/resilience/" TargetMode="External"/><Relationship Id="rId4" Type="http://schemas.openxmlformats.org/officeDocument/2006/relationships/hyperlink" Target="https://www.psychologytoday.com/us/blog/click-here-happiness/201901/what-is-well-being-definition-types-and-well-being-skills" TargetMode="External"/><Relationship Id="rId9" Type="http://schemas.openxmlformats.org/officeDocument/2006/relationships/hyperlink" Target="http://www.studentsupport.manchester.ac.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CECA2BE-0443-493F-9413-FC132026C2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Graduates Throwing Hats">
            <a:extLst>
              <a:ext uri="{FF2B5EF4-FFF2-40B4-BE49-F238E27FC236}">
                <a16:creationId xmlns:a16="http://schemas.microsoft.com/office/drawing/2014/main" id="{1D86081F-3DA8-04CD-4827-C106915CC3E9}"/>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6"/>
          <a:srcRect r="6274" b="6250"/>
          <a:stretch/>
        </p:blipFill>
        <p:spPr>
          <a:xfrm>
            <a:off x="20" y="1"/>
            <a:ext cx="12188932" cy="6857999"/>
          </a:xfrm>
          <a:prstGeom prst="rect">
            <a:avLst/>
          </a:prstGeom>
        </p:spPr>
      </p:pic>
      <p:sp>
        <p:nvSpPr>
          <p:cNvPr id="11" name="Rectangle 10">
            <a:extLst>
              <a:ext uri="{FF2B5EF4-FFF2-40B4-BE49-F238E27FC236}">
                <a16:creationId xmlns:a16="http://schemas.microsoft.com/office/drawing/2014/main" id="{57C3041F-18C8-4A3F-BB74-556AD2101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2" y="1"/>
            <a:ext cx="12191999" cy="2211293"/>
          </a:xfrm>
          <a:prstGeom prst="rect">
            <a:avLst/>
          </a:prstGeom>
          <a:gradFill flip="none" rotWithShape="1">
            <a:gsLst>
              <a:gs pos="0">
                <a:srgbClr val="000000">
                  <a:alpha val="0"/>
                </a:srgbClr>
              </a:gs>
              <a:gs pos="49000">
                <a:srgbClr val="000000">
                  <a:alpha val="45000"/>
                </a:srgbClr>
              </a:gs>
              <a:gs pos="100000">
                <a:srgbClr val="000000">
                  <a:alpha val="6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952500" y="598393"/>
            <a:ext cx="6855490" cy="1192455"/>
          </a:xfrm>
        </p:spPr>
        <p:txBody>
          <a:bodyPr anchor="t">
            <a:normAutofit/>
          </a:bodyPr>
          <a:lstStyle/>
          <a:p>
            <a:pPr>
              <a:lnSpc>
                <a:spcPct val="90000"/>
              </a:lnSpc>
            </a:pPr>
            <a:r>
              <a:rPr lang="en-US" sz="3000" dirty="0">
                <a:solidFill>
                  <a:srgbClr val="FFFFFF"/>
                </a:solidFill>
                <a:latin typeface="Arial"/>
                <a:cs typeface="Arial"/>
              </a:rPr>
              <a:t>The importance of</a:t>
            </a:r>
            <a:r>
              <a:rPr lang="en-US" sz="3000" dirty="0">
                <a:solidFill>
                  <a:srgbClr val="FFFFFF"/>
                </a:solidFill>
                <a:latin typeface="Arial"/>
                <a:ea typeface="+mj-lt"/>
                <a:cs typeface="Arial"/>
              </a:rPr>
              <a:t> resilience, health, and wellbeing </a:t>
            </a:r>
            <a:r>
              <a:rPr lang="en-US" sz="3000" dirty="0">
                <a:solidFill>
                  <a:srgbClr val="FFFFFF"/>
                </a:solidFill>
                <a:latin typeface="Arial"/>
                <a:cs typeface="Arial"/>
              </a:rPr>
              <a:t>as a university students.</a:t>
            </a:r>
            <a:endParaRPr lang="en-US" sz="3000" dirty="0">
              <a:solidFill>
                <a:srgbClr val="FFFFFF"/>
              </a:solidFill>
            </a:endParaRPr>
          </a:p>
        </p:txBody>
      </p:sp>
      <p:sp>
        <p:nvSpPr>
          <p:cNvPr id="13" name="Rectangle 12">
            <a:extLst>
              <a:ext uri="{FF2B5EF4-FFF2-40B4-BE49-F238E27FC236}">
                <a16:creationId xmlns:a16="http://schemas.microsoft.com/office/drawing/2014/main" id="{72B28B90-B579-47ED-A625-BAD03AE6C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930588"/>
            <a:ext cx="12191999" cy="1927411"/>
          </a:xfrm>
          <a:prstGeom prst="rect">
            <a:avLst/>
          </a:prstGeom>
          <a:gradFill flip="none" rotWithShape="1">
            <a:gsLst>
              <a:gs pos="0">
                <a:srgbClr val="000000">
                  <a:alpha val="0"/>
                </a:srgbClr>
              </a:gs>
              <a:gs pos="49000">
                <a:srgbClr val="000000">
                  <a:alpha val="45000"/>
                </a:srgbClr>
              </a:gs>
              <a:gs pos="100000">
                <a:srgbClr val="000000">
                  <a:alpha val="6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16BEECB0-0766-4C59-B86E-5D26B7D8EF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500" y="6259606"/>
            <a:ext cx="10325101" cy="0"/>
          </a:xfrm>
          <a:prstGeom prst="line">
            <a:avLst/>
          </a:prstGeom>
          <a:ln w="10795">
            <a:solidFill>
              <a:srgbClr val="FFFFFF"/>
            </a:solidFill>
          </a:ln>
        </p:spPr>
        <p:style>
          <a:lnRef idx="1">
            <a:schemeClr val="accent1"/>
          </a:lnRef>
          <a:fillRef idx="0">
            <a:schemeClr val="accent1"/>
          </a:fillRef>
          <a:effectRef idx="0">
            <a:schemeClr val="accent1"/>
          </a:effectRef>
          <a:fontRef idx="minor">
            <a:schemeClr val="tx1"/>
          </a:fontRef>
        </p:style>
      </p:cxnSp>
      <p:pic>
        <p:nvPicPr>
          <p:cNvPr id="5" name="Bessonn&amp;amp;sa_-_Dance_All_Night">
            <a:hlinkClick r:id="" action="ppaction://media"/>
            <a:extLst>
              <a:ext uri="{FF2B5EF4-FFF2-40B4-BE49-F238E27FC236}">
                <a16:creationId xmlns:a16="http://schemas.microsoft.com/office/drawing/2014/main" id="{105F8826-5A97-63AE-CCD0-277B58111E82}"/>
              </a:ext>
            </a:extLst>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184224" y="299410"/>
            <a:ext cx="482157" cy="482157"/>
          </a:xfrm>
          <a:prstGeom prst="rect">
            <a:avLst/>
          </a:pr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nextCondLst>
                <p:cond evt="onClick" delay="0">
                  <p:tgtEl>
                    <p:spTgt spid="5"/>
                  </p:tgtEl>
                </p:cond>
              </p:nextCondLst>
            </p:seq>
            <p:audio>
              <p:cMediaNode>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F02845A-8571-40C5-9F56-8F9B3F7C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663622-9809-19F7-4295-BFEFB4A0964A}"/>
              </a:ext>
            </a:extLst>
          </p:cNvPr>
          <p:cNvSpPr>
            <a:spLocks noGrp="1"/>
          </p:cNvSpPr>
          <p:nvPr>
            <p:ph type="title"/>
          </p:nvPr>
        </p:nvSpPr>
        <p:spPr>
          <a:xfrm>
            <a:off x="5152238" y="895440"/>
            <a:ext cx="6125361" cy="1560083"/>
          </a:xfrm>
        </p:spPr>
        <p:txBody>
          <a:bodyPr>
            <a:normAutofit/>
          </a:bodyPr>
          <a:lstStyle/>
          <a:p>
            <a:r>
              <a:rPr lang="en-US" dirty="0"/>
              <a:t>Induction</a:t>
            </a:r>
          </a:p>
        </p:txBody>
      </p:sp>
      <p:pic>
        <p:nvPicPr>
          <p:cNvPr id="5" name="Picture 4" descr="Glasses on top of a book">
            <a:extLst>
              <a:ext uri="{FF2B5EF4-FFF2-40B4-BE49-F238E27FC236}">
                <a16:creationId xmlns:a16="http://schemas.microsoft.com/office/drawing/2014/main" id="{BAB6172C-9D2C-C5FB-2076-58EF10241C27}"/>
              </a:ext>
            </a:extLst>
          </p:cNvPr>
          <p:cNvPicPr>
            <a:picLocks noChangeAspect="1"/>
          </p:cNvPicPr>
          <p:nvPr/>
        </p:nvPicPr>
        <p:blipFill rotWithShape="1">
          <a:blip r:embed="rId4"/>
          <a:srcRect l="17368" r="38233" b="5"/>
          <a:stretch/>
        </p:blipFill>
        <p:spPr>
          <a:xfrm>
            <a:off x="1" y="-16591"/>
            <a:ext cx="4610100" cy="6874591"/>
          </a:xfrm>
          <a:prstGeom prst="rect">
            <a:avLst/>
          </a:prstGeom>
        </p:spPr>
      </p:pic>
      <p:cxnSp>
        <p:nvCxnSpPr>
          <p:cNvPr id="11" name="Straight Connector 10">
            <a:extLst>
              <a:ext uri="{FF2B5EF4-FFF2-40B4-BE49-F238E27FC236}">
                <a16:creationId xmlns:a16="http://schemas.microsoft.com/office/drawing/2014/main" id="{F30BB598-81B4-41BB-BC44-CD9C29AE2E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40145" y="2871627"/>
            <a:ext cx="0" cy="3186701"/>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BF46E7D-A234-6629-6C0D-019D150F9D7C}"/>
              </a:ext>
            </a:extLst>
          </p:cNvPr>
          <p:cNvSpPr>
            <a:spLocks noGrp="1"/>
          </p:cNvSpPr>
          <p:nvPr>
            <p:ph idx="1"/>
          </p:nvPr>
        </p:nvSpPr>
        <p:spPr>
          <a:xfrm>
            <a:off x="5974717" y="2753546"/>
            <a:ext cx="5302882" cy="3494854"/>
          </a:xfrm>
        </p:spPr>
        <p:txBody>
          <a:bodyPr vert="horz" lIns="91440" tIns="45720" rIns="91440" bIns="45720" rtlCol="0" anchor="t">
            <a:normAutofit/>
          </a:bodyPr>
          <a:lstStyle/>
          <a:p>
            <a:pPr>
              <a:lnSpc>
                <a:spcPct val="110000"/>
              </a:lnSpc>
            </a:pPr>
            <a:r>
              <a:rPr lang="en-US" sz="1900" dirty="0">
                <a:ea typeface="+mn-lt"/>
                <a:cs typeface="+mn-lt"/>
              </a:rPr>
              <a:t>The university experience is a life-changing adventure that influences a student's personal development in addition to their academic and professional destiny. University students must priorities resilience, health, and wellness as they set out on this journey, as these are the three essential foundations of success and fulfilment. We shall explore the importance of these components and their significant influence on a university student's life in this introduction.</a:t>
            </a:r>
            <a:endParaRPr lang="en-US" sz="1900" dirty="0"/>
          </a:p>
        </p:txBody>
      </p:sp>
      <p:pic>
        <p:nvPicPr>
          <p:cNvPr id="6" name="Bessonn&amp;amp;sa_-_Dance_All_Night">
            <a:hlinkClick r:id="" action="ppaction://media"/>
            <a:extLst>
              <a:ext uri="{FF2B5EF4-FFF2-40B4-BE49-F238E27FC236}">
                <a16:creationId xmlns:a16="http://schemas.microsoft.com/office/drawing/2014/main" id="{6593BC17-CD5A-237E-404B-120C68FA584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84224" y="299410"/>
            <a:ext cx="482157" cy="482157"/>
          </a:xfrm>
          <a:prstGeom prst="rect">
            <a:avLst/>
          </a:prstGeom>
        </p:spPr>
      </p:pic>
    </p:spTree>
    <p:extLst>
      <p:ext uri="{BB962C8B-B14F-4D97-AF65-F5344CB8AC3E}">
        <p14:creationId xmlns:p14="http://schemas.microsoft.com/office/powerpoint/2010/main" val="3679396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1" fill="hold"/>
                                        <p:tgtEl>
                                          <p:spTgt spid="6"/>
                                        </p:tgtEl>
                                      </p:cBhvr>
                                    </p:cmd>
                                  </p:childTnLst>
                                </p:cTn>
                              </p:par>
                            </p:childTnLst>
                          </p:cTn>
                        </p:par>
                      </p:childTnLst>
                    </p:cTn>
                  </p:par>
                </p:childTnLst>
              </p:cTn>
              <p:nextCondLst>
                <p:cond evt="onClick" delay="0">
                  <p:tgtEl>
                    <p:spTgt spid="6"/>
                  </p:tgtEl>
                </p:cond>
              </p:nextCondLst>
            </p:seq>
            <p:audio>
              <p:cMediaNode>
                <p:cTn id="13" fill="hold" display="0">
                  <p:stCondLst>
                    <p:cond delay="indefinite"/>
                  </p:stCondLst>
                  <p:endCondLst>
                    <p:cond evt="onStopAudio" delay="0">
                      <p:tgtEl>
                        <p:sldTgt/>
                      </p:tgtEl>
                    </p:cond>
                  </p:endCondLst>
                </p:cTn>
                <p:tgtEl>
                  <p:spTgt spid="6"/>
                </p:tgtEl>
              </p:cMediaNode>
            </p:audio>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E3B514-83FE-45D4-988C-78925DD132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6CC8C8-7E35-655E-72AA-DDFD5A0B33D1}"/>
              </a:ext>
            </a:extLst>
          </p:cNvPr>
          <p:cNvSpPr>
            <a:spLocks noGrp="1"/>
          </p:cNvSpPr>
          <p:nvPr>
            <p:ph type="title"/>
          </p:nvPr>
        </p:nvSpPr>
        <p:spPr>
          <a:xfrm>
            <a:off x="1461806" y="750967"/>
            <a:ext cx="9053794" cy="1492731"/>
          </a:xfrm>
        </p:spPr>
        <p:txBody>
          <a:bodyPr anchor="b">
            <a:normAutofit/>
          </a:bodyPr>
          <a:lstStyle/>
          <a:p>
            <a:r>
              <a:rPr lang="en-US" dirty="0"/>
              <a:t>What is </a:t>
            </a:r>
            <a:r>
              <a:rPr lang="en-US" dirty="0">
                <a:ea typeface="+mj-lt"/>
                <a:cs typeface="+mj-lt"/>
              </a:rPr>
              <a:t>resilience, health, and wellbeing.</a:t>
            </a:r>
          </a:p>
        </p:txBody>
      </p:sp>
      <p:cxnSp>
        <p:nvCxnSpPr>
          <p:cNvPr id="16" name="Straight Connector 15">
            <a:extLst>
              <a:ext uri="{FF2B5EF4-FFF2-40B4-BE49-F238E27FC236}">
                <a16:creationId xmlns:a16="http://schemas.microsoft.com/office/drawing/2014/main" id="{787CBF7F-92AD-42B8-AA3E-C4AF7A2AD3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676400" y="2589817"/>
            <a:ext cx="0" cy="3470024"/>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5C07E01-0EA1-62DC-9DFB-64FBE1CBD4CE}"/>
              </a:ext>
            </a:extLst>
          </p:cNvPr>
          <p:cNvSpPr>
            <a:spLocks noGrp="1"/>
          </p:cNvSpPr>
          <p:nvPr>
            <p:ph idx="1"/>
          </p:nvPr>
        </p:nvSpPr>
        <p:spPr>
          <a:xfrm>
            <a:off x="2392681" y="2861855"/>
            <a:ext cx="7399019" cy="3245178"/>
          </a:xfrm>
        </p:spPr>
        <p:txBody>
          <a:bodyPr vert="horz" lIns="91440" tIns="45720" rIns="91440" bIns="45720" rtlCol="0" anchor="b">
            <a:normAutofit/>
          </a:bodyPr>
          <a:lstStyle/>
          <a:p>
            <a:pPr>
              <a:lnSpc>
                <a:spcPct val="110000"/>
              </a:lnSpc>
            </a:pPr>
            <a:r>
              <a:rPr lang="en-US" sz="1400" dirty="0">
                <a:ea typeface="+mn-lt"/>
                <a:cs typeface="+mn-lt"/>
              </a:rPr>
              <a:t>The capacity to adjust, overcome, or recover from hardships, obstacles, or trying circumstances is known as resilience. People who possess both mental and emotional strength are able to handle stress, failures, and the ups and downs of life with effectiveness.  (Cherry, 2023)</a:t>
            </a:r>
          </a:p>
          <a:p>
            <a:pPr>
              <a:lnSpc>
                <a:spcPct val="110000"/>
              </a:lnSpc>
            </a:pPr>
            <a:r>
              <a:rPr lang="en-US" sz="1400" dirty="0">
                <a:ea typeface="+mn-lt"/>
                <a:cs typeface="+mn-lt"/>
              </a:rPr>
              <a:t>(Felman, 2020) The total state of a person's physical, mental, and social well-being is referred to as their state of health. It is a multifaceted idea that extends beyond the lack of sickness or infirmity. Aspects of health include social, mental, and physical well-being.</a:t>
            </a:r>
          </a:p>
          <a:p>
            <a:pPr>
              <a:lnSpc>
                <a:spcPct val="110000"/>
              </a:lnSpc>
            </a:pPr>
            <a:r>
              <a:rPr lang="en-US" sz="1400" dirty="0">
                <a:ea typeface="+mn-lt"/>
                <a:cs typeface="+mn-lt"/>
              </a:rPr>
              <a:t>The whole standard of living for a person is included in the more expansive notion of wellbeing. It encompasses many aspects of contentment, happiness, and life fulfilment these all have an impact on </a:t>
            </a:r>
            <a:r>
              <a:rPr lang="en-US" sz="1400">
                <a:ea typeface="+mn-lt"/>
                <a:cs typeface="+mn-lt"/>
              </a:rPr>
              <a:t>wellbeing. It</a:t>
            </a:r>
            <a:r>
              <a:rPr lang="en-US" sz="1400" dirty="0">
                <a:ea typeface="+mn-lt"/>
                <a:cs typeface="+mn-lt"/>
              </a:rPr>
              <a:t> encompasses different aspects of fulfilment in life and extends beyond physical well-being. Health—mental and physical—social connections, personal growth, and life satisfaction all have an impact on wellbeing. (Davis, 2019)</a:t>
            </a:r>
            <a:endParaRPr lang="en-US" sz="1400" dirty="0"/>
          </a:p>
        </p:txBody>
      </p:sp>
      <p:pic>
        <p:nvPicPr>
          <p:cNvPr id="5" name="Bessonn&amp;amp;sa_-_Dance_All_Night">
            <a:hlinkClick r:id="" action="ppaction://media"/>
            <a:extLst>
              <a:ext uri="{FF2B5EF4-FFF2-40B4-BE49-F238E27FC236}">
                <a16:creationId xmlns:a16="http://schemas.microsoft.com/office/drawing/2014/main" id="{6DFD3AE3-A758-73F1-FDCE-63F11FD56F0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84224" y="299410"/>
            <a:ext cx="482157" cy="482157"/>
          </a:xfrm>
          <a:prstGeom prst="rect">
            <a:avLst/>
          </a:prstGeom>
        </p:spPr>
      </p:pic>
    </p:spTree>
    <p:extLst>
      <p:ext uri="{BB962C8B-B14F-4D97-AF65-F5344CB8AC3E}">
        <p14:creationId xmlns:p14="http://schemas.microsoft.com/office/powerpoint/2010/main" val="2297428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5"/>
                    </p:tgtEl>
                  </p:cond>
                </p:stCondLst>
                <p:endSync evt="end" delay="0">
                  <p:rtn val="all"/>
                </p:endSync>
                <p:childTnLst>
                  <p:par>
                    <p:cTn id="19" fill="hold">
                      <p:stCondLst>
                        <p:cond delay="0"/>
                      </p:stCondLst>
                      <p:childTnLst>
                        <p:par>
                          <p:cTn id="20" fill="hold">
                            <p:stCondLst>
                              <p:cond delay="0"/>
                            </p:stCondLst>
                            <p:childTnLst>
                              <p:par>
                                <p:cTn id="21" presetID="1" presetClass="mediacall" presetSubtype="0" fill="hold" nodeType="clickEffect">
                                  <p:stCondLst>
                                    <p:cond delay="0"/>
                                  </p:stCondLst>
                                  <p:childTnLst>
                                    <p:cmd type="call" cmd="playFrom(0.0)">
                                      <p:cBhvr>
                                        <p:cTn id="22" dur="1" fill="hold"/>
                                        <p:tgtEl>
                                          <p:spTgt spid="5"/>
                                        </p:tgtEl>
                                      </p:cBhvr>
                                    </p:cmd>
                                  </p:childTnLst>
                                </p:cTn>
                              </p:par>
                            </p:childTnLst>
                          </p:cTn>
                        </p:par>
                      </p:childTnLst>
                    </p:cTn>
                  </p:par>
                </p:childTnLst>
              </p:cTn>
              <p:nextCondLst>
                <p:cond evt="onClick" delay="0">
                  <p:tgtEl>
                    <p:spTgt spid="5"/>
                  </p:tgtEl>
                </p:cond>
              </p:nextCondLst>
            </p:seq>
            <p:audio>
              <p:cMediaNode>
                <p:cTn id="23" fill="hold" display="0">
                  <p:stCondLst>
                    <p:cond delay="indefinite"/>
                  </p:stCondLst>
                  <p:endCondLst>
                    <p:cond evt="onStopAudio" delay="0">
                      <p:tgtEl>
                        <p:sldTgt/>
                      </p:tgtEl>
                    </p:cond>
                  </p:endCondLst>
                </p:cTn>
                <p:tgtEl>
                  <p:spTgt spid="5"/>
                </p:tgtEl>
              </p:cMediaNode>
            </p:audio>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BF02845A-8571-40C5-9F56-8F9B3F7C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EAEDD1-3E74-E6CF-D9BA-D1BF106D2A4E}"/>
              </a:ext>
            </a:extLst>
          </p:cNvPr>
          <p:cNvSpPr>
            <a:spLocks noGrp="1"/>
          </p:cNvSpPr>
          <p:nvPr>
            <p:ph type="title"/>
          </p:nvPr>
        </p:nvSpPr>
        <p:spPr>
          <a:xfrm>
            <a:off x="1009033" y="43793"/>
            <a:ext cx="6796984" cy="1518349"/>
          </a:xfrm>
        </p:spPr>
        <p:txBody>
          <a:bodyPr>
            <a:normAutofit/>
          </a:bodyPr>
          <a:lstStyle/>
          <a:p>
            <a:r>
              <a:rPr lang="en-US" dirty="0"/>
              <a:t>The importance of resilience.</a:t>
            </a:r>
          </a:p>
        </p:txBody>
      </p:sp>
      <p:cxnSp>
        <p:nvCxnSpPr>
          <p:cNvPr id="18" name="Straight Connector 17">
            <a:extLst>
              <a:ext uri="{FF2B5EF4-FFF2-40B4-BE49-F238E27FC236}">
                <a16:creationId xmlns:a16="http://schemas.microsoft.com/office/drawing/2014/main" id="{F30BB598-81B4-41BB-BC44-CD9C29AE2E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500" y="2799995"/>
            <a:ext cx="0" cy="3255471"/>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889FF44-E062-DA41-5027-9BDF16153250}"/>
              </a:ext>
            </a:extLst>
          </p:cNvPr>
          <p:cNvSpPr>
            <a:spLocks noGrp="1"/>
          </p:cNvSpPr>
          <p:nvPr>
            <p:ph idx="1"/>
          </p:nvPr>
        </p:nvSpPr>
        <p:spPr>
          <a:xfrm>
            <a:off x="1101991" y="3297380"/>
            <a:ext cx="6009262" cy="3783054"/>
          </a:xfrm>
        </p:spPr>
        <p:txBody>
          <a:bodyPr vert="horz" lIns="91440" tIns="45720" rIns="91440" bIns="45720" rtlCol="0" anchor="b">
            <a:noAutofit/>
          </a:bodyPr>
          <a:lstStyle/>
          <a:p>
            <a:pPr>
              <a:lnSpc>
                <a:spcPct val="110000"/>
              </a:lnSpc>
            </a:pPr>
            <a:r>
              <a:rPr lang="en-US" sz="1400" dirty="0">
                <a:ea typeface="+mn-lt"/>
                <a:cs typeface="+mn-lt"/>
              </a:rPr>
              <a:t>Students that possess resilience are better equipped to handle the demands and obstacles of both their personal and academic lives. For pupils, resilience is crucial for the following reasons, Academic success, Students that possess resilience are more able to recover from setbacks in their studies, such as failing tests or receiving poor grades. When students have the skills and the confidence to confront and work through problems, they get to understand their own capacities to manage complex and challenging situations. (LYSSIOTIS, 2021).  Instead of seeing these setbacks as insurmountable barriers, they see them as chances for improvement. They can remain focused and tenacious in their academic pursuits by adopting this mentality.</a:t>
            </a:r>
            <a:endParaRPr lang="en-US" sz="1400"/>
          </a:p>
          <a:p>
            <a:pPr>
              <a:lnSpc>
                <a:spcPct val="110000"/>
              </a:lnSpc>
            </a:pPr>
            <a:r>
              <a:rPr lang="en-US" sz="1400" dirty="0">
                <a:ea typeface="+mn-lt"/>
                <a:cs typeface="+mn-lt"/>
              </a:rPr>
              <a:t>Emotional intelligence, The capacity to identify, comprehend, and regulate one's own emotions as well as those of others is a prerequisite for resilience. Higher emotional intelligence makes students more adept at forming bonds with others, speaking clearly, and working together with teachers and other students.</a:t>
            </a:r>
          </a:p>
          <a:p>
            <a:pPr>
              <a:lnSpc>
                <a:spcPct val="110000"/>
              </a:lnSpc>
            </a:pPr>
            <a:r>
              <a:rPr lang="en-US" sz="1400" dirty="0">
                <a:ea typeface="+mn-lt"/>
                <a:cs typeface="+mn-lt"/>
              </a:rPr>
              <a:t>Health and Well-Being, General health and resilience are strongly correlated. More resilient students typically lead healthier lifestyles, handle stress better, and are less likely to suffer from mental health problems.</a:t>
            </a:r>
          </a:p>
          <a:p>
            <a:pPr>
              <a:lnSpc>
                <a:spcPct val="110000"/>
              </a:lnSpc>
            </a:pPr>
            <a:endParaRPr lang="en-US" sz="1100">
              <a:ea typeface="+mn-lt"/>
              <a:cs typeface="+mn-lt"/>
            </a:endParaRPr>
          </a:p>
          <a:p>
            <a:pPr>
              <a:lnSpc>
                <a:spcPct val="110000"/>
              </a:lnSpc>
            </a:pPr>
            <a:endParaRPr lang="en-US" sz="1100">
              <a:ea typeface="+mn-lt"/>
              <a:cs typeface="+mn-lt"/>
            </a:endParaRPr>
          </a:p>
        </p:txBody>
      </p:sp>
      <p:pic>
        <p:nvPicPr>
          <p:cNvPr id="5" name="Picture 4" descr="Abstract blurred public library with bookshelves">
            <a:extLst>
              <a:ext uri="{FF2B5EF4-FFF2-40B4-BE49-F238E27FC236}">
                <a16:creationId xmlns:a16="http://schemas.microsoft.com/office/drawing/2014/main" id="{13A2834D-66C1-C050-E195-2261140C7E59}"/>
              </a:ext>
            </a:extLst>
          </p:cNvPr>
          <p:cNvPicPr>
            <a:picLocks noChangeAspect="1"/>
          </p:cNvPicPr>
          <p:nvPr/>
        </p:nvPicPr>
        <p:blipFill rotWithShape="1">
          <a:blip r:embed="rId4"/>
          <a:srcRect l="19993" r="42225"/>
          <a:stretch/>
        </p:blipFill>
        <p:spPr>
          <a:xfrm>
            <a:off x="8305060" y="802534"/>
            <a:ext cx="2973279" cy="5252932"/>
          </a:xfrm>
          <a:custGeom>
            <a:avLst/>
            <a:gdLst/>
            <a:ahLst/>
            <a:cxnLst/>
            <a:rect l="l" t="t" r="r" b="b"/>
            <a:pathLst>
              <a:path w="2973279" h="5252932">
                <a:moveTo>
                  <a:pt x="1486464" y="0"/>
                </a:moveTo>
                <a:lnTo>
                  <a:pt x="1486817" y="0"/>
                </a:lnTo>
                <a:cubicBezTo>
                  <a:pt x="2307778" y="0"/>
                  <a:pt x="2973279" y="667085"/>
                  <a:pt x="2973279" y="1489968"/>
                </a:cubicBezTo>
                <a:lnTo>
                  <a:pt x="2973279" y="5252932"/>
                </a:lnTo>
                <a:lnTo>
                  <a:pt x="0" y="5252932"/>
                </a:lnTo>
                <a:lnTo>
                  <a:pt x="0" y="1489968"/>
                </a:lnTo>
                <a:cubicBezTo>
                  <a:pt x="0" y="667085"/>
                  <a:pt x="665498" y="0"/>
                  <a:pt x="1486464" y="0"/>
                </a:cubicBezTo>
                <a:close/>
              </a:path>
            </a:pathLst>
          </a:custGeom>
        </p:spPr>
      </p:pic>
      <p:pic>
        <p:nvPicPr>
          <p:cNvPr id="6" name="Bessonn&amp;amp;sa_-_Dance_All_Night">
            <a:hlinkClick r:id="" action="ppaction://media"/>
            <a:extLst>
              <a:ext uri="{FF2B5EF4-FFF2-40B4-BE49-F238E27FC236}">
                <a16:creationId xmlns:a16="http://schemas.microsoft.com/office/drawing/2014/main" id="{44C27040-B9F3-8A89-9A1D-95F0745AB7C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84224" y="299410"/>
            <a:ext cx="482157" cy="482157"/>
          </a:xfrm>
          <a:prstGeom prst="rect">
            <a:avLst/>
          </a:prstGeom>
        </p:spPr>
      </p:pic>
    </p:spTree>
    <p:extLst>
      <p:ext uri="{BB962C8B-B14F-4D97-AF65-F5344CB8AC3E}">
        <p14:creationId xmlns:p14="http://schemas.microsoft.com/office/powerpoint/2010/main" val="484355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6"/>
                    </p:tgtEl>
                  </p:cond>
                </p:stCondLst>
                <p:endSync evt="end" delay="0">
                  <p:rtn val="all"/>
                </p:endSync>
                <p:childTnLst>
                  <p:par>
                    <p:cTn id="19" fill="hold">
                      <p:stCondLst>
                        <p:cond delay="0"/>
                      </p:stCondLst>
                      <p:childTnLst>
                        <p:par>
                          <p:cTn id="20" fill="hold">
                            <p:stCondLst>
                              <p:cond delay="0"/>
                            </p:stCondLst>
                            <p:childTnLst>
                              <p:par>
                                <p:cTn id="21" presetID="1" presetClass="mediacall" presetSubtype="0" fill="hold" nodeType="clickEffect">
                                  <p:stCondLst>
                                    <p:cond delay="0"/>
                                  </p:stCondLst>
                                  <p:childTnLst>
                                    <p:cmd type="call" cmd="playFrom(0.0)">
                                      <p:cBhvr>
                                        <p:cTn id="22" dur="1" fill="hold"/>
                                        <p:tgtEl>
                                          <p:spTgt spid="6"/>
                                        </p:tgtEl>
                                      </p:cBhvr>
                                    </p:cmd>
                                  </p:childTnLst>
                                </p:cTn>
                              </p:par>
                            </p:childTnLst>
                          </p:cTn>
                        </p:par>
                      </p:childTnLst>
                    </p:cTn>
                  </p:par>
                </p:childTnLst>
              </p:cTn>
              <p:nextCondLst>
                <p:cond evt="onClick" delay="0">
                  <p:tgtEl>
                    <p:spTgt spid="6"/>
                  </p:tgtEl>
                </p:cond>
              </p:nextCondLst>
            </p:seq>
            <p:audio>
              <p:cMediaNode>
                <p:cTn id="23" fill="hold" display="0">
                  <p:stCondLst>
                    <p:cond delay="indefinite"/>
                  </p:stCondLst>
                  <p:endCondLst>
                    <p:cond evt="onStopAudio" delay="0">
                      <p:tgtEl>
                        <p:sldTgt/>
                      </p:tgtEl>
                    </p:cond>
                  </p:endCondLst>
                </p:cTn>
                <p:tgtEl>
                  <p:spTgt spid="6"/>
                </p:tgtEl>
              </p:cMediaNode>
            </p:audio>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E3B514-83FE-45D4-988C-78925DD132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09ED7E-E0D6-8146-7215-31B0724FD3EA}"/>
              </a:ext>
            </a:extLst>
          </p:cNvPr>
          <p:cNvSpPr>
            <a:spLocks noGrp="1"/>
          </p:cNvSpPr>
          <p:nvPr>
            <p:ph type="title"/>
          </p:nvPr>
        </p:nvSpPr>
        <p:spPr>
          <a:xfrm>
            <a:off x="790514" y="800100"/>
            <a:ext cx="3945531" cy="1443597"/>
          </a:xfrm>
        </p:spPr>
        <p:txBody>
          <a:bodyPr anchor="b">
            <a:normAutofit/>
          </a:bodyPr>
          <a:lstStyle/>
          <a:p>
            <a:pPr algn="r"/>
            <a:r>
              <a:rPr lang="en-US" dirty="0"/>
              <a:t>The importance of well being</a:t>
            </a:r>
            <a:endParaRPr lang="en-US"/>
          </a:p>
        </p:txBody>
      </p:sp>
      <p:cxnSp>
        <p:nvCxnSpPr>
          <p:cNvPr id="10" name="Straight Connector 9">
            <a:extLst>
              <a:ext uri="{FF2B5EF4-FFF2-40B4-BE49-F238E27FC236}">
                <a16:creationId xmlns:a16="http://schemas.microsoft.com/office/drawing/2014/main" id="{787CBF7F-92AD-42B8-AA3E-C4AF7A2AD3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10100" y="2589817"/>
            <a:ext cx="0" cy="3468083"/>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7" name="Content Placeholder 2">
            <a:extLst>
              <a:ext uri="{FF2B5EF4-FFF2-40B4-BE49-F238E27FC236}">
                <a16:creationId xmlns:a16="http://schemas.microsoft.com/office/drawing/2014/main" id="{C5CF323A-71FD-EBAD-0A9C-5553CE900D4D}"/>
              </a:ext>
            </a:extLst>
          </p:cNvPr>
          <p:cNvSpPr>
            <a:spLocks noGrp="1"/>
          </p:cNvSpPr>
          <p:nvPr>
            <p:ph idx="1"/>
          </p:nvPr>
        </p:nvSpPr>
        <p:spPr>
          <a:xfrm>
            <a:off x="5227977" y="876300"/>
            <a:ext cx="5608565" cy="5181600"/>
          </a:xfrm>
        </p:spPr>
        <p:txBody>
          <a:bodyPr vert="horz" lIns="91440" tIns="45720" rIns="91440" bIns="45720" rtlCol="0" anchor="b">
            <a:normAutofit/>
          </a:bodyPr>
          <a:lstStyle/>
          <a:p>
            <a:pPr>
              <a:lnSpc>
                <a:spcPct val="110000"/>
              </a:lnSpc>
            </a:pPr>
            <a:r>
              <a:rPr lang="en-US" sz="1600" dirty="0">
                <a:ea typeface="+mn-lt"/>
                <a:cs typeface="+mn-lt"/>
              </a:rPr>
              <a:t>It is impossible to exaggerate the significance of students' wellbeing. Physical, mental, and emotional well-being are all parts of well-being, which is vital to a student's overall academic achievement and personal growth. Wellbeing improves students' academic performance, behavior, social integration and satisfaction. (Bates, 2019) Students' well-being is crucial for the following reasons,</a:t>
            </a:r>
          </a:p>
          <a:p>
            <a:pPr>
              <a:lnSpc>
                <a:spcPct val="110000"/>
              </a:lnSpc>
            </a:pPr>
            <a:r>
              <a:rPr lang="en-US" sz="1600" dirty="0">
                <a:ea typeface="+mn-lt"/>
                <a:cs typeface="+mn-lt"/>
              </a:rPr>
              <a:t>Stress Reduction, the demands of academics, tests and social obstacles can make university life stressful. Students might experience less stress and anxiety by engaging in well-being activities like physical activity, relaxation techniques and effective time management.</a:t>
            </a:r>
          </a:p>
          <a:p>
            <a:pPr>
              <a:lnSpc>
                <a:spcPct val="110000"/>
              </a:lnSpc>
            </a:pPr>
            <a:r>
              <a:rPr lang="en-US" sz="1600" dirty="0">
                <a:ea typeface="+mn-lt"/>
                <a:cs typeface="+mn-lt"/>
              </a:rPr>
              <a:t>Quality of Life, having a high degree of wellbeing enhances one's quality of life in general. Pupils who are in good physical and mental health are more likely to be happy in both their personal and academic lives, enjoy their </a:t>
            </a:r>
            <a:r>
              <a:rPr lang="en-US" sz="1600">
                <a:ea typeface="+mn-lt"/>
                <a:cs typeface="+mn-lt"/>
              </a:rPr>
              <a:t>university</a:t>
            </a:r>
            <a:r>
              <a:rPr lang="en-US" sz="1600" dirty="0">
                <a:ea typeface="+mn-lt"/>
                <a:cs typeface="+mn-lt"/>
              </a:rPr>
              <a:t> days and have a positive outlook.</a:t>
            </a:r>
            <a:endParaRPr lang="en-US" sz="1600" dirty="0"/>
          </a:p>
          <a:p>
            <a:pPr>
              <a:lnSpc>
                <a:spcPct val="110000"/>
              </a:lnSpc>
            </a:pPr>
            <a:endParaRPr lang="en-US" sz="1600"/>
          </a:p>
        </p:txBody>
      </p:sp>
      <p:pic>
        <p:nvPicPr>
          <p:cNvPr id="15" name="Picture 14" descr="Well being And Wellness - Healthy Living Style">
            <a:extLst>
              <a:ext uri="{FF2B5EF4-FFF2-40B4-BE49-F238E27FC236}">
                <a16:creationId xmlns:a16="http://schemas.microsoft.com/office/drawing/2014/main" id="{D0E433DA-1BD6-297C-3E10-C5B089317839}"/>
              </a:ext>
            </a:extLst>
          </p:cNvPr>
          <p:cNvPicPr>
            <a:picLocks noChangeAspect="1"/>
          </p:cNvPicPr>
          <p:nvPr/>
        </p:nvPicPr>
        <p:blipFill>
          <a:blip r:embed="rId4"/>
          <a:stretch>
            <a:fillRect/>
          </a:stretch>
        </p:blipFill>
        <p:spPr>
          <a:xfrm>
            <a:off x="466165" y="2792506"/>
            <a:ext cx="4087905" cy="3054723"/>
          </a:xfrm>
          <a:prstGeom prst="rect">
            <a:avLst/>
          </a:prstGeom>
        </p:spPr>
      </p:pic>
      <p:pic>
        <p:nvPicPr>
          <p:cNvPr id="4" name="Bessonn&amp;amp;sa_-_Dance_All_Night">
            <a:hlinkClick r:id="" action="ppaction://media"/>
            <a:extLst>
              <a:ext uri="{FF2B5EF4-FFF2-40B4-BE49-F238E27FC236}">
                <a16:creationId xmlns:a16="http://schemas.microsoft.com/office/drawing/2014/main" id="{DC99EF0F-26D3-204D-B8F0-BBC60C1286A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84224" y="299410"/>
            <a:ext cx="482157" cy="482157"/>
          </a:xfrm>
          <a:prstGeom prst="rect">
            <a:avLst/>
          </a:prstGeom>
        </p:spPr>
      </p:pic>
    </p:spTree>
    <p:extLst>
      <p:ext uri="{BB962C8B-B14F-4D97-AF65-F5344CB8AC3E}">
        <p14:creationId xmlns:p14="http://schemas.microsoft.com/office/powerpoint/2010/main" val="3793161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1" presetClass="mediacall" presetSubtype="0" fill="hold" nodeType="clickEffect">
                                  <p:stCondLst>
                                    <p:cond delay="0"/>
                                  </p:stCondLst>
                                  <p:childTnLst>
                                    <p:cmd type="call" cmd="playFrom(0.0)">
                                      <p:cBhvr>
                                        <p:cTn id="22" dur="1" fill="hold"/>
                                        <p:tgtEl>
                                          <p:spTgt spid="4"/>
                                        </p:tgtEl>
                                      </p:cBhvr>
                                    </p:cmd>
                                  </p:childTnLst>
                                </p:cTn>
                              </p:par>
                            </p:childTnLst>
                          </p:cTn>
                        </p:par>
                      </p:childTnLst>
                    </p:cTn>
                  </p:par>
                </p:childTnLst>
              </p:cTn>
              <p:nextCondLst>
                <p:cond evt="onClick" delay="0">
                  <p:tgtEl>
                    <p:spTgt spid="4"/>
                  </p:tgtEl>
                </p:cond>
              </p:nextCondLst>
            </p:seq>
            <p:audio>
              <p:cMediaNode>
                <p:cTn id="23" fill="hold" display="0">
                  <p:stCondLst>
                    <p:cond delay="indefinite"/>
                  </p:stCondLst>
                  <p:endCondLst>
                    <p:cond evt="onStopAudio" delay="0">
                      <p:tgtEl>
                        <p:sldTgt/>
                      </p:tgtEl>
                    </p:cond>
                  </p:endCondLst>
                </p:cTn>
                <p:tgtEl>
                  <p:spTgt spid="4"/>
                </p:tgtEl>
              </p:cMediaNode>
            </p:audio>
          </p:childTnLst>
        </p:cTn>
      </p:par>
    </p:tnLst>
    <p:bldLst>
      <p:bldP spid="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F02845A-8571-40C5-9F56-8F9B3F7C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DC917E-1278-4D44-8C68-E5F78EEA681D}"/>
              </a:ext>
            </a:extLst>
          </p:cNvPr>
          <p:cNvSpPr>
            <a:spLocks noGrp="1"/>
          </p:cNvSpPr>
          <p:nvPr>
            <p:ph type="title"/>
          </p:nvPr>
        </p:nvSpPr>
        <p:spPr>
          <a:xfrm>
            <a:off x="4477771" y="895440"/>
            <a:ext cx="6037830" cy="1540783"/>
          </a:xfrm>
        </p:spPr>
        <p:txBody>
          <a:bodyPr>
            <a:normAutofit/>
          </a:bodyPr>
          <a:lstStyle/>
          <a:p>
            <a:r>
              <a:rPr lang="en-US" dirty="0"/>
              <a:t>The importance of Health.</a:t>
            </a:r>
          </a:p>
        </p:txBody>
      </p:sp>
      <p:pic>
        <p:nvPicPr>
          <p:cNvPr id="4" name="Picture 3" descr="The importance of health education and student wellness">
            <a:extLst>
              <a:ext uri="{FF2B5EF4-FFF2-40B4-BE49-F238E27FC236}">
                <a16:creationId xmlns:a16="http://schemas.microsoft.com/office/drawing/2014/main" id="{09D93498-ABFA-0F1C-291C-E68122A833E5}"/>
              </a:ext>
            </a:extLst>
          </p:cNvPr>
          <p:cNvPicPr>
            <a:picLocks noChangeAspect="1"/>
          </p:cNvPicPr>
          <p:nvPr/>
        </p:nvPicPr>
        <p:blipFill>
          <a:blip r:embed="rId4"/>
          <a:stretch>
            <a:fillRect/>
          </a:stretch>
        </p:blipFill>
        <p:spPr>
          <a:xfrm>
            <a:off x="504265" y="1383168"/>
            <a:ext cx="3836140" cy="4235529"/>
          </a:xfrm>
          <a:prstGeom prst="rect">
            <a:avLst/>
          </a:prstGeom>
        </p:spPr>
      </p:pic>
      <p:cxnSp>
        <p:nvCxnSpPr>
          <p:cNvPr id="11" name="Straight Connector 10">
            <a:extLst>
              <a:ext uri="{FF2B5EF4-FFF2-40B4-BE49-F238E27FC236}">
                <a16:creationId xmlns:a16="http://schemas.microsoft.com/office/drawing/2014/main" id="{F30BB598-81B4-41BB-BC44-CD9C29AE2E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11830" y="2710543"/>
            <a:ext cx="0" cy="3347785"/>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3D23A78-3D87-AFDE-BEBB-CA506CBB6904}"/>
              </a:ext>
            </a:extLst>
          </p:cNvPr>
          <p:cNvSpPr>
            <a:spLocks noGrp="1"/>
          </p:cNvSpPr>
          <p:nvPr>
            <p:ph idx="1"/>
          </p:nvPr>
        </p:nvSpPr>
        <p:spPr>
          <a:xfrm>
            <a:off x="5207521" y="2710544"/>
            <a:ext cx="5369231" cy="3428596"/>
          </a:xfrm>
        </p:spPr>
        <p:txBody>
          <a:bodyPr vert="horz" lIns="91440" tIns="45720" rIns="91440" bIns="45720" rtlCol="0" anchor="b">
            <a:normAutofit/>
          </a:bodyPr>
          <a:lstStyle/>
          <a:p>
            <a:pPr>
              <a:lnSpc>
                <a:spcPct val="110000"/>
              </a:lnSpc>
            </a:pPr>
            <a:r>
              <a:rPr lang="en-US" sz="1400" dirty="0">
                <a:ea typeface="+mn-lt"/>
                <a:cs typeface="+mn-lt"/>
              </a:rPr>
              <a:t>It is impossible to exaggerate how vital student health is, since it affects every facet of their lives/academic achievement, personal growth and general well-being. Here are some main arguments for why students' health is so important.</a:t>
            </a:r>
          </a:p>
          <a:p>
            <a:pPr>
              <a:lnSpc>
                <a:spcPct val="110000"/>
              </a:lnSpc>
            </a:pPr>
            <a:r>
              <a:rPr lang="en-US" sz="1400" dirty="0">
                <a:ea typeface="+mn-lt"/>
                <a:cs typeface="+mn-lt"/>
              </a:rPr>
              <a:t>Academic Performance. Academic achievement and maintaining good health are strongly correlated. Pupils in good physical and mental health typically have greater memory, focus and problem-solving abilities, all of which can contribute to better learning outcomes and higher grades.</a:t>
            </a:r>
          </a:p>
          <a:p>
            <a:pPr>
              <a:lnSpc>
                <a:spcPct val="110000"/>
              </a:lnSpc>
            </a:pPr>
            <a:r>
              <a:rPr lang="en-US" sz="1400" dirty="0">
                <a:ea typeface="+mn-lt"/>
                <a:cs typeface="+mn-lt"/>
              </a:rPr>
              <a:t>(</a:t>
            </a:r>
            <a:r>
              <a:rPr lang="en-US" sz="1400" dirty="0" err="1">
                <a:ea typeface="+mn-lt"/>
                <a:cs typeface="+mn-lt"/>
              </a:rPr>
              <a:t>UniAcco</a:t>
            </a:r>
            <a:r>
              <a:rPr lang="en-US" sz="1400" dirty="0">
                <a:ea typeface="+mn-lt"/>
                <a:cs typeface="+mn-lt"/>
              </a:rPr>
              <a:t>, 2021) states that college students are also concerned about their mental health. Issues ranging from stress and anxiety, addictions and eating disorders may have a substantial and negative influence on students’ lives.</a:t>
            </a:r>
          </a:p>
        </p:txBody>
      </p:sp>
      <p:pic>
        <p:nvPicPr>
          <p:cNvPr id="6" name="Bessonn&amp;amp;sa_-_Dance_All_Night">
            <a:hlinkClick r:id="" action="ppaction://media"/>
            <a:extLst>
              <a:ext uri="{FF2B5EF4-FFF2-40B4-BE49-F238E27FC236}">
                <a16:creationId xmlns:a16="http://schemas.microsoft.com/office/drawing/2014/main" id="{7A3C7951-ECD2-1C3D-99B9-5B9ADE5F87F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84224" y="299410"/>
            <a:ext cx="482157" cy="482157"/>
          </a:xfrm>
          <a:prstGeom prst="rect">
            <a:avLst/>
          </a:prstGeom>
        </p:spPr>
      </p:pic>
    </p:spTree>
    <p:extLst>
      <p:ext uri="{BB962C8B-B14F-4D97-AF65-F5344CB8AC3E}">
        <p14:creationId xmlns:p14="http://schemas.microsoft.com/office/powerpoint/2010/main" val="3919966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6"/>
                    </p:tgtEl>
                  </p:cond>
                </p:stCondLst>
                <p:endSync evt="end" delay="0">
                  <p:rtn val="all"/>
                </p:endSync>
                <p:childTnLst>
                  <p:par>
                    <p:cTn id="19" fill="hold">
                      <p:stCondLst>
                        <p:cond delay="0"/>
                      </p:stCondLst>
                      <p:childTnLst>
                        <p:par>
                          <p:cTn id="20" fill="hold">
                            <p:stCondLst>
                              <p:cond delay="0"/>
                            </p:stCondLst>
                            <p:childTnLst>
                              <p:par>
                                <p:cTn id="21" presetID="1" presetClass="mediacall" presetSubtype="0" fill="hold" nodeType="clickEffect">
                                  <p:stCondLst>
                                    <p:cond delay="0"/>
                                  </p:stCondLst>
                                  <p:childTnLst>
                                    <p:cmd type="call" cmd="playFrom(0.0)">
                                      <p:cBhvr>
                                        <p:cTn id="22" dur="1" fill="hold"/>
                                        <p:tgtEl>
                                          <p:spTgt spid="6"/>
                                        </p:tgtEl>
                                      </p:cBhvr>
                                    </p:cmd>
                                  </p:childTnLst>
                                </p:cTn>
                              </p:par>
                            </p:childTnLst>
                          </p:cTn>
                        </p:par>
                      </p:childTnLst>
                    </p:cTn>
                  </p:par>
                </p:childTnLst>
              </p:cTn>
              <p:nextCondLst>
                <p:cond evt="onClick" delay="0">
                  <p:tgtEl>
                    <p:spTgt spid="6"/>
                  </p:tgtEl>
                </p:cond>
              </p:nextCondLst>
            </p:seq>
            <p:audio>
              <p:cMediaNode>
                <p:cTn id="23" fill="hold" display="0">
                  <p:stCondLst>
                    <p:cond delay="indefinite"/>
                  </p:stCondLst>
                  <p:endCondLst>
                    <p:cond evt="onStopAudio" delay="0">
                      <p:tgtEl>
                        <p:sldTgt/>
                      </p:tgtEl>
                    </p:cond>
                  </p:endCondLst>
                </p:cTn>
                <p:tgtEl>
                  <p:spTgt spid="6"/>
                </p:tgtEl>
              </p:cMediaNode>
            </p:audio>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3A089-9812-803D-6C8B-C8D8F4B1BEC8}"/>
              </a:ext>
            </a:extLst>
          </p:cNvPr>
          <p:cNvSpPr>
            <a:spLocks noGrp="1"/>
          </p:cNvSpPr>
          <p:nvPr>
            <p:ph type="title"/>
          </p:nvPr>
        </p:nvSpPr>
        <p:spPr/>
        <p:txBody>
          <a:bodyPr/>
          <a:lstStyle/>
          <a:p>
            <a:r>
              <a:rPr lang="en-US" dirty="0"/>
              <a:t>How to improve.</a:t>
            </a:r>
          </a:p>
        </p:txBody>
      </p:sp>
      <p:sp>
        <p:nvSpPr>
          <p:cNvPr id="3" name="Content Placeholder 2">
            <a:extLst>
              <a:ext uri="{FF2B5EF4-FFF2-40B4-BE49-F238E27FC236}">
                <a16:creationId xmlns:a16="http://schemas.microsoft.com/office/drawing/2014/main" id="{5233B16A-1326-CDA2-96F2-155E1FAC06DE}"/>
              </a:ext>
            </a:extLst>
          </p:cNvPr>
          <p:cNvSpPr>
            <a:spLocks noGrp="1"/>
          </p:cNvSpPr>
          <p:nvPr>
            <p:ph idx="1"/>
          </p:nvPr>
        </p:nvSpPr>
        <p:spPr/>
        <p:txBody>
          <a:bodyPr vert="horz" lIns="91440" tIns="45720" rIns="91440" bIns="45720" rtlCol="0" anchor="t">
            <a:normAutofit fontScale="77500" lnSpcReduction="20000"/>
          </a:bodyPr>
          <a:lstStyle/>
          <a:p>
            <a:r>
              <a:rPr lang="en-US" dirty="0">
                <a:ea typeface="+mn-lt"/>
                <a:cs typeface="+mn-lt"/>
              </a:rPr>
              <a:t>Enhancing one's resilience, health, and overall well-being as a student is crucial to both succeeding academically and leading a balanced, meaningful life. The following tactics will assist you in improving various areas of your life:</a:t>
            </a:r>
          </a:p>
          <a:p>
            <a:r>
              <a:rPr lang="en-US" dirty="0">
                <a:ea typeface="+mn-lt"/>
                <a:cs typeface="+mn-lt"/>
              </a:rPr>
              <a:t>University campuses typically offer a variety of resources and services to assist students in developing resilience and managing stress. Don't hesitate to reach out to these resources, including counseling services, academic advisors, and support groups, to help you on your journey to becoming a more resilient university student. (www.studentsupport.manchester.ac.uk, n.d.)</a:t>
            </a:r>
          </a:p>
          <a:p>
            <a:r>
              <a:rPr lang="en-US" dirty="0">
                <a:ea typeface="+mn-lt"/>
                <a:cs typeface="+mn-lt"/>
              </a:rPr>
              <a:t>(NHS , 2018) encourages to Keep Up a Healthful Lifestyle, Consume a diet rich in fruits, vegetables, and whole grains, and ensure it is balanced, Drink enough water to stay hydrated, Exercise frequently to improve your emotional and physical well-being., Make getting enough sleep a priority if you want to be well-rested.</a:t>
            </a:r>
            <a:endParaRPr lang="en-US" dirty="0"/>
          </a:p>
          <a:p>
            <a:r>
              <a:rPr lang="en-US" dirty="0">
                <a:ea typeface="+mn-lt"/>
                <a:cs typeface="+mn-lt"/>
              </a:rPr>
              <a:t>Communities, parents and educational institutions are all involved in helping to promote students' health. This entails offering chances for physical activity, mental health assistance, information on healthy lifestyle choices and access to nutrient-dense food. Students' health should be given top priority so that we can help them </a:t>
            </a:r>
            <a:r>
              <a:rPr lang="en-US" dirty="0" err="1">
                <a:ea typeface="+mn-lt"/>
                <a:cs typeface="+mn-lt"/>
              </a:rPr>
              <a:t>realise</a:t>
            </a:r>
            <a:r>
              <a:rPr lang="en-US" dirty="0">
                <a:ea typeface="+mn-lt"/>
                <a:cs typeface="+mn-lt"/>
              </a:rPr>
              <a:t> their full potential and put them on the road to a successful and happy life.</a:t>
            </a:r>
          </a:p>
          <a:p>
            <a:endParaRPr lang="en-US" dirty="0"/>
          </a:p>
          <a:p>
            <a:endParaRPr lang="en-US" dirty="0"/>
          </a:p>
        </p:txBody>
      </p:sp>
      <p:pic>
        <p:nvPicPr>
          <p:cNvPr id="4" name="Picture 3" descr="Your 7 Steps Program to Self Improvement - KATMY">
            <a:extLst>
              <a:ext uri="{FF2B5EF4-FFF2-40B4-BE49-F238E27FC236}">
                <a16:creationId xmlns:a16="http://schemas.microsoft.com/office/drawing/2014/main" id="{2B554861-8663-36E4-0BFB-279F03A9AC91}"/>
              </a:ext>
            </a:extLst>
          </p:cNvPr>
          <p:cNvPicPr>
            <a:picLocks noChangeAspect="1"/>
          </p:cNvPicPr>
          <p:nvPr/>
        </p:nvPicPr>
        <p:blipFill>
          <a:blip r:embed="rId4"/>
          <a:stretch>
            <a:fillRect/>
          </a:stretch>
        </p:blipFill>
        <p:spPr>
          <a:xfrm>
            <a:off x="8870578" y="-628"/>
            <a:ext cx="3325903" cy="1726959"/>
          </a:xfrm>
          <a:prstGeom prst="rect">
            <a:avLst/>
          </a:prstGeom>
        </p:spPr>
      </p:pic>
      <p:pic>
        <p:nvPicPr>
          <p:cNvPr id="6" name="Bessonn&amp;amp;sa_-_Dance_All_Night">
            <a:hlinkClick r:id="" action="ppaction://media"/>
            <a:extLst>
              <a:ext uri="{FF2B5EF4-FFF2-40B4-BE49-F238E27FC236}">
                <a16:creationId xmlns:a16="http://schemas.microsoft.com/office/drawing/2014/main" id="{B5A0B953-671D-51D2-C223-18C6D55DF00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84224" y="299410"/>
            <a:ext cx="482157" cy="482157"/>
          </a:xfrm>
          <a:prstGeom prst="rect">
            <a:avLst/>
          </a:prstGeom>
        </p:spPr>
      </p:pic>
    </p:spTree>
    <p:extLst>
      <p:ext uri="{BB962C8B-B14F-4D97-AF65-F5344CB8AC3E}">
        <p14:creationId xmlns:p14="http://schemas.microsoft.com/office/powerpoint/2010/main" val="144764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6"/>
                    </p:tgtEl>
                  </p:cond>
                </p:stCondLst>
                <p:endSync evt="end" delay="0">
                  <p:rtn val="all"/>
                </p:endSync>
                <p:childTnLst>
                  <p:par>
                    <p:cTn id="24" fill="hold">
                      <p:stCondLst>
                        <p:cond delay="0"/>
                      </p:stCondLst>
                      <p:childTnLst>
                        <p:par>
                          <p:cTn id="25" fill="hold">
                            <p:stCondLst>
                              <p:cond delay="0"/>
                            </p:stCondLst>
                            <p:childTnLst>
                              <p:par>
                                <p:cTn id="26" presetID="1" presetClass="mediacall" presetSubtype="0" fill="hold" nodeType="clickEffect">
                                  <p:stCondLst>
                                    <p:cond delay="0"/>
                                  </p:stCondLst>
                                  <p:childTnLst>
                                    <p:cmd type="call" cmd="playFrom(0.0)">
                                      <p:cBhvr>
                                        <p:cTn id="27" dur="1" fill="hold"/>
                                        <p:tgtEl>
                                          <p:spTgt spid="6"/>
                                        </p:tgtEl>
                                      </p:cBhvr>
                                    </p:cmd>
                                  </p:childTnLst>
                                </p:cTn>
                              </p:par>
                            </p:childTnLst>
                          </p:cTn>
                        </p:par>
                      </p:childTnLst>
                    </p:cTn>
                  </p:par>
                </p:childTnLst>
              </p:cTn>
              <p:nextCondLst>
                <p:cond evt="onClick" delay="0">
                  <p:tgtEl>
                    <p:spTgt spid="6"/>
                  </p:tgtEl>
                </p:cond>
              </p:nextCondLst>
            </p:seq>
            <p:audio>
              <p:cMediaNode>
                <p:cTn id="28" fill="hold" display="0">
                  <p:stCondLst>
                    <p:cond delay="indefinite"/>
                  </p:stCondLst>
                  <p:endCondLst>
                    <p:cond evt="onStopAudio" delay="0">
                      <p:tgtEl>
                        <p:sldTgt/>
                      </p:tgtEl>
                    </p:cond>
                  </p:endCondLst>
                </p:cTn>
                <p:tgtEl>
                  <p:spTgt spid="6"/>
                </p:tgtEl>
              </p:cMediaNode>
            </p:audio>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F02845A-8571-40C5-9F56-8F9B3F7C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7FF8D8-0CA4-9A46-D459-589704227FB3}"/>
              </a:ext>
            </a:extLst>
          </p:cNvPr>
          <p:cNvSpPr>
            <a:spLocks noGrp="1"/>
          </p:cNvSpPr>
          <p:nvPr>
            <p:ph type="title"/>
          </p:nvPr>
        </p:nvSpPr>
        <p:spPr>
          <a:xfrm>
            <a:off x="764593" y="895440"/>
            <a:ext cx="4569407" cy="1560083"/>
          </a:xfrm>
        </p:spPr>
        <p:txBody>
          <a:bodyPr>
            <a:normAutofit/>
          </a:bodyPr>
          <a:lstStyle/>
          <a:p>
            <a:r>
              <a:rPr lang="en-US" dirty="0"/>
              <a:t>Conclusion </a:t>
            </a:r>
          </a:p>
        </p:txBody>
      </p:sp>
      <p:cxnSp>
        <p:nvCxnSpPr>
          <p:cNvPr id="11" name="Straight Connector 10">
            <a:extLst>
              <a:ext uri="{FF2B5EF4-FFF2-40B4-BE49-F238E27FC236}">
                <a16:creationId xmlns:a16="http://schemas.microsoft.com/office/drawing/2014/main" id="{F30BB598-81B4-41BB-BC44-CD9C29AE2E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500" y="2871627"/>
            <a:ext cx="0" cy="3186701"/>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A7AB9AD-1736-CCD5-04A7-2B03D60D5FAE}"/>
              </a:ext>
            </a:extLst>
          </p:cNvPr>
          <p:cNvSpPr>
            <a:spLocks noGrp="1"/>
          </p:cNvSpPr>
          <p:nvPr>
            <p:ph idx="1"/>
          </p:nvPr>
        </p:nvSpPr>
        <p:spPr>
          <a:xfrm>
            <a:off x="1570033" y="2753546"/>
            <a:ext cx="3746928" cy="3402555"/>
          </a:xfrm>
        </p:spPr>
        <p:txBody>
          <a:bodyPr vert="horz" lIns="91440" tIns="45720" rIns="91440" bIns="45720" rtlCol="0" anchor="t">
            <a:normAutofit/>
          </a:bodyPr>
          <a:lstStyle/>
          <a:p>
            <a:pPr>
              <a:lnSpc>
                <a:spcPct val="110000"/>
              </a:lnSpc>
            </a:pPr>
            <a:r>
              <a:rPr lang="en-US" sz="1700" dirty="0">
                <a:ea typeface="+mn-lt"/>
                <a:cs typeface="+mn-lt"/>
              </a:rPr>
              <a:t>To sum up, university students need resilience, health and well-being since they promote long-term well-being, personal growth and academic achievement. Making these things a priority can help you have a more successful and rewarding time in university and lay the groundwork for a happier, healthier life beyond graduation.</a:t>
            </a:r>
            <a:endParaRPr lang="en-US" sz="1700" dirty="0"/>
          </a:p>
        </p:txBody>
      </p:sp>
      <p:pic>
        <p:nvPicPr>
          <p:cNvPr id="5" name="Picture 4" descr="Graph on document with pen">
            <a:extLst>
              <a:ext uri="{FF2B5EF4-FFF2-40B4-BE49-F238E27FC236}">
                <a16:creationId xmlns:a16="http://schemas.microsoft.com/office/drawing/2014/main" id="{DBEBFD99-3554-085E-41AB-7D6AA8045AF4}"/>
              </a:ext>
            </a:extLst>
          </p:cNvPr>
          <p:cNvPicPr>
            <a:picLocks noChangeAspect="1"/>
          </p:cNvPicPr>
          <p:nvPr/>
        </p:nvPicPr>
        <p:blipFill rotWithShape="1">
          <a:blip r:embed="rId4"/>
          <a:srcRect l="27421" r="13366" b="-7"/>
          <a:stretch/>
        </p:blipFill>
        <p:spPr>
          <a:xfrm>
            <a:off x="6096000" y="-16591"/>
            <a:ext cx="6107073" cy="6874591"/>
          </a:xfrm>
          <a:prstGeom prst="rect">
            <a:avLst/>
          </a:prstGeom>
        </p:spPr>
      </p:pic>
      <p:pic>
        <p:nvPicPr>
          <p:cNvPr id="4" name="Bessonn&amp;amp;sa_-_Dance_All_Night">
            <a:hlinkClick r:id="" action="ppaction://media"/>
            <a:extLst>
              <a:ext uri="{FF2B5EF4-FFF2-40B4-BE49-F238E27FC236}">
                <a16:creationId xmlns:a16="http://schemas.microsoft.com/office/drawing/2014/main" id="{34D614A0-AD7D-B50A-7A19-AA1D67BED4B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84224" y="299410"/>
            <a:ext cx="482157" cy="482157"/>
          </a:xfrm>
          <a:prstGeom prst="rect">
            <a:avLst/>
          </a:prstGeom>
        </p:spPr>
      </p:pic>
    </p:spTree>
    <p:extLst>
      <p:ext uri="{BB962C8B-B14F-4D97-AF65-F5344CB8AC3E}">
        <p14:creationId xmlns:p14="http://schemas.microsoft.com/office/powerpoint/2010/main" val="3188440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1" fill="hold"/>
                                        <p:tgtEl>
                                          <p:spTgt spid="4"/>
                                        </p:tgtEl>
                                      </p:cBhvr>
                                    </p:cmd>
                                  </p:childTnLst>
                                </p:cTn>
                              </p:par>
                            </p:childTnLst>
                          </p:cTn>
                        </p:par>
                      </p:childTnLst>
                    </p:cTn>
                  </p:par>
                </p:childTnLst>
              </p:cTn>
              <p:nextCondLst>
                <p:cond evt="onClick" delay="0">
                  <p:tgtEl>
                    <p:spTgt spid="4"/>
                  </p:tgtEl>
                </p:cond>
              </p:nextCondLst>
            </p:seq>
            <p:audio>
              <p:cMediaNode>
                <p:cTn id="13" fill="hold" display="0">
                  <p:stCondLst>
                    <p:cond delay="indefinite"/>
                  </p:stCondLst>
                  <p:endCondLst>
                    <p:cond evt="onStopAudio" delay="0">
                      <p:tgtEl>
                        <p:sldTgt/>
                      </p:tgtEl>
                    </p:cond>
                  </p:endCondLst>
                </p:cTn>
                <p:tgtEl>
                  <p:spTgt spid="4"/>
                </p:tgtEl>
              </p:cMediaNode>
            </p:audio>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CDD6C-CA4F-DA6D-8CA5-BE441FAFCC32}"/>
              </a:ext>
            </a:extLst>
          </p:cNvPr>
          <p:cNvSpPr>
            <a:spLocks noGrp="1"/>
          </p:cNvSpPr>
          <p:nvPr>
            <p:ph type="title"/>
          </p:nvPr>
        </p:nvSpPr>
        <p:spPr/>
        <p:txBody>
          <a:bodyPr/>
          <a:lstStyle/>
          <a:p>
            <a:r>
              <a:rPr lang="en-US" sz="1700" dirty="0">
                <a:latin typeface="Times New Roman"/>
                <a:cs typeface="Times New Roman"/>
              </a:rPr>
              <a:t>Reference list</a:t>
            </a:r>
            <a:endParaRPr lang="en-US" dirty="0"/>
          </a:p>
        </p:txBody>
      </p:sp>
      <p:sp>
        <p:nvSpPr>
          <p:cNvPr id="3" name="Content Placeholder 2">
            <a:extLst>
              <a:ext uri="{FF2B5EF4-FFF2-40B4-BE49-F238E27FC236}">
                <a16:creationId xmlns:a16="http://schemas.microsoft.com/office/drawing/2014/main" id="{F98314BD-B80B-AF37-A6DE-EE8C6C48704F}"/>
              </a:ext>
            </a:extLst>
          </p:cNvPr>
          <p:cNvSpPr>
            <a:spLocks noGrp="1"/>
          </p:cNvSpPr>
          <p:nvPr>
            <p:ph idx="1"/>
          </p:nvPr>
        </p:nvSpPr>
        <p:spPr/>
        <p:txBody>
          <a:bodyPr vert="horz" lIns="91440" tIns="45720" rIns="91440" bIns="45720" rtlCol="0" anchor="t">
            <a:normAutofit fontScale="92500"/>
          </a:bodyPr>
          <a:lstStyle/>
          <a:p>
            <a:pPr marL="0" indent="0">
              <a:buNone/>
            </a:pPr>
            <a:endParaRPr lang="en-US" sz="1800" dirty="0">
              <a:latin typeface="Times New Roman"/>
              <a:cs typeface="Times New Roman"/>
            </a:endParaRPr>
          </a:p>
          <a:p>
            <a:r>
              <a:rPr lang="en-US" sz="1200" dirty="0">
                <a:latin typeface="Times New Roman"/>
                <a:cs typeface="Times New Roman"/>
              </a:rPr>
              <a:t>Bates, M. (2019). Why Is Wellbeing Important in Schools? </a:t>
            </a:r>
            <a:r>
              <a:rPr lang="en-US" sz="1200" i="1" dirty="0">
                <a:latin typeface="Times New Roman"/>
                <a:cs typeface="Times New Roman"/>
              </a:rPr>
              <a:t>Assessing Wellbeing in Schools</a:t>
            </a:r>
            <a:r>
              <a:rPr lang="en-US" sz="1200" dirty="0">
                <a:latin typeface="Times New Roman"/>
                <a:cs typeface="Times New Roman"/>
              </a:rPr>
              <a:t>. Available at: </a:t>
            </a:r>
            <a:r>
              <a:rPr lang="en-US" sz="1200" dirty="0">
                <a:latin typeface="Times New Roman"/>
                <a:cs typeface="Times New Roman"/>
                <a:hlinkClick r:id="rId2"/>
              </a:rPr>
              <a:t>https://edtechbooks.org/wellbeing/important_in_schools#:~:text=Wellbeing%20provides%20life-long%20advantages%20in%20health%2C%20work%2C%20relationships%2C</a:t>
            </a:r>
            <a:r>
              <a:rPr lang="en-US" sz="1200" dirty="0">
                <a:latin typeface="Times New Roman"/>
                <a:cs typeface="Times New Roman"/>
              </a:rPr>
              <a:t>.</a:t>
            </a:r>
            <a:endParaRPr lang="en-US"/>
          </a:p>
          <a:p>
            <a:r>
              <a:rPr lang="en-US" sz="1200" dirty="0">
                <a:latin typeface="Times New Roman"/>
                <a:cs typeface="Times New Roman"/>
              </a:rPr>
              <a:t>Cherry, K. (2023). </a:t>
            </a:r>
            <a:r>
              <a:rPr lang="en-US" sz="1200" i="1" dirty="0">
                <a:latin typeface="Times New Roman"/>
                <a:cs typeface="Times New Roman"/>
              </a:rPr>
              <a:t>How Resilience Helps You Cope With Life’s Challenges</a:t>
            </a:r>
            <a:r>
              <a:rPr lang="en-US" sz="1200" dirty="0">
                <a:latin typeface="Times New Roman"/>
                <a:cs typeface="Times New Roman"/>
              </a:rPr>
              <a:t>.  </a:t>
            </a:r>
            <a:r>
              <a:rPr lang="en-US" sz="1200" dirty="0" err="1">
                <a:latin typeface="Times New Roman"/>
                <a:cs typeface="Times New Roman"/>
              </a:rPr>
              <a:t>Verywell</a:t>
            </a:r>
            <a:r>
              <a:rPr lang="en-US" sz="1200" dirty="0">
                <a:latin typeface="Times New Roman"/>
                <a:cs typeface="Times New Roman"/>
              </a:rPr>
              <a:t> Mind. Available at: </a:t>
            </a:r>
            <a:r>
              <a:rPr lang="en-US" sz="1200" dirty="0">
                <a:latin typeface="Times New Roman"/>
                <a:cs typeface="Times New Roman"/>
                <a:hlinkClick r:id="rId3"/>
              </a:rPr>
              <a:t>https://www.verywellmind.com/what-is-resilience-2795059</a:t>
            </a:r>
            <a:r>
              <a:rPr lang="en-US" sz="1200" dirty="0">
                <a:latin typeface="Times New Roman"/>
                <a:cs typeface="Times New Roman"/>
              </a:rPr>
              <a:t>.</a:t>
            </a:r>
            <a:endParaRPr lang="en-US"/>
          </a:p>
          <a:p>
            <a:r>
              <a:rPr lang="en-US" sz="1200" dirty="0">
                <a:latin typeface="Times New Roman"/>
                <a:cs typeface="Times New Roman"/>
              </a:rPr>
              <a:t>Davis, T. (2019). </a:t>
            </a:r>
            <a:r>
              <a:rPr lang="en-US" sz="1200" i="1" dirty="0">
                <a:latin typeface="Times New Roman"/>
                <a:cs typeface="Times New Roman"/>
              </a:rPr>
              <a:t>What Is Well-Being? Definition, Types, and Well-Being Skills</a:t>
            </a:r>
            <a:r>
              <a:rPr lang="en-US" sz="1200" dirty="0">
                <a:latin typeface="Times New Roman"/>
                <a:cs typeface="Times New Roman"/>
              </a:rPr>
              <a:t>.  Psychology Today. Available at: </a:t>
            </a:r>
            <a:r>
              <a:rPr lang="en-US" sz="1200" dirty="0">
                <a:latin typeface="Times New Roman"/>
                <a:cs typeface="Times New Roman"/>
                <a:hlinkClick r:id="rId4"/>
              </a:rPr>
              <a:t>https://www.psychologytoday.com/us/blog/click-here-happiness/201901/what-is-well-being-definition-types-and-well-being-skills</a:t>
            </a:r>
            <a:r>
              <a:rPr lang="en-US" sz="1200" dirty="0">
                <a:latin typeface="Times New Roman"/>
                <a:cs typeface="Times New Roman"/>
              </a:rPr>
              <a:t>.</a:t>
            </a:r>
            <a:endParaRPr lang="en-US"/>
          </a:p>
          <a:p>
            <a:r>
              <a:rPr lang="en-US" sz="1200" dirty="0">
                <a:latin typeface="Times New Roman"/>
                <a:cs typeface="Times New Roman"/>
              </a:rPr>
              <a:t>Felman, A. (2020). </a:t>
            </a:r>
            <a:r>
              <a:rPr lang="en-US" sz="1200" i="1" dirty="0">
                <a:latin typeface="Times New Roman"/>
                <a:cs typeface="Times New Roman"/>
              </a:rPr>
              <a:t>Health: What does good health really mean?</a:t>
            </a:r>
            <a:r>
              <a:rPr lang="en-US" sz="1200" dirty="0">
                <a:latin typeface="Times New Roman"/>
                <a:cs typeface="Times New Roman"/>
              </a:rPr>
              <a:t>  </a:t>
            </a:r>
            <a:r>
              <a:rPr lang="en-US" sz="1200" dirty="0" err="1">
                <a:latin typeface="Times New Roman"/>
                <a:cs typeface="Times New Roman"/>
              </a:rPr>
              <a:t>medicalnewstoday</a:t>
            </a:r>
            <a:r>
              <a:rPr lang="en-US" sz="1200" dirty="0">
                <a:latin typeface="Times New Roman"/>
                <a:cs typeface="Times New Roman"/>
              </a:rPr>
              <a:t>. Available at: </a:t>
            </a:r>
            <a:r>
              <a:rPr lang="en-US" sz="1200" dirty="0">
                <a:latin typeface="Times New Roman"/>
                <a:cs typeface="Times New Roman"/>
                <a:hlinkClick r:id="rId5"/>
              </a:rPr>
              <a:t>https://www.medicalnewstoday.com/articles/150999</a:t>
            </a:r>
            <a:r>
              <a:rPr lang="en-US" sz="1200" dirty="0">
                <a:latin typeface="Times New Roman"/>
                <a:cs typeface="Times New Roman"/>
              </a:rPr>
              <a:t>.</a:t>
            </a:r>
            <a:endParaRPr lang="en-US"/>
          </a:p>
          <a:p>
            <a:r>
              <a:rPr lang="en-US" sz="1200" dirty="0">
                <a:latin typeface="Times New Roman"/>
                <a:cs typeface="Times New Roman"/>
              </a:rPr>
              <a:t>LYSSIOTIS, I. (2021). </a:t>
            </a:r>
            <a:r>
              <a:rPr lang="en-US" sz="1200" i="1" dirty="0">
                <a:latin typeface="Times New Roman"/>
                <a:cs typeface="Times New Roman"/>
              </a:rPr>
              <a:t>THE IMPORTANCE OF RESILIENCE IN STUDENTS</a:t>
            </a:r>
            <a:r>
              <a:rPr lang="en-US" sz="1200" dirty="0">
                <a:latin typeface="Times New Roman"/>
                <a:cs typeface="Times New Roman"/>
              </a:rPr>
              <a:t>.  blog.oeg.edu.au. Available at: </a:t>
            </a:r>
            <a:r>
              <a:rPr lang="en-US" sz="1200" dirty="0">
                <a:latin typeface="Times New Roman"/>
                <a:cs typeface="Times New Roman"/>
                <a:hlinkClick r:id="rId6"/>
              </a:rPr>
              <a:t>https://blog.oeg.edu.au/the-importance-of-resilience-in-students</a:t>
            </a:r>
            <a:r>
              <a:rPr lang="en-US" sz="1200" dirty="0">
                <a:latin typeface="Times New Roman"/>
                <a:cs typeface="Times New Roman"/>
              </a:rPr>
              <a:t>.</a:t>
            </a:r>
            <a:endParaRPr lang="en-US"/>
          </a:p>
          <a:p>
            <a:r>
              <a:rPr lang="en-US" sz="1200" dirty="0">
                <a:latin typeface="Times New Roman"/>
                <a:cs typeface="Times New Roman"/>
              </a:rPr>
              <a:t>NHS (2018). </a:t>
            </a:r>
            <a:r>
              <a:rPr lang="en-US" sz="1200" i="1" dirty="0">
                <a:latin typeface="Times New Roman"/>
                <a:cs typeface="Times New Roman"/>
              </a:rPr>
              <a:t>Live Well</a:t>
            </a:r>
            <a:r>
              <a:rPr lang="en-US" sz="1200" dirty="0">
                <a:latin typeface="Times New Roman"/>
                <a:cs typeface="Times New Roman"/>
              </a:rPr>
              <a:t>.  NHS. Available at: </a:t>
            </a:r>
            <a:r>
              <a:rPr lang="en-US" sz="1200" dirty="0">
                <a:latin typeface="Times New Roman"/>
                <a:cs typeface="Times New Roman"/>
                <a:hlinkClick r:id="rId7"/>
              </a:rPr>
              <a:t>https://www.nhs.uk/live-well/</a:t>
            </a:r>
            <a:r>
              <a:rPr lang="en-US" sz="1200" dirty="0">
                <a:latin typeface="Times New Roman"/>
                <a:cs typeface="Times New Roman"/>
              </a:rPr>
              <a:t>.</a:t>
            </a:r>
            <a:endParaRPr lang="en-US"/>
          </a:p>
          <a:p>
            <a:r>
              <a:rPr lang="en-US" sz="1200" dirty="0" err="1">
                <a:latin typeface="Times New Roman"/>
                <a:cs typeface="Times New Roman"/>
              </a:rPr>
              <a:t>UniAcco</a:t>
            </a:r>
            <a:r>
              <a:rPr lang="en-US" sz="1200" dirty="0">
                <a:latin typeface="Times New Roman"/>
                <a:cs typeface="Times New Roman"/>
              </a:rPr>
              <a:t>. (2021). </a:t>
            </a:r>
            <a:r>
              <a:rPr lang="en-US" sz="1200" i="1" dirty="0">
                <a:latin typeface="Times New Roman"/>
                <a:cs typeface="Times New Roman"/>
              </a:rPr>
              <a:t>The Importance Of Student Health &amp; Wellness</a:t>
            </a:r>
            <a:r>
              <a:rPr lang="en-US" sz="1200" dirty="0">
                <a:latin typeface="Times New Roman"/>
                <a:cs typeface="Times New Roman"/>
              </a:rPr>
              <a:t>.  Available at: </a:t>
            </a:r>
            <a:r>
              <a:rPr lang="en-US" sz="1200" dirty="0">
                <a:latin typeface="Times New Roman"/>
                <a:cs typeface="Times New Roman"/>
                <a:hlinkClick r:id="rId8"/>
              </a:rPr>
              <a:t>https://uniacco.com/blog/student-health</a:t>
            </a:r>
            <a:r>
              <a:rPr lang="en-US" sz="1200" dirty="0">
                <a:latin typeface="Times New Roman"/>
                <a:cs typeface="Times New Roman"/>
              </a:rPr>
              <a:t>.</a:t>
            </a:r>
            <a:endParaRPr lang="en-US"/>
          </a:p>
          <a:p>
            <a:r>
              <a:rPr lang="en-US" sz="1200" dirty="0">
                <a:latin typeface="Times New Roman"/>
                <a:cs typeface="Times New Roman"/>
                <a:hlinkClick r:id="rId9"/>
              </a:rPr>
              <a:t>www.studentsupport.manchester.ac.uk</a:t>
            </a:r>
            <a:r>
              <a:rPr lang="en-US" sz="1200" dirty="0">
                <a:latin typeface="Times New Roman"/>
                <a:cs typeface="Times New Roman"/>
              </a:rPr>
              <a:t>. (n.d.). </a:t>
            </a:r>
            <a:r>
              <a:rPr lang="en-US" sz="1200" i="1" dirty="0">
                <a:latin typeface="Times New Roman"/>
                <a:cs typeface="Times New Roman"/>
              </a:rPr>
              <a:t>Student Support | Taking care of your wellbeing | Wellbeing | Looking after yourself in difficult times | Resilience | The University of Manchester</a:t>
            </a:r>
            <a:r>
              <a:rPr lang="en-US" sz="1200" dirty="0">
                <a:latin typeface="Times New Roman"/>
                <a:cs typeface="Times New Roman"/>
              </a:rPr>
              <a:t>. Available at: </a:t>
            </a:r>
            <a:r>
              <a:rPr lang="en-US" sz="1200" dirty="0">
                <a:latin typeface="Times New Roman"/>
                <a:cs typeface="Times New Roman"/>
                <a:hlinkClick r:id="rId10"/>
              </a:rPr>
              <a:t>https://www.studentsupport.manchester.ac.uk/taking-care/wellbeing/looking-after-yourself/resilience/</a:t>
            </a:r>
            <a:r>
              <a:rPr lang="en-US" sz="1200" dirty="0">
                <a:latin typeface="Times New Roman"/>
                <a:cs typeface="Times New Roman"/>
              </a:rPr>
              <a:t>.</a:t>
            </a:r>
            <a:endParaRPr lang="en-US"/>
          </a:p>
          <a:p>
            <a:endParaRPr lang="en-US" dirty="0"/>
          </a:p>
        </p:txBody>
      </p:sp>
    </p:spTree>
    <p:extLst>
      <p:ext uri="{BB962C8B-B14F-4D97-AF65-F5344CB8AC3E}">
        <p14:creationId xmlns:p14="http://schemas.microsoft.com/office/powerpoint/2010/main" val="2972401291"/>
      </p:ext>
    </p:extLst>
  </p:cSld>
  <p:clrMapOvr>
    <a:masterClrMapping/>
  </p:clrMapOvr>
</p:sld>
</file>

<file path=ppt/theme/theme1.xml><?xml version="1.0" encoding="utf-8"?>
<a:theme xmlns:a="http://schemas.openxmlformats.org/drawingml/2006/main" name="VaultVTI">
  <a:themeElements>
    <a:clrScheme name="AnalogousFromRegularSeedRightStep">
      <a:dk1>
        <a:srgbClr val="000000"/>
      </a:dk1>
      <a:lt1>
        <a:srgbClr val="FFFFFF"/>
      </a:lt1>
      <a:dk2>
        <a:srgbClr val="1E3136"/>
      </a:dk2>
      <a:lt2>
        <a:srgbClr val="E2E5E8"/>
      </a:lt2>
      <a:accent1>
        <a:srgbClr val="C38C4D"/>
      </a:accent1>
      <a:accent2>
        <a:srgbClr val="AAA438"/>
      </a:accent2>
      <a:accent3>
        <a:srgbClr val="87AD44"/>
      </a:accent3>
      <a:accent4>
        <a:srgbClr val="54B13B"/>
      </a:accent4>
      <a:accent5>
        <a:srgbClr val="48B65E"/>
      </a:accent5>
      <a:accent6>
        <a:srgbClr val="3BB184"/>
      </a:accent6>
      <a:hlink>
        <a:srgbClr val="3F7ABF"/>
      </a:hlink>
      <a:folHlink>
        <a:srgbClr val="7F7F7F"/>
      </a:folHlink>
    </a:clrScheme>
    <a:fontScheme name="Custom 5">
      <a:majorFont>
        <a:latin typeface="Georgia Pro Light"/>
        <a:ea typeface=""/>
        <a:cs typeface=""/>
      </a:majorFont>
      <a:minorFont>
        <a:latin typeface="Georgia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ultVTI" id="{144E1EB0-F9F9-4F8D-8264-A2820BA0C47A}" vid="{3A992A48-7697-4A22-A884-B4A11E62184D}"/>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VaultVTI</vt:lpstr>
      <vt:lpstr>The importance of resilience, health, and wellbeing as a university students.</vt:lpstr>
      <vt:lpstr>Induction</vt:lpstr>
      <vt:lpstr>What is resilience, health, and wellbeing.</vt:lpstr>
      <vt:lpstr>The importance of resilience.</vt:lpstr>
      <vt:lpstr>The importance of well being</vt:lpstr>
      <vt:lpstr>The importance of Health.</vt:lpstr>
      <vt:lpstr>How to improve.</vt:lpstr>
      <vt:lpstr>Conclusion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267</cp:revision>
  <dcterms:created xsi:type="dcterms:W3CDTF">2023-10-30T22:52:35Z</dcterms:created>
  <dcterms:modified xsi:type="dcterms:W3CDTF">2023-11-03T16:37:12Z</dcterms:modified>
</cp:coreProperties>
</file>