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2" r:id="rId1"/>
  </p:sldMasterIdLst>
  <p:notesMasterIdLst>
    <p:notesMasterId r:id="rId10"/>
  </p:notesMasterIdLst>
  <p:sldIdLst>
    <p:sldId id="257" r:id="rId2"/>
    <p:sldId id="259" r:id="rId3"/>
    <p:sldId id="260" r:id="rId4"/>
    <p:sldId id="261" r:id="rId5"/>
    <p:sldId id="265"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99C894-30FD-4C53-899A-58DA43D35D4E}" type="datetimeFigureOut">
              <a:rPr lang="en-US" smtClean="0"/>
              <a:t>12/9/21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272B1C-C901-4515-AAC8-1CB77CEB2C11}" type="slidenum">
              <a:rPr lang="en-US" smtClean="0"/>
              <a:t>‹#›</a:t>
            </a:fld>
            <a:endParaRPr lang="en-US" dirty="0"/>
          </a:p>
        </p:txBody>
      </p:sp>
    </p:spTree>
    <p:extLst>
      <p:ext uri="{BB962C8B-B14F-4D97-AF65-F5344CB8AC3E}">
        <p14:creationId xmlns:p14="http://schemas.microsoft.com/office/powerpoint/2010/main" val="4114793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business</a:t>
            </a:r>
            <a:r>
              <a:rPr lang="en-US" baseline="0" dirty="0"/>
              <a:t> team is the group of employees that have been put together and assigned a task for achievement of business objectives. In order to develop a successful team, the businesses should understand the necessary components or factors involved in the team development. Also, there are different stages involved in the team development and the team members can take different roles in the team. An understanding of these roles will help the management in making effective teams successfully </a:t>
            </a:r>
            <a:r>
              <a:rPr lang="en-US" sz="1200" dirty="0"/>
              <a:t>(Armstrong and Taylor, 2020)</a:t>
            </a:r>
            <a:r>
              <a:rPr lang="en-US" baseline="0" dirty="0"/>
              <a:t>.</a:t>
            </a:r>
            <a:endParaRPr lang="en-US" dirty="0"/>
          </a:p>
        </p:txBody>
      </p:sp>
      <p:sp>
        <p:nvSpPr>
          <p:cNvPr id="4" name="Slide Number Placeholder 3"/>
          <p:cNvSpPr>
            <a:spLocks noGrp="1"/>
          </p:cNvSpPr>
          <p:nvPr>
            <p:ph type="sldNum" sz="quarter" idx="10"/>
          </p:nvPr>
        </p:nvSpPr>
        <p:spPr/>
        <p:txBody>
          <a:bodyPr/>
          <a:lstStyle/>
          <a:p>
            <a:fld id="{7F272B1C-C901-4515-AAC8-1CB77CEB2C11}" type="slidenum">
              <a:rPr lang="en-US" smtClean="0"/>
              <a:t>2</a:t>
            </a:fld>
            <a:endParaRPr lang="en-US" dirty="0"/>
          </a:p>
        </p:txBody>
      </p:sp>
    </p:spTree>
    <p:extLst>
      <p:ext uri="{BB962C8B-B14F-4D97-AF65-F5344CB8AC3E}">
        <p14:creationId xmlns:p14="http://schemas.microsoft.com/office/powerpoint/2010/main" val="2255433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a:t>
            </a:r>
            <a:r>
              <a:rPr lang="en-US" baseline="0" dirty="0"/>
              <a:t> of the most important component of developing a successful team is that the team members must have an understanding of the different working styles of each members. This understanding can be improved with the level of familiarity between the different team members. Also, the roles and responsibilities of each team members should be clearly defined in order to avoid any confusion and conflict in the team (Bryant, 2021).</a:t>
            </a:r>
            <a:endParaRPr lang="en-US" dirty="0"/>
          </a:p>
        </p:txBody>
      </p:sp>
      <p:sp>
        <p:nvSpPr>
          <p:cNvPr id="4" name="Slide Number Placeholder 3"/>
          <p:cNvSpPr>
            <a:spLocks noGrp="1"/>
          </p:cNvSpPr>
          <p:nvPr>
            <p:ph type="sldNum" sz="quarter" idx="10"/>
          </p:nvPr>
        </p:nvSpPr>
        <p:spPr/>
        <p:txBody>
          <a:bodyPr/>
          <a:lstStyle/>
          <a:p>
            <a:fld id="{7F272B1C-C901-4515-AAC8-1CB77CEB2C11}" type="slidenum">
              <a:rPr lang="en-US" smtClean="0"/>
              <a:t>3</a:t>
            </a:fld>
            <a:endParaRPr lang="en-US" dirty="0"/>
          </a:p>
        </p:txBody>
      </p:sp>
    </p:spTree>
    <p:extLst>
      <p:ext uri="{BB962C8B-B14F-4D97-AF65-F5344CB8AC3E}">
        <p14:creationId xmlns:p14="http://schemas.microsoft.com/office/powerpoint/2010/main" val="291647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mutual respect of the team members is also important in developing a successful team. A lack of respect for each other can have a negative impact on team performance. similarly, the team members should respect each other. The team leader should provide feedback to the team members in a constructive manner and the good performance by at team members should be acknowledged and/or rewarded </a:t>
            </a:r>
            <a:r>
              <a:rPr lang="en-US" sz="1200" dirty="0"/>
              <a:t>(Llopis, 2020)</a:t>
            </a:r>
            <a:r>
              <a:rPr lang="en-US" baseline="0" dirty="0"/>
              <a:t>.</a:t>
            </a:r>
            <a:endParaRPr lang="en-US" dirty="0"/>
          </a:p>
        </p:txBody>
      </p:sp>
      <p:sp>
        <p:nvSpPr>
          <p:cNvPr id="4" name="Slide Number Placeholder 3"/>
          <p:cNvSpPr>
            <a:spLocks noGrp="1"/>
          </p:cNvSpPr>
          <p:nvPr>
            <p:ph type="sldNum" sz="quarter" idx="10"/>
          </p:nvPr>
        </p:nvSpPr>
        <p:spPr/>
        <p:txBody>
          <a:bodyPr/>
          <a:lstStyle/>
          <a:p>
            <a:fld id="{7F272B1C-C901-4515-AAC8-1CB77CEB2C11}" type="slidenum">
              <a:rPr lang="en-US" smtClean="0"/>
              <a:t>4</a:t>
            </a:fld>
            <a:endParaRPr lang="en-US" dirty="0"/>
          </a:p>
        </p:txBody>
      </p:sp>
    </p:spTree>
    <p:extLst>
      <p:ext uri="{BB962C8B-B14F-4D97-AF65-F5344CB8AC3E}">
        <p14:creationId xmlns:p14="http://schemas.microsoft.com/office/powerpoint/2010/main" val="1243384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Tuckman’s team development model explains</a:t>
            </a:r>
            <a:r>
              <a:rPr lang="en-US" baseline="0" dirty="0"/>
              <a:t> the five stages through which the team has to go through. Understanding of these stages plays an important role in successful development of the team. The first stage is forming in which the team is put together. Storming is the stage where the team members interact and conflicts arise. In the norming stages, the team members become familiar with each other and the roles are assigned to each members. The performing is the stage where the team is actively involved in goal achievement. Last stage is adjourning, where the team is disbanded once the goal is achieved </a:t>
            </a:r>
            <a:r>
              <a:rPr lang="en-US" dirty="0"/>
              <a:t>(Dessler, 2017)</a:t>
            </a:r>
            <a:r>
              <a:rPr lang="en-US" baseline="0" dirty="0"/>
              <a:t>.</a:t>
            </a:r>
          </a:p>
        </p:txBody>
      </p:sp>
      <p:sp>
        <p:nvSpPr>
          <p:cNvPr id="4" name="Slide Number Placeholder 3"/>
          <p:cNvSpPr>
            <a:spLocks noGrp="1"/>
          </p:cNvSpPr>
          <p:nvPr>
            <p:ph type="sldNum" sz="quarter" idx="10"/>
          </p:nvPr>
        </p:nvSpPr>
        <p:spPr/>
        <p:txBody>
          <a:bodyPr/>
          <a:lstStyle/>
          <a:p>
            <a:fld id="{7F272B1C-C901-4515-AAC8-1CB77CEB2C11}" type="slidenum">
              <a:rPr lang="en-US" smtClean="0"/>
              <a:t>6</a:t>
            </a:fld>
            <a:endParaRPr lang="en-US" dirty="0"/>
          </a:p>
        </p:txBody>
      </p:sp>
    </p:spTree>
    <p:extLst>
      <p:ext uri="{BB962C8B-B14F-4D97-AF65-F5344CB8AC3E}">
        <p14:creationId xmlns:p14="http://schemas.microsoft.com/office/powerpoint/2010/main" val="2089737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different roles</a:t>
            </a:r>
            <a:r>
              <a:rPr lang="en-US" baseline="0" dirty="0"/>
              <a:t> the team members can take in a team. Belbin’s model identifies nine roles which the group members can play in a team. Shaper is the person which thrives on challenge. Completer is the person that brings perfection to the work. Implementer is the person that turns the ideas into actions. Coordinator is engaged in coordination between the team members. Team worker is the person that is cooperative and diplomatic. Resource investigator is outgoing and explore different opportunities available. Plant is the team members that is creative and produces new ideas. Monitor is the person that evaluates the action from different angles and then takes a step. Specialist is the person who is expert in a skill and likes to work in own way </a:t>
            </a:r>
            <a:r>
              <a:rPr lang="en-US" dirty="0"/>
              <a:t>(</a:t>
            </a:r>
            <a:r>
              <a:rPr lang="en-US" dirty="0" err="1"/>
              <a:t>Braton</a:t>
            </a:r>
            <a:r>
              <a:rPr lang="en-US" dirty="0"/>
              <a:t> and Gold, 2017)</a:t>
            </a:r>
            <a:r>
              <a:rPr lang="en-US" baseline="0" dirty="0"/>
              <a:t>.</a:t>
            </a:r>
            <a:endParaRPr lang="en-US" dirty="0"/>
          </a:p>
        </p:txBody>
      </p:sp>
      <p:sp>
        <p:nvSpPr>
          <p:cNvPr id="4" name="Slide Number Placeholder 3"/>
          <p:cNvSpPr>
            <a:spLocks noGrp="1"/>
          </p:cNvSpPr>
          <p:nvPr>
            <p:ph type="sldNum" sz="quarter" idx="10"/>
          </p:nvPr>
        </p:nvSpPr>
        <p:spPr/>
        <p:txBody>
          <a:bodyPr/>
          <a:lstStyle/>
          <a:p>
            <a:fld id="{7F272B1C-C901-4515-AAC8-1CB77CEB2C11}" type="slidenum">
              <a:rPr lang="en-US" smtClean="0"/>
              <a:t>7</a:t>
            </a:fld>
            <a:endParaRPr lang="en-US" dirty="0"/>
          </a:p>
        </p:txBody>
      </p:sp>
    </p:spTree>
    <p:extLst>
      <p:ext uri="{BB962C8B-B14F-4D97-AF65-F5344CB8AC3E}">
        <p14:creationId xmlns:p14="http://schemas.microsoft.com/office/powerpoint/2010/main" val="740336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12/9/21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12/9/21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12/9/21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12/9/21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12/9/21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12/9/21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12/9/21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12/9/21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12/9/21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12/9/21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12/9/21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chor="t">
            <a:normAutofit/>
          </a:bodyPr>
          <a:lstStyle/>
          <a:p>
            <a:pPr algn="ctr"/>
            <a:r>
              <a:rPr lang="en-US" dirty="0"/>
              <a:t>successful Team Development</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pPr algn="r"/>
            <a:r>
              <a:rPr lang="en-US" dirty="0"/>
              <a:t>Submitted by: </a:t>
            </a:r>
            <a:r>
              <a:rPr lang="en-US" dirty="0" err="1"/>
              <a:t>Tsvetomila</a:t>
            </a:r>
            <a:r>
              <a:rPr lang="en-US" dirty="0"/>
              <a:t> </a:t>
            </a:r>
            <a:r>
              <a:rPr lang="en-US" dirty="0" err="1"/>
              <a:t>Vutova</a:t>
            </a:r>
            <a:r>
              <a:rPr lang="en-US"/>
              <a:t> </a:t>
            </a:r>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 close up of a logo&#10;&#10;Description automatically generated">
            <a:extLst>
              <a:ext uri="{FF2B5EF4-FFF2-40B4-BE49-F238E27FC236}">
                <a16:creationId xmlns:a16="http://schemas.microsoft.com/office/drawing/2014/main" id="{F1A8C364-94D4-4630-BAD0-78722F347055}"/>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Team Development</a:t>
            </a:r>
          </a:p>
        </p:txBody>
      </p:sp>
      <p:sp>
        <p:nvSpPr>
          <p:cNvPr id="3" name="Content Placeholder 2"/>
          <p:cNvSpPr>
            <a:spLocks noGrp="1"/>
          </p:cNvSpPr>
          <p:nvPr>
            <p:ph idx="1"/>
          </p:nvPr>
        </p:nvSpPr>
        <p:spPr/>
        <p:txBody>
          <a:bodyPr>
            <a:normAutofit lnSpcReduction="10000"/>
          </a:bodyPr>
          <a:lstStyle/>
          <a:p>
            <a:r>
              <a:rPr lang="en-US" sz="2400" dirty="0"/>
              <a:t>The team is a group of individuals that are working together for the achievement of mutual goals.</a:t>
            </a:r>
          </a:p>
          <a:p>
            <a:r>
              <a:rPr lang="en-US" sz="2400" dirty="0"/>
              <a:t>In the business environment, team is the group which is formed for the successful achievement of the business objectives (Armstrong and Taylor, 2020).</a:t>
            </a:r>
          </a:p>
          <a:p>
            <a:r>
              <a:rPr lang="en-US" sz="2400" dirty="0"/>
              <a:t>The team development is an important phase in any organisation and there are different steps involved in the successful team development.</a:t>
            </a:r>
          </a:p>
          <a:p>
            <a:r>
              <a:rPr lang="en-US" sz="2400" dirty="0"/>
              <a:t>The different stages of team development and the roles of team members should be understood in order to make an effective team.</a:t>
            </a:r>
          </a:p>
          <a:p>
            <a:endParaRPr lang="en-US" dirty="0"/>
          </a:p>
        </p:txBody>
      </p:sp>
    </p:spTree>
    <p:extLst>
      <p:ext uri="{BB962C8B-B14F-4D97-AF65-F5344CB8AC3E}">
        <p14:creationId xmlns:p14="http://schemas.microsoft.com/office/powerpoint/2010/main" val="1566491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Successful Team Development</a:t>
            </a:r>
          </a:p>
        </p:txBody>
      </p:sp>
      <p:sp>
        <p:nvSpPr>
          <p:cNvPr id="3" name="Content Placeholder 2"/>
          <p:cNvSpPr>
            <a:spLocks noGrp="1"/>
          </p:cNvSpPr>
          <p:nvPr>
            <p:ph idx="1"/>
          </p:nvPr>
        </p:nvSpPr>
        <p:spPr/>
        <p:txBody>
          <a:bodyPr>
            <a:normAutofit/>
          </a:bodyPr>
          <a:lstStyle/>
          <a:p>
            <a:pPr marL="0" indent="0">
              <a:buNone/>
            </a:pPr>
            <a:r>
              <a:rPr lang="en-US" sz="2800" dirty="0"/>
              <a:t>Following are the essential components in successful team development:</a:t>
            </a:r>
          </a:p>
          <a:p>
            <a:pPr lvl="1"/>
            <a:r>
              <a:rPr lang="en-US" sz="2400" dirty="0"/>
              <a:t>Awareness about working style of the members</a:t>
            </a:r>
          </a:p>
          <a:p>
            <a:pPr lvl="1"/>
            <a:r>
              <a:rPr lang="en-US" sz="2400" dirty="0"/>
              <a:t>Familiarity between different team members</a:t>
            </a:r>
          </a:p>
          <a:p>
            <a:pPr lvl="1"/>
            <a:r>
              <a:rPr lang="en-US" sz="2400" dirty="0"/>
              <a:t>Clearly defined roles and responsibilities (Bryant, 2021)</a:t>
            </a:r>
          </a:p>
        </p:txBody>
      </p:sp>
    </p:spTree>
    <p:extLst>
      <p:ext uri="{BB962C8B-B14F-4D97-AF65-F5344CB8AC3E}">
        <p14:creationId xmlns:p14="http://schemas.microsoft.com/office/powerpoint/2010/main" val="4189521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Successful Team Development</a:t>
            </a:r>
          </a:p>
        </p:txBody>
      </p:sp>
      <p:sp>
        <p:nvSpPr>
          <p:cNvPr id="3" name="Content Placeholder 2"/>
          <p:cNvSpPr>
            <a:spLocks noGrp="1"/>
          </p:cNvSpPr>
          <p:nvPr>
            <p:ph idx="1"/>
          </p:nvPr>
        </p:nvSpPr>
        <p:spPr/>
        <p:txBody>
          <a:bodyPr/>
          <a:lstStyle/>
          <a:p>
            <a:pPr marL="324000" lvl="1" indent="0">
              <a:buNone/>
            </a:pPr>
            <a:r>
              <a:rPr lang="en-US" sz="2400" dirty="0"/>
              <a:t>Following are the essential components in successful team development:</a:t>
            </a:r>
          </a:p>
          <a:p>
            <a:pPr lvl="1"/>
            <a:r>
              <a:rPr lang="en-US" sz="2400" dirty="0"/>
              <a:t>Mutual Respect and trust</a:t>
            </a:r>
          </a:p>
          <a:p>
            <a:pPr lvl="1"/>
            <a:r>
              <a:rPr lang="en-US" sz="2400" dirty="0"/>
              <a:t>Proactive feedback</a:t>
            </a:r>
          </a:p>
          <a:p>
            <a:pPr lvl="1"/>
            <a:r>
              <a:rPr lang="en-US" sz="2400" dirty="0"/>
              <a:t>Acknowledgement and Reward (Llopis, 2020)</a:t>
            </a:r>
          </a:p>
          <a:p>
            <a:endParaRPr lang="en-US" dirty="0"/>
          </a:p>
        </p:txBody>
      </p:sp>
    </p:spTree>
    <p:extLst>
      <p:ext uri="{BB962C8B-B14F-4D97-AF65-F5344CB8AC3E}">
        <p14:creationId xmlns:p14="http://schemas.microsoft.com/office/powerpoint/2010/main" val="4207401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1192" y="702156"/>
            <a:ext cx="11029616" cy="5948025"/>
          </a:xfrm>
        </p:spPr>
      </p:pic>
    </p:spTree>
    <p:extLst>
      <p:ext uri="{BB962C8B-B14F-4D97-AF65-F5344CB8AC3E}">
        <p14:creationId xmlns:p14="http://schemas.microsoft.com/office/powerpoint/2010/main" val="2107643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Stages in Team development</a:t>
            </a:r>
          </a:p>
        </p:txBody>
      </p:sp>
      <p:sp>
        <p:nvSpPr>
          <p:cNvPr id="3" name="Content Placeholder 2"/>
          <p:cNvSpPr>
            <a:spLocks noGrp="1"/>
          </p:cNvSpPr>
          <p:nvPr>
            <p:ph idx="1"/>
          </p:nvPr>
        </p:nvSpPr>
        <p:spPr/>
        <p:txBody>
          <a:bodyPr/>
          <a:lstStyle/>
          <a:p>
            <a:pPr marL="0" indent="0">
              <a:buNone/>
            </a:pPr>
            <a:r>
              <a:rPr lang="en-US" b="1" dirty="0"/>
              <a:t>Tuckman’s Team development Model</a:t>
            </a:r>
          </a:p>
          <a:p>
            <a:r>
              <a:rPr lang="en-US" dirty="0"/>
              <a:t>The Tuckman’s stages of team development is a useful model to understand the different phases of team development (Dessler, 2017).</a:t>
            </a:r>
          </a:p>
          <a:p>
            <a:r>
              <a:rPr lang="en-US" dirty="0"/>
              <a:t>The five stages of team development as per this model are:</a:t>
            </a:r>
          </a:p>
          <a:p>
            <a:pPr lvl="1"/>
            <a:r>
              <a:rPr lang="en-US" dirty="0"/>
              <a:t>Forming</a:t>
            </a:r>
          </a:p>
          <a:p>
            <a:pPr lvl="1"/>
            <a:r>
              <a:rPr lang="en-US" dirty="0"/>
              <a:t>Storming</a:t>
            </a:r>
          </a:p>
          <a:p>
            <a:pPr lvl="1"/>
            <a:r>
              <a:rPr lang="en-US" dirty="0"/>
              <a:t>Norming</a:t>
            </a:r>
          </a:p>
          <a:p>
            <a:pPr lvl="1"/>
            <a:r>
              <a:rPr lang="en-US" dirty="0"/>
              <a:t>Performing</a:t>
            </a:r>
          </a:p>
          <a:p>
            <a:pPr lvl="1"/>
            <a:r>
              <a:rPr lang="en-US" dirty="0"/>
              <a:t>Adjourning</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0617" y="3186545"/>
            <a:ext cx="3475287" cy="3560618"/>
          </a:xfrm>
          <a:prstGeom prst="rect">
            <a:avLst/>
          </a:prstGeom>
        </p:spPr>
      </p:pic>
    </p:spTree>
    <p:extLst>
      <p:ext uri="{BB962C8B-B14F-4D97-AF65-F5344CB8AC3E}">
        <p14:creationId xmlns:p14="http://schemas.microsoft.com/office/powerpoint/2010/main" val="694343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Stages in Team development</a:t>
            </a:r>
          </a:p>
        </p:txBody>
      </p:sp>
      <p:sp>
        <p:nvSpPr>
          <p:cNvPr id="3" name="Content Placeholder 2"/>
          <p:cNvSpPr>
            <a:spLocks noGrp="1"/>
          </p:cNvSpPr>
          <p:nvPr>
            <p:ph idx="1"/>
          </p:nvPr>
        </p:nvSpPr>
        <p:spPr>
          <a:xfrm>
            <a:off x="581193" y="2340864"/>
            <a:ext cx="7426734" cy="4309318"/>
          </a:xfrm>
        </p:spPr>
        <p:txBody>
          <a:bodyPr>
            <a:normAutofit fontScale="92500" lnSpcReduction="10000"/>
          </a:bodyPr>
          <a:lstStyle/>
          <a:p>
            <a:pPr marL="0" indent="0">
              <a:buNone/>
            </a:pPr>
            <a:r>
              <a:rPr lang="en-US" b="1" dirty="0"/>
              <a:t>Belbin’s Team Roles</a:t>
            </a:r>
          </a:p>
          <a:p>
            <a:r>
              <a:rPr lang="en-US" dirty="0"/>
              <a:t>This model has defined different team roles and it is important to understand these roles for effectively developing a successful team (Braton and Gold, 2017):</a:t>
            </a:r>
          </a:p>
          <a:p>
            <a:pPr lvl="1"/>
            <a:r>
              <a:rPr lang="en-US" dirty="0"/>
              <a:t>Shaper</a:t>
            </a:r>
          </a:p>
          <a:p>
            <a:pPr lvl="1"/>
            <a:r>
              <a:rPr lang="en-US" dirty="0"/>
              <a:t>Completer</a:t>
            </a:r>
          </a:p>
          <a:p>
            <a:pPr lvl="1"/>
            <a:r>
              <a:rPr lang="en-US" dirty="0"/>
              <a:t>Implementer</a:t>
            </a:r>
          </a:p>
          <a:p>
            <a:pPr lvl="1"/>
            <a:r>
              <a:rPr lang="en-US" dirty="0"/>
              <a:t>Coordinator </a:t>
            </a:r>
          </a:p>
          <a:p>
            <a:pPr lvl="1"/>
            <a:r>
              <a:rPr lang="en-US" dirty="0"/>
              <a:t>Team Worker</a:t>
            </a:r>
          </a:p>
          <a:p>
            <a:pPr lvl="1"/>
            <a:r>
              <a:rPr lang="en-US" dirty="0"/>
              <a:t>Resource Investigator</a:t>
            </a:r>
          </a:p>
          <a:p>
            <a:pPr lvl="1"/>
            <a:r>
              <a:rPr lang="en-US" dirty="0"/>
              <a:t>Plant</a:t>
            </a:r>
          </a:p>
          <a:p>
            <a:pPr lvl="1"/>
            <a:r>
              <a:rPr lang="en-US" dirty="0"/>
              <a:t>Monitor / Evaluator</a:t>
            </a:r>
          </a:p>
          <a:p>
            <a:pPr lvl="1"/>
            <a:r>
              <a:rPr lang="en-US" dirty="0"/>
              <a:t>Specialist </a:t>
            </a:r>
          </a:p>
          <a:p>
            <a:r>
              <a:rPr lang="en-US" dirty="0"/>
              <a:t>The team members adopt different roles and their understanding improves the team performance (Braton and Gold, 2017).</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2727" y="2770909"/>
            <a:ext cx="3703927" cy="3657600"/>
          </a:xfrm>
          <a:prstGeom prst="rect">
            <a:avLst/>
          </a:prstGeom>
        </p:spPr>
      </p:pic>
    </p:spTree>
    <p:extLst>
      <p:ext uri="{BB962C8B-B14F-4D97-AF65-F5344CB8AC3E}">
        <p14:creationId xmlns:p14="http://schemas.microsoft.com/office/powerpoint/2010/main" val="465828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Referencing list</a:t>
            </a:r>
          </a:p>
        </p:txBody>
      </p:sp>
      <p:sp>
        <p:nvSpPr>
          <p:cNvPr id="3" name="Content Placeholder 2"/>
          <p:cNvSpPr>
            <a:spLocks noGrp="1"/>
          </p:cNvSpPr>
          <p:nvPr>
            <p:ph idx="1"/>
          </p:nvPr>
        </p:nvSpPr>
        <p:spPr/>
        <p:txBody>
          <a:bodyPr/>
          <a:lstStyle/>
          <a:p>
            <a:r>
              <a:rPr lang="en-US" dirty="0"/>
              <a:t>Armstrong, M. and Taylor, S. (2020) </a:t>
            </a:r>
            <a:r>
              <a:rPr lang="en-US" i="1" dirty="0"/>
              <a:t>Armstrong’s Handbook of Human Resource Management</a:t>
            </a:r>
            <a:endParaRPr lang="en-US" dirty="0"/>
          </a:p>
          <a:p>
            <a:r>
              <a:rPr lang="en-US" dirty="0"/>
              <a:t>Bratton, J. and Gold, J. (2017) </a:t>
            </a:r>
            <a:r>
              <a:rPr lang="en-US" i="1" dirty="0"/>
              <a:t>Human Resource Management: Theory and Practice. </a:t>
            </a:r>
            <a:r>
              <a:rPr lang="en-US" dirty="0"/>
              <a:t>6th Ed.</a:t>
            </a:r>
          </a:p>
          <a:p>
            <a:r>
              <a:rPr lang="en-US" dirty="0"/>
              <a:t>Bryant, A., 2021. </a:t>
            </a:r>
            <a:r>
              <a:rPr lang="en-US" i="1" dirty="0"/>
              <a:t>How to Build a Successful Team</a:t>
            </a:r>
            <a:r>
              <a:rPr lang="en-US" dirty="0"/>
              <a:t>. [online] Nytimes.com. Available at: &lt;https://www.nytimes.com/guides/business/manage-a-successful-team&gt; [Accessed 8 December 2021].</a:t>
            </a:r>
          </a:p>
          <a:p>
            <a:r>
              <a:rPr lang="en-US" dirty="0"/>
              <a:t>Dessler, G., (2017) </a:t>
            </a:r>
            <a:r>
              <a:rPr lang="en-US" i="1" dirty="0"/>
              <a:t>Human resource management</a:t>
            </a:r>
            <a:r>
              <a:rPr lang="en-US" dirty="0"/>
              <a:t>. Boston [etc.]: Pearson. 12</a:t>
            </a:r>
            <a:r>
              <a:rPr lang="en-US" baseline="30000" dirty="0"/>
              <a:t>th</a:t>
            </a:r>
            <a:r>
              <a:rPr lang="en-US" dirty="0"/>
              <a:t> ed.</a:t>
            </a:r>
          </a:p>
          <a:p>
            <a:r>
              <a:rPr lang="en-US" dirty="0"/>
              <a:t>Llopis, G., 2020. </a:t>
            </a:r>
            <a:r>
              <a:rPr lang="en-US" i="1" dirty="0"/>
              <a:t>6 Ways Successful Teams Are Built To Last</a:t>
            </a:r>
            <a:r>
              <a:rPr lang="en-US" dirty="0"/>
              <a:t>. [online] Forbes. Available at: &lt;https://www.forbes.com/sites/glennllopis/2020/10/01/6-ways-successful-teams-are-built-to-last/?sh=261790742b55&gt; [Accessed 8 December 2021].</a:t>
            </a:r>
          </a:p>
        </p:txBody>
      </p:sp>
    </p:spTree>
    <p:extLst>
      <p:ext uri="{BB962C8B-B14F-4D97-AF65-F5344CB8AC3E}">
        <p14:creationId xmlns:p14="http://schemas.microsoft.com/office/powerpoint/2010/main" val="1656045029"/>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OUR.pptx" id="{C8B94E25-33BD-45D5-BF09-DFDE6F66F827}" vid="{3906A810-667D-48F7-952C-A904CEA9ED6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Future forward</Template>
  <TotalTime>0</TotalTime>
  <Words>828</Words>
  <Application>Microsoft Office PowerPoint</Application>
  <PresentationFormat>Widescreen</PresentationFormat>
  <Paragraphs>55</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DividendVTI</vt:lpstr>
      <vt:lpstr>successful Team Development</vt:lpstr>
      <vt:lpstr>Team Development</vt:lpstr>
      <vt:lpstr>Successful Team Development</vt:lpstr>
      <vt:lpstr>Successful Team Development</vt:lpstr>
      <vt:lpstr>PowerPoint Presentation</vt:lpstr>
      <vt:lpstr>Stages in Team development</vt:lpstr>
      <vt:lpstr>Stages in Team development</vt:lpstr>
      <vt:lpstr>Referencing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successful Team Development</dc:title>
  <dc:creator/>
  <cp:lastModifiedBy>Martin Dimitrov Naydenov (2022271)</cp:lastModifiedBy>
  <cp:revision>2</cp:revision>
  <dcterms:created xsi:type="dcterms:W3CDTF">2021-12-08T10:08:58Z</dcterms:created>
  <dcterms:modified xsi:type="dcterms:W3CDTF">2021-12-09T13:21:36Z</dcterms:modified>
</cp:coreProperties>
</file>