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7" r:id="rId1"/>
  </p:sldMasterIdLst>
  <p:notesMasterIdLst>
    <p:notesMasterId r:id="rId9"/>
  </p:notesMasterIdLst>
  <p:sldIdLst>
    <p:sldId id="256" r:id="rId2"/>
    <p:sldId id="258" r:id="rId3"/>
    <p:sldId id="259" r:id="rId4"/>
    <p:sldId id="262" r:id="rId5"/>
    <p:sldId id="261" r:id="rId6"/>
    <p:sldId id="257" r:id="rId7"/>
    <p:sldId id="260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559A70-8FE4-7249-A42D-2DEC5B61FA91}" v="43" dt="2022-03-17T16:26:11.9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68"/>
    <p:restoredTop sz="94611"/>
  </p:normalViewPr>
  <p:slideViewPr>
    <p:cSldViewPr snapToGrid="0" snapToObjects="1">
      <p:cViewPr varScale="1">
        <p:scale>
          <a:sx n="82" d="100"/>
          <a:sy n="82" d="100"/>
        </p:scale>
        <p:origin x="176" y="3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Franks" userId="f1048daa-1490-4f4b-87e2-3cb9dcd47b29" providerId="ADAL" clId="{867F45B1-6F87-6748-9355-EBC979C3FDED}"/>
    <pc:docChg chg="custSel modSld">
      <pc:chgData name="Alison Franks" userId="f1048daa-1490-4f4b-87e2-3cb9dcd47b29" providerId="ADAL" clId="{867F45B1-6F87-6748-9355-EBC979C3FDED}" dt="2021-03-18T13:03:31.243" v="508" actId="1076"/>
      <pc:docMkLst>
        <pc:docMk/>
      </pc:docMkLst>
      <pc:sldChg chg="addSp modSp mod setBg">
        <pc:chgData name="Alison Franks" userId="f1048daa-1490-4f4b-87e2-3cb9dcd47b29" providerId="ADAL" clId="{867F45B1-6F87-6748-9355-EBC979C3FDED}" dt="2021-03-18T12:53:33.471" v="267" actId="26606"/>
        <pc:sldMkLst>
          <pc:docMk/>
          <pc:sldMk cId="458222991" sldId="257"/>
        </pc:sldMkLst>
        <pc:spChg chg="mod">
          <ac:chgData name="Alison Franks" userId="f1048daa-1490-4f4b-87e2-3cb9dcd47b29" providerId="ADAL" clId="{867F45B1-6F87-6748-9355-EBC979C3FDED}" dt="2021-03-18T12:53:33.471" v="267" actId="26606"/>
          <ac:spMkLst>
            <pc:docMk/>
            <pc:sldMk cId="458222991" sldId="257"/>
            <ac:spMk id="2" creationId="{00000000-0000-0000-0000-000000000000}"/>
          </ac:spMkLst>
        </pc:spChg>
        <pc:spChg chg="mod">
          <ac:chgData name="Alison Franks" userId="f1048daa-1490-4f4b-87e2-3cb9dcd47b29" providerId="ADAL" clId="{867F45B1-6F87-6748-9355-EBC979C3FDED}" dt="2021-03-18T12:53:33.471" v="267" actId="26606"/>
          <ac:spMkLst>
            <pc:docMk/>
            <pc:sldMk cId="458222991" sldId="257"/>
            <ac:spMk id="3" creationId="{00000000-0000-0000-0000-000000000000}"/>
          </ac:spMkLst>
        </pc:spChg>
        <pc:spChg chg="add">
          <ac:chgData name="Alison Franks" userId="f1048daa-1490-4f4b-87e2-3cb9dcd47b29" providerId="ADAL" clId="{867F45B1-6F87-6748-9355-EBC979C3FDED}" dt="2021-03-18T12:53:33.471" v="267" actId="26606"/>
          <ac:spMkLst>
            <pc:docMk/>
            <pc:sldMk cId="458222991" sldId="257"/>
            <ac:spMk id="8" creationId="{3362DFFC-4DCC-48EE-B781-94D04B95F1E8}"/>
          </ac:spMkLst>
        </pc:spChg>
        <pc:spChg chg="add">
          <ac:chgData name="Alison Franks" userId="f1048daa-1490-4f4b-87e2-3cb9dcd47b29" providerId="ADAL" clId="{867F45B1-6F87-6748-9355-EBC979C3FDED}" dt="2021-03-18T12:53:33.471" v="267" actId="26606"/>
          <ac:spMkLst>
            <pc:docMk/>
            <pc:sldMk cId="458222991" sldId="257"/>
            <ac:spMk id="10" creationId="{18B8B265-E68C-4B64-9238-781F0102C57B}"/>
          </ac:spMkLst>
        </pc:spChg>
      </pc:sldChg>
      <pc:sldChg chg="addSp delSp modSp mod modClrScheme chgLayout">
        <pc:chgData name="Alison Franks" userId="f1048daa-1490-4f4b-87e2-3cb9dcd47b29" providerId="ADAL" clId="{867F45B1-6F87-6748-9355-EBC979C3FDED}" dt="2021-03-18T13:03:31.243" v="508" actId="1076"/>
        <pc:sldMkLst>
          <pc:docMk/>
          <pc:sldMk cId="1790123349" sldId="258"/>
        </pc:sldMkLst>
        <pc:spChg chg="mod ord">
          <ac:chgData name="Alison Franks" userId="f1048daa-1490-4f4b-87e2-3cb9dcd47b29" providerId="ADAL" clId="{867F45B1-6F87-6748-9355-EBC979C3FDED}" dt="2021-03-18T13:03:10.178" v="504" actId="14100"/>
          <ac:spMkLst>
            <pc:docMk/>
            <pc:sldMk cId="1790123349" sldId="258"/>
            <ac:spMk id="2" creationId="{00000000-0000-0000-0000-000000000000}"/>
          </ac:spMkLst>
        </pc:spChg>
        <pc:spChg chg="mod ord">
          <ac:chgData name="Alison Franks" userId="f1048daa-1490-4f4b-87e2-3cb9dcd47b29" providerId="ADAL" clId="{867F45B1-6F87-6748-9355-EBC979C3FDED}" dt="2021-03-18T13:03:15.115" v="505" actId="1076"/>
          <ac:spMkLst>
            <pc:docMk/>
            <pc:sldMk cId="1790123349" sldId="258"/>
            <ac:spMk id="3" creationId="{00000000-0000-0000-0000-000000000000}"/>
          </ac:spMkLst>
        </pc:spChg>
        <pc:spChg chg="add del mod ord">
          <ac:chgData name="Alison Franks" userId="f1048daa-1490-4f4b-87e2-3cb9dcd47b29" providerId="ADAL" clId="{867F45B1-6F87-6748-9355-EBC979C3FDED}" dt="2021-03-18T12:54:19.323" v="276" actId="700"/>
          <ac:spMkLst>
            <pc:docMk/>
            <pc:sldMk cId="1790123349" sldId="258"/>
            <ac:spMk id="7" creationId="{1EDFEA0F-EF42-DA40-976B-539CF130E538}"/>
          </ac:spMkLst>
        </pc:spChg>
        <pc:spChg chg="add del mod ord">
          <ac:chgData name="Alison Franks" userId="f1048daa-1490-4f4b-87e2-3cb9dcd47b29" providerId="ADAL" clId="{867F45B1-6F87-6748-9355-EBC979C3FDED}" dt="2021-03-18T12:54:46.775" v="281" actId="700"/>
          <ac:spMkLst>
            <pc:docMk/>
            <pc:sldMk cId="1790123349" sldId="258"/>
            <ac:spMk id="8" creationId="{ED695BA8-00A1-0E4A-89C4-C2B856D39A41}"/>
          </ac:spMkLst>
        </pc:spChg>
        <pc:spChg chg="add del mod ord">
          <ac:chgData name="Alison Franks" userId="f1048daa-1490-4f4b-87e2-3cb9dcd47b29" providerId="ADAL" clId="{867F45B1-6F87-6748-9355-EBC979C3FDED}" dt="2021-03-18T12:54:50.869" v="284" actId="700"/>
          <ac:spMkLst>
            <pc:docMk/>
            <pc:sldMk cId="1790123349" sldId="258"/>
            <ac:spMk id="9" creationId="{4805E3B2-D28F-154B-BB49-A60A44857456}"/>
          </ac:spMkLst>
        </pc:spChg>
        <pc:spChg chg="add del mod ord">
          <ac:chgData name="Alison Franks" userId="f1048daa-1490-4f4b-87e2-3cb9dcd47b29" providerId="ADAL" clId="{867F45B1-6F87-6748-9355-EBC979C3FDED}" dt="2021-03-18T12:55:03.271" v="289" actId="478"/>
          <ac:spMkLst>
            <pc:docMk/>
            <pc:sldMk cId="1790123349" sldId="258"/>
            <ac:spMk id="10" creationId="{DA108CF8-E463-3B4D-950F-763F9589CD46}"/>
          </ac:spMkLst>
        </pc:spChg>
        <pc:spChg chg="add del mod ord">
          <ac:chgData name="Alison Franks" userId="f1048daa-1490-4f4b-87e2-3cb9dcd47b29" providerId="ADAL" clId="{867F45B1-6F87-6748-9355-EBC979C3FDED}" dt="2021-03-18T12:59:54.324" v="472" actId="931"/>
          <ac:spMkLst>
            <pc:docMk/>
            <pc:sldMk cId="1790123349" sldId="258"/>
            <ac:spMk id="11" creationId="{0C31139B-5723-754F-8AAA-D876B08EAFC0}"/>
          </ac:spMkLst>
        </pc:spChg>
        <pc:spChg chg="add del mod">
          <ac:chgData name="Alison Franks" userId="f1048daa-1490-4f4b-87e2-3cb9dcd47b29" providerId="ADAL" clId="{867F45B1-6F87-6748-9355-EBC979C3FDED}" dt="2021-03-18T13:01:23.398" v="490"/>
          <ac:spMkLst>
            <pc:docMk/>
            <pc:sldMk cId="1790123349" sldId="258"/>
            <ac:spMk id="15" creationId="{DA6D3FA4-5BAA-7341-B60B-AFF1752F5136}"/>
          </ac:spMkLst>
        </pc:spChg>
        <pc:spChg chg="add del mod">
          <ac:chgData name="Alison Franks" userId="f1048daa-1490-4f4b-87e2-3cb9dcd47b29" providerId="ADAL" clId="{867F45B1-6F87-6748-9355-EBC979C3FDED}" dt="2021-03-18T13:01:48.209" v="494" actId="931"/>
          <ac:spMkLst>
            <pc:docMk/>
            <pc:sldMk cId="1790123349" sldId="258"/>
            <ac:spMk id="19" creationId="{037A5EC3-BA65-5548-A2BB-5B63ACAFFC70}"/>
          </ac:spMkLst>
        </pc:spChg>
        <pc:picChg chg="add del mod">
          <ac:chgData name="Alison Franks" userId="f1048daa-1490-4f4b-87e2-3cb9dcd47b29" providerId="ADAL" clId="{867F45B1-6F87-6748-9355-EBC979C3FDED}" dt="2021-03-18T12:59:41.016" v="469" actId="478"/>
          <ac:picMkLst>
            <pc:docMk/>
            <pc:sldMk cId="1790123349" sldId="258"/>
            <ac:picMk id="5" creationId="{745BD1D3-9EE5-9D44-B972-0CB1AC126C79}"/>
          </ac:picMkLst>
        </pc:picChg>
        <pc:picChg chg="add del mod">
          <ac:chgData name="Alison Franks" userId="f1048daa-1490-4f4b-87e2-3cb9dcd47b29" providerId="ADAL" clId="{867F45B1-6F87-6748-9355-EBC979C3FDED}" dt="2021-03-18T12:52:47.313" v="263" actId="478"/>
          <ac:picMkLst>
            <pc:docMk/>
            <pc:sldMk cId="1790123349" sldId="258"/>
            <ac:picMk id="6" creationId="{C5C3592C-4AD3-4646-94D1-ACCE9C203599}"/>
          </ac:picMkLst>
        </pc:picChg>
        <pc:picChg chg="add del mod">
          <ac:chgData name="Alison Franks" userId="f1048daa-1490-4f4b-87e2-3cb9dcd47b29" providerId="ADAL" clId="{867F45B1-6F87-6748-9355-EBC979C3FDED}" dt="2021-03-18T13:00:09.114" v="476" actId="478"/>
          <ac:picMkLst>
            <pc:docMk/>
            <pc:sldMk cId="1790123349" sldId="258"/>
            <ac:picMk id="13" creationId="{CE67D93B-FD3E-1443-BDB9-EF8037DBF8E0}"/>
          </ac:picMkLst>
        </pc:picChg>
        <pc:picChg chg="add del mod">
          <ac:chgData name="Alison Franks" userId="f1048daa-1490-4f4b-87e2-3cb9dcd47b29" providerId="ADAL" clId="{867F45B1-6F87-6748-9355-EBC979C3FDED}" dt="2021-03-18T13:01:34.733" v="493" actId="478"/>
          <ac:picMkLst>
            <pc:docMk/>
            <pc:sldMk cId="1790123349" sldId="258"/>
            <ac:picMk id="17" creationId="{A1218250-0E49-6742-BC9F-C34C8F0A39B0}"/>
          </ac:picMkLst>
        </pc:picChg>
        <pc:picChg chg="add mod ord modCrop">
          <ac:chgData name="Alison Franks" userId="f1048daa-1490-4f4b-87e2-3cb9dcd47b29" providerId="ADAL" clId="{867F45B1-6F87-6748-9355-EBC979C3FDED}" dt="2021-03-18T13:03:31.243" v="508" actId="1076"/>
          <ac:picMkLst>
            <pc:docMk/>
            <pc:sldMk cId="1790123349" sldId="258"/>
            <ac:picMk id="21" creationId="{B66C0A5A-643D-EE44-BDE9-5CC7431A6AE3}"/>
          </ac:picMkLst>
        </pc:picChg>
      </pc:sldChg>
      <pc:sldChg chg="addSp modSp mod modClrScheme chgLayout">
        <pc:chgData name="Alison Franks" userId="f1048daa-1490-4f4b-87e2-3cb9dcd47b29" providerId="ADAL" clId="{867F45B1-6F87-6748-9355-EBC979C3FDED}" dt="2021-03-18T12:57:52.565" v="449" actId="29295"/>
        <pc:sldMkLst>
          <pc:docMk/>
          <pc:sldMk cId="3586090984" sldId="259"/>
        </pc:sldMkLst>
        <pc:spChg chg="mod ord">
          <ac:chgData name="Alison Franks" userId="f1048daa-1490-4f4b-87e2-3cb9dcd47b29" providerId="ADAL" clId="{867F45B1-6F87-6748-9355-EBC979C3FDED}" dt="2021-03-18T12:55:57.029" v="295" actId="700"/>
          <ac:spMkLst>
            <pc:docMk/>
            <pc:sldMk cId="3586090984" sldId="259"/>
            <ac:spMk id="2" creationId="{00000000-0000-0000-0000-000000000000}"/>
          </ac:spMkLst>
        </pc:spChg>
        <pc:spChg chg="mod ord">
          <ac:chgData name="Alison Franks" userId="f1048daa-1490-4f4b-87e2-3cb9dcd47b29" providerId="ADAL" clId="{867F45B1-6F87-6748-9355-EBC979C3FDED}" dt="2021-03-18T12:55:57.040" v="296" actId="27636"/>
          <ac:spMkLst>
            <pc:docMk/>
            <pc:sldMk cId="3586090984" sldId="259"/>
            <ac:spMk id="3" creationId="{00000000-0000-0000-0000-000000000000}"/>
          </ac:spMkLst>
        </pc:spChg>
        <pc:picChg chg="add mod">
          <ac:chgData name="Alison Franks" userId="f1048daa-1490-4f4b-87e2-3cb9dcd47b29" providerId="ADAL" clId="{867F45B1-6F87-6748-9355-EBC979C3FDED}" dt="2021-03-18T12:57:52.565" v="449" actId="29295"/>
          <ac:picMkLst>
            <pc:docMk/>
            <pc:sldMk cId="3586090984" sldId="259"/>
            <ac:picMk id="5" creationId="{8903EE24-A517-D046-B3BE-4DE3E3FAE471}"/>
          </ac:picMkLst>
        </pc:picChg>
      </pc:sldChg>
      <pc:sldChg chg="addSp delSp modSp mod modClrScheme modAnim chgLayout">
        <pc:chgData name="Alison Franks" userId="f1048daa-1490-4f4b-87e2-3cb9dcd47b29" providerId="ADAL" clId="{867F45B1-6F87-6748-9355-EBC979C3FDED}" dt="2021-03-18T12:59:24.287" v="468" actId="962"/>
        <pc:sldMkLst>
          <pc:docMk/>
          <pc:sldMk cId="1270599271" sldId="261"/>
        </pc:sldMkLst>
        <pc:spChg chg="mod ord">
          <ac:chgData name="Alison Franks" userId="f1048daa-1490-4f4b-87e2-3cb9dcd47b29" providerId="ADAL" clId="{867F45B1-6F87-6748-9355-EBC979C3FDED}" dt="2021-03-18T12:58:38.687" v="456" actId="700"/>
          <ac:spMkLst>
            <pc:docMk/>
            <pc:sldMk cId="1270599271" sldId="261"/>
            <ac:spMk id="2" creationId="{00000000-0000-0000-0000-000000000000}"/>
          </ac:spMkLst>
        </pc:spChg>
        <pc:spChg chg="mod ord">
          <ac:chgData name="Alison Franks" userId="f1048daa-1490-4f4b-87e2-3cb9dcd47b29" providerId="ADAL" clId="{867F45B1-6F87-6748-9355-EBC979C3FDED}" dt="2021-03-18T12:58:38.702" v="457" actId="27636"/>
          <ac:spMkLst>
            <pc:docMk/>
            <pc:sldMk cId="1270599271" sldId="261"/>
            <ac:spMk id="3" creationId="{00000000-0000-0000-0000-000000000000}"/>
          </ac:spMkLst>
        </pc:spChg>
        <pc:spChg chg="add del mod ord">
          <ac:chgData name="Alison Franks" userId="f1048daa-1490-4f4b-87e2-3cb9dcd47b29" providerId="ADAL" clId="{867F45B1-6F87-6748-9355-EBC979C3FDED}" dt="2021-03-18T12:59:21.860" v="466" actId="931"/>
          <ac:spMkLst>
            <pc:docMk/>
            <pc:sldMk cId="1270599271" sldId="261"/>
            <ac:spMk id="6" creationId="{042B2DC7-E8B2-D646-A031-0B09983BDADA}"/>
          </ac:spMkLst>
        </pc:spChg>
        <pc:picChg chg="add del mod">
          <ac:chgData name="Alison Franks" userId="f1048daa-1490-4f4b-87e2-3cb9dcd47b29" providerId="ADAL" clId="{867F45B1-6F87-6748-9355-EBC979C3FDED}" dt="2021-03-18T12:59:04.904" v="465" actId="478"/>
          <ac:picMkLst>
            <pc:docMk/>
            <pc:sldMk cId="1270599271" sldId="261"/>
            <ac:picMk id="5" creationId="{CF6ACE7D-568B-3E43-95A2-1CB0E32C841E}"/>
          </ac:picMkLst>
        </pc:picChg>
        <pc:picChg chg="add mod">
          <ac:chgData name="Alison Franks" userId="f1048daa-1490-4f4b-87e2-3cb9dcd47b29" providerId="ADAL" clId="{867F45B1-6F87-6748-9355-EBC979C3FDED}" dt="2021-03-18T12:59:24.287" v="468" actId="962"/>
          <ac:picMkLst>
            <pc:docMk/>
            <pc:sldMk cId="1270599271" sldId="261"/>
            <ac:picMk id="8" creationId="{F78B582E-28BB-3B4A-8092-724231A6D821}"/>
          </ac:picMkLst>
        </pc:picChg>
      </pc:sldChg>
    </pc:docChg>
  </pc:docChgLst>
  <pc:docChgLst>
    <pc:chgData name="Alison Franks" userId="f1048daa-1490-4f4b-87e2-3cb9dcd47b29" providerId="ADAL" clId="{11559A70-8FE4-7249-A42D-2DEC5B61FA91}"/>
    <pc:docChg chg="custSel addSld modSld">
      <pc:chgData name="Alison Franks" userId="f1048daa-1490-4f4b-87e2-3cb9dcd47b29" providerId="ADAL" clId="{11559A70-8FE4-7249-A42D-2DEC5B61FA91}" dt="2022-03-17T16:28:18.143" v="1192" actId="255"/>
      <pc:docMkLst>
        <pc:docMk/>
      </pc:docMkLst>
      <pc:sldChg chg="modSp mod">
        <pc:chgData name="Alison Franks" userId="f1048daa-1490-4f4b-87e2-3cb9dcd47b29" providerId="ADAL" clId="{11559A70-8FE4-7249-A42D-2DEC5B61FA91}" dt="2022-03-17T16:27:49.078" v="1190" actId="962"/>
        <pc:sldMkLst>
          <pc:docMk/>
          <pc:sldMk cId="4216521840" sldId="256"/>
        </pc:sldMkLst>
        <pc:picChg chg="mod">
          <ac:chgData name="Alison Franks" userId="f1048daa-1490-4f4b-87e2-3cb9dcd47b29" providerId="ADAL" clId="{11559A70-8FE4-7249-A42D-2DEC5B61FA91}" dt="2022-03-17T16:27:49.078" v="1190" actId="962"/>
          <ac:picMkLst>
            <pc:docMk/>
            <pc:sldMk cId="4216521840" sldId="256"/>
            <ac:picMk id="7" creationId="{10AF86ED-1212-B64D-927C-EC748E68C263}"/>
          </ac:picMkLst>
        </pc:picChg>
      </pc:sldChg>
      <pc:sldChg chg="modSp mod">
        <pc:chgData name="Alison Franks" userId="f1048daa-1490-4f4b-87e2-3cb9dcd47b29" providerId="ADAL" clId="{11559A70-8FE4-7249-A42D-2DEC5B61FA91}" dt="2022-03-17T16:27:01.841" v="956" actId="14100"/>
        <pc:sldMkLst>
          <pc:docMk/>
          <pc:sldMk cId="458222991" sldId="257"/>
        </pc:sldMkLst>
        <pc:spChg chg="mod">
          <ac:chgData name="Alison Franks" userId="f1048daa-1490-4f4b-87e2-3cb9dcd47b29" providerId="ADAL" clId="{11559A70-8FE4-7249-A42D-2DEC5B61FA91}" dt="2022-03-17T16:27:01.841" v="956" actId="14100"/>
          <ac:spMkLst>
            <pc:docMk/>
            <pc:sldMk cId="458222991" sldId="257"/>
            <ac:spMk id="2" creationId="{00000000-0000-0000-0000-000000000000}"/>
          </ac:spMkLst>
        </pc:spChg>
        <pc:spChg chg="mod">
          <ac:chgData name="Alison Franks" userId="f1048daa-1490-4f4b-87e2-3cb9dcd47b29" providerId="ADAL" clId="{11559A70-8FE4-7249-A42D-2DEC5B61FA91}" dt="2022-03-17T16:26:42.713" v="953" actId="255"/>
          <ac:spMkLst>
            <pc:docMk/>
            <pc:sldMk cId="458222991" sldId="257"/>
            <ac:spMk id="3" creationId="{00000000-0000-0000-0000-000000000000}"/>
          </ac:spMkLst>
        </pc:spChg>
      </pc:sldChg>
      <pc:sldChg chg="modSp mod">
        <pc:chgData name="Alison Franks" userId="f1048daa-1490-4f4b-87e2-3cb9dcd47b29" providerId="ADAL" clId="{11559A70-8FE4-7249-A42D-2DEC5B61FA91}" dt="2022-03-17T16:18:21.735" v="248" actId="1076"/>
        <pc:sldMkLst>
          <pc:docMk/>
          <pc:sldMk cId="1790123349" sldId="258"/>
        </pc:sldMkLst>
        <pc:spChg chg="mod">
          <ac:chgData name="Alison Franks" userId="f1048daa-1490-4f4b-87e2-3cb9dcd47b29" providerId="ADAL" clId="{11559A70-8FE4-7249-A42D-2DEC5B61FA91}" dt="2022-03-17T16:18:16.470" v="247" actId="1076"/>
          <ac:spMkLst>
            <pc:docMk/>
            <pc:sldMk cId="1790123349" sldId="258"/>
            <ac:spMk id="2" creationId="{00000000-0000-0000-0000-000000000000}"/>
          </ac:spMkLst>
        </pc:spChg>
        <pc:spChg chg="mod">
          <ac:chgData name="Alison Franks" userId="f1048daa-1490-4f4b-87e2-3cb9dcd47b29" providerId="ADAL" clId="{11559A70-8FE4-7249-A42D-2DEC5B61FA91}" dt="2022-03-17T16:18:21.735" v="248" actId="1076"/>
          <ac:spMkLst>
            <pc:docMk/>
            <pc:sldMk cId="1790123349" sldId="258"/>
            <ac:spMk id="3" creationId="{00000000-0000-0000-0000-000000000000}"/>
          </ac:spMkLst>
        </pc:spChg>
        <pc:picChg chg="mod modCrop">
          <ac:chgData name="Alison Franks" userId="f1048daa-1490-4f4b-87e2-3cb9dcd47b29" providerId="ADAL" clId="{11559A70-8FE4-7249-A42D-2DEC5B61FA91}" dt="2022-03-17T16:17:53.233" v="245" actId="962"/>
          <ac:picMkLst>
            <pc:docMk/>
            <pc:sldMk cId="1790123349" sldId="258"/>
            <ac:picMk id="21" creationId="{B66C0A5A-643D-EE44-BDE9-5CC7431A6AE3}"/>
          </ac:picMkLst>
        </pc:picChg>
      </pc:sldChg>
      <pc:sldChg chg="modSp mod modAnim">
        <pc:chgData name="Alison Franks" userId="f1048daa-1490-4f4b-87e2-3cb9dcd47b29" providerId="ADAL" clId="{11559A70-8FE4-7249-A42D-2DEC5B61FA91}" dt="2022-03-17T16:22:10.107" v="573" actId="962"/>
        <pc:sldMkLst>
          <pc:docMk/>
          <pc:sldMk cId="3586090984" sldId="259"/>
        </pc:sldMkLst>
        <pc:spChg chg="mod">
          <ac:chgData name="Alison Franks" userId="f1048daa-1490-4f4b-87e2-3cb9dcd47b29" providerId="ADAL" clId="{11559A70-8FE4-7249-A42D-2DEC5B61FA91}" dt="2022-03-17T16:21:08.955" v="296" actId="255"/>
          <ac:spMkLst>
            <pc:docMk/>
            <pc:sldMk cId="3586090984" sldId="259"/>
            <ac:spMk id="2" creationId="{00000000-0000-0000-0000-000000000000}"/>
          </ac:spMkLst>
        </pc:spChg>
        <pc:spChg chg="mod">
          <ac:chgData name="Alison Franks" userId="f1048daa-1490-4f4b-87e2-3cb9dcd47b29" providerId="ADAL" clId="{11559A70-8FE4-7249-A42D-2DEC5B61FA91}" dt="2022-03-17T16:20:38.092" v="293" actId="1076"/>
          <ac:spMkLst>
            <pc:docMk/>
            <pc:sldMk cId="3586090984" sldId="259"/>
            <ac:spMk id="3" creationId="{00000000-0000-0000-0000-000000000000}"/>
          </ac:spMkLst>
        </pc:spChg>
        <pc:picChg chg="mod">
          <ac:chgData name="Alison Franks" userId="f1048daa-1490-4f4b-87e2-3cb9dcd47b29" providerId="ADAL" clId="{11559A70-8FE4-7249-A42D-2DEC5B61FA91}" dt="2022-03-17T16:22:10.107" v="573" actId="962"/>
          <ac:picMkLst>
            <pc:docMk/>
            <pc:sldMk cId="3586090984" sldId="259"/>
            <ac:picMk id="5" creationId="{8903EE24-A517-D046-B3BE-4DE3E3FAE471}"/>
          </ac:picMkLst>
        </pc:picChg>
      </pc:sldChg>
      <pc:sldChg chg="modSp mod">
        <pc:chgData name="Alison Franks" userId="f1048daa-1490-4f4b-87e2-3cb9dcd47b29" providerId="ADAL" clId="{11559A70-8FE4-7249-A42D-2DEC5B61FA91}" dt="2022-03-17T16:28:18.143" v="1192" actId="255"/>
        <pc:sldMkLst>
          <pc:docMk/>
          <pc:sldMk cId="1477561013" sldId="260"/>
        </pc:sldMkLst>
        <pc:spChg chg="mod">
          <ac:chgData name="Alison Franks" userId="f1048daa-1490-4f4b-87e2-3cb9dcd47b29" providerId="ADAL" clId="{11559A70-8FE4-7249-A42D-2DEC5B61FA91}" dt="2022-03-17T16:28:18.143" v="1192" actId="255"/>
          <ac:spMkLst>
            <pc:docMk/>
            <pc:sldMk cId="1477561013" sldId="260"/>
            <ac:spMk id="2" creationId="{00000000-0000-0000-0000-000000000000}"/>
          </ac:spMkLst>
        </pc:spChg>
        <pc:spChg chg="mod">
          <ac:chgData name="Alison Franks" userId="f1048daa-1490-4f4b-87e2-3cb9dcd47b29" providerId="ADAL" clId="{11559A70-8FE4-7249-A42D-2DEC5B61FA91}" dt="2022-03-17T16:28:11.119" v="1191" actId="255"/>
          <ac:spMkLst>
            <pc:docMk/>
            <pc:sldMk cId="1477561013" sldId="260"/>
            <ac:spMk id="3" creationId="{00000000-0000-0000-0000-000000000000}"/>
          </ac:spMkLst>
        </pc:spChg>
      </pc:sldChg>
      <pc:sldChg chg="modSp mod">
        <pc:chgData name="Alison Franks" userId="f1048daa-1490-4f4b-87e2-3cb9dcd47b29" providerId="ADAL" clId="{11559A70-8FE4-7249-A42D-2DEC5B61FA91}" dt="2022-03-17T16:26:29.242" v="952" actId="27636"/>
        <pc:sldMkLst>
          <pc:docMk/>
          <pc:sldMk cId="1270599271" sldId="261"/>
        </pc:sldMkLst>
        <pc:spChg chg="mod">
          <ac:chgData name="Alison Franks" userId="f1048daa-1490-4f4b-87e2-3cb9dcd47b29" providerId="ADAL" clId="{11559A70-8FE4-7249-A42D-2DEC5B61FA91}" dt="2022-03-17T16:25:56.447" v="948" actId="255"/>
          <ac:spMkLst>
            <pc:docMk/>
            <pc:sldMk cId="1270599271" sldId="261"/>
            <ac:spMk id="2" creationId="{00000000-0000-0000-0000-000000000000}"/>
          </ac:spMkLst>
        </pc:spChg>
        <pc:spChg chg="mod">
          <ac:chgData name="Alison Franks" userId="f1048daa-1490-4f4b-87e2-3cb9dcd47b29" providerId="ADAL" clId="{11559A70-8FE4-7249-A42D-2DEC5B61FA91}" dt="2022-03-17T16:26:29.242" v="952" actId="27636"/>
          <ac:spMkLst>
            <pc:docMk/>
            <pc:sldMk cId="1270599271" sldId="261"/>
            <ac:spMk id="3" creationId="{00000000-0000-0000-0000-000000000000}"/>
          </ac:spMkLst>
        </pc:spChg>
        <pc:picChg chg="mod">
          <ac:chgData name="Alison Franks" userId="f1048daa-1490-4f4b-87e2-3cb9dcd47b29" providerId="ADAL" clId="{11559A70-8FE4-7249-A42D-2DEC5B61FA91}" dt="2022-03-17T16:25:16.768" v="940" actId="1076"/>
          <ac:picMkLst>
            <pc:docMk/>
            <pc:sldMk cId="1270599271" sldId="261"/>
            <ac:picMk id="8" creationId="{F78B582E-28BB-3B4A-8092-724231A6D821}"/>
          </ac:picMkLst>
        </pc:picChg>
      </pc:sldChg>
      <pc:sldChg chg="modSp add mod modAnim">
        <pc:chgData name="Alison Franks" userId="f1048daa-1490-4f4b-87e2-3cb9dcd47b29" providerId="ADAL" clId="{11559A70-8FE4-7249-A42D-2DEC5B61FA91}" dt="2022-03-17T16:22:25.197" v="575" actId="962"/>
        <pc:sldMkLst>
          <pc:docMk/>
          <pc:sldMk cId="2630733266" sldId="262"/>
        </pc:sldMkLst>
        <pc:spChg chg="mod">
          <ac:chgData name="Alison Franks" userId="f1048daa-1490-4f4b-87e2-3cb9dcd47b29" providerId="ADAL" clId="{11559A70-8FE4-7249-A42D-2DEC5B61FA91}" dt="2022-03-17T16:20:52.470" v="295" actId="255"/>
          <ac:spMkLst>
            <pc:docMk/>
            <pc:sldMk cId="2630733266" sldId="262"/>
            <ac:spMk id="2" creationId="{00000000-0000-0000-0000-000000000000}"/>
          </ac:spMkLst>
        </pc:spChg>
        <pc:spChg chg="mod">
          <ac:chgData name="Alison Franks" userId="f1048daa-1490-4f4b-87e2-3cb9dcd47b29" providerId="ADAL" clId="{11559A70-8FE4-7249-A42D-2DEC5B61FA91}" dt="2022-03-17T16:20:45.788" v="294" actId="1076"/>
          <ac:spMkLst>
            <pc:docMk/>
            <pc:sldMk cId="2630733266" sldId="262"/>
            <ac:spMk id="3" creationId="{00000000-0000-0000-0000-000000000000}"/>
          </ac:spMkLst>
        </pc:spChg>
        <pc:picChg chg="mod">
          <ac:chgData name="Alison Franks" userId="f1048daa-1490-4f4b-87e2-3cb9dcd47b29" providerId="ADAL" clId="{11559A70-8FE4-7249-A42D-2DEC5B61FA91}" dt="2022-03-17T16:22:25.197" v="575" actId="962"/>
          <ac:picMkLst>
            <pc:docMk/>
            <pc:sldMk cId="2630733266" sldId="262"/>
            <ac:picMk id="5" creationId="{8903EE24-A517-D046-B3BE-4DE3E3FAE471}"/>
          </ac:picMkLst>
        </pc:picChg>
      </pc:sldChg>
    </pc:docChg>
  </pc:docChgLst>
  <pc:docChgLst>
    <pc:chgData name="Alison Franks" userId="f1048daa-1490-4f4b-87e2-3cb9dcd47b29" providerId="ADAL" clId="{32C0573E-51EC-BC49-888F-FBAC990900CF}"/>
    <pc:docChg chg="modSld modMainMaster">
      <pc:chgData name="Alison Franks" userId="f1048daa-1490-4f4b-87e2-3cb9dcd47b29" providerId="ADAL" clId="{32C0573E-51EC-BC49-888F-FBAC990900CF}" dt="2021-03-16T12:48:21.068" v="305" actId="20577"/>
      <pc:docMkLst>
        <pc:docMk/>
      </pc:docMkLst>
      <pc:sldChg chg="addSp modSp">
        <pc:chgData name="Alison Franks" userId="f1048daa-1490-4f4b-87e2-3cb9dcd47b29" providerId="ADAL" clId="{32C0573E-51EC-BC49-888F-FBAC990900CF}" dt="2021-03-16T12:37:16.452" v="29"/>
        <pc:sldMkLst>
          <pc:docMk/>
          <pc:sldMk cId="4216521840" sldId="256"/>
        </pc:sldMkLst>
        <pc:picChg chg="add mod">
          <ac:chgData name="Alison Franks" userId="f1048daa-1490-4f4b-87e2-3cb9dcd47b29" providerId="ADAL" clId="{32C0573E-51EC-BC49-888F-FBAC990900CF}" dt="2021-03-16T12:33:16.576" v="19" actId="931"/>
          <ac:picMkLst>
            <pc:docMk/>
            <pc:sldMk cId="4216521840" sldId="256"/>
            <ac:picMk id="5" creationId="{51A8E312-5F3F-D84F-8E18-137D9A14CF07}"/>
          </ac:picMkLst>
        </pc:picChg>
        <pc:picChg chg="add mod">
          <ac:chgData name="Alison Franks" userId="f1048daa-1490-4f4b-87e2-3cb9dcd47b29" providerId="ADAL" clId="{32C0573E-51EC-BC49-888F-FBAC990900CF}" dt="2021-03-16T12:36:50.179" v="24" actId="171"/>
          <ac:picMkLst>
            <pc:docMk/>
            <pc:sldMk cId="4216521840" sldId="256"/>
            <ac:picMk id="7" creationId="{10AF86ED-1212-B64D-927C-EC748E68C263}"/>
          </ac:picMkLst>
        </pc:picChg>
        <pc:picChg chg="add mod">
          <ac:chgData name="Alison Franks" userId="f1048daa-1490-4f4b-87e2-3cb9dcd47b29" providerId="ADAL" clId="{32C0573E-51EC-BC49-888F-FBAC990900CF}" dt="2021-03-16T12:29:23.116" v="18" actId="571"/>
          <ac:picMkLst>
            <pc:docMk/>
            <pc:sldMk cId="4216521840" sldId="256"/>
            <ac:picMk id="11" creationId="{65083F3D-ED38-DF42-B0ED-2857DC104C11}"/>
          </ac:picMkLst>
        </pc:picChg>
        <pc:picChg chg="mod">
          <ac:chgData name="Alison Franks" userId="f1048daa-1490-4f4b-87e2-3cb9dcd47b29" providerId="ADAL" clId="{32C0573E-51EC-BC49-888F-FBAC990900CF}" dt="2021-03-16T12:37:16.452" v="29"/>
          <ac:picMkLst>
            <pc:docMk/>
            <pc:sldMk cId="4216521840" sldId="256"/>
            <ac:picMk id="14" creationId="{12BB95E9-9A30-4364-A899-63AC2E561963}"/>
          </ac:picMkLst>
        </pc:picChg>
      </pc:sldChg>
      <pc:sldChg chg="modSp">
        <pc:chgData name="Alison Franks" userId="f1048daa-1490-4f4b-87e2-3cb9dcd47b29" providerId="ADAL" clId="{32C0573E-51EC-BC49-888F-FBAC990900CF}" dt="2021-03-16T12:28:21.204" v="17"/>
        <pc:sldMkLst>
          <pc:docMk/>
          <pc:sldMk cId="458222991" sldId="257"/>
        </pc:sldMkLst>
        <pc:spChg chg="mod">
          <ac:chgData name="Alison Franks" userId="f1048daa-1490-4f4b-87e2-3cb9dcd47b29" providerId="ADAL" clId="{32C0573E-51EC-BC49-888F-FBAC990900CF}" dt="2021-03-16T12:28:21.204" v="17"/>
          <ac:spMkLst>
            <pc:docMk/>
            <pc:sldMk cId="458222991" sldId="257"/>
            <ac:spMk id="2" creationId="{00000000-0000-0000-0000-000000000000}"/>
          </ac:spMkLst>
        </pc:spChg>
        <pc:spChg chg="mod">
          <ac:chgData name="Alison Franks" userId="f1048daa-1490-4f4b-87e2-3cb9dcd47b29" providerId="ADAL" clId="{32C0573E-51EC-BC49-888F-FBAC990900CF}" dt="2021-03-16T12:28:21.204" v="17"/>
          <ac:spMkLst>
            <pc:docMk/>
            <pc:sldMk cId="458222991" sldId="257"/>
            <ac:spMk id="3" creationId="{00000000-0000-0000-0000-000000000000}"/>
          </ac:spMkLst>
        </pc:spChg>
      </pc:sldChg>
      <pc:sldChg chg="modSp modAnim">
        <pc:chgData name="Alison Franks" userId="f1048daa-1490-4f4b-87e2-3cb9dcd47b29" providerId="ADAL" clId="{32C0573E-51EC-BC49-888F-FBAC990900CF}" dt="2021-03-16T12:44:55.943" v="60" actId="20577"/>
        <pc:sldMkLst>
          <pc:docMk/>
          <pc:sldMk cId="1790123349" sldId="258"/>
        </pc:sldMkLst>
        <pc:spChg chg="mod">
          <ac:chgData name="Alison Franks" userId="f1048daa-1490-4f4b-87e2-3cb9dcd47b29" providerId="ADAL" clId="{32C0573E-51EC-BC49-888F-FBAC990900CF}" dt="2021-03-16T12:28:21.204" v="17"/>
          <ac:spMkLst>
            <pc:docMk/>
            <pc:sldMk cId="1790123349" sldId="258"/>
            <ac:spMk id="2" creationId="{00000000-0000-0000-0000-000000000000}"/>
          </ac:spMkLst>
        </pc:spChg>
        <pc:spChg chg="mod">
          <ac:chgData name="Alison Franks" userId="f1048daa-1490-4f4b-87e2-3cb9dcd47b29" providerId="ADAL" clId="{32C0573E-51EC-BC49-888F-FBAC990900CF}" dt="2021-03-16T12:44:55.943" v="60" actId="20577"/>
          <ac:spMkLst>
            <pc:docMk/>
            <pc:sldMk cId="1790123349" sldId="258"/>
            <ac:spMk id="3" creationId="{00000000-0000-0000-0000-000000000000}"/>
          </ac:spMkLst>
        </pc:spChg>
      </pc:sldChg>
      <pc:sldChg chg="modSp">
        <pc:chgData name="Alison Franks" userId="f1048daa-1490-4f4b-87e2-3cb9dcd47b29" providerId="ADAL" clId="{32C0573E-51EC-BC49-888F-FBAC990900CF}" dt="2021-03-16T12:28:21.204" v="17"/>
        <pc:sldMkLst>
          <pc:docMk/>
          <pc:sldMk cId="3586090984" sldId="259"/>
        </pc:sldMkLst>
        <pc:spChg chg="mod">
          <ac:chgData name="Alison Franks" userId="f1048daa-1490-4f4b-87e2-3cb9dcd47b29" providerId="ADAL" clId="{32C0573E-51EC-BC49-888F-FBAC990900CF}" dt="2021-03-16T12:28:21.204" v="17"/>
          <ac:spMkLst>
            <pc:docMk/>
            <pc:sldMk cId="3586090984" sldId="259"/>
            <ac:spMk id="2" creationId="{00000000-0000-0000-0000-000000000000}"/>
          </ac:spMkLst>
        </pc:spChg>
      </pc:sldChg>
      <pc:sldChg chg="modSp">
        <pc:chgData name="Alison Franks" userId="f1048daa-1490-4f4b-87e2-3cb9dcd47b29" providerId="ADAL" clId="{32C0573E-51EC-BC49-888F-FBAC990900CF}" dt="2021-03-16T12:28:21.204" v="17"/>
        <pc:sldMkLst>
          <pc:docMk/>
          <pc:sldMk cId="1477561013" sldId="260"/>
        </pc:sldMkLst>
        <pc:spChg chg="mod">
          <ac:chgData name="Alison Franks" userId="f1048daa-1490-4f4b-87e2-3cb9dcd47b29" providerId="ADAL" clId="{32C0573E-51EC-BC49-888F-FBAC990900CF}" dt="2021-03-16T12:28:21.204" v="17"/>
          <ac:spMkLst>
            <pc:docMk/>
            <pc:sldMk cId="1477561013" sldId="260"/>
            <ac:spMk id="2" creationId="{00000000-0000-0000-0000-000000000000}"/>
          </ac:spMkLst>
        </pc:spChg>
        <pc:spChg chg="mod">
          <ac:chgData name="Alison Franks" userId="f1048daa-1490-4f4b-87e2-3cb9dcd47b29" providerId="ADAL" clId="{32C0573E-51EC-BC49-888F-FBAC990900CF}" dt="2021-03-16T12:28:21.204" v="17"/>
          <ac:spMkLst>
            <pc:docMk/>
            <pc:sldMk cId="1477561013" sldId="260"/>
            <ac:spMk id="3" creationId="{00000000-0000-0000-0000-000000000000}"/>
          </ac:spMkLst>
        </pc:spChg>
      </pc:sldChg>
      <pc:sldChg chg="modSp modAnim">
        <pc:chgData name="Alison Franks" userId="f1048daa-1490-4f4b-87e2-3cb9dcd47b29" providerId="ADAL" clId="{32C0573E-51EC-BC49-888F-FBAC990900CF}" dt="2021-03-16T12:48:21.068" v="305" actId="20577"/>
        <pc:sldMkLst>
          <pc:docMk/>
          <pc:sldMk cId="1270599271" sldId="261"/>
        </pc:sldMkLst>
        <pc:spChg chg="mod">
          <ac:chgData name="Alison Franks" userId="f1048daa-1490-4f4b-87e2-3cb9dcd47b29" providerId="ADAL" clId="{32C0573E-51EC-BC49-888F-FBAC990900CF}" dt="2021-03-16T12:28:21.204" v="17"/>
          <ac:spMkLst>
            <pc:docMk/>
            <pc:sldMk cId="1270599271" sldId="261"/>
            <ac:spMk id="2" creationId="{00000000-0000-0000-0000-000000000000}"/>
          </ac:spMkLst>
        </pc:spChg>
        <pc:spChg chg="mod">
          <ac:chgData name="Alison Franks" userId="f1048daa-1490-4f4b-87e2-3cb9dcd47b29" providerId="ADAL" clId="{32C0573E-51EC-BC49-888F-FBAC990900CF}" dt="2021-03-16T12:48:21.068" v="305" actId="20577"/>
          <ac:spMkLst>
            <pc:docMk/>
            <pc:sldMk cId="1270599271" sldId="261"/>
            <ac:spMk id="3" creationId="{00000000-0000-0000-0000-000000000000}"/>
          </ac:spMkLst>
        </pc:spChg>
      </pc:sldChg>
      <pc:sldMasterChg chg="modSldLayout">
        <pc:chgData name="Alison Franks" userId="f1048daa-1490-4f4b-87e2-3cb9dcd47b29" providerId="ADAL" clId="{32C0573E-51EC-BC49-888F-FBAC990900CF}" dt="2021-03-16T12:26:10.688" v="0"/>
        <pc:sldMasterMkLst>
          <pc:docMk/>
          <pc:sldMasterMk cId="3085832835" sldId="2147483672"/>
        </pc:sldMasterMkLst>
        <pc:sldLayoutChg chg="addSp">
          <pc:chgData name="Alison Franks" userId="f1048daa-1490-4f4b-87e2-3cb9dcd47b29" providerId="ADAL" clId="{32C0573E-51EC-BC49-888F-FBAC990900CF}" dt="2021-03-16T12:26:10.688" v="0"/>
          <pc:sldLayoutMkLst>
            <pc:docMk/>
            <pc:sldMasterMk cId="3085832835" sldId="2147483672"/>
            <pc:sldLayoutMk cId="1441229319" sldId="2147483688"/>
          </pc:sldLayoutMkLst>
          <pc:spChg chg="add">
            <ac:chgData name="Alison Franks" userId="f1048daa-1490-4f4b-87e2-3cb9dcd47b29" providerId="ADAL" clId="{32C0573E-51EC-BC49-888F-FBAC990900CF}" dt="2021-03-16T12:26:10.688" v="0"/>
            <ac:spMkLst>
              <pc:docMk/>
              <pc:sldMasterMk cId="3085832835" sldId="2147483672"/>
              <pc:sldLayoutMk cId="1441229319" sldId="2147483688"/>
              <ac:spMk id="7" creationId="{A1E29DEF-B654-4944-856D-8D888FF07F8D}"/>
            </ac:spMkLst>
          </pc:spChg>
          <pc:spChg chg="add">
            <ac:chgData name="Alison Franks" userId="f1048daa-1490-4f4b-87e2-3cb9dcd47b29" providerId="ADAL" clId="{32C0573E-51EC-BC49-888F-FBAC990900CF}" dt="2021-03-16T12:26:10.688" v="0"/>
            <ac:spMkLst>
              <pc:docMk/>
              <pc:sldMasterMk cId="3085832835" sldId="2147483672"/>
              <pc:sldLayoutMk cId="1441229319" sldId="2147483688"/>
              <ac:spMk id="8" creationId="{25F2E110-8468-1E46-8EA0-432ED3C66C28}"/>
            </ac:spMkLst>
          </pc:spChg>
          <pc:spChg chg="add">
            <ac:chgData name="Alison Franks" userId="f1048daa-1490-4f4b-87e2-3cb9dcd47b29" providerId="ADAL" clId="{32C0573E-51EC-BC49-888F-FBAC990900CF}" dt="2021-03-16T12:26:10.688" v="0"/>
            <ac:spMkLst>
              <pc:docMk/>
              <pc:sldMasterMk cId="3085832835" sldId="2147483672"/>
              <pc:sldLayoutMk cId="1441229319" sldId="2147483688"/>
              <ac:spMk id="9" creationId="{BF8B3E12-8353-C649-A0FC-EC8B75E43205}"/>
            </ac:spMkLst>
          </pc:spChg>
          <pc:spChg chg="add">
            <ac:chgData name="Alison Franks" userId="f1048daa-1490-4f4b-87e2-3cb9dcd47b29" providerId="ADAL" clId="{32C0573E-51EC-BC49-888F-FBAC990900CF}" dt="2021-03-16T12:26:10.688" v="0"/>
            <ac:spMkLst>
              <pc:docMk/>
              <pc:sldMasterMk cId="3085832835" sldId="2147483672"/>
              <pc:sldLayoutMk cId="1441229319" sldId="2147483688"/>
              <ac:spMk id="10" creationId="{5297A02C-36B2-994C-BE65-1B8A39397A60}"/>
            </ac:spMkLst>
          </pc:spChg>
        </pc:sldLayoutChg>
        <pc:sldLayoutChg chg="addSp">
          <pc:chgData name="Alison Franks" userId="f1048daa-1490-4f4b-87e2-3cb9dcd47b29" providerId="ADAL" clId="{32C0573E-51EC-BC49-888F-FBAC990900CF}" dt="2021-03-16T12:26:10.688" v="0"/>
          <pc:sldLayoutMkLst>
            <pc:docMk/>
            <pc:sldMasterMk cId="3085832835" sldId="2147483672"/>
            <pc:sldLayoutMk cId="1262156745" sldId="2147483689"/>
          </pc:sldLayoutMkLst>
          <pc:spChg chg="add">
            <ac:chgData name="Alison Franks" userId="f1048daa-1490-4f4b-87e2-3cb9dcd47b29" providerId="ADAL" clId="{32C0573E-51EC-BC49-888F-FBAC990900CF}" dt="2021-03-16T12:26:10.688" v="0"/>
            <ac:spMkLst>
              <pc:docMk/>
              <pc:sldMasterMk cId="3085832835" sldId="2147483672"/>
              <pc:sldLayoutMk cId="1262156745" sldId="2147483689"/>
              <ac:spMk id="7" creationId="{DA184561-54BE-CA4C-9EF5-52EDE1366B37}"/>
            </ac:spMkLst>
          </pc:spChg>
          <pc:spChg chg="add">
            <ac:chgData name="Alison Franks" userId="f1048daa-1490-4f4b-87e2-3cb9dcd47b29" providerId="ADAL" clId="{32C0573E-51EC-BC49-888F-FBAC990900CF}" dt="2021-03-16T12:26:10.688" v="0"/>
            <ac:spMkLst>
              <pc:docMk/>
              <pc:sldMasterMk cId="3085832835" sldId="2147483672"/>
              <pc:sldLayoutMk cId="1262156745" sldId="2147483689"/>
              <ac:spMk id="8" creationId="{F47A6006-30B2-2549-AD9B-A7DA0F7BC392}"/>
            </ac:spMkLst>
          </pc:spChg>
          <pc:spChg chg="add">
            <ac:chgData name="Alison Franks" userId="f1048daa-1490-4f4b-87e2-3cb9dcd47b29" providerId="ADAL" clId="{32C0573E-51EC-BC49-888F-FBAC990900CF}" dt="2021-03-16T12:26:10.688" v="0"/>
            <ac:spMkLst>
              <pc:docMk/>
              <pc:sldMasterMk cId="3085832835" sldId="2147483672"/>
              <pc:sldLayoutMk cId="1262156745" sldId="2147483689"/>
              <ac:spMk id="9" creationId="{58B2057E-911D-9443-9D01-8D5DB07FA789}"/>
            </ac:spMkLst>
          </pc:spChg>
          <pc:spChg chg="add">
            <ac:chgData name="Alison Franks" userId="f1048daa-1490-4f4b-87e2-3cb9dcd47b29" providerId="ADAL" clId="{32C0573E-51EC-BC49-888F-FBAC990900CF}" dt="2021-03-16T12:26:10.688" v="0"/>
            <ac:spMkLst>
              <pc:docMk/>
              <pc:sldMasterMk cId="3085832835" sldId="2147483672"/>
              <pc:sldLayoutMk cId="1262156745" sldId="2147483689"/>
              <ac:spMk id="10" creationId="{5C2C1978-65C0-5D46-9CF4-FC40F25E9C84}"/>
            </ac:spMkLst>
          </pc:spChg>
        </pc:sldLayoutChg>
      </pc:sldMasterChg>
      <pc:sldMasterChg chg="modSldLayout">
        <pc:chgData name="Alison Franks" userId="f1048daa-1490-4f4b-87e2-3cb9dcd47b29" providerId="ADAL" clId="{32C0573E-51EC-BC49-888F-FBAC990900CF}" dt="2021-03-16T12:26:23.561" v="1"/>
        <pc:sldMasterMkLst>
          <pc:docMk/>
          <pc:sldMasterMk cId="1871363837" sldId="2147483690"/>
        </pc:sldMasterMkLst>
        <pc:sldLayoutChg chg="addSp">
          <pc:chgData name="Alison Franks" userId="f1048daa-1490-4f4b-87e2-3cb9dcd47b29" providerId="ADAL" clId="{32C0573E-51EC-BC49-888F-FBAC990900CF}" dt="2021-03-16T12:26:23.561" v="1"/>
          <pc:sldLayoutMkLst>
            <pc:docMk/>
            <pc:sldMasterMk cId="1871363837" sldId="2147483690"/>
            <pc:sldLayoutMk cId="1510817413" sldId="2147483700"/>
          </pc:sldLayoutMkLst>
          <pc:spChg chg="add">
            <ac:chgData name="Alison Franks" userId="f1048daa-1490-4f4b-87e2-3cb9dcd47b29" providerId="ADAL" clId="{32C0573E-51EC-BC49-888F-FBAC990900CF}" dt="2021-03-16T12:26:23.561" v="1"/>
            <ac:spMkLst>
              <pc:docMk/>
              <pc:sldMasterMk cId="1871363837" sldId="2147483690"/>
              <pc:sldLayoutMk cId="1510817413" sldId="2147483700"/>
              <ac:spMk id="7" creationId="{5DECEC54-DFB8-D441-BB8C-0CF35134F907}"/>
            </ac:spMkLst>
          </pc:spChg>
          <pc:spChg chg="add">
            <ac:chgData name="Alison Franks" userId="f1048daa-1490-4f4b-87e2-3cb9dcd47b29" providerId="ADAL" clId="{32C0573E-51EC-BC49-888F-FBAC990900CF}" dt="2021-03-16T12:26:23.561" v="1"/>
            <ac:spMkLst>
              <pc:docMk/>
              <pc:sldMasterMk cId="1871363837" sldId="2147483690"/>
              <pc:sldLayoutMk cId="1510817413" sldId="2147483700"/>
              <ac:spMk id="8" creationId="{A0A14015-2C12-AB40-98B8-126B87BB4151}"/>
            </ac:spMkLst>
          </pc:spChg>
          <pc:spChg chg="add">
            <ac:chgData name="Alison Franks" userId="f1048daa-1490-4f4b-87e2-3cb9dcd47b29" providerId="ADAL" clId="{32C0573E-51EC-BC49-888F-FBAC990900CF}" dt="2021-03-16T12:26:23.561" v="1"/>
            <ac:spMkLst>
              <pc:docMk/>
              <pc:sldMasterMk cId="1871363837" sldId="2147483690"/>
              <pc:sldLayoutMk cId="1510817413" sldId="2147483700"/>
              <ac:spMk id="9" creationId="{906ED383-94B4-7D4C-A832-F85287D0A398}"/>
            </ac:spMkLst>
          </pc:spChg>
          <pc:spChg chg="add">
            <ac:chgData name="Alison Franks" userId="f1048daa-1490-4f4b-87e2-3cb9dcd47b29" providerId="ADAL" clId="{32C0573E-51EC-BC49-888F-FBAC990900CF}" dt="2021-03-16T12:26:23.561" v="1"/>
            <ac:spMkLst>
              <pc:docMk/>
              <pc:sldMasterMk cId="1871363837" sldId="2147483690"/>
              <pc:sldLayoutMk cId="1510817413" sldId="2147483700"/>
              <ac:spMk id="10" creationId="{AE570501-AC8C-DF44-97E7-3C1838840EFB}"/>
            </ac:spMkLst>
          </pc:spChg>
        </pc:sldLayoutChg>
        <pc:sldLayoutChg chg="addSp">
          <pc:chgData name="Alison Franks" userId="f1048daa-1490-4f4b-87e2-3cb9dcd47b29" providerId="ADAL" clId="{32C0573E-51EC-BC49-888F-FBAC990900CF}" dt="2021-03-16T12:26:23.561" v="1"/>
          <pc:sldLayoutMkLst>
            <pc:docMk/>
            <pc:sldMasterMk cId="1871363837" sldId="2147483690"/>
            <pc:sldLayoutMk cId="1016205771" sldId="2147483701"/>
          </pc:sldLayoutMkLst>
          <pc:spChg chg="add">
            <ac:chgData name="Alison Franks" userId="f1048daa-1490-4f4b-87e2-3cb9dcd47b29" providerId="ADAL" clId="{32C0573E-51EC-BC49-888F-FBAC990900CF}" dt="2021-03-16T12:26:23.561" v="1"/>
            <ac:spMkLst>
              <pc:docMk/>
              <pc:sldMasterMk cId="1871363837" sldId="2147483690"/>
              <pc:sldLayoutMk cId="1016205771" sldId="2147483701"/>
              <ac:spMk id="7" creationId="{E122FE18-04C3-754B-92FE-57FE51BA15F0}"/>
            </ac:spMkLst>
          </pc:spChg>
          <pc:spChg chg="add">
            <ac:chgData name="Alison Franks" userId="f1048daa-1490-4f4b-87e2-3cb9dcd47b29" providerId="ADAL" clId="{32C0573E-51EC-BC49-888F-FBAC990900CF}" dt="2021-03-16T12:26:23.561" v="1"/>
            <ac:spMkLst>
              <pc:docMk/>
              <pc:sldMasterMk cId="1871363837" sldId="2147483690"/>
              <pc:sldLayoutMk cId="1016205771" sldId="2147483701"/>
              <ac:spMk id="8" creationId="{ED212967-25A8-5343-BD11-7C999CC8EE81}"/>
            </ac:spMkLst>
          </pc:spChg>
          <pc:spChg chg="add">
            <ac:chgData name="Alison Franks" userId="f1048daa-1490-4f4b-87e2-3cb9dcd47b29" providerId="ADAL" clId="{32C0573E-51EC-BC49-888F-FBAC990900CF}" dt="2021-03-16T12:26:23.561" v="1"/>
            <ac:spMkLst>
              <pc:docMk/>
              <pc:sldMasterMk cId="1871363837" sldId="2147483690"/>
              <pc:sldLayoutMk cId="1016205771" sldId="2147483701"/>
              <ac:spMk id="9" creationId="{E6E8E454-3C5E-2743-9AE9-FDDCE28C4A2C}"/>
            </ac:spMkLst>
          </pc:spChg>
          <pc:spChg chg="add">
            <ac:chgData name="Alison Franks" userId="f1048daa-1490-4f4b-87e2-3cb9dcd47b29" providerId="ADAL" clId="{32C0573E-51EC-BC49-888F-FBAC990900CF}" dt="2021-03-16T12:26:23.561" v="1"/>
            <ac:spMkLst>
              <pc:docMk/>
              <pc:sldMasterMk cId="1871363837" sldId="2147483690"/>
              <pc:sldLayoutMk cId="1016205771" sldId="2147483701"/>
              <ac:spMk id="10" creationId="{52641237-6ADF-504F-923F-ABF9040FDE35}"/>
            </ac:spMkLst>
          </pc:spChg>
        </pc:sldLayoutChg>
      </pc:sldMasterChg>
      <pc:sldMasterChg chg="modSldLayout">
        <pc:chgData name="Alison Franks" userId="f1048daa-1490-4f4b-87e2-3cb9dcd47b29" providerId="ADAL" clId="{32C0573E-51EC-BC49-888F-FBAC990900CF}" dt="2021-03-16T12:26:25.588" v="2"/>
        <pc:sldMasterMkLst>
          <pc:docMk/>
          <pc:sldMasterMk cId="4207048987" sldId="2147483702"/>
        </pc:sldMasterMkLst>
        <pc:sldLayoutChg chg="addSp">
          <pc:chgData name="Alison Franks" userId="f1048daa-1490-4f4b-87e2-3cb9dcd47b29" providerId="ADAL" clId="{32C0573E-51EC-BC49-888F-FBAC990900CF}" dt="2021-03-16T12:26:25.588" v="2"/>
          <pc:sldLayoutMkLst>
            <pc:docMk/>
            <pc:sldMasterMk cId="4207048987" sldId="2147483702"/>
            <pc:sldLayoutMk cId="2020833689" sldId="2147483718"/>
          </pc:sldLayoutMkLst>
          <pc:spChg chg="add">
            <ac:chgData name="Alison Franks" userId="f1048daa-1490-4f4b-87e2-3cb9dcd47b29" providerId="ADAL" clId="{32C0573E-51EC-BC49-888F-FBAC990900CF}" dt="2021-03-16T12:26:25.588" v="2"/>
            <ac:spMkLst>
              <pc:docMk/>
              <pc:sldMasterMk cId="4207048987" sldId="2147483702"/>
              <pc:sldLayoutMk cId="2020833689" sldId="2147483718"/>
              <ac:spMk id="9" creationId="{91839D09-DD48-8843-B299-5C249752B94B}"/>
            </ac:spMkLst>
          </pc:spChg>
          <pc:spChg chg="add">
            <ac:chgData name="Alison Franks" userId="f1048daa-1490-4f4b-87e2-3cb9dcd47b29" providerId="ADAL" clId="{32C0573E-51EC-BC49-888F-FBAC990900CF}" dt="2021-03-16T12:26:25.588" v="2"/>
            <ac:spMkLst>
              <pc:docMk/>
              <pc:sldMasterMk cId="4207048987" sldId="2147483702"/>
              <pc:sldLayoutMk cId="2020833689" sldId="2147483718"/>
              <ac:spMk id="10" creationId="{C80036E9-8A28-5644-8754-84D6DB306F1E}"/>
            </ac:spMkLst>
          </pc:spChg>
          <pc:spChg chg="add">
            <ac:chgData name="Alison Franks" userId="f1048daa-1490-4f4b-87e2-3cb9dcd47b29" providerId="ADAL" clId="{32C0573E-51EC-BC49-888F-FBAC990900CF}" dt="2021-03-16T12:26:25.588" v="2"/>
            <ac:spMkLst>
              <pc:docMk/>
              <pc:sldMasterMk cId="4207048987" sldId="2147483702"/>
              <pc:sldLayoutMk cId="2020833689" sldId="2147483718"/>
              <ac:spMk id="11" creationId="{011405E6-CE68-BD40-8B2F-576C9317D7B5}"/>
            </ac:spMkLst>
          </pc:spChg>
          <pc:spChg chg="add">
            <ac:chgData name="Alison Franks" userId="f1048daa-1490-4f4b-87e2-3cb9dcd47b29" providerId="ADAL" clId="{32C0573E-51EC-BC49-888F-FBAC990900CF}" dt="2021-03-16T12:26:25.588" v="2"/>
            <ac:spMkLst>
              <pc:docMk/>
              <pc:sldMasterMk cId="4207048987" sldId="2147483702"/>
              <pc:sldLayoutMk cId="2020833689" sldId="2147483718"/>
              <ac:spMk id="12" creationId="{57A45806-B7DE-2848-A2F3-12AB01258D17}"/>
            </ac:spMkLst>
          </pc:spChg>
        </pc:sldLayoutChg>
        <pc:sldLayoutChg chg="addSp">
          <pc:chgData name="Alison Franks" userId="f1048daa-1490-4f4b-87e2-3cb9dcd47b29" providerId="ADAL" clId="{32C0573E-51EC-BC49-888F-FBAC990900CF}" dt="2021-03-16T12:26:25.588" v="2"/>
          <pc:sldLayoutMkLst>
            <pc:docMk/>
            <pc:sldMasterMk cId="4207048987" sldId="2147483702"/>
            <pc:sldLayoutMk cId="2273575226" sldId="2147483719"/>
          </pc:sldLayoutMkLst>
          <pc:spChg chg="add">
            <ac:chgData name="Alison Franks" userId="f1048daa-1490-4f4b-87e2-3cb9dcd47b29" providerId="ADAL" clId="{32C0573E-51EC-BC49-888F-FBAC990900CF}" dt="2021-03-16T12:26:25.588" v="2"/>
            <ac:spMkLst>
              <pc:docMk/>
              <pc:sldMasterMk cId="4207048987" sldId="2147483702"/>
              <pc:sldLayoutMk cId="2273575226" sldId="2147483719"/>
              <ac:spMk id="8" creationId="{3ADCCE53-6446-C040-8FA3-2DE3E5CFAFDA}"/>
            </ac:spMkLst>
          </pc:spChg>
          <pc:spChg chg="add">
            <ac:chgData name="Alison Franks" userId="f1048daa-1490-4f4b-87e2-3cb9dcd47b29" providerId="ADAL" clId="{32C0573E-51EC-BC49-888F-FBAC990900CF}" dt="2021-03-16T12:26:25.588" v="2"/>
            <ac:spMkLst>
              <pc:docMk/>
              <pc:sldMasterMk cId="4207048987" sldId="2147483702"/>
              <pc:sldLayoutMk cId="2273575226" sldId="2147483719"/>
              <ac:spMk id="9" creationId="{83B87BDA-23F7-B34B-B861-E82F807848F6}"/>
            </ac:spMkLst>
          </pc:spChg>
          <pc:spChg chg="add">
            <ac:chgData name="Alison Franks" userId="f1048daa-1490-4f4b-87e2-3cb9dcd47b29" providerId="ADAL" clId="{32C0573E-51EC-BC49-888F-FBAC990900CF}" dt="2021-03-16T12:26:25.588" v="2"/>
            <ac:spMkLst>
              <pc:docMk/>
              <pc:sldMasterMk cId="4207048987" sldId="2147483702"/>
              <pc:sldLayoutMk cId="2273575226" sldId="2147483719"/>
              <ac:spMk id="10" creationId="{27A1B0CB-D98A-6742-8BA4-4DFBCF9C73B9}"/>
            </ac:spMkLst>
          </pc:spChg>
          <pc:spChg chg="add">
            <ac:chgData name="Alison Franks" userId="f1048daa-1490-4f4b-87e2-3cb9dcd47b29" providerId="ADAL" clId="{32C0573E-51EC-BC49-888F-FBAC990900CF}" dt="2021-03-16T12:26:25.588" v="2"/>
            <ac:spMkLst>
              <pc:docMk/>
              <pc:sldMasterMk cId="4207048987" sldId="2147483702"/>
              <pc:sldLayoutMk cId="2273575226" sldId="2147483719"/>
              <ac:spMk id="11" creationId="{89D1C0CB-D9CA-3A46-AF38-320392958EBE}"/>
            </ac:spMkLst>
          </pc:spChg>
        </pc:sldLayoutChg>
      </pc:sldMasterChg>
      <pc:sldMasterChg chg="modSldLayout">
        <pc:chgData name="Alison Franks" userId="f1048daa-1490-4f4b-87e2-3cb9dcd47b29" providerId="ADAL" clId="{32C0573E-51EC-BC49-888F-FBAC990900CF}" dt="2021-03-16T12:26:31.812" v="3"/>
        <pc:sldMasterMkLst>
          <pc:docMk/>
          <pc:sldMasterMk cId="459508872" sldId="2147483720"/>
        </pc:sldMasterMkLst>
        <pc:sldLayoutChg chg="addSp">
          <pc:chgData name="Alison Franks" userId="f1048daa-1490-4f4b-87e2-3cb9dcd47b29" providerId="ADAL" clId="{32C0573E-51EC-BC49-888F-FBAC990900CF}" dt="2021-03-16T12:26:31.812" v="3"/>
          <pc:sldLayoutMkLst>
            <pc:docMk/>
            <pc:sldMasterMk cId="459508872" sldId="2147483720"/>
            <pc:sldLayoutMk cId="369707228" sldId="2147483736"/>
          </pc:sldLayoutMkLst>
          <pc:spChg chg="add">
            <ac:chgData name="Alison Franks" userId="f1048daa-1490-4f4b-87e2-3cb9dcd47b29" providerId="ADAL" clId="{32C0573E-51EC-BC49-888F-FBAC990900CF}" dt="2021-03-16T12:26:31.812" v="3"/>
            <ac:spMkLst>
              <pc:docMk/>
              <pc:sldMasterMk cId="459508872" sldId="2147483720"/>
              <pc:sldLayoutMk cId="369707228" sldId="2147483736"/>
              <ac:spMk id="12" creationId="{46DDDC25-C92D-CC4B-8392-469264AE3E51}"/>
            </ac:spMkLst>
          </pc:spChg>
          <pc:spChg chg="add">
            <ac:chgData name="Alison Franks" userId="f1048daa-1490-4f4b-87e2-3cb9dcd47b29" providerId="ADAL" clId="{32C0573E-51EC-BC49-888F-FBAC990900CF}" dt="2021-03-16T12:26:31.812" v="3"/>
            <ac:spMkLst>
              <pc:docMk/>
              <pc:sldMasterMk cId="459508872" sldId="2147483720"/>
              <pc:sldLayoutMk cId="369707228" sldId="2147483736"/>
              <ac:spMk id="13" creationId="{2AF720FE-4167-BA4A-97F5-7AA30DF189A3}"/>
            </ac:spMkLst>
          </pc:spChg>
          <pc:spChg chg="add">
            <ac:chgData name="Alison Franks" userId="f1048daa-1490-4f4b-87e2-3cb9dcd47b29" providerId="ADAL" clId="{32C0573E-51EC-BC49-888F-FBAC990900CF}" dt="2021-03-16T12:26:31.812" v="3"/>
            <ac:spMkLst>
              <pc:docMk/>
              <pc:sldMasterMk cId="459508872" sldId="2147483720"/>
              <pc:sldLayoutMk cId="369707228" sldId="2147483736"/>
              <ac:spMk id="14" creationId="{ABF60146-7B4F-1E44-B399-F766023A4EF8}"/>
            </ac:spMkLst>
          </pc:spChg>
          <pc:spChg chg="add">
            <ac:chgData name="Alison Franks" userId="f1048daa-1490-4f4b-87e2-3cb9dcd47b29" providerId="ADAL" clId="{32C0573E-51EC-BC49-888F-FBAC990900CF}" dt="2021-03-16T12:26:31.812" v="3"/>
            <ac:spMkLst>
              <pc:docMk/>
              <pc:sldMasterMk cId="459508872" sldId="2147483720"/>
              <pc:sldLayoutMk cId="369707228" sldId="2147483736"/>
              <ac:spMk id="15" creationId="{279ACDB8-7946-8744-B73B-6074B715488A}"/>
            </ac:spMkLst>
          </pc:spChg>
        </pc:sldLayoutChg>
        <pc:sldLayoutChg chg="addSp">
          <pc:chgData name="Alison Franks" userId="f1048daa-1490-4f4b-87e2-3cb9dcd47b29" providerId="ADAL" clId="{32C0573E-51EC-BC49-888F-FBAC990900CF}" dt="2021-03-16T12:26:31.812" v="3"/>
          <pc:sldLayoutMkLst>
            <pc:docMk/>
            <pc:sldMasterMk cId="459508872" sldId="2147483720"/>
            <pc:sldLayoutMk cId="1824227755" sldId="2147483737"/>
          </pc:sldLayoutMkLst>
          <pc:spChg chg="add">
            <ac:chgData name="Alison Franks" userId="f1048daa-1490-4f4b-87e2-3cb9dcd47b29" providerId="ADAL" clId="{32C0573E-51EC-BC49-888F-FBAC990900CF}" dt="2021-03-16T12:26:31.812" v="3"/>
            <ac:spMkLst>
              <pc:docMk/>
              <pc:sldMasterMk cId="459508872" sldId="2147483720"/>
              <pc:sldLayoutMk cId="1824227755" sldId="2147483737"/>
              <ac:spMk id="10" creationId="{761B4257-11B4-5641-8ADB-995BA83E7075}"/>
            </ac:spMkLst>
          </pc:spChg>
          <pc:spChg chg="add">
            <ac:chgData name="Alison Franks" userId="f1048daa-1490-4f4b-87e2-3cb9dcd47b29" providerId="ADAL" clId="{32C0573E-51EC-BC49-888F-FBAC990900CF}" dt="2021-03-16T12:26:31.812" v="3"/>
            <ac:spMkLst>
              <pc:docMk/>
              <pc:sldMasterMk cId="459508872" sldId="2147483720"/>
              <pc:sldLayoutMk cId="1824227755" sldId="2147483737"/>
              <ac:spMk id="11" creationId="{0F727573-2EDF-F24B-BF0F-657C8B4CA06B}"/>
            </ac:spMkLst>
          </pc:spChg>
          <pc:spChg chg="add">
            <ac:chgData name="Alison Franks" userId="f1048daa-1490-4f4b-87e2-3cb9dcd47b29" providerId="ADAL" clId="{32C0573E-51EC-BC49-888F-FBAC990900CF}" dt="2021-03-16T12:26:31.812" v="3"/>
            <ac:spMkLst>
              <pc:docMk/>
              <pc:sldMasterMk cId="459508872" sldId="2147483720"/>
              <pc:sldLayoutMk cId="1824227755" sldId="2147483737"/>
              <ac:spMk id="15" creationId="{872DEC99-A0C1-164D-9ECD-C836ACC1D6DA}"/>
            </ac:spMkLst>
          </pc:spChg>
          <pc:spChg chg="add">
            <ac:chgData name="Alison Franks" userId="f1048daa-1490-4f4b-87e2-3cb9dcd47b29" providerId="ADAL" clId="{32C0573E-51EC-BC49-888F-FBAC990900CF}" dt="2021-03-16T12:26:31.812" v="3"/>
            <ac:spMkLst>
              <pc:docMk/>
              <pc:sldMasterMk cId="459508872" sldId="2147483720"/>
              <pc:sldLayoutMk cId="1824227755" sldId="2147483737"/>
              <ac:spMk id="16" creationId="{58BDEB13-A9BA-3F46-8C88-D182A0E8792C}"/>
            </ac:spMkLst>
          </pc:spChg>
        </pc:sldLayoutChg>
      </pc:sldMasterChg>
      <pc:sldMasterChg chg="modSldLayout">
        <pc:chgData name="Alison Franks" userId="f1048daa-1490-4f4b-87e2-3cb9dcd47b29" providerId="ADAL" clId="{32C0573E-51EC-BC49-888F-FBAC990900CF}" dt="2021-03-16T12:26:34.108" v="4"/>
        <pc:sldMasterMkLst>
          <pc:docMk/>
          <pc:sldMasterMk cId="432619907" sldId="2147483738"/>
        </pc:sldMasterMkLst>
        <pc:sldLayoutChg chg="addSp">
          <pc:chgData name="Alison Franks" userId="f1048daa-1490-4f4b-87e2-3cb9dcd47b29" providerId="ADAL" clId="{32C0573E-51EC-BC49-888F-FBAC990900CF}" dt="2021-03-16T12:26:34.108" v="4"/>
          <pc:sldLayoutMkLst>
            <pc:docMk/>
            <pc:sldMasterMk cId="432619907" sldId="2147483738"/>
            <pc:sldLayoutMk cId="3364392693" sldId="2147483751"/>
          </pc:sldLayoutMkLst>
          <pc:spChg chg="add">
            <ac:chgData name="Alison Franks" userId="f1048daa-1490-4f4b-87e2-3cb9dcd47b29" providerId="ADAL" clId="{32C0573E-51EC-BC49-888F-FBAC990900CF}" dt="2021-03-16T12:26:34.108" v="4"/>
            <ac:spMkLst>
              <pc:docMk/>
              <pc:sldMasterMk cId="432619907" sldId="2147483738"/>
              <pc:sldLayoutMk cId="3364392693" sldId="2147483751"/>
              <ac:spMk id="8" creationId="{5F210E54-0A0B-2743-89D2-0AF3ACD9F4AF}"/>
            </ac:spMkLst>
          </pc:spChg>
          <pc:spChg chg="add">
            <ac:chgData name="Alison Franks" userId="f1048daa-1490-4f4b-87e2-3cb9dcd47b29" providerId="ADAL" clId="{32C0573E-51EC-BC49-888F-FBAC990900CF}" dt="2021-03-16T12:26:34.108" v="4"/>
            <ac:spMkLst>
              <pc:docMk/>
              <pc:sldMasterMk cId="432619907" sldId="2147483738"/>
              <pc:sldLayoutMk cId="3364392693" sldId="2147483751"/>
              <ac:spMk id="9" creationId="{BD1CE217-8E03-3D4A-AE3C-81334394889C}"/>
            </ac:spMkLst>
          </pc:spChg>
          <pc:spChg chg="add">
            <ac:chgData name="Alison Franks" userId="f1048daa-1490-4f4b-87e2-3cb9dcd47b29" providerId="ADAL" clId="{32C0573E-51EC-BC49-888F-FBAC990900CF}" dt="2021-03-16T12:26:34.108" v="4"/>
            <ac:spMkLst>
              <pc:docMk/>
              <pc:sldMasterMk cId="432619907" sldId="2147483738"/>
              <pc:sldLayoutMk cId="3364392693" sldId="2147483751"/>
              <ac:spMk id="10" creationId="{AEDEDCBF-970D-B043-B73F-B8FCDFDFF919}"/>
            </ac:spMkLst>
          </pc:spChg>
          <pc:spChg chg="add">
            <ac:chgData name="Alison Franks" userId="f1048daa-1490-4f4b-87e2-3cb9dcd47b29" providerId="ADAL" clId="{32C0573E-51EC-BC49-888F-FBAC990900CF}" dt="2021-03-16T12:26:34.108" v="4"/>
            <ac:spMkLst>
              <pc:docMk/>
              <pc:sldMasterMk cId="432619907" sldId="2147483738"/>
              <pc:sldLayoutMk cId="3364392693" sldId="2147483751"/>
              <ac:spMk id="11" creationId="{33F5B780-96FC-3C41-9D82-14E2E012DC48}"/>
            </ac:spMkLst>
          </pc:spChg>
        </pc:sldLayoutChg>
        <pc:sldLayoutChg chg="addSp">
          <pc:chgData name="Alison Franks" userId="f1048daa-1490-4f4b-87e2-3cb9dcd47b29" providerId="ADAL" clId="{32C0573E-51EC-BC49-888F-FBAC990900CF}" dt="2021-03-16T12:26:34.108" v="4"/>
          <pc:sldLayoutMkLst>
            <pc:docMk/>
            <pc:sldMasterMk cId="432619907" sldId="2147483738"/>
            <pc:sldLayoutMk cId="3985019673" sldId="2147483752"/>
          </pc:sldLayoutMkLst>
          <pc:spChg chg="add">
            <ac:chgData name="Alison Franks" userId="f1048daa-1490-4f4b-87e2-3cb9dcd47b29" providerId="ADAL" clId="{32C0573E-51EC-BC49-888F-FBAC990900CF}" dt="2021-03-16T12:26:34.108" v="4"/>
            <ac:spMkLst>
              <pc:docMk/>
              <pc:sldMasterMk cId="432619907" sldId="2147483738"/>
              <pc:sldLayoutMk cId="3985019673" sldId="2147483752"/>
              <ac:spMk id="10" creationId="{C2484D7E-F29D-BF4A-8BBB-E60BF848FEA0}"/>
            </ac:spMkLst>
          </pc:spChg>
          <pc:spChg chg="add">
            <ac:chgData name="Alison Franks" userId="f1048daa-1490-4f4b-87e2-3cb9dcd47b29" providerId="ADAL" clId="{32C0573E-51EC-BC49-888F-FBAC990900CF}" dt="2021-03-16T12:26:34.108" v="4"/>
            <ac:spMkLst>
              <pc:docMk/>
              <pc:sldMasterMk cId="432619907" sldId="2147483738"/>
              <pc:sldLayoutMk cId="3985019673" sldId="2147483752"/>
              <ac:spMk id="11" creationId="{CDF3E252-7AE8-EC47-B732-CF8F162F4B29}"/>
            </ac:spMkLst>
          </pc:spChg>
          <pc:spChg chg="add">
            <ac:chgData name="Alison Franks" userId="f1048daa-1490-4f4b-87e2-3cb9dcd47b29" providerId="ADAL" clId="{32C0573E-51EC-BC49-888F-FBAC990900CF}" dt="2021-03-16T12:26:34.108" v="4"/>
            <ac:spMkLst>
              <pc:docMk/>
              <pc:sldMasterMk cId="432619907" sldId="2147483738"/>
              <pc:sldLayoutMk cId="3985019673" sldId="2147483752"/>
              <ac:spMk id="13" creationId="{2C3FCB7F-95D6-AB44-B43C-1E1FDDE4FC8D}"/>
            </ac:spMkLst>
          </pc:spChg>
          <pc:spChg chg="add">
            <ac:chgData name="Alison Franks" userId="f1048daa-1490-4f4b-87e2-3cb9dcd47b29" providerId="ADAL" clId="{32C0573E-51EC-BC49-888F-FBAC990900CF}" dt="2021-03-16T12:26:34.108" v="4"/>
            <ac:spMkLst>
              <pc:docMk/>
              <pc:sldMasterMk cId="432619907" sldId="2147483738"/>
              <pc:sldLayoutMk cId="3985019673" sldId="2147483752"/>
              <ac:spMk id="14" creationId="{362D5E04-2D37-DF41-AD7F-D7D51A94EE7A}"/>
            </ac:spMkLst>
          </pc:spChg>
        </pc:sldLayoutChg>
      </pc:sldMasterChg>
      <pc:sldMasterChg chg="modSldLayout">
        <pc:chgData name="Alison Franks" userId="f1048daa-1490-4f4b-87e2-3cb9dcd47b29" providerId="ADAL" clId="{32C0573E-51EC-BC49-888F-FBAC990900CF}" dt="2021-03-16T12:26:36.559" v="5"/>
        <pc:sldMasterMkLst>
          <pc:docMk/>
          <pc:sldMasterMk cId="3692598585" sldId="2147483753"/>
        </pc:sldMasterMkLst>
        <pc:sldLayoutChg chg="addSp">
          <pc:chgData name="Alison Franks" userId="f1048daa-1490-4f4b-87e2-3cb9dcd47b29" providerId="ADAL" clId="{32C0573E-51EC-BC49-888F-FBAC990900CF}" dt="2021-03-16T12:26:36.559" v="5"/>
          <pc:sldLayoutMkLst>
            <pc:docMk/>
            <pc:sldMasterMk cId="3692598585" sldId="2147483753"/>
            <pc:sldLayoutMk cId="3694446168" sldId="2147483769"/>
          </pc:sldLayoutMkLst>
          <pc:spChg chg="add">
            <ac:chgData name="Alison Franks" userId="f1048daa-1490-4f4b-87e2-3cb9dcd47b29" providerId="ADAL" clId="{32C0573E-51EC-BC49-888F-FBAC990900CF}" dt="2021-03-16T12:26:36.559" v="5"/>
            <ac:spMkLst>
              <pc:docMk/>
              <pc:sldMasterMk cId="3692598585" sldId="2147483753"/>
              <pc:sldLayoutMk cId="3694446168" sldId="2147483769"/>
              <ac:spMk id="7" creationId="{240BDCA0-AE0F-BB4D-B5E1-37269F0E8F0C}"/>
            </ac:spMkLst>
          </pc:spChg>
          <pc:spChg chg="add">
            <ac:chgData name="Alison Franks" userId="f1048daa-1490-4f4b-87e2-3cb9dcd47b29" providerId="ADAL" clId="{32C0573E-51EC-BC49-888F-FBAC990900CF}" dt="2021-03-16T12:26:36.559" v="5"/>
            <ac:spMkLst>
              <pc:docMk/>
              <pc:sldMasterMk cId="3692598585" sldId="2147483753"/>
              <pc:sldLayoutMk cId="3694446168" sldId="2147483769"/>
              <ac:spMk id="8" creationId="{3697C4F3-1BA1-1B4A-A16C-44740D61C8EA}"/>
            </ac:spMkLst>
          </pc:spChg>
          <pc:spChg chg="add">
            <ac:chgData name="Alison Franks" userId="f1048daa-1490-4f4b-87e2-3cb9dcd47b29" providerId="ADAL" clId="{32C0573E-51EC-BC49-888F-FBAC990900CF}" dt="2021-03-16T12:26:36.559" v="5"/>
            <ac:spMkLst>
              <pc:docMk/>
              <pc:sldMasterMk cId="3692598585" sldId="2147483753"/>
              <pc:sldLayoutMk cId="3694446168" sldId="2147483769"/>
              <ac:spMk id="9" creationId="{C7A35578-7501-C14A-8B7E-03460B179094}"/>
            </ac:spMkLst>
          </pc:spChg>
          <pc:spChg chg="add">
            <ac:chgData name="Alison Franks" userId="f1048daa-1490-4f4b-87e2-3cb9dcd47b29" providerId="ADAL" clId="{32C0573E-51EC-BC49-888F-FBAC990900CF}" dt="2021-03-16T12:26:36.559" v="5"/>
            <ac:spMkLst>
              <pc:docMk/>
              <pc:sldMasterMk cId="3692598585" sldId="2147483753"/>
              <pc:sldLayoutMk cId="3694446168" sldId="2147483769"/>
              <ac:spMk id="10" creationId="{A517CC84-F24F-434E-8195-1C06C5158817}"/>
            </ac:spMkLst>
          </pc:spChg>
        </pc:sldLayoutChg>
        <pc:sldLayoutChg chg="addSp">
          <pc:chgData name="Alison Franks" userId="f1048daa-1490-4f4b-87e2-3cb9dcd47b29" providerId="ADAL" clId="{32C0573E-51EC-BC49-888F-FBAC990900CF}" dt="2021-03-16T12:26:36.559" v="5"/>
          <pc:sldLayoutMkLst>
            <pc:docMk/>
            <pc:sldMasterMk cId="3692598585" sldId="2147483753"/>
            <pc:sldLayoutMk cId="749440139" sldId="2147483770"/>
          </pc:sldLayoutMkLst>
          <pc:spChg chg="add">
            <ac:chgData name="Alison Franks" userId="f1048daa-1490-4f4b-87e2-3cb9dcd47b29" providerId="ADAL" clId="{32C0573E-51EC-BC49-888F-FBAC990900CF}" dt="2021-03-16T12:26:36.559" v="5"/>
            <ac:spMkLst>
              <pc:docMk/>
              <pc:sldMasterMk cId="3692598585" sldId="2147483753"/>
              <pc:sldLayoutMk cId="749440139" sldId="2147483770"/>
              <ac:spMk id="20" creationId="{55FEAB4D-61A5-4D4D-BD91-E362046C2D0A}"/>
            </ac:spMkLst>
          </pc:spChg>
          <pc:spChg chg="add">
            <ac:chgData name="Alison Franks" userId="f1048daa-1490-4f4b-87e2-3cb9dcd47b29" providerId="ADAL" clId="{32C0573E-51EC-BC49-888F-FBAC990900CF}" dt="2021-03-16T12:26:36.559" v="5"/>
            <ac:spMkLst>
              <pc:docMk/>
              <pc:sldMasterMk cId="3692598585" sldId="2147483753"/>
              <pc:sldLayoutMk cId="749440139" sldId="2147483770"/>
              <ac:spMk id="21" creationId="{5DFD6F43-F079-574D-9C13-A6581B68783F}"/>
            </ac:spMkLst>
          </pc:spChg>
          <pc:spChg chg="add">
            <ac:chgData name="Alison Franks" userId="f1048daa-1490-4f4b-87e2-3cb9dcd47b29" providerId="ADAL" clId="{32C0573E-51EC-BC49-888F-FBAC990900CF}" dt="2021-03-16T12:26:36.559" v="5"/>
            <ac:spMkLst>
              <pc:docMk/>
              <pc:sldMasterMk cId="3692598585" sldId="2147483753"/>
              <pc:sldLayoutMk cId="749440139" sldId="2147483770"/>
              <ac:spMk id="22" creationId="{91ACF067-ABC2-9D42-85AA-9070AA7290F9}"/>
            </ac:spMkLst>
          </pc:spChg>
          <pc:spChg chg="add">
            <ac:chgData name="Alison Franks" userId="f1048daa-1490-4f4b-87e2-3cb9dcd47b29" providerId="ADAL" clId="{32C0573E-51EC-BC49-888F-FBAC990900CF}" dt="2021-03-16T12:26:36.559" v="5"/>
            <ac:spMkLst>
              <pc:docMk/>
              <pc:sldMasterMk cId="3692598585" sldId="2147483753"/>
              <pc:sldLayoutMk cId="749440139" sldId="2147483770"/>
              <ac:spMk id="23" creationId="{C6E95627-EB77-684E-AAAA-BA7304536558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B5C20C-2E91-D641-AB8E-2F119A95E5FF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17BFFC-0848-F64E-A555-00A9E19E69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063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17BFFC-0848-F64E-A555-00A9E19E691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857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EB5ECD5-515E-4817-8A06-1D2ED2C83850}" type="datetime4">
              <a:rPr lang="en-US" smtClean="0"/>
              <a:pPr/>
              <a:t>March 17,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D72EBF8-7CF5-44B7-B2BF-E22DE4D0703D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484699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20D2-3948-4F8F-BE5D-E7E7D97880B2}" type="datetime4">
              <a:rPr lang="en-US" smtClean="0"/>
              <a:pPr/>
              <a:t>March 17, 2022</a:t>
            </a:fld>
            <a:endParaRPr lang="en-US" dirty="0" err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2EBF8-7CF5-44B7-B2BF-E22DE4D070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85884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AD22427-B1DD-49E6-9F05-DE0F1467D7DC}" type="datetime4">
              <a:rPr lang="en-US" smtClean="0"/>
              <a:pPr/>
              <a:t>March 17,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72EBF8-7CF5-44B7-B2BF-E22DE4D0703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 title="Crop Mark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5696245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20D2-3948-4F8F-BE5D-E7E7D97880B2}" type="datetime4">
              <a:rPr lang="en-US" smtClean="0"/>
              <a:pPr/>
              <a:t>March 17, 2022</a:t>
            </a:fld>
            <a:endParaRPr lang="en-US" dirty="0" err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2EBF8-7CF5-44B7-B2BF-E22DE4D070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18895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20D2-3948-4F8F-BE5D-E7E7D97880B2}" type="datetime4">
              <a:rPr lang="en-US" smtClean="0"/>
              <a:pPr/>
              <a:t>March 17, 2022</a:t>
            </a:fld>
            <a:endParaRPr lang="en-US" dirty="0" err="1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2EBF8-7CF5-44B7-B2BF-E22DE4D070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99046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5437F-F4F9-44A9-B4D3-9191CA04E889}" type="datetime4">
              <a:rPr lang="en-US" smtClean="0"/>
              <a:pPr/>
              <a:t>March 17,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2EBF8-7CF5-44B7-B2BF-E22DE4D070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57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24E59-01D0-4537-B876-7E5EC75B028D}" type="datetime4">
              <a:rPr lang="en-US" smtClean="0"/>
              <a:pPr/>
              <a:t>March 17,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2EBF8-7CF5-44B7-B2BF-E22DE4D070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849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42120D2-3948-4F8F-BE5D-E7E7D97880B2}" type="datetime4">
              <a:rPr lang="en-US" smtClean="0"/>
              <a:pPr/>
              <a:t>March 17, 2022</a:t>
            </a:fld>
            <a:endParaRPr lang="en-US" dirty="0" err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72EBF8-7CF5-44B7-B2BF-E22DE4D0703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8711889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42120D2-3948-4F8F-BE5D-E7E7D97880B2}" type="datetime4">
              <a:rPr lang="en-US" smtClean="0"/>
              <a:pPr/>
              <a:t>March 17, 2022</a:t>
            </a:fld>
            <a:endParaRPr lang="en-US" dirty="0" err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72EBF8-7CF5-44B7-B2BF-E22DE4D0703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9393685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20D2-3948-4F8F-BE5D-E7E7D97880B2}" type="datetime4">
              <a:rPr lang="en-US" smtClean="0"/>
              <a:pPr/>
              <a:t>March 17, 2022</a:t>
            </a:fld>
            <a:endParaRPr lang="en-US" dirty="0" err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2EBF8-7CF5-44B7-B2BF-E22DE4D070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43902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120D2-3948-4F8F-BE5D-E7E7D97880B2}" type="datetime4">
              <a:rPr lang="en-US" smtClean="0"/>
              <a:pPr/>
              <a:t>March 17, 2022</a:t>
            </a:fld>
            <a:endParaRPr lang="en-US" dirty="0" err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2EBF8-7CF5-44B7-B2BF-E22DE4D070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60035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942120D2-3948-4F8F-BE5D-E7E7D97880B2}" type="datetime4">
              <a:rPr lang="en-US" smtClean="0"/>
              <a:pPr/>
              <a:t>March 17, 2022</a:t>
            </a:fld>
            <a:endParaRPr lang="en-US" dirty="0" err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1D72EBF8-7CF5-44B7-B2BF-E22DE4D0703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 title="Side bar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25052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8" r:id="rId1"/>
    <p:sldLayoutId id="2147483959" r:id="rId2"/>
    <p:sldLayoutId id="2147483960" r:id="rId3"/>
    <p:sldLayoutId id="2147483961" r:id="rId4"/>
    <p:sldLayoutId id="2147483962" r:id="rId5"/>
    <p:sldLayoutId id="2147483963" r:id="rId6"/>
    <p:sldLayoutId id="2147483964" r:id="rId7"/>
    <p:sldLayoutId id="2147483965" r:id="rId8"/>
    <p:sldLayoutId id="2147483966" r:id="rId9"/>
    <p:sldLayoutId id="2147483967" r:id="rId10"/>
    <p:sldLayoutId id="2147483968" r:id="rId11"/>
  </p:sldLayoutIdLst>
  <p:hf sldNum="0" hdr="0" ftr="0" dt="0"/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1368">
          <p15:clr>
            <a:srgbClr val="F26B43"/>
          </p15:clr>
        </p15:guide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696">
          <p15:clr>
            <a:srgbClr val="F26B43"/>
          </p15:clr>
        </p15:guide>
        <p15:guide id="6" orient="horz" pos="432">
          <p15:clr>
            <a:srgbClr val="F26B43"/>
          </p15:clr>
        </p15:guide>
        <p15:guide id="7" orient="horz" pos="1512">
          <p15:clr>
            <a:srgbClr val="F26B43"/>
          </p15:clr>
        </p15:guide>
        <p15:guide id="8" pos="5184">
          <p15:clr>
            <a:srgbClr val="F26B43"/>
          </p15:clr>
        </p15:guide>
        <p15:guide id="9" pos="702">
          <p15:clr>
            <a:srgbClr val="F26B43"/>
          </p15:clr>
        </p15:guide>
        <p15:guide id="10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rimary school chicken in a freeze frame and the facilitator talking to the rest of the class">
            <a:extLst>
              <a:ext uri="{FF2B5EF4-FFF2-40B4-BE49-F238E27FC236}">
                <a16:creationId xmlns:a16="http://schemas.microsoft.com/office/drawing/2014/main" id="{10AF86ED-1212-B64D-927C-EC748E68C2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250" y="260350"/>
            <a:ext cx="8445500" cy="6337300"/>
          </a:xfrm>
          <a:prstGeom prst="rect">
            <a:avLst/>
          </a:prstGeom>
        </p:spPr>
      </p:pic>
      <p:sp>
        <p:nvSpPr>
          <p:cNvPr id="15" name="Rectangle 7">
            <a:extLst>
              <a:ext uri="{FF2B5EF4-FFF2-40B4-BE49-F238E27FC236}">
                <a16:creationId xmlns:a16="http://schemas.microsoft.com/office/drawing/2014/main" id="{F33867FC-EB8E-4B00-B7D5-7967D9DF1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30000">
                <a:schemeClr val="bg2">
                  <a:alpha val="75000"/>
                </a:schemeClr>
              </a:gs>
              <a:gs pos="100000">
                <a:schemeClr val="bg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D69E00ED-B0F1-4570-A74E-E05D0E9A8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564643" y="744469"/>
            <a:ext cx="2456751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074D0BE7-DDD8-46AB-A2C1-5B7FFD921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13971" y="1685652"/>
            <a:ext cx="2456260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1" cy="2098226"/>
          </a:xfrm>
        </p:spPr>
        <p:txBody>
          <a:bodyPr>
            <a:normAutofit/>
          </a:bodyPr>
          <a:lstStyle/>
          <a:p>
            <a:r>
              <a:rPr lang="en-US" dirty="0"/>
              <a:t>Drama-in-Education</a:t>
            </a:r>
          </a:p>
        </p:txBody>
      </p:sp>
    </p:spTree>
    <p:extLst>
      <p:ext uri="{BB962C8B-B14F-4D97-AF65-F5344CB8AC3E}">
        <p14:creationId xmlns:p14="http://schemas.microsoft.com/office/powerpoint/2010/main" val="4216521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 descr="Children in a primary school sat in a hall talking.  One child has a red and gold striped cape around him">
            <a:extLst>
              <a:ext uri="{FF2B5EF4-FFF2-40B4-BE49-F238E27FC236}">
                <a16:creationId xmlns:a16="http://schemas.microsoft.com/office/drawing/2014/main" id="{B66C0A5A-643D-EE44-BDE9-5CC7431A6A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1" t="18609" r="-2921" b="24234"/>
          <a:stretch/>
        </p:blipFill>
        <p:spPr>
          <a:xfrm>
            <a:off x="2658794" y="5347089"/>
            <a:ext cx="4909624" cy="1335897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0" y="329339"/>
            <a:ext cx="7200900" cy="692834"/>
          </a:xfrm>
        </p:spPr>
        <p:txBody>
          <a:bodyPr>
            <a:noAutofit/>
          </a:bodyPr>
          <a:lstStyle/>
          <a:p>
            <a:r>
              <a:rPr lang="en-US" sz="4800" dirty="0"/>
              <a:t>What is D.I.E.?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half" idx="4294967295"/>
          </p:nvPr>
        </p:nvSpPr>
        <p:spPr>
          <a:xfrm>
            <a:off x="457200" y="1216414"/>
            <a:ext cx="8229600" cy="4130675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Drama as a teaching and learning medium in the classroom. </a:t>
            </a:r>
            <a:r>
              <a:rPr lang="en-US" sz="2400" dirty="0"/>
              <a:t>Involves make-believe as opposed theatrical skill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Children learn through participating actively in roleplay scenarios, improvisations and drama activities.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Drama in Education is participatory, experiential and collaborative.</a:t>
            </a:r>
            <a:endParaRPr lang="en-US" sz="2400" dirty="0"/>
          </a:p>
          <a:p>
            <a:pPr marL="354330" indent="-285750">
              <a:buFont typeface="Arial" panose="020B0604020202020204" pitchFamily="34" charset="0"/>
              <a:buChar char="•"/>
            </a:pPr>
            <a:r>
              <a:rPr lang="en-GB" sz="2400" dirty="0"/>
              <a:t>It seeks to transform learning by encouraging children to work together creatively to explore a range of ideas – it could be cross-curricular drawing on different school subjects, it may have a social focus, and it may be concerned with personal development.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123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rama facilitator and two young people sat on a stage pointing and looking at something out of view">
            <a:extLst>
              <a:ext uri="{FF2B5EF4-FFF2-40B4-BE49-F238E27FC236}">
                <a16:creationId xmlns:a16="http://schemas.microsoft.com/office/drawing/2014/main" id="{8903EE24-A517-D046-B3BE-4DE3E3FAE47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9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63471"/>
            <a:ext cx="7200900" cy="879529"/>
          </a:xfrm>
        </p:spPr>
        <p:txBody>
          <a:bodyPr/>
          <a:lstStyle/>
          <a:p>
            <a:r>
              <a:rPr lang="en-US" dirty="0"/>
              <a:t>‘</a:t>
            </a:r>
            <a:r>
              <a:rPr lang="en-US" sz="4800" dirty="0"/>
              <a:t>A View of Drama’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9729" y="1725478"/>
            <a:ext cx="8394271" cy="3931403"/>
          </a:xfrm>
        </p:spPr>
        <p:txBody>
          <a:bodyPr>
            <a:noAutofit/>
          </a:bodyPr>
          <a:lstStyle/>
          <a:p>
            <a:r>
              <a:rPr lang="en-US" sz="2400" dirty="0"/>
              <a:t>Child-</a:t>
            </a:r>
            <a:r>
              <a:rPr lang="en-US" sz="2400" dirty="0" err="1"/>
              <a:t>centred</a:t>
            </a:r>
            <a:r>
              <a:rPr lang="en-US" sz="2400" dirty="0"/>
              <a:t> (using the child’s existing language, experience, motivations and interests), whilst the teacher/facilitator intervenes and shapes play and form.</a:t>
            </a:r>
          </a:p>
          <a:p>
            <a:r>
              <a:rPr lang="en-US" sz="2400" dirty="0"/>
              <a:t>Not concerned with the transmission of theatre-skills but with the construction of imagined experience. Experience over performance</a:t>
            </a:r>
          </a:p>
          <a:p>
            <a:r>
              <a:rPr lang="en-US" sz="2400" dirty="0"/>
              <a:t>It is practical, immediate and engages the emotions as well as the intellect.  Brings </a:t>
            </a:r>
            <a:r>
              <a:rPr lang="en-US" sz="2400" b="1" dirty="0"/>
              <a:t>action</a:t>
            </a:r>
            <a:r>
              <a:rPr lang="en-US" sz="2400" dirty="0"/>
              <a:t> through images use of </a:t>
            </a:r>
            <a:r>
              <a:rPr lang="en-US" sz="2400" b="1" dirty="0"/>
              <a:t>Time – Space – People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86090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rama facilitator and two young people sat on a stage pointing and looking at something out of view">
            <a:extLst>
              <a:ext uri="{FF2B5EF4-FFF2-40B4-BE49-F238E27FC236}">
                <a16:creationId xmlns:a16="http://schemas.microsoft.com/office/drawing/2014/main" id="{8903EE24-A517-D046-B3BE-4DE3E3FAE47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63471"/>
            <a:ext cx="7200900" cy="879529"/>
          </a:xfrm>
        </p:spPr>
        <p:txBody>
          <a:bodyPr/>
          <a:lstStyle/>
          <a:p>
            <a:r>
              <a:rPr lang="en-US" dirty="0"/>
              <a:t>‘</a:t>
            </a:r>
            <a:r>
              <a:rPr lang="en-US" sz="4800" dirty="0"/>
              <a:t>A View of Drama’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2237" y="1973451"/>
            <a:ext cx="8394271" cy="7108556"/>
          </a:xfrm>
        </p:spPr>
        <p:txBody>
          <a:bodyPr>
            <a:noAutofit/>
          </a:bodyPr>
          <a:lstStyle/>
          <a:p>
            <a:r>
              <a:rPr lang="en-US" sz="2400" dirty="0"/>
              <a:t>A social way of creating and interpreting human meaning through imagined action and language that simulates real life action and language</a:t>
            </a:r>
          </a:p>
          <a:p>
            <a:r>
              <a:rPr lang="en-US" sz="2400" dirty="0"/>
              <a:t>An active process not a subject area</a:t>
            </a:r>
          </a:p>
          <a:p>
            <a:r>
              <a:rPr lang="en-US" sz="2400" dirty="0"/>
              <a:t>Can happen in any space</a:t>
            </a:r>
          </a:p>
          <a:p>
            <a:r>
              <a:rPr lang="en-US" sz="2400" dirty="0"/>
              <a:t>Sits on a continuum between child’s play and the art form of theatre with the facilitator matching the existing experience of play to forms of theatre</a:t>
            </a:r>
          </a:p>
          <a:p>
            <a:pPr marL="3611880" lvl="8" indent="0" algn="ctr">
              <a:buNone/>
            </a:pPr>
            <a:r>
              <a:rPr lang="en-US" sz="2400" dirty="0"/>
              <a:t>	</a:t>
            </a:r>
            <a:r>
              <a:rPr lang="en-US" sz="2400" dirty="0" err="1"/>
              <a:t>Neelands</a:t>
            </a:r>
            <a:r>
              <a:rPr lang="en-US" sz="2400" dirty="0"/>
              <a:t> (1984) </a:t>
            </a:r>
            <a:r>
              <a:rPr lang="en-US" sz="2400" dirty="0" err="1"/>
              <a:t>pps</a:t>
            </a:r>
            <a:r>
              <a:rPr lang="en-US" sz="2400" dirty="0"/>
              <a:t>. 6-7</a:t>
            </a:r>
          </a:p>
        </p:txBody>
      </p:sp>
    </p:spTree>
    <p:extLst>
      <p:ext uri="{BB962C8B-B14F-4D97-AF65-F5344CB8AC3E}">
        <p14:creationId xmlns:p14="http://schemas.microsoft.com/office/powerpoint/2010/main" val="2630733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6793" y="70402"/>
            <a:ext cx="5231162" cy="2157884"/>
          </a:xfrm>
        </p:spPr>
        <p:txBody>
          <a:bodyPr>
            <a:normAutofit/>
          </a:bodyPr>
          <a:lstStyle/>
          <a:p>
            <a:r>
              <a:rPr lang="en-US" sz="4800" dirty="0"/>
              <a:t>Where has it come from? </a:t>
            </a:r>
          </a:p>
        </p:txBody>
      </p:sp>
      <p:pic>
        <p:nvPicPr>
          <p:cNvPr id="8" name="Picture Placeholder 7" descr="Primary school children in red jumpers sat in two lines on the floor of a school hall.  A facilitator with her hand behind her ear walking toward a child with his hand up">
            <a:extLst>
              <a:ext uri="{FF2B5EF4-FFF2-40B4-BE49-F238E27FC236}">
                <a16:creationId xmlns:a16="http://schemas.microsoft.com/office/drawing/2014/main" id="{F78B582E-28BB-3B4A-8092-724231A6D82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91" r="22691"/>
          <a:stretch>
            <a:fillRect/>
          </a:stretch>
        </p:blipFill>
        <p:spPr>
          <a:xfrm>
            <a:off x="112152" y="889088"/>
            <a:ext cx="3730944" cy="5079824"/>
          </a:xfrm>
        </p:spPr>
      </p:pic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4107051" y="1420969"/>
            <a:ext cx="5036949" cy="5437031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Developmental Psychology (Vygotsky, Piaget, Erikson)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 rise of developmental psychology.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Progressive Education (Child-</a:t>
            </a:r>
            <a:r>
              <a:rPr lang="en-US" sz="2400" dirty="0" err="1"/>
              <a:t>centred</a:t>
            </a:r>
            <a:r>
              <a:rPr lang="en-US" sz="2400" dirty="0"/>
              <a:t> approaches with a focus on doing, critical thinking and collaboration).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Coming away from ‘traditional’ forms of education – Rousseau  and Dewey – education needs to be underpinned by experiential learning</a:t>
            </a:r>
          </a:p>
        </p:txBody>
      </p:sp>
    </p:spTree>
    <p:extLst>
      <p:ext uri="{BB962C8B-B14F-4D97-AF65-F5344CB8AC3E}">
        <p14:creationId xmlns:p14="http://schemas.microsoft.com/office/powerpoint/2010/main" val="1270599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986" y="791570"/>
            <a:ext cx="3719594" cy="5262390"/>
          </a:xfrm>
        </p:spPr>
        <p:txBody>
          <a:bodyPr anchor="ctr">
            <a:normAutofit/>
          </a:bodyPr>
          <a:lstStyle/>
          <a:p>
            <a:pPr algn="r"/>
            <a:r>
              <a:rPr lang="en-US" sz="4800" dirty="0">
                <a:solidFill>
                  <a:schemeClr val="bg2"/>
                </a:solidFill>
              </a:rPr>
              <a:t>Practitioners &amp; Pioneers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2540" y="791570"/>
            <a:ext cx="3669231" cy="5262390"/>
          </a:xfrm>
        </p:spPr>
        <p:txBody>
          <a:bodyPr anchor="ctr">
            <a:normAutofit/>
          </a:bodyPr>
          <a:lstStyle/>
          <a:p>
            <a:r>
              <a:rPr lang="en-US" sz="2400" dirty="0"/>
              <a:t>Dorothy Heathcote </a:t>
            </a:r>
          </a:p>
          <a:p>
            <a:r>
              <a:rPr lang="en-US" sz="2400" dirty="0"/>
              <a:t>Gavin Bolton </a:t>
            </a:r>
          </a:p>
          <a:p>
            <a:r>
              <a:rPr lang="en-US" sz="2400" dirty="0"/>
              <a:t>John O’Toole </a:t>
            </a:r>
          </a:p>
          <a:p>
            <a:r>
              <a:rPr lang="en-US" sz="2400" dirty="0" err="1"/>
              <a:t>Jonothan</a:t>
            </a:r>
            <a:r>
              <a:rPr lang="en-US" sz="2400" dirty="0"/>
              <a:t> Neelands </a:t>
            </a:r>
          </a:p>
          <a:p>
            <a:r>
              <a:rPr lang="en-US" sz="2400" dirty="0" err="1"/>
              <a:t>Cecilly</a:t>
            </a:r>
            <a:r>
              <a:rPr lang="en-US" sz="2400" dirty="0"/>
              <a:t> O’Neill </a:t>
            </a:r>
          </a:p>
          <a:p>
            <a:r>
              <a:rPr lang="en-US" sz="2400" dirty="0"/>
              <a:t>David Davis </a:t>
            </a:r>
          </a:p>
          <a:p>
            <a:pPr marL="6858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58222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err="1"/>
              <a:t>Neelands</a:t>
            </a:r>
            <a:r>
              <a:rPr lang="en-US" sz="2400" dirty="0"/>
              <a:t>, J. (1984) </a:t>
            </a:r>
            <a:r>
              <a:rPr lang="en-US" sz="2400" i="1" dirty="0"/>
              <a:t>Making Sense of Drama: A Guide to Classroom Practice</a:t>
            </a:r>
            <a:r>
              <a:rPr lang="en-US" sz="2400" dirty="0"/>
              <a:t> Oxford: Heinemann</a:t>
            </a:r>
          </a:p>
          <a:p>
            <a:r>
              <a:rPr lang="en-US" sz="2400" dirty="0"/>
              <a:t>O’Neill, C. &amp; Lambert,  A. (1982) </a:t>
            </a:r>
            <a:r>
              <a:rPr lang="en-US" sz="2400" i="1" dirty="0"/>
              <a:t>Drama Structures: A Practical Handbook for Teachers</a:t>
            </a:r>
            <a:r>
              <a:rPr lang="en-US" sz="2400" dirty="0"/>
              <a:t> Portsmouth: Heinemann</a:t>
            </a:r>
          </a:p>
        </p:txBody>
      </p:sp>
    </p:spTree>
    <p:extLst>
      <p:ext uri="{BB962C8B-B14F-4D97-AF65-F5344CB8AC3E}">
        <p14:creationId xmlns:p14="http://schemas.microsoft.com/office/powerpoint/2010/main" val="1477561013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{534BF8C6-7080-7B42-9B7B-0C207A47DFBB}tf10001072</Template>
  <TotalTime>203</TotalTime>
  <Words>363</Words>
  <Application>Microsoft Macintosh PowerPoint</Application>
  <PresentationFormat>On-screen Show (4:3)</PresentationFormat>
  <Paragraphs>32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Franklin Gothic Book</vt:lpstr>
      <vt:lpstr>Crop</vt:lpstr>
      <vt:lpstr>Drama-in-Education</vt:lpstr>
      <vt:lpstr>What is D.I.E.?</vt:lpstr>
      <vt:lpstr>‘A View of Drama’</vt:lpstr>
      <vt:lpstr>‘A View of Drama’</vt:lpstr>
      <vt:lpstr>Where has it come from? </vt:lpstr>
      <vt:lpstr>Practitioners &amp; Pioneers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Drama-in-Education</dc:title>
  <dc:creator>Ali Franks</dc:creator>
  <cp:lastModifiedBy>Alison Franks</cp:lastModifiedBy>
  <cp:revision>8</cp:revision>
  <dcterms:created xsi:type="dcterms:W3CDTF">2017-11-16T09:40:44Z</dcterms:created>
  <dcterms:modified xsi:type="dcterms:W3CDTF">2022-03-17T16:28:21Z</dcterms:modified>
</cp:coreProperties>
</file>