
<file path=[Content_Types].xml><?xml version="1.0" encoding="utf-8"?>
<Types xmlns="http://schemas.openxmlformats.org/package/2006/content-types">
  <Default Extension="png" ContentType="image/png"/>
  <Default Extension="jfif" ContentType="image/jpe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56" r:id="rId5"/>
    <p:sldId id="266" r:id="rId6"/>
    <p:sldId id="259" r:id="rId7"/>
    <p:sldId id="258" r:id="rId8"/>
    <p:sldId id="260" r:id="rId9"/>
    <p:sldId id="263" r:id="rId10"/>
    <p:sldId id="257" r:id="rId11"/>
    <p:sldId id="267" r:id="rId12"/>
    <p:sldId id="265" r:id="rId13"/>
    <p:sldId id="261" r:id="rId14"/>
    <p:sldId id="262" r:id="rId15"/>
    <p:sldId id="264" r:id="rId16"/>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98143B4-0A71-4969-9B73-AE4FDC5B675C}">
          <p14:sldIdLst>
            <p14:sldId id="256"/>
            <p14:sldId id="266"/>
            <p14:sldId id="259"/>
            <p14:sldId id="258"/>
            <p14:sldId id="260"/>
            <p14:sldId id="263"/>
            <p14:sldId id="257"/>
            <p14:sldId id="267"/>
            <p14:sldId id="265"/>
            <p14:sldId id="261"/>
            <p14:sldId id="262"/>
          </p14:sldIdLst>
        </p14:section>
        <p14:section name="Untitled Section" id="{9942BCB9-6A08-439A-A684-C14DC28BED0B}">
          <p14:sldIdLst>
            <p14:sldId id="264"/>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Hillam (P137987)" initials="SH(" lastIdx="1" clrIdx="0">
    <p:extLst>
      <p:ext uri="{19B8F6BF-5375-455C-9EA6-DF929625EA0E}">
        <p15:presenceInfo xmlns:p15="http://schemas.microsoft.com/office/powerpoint/2012/main" userId="Sarah Hillam (P13798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14A4D9-B4AF-49F7-89F5-2C1E2E6C3C82}" v="350" dt="2019-11-07T18:50:08.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32" autoAdjust="0"/>
    <p:restoredTop sz="94660"/>
  </p:normalViewPr>
  <p:slideViewPr>
    <p:cSldViewPr snapToGrid="0">
      <p:cViewPr varScale="1">
        <p:scale>
          <a:sx n="116" d="100"/>
          <a:sy n="116"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6" Type="http://schemas.openxmlformats.org/officeDocument/2006/relationships/image" Target="../media/image43.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_rels/data4.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ata5.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6" Type="http://schemas.openxmlformats.org/officeDocument/2006/relationships/image" Target="../media/image43.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26BF49-F7A3-4171-AFF3-B21CBC5418D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24E6D5-8298-4C90-9CFB-ABED3178E50C}">
      <dgm:prSet custT="1"/>
      <dgm:spPr/>
      <dgm:t>
        <a:bodyPr/>
        <a:lstStyle/>
        <a:p>
          <a:r>
            <a:rPr lang="en-GB" sz="1400" dirty="0"/>
            <a:t>To critically evaluate the Glastonbury riots in </a:t>
          </a:r>
          <a:r>
            <a:rPr lang="en-US" sz="1400" dirty="0"/>
            <a:t>1990,  Research has been conducted using </a:t>
          </a:r>
          <a:r>
            <a:rPr lang="en-GB" sz="1400" dirty="0"/>
            <a:t> </a:t>
          </a:r>
          <a:r>
            <a:rPr lang="en-US" sz="1400" dirty="0"/>
            <a:t>varied </a:t>
          </a:r>
          <a:r>
            <a:rPr lang="en-GB" sz="1400" dirty="0"/>
            <a:t>amount of accredited journals and </a:t>
          </a:r>
          <a:r>
            <a:rPr lang="en-US" sz="1400" dirty="0"/>
            <a:t>websites and primary and secondary </a:t>
          </a:r>
          <a:r>
            <a:rPr lang="en-US" sz="1100" dirty="0"/>
            <a:t>research. </a:t>
          </a:r>
        </a:p>
      </dgm:t>
    </dgm:pt>
    <dgm:pt modelId="{62D15350-1914-4ED7-AD32-4883197FB6B6}" type="parTrans" cxnId="{EC6851A1-20AC-4FDF-A722-FC1F1758377F}">
      <dgm:prSet/>
      <dgm:spPr/>
      <dgm:t>
        <a:bodyPr/>
        <a:lstStyle/>
        <a:p>
          <a:endParaRPr lang="en-US"/>
        </a:p>
      </dgm:t>
    </dgm:pt>
    <dgm:pt modelId="{F33F5D50-D0B9-4EB1-8BF3-44457DD24B1E}" type="sibTrans" cxnId="{EC6851A1-20AC-4FDF-A722-FC1F1758377F}">
      <dgm:prSet/>
      <dgm:spPr/>
      <dgm:t>
        <a:bodyPr/>
        <a:lstStyle/>
        <a:p>
          <a:endParaRPr lang="en-US"/>
        </a:p>
      </dgm:t>
    </dgm:pt>
    <dgm:pt modelId="{14A03F18-7B88-454C-BBEC-7AF6C011D235}">
      <dgm:prSet custT="1"/>
      <dgm:spPr/>
      <dgm:t>
        <a:bodyPr/>
        <a:lstStyle/>
        <a:p>
          <a:r>
            <a:rPr lang="en-US" sz="1400" dirty="0"/>
            <a:t>Primary research includes a range of Interviews with</a:t>
          </a:r>
          <a:r>
            <a:rPr lang="en-GB" sz="1400" dirty="0"/>
            <a:t> Rachael Lambeth from the Glastonbury press office in regards to information held on file about the festival that year and the festival since 1990</a:t>
          </a:r>
          <a:r>
            <a:rPr lang="en-GB" sz="1300" dirty="0"/>
            <a:t>.</a:t>
          </a:r>
          <a:r>
            <a:rPr lang="en-US" sz="1300" dirty="0"/>
            <a:t> </a:t>
          </a:r>
        </a:p>
      </dgm:t>
    </dgm:pt>
    <dgm:pt modelId="{1B2A4225-FEFF-4EAA-B1AB-847B88A50CEA}" type="parTrans" cxnId="{2E120A31-1A24-4728-8E4A-BE3C6886CC8B}">
      <dgm:prSet/>
      <dgm:spPr/>
      <dgm:t>
        <a:bodyPr/>
        <a:lstStyle/>
        <a:p>
          <a:endParaRPr lang="en-US"/>
        </a:p>
      </dgm:t>
    </dgm:pt>
    <dgm:pt modelId="{B39A22E9-8FBE-4F93-842A-5FDAE93CBB64}" type="sibTrans" cxnId="{2E120A31-1A24-4728-8E4A-BE3C6886CC8B}">
      <dgm:prSet/>
      <dgm:spPr/>
      <dgm:t>
        <a:bodyPr/>
        <a:lstStyle/>
        <a:p>
          <a:endParaRPr lang="en-US"/>
        </a:p>
      </dgm:t>
    </dgm:pt>
    <dgm:pt modelId="{3223B044-02BA-4E7C-8CBE-EEF35E5B3598}">
      <dgm:prSet custT="1"/>
      <dgm:spPr/>
      <dgm:t>
        <a:bodyPr/>
        <a:lstStyle/>
        <a:p>
          <a:r>
            <a:rPr lang="en-US" sz="1400" dirty="0"/>
            <a:t>Secondary research  Includes using accredited websites and journals. </a:t>
          </a:r>
        </a:p>
      </dgm:t>
    </dgm:pt>
    <dgm:pt modelId="{63B758AD-32A5-49B4-A144-F7C04576E1EA}" type="parTrans" cxnId="{BB0A5F9B-7F5B-460B-8629-8FDC25E42A5A}">
      <dgm:prSet/>
      <dgm:spPr/>
      <dgm:t>
        <a:bodyPr/>
        <a:lstStyle/>
        <a:p>
          <a:endParaRPr lang="en-US"/>
        </a:p>
      </dgm:t>
    </dgm:pt>
    <dgm:pt modelId="{13B99A00-C143-4A84-A36F-59A243F5FE0A}" type="sibTrans" cxnId="{BB0A5F9B-7F5B-460B-8629-8FDC25E42A5A}">
      <dgm:prSet/>
      <dgm:spPr/>
      <dgm:t>
        <a:bodyPr/>
        <a:lstStyle/>
        <a:p>
          <a:endParaRPr lang="en-US"/>
        </a:p>
      </dgm:t>
    </dgm:pt>
    <dgm:pt modelId="{4151C6FC-9B05-4A29-A1BF-44FE6CDB7D2A}" type="pres">
      <dgm:prSet presAssocID="{D026BF49-F7A3-4171-AFF3-B21CBC5418D4}" presName="root" presStyleCnt="0">
        <dgm:presLayoutVars>
          <dgm:dir/>
          <dgm:resizeHandles val="exact"/>
        </dgm:presLayoutVars>
      </dgm:prSet>
      <dgm:spPr/>
    </dgm:pt>
    <dgm:pt modelId="{D23348FC-930C-4BD5-8D77-777EA3358C08}" type="pres">
      <dgm:prSet presAssocID="{3324E6D5-8298-4C90-9CFB-ABED3178E50C}" presName="compNode" presStyleCnt="0"/>
      <dgm:spPr/>
    </dgm:pt>
    <dgm:pt modelId="{8A8F9C49-8C28-4110-8546-AA0AD1A5A541}" type="pres">
      <dgm:prSet presAssocID="{3324E6D5-8298-4C90-9CFB-ABED3178E5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81F6620-A7B4-47A3-8633-4A454D90F826}" type="pres">
      <dgm:prSet presAssocID="{3324E6D5-8298-4C90-9CFB-ABED3178E50C}" presName="spaceRect" presStyleCnt="0"/>
      <dgm:spPr/>
    </dgm:pt>
    <dgm:pt modelId="{2A3F003A-5574-4D7E-A4AF-89B7D12F106D}" type="pres">
      <dgm:prSet presAssocID="{3324E6D5-8298-4C90-9CFB-ABED3178E50C}" presName="textRect" presStyleLbl="revTx" presStyleIdx="0" presStyleCnt="3">
        <dgm:presLayoutVars>
          <dgm:chMax val="1"/>
          <dgm:chPref val="1"/>
        </dgm:presLayoutVars>
      </dgm:prSet>
      <dgm:spPr/>
    </dgm:pt>
    <dgm:pt modelId="{D94B011B-9327-4750-83D2-104AB81C505E}" type="pres">
      <dgm:prSet presAssocID="{F33F5D50-D0B9-4EB1-8BF3-44457DD24B1E}" presName="sibTrans" presStyleCnt="0"/>
      <dgm:spPr/>
    </dgm:pt>
    <dgm:pt modelId="{0932B8C3-815A-498D-B528-AA1C2D9121A4}" type="pres">
      <dgm:prSet presAssocID="{14A03F18-7B88-454C-BBEC-7AF6C011D235}" presName="compNode" presStyleCnt="0"/>
      <dgm:spPr/>
    </dgm:pt>
    <dgm:pt modelId="{8F9C412F-2F60-48AE-BB81-2C12510BFDD0}" type="pres">
      <dgm:prSet presAssocID="{14A03F18-7B88-454C-BBEC-7AF6C011D2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10F5B4EA-75F8-4121-A415-33E2C093E0AA}" type="pres">
      <dgm:prSet presAssocID="{14A03F18-7B88-454C-BBEC-7AF6C011D235}" presName="spaceRect" presStyleCnt="0"/>
      <dgm:spPr/>
    </dgm:pt>
    <dgm:pt modelId="{9CDD4C3E-71A4-4AAD-AEBC-3528667F7D3B}" type="pres">
      <dgm:prSet presAssocID="{14A03F18-7B88-454C-BBEC-7AF6C011D235}" presName="textRect" presStyleLbl="revTx" presStyleIdx="1" presStyleCnt="3">
        <dgm:presLayoutVars>
          <dgm:chMax val="1"/>
          <dgm:chPref val="1"/>
        </dgm:presLayoutVars>
      </dgm:prSet>
      <dgm:spPr/>
    </dgm:pt>
    <dgm:pt modelId="{813161E8-ADC9-48B2-89B4-DD65E1A5C6A0}" type="pres">
      <dgm:prSet presAssocID="{B39A22E9-8FBE-4F93-842A-5FDAE93CBB64}" presName="sibTrans" presStyleCnt="0"/>
      <dgm:spPr/>
    </dgm:pt>
    <dgm:pt modelId="{45D6C534-9AAC-49B0-A417-E1324502691F}" type="pres">
      <dgm:prSet presAssocID="{3223B044-02BA-4E7C-8CBE-EEF35E5B3598}" presName="compNode" presStyleCnt="0"/>
      <dgm:spPr/>
    </dgm:pt>
    <dgm:pt modelId="{97756D00-A15C-404D-B5AD-58C1A078CA0D}" type="pres">
      <dgm:prSet presAssocID="{3223B044-02BA-4E7C-8CBE-EEF35E5B35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13939FEA-E780-4CF6-8480-8E4CC8F0FEB4}" type="pres">
      <dgm:prSet presAssocID="{3223B044-02BA-4E7C-8CBE-EEF35E5B3598}" presName="spaceRect" presStyleCnt="0"/>
      <dgm:spPr/>
    </dgm:pt>
    <dgm:pt modelId="{5E1F63AA-FB24-49BD-9526-BD9874091CFA}" type="pres">
      <dgm:prSet presAssocID="{3223B044-02BA-4E7C-8CBE-EEF35E5B3598}" presName="textRect" presStyleLbl="revTx" presStyleIdx="2" presStyleCnt="3">
        <dgm:presLayoutVars>
          <dgm:chMax val="1"/>
          <dgm:chPref val="1"/>
        </dgm:presLayoutVars>
      </dgm:prSet>
      <dgm:spPr/>
    </dgm:pt>
  </dgm:ptLst>
  <dgm:cxnLst>
    <dgm:cxn modelId="{7F1EC30D-3F8B-484E-9F38-4137497671E0}" type="presOf" srcId="{14A03F18-7B88-454C-BBEC-7AF6C011D235}" destId="{9CDD4C3E-71A4-4AAD-AEBC-3528667F7D3B}" srcOrd="0" destOrd="0" presId="urn:microsoft.com/office/officeart/2018/2/layout/IconLabelList"/>
    <dgm:cxn modelId="{6E304E2C-78D0-4A0E-89FC-853B102B9AE7}" type="presOf" srcId="{D026BF49-F7A3-4171-AFF3-B21CBC5418D4}" destId="{4151C6FC-9B05-4A29-A1BF-44FE6CDB7D2A}" srcOrd="0" destOrd="0" presId="urn:microsoft.com/office/officeart/2018/2/layout/IconLabelList"/>
    <dgm:cxn modelId="{2E120A31-1A24-4728-8E4A-BE3C6886CC8B}" srcId="{D026BF49-F7A3-4171-AFF3-B21CBC5418D4}" destId="{14A03F18-7B88-454C-BBEC-7AF6C011D235}" srcOrd="1" destOrd="0" parTransId="{1B2A4225-FEFF-4EAA-B1AB-847B88A50CEA}" sibTransId="{B39A22E9-8FBE-4F93-842A-5FDAE93CBB64}"/>
    <dgm:cxn modelId="{602CA44A-ACD5-45EE-8802-F4B8B6B34717}" type="presOf" srcId="{3324E6D5-8298-4C90-9CFB-ABED3178E50C}" destId="{2A3F003A-5574-4D7E-A4AF-89B7D12F106D}" srcOrd="0" destOrd="0" presId="urn:microsoft.com/office/officeart/2018/2/layout/IconLabelList"/>
    <dgm:cxn modelId="{BB0A5F9B-7F5B-460B-8629-8FDC25E42A5A}" srcId="{D026BF49-F7A3-4171-AFF3-B21CBC5418D4}" destId="{3223B044-02BA-4E7C-8CBE-EEF35E5B3598}" srcOrd="2" destOrd="0" parTransId="{63B758AD-32A5-49B4-A144-F7C04576E1EA}" sibTransId="{13B99A00-C143-4A84-A36F-59A243F5FE0A}"/>
    <dgm:cxn modelId="{EC6851A1-20AC-4FDF-A722-FC1F1758377F}" srcId="{D026BF49-F7A3-4171-AFF3-B21CBC5418D4}" destId="{3324E6D5-8298-4C90-9CFB-ABED3178E50C}" srcOrd="0" destOrd="0" parTransId="{62D15350-1914-4ED7-AD32-4883197FB6B6}" sibTransId="{F33F5D50-D0B9-4EB1-8BF3-44457DD24B1E}"/>
    <dgm:cxn modelId="{BCD4C6F7-B8FD-4B14-B357-7A4673AE848A}" type="presOf" srcId="{3223B044-02BA-4E7C-8CBE-EEF35E5B3598}" destId="{5E1F63AA-FB24-49BD-9526-BD9874091CFA}" srcOrd="0" destOrd="0" presId="urn:microsoft.com/office/officeart/2018/2/layout/IconLabelList"/>
    <dgm:cxn modelId="{866060A2-E32F-4AEA-AC5D-7C6750E05A55}" type="presParOf" srcId="{4151C6FC-9B05-4A29-A1BF-44FE6CDB7D2A}" destId="{D23348FC-930C-4BD5-8D77-777EA3358C08}" srcOrd="0" destOrd="0" presId="urn:microsoft.com/office/officeart/2018/2/layout/IconLabelList"/>
    <dgm:cxn modelId="{94C58F3A-CA95-4FB4-9544-2B869EA9A521}" type="presParOf" srcId="{D23348FC-930C-4BD5-8D77-777EA3358C08}" destId="{8A8F9C49-8C28-4110-8546-AA0AD1A5A541}" srcOrd="0" destOrd="0" presId="urn:microsoft.com/office/officeart/2018/2/layout/IconLabelList"/>
    <dgm:cxn modelId="{E5BB9FE9-6D7C-45D0-825E-5BABD7E270B3}" type="presParOf" srcId="{D23348FC-930C-4BD5-8D77-777EA3358C08}" destId="{F81F6620-A7B4-47A3-8633-4A454D90F826}" srcOrd="1" destOrd="0" presId="urn:microsoft.com/office/officeart/2018/2/layout/IconLabelList"/>
    <dgm:cxn modelId="{8411805C-871F-4B7F-8386-AB1470C8355B}" type="presParOf" srcId="{D23348FC-930C-4BD5-8D77-777EA3358C08}" destId="{2A3F003A-5574-4D7E-A4AF-89B7D12F106D}" srcOrd="2" destOrd="0" presId="urn:microsoft.com/office/officeart/2018/2/layout/IconLabelList"/>
    <dgm:cxn modelId="{0F91A694-C06D-4972-AEEE-697A7F54DBB1}" type="presParOf" srcId="{4151C6FC-9B05-4A29-A1BF-44FE6CDB7D2A}" destId="{D94B011B-9327-4750-83D2-104AB81C505E}" srcOrd="1" destOrd="0" presId="urn:microsoft.com/office/officeart/2018/2/layout/IconLabelList"/>
    <dgm:cxn modelId="{F8455AA8-9994-449D-A3BF-AF5937972D82}" type="presParOf" srcId="{4151C6FC-9B05-4A29-A1BF-44FE6CDB7D2A}" destId="{0932B8C3-815A-498D-B528-AA1C2D9121A4}" srcOrd="2" destOrd="0" presId="urn:microsoft.com/office/officeart/2018/2/layout/IconLabelList"/>
    <dgm:cxn modelId="{8215613A-756D-4150-82BF-66B157C58E3E}" type="presParOf" srcId="{0932B8C3-815A-498D-B528-AA1C2D9121A4}" destId="{8F9C412F-2F60-48AE-BB81-2C12510BFDD0}" srcOrd="0" destOrd="0" presId="urn:microsoft.com/office/officeart/2018/2/layout/IconLabelList"/>
    <dgm:cxn modelId="{8347CA09-7EB9-4744-9C57-47A43F63F188}" type="presParOf" srcId="{0932B8C3-815A-498D-B528-AA1C2D9121A4}" destId="{10F5B4EA-75F8-4121-A415-33E2C093E0AA}" srcOrd="1" destOrd="0" presId="urn:microsoft.com/office/officeart/2018/2/layout/IconLabelList"/>
    <dgm:cxn modelId="{3C6A0217-1480-4151-AF83-25DD236E42B3}" type="presParOf" srcId="{0932B8C3-815A-498D-B528-AA1C2D9121A4}" destId="{9CDD4C3E-71A4-4AAD-AEBC-3528667F7D3B}" srcOrd="2" destOrd="0" presId="urn:microsoft.com/office/officeart/2018/2/layout/IconLabelList"/>
    <dgm:cxn modelId="{DD784299-B197-4812-9B9C-AD3EDD7F9B7C}" type="presParOf" srcId="{4151C6FC-9B05-4A29-A1BF-44FE6CDB7D2A}" destId="{813161E8-ADC9-48B2-89B4-DD65E1A5C6A0}" srcOrd="3" destOrd="0" presId="urn:microsoft.com/office/officeart/2018/2/layout/IconLabelList"/>
    <dgm:cxn modelId="{89D64695-C619-420A-A17A-2CC9537E69DF}" type="presParOf" srcId="{4151C6FC-9B05-4A29-A1BF-44FE6CDB7D2A}" destId="{45D6C534-9AAC-49B0-A417-E1324502691F}" srcOrd="4" destOrd="0" presId="urn:microsoft.com/office/officeart/2018/2/layout/IconLabelList"/>
    <dgm:cxn modelId="{17D3CCE2-058C-4A32-90E7-350D53459374}" type="presParOf" srcId="{45D6C534-9AAC-49B0-A417-E1324502691F}" destId="{97756D00-A15C-404D-B5AD-58C1A078CA0D}" srcOrd="0" destOrd="0" presId="urn:microsoft.com/office/officeart/2018/2/layout/IconLabelList"/>
    <dgm:cxn modelId="{8764F147-022B-478F-9280-F9E056F16B8E}" type="presParOf" srcId="{45D6C534-9AAC-49B0-A417-E1324502691F}" destId="{13939FEA-E780-4CF6-8480-8E4CC8F0FEB4}" srcOrd="1" destOrd="0" presId="urn:microsoft.com/office/officeart/2018/2/layout/IconLabelList"/>
    <dgm:cxn modelId="{C9916459-F272-47D3-9BDB-A2CC3847597D}" type="presParOf" srcId="{45D6C534-9AAC-49B0-A417-E1324502691F}" destId="{5E1F63AA-FB24-49BD-9526-BD9874091CF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0BB020-CCB2-4DC2-9DBD-4CE6A10D7C6A}"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21D05F79-85FA-4950-899C-194755C54A46}">
      <dgm:prSet/>
      <dgm:spPr/>
      <dgm:t>
        <a:bodyPr/>
        <a:lstStyle/>
        <a:p>
          <a:pPr>
            <a:lnSpc>
              <a:spcPct val="100000"/>
            </a:lnSpc>
          </a:pPr>
          <a:r>
            <a:rPr lang="en-GB" dirty="0"/>
            <a:t>Ideal target audience would be attendees aged between 16 to 50, my reasoning for this being that the statistics show that this is the prime age of attendees. </a:t>
          </a:r>
          <a:endParaRPr lang="en-US" dirty="0"/>
        </a:p>
      </dgm:t>
    </dgm:pt>
    <dgm:pt modelId="{CCC16142-FC07-4E5B-B40D-20F0E7768209}" type="parTrans" cxnId="{B8830277-D187-4A66-B7F9-0CD56924D5DC}">
      <dgm:prSet/>
      <dgm:spPr/>
      <dgm:t>
        <a:bodyPr/>
        <a:lstStyle/>
        <a:p>
          <a:endParaRPr lang="en-US"/>
        </a:p>
      </dgm:t>
    </dgm:pt>
    <dgm:pt modelId="{5DE5391E-7288-455E-9A65-82956C197960}" type="sibTrans" cxnId="{B8830277-D187-4A66-B7F9-0CD56924D5DC}">
      <dgm:prSet/>
      <dgm:spPr/>
      <dgm:t>
        <a:bodyPr/>
        <a:lstStyle/>
        <a:p>
          <a:pPr>
            <a:lnSpc>
              <a:spcPct val="100000"/>
            </a:lnSpc>
          </a:pPr>
          <a:endParaRPr lang="en-US"/>
        </a:p>
      </dgm:t>
    </dgm:pt>
    <dgm:pt modelId="{A50FD113-88C4-4EB6-A950-3BCAB69B56BF}">
      <dgm:prSet/>
      <dgm:spPr/>
      <dgm:t>
        <a:bodyPr/>
        <a:lstStyle/>
        <a:p>
          <a:pPr>
            <a:lnSpc>
              <a:spcPct val="100000"/>
            </a:lnSpc>
          </a:pPr>
          <a:r>
            <a:rPr lang="en-GB" dirty="0"/>
            <a:t>This should be shown on various channels such as the BBC and ITV and Netflix due to the target audience age range, time for showing the documentary would be around 9pm. </a:t>
          </a:r>
          <a:endParaRPr lang="en-US" dirty="0"/>
        </a:p>
      </dgm:t>
    </dgm:pt>
    <dgm:pt modelId="{5E389453-7490-4A48-8B6F-4532A749480D}" type="parTrans" cxnId="{00B34065-9A8A-4180-A2D8-FE6E05707BB3}">
      <dgm:prSet/>
      <dgm:spPr/>
      <dgm:t>
        <a:bodyPr/>
        <a:lstStyle/>
        <a:p>
          <a:endParaRPr lang="en-US"/>
        </a:p>
      </dgm:t>
    </dgm:pt>
    <dgm:pt modelId="{1BC6A06A-9EAA-445F-8E4E-3073C4EC72E8}" type="sibTrans" cxnId="{00B34065-9A8A-4180-A2D8-FE6E05707BB3}">
      <dgm:prSet/>
      <dgm:spPr/>
      <dgm:t>
        <a:bodyPr/>
        <a:lstStyle/>
        <a:p>
          <a:endParaRPr lang="en-US"/>
        </a:p>
      </dgm:t>
    </dgm:pt>
    <dgm:pt modelId="{C744F651-10AB-44D8-BB62-BF9EA968338A}" type="pres">
      <dgm:prSet presAssocID="{290BB020-CCB2-4DC2-9DBD-4CE6A10D7C6A}" presName="root" presStyleCnt="0">
        <dgm:presLayoutVars>
          <dgm:dir/>
          <dgm:resizeHandles val="exact"/>
        </dgm:presLayoutVars>
      </dgm:prSet>
      <dgm:spPr/>
    </dgm:pt>
    <dgm:pt modelId="{12A113AF-AAE9-42AB-93DA-7BFC1713D414}" type="pres">
      <dgm:prSet presAssocID="{290BB020-CCB2-4DC2-9DBD-4CE6A10D7C6A}" presName="container" presStyleCnt="0">
        <dgm:presLayoutVars>
          <dgm:dir/>
          <dgm:resizeHandles val="exact"/>
        </dgm:presLayoutVars>
      </dgm:prSet>
      <dgm:spPr/>
    </dgm:pt>
    <dgm:pt modelId="{A47BCCEA-BA08-44D4-9033-51E983EB3954}" type="pres">
      <dgm:prSet presAssocID="{21D05F79-85FA-4950-899C-194755C54A46}" presName="compNode" presStyleCnt="0"/>
      <dgm:spPr/>
    </dgm:pt>
    <dgm:pt modelId="{4C1DB482-E1D8-4184-86EE-9F07F43F29B0}" type="pres">
      <dgm:prSet presAssocID="{21D05F79-85FA-4950-899C-194755C54A46}" presName="iconBgRect" presStyleLbl="bgShp" presStyleIdx="0" presStyleCnt="2"/>
      <dgm:spPr/>
    </dgm:pt>
    <dgm:pt modelId="{26E5B27F-1F4D-4339-9349-B8DA52BF2F59}" type="pres">
      <dgm:prSet presAssocID="{21D05F79-85FA-4950-899C-194755C54A4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1D3E843B-9553-4FCB-86FB-C41E43F2E45A}" type="pres">
      <dgm:prSet presAssocID="{21D05F79-85FA-4950-899C-194755C54A46}" presName="spaceRect" presStyleCnt="0"/>
      <dgm:spPr/>
    </dgm:pt>
    <dgm:pt modelId="{9353022B-3CC3-473C-BA3C-74D13505923C}" type="pres">
      <dgm:prSet presAssocID="{21D05F79-85FA-4950-899C-194755C54A46}" presName="textRect" presStyleLbl="revTx" presStyleIdx="0" presStyleCnt="2">
        <dgm:presLayoutVars>
          <dgm:chMax val="1"/>
          <dgm:chPref val="1"/>
        </dgm:presLayoutVars>
      </dgm:prSet>
      <dgm:spPr/>
    </dgm:pt>
    <dgm:pt modelId="{F3620A3A-2789-48F9-8CFB-DAAE2C024C40}" type="pres">
      <dgm:prSet presAssocID="{5DE5391E-7288-455E-9A65-82956C197960}" presName="sibTrans" presStyleLbl="sibTrans2D1" presStyleIdx="0" presStyleCnt="0"/>
      <dgm:spPr/>
    </dgm:pt>
    <dgm:pt modelId="{D51CA8B1-316B-423F-9509-B205C0ADE9C4}" type="pres">
      <dgm:prSet presAssocID="{A50FD113-88C4-4EB6-A950-3BCAB69B56BF}" presName="compNode" presStyleCnt="0"/>
      <dgm:spPr/>
    </dgm:pt>
    <dgm:pt modelId="{96F3A5FF-88E0-404E-978F-F33FB6054F78}" type="pres">
      <dgm:prSet presAssocID="{A50FD113-88C4-4EB6-A950-3BCAB69B56BF}" presName="iconBgRect" presStyleLbl="bgShp" presStyleIdx="1" presStyleCnt="2"/>
      <dgm:spPr/>
    </dgm:pt>
    <dgm:pt modelId="{B476E183-C933-45B1-8104-6519A1C19770}" type="pres">
      <dgm:prSet presAssocID="{A50FD113-88C4-4EB6-A950-3BCAB69B56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E9B627A6-B187-49B6-B761-D6485D344679}" type="pres">
      <dgm:prSet presAssocID="{A50FD113-88C4-4EB6-A950-3BCAB69B56BF}" presName="spaceRect" presStyleCnt="0"/>
      <dgm:spPr/>
    </dgm:pt>
    <dgm:pt modelId="{86BD25B8-70AF-4423-855E-9380C2E86514}" type="pres">
      <dgm:prSet presAssocID="{A50FD113-88C4-4EB6-A950-3BCAB69B56BF}" presName="textRect" presStyleLbl="revTx" presStyleIdx="1" presStyleCnt="2" custScaleY="114571">
        <dgm:presLayoutVars>
          <dgm:chMax val="1"/>
          <dgm:chPref val="1"/>
        </dgm:presLayoutVars>
      </dgm:prSet>
      <dgm:spPr/>
    </dgm:pt>
  </dgm:ptLst>
  <dgm:cxnLst>
    <dgm:cxn modelId="{28236505-A130-4EB4-A66F-33836871CC8B}" type="presOf" srcId="{21D05F79-85FA-4950-899C-194755C54A46}" destId="{9353022B-3CC3-473C-BA3C-74D13505923C}" srcOrd="0" destOrd="0" presId="urn:microsoft.com/office/officeart/2018/2/layout/IconCircleList"/>
    <dgm:cxn modelId="{00B34065-9A8A-4180-A2D8-FE6E05707BB3}" srcId="{290BB020-CCB2-4DC2-9DBD-4CE6A10D7C6A}" destId="{A50FD113-88C4-4EB6-A950-3BCAB69B56BF}" srcOrd="1" destOrd="0" parTransId="{5E389453-7490-4A48-8B6F-4532A749480D}" sibTransId="{1BC6A06A-9EAA-445F-8E4E-3073C4EC72E8}"/>
    <dgm:cxn modelId="{B8830277-D187-4A66-B7F9-0CD56924D5DC}" srcId="{290BB020-CCB2-4DC2-9DBD-4CE6A10D7C6A}" destId="{21D05F79-85FA-4950-899C-194755C54A46}" srcOrd="0" destOrd="0" parTransId="{CCC16142-FC07-4E5B-B40D-20F0E7768209}" sibTransId="{5DE5391E-7288-455E-9A65-82956C197960}"/>
    <dgm:cxn modelId="{7F7A4F57-A819-48FE-BF97-C271D9245FFB}" type="presOf" srcId="{290BB020-CCB2-4DC2-9DBD-4CE6A10D7C6A}" destId="{C744F651-10AB-44D8-BB62-BF9EA968338A}" srcOrd="0" destOrd="0" presId="urn:microsoft.com/office/officeart/2018/2/layout/IconCircleList"/>
    <dgm:cxn modelId="{7539FF57-FDC4-42B3-A7F0-FF4B86F8DF23}" type="presOf" srcId="{A50FD113-88C4-4EB6-A950-3BCAB69B56BF}" destId="{86BD25B8-70AF-4423-855E-9380C2E86514}" srcOrd="0" destOrd="0" presId="urn:microsoft.com/office/officeart/2018/2/layout/IconCircleList"/>
    <dgm:cxn modelId="{C91E6FA0-4ACD-4AD2-87FE-6E1AC83ADD1B}" type="presOf" srcId="{5DE5391E-7288-455E-9A65-82956C197960}" destId="{F3620A3A-2789-48F9-8CFB-DAAE2C024C40}" srcOrd="0" destOrd="0" presId="urn:microsoft.com/office/officeart/2018/2/layout/IconCircleList"/>
    <dgm:cxn modelId="{55B08FD5-183B-410F-9D9A-9EFAE4C5477D}" type="presParOf" srcId="{C744F651-10AB-44D8-BB62-BF9EA968338A}" destId="{12A113AF-AAE9-42AB-93DA-7BFC1713D414}" srcOrd="0" destOrd="0" presId="urn:microsoft.com/office/officeart/2018/2/layout/IconCircleList"/>
    <dgm:cxn modelId="{F0FC9DD4-6656-45B4-A9D3-0B9024E99DAA}" type="presParOf" srcId="{12A113AF-AAE9-42AB-93DA-7BFC1713D414}" destId="{A47BCCEA-BA08-44D4-9033-51E983EB3954}" srcOrd="0" destOrd="0" presId="urn:microsoft.com/office/officeart/2018/2/layout/IconCircleList"/>
    <dgm:cxn modelId="{C4C3820E-59AF-4556-9782-DEBD5F7A5EF3}" type="presParOf" srcId="{A47BCCEA-BA08-44D4-9033-51E983EB3954}" destId="{4C1DB482-E1D8-4184-86EE-9F07F43F29B0}" srcOrd="0" destOrd="0" presId="urn:microsoft.com/office/officeart/2018/2/layout/IconCircleList"/>
    <dgm:cxn modelId="{4DC45EDA-3DD8-4505-8A18-2B27B5AB2851}" type="presParOf" srcId="{A47BCCEA-BA08-44D4-9033-51E983EB3954}" destId="{26E5B27F-1F4D-4339-9349-B8DA52BF2F59}" srcOrd="1" destOrd="0" presId="urn:microsoft.com/office/officeart/2018/2/layout/IconCircleList"/>
    <dgm:cxn modelId="{7F35B46E-C455-44FD-9DE9-E2254ED8CED7}" type="presParOf" srcId="{A47BCCEA-BA08-44D4-9033-51E983EB3954}" destId="{1D3E843B-9553-4FCB-86FB-C41E43F2E45A}" srcOrd="2" destOrd="0" presId="urn:microsoft.com/office/officeart/2018/2/layout/IconCircleList"/>
    <dgm:cxn modelId="{DC6D34D5-DB06-4562-92B3-0D029BCC2987}" type="presParOf" srcId="{A47BCCEA-BA08-44D4-9033-51E983EB3954}" destId="{9353022B-3CC3-473C-BA3C-74D13505923C}" srcOrd="3" destOrd="0" presId="urn:microsoft.com/office/officeart/2018/2/layout/IconCircleList"/>
    <dgm:cxn modelId="{F98EC65B-B11D-48E8-B86F-AF9773C1E579}" type="presParOf" srcId="{12A113AF-AAE9-42AB-93DA-7BFC1713D414}" destId="{F3620A3A-2789-48F9-8CFB-DAAE2C024C40}" srcOrd="1" destOrd="0" presId="urn:microsoft.com/office/officeart/2018/2/layout/IconCircleList"/>
    <dgm:cxn modelId="{C989FF45-5582-482D-9BD4-5D668C2B69A4}" type="presParOf" srcId="{12A113AF-AAE9-42AB-93DA-7BFC1713D414}" destId="{D51CA8B1-316B-423F-9509-B205C0ADE9C4}" srcOrd="2" destOrd="0" presId="urn:microsoft.com/office/officeart/2018/2/layout/IconCircleList"/>
    <dgm:cxn modelId="{0C42C6A9-0AA9-4296-A0F5-3F2DC12DFD95}" type="presParOf" srcId="{D51CA8B1-316B-423F-9509-B205C0ADE9C4}" destId="{96F3A5FF-88E0-404E-978F-F33FB6054F78}" srcOrd="0" destOrd="0" presId="urn:microsoft.com/office/officeart/2018/2/layout/IconCircleList"/>
    <dgm:cxn modelId="{4E0EFB56-9053-497A-89C1-BA9BC1A813D2}" type="presParOf" srcId="{D51CA8B1-316B-423F-9509-B205C0ADE9C4}" destId="{B476E183-C933-45B1-8104-6519A1C19770}" srcOrd="1" destOrd="0" presId="urn:microsoft.com/office/officeart/2018/2/layout/IconCircleList"/>
    <dgm:cxn modelId="{64328339-79C1-4A17-BF15-779873A9D81A}" type="presParOf" srcId="{D51CA8B1-316B-423F-9509-B205C0ADE9C4}" destId="{E9B627A6-B187-49B6-B761-D6485D344679}" srcOrd="2" destOrd="0" presId="urn:microsoft.com/office/officeart/2018/2/layout/IconCircleList"/>
    <dgm:cxn modelId="{1BBF9344-504E-425E-932E-4CE4A1154F58}" type="presParOf" srcId="{D51CA8B1-316B-423F-9509-B205C0ADE9C4}" destId="{86BD25B8-70AF-4423-855E-9380C2E8651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CFBCCA-2BAB-4229-A8AF-FBCD69E8088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1CBCB74-0D82-49A1-B3B5-4679A59789D0}">
      <dgm:prSet custT="1"/>
      <dgm:spPr/>
      <dgm:t>
        <a:bodyPr/>
        <a:lstStyle/>
        <a:p>
          <a:pPr>
            <a:lnSpc>
              <a:spcPct val="100000"/>
            </a:lnSpc>
            <a:defRPr cap="all"/>
          </a:pPr>
          <a:r>
            <a:rPr lang="en-GB" sz="1200" dirty="0"/>
            <a:t>Job Description for Film/TV Producer</a:t>
          </a:r>
          <a:endParaRPr lang="en-US" sz="1200" dirty="0"/>
        </a:p>
      </dgm:t>
    </dgm:pt>
    <dgm:pt modelId="{FCBF348E-E3D9-476A-9998-1E9FE7582AAB}" type="parTrans" cxnId="{8DCCE0DA-204F-438D-9542-001EC10AD4F0}">
      <dgm:prSet/>
      <dgm:spPr/>
      <dgm:t>
        <a:bodyPr/>
        <a:lstStyle/>
        <a:p>
          <a:endParaRPr lang="en-US"/>
        </a:p>
      </dgm:t>
    </dgm:pt>
    <dgm:pt modelId="{88C5464A-8088-4A28-AEBF-F944029F3339}" type="sibTrans" cxnId="{8DCCE0DA-204F-438D-9542-001EC10AD4F0}">
      <dgm:prSet/>
      <dgm:spPr/>
      <dgm:t>
        <a:bodyPr/>
        <a:lstStyle/>
        <a:p>
          <a:endParaRPr lang="en-US"/>
        </a:p>
      </dgm:t>
    </dgm:pt>
    <dgm:pt modelId="{159BCC5C-613C-48A9-806A-4ADDDDF0AA57}">
      <dgm:prSet custT="1"/>
      <dgm:spPr/>
      <dgm:t>
        <a:bodyPr/>
        <a:lstStyle/>
        <a:p>
          <a:pPr>
            <a:lnSpc>
              <a:spcPct val="100000"/>
            </a:lnSpc>
            <a:defRPr cap="all"/>
          </a:pPr>
          <a:r>
            <a:rPr lang="en-GB" sz="1200" dirty="0"/>
            <a:t>Create, write, produce, shoot, and edit television commercials and/or programs.</a:t>
          </a:r>
          <a:endParaRPr lang="en-US" sz="1200" dirty="0"/>
        </a:p>
      </dgm:t>
    </dgm:pt>
    <dgm:pt modelId="{C1D0DF3F-C8EC-4105-8FC7-88A2642550DF}" type="parTrans" cxnId="{FE7CD14F-59CE-41B1-A98D-7B601F48ACE7}">
      <dgm:prSet/>
      <dgm:spPr/>
      <dgm:t>
        <a:bodyPr/>
        <a:lstStyle/>
        <a:p>
          <a:endParaRPr lang="en-US"/>
        </a:p>
      </dgm:t>
    </dgm:pt>
    <dgm:pt modelId="{6A4997F6-2718-4B41-95D5-67426B17E3D0}" type="sibTrans" cxnId="{FE7CD14F-59CE-41B1-A98D-7B601F48ACE7}">
      <dgm:prSet/>
      <dgm:spPr/>
      <dgm:t>
        <a:bodyPr/>
        <a:lstStyle/>
        <a:p>
          <a:endParaRPr lang="en-US"/>
        </a:p>
      </dgm:t>
    </dgm:pt>
    <dgm:pt modelId="{EFE503D9-E250-4D91-AE48-D8ED3BB14CD7}">
      <dgm:prSet custT="1"/>
      <dgm:spPr/>
      <dgm:t>
        <a:bodyPr/>
        <a:lstStyle/>
        <a:p>
          <a:pPr>
            <a:lnSpc>
              <a:spcPct val="100000"/>
            </a:lnSpc>
            <a:defRPr cap="all"/>
          </a:pPr>
          <a:r>
            <a:rPr lang="en-GB" sz="1200" dirty="0"/>
            <a:t>Coordinate with writers and editors to produce timely pieces.</a:t>
          </a:r>
          <a:endParaRPr lang="en-US" sz="1200" dirty="0"/>
        </a:p>
      </dgm:t>
    </dgm:pt>
    <dgm:pt modelId="{BDE83285-FCC4-42D8-974A-A9382378326E}" type="parTrans" cxnId="{A4191DE4-6206-4F23-9BD6-89675F1D19FB}">
      <dgm:prSet/>
      <dgm:spPr/>
      <dgm:t>
        <a:bodyPr/>
        <a:lstStyle/>
        <a:p>
          <a:endParaRPr lang="en-US"/>
        </a:p>
      </dgm:t>
    </dgm:pt>
    <dgm:pt modelId="{FBD49292-4B0F-4291-87C0-18E56FB0C114}" type="sibTrans" cxnId="{A4191DE4-6206-4F23-9BD6-89675F1D19FB}">
      <dgm:prSet/>
      <dgm:spPr/>
      <dgm:t>
        <a:bodyPr/>
        <a:lstStyle/>
        <a:p>
          <a:endParaRPr lang="en-US"/>
        </a:p>
      </dgm:t>
    </dgm:pt>
    <dgm:pt modelId="{9823C041-13A7-4553-8C5D-56395FAB57D1}">
      <dgm:prSet custT="1"/>
      <dgm:spPr/>
      <dgm:t>
        <a:bodyPr/>
        <a:lstStyle/>
        <a:p>
          <a:pPr>
            <a:lnSpc>
              <a:spcPct val="100000"/>
            </a:lnSpc>
            <a:defRPr cap="all"/>
          </a:pPr>
          <a:r>
            <a:rPr lang="en-GB" sz="1200" dirty="0"/>
            <a:t>Oversee budgeting, staffing, talent recruitment, and technical crews.</a:t>
          </a:r>
          <a:endParaRPr lang="en-US" sz="1200" dirty="0"/>
        </a:p>
      </dgm:t>
    </dgm:pt>
    <dgm:pt modelId="{3DADF760-5F95-4203-88C9-5F2DE457C95F}" type="parTrans" cxnId="{B50462E8-C600-49CF-B42A-A4F51341EED3}">
      <dgm:prSet/>
      <dgm:spPr/>
      <dgm:t>
        <a:bodyPr/>
        <a:lstStyle/>
        <a:p>
          <a:endParaRPr lang="en-US"/>
        </a:p>
      </dgm:t>
    </dgm:pt>
    <dgm:pt modelId="{21ADA310-78B2-418F-A288-BF9B60241E21}" type="sibTrans" cxnId="{B50462E8-C600-49CF-B42A-A4F51341EED3}">
      <dgm:prSet/>
      <dgm:spPr/>
      <dgm:t>
        <a:bodyPr/>
        <a:lstStyle/>
        <a:p>
          <a:endParaRPr lang="en-US"/>
        </a:p>
      </dgm:t>
    </dgm:pt>
    <dgm:pt modelId="{9955705E-BCB9-4592-95B9-DA5F340166B5}">
      <dgm:prSet custT="1"/>
      <dgm:spPr/>
      <dgm:t>
        <a:bodyPr/>
        <a:lstStyle/>
        <a:p>
          <a:pPr>
            <a:lnSpc>
              <a:spcPct val="100000"/>
            </a:lnSpc>
            <a:defRPr cap="all"/>
          </a:pPr>
          <a:r>
            <a:rPr lang="en-GB" sz="1200" dirty="0"/>
            <a:t>Edit and add graphics and credits to footage</a:t>
          </a:r>
          <a:endParaRPr lang="en-US" sz="1200" dirty="0"/>
        </a:p>
      </dgm:t>
    </dgm:pt>
    <dgm:pt modelId="{4E606C4F-D948-4C78-8EE1-6E6B2944BDE9}" type="parTrans" cxnId="{C175BFB1-EF29-4AB4-800E-D3095A2192E5}">
      <dgm:prSet/>
      <dgm:spPr/>
      <dgm:t>
        <a:bodyPr/>
        <a:lstStyle/>
        <a:p>
          <a:endParaRPr lang="en-US"/>
        </a:p>
      </dgm:t>
    </dgm:pt>
    <dgm:pt modelId="{EDA6C171-3616-4251-9A43-7FDD3857CBF0}" type="sibTrans" cxnId="{C175BFB1-EF29-4AB4-800E-D3095A2192E5}">
      <dgm:prSet/>
      <dgm:spPr/>
      <dgm:t>
        <a:bodyPr/>
        <a:lstStyle/>
        <a:p>
          <a:endParaRPr lang="en-US"/>
        </a:p>
      </dgm:t>
    </dgm:pt>
    <dgm:pt modelId="{217FB9A8-1A6C-46FD-B2DF-95C8C377E18A}">
      <dgm:prSet custT="1"/>
      <dgm:spPr/>
      <dgm:t>
        <a:bodyPr/>
        <a:lstStyle/>
        <a:p>
          <a:pPr>
            <a:lnSpc>
              <a:spcPct val="100000"/>
            </a:lnSpc>
            <a:defRPr cap="all"/>
          </a:pPr>
          <a:r>
            <a:rPr lang="en-GB" sz="1200" dirty="0"/>
            <a:t>Average Film/TV Producer Salary in United Kingdom is £35,702</a:t>
          </a:r>
          <a:endParaRPr lang="en-US" sz="1200" dirty="0"/>
        </a:p>
      </dgm:t>
    </dgm:pt>
    <dgm:pt modelId="{FD27A76A-43C7-4CC0-B80D-A8BC9FAC4372}" type="parTrans" cxnId="{443D985B-C7B6-47FF-A696-FFEDF9F26AC3}">
      <dgm:prSet/>
      <dgm:spPr/>
      <dgm:t>
        <a:bodyPr/>
        <a:lstStyle/>
        <a:p>
          <a:endParaRPr lang="en-US"/>
        </a:p>
      </dgm:t>
    </dgm:pt>
    <dgm:pt modelId="{3DAF10F8-DC61-4248-B614-5349B9930149}" type="sibTrans" cxnId="{443D985B-C7B6-47FF-A696-FFEDF9F26AC3}">
      <dgm:prSet/>
      <dgm:spPr/>
      <dgm:t>
        <a:bodyPr/>
        <a:lstStyle/>
        <a:p>
          <a:endParaRPr lang="en-US"/>
        </a:p>
      </dgm:t>
    </dgm:pt>
    <dgm:pt modelId="{4F1D21D2-8083-4AD5-8DDF-38FEF3A0FBEE}">
      <dgm:prSet custT="1"/>
      <dgm:spPr/>
      <dgm:t>
        <a:bodyPr/>
        <a:lstStyle/>
        <a:p>
          <a:pPr>
            <a:lnSpc>
              <a:spcPct val="100000"/>
            </a:lnSpc>
            <a:defRPr cap="all"/>
          </a:pPr>
          <a:r>
            <a:rPr lang="en-GB" sz="1200" dirty="0"/>
            <a:t>A Camera Operator, Television, Video, or Motion Picture earns average salaries between £32,000and £50,000 based on seniority. Camera Operators, Television, Video. </a:t>
          </a:r>
          <a:endParaRPr lang="en-US" sz="1200" dirty="0"/>
        </a:p>
      </dgm:t>
    </dgm:pt>
    <dgm:pt modelId="{B34600B2-EF5A-4EE3-BB31-FF01C01C5C2E}" type="parTrans" cxnId="{BF149263-FEFE-4D58-A8CF-8311B8448564}">
      <dgm:prSet/>
      <dgm:spPr/>
      <dgm:t>
        <a:bodyPr/>
        <a:lstStyle/>
        <a:p>
          <a:endParaRPr lang="en-US"/>
        </a:p>
      </dgm:t>
    </dgm:pt>
    <dgm:pt modelId="{8FF9452F-F686-4131-82A7-92F5F8FA81D9}" type="sibTrans" cxnId="{BF149263-FEFE-4D58-A8CF-8311B8448564}">
      <dgm:prSet/>
      <dgm:spPr/>
      <dgm:t>
        <a:bodyPr/>
        <a:lstStyle/>
        <a:p>
          <a:endParaRPr lang="en-US"/>
        </a:p>
      </dgm:t>
    </dgm:pt>
    <dgm:pt modelId="{322B6CD7-0152-49C1-8F59-98EB3E4A05BF}">
      <dgm:prSet custT="1"/>
      <dgm:spPr/>
      <dgm:t>
        <a:bodyPr/>
        <a:lstStyle/>
        <a:p>
          <a:pPr>
            <a:lnSpc>
              <a:spcPct val="100000"/>
            </a:lnSpc>
            <a:defRPr cap="all"/>
          </a:pPr>
          <a:r>
            <a:rPr lang="en-GB" sz="1200" dirty="0"/>
            <a:t>Total Amount Bidding for £90,000</a:t>
          </a:r>
          <a:endParaRPr lang="en-US" sz="1200" dirty="0"/>
        </a:p>
      </dgm:t>
    </dgm:pt>
    <dgm:pt modelId="{33DB039A-59F7-43B1-A85C-3E48D8A34F98}" type="parTrans" cxnId="{6A599627-977C-4AD5-92BF-79FD9CF465DA}">
      <dgm:prSet/>
      <dgm:spPr/>
      <dgm:t>
        <a:bodyPr/>
        <a:lstStyle/>
        <a:p>
          <a:endParaRPr lang="en-US"/>
        </a:p>
      </dgm:t>
    </dgm:pt>
    <dgm:pt modelId="{516163E0-B9B0-469C-9DFF-02B14317BD0E}" type="sibTrans" cxnId="{6A599627-977C-4AD5-92BF-79FD9CF465DA}">
      <dgm:prSet/>
      <dgm:spPr/>
      <dgm:t>
        <a:bodyPr/>
        <a:lstStyle/>
        <a:p>
          <a:endParaRPr lang="en-US"/>
        </a:p>
      </dgm:t>
    </dgm:pt>
    <dgm:pt modelId="{CF170517-C442-43FB-AA37-6FF26EEF28D4}" type="pres">
      <dgm:prSet presAssocID="{DCCFBCCA-2BAB-4229-A8AF-FBCD69E8088C}" presName="root" presStyleCnt="0">
        <dgm:presLayoutVars>
          <dgm:dir/>
          <dgm:resizeHandles val="exact"/>
        </dgm:presLayoutVars>
      </dgm:prSet>
      <dgm:spPr/>
    </dgm:pt>
    <dgm:pt modelId="{253E4772-C984-4B73-81CA-A3B24973329C}" type="pres">
      <dgm:prSet presAssocID="{F1CBCB74-0D82-49A1-B3B5-4679A59789D0}" presName="compNode" presStyleCnt="0"/>
      <dgm:spPr/>
    </dgm:pt>
    <dgm:pt modelId="{2ED99409-06B7-43A4-97A5-0910753668C0}" type="pres">
      <dgm:prSet presAssocID="{F1CBCB74-0D82-49A1-B3B5-4679A59789D0}" presName="iconBgRect" presStyleLbl="bgShp" presStyleIdx="0" presStyleCnt="8"/>
      <dgm:spPr>
        <a:prstGeom prst="round2DiagRect">
          <a:avLst>
            <a:gd name="adj1" fmla="val 29727"/>
            <a:gd name="adj2" fmla="val 0"/>
          </a:avLst>
        </a:prstGeom>
      </dgm:spPr>
    </dgm:pt>
    <dgm:pt modelId="{AF82CE81-32CC-4146-AF57-C60BE7D03FB4}" type="pres">
      <dgm:prSet presAssocID="{F1CBCB74-0D82-49A1-B3B5-4679A59789D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D4675DA0-E9D0-4A68-906A-11F354F9E2B6}" type="pres">
      <dgm:prSet presAssocID="{F1CBCB74-0D82-49A1-B3B5-4679A59789D0}" presName="spaceRect" presStyleCnt="0"/>
      <dgm:spPr/>
    </dgm:pt>
    <dgm:pt modelId="{AD12D2CE-634F-4132-8006-E46CCD8CD137}" type="pres">
      <dgm:prSet presAssocID="{F1CBCB74-0D82-49A1-B3B5-4679A59789D0}" presName="textRect" presStyleLbl="revTx" presStyleIdx="0" presStyleCnt="8" custScaleX="156993">
        <dgm:presLayoutVars>
          <dgm:chMax val="1"/>
          <dgm:chPref val="1"/>
        </dgm:presLayoutVars>
      </dgm:prSet>
      <dgm:spPr/>
    </dgm:pt>
    <dgm:pt modelId="{C9CB1ABE-D887-4D74-ACBF-19F9E08D6B4B}" type="pres">
      <dgm:prSet presAssocID="{88C5464A-8088-4A28-AEBF-F944029F3339}" presName="sibTrans" presStyleCnt="0"/>
      <dgm:spPr/>
    </dgm:pt>
    <dgm:pt modelId="{2D08DDB3-8308-4A9D-900A-C61FD3917F4A}" type="pres">
      <dgm:prSet presAssocID="{159BCC5C-613C-48A9-806A-4ADDDDF0AA57}" presName="compNode" presStyleCnt="0"/>
      <dgm:spPr/>
    </dgm:pt>
    <dgm:pt modelId="{695EC85E-A480-4473-9020-65145E3F5991}" type="pres">
      <dgm:prSet presAssocID="{159BCC5C-613C-48A9-806A-4ADDDDF0AA57}" presName="iconBgRect" presStyleLbl="bgShp" presStyleIdx="1" presStyleCnt="8"/>
      <dgm:spPr>
        <a:prstGeom prst="round2DiagRect">
          <a:avLst>
            <a:gd name="adj1" fmla="val 29727"/>
            <a:gd name="adj2" fmla="val 0"/>
          </a:avLst>
        </a:prstGeom>
      </dgm:spPr>
    </dgm:pt>
    <dgm:pt modelId="{6E513FBB-5689-4DE1-AF04-5D2A311238D1}" type="pres">
      <dgm:prSet presAssocID="{159BCC5C-613C-48A9-806A-4ADDDDF0AA5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28D9CC19-3BAE-4AAE-9C66-D2C579C08EF2}" type="pres">
      <dgm:prSet presAssocID="{159BCC5C-613C-48A9-806A-4ADDDDF0AA57}" presName="spaceRect" presStyleCnt="0"/>
      <dgm:spPr/>
    </dgm:pt>
    <dgm:pt modelId="{BA6B03C6-8A6F-44D0-838A-64B1EDE859E8}" type="pres">
      <dgm:prSet presAssocID="{159BCC5C-613C-48A9-806A-4ADDDDF0AA57}" presName="textRect" presStyleLbl="revTx" presStyleIdx="1" presStyleCnt="8">
        <dgm:presLayoutVars>
          <dgm:chMax val="1"/>
          <dgm:chPref val="1"/>
        </dgm:presLayoutVars>
      </dgm:prSet>
      <dgm:spPr/>
    </dgm:pt>
    <dgm:pt modelId="{659ADE21-769F-46B2-96DD-B6E960F70582}" type="pres">
      <dgm:prSet presAssocID="{6A4997F6-2718-4B41-95D5-67426B17E3D0}" presName="sibTrans" presStyleCnt="0"/>
      <dgm:spPr/>
    </dgm:pt>
    <dgm:pt modelId="{B0EB8D1D-5FF4-4679-AD50-3EEAD242DE2E}" type="pres">
      <dgm:prSet presAssocID="{EFE503D9-E250-4D91-AE48-D8ED3BB14CD7}" presName="compNode" presStyleCnt="0"/>
      <dgm:spPr/>
    </dgm:pt>
    <dgm:pt modelId="{E61762F7-AB3C-4D89-97FC-34C4DEF51C36}" type="pres">
      <dgm:prSet presAssocID="{EFE503D9-E250-4D91-AE48-D8ED3BB14CD7}" presName="iconBgRect" presStyleLbl="bgShp" presStyleIdx="2" presStyleCnt="8"/>
      <dgm:spPr>
        <a:prstGeom prst="round2DiagRect">
          <a:avLst>
            <a:gd name="adj1" fmla="val 29727"/>
            <a:gd name="adj2" fmla="val 0"/>
          </a:avLst>
        </a:prstGeom>
      </dgm:spPr>
    </dgm:pt>
    <dgm:pt modelId="{0F58CFE7-CAFD-45E6-AE7E-B0F5898EAD17}" type="pres">
      <dgm:prSet presAssocID="{EFE503D9-E250-4D91-AE48-D8ED3BB14CD7}"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ypewriter"/>
        </a:ext>
      </dgm:extLst>
    </dgm:pt>
    <dgm:pt modelId="{200CF5C2-EBB1-4541-80AD-F55F231CB9D9}" type="pres">
      <dgm:prSet presAssocID="{EFE503D9-E250-4D91-AE48-D8ED3BB14CD7}" presName="spaceRect" presStyleCnt="0"/>
      <dgm:spPr/>
    </dgm:pt>
    <dgm:pt modelId="{78AF4DFE-BDD7-4482-813D-09C61EA097D1}" type="pres">
      <dgm:prSet presAssocID="{EFE503D9-E250-4D91-AE48-D8ED3BB14CD7}" presName="textRect" presStyleLbl="revTx" presStyleIdx="2" presStyleCnt="8" custScaleX="142745">
        <dgm:presLayoutVars>
          <dgm:chMax val="1"/>
          <dgm:chPref val="1"/>
        </dgm:presLayoutVars>
      </dgm:prSet>
      <dgm:spPr/>
    </dgm:pt>
    <dgm:pt modelId="{00326C76-03B8-4959-91BF-E95B78F24564}" type="pres">
      <dgm:prSet presAssocID="{FBD49292-4B0F-4291-87C0-18E56FB0C114}" presName="sibTrans" presStyleCnt="0"/>
      <dgm:spPr/>
    </dgm:pt>
    <dgm:pt modelId="{6A46DD64-49EB-405A-90A5-F5D53431FC4E}" type="pres">
      <dgm:prSet presAssocID="{9823C041-13A7-4553-8C5D-56395FAB57D1}" presName="compNode" presStyleCnt="0"/>
      <dgm:spPr/>
    </dgm:pt>
    <dgm:pt modelId="{74BA24E4-6468-41B8-8C09-6AFB69F8F9A6}" type="pres">
      <dgm:prSet presAssocID="{9823C041-13A7-4553-8C5D-56395FAB57D1}" presName="iconBgRect" presStyleLbl="bgShp" presStyleIdx="3" presStyleCnt="8"/>
      <dgm:spPr>
        <a:prstGeom prst="round2DiagRect">
          <a:avLst>
            <a:gd name="adj1" fmla="val 29727"/>
            <a:gd name="adj2" fmla="val 0"/>
          </a:avLst>
        </a:prstGeom>
      </dgm:spPr>
    </dgm:pt>
    <dgm:pt modelId="{DC257055-C2D9-4537-8A95-E7CC3D27E108}" type="pres">
      <dgm:prSet presAssocID="{9823C041-13A7-4553-8C5D-56395FAB57D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FD8E252D-942C-4B9E-AFBE-5F62BDD0244A}" type="pres">
      <dgm:prSet presAssocID="{9823C041-13A7-4553-8C5D-56395FAB57D1}" presName="spaceRect" presStyleCnt="0"/>
      <dgm:spPr/>
    </dgm:pt>
    <dgm:pt modelId="{8012EB06-D80D-4F21-91C0-9CA0DA7192DB}" type="pres">
      <dgm:prSet presAssocID="{9823C041-13A7-4553-8C5D-56395FAB57D1}" presName="textRect" presStyleLbl="revTx" presStyleIdx="3" presStyleCnt="8">
        <dgm:presLayoutVars>
          <dgm:chMax val="1"/>
          <dgm:chPref val="1"/>
        </dgm:presLayoutVars>
      </dgm:prSet>
      <dgm:spPr/>
    </dgm:pt>
    <dgm:pt modelId="{3C381ED7-AF0A-4287-83D0-43EA837BC9EA}" type="pres">
      <dgm:prSet presAssocID="{21ADA310-78B2-418F-A288-BF9B60241E21}" presName="sibTrans" presStyleCnt="0"/>
      <dgm:spPr/>
    </dgm:pt>
    <dgm:pt modelId="{34509217-FD2F-414E-AA8B-6B19686C69DE}" type="pres">
      <dgm:prSet presAssocID="{9955705E-BCB9-4592-95B9-DA5F340166B5}" presName="compNode" presStyleCnt="0"/>
      <dgm:spPr/>
    </dgm:pt>
    <dgm:pt modelId="{1FC54EFA-970E-43B0-9C80-C9C499679A22}" type="pres">
      <dgm:prSet presAssocID="{9955705E-BCB9-4592-95B9-DA5F340166B5}" presName="iconBgRect" presStyleLbl="bgShp" presStyleIdx="4" presStyleCnt="8"/>
      <dgm:spPr>
        <a:prstGeom prst="round2DiagRect">
          <a:avLst>
            <a:gd name="adj1" fmla="val 29727"/>
            <a:gd name="adj2" fmla="val 0"/>
          </a:avLst>
        </a:prstGeom>
      </dgm:spPr>
    </dgm:pt>
    <dgm:pt modelId="{4EB1B4D3-E2E5-4AA3-A40F-C7E44E798D37}" type="pres">
      <dgm:prSet presAssocID="{9955705E-BCB9-4592-95B9-DA5F340166B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mage"/>
        </a:ext>
      </dgm:extLst>
    </dgm:pt>
    <dgm:pt modelId="{B558484E-3D12-48AC-9B87-69D85A9CB387}" type="pres">
      <dgm:prSet presAssocID="{9955705E-BCB9-4592-95B9-DA5F340166B5}" presName="spaceRect" presStyleCnt="0"/>
      <dgm:spPr/>
    </dgm:pt>
    <dgm:pt modelId="{A7F50D1D-619F-4BC4-953B-C6BDF744D654}" type="pres">
      <dgm:prSet presAssocID="{9955705E-BCB9-4592-95B9-DA5F340166B5}" presName="textRect" presStyleLbl="revTx" presStyleIdx="4" presStyleCnt="8">
        <dgm:presLayoutVars>
          <dgm:chMax val="1"/>
          <dgm:chPref val="1"/>
        </dgm:presLayoutVars>
      </dgm:prSet>
      <dgm:spPr/>
    </dgm:pt>
    <dgm:pt modelId="{FEB88918-5B6E-4CCE-9242-36A03C0B4064}" type="pres">
      <dgm:prSet presAssocID="{EDA6C171-3616-4251-9A43-7FDD3857CBF0}" presName="sibTrans" presStyleCnt="0"/>
      <dgm:spPr/>
    </dgm:pt>
    <dgm:pt modelId="{D9289686-3647-45B7-836C-CADFC2F9BA93}" type="pres">
      <dgm:prSet presAssocID="{217FB9A8-1A6C-46FD-B2DF-95C8C377E18A}" presName="compNode" presStyleCnt="0"/>
      <dgm:spPr/>
    </dgm:pt>
    <dgm:pt modelId="{06DC43F0-2EA8-4DC0-BE78-348F3D8F3E01}" type="pres">
      <dgm:prSet presAssocID="{217FB9A8-1A6C-46FD-B2DF-95C8C377E18A}" presName="iconBgRect" presStyleLbl="bgShp" presStyleIdx="5" presStyleCnt="8"/>
      <dgm:spPr>
        <a:prstGeom prst="round2DiagRect">
          <a:avLst>
            <a:gd name="adj1" fmla="val 29727"/>
            <a:gd name="adj2" fmla="val 0"/>
          </a:avLst>
        </a:prstGeom>
      </dgm:spPr>
    </dgm:pt>
    <dgm:pt modelId="{9AB8A309-85E6-46C3-AD33-271B86029D74}" type="pres">
      <dgm:prSet presAssocID="{217FB9A8-1A6C-46FD-B2DF-95C8C377E18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Video camera"/>
        </a:ext>
      </dgm:extLst>
    </dgm:pt>
    <dgm:pt modelId="{B0ADE4B9-BC3A-411C-A787-F2D8808BF623}" type="pres">
      <dgm:prSet presAssocID="{217FB9A8-1A6C-46FD-B2DF-95C8C377E18A}" presName="spaceRect" presStyleCnt="0"/>
      <dgm:spPr/>
    </dgm:pt>
    <dgm:pt modelId="{C89AD9A5-4C1A-444B-851E-8CDB140C2427}" type="pres">
      <dgm:prSet presAssocID="{217FB9A8-1A6C-46FD-B2DF-95C8C377E18A}" presName="textRect" presStyleLbl="revTx" presStyleIdx="5" presStyleCnt="8">
        <dgm:presLayoutVars>
          <dgm:chMax val="1"/>
          <dgm:chPref val="1"/>
        </dgm:presLayoutVars>
      </dgm:prSet>
      <dgm:spPr/>
    </dgm:pt>
    <dgm:pt modelId="{3071FE5F-2721-4C46-9699-ADD35901AE91}" type="pres">
      <dgm:prSet presAssocID="{3DAF10F8-DC61-4248-B614-5349B9930149}" presName="sibTrans" presStyleCnt="0"/>
      <dgm:spPr/>
    </dgm:pt>
    <dgm:pt modelId="{4D8DFF4C-E33A-4E04-99A4-ADB4F348CAC9}" type="pres">
      <dgm:prSet presAssocID="{4F1D21D2-8083-4AD5-8DDF-38FEF3A0FBEE}" presName="compNode" presStyleCnt="0"/>
      <dgm:spPr/>
    </dgm:pt>
    <dgm:pt modelId="{CE3E2071-F7AA-4117-AB96-173F056429DF}" type="pres">
      <dgm:prSet presAssocID="{4F1D21D2-8083-4AD5-8DDF-38FEF3A0FBEE}" presName="iconBgRect" presStyleLbl="bgShp" presStyleIdx="6" presStyleCnt="8"/>
      <dgm:spPr>
        <a:prstGeom prst="round2DiagRect">
          <a:avLst>
            <a:gd name="adj1" fmla="val 29727"/>
            <a:gd name="adj2" fmla="val 0"/>
          </a:avLst>
        </a:prstGeom>
      </dgm:spPr>
    </dgm:pt>
    <dgm:pt modelId="{220BBD5D-D252-453C-A473-7A95BAA2DAA0}" type="pres">
      <dgm:prSet presAssocID="{4F1D21D2-8083-4AD5-8DDF-38FEF3A0FBE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amera"/>
        </a:ext>
      </dgm:extLst>
    </dgm:pt>
    <dgm:pt modelId="{4C8C9BDA-92A9-422B-BF35-C6324DA9EDB4}" type="pres">
      <dgm:prSet presAssocID="{4F1D21D2-8083-4AD5-8DDF-38FEF3A0FBEE}" presName="spaceRect" presStyleCnt="0"/>
      <dgm:spPr/>
    </dgm:pt>
    <dgm:pt modelId="{A5F1F20C-0927-458E-B93A-550E364F1B00}" type="pres">
      <dgm:prSet presAssocID="{4F1D21D2-8083-4AD5-8DDF-38FEF3A0FBEE}" presName="textRect" presStyleLbl="revTx" presStyleIdx="6" presStyleCnt="8">
        <dgm:presLayoutVars>
          <dgm:chMax val="1"/>
          <dgm:chPref val="1"/>
        </dgm:presLayoutVars>
      </dgm:prSet>
      <dgm:spPr/>
    </dgm:pt>
    <dgm:pt modelId="{AE307814-862F-4E13-B252-28F15ACB60DA}" type="pres">
      <dgm:prSet presAssocID="{8FF9452F-F686-4131-82A7-92F5F8FA81D9}" presName="sibTrans" presStyleCnt="0"/>
      <dgm:spPr/>
    </dgm:pt>
    <dgm:pt modelId="{EC062A18-0C7F-4BB9-B26C-5F31297947C7}" type="pres">
      <dgm:prSet presAssocID="{322B6CD7-0152-49C1-8F59-98EB3E4A05BF}" presName="compNode" presStyleCnt="0"/>
      <dgm:spPr/>
    </dgm:pt>
    <dgm:pt modelId="{B57184D4-EBE3-4E3D-BC59-742DFD3779B9}" type="pres">
      <dgm:prSet presAssocID="{322B6CD7-0152-49C1-8F59-98EB3E4A05BF}" presName="iconBgRect" presStyleLbl="bgShp" presStyleIdx="7" presStyleCnt="8"/>
      <dgm:spPr>
        <a:prstGeom prst="round2DiagRect">
          <a:avLst>
            <a:gd name="adj1" fmla="val 29727"/>
            <a:gd name="adj2" fmla="val 0"/>
          </a:avLst>
        </a:prstGeom>
      </dgm:spPr>
    </dgm:pt>
    <dgm:pt modelId="{DF8BB3AB-B7A2-45FE-9FCE-603EC129C5FC}" type="pres">
      <dgm:prSet presAssocID="{322B6CD7-0152-49C1-8F59-98EB3E4A05B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oins"/>
        </a:ext>
      </dgm:extLst>
    </dgm:pt>
    <dgm:pt modelId="{460E2708-5E7E-4C82-9503-4BD7DEB1389D}" type="pres">
      <dgm:prSet presAssocID="{322B6CD7-0152-49C1-8F59-98EB3E4A05BF}" presName="spaceRect" presStyleCnt="0"/>
      <dgm:spPr/>
    </dgm:pt>
    <dgm:pt modelId="{033E6289-4771-499E-8AF1-F60380DC6EFE}" type="pres">
      <dgm:prSet presAssocID="{322B6CD7-0152-49C1-8F59-98EB3E4A05BF}" presName="textRect" presStyleLbl="revTx" presStyleIdx="7" presStyleCnt="8">
        <dgm:presLayoutVars>
          <dgm:chMax val="1"/>
          <dgm:chPref val="1"/>
        </dgm:presLayoutVars>
      </dgm:prSet>
      <dgm:spPr/>
    </dgm:pt>
  </dgm:ptLst>
  <dgm:cxnLst>
    <dgm:cxn modelId="{CA155E18-BB41-4E29-BDF9-877850BBB2F0}" type="presOf" srcId="{159BCC5C-613C-48A9-806A-4ADDDDF0AA57}" destId="{BA6B03C6-8A6F-44D0-838A-64B1EDE859E8}" srcOrd="0" destOrd="0" presId="urn:microsoft.com/office/officeart/2018/5/layout/IconLeafLabelList"/>
    <dgm:cxn modelId="{8C2C7A21-EE87-4007-8889-165923A37915}" type="presOf" srcId="{9955705E-BCB9-4592-95B9-DA5F340166B5}" destId="{A7F50D1D-619F-4BC4-953B-C6BDF744D654}" srcOrd="0" destOrd="0" presId="urn:microsoft.com/office/officeart/2018/5/layout/IconLeafLabelList"/>
    <dgm:cxn modelId="{6A599627-977C-4AD5-92BF-79FD9CF465DA}" srcId="{DCCFBCCA-2BAB-4229-A8AF-FBCD69E8088C}" destId="{322B6CD7-0152-49C1-8F59-98EB3E4A05BF}" srcOrd="7" destOrd="0" parTransId="{33DB039A-59F7-43B1-A85C-3E48D8A34F98}" sibTransId="{516163E0-B9B0-469C-9DFF-02B14317BD0E}"/>
    <dgm:cxn modelId="{9A0EFF2C-9912-4057-AEC0-C2E80D9DF7DB}" type="presOf" srcId="{9823C041-13A7-4553-8C5D-56395FAB57D1}" destId="{8012EB06-D80D-4F21-91C0-9CA0DA7192DB}" srcOrd="0" destOrd="0" presId="urn:microsoft.com/office/officeart/2018/5/layout/IconLeafLabelList"/>
    <dgm:cxn modelId="{443D985B-C7B6-47FF-A696-FFEDF9F26AC3}" srcId="{DCCFBCCA-2BAB-4229-A8AF-FBCD69E8088C}" destId="{217FB9A8-1A6C-46FD-B2DF-95C8C377E18A}" srcOrd="5" destOrd="0" parTransId="{FD27A76A-43C7-4CC0-B80D-A8BC9FAC4372}" sibTransId="{3DAF10F8-DC61-4248-B614-5349B9930149}"/>
    <dgm:cxn modelId="{F1E4A261-2777-417E-AFDD-34E98C612F85}" type="presOf" srcId="{322B6CD7-0152-49C1-8F59-98EB3E4A05BF}" destId="{033E6289-4771-499E-8AF1-F60380DC6EFE}" srcOrd="0" destOrd="0" presId="urn:microsoft.com/office/officeart/2018/5/layout/IconLeafLabelList"/>
    <dgm:cxn modelId="{BF149263-FEFE-4D58-A8CF-8311B8448564}" srcId="{DCCFBCCA-2BAB-4229-A8AF-FBCD69E8088C}" destId="{4F1D21D2-8083-4AD5-8DDF-38FEF3A0FBEE}" srcOrd="6" destOrd="0" parTransId="{B34600B2-EF5A-4EE3-BB31-FF01C01C5C2E}" sibTransId="{8FF9452F-F686-4131-82A7-92F5F8FA81D9}"/>
    <dgm:cxn modelId="{C529B74B-E259-4219-8A0C-9207AC2BC797}" type="presOf" srcId="{DCCFBCCA-2BAB-4229-A8AF-FBCD69E8088C}" destId="{CF170517-C442-43FB-AA37-6FF26EEF28D4}" srcOrd="0" destOrd="0" presId="urn:microsoft.com/office/officeart/2018/5/layout/IconLeafLabelList"/>
    <dgm:cxn modelId="{FE7CD14F-59CE-41B1-A98D-7B601F48ACE7}" srcId="{DCCFBCCA-2BAB-4229-A8AF-FBCD69E8088C}" destId="{159BCC5C-613C-48A9-806A-4ADDDDF0AA57}" srcOrd="1" destOrd="0" parTransId="{C1D0DF3F-C8EC-4105-8FC7-88A2642550DF}" sibTransId="{6A4997F6-2718-4B41-95D5-67426B17E3D0}"/>
    <dgm:cxn modelId="{E8393978-EE9D-48B0-B433-B0B984C0966A}" type="presOf" srcId="{217FB9A8-1A6C-46FD-B2DF-95C8C377E18A}" destId="{C89AD9A5-4C1A-444B-851E-8CDB140C2427}" srcOrd="0" destOrd="0" presId="urn:microsoft.com/office/officeart/2018/5/layout/IconLeafLabelList"/>
    <dgm:cxn modelId="{8B0A0081-6CF4-4968-A404-09E0C3C4516D}" type="presOf" srcId="{4F1D21D2-8083-4AD5-8DDF-38FEF3A0FBEE}" destId="{A5F1F20C-0927-458E-B93A-550E364F1B00}" srcOrd="0" destOrd="0" presId="urn:microsoft.com/office/officeart/2018/5/layout/IconLeafLabelList"/>
    <dgm:cxn modelId="{51732A8B-5933-451C-9920-19199E229D06}" type="presOf" srcId="{F1CBCB74-0D82-49A1-B3B5-4679A59789D0}" destId="{AD12D2CE-634F-4132-8006-E46CCD8CD137}" srcOrd="0" destOrd="0" presId="urn:microsoft.com/office/officeart/2018/5/layout/IconLeafLabelList"/>
    <dgm:cxn modelId="{C175BFB1-EF29-4AB4-800E-D3095A2192E5}" srcId="{DCCFBCCA-2BAB-4229-A8AF-FBCD69E8088C}" destId="{9955705E-BCB9-4592-95B9-DA5F340166B5}" srcOrd="4" destOrd="0" parTransId="{4E606C4F-D948-4C78-8EE1-6E6B2944BDE9}" sibTransId="{EDA6C171-3616-4251-9A43-7FDD3857CBF0}"/>
    <dgm:cxn modelId="{8DCCE0DA-204F-438D-9542-001EC10AD4F0}" srcId="{DCCFBCCA-2BAB-4229-A8AF-FBCD69E8088C}" destId="{F1CBCB74-0D82-49A1-B3B5-4679A59789D0}" srcOrd="0" destOrd="0" parTransId="{FCBF348E-E3D9-476A-9998-1E9FE7582AAB}" sibTransId="{88C5464A-8088-4A28-AEBF-F944029F3339}"/>
    <dgm:cxn modelId="{A4191DE4-6206-4F23-9BD6-89675F1D19FB}" srcId="{DCCFBCCA-2BAB-4229-A8AF-FBCD69E8088C}" destId="{EFE503D9-E250-4D91-AE48-D8ED3BB14CD7}" srcOrd="2" destOrd="0" parTransId="{BDE83285-FCC4-42D8-974A-A9382378326E}" sibTransId="{FBD49292-4B0F-4291-87C0-18E56FB0C114}"/>
    <dgm:cxn modelId="{B50462E8-C600-49CF-B42A-A4F51341EED3}" srcId="{DCCFBCCA-2BAB-4229-A8AF-FBCD69E8088C}" destId="{9823C041-13A7-4553-8C5D-56395FAB57D1}" srcOrd="3" destOrd="0" parTransId="{3DADF760-5F95-4203-88C9-5F2DE457C95F}" sibTransId="{21ADA310-78B2-418F-A288-BF9B60241E21}"/>
    <dgm:cxn modelId="{765DFEEE-5718-423F-961D-504FD53DD313}" type="presOf" srcId="{EFE503D9-E250-4D91-AE48-D8ED3BB14CD7}" destId="{78AF4DFE-BDD7-4482-813D-09C61EA097D1}" srcOrd="0" destOrd="0" presId="urn:microsoft.com/office/officeart/2018/5/layout/IconLeafLabelList"/>
    <dgm:cxn modelId="{7A79F384-3BB6-48D2-9FC4-1CA1EB04C443}" type="presParOf" srcId="{CF170517-C442-43FB-AA37-6FF26EEF28D4}" destId="{253E4772-C984-4B73-81CA-A3B24973329C}" srcOrd="0" destOrd="0" presId="urn:microsoft.com/office/officeart/2018/5/layout/IconLeafLabelList"/>
    <dgm:cxn modelId="{73169974-7976-4925-ACC0-66474EA59BEE}" type="presParOf" srcId="{253E4772-C984-4B73-81CA-A3B24973329C}" destId="{2ED99409-06B7-43A4-97A5-0910753668C0}" srcOrd="0" destOrd="0" presId="urn:microsoft.com/office/officeart/2018/5/layout/IconLeafLabelList"/>
    <dgm:cxn modelId="{1FC9ED31-581F-45DD-8B07-833659BBA973}" type="presParOf" srcId="{253E4772-C984-4B73-81CA-A3B24973329C}" destId="{AF82CE81-32CC-4146-AF57-C60BE7D03FB4}" srcOrd="1" destOrd="0" presId="urn:microsoft.com/office/officeart/2018/5/layout/IconLeafLabelList"/>
    <dgm:cxn modelId="{356DBED3-1BF8-4FEE-8C53-834DED8F3EC8}" type="presParOf" srcId="{253E4772-C984-4B73-81CA-A3B24973329C}" destId="{D4675DA0-E9D0-4A68-906A-11F354F9E2B6}" srcOrd="2" destOrd="0" presId="urn:microsoft.com/office/officeart/2018/5/layout/IconLeafLabelList"/>
    <dgm:cxn modelId="{77231E1B-1DC4-4824-87FE-D79901675341}" type="presParOf" srcId="{253E4772-C984-4B73-81CA-A3B24973329C}" destId="{AD12D2CE-634F-4132-8006-E46CCD8CD137}" srcOrd="3" destOrd="0" presId="urn:microsoft.com/office/officeart/2018/5/layout/IconLeafLabelList"/>
    <dgm:cxn modelId="{290B3D4C-6349-4AC6-A397-02A52654D552}" type="presParOf" srcId="{CF170517-C442-43FB-AA37-6FF26EEF28D4}" destId="{C9CB1ABE-D887-4D74-ACBF-19F9E08D6B4B}" srcOrd="1" destOrd="0" presId="urn:microsoft.com/office/officeart/2018/5/layout/IconLeafLabelList"/>
    <dgm:cxn modelId="{18B923D8-B343-4B15-B1E0-ABF1D29D5D01}" type="presParOf" srcId="{CF170517-C442-43FB-AA37-6FF26EEF28D4}" destId="{2D08DDB3-8308-4A9D-900A-C61FD3917F4A}" srcOrd="2" destOrd="0" presId="urn:microsoft.com/office/officeart/2018/5/layout/IconLeafLabelList"/>
    <dgm:cxn modelId="{4A69A743-F854-46AF-B9CD-0120CBC4D5C3}" type="presParOf" srcId="{2D08DDB3-8308-4A9D-900A-C61FD3917F4A}" destId="{695EC85E-A480-4473-9020-65145E3F5991}" srcOrd="0" destOrd="0" presId="urn:microsoft.com/office/officeart/2018/5/layout/IconLeafLabelList"/>
    <dgm:cxn modelId="{4A5FFACE-A674-49C9-8954-859B2D04AA84}" type="presParOf" srcId="{2D08DDB3-8308-4A9D-900A-C61FD3917F4A}" destId="{6E513FBB-5689-4DE1-AF04-5D2A311238D1}" srcOrd="1" destOrd="0" presId="urn:microsoft.com/office/officeart/2018/5/layout/IconLeafLabelList"/>
    <dgm:cxn modelId="{0B8586E4-CCCE-457C-B1FC-ADF29EB51CAD}" type="presParOf" srcId="{2D08DDB3-8308-4A9D-900A-C61FD3917F4A}" destId="{28D9CC19-3BAE-4AAE-9C66-D2C579C08EF2}" srcOrd="2" destOrd="0" presId="urn:microsoft.com/office/officeart/2018/5/layout/IconLeafLabelList"/>
    <dgm:cxn modelId="{AC6D6B31-37A4-460F-94C4-27E17334DE81}" type="presParOf" srcId="{2D08DDB3-8308-4A9D-900A-C61FD3917F4A}" destId="{BA6B03C6-8A6F-44D0-838A-64B1EDE859E8}" srcOrd="3" destOrd="0" presId="urn:microsoft.com/office/officeart/2018/5/layout/IconLeafLabelList"/>
    <dgm:cxn modelId="{881A9B86-1C86-4531-B1AB-B304C98A2271}" type="presParOf" srcId="{CF170517-C442-43FB-AA37-6FF26EEF28D4}" destId="{659ADE21-769F-46B2-96DD-B6E960F70582}" srcOrd="3" destOrd="0" presId="urn:microsoft.com/office/officeart/2018/5/layout/IconLeafLabelList"/>
    <dgm:cxn modelId="{6282C19C-BE83-4F6B-9C9B-125C02276096}" type="presParOf" srcId="{CF170517-C442-43FB-AA37-6FF26EEF28D4}" destId="{B0EB8D1D-5FF4-4679-AD50-3EEAD242DE2E}" srcOrd="4" destOrd="0" presId="urn:microsoft.com/office/officeart/2018/5/layout/IconLeafLabelList"/>
    <dgm:cxn modelId="{C3ABC5C7-37A1-4327-A994-F52462E50E30}" type="presParOf" srcId="{B0EB8D1D-5FF4-4679-AD50-3EEAD242DE2E}" destId="{E61762F7-AB3C-4D89-97FC-34C4DEF51C36}" srcOrd="0" destOrd="0" presId="urn:microsoft.com/office/officeart/2018/5/layout/IconLeafLabelList"/>
    <dgm:cxn modelId="{38E36A03-BA5D-45B3-B84A-AA6297A78828}" type="presParOf" srcId="{B0EB8D1D-5FF4-4679-AD50-3EEAD242DE2E}" destId="{0F58CFE7-CAFD-45E6-AE7E-B0F5898EAD17}" srcOrd="1" destOrd="0" presId="urn:microsoft.com/office/officeart/2018/5/layout/IconLeafLabelList"/>
    <dgm:cxn modelId="{AAFC2A3D-D568-4CE9-927F-EEC3E4081616}" type="presParOf" srcId="{B0EB8D1D-5FF4-4679-AD50-3EEAD242DE2E}" destId="{200CF5C2-EBB1-4541-80AD-F55F231CB9D9}" srcOrd="2" destOrd="0" presId="urn:microsoft.com/office/officeart/2018/5/layout/IconLeafLabelList"/>
    <dgm:cxn modelId="{EBB9C206-DAC3-4F43-91BB-E7A1D0DC8573}" type="presParOf" srcId="{B0EB8D1D-5FF4-4679-AD50-3EEAD242DE2E}" destId="{78AF4DFE-BDD7-4482-813D-09C61EA097D1}" srcOrd="3" destOrd="0" presId="urn:microsoft.com/office/officeart/2018/5/layout/IconLeafLabelList"/>
    <dgm:cxn modelId="{536D792A-7437-4C1A-9FAE-9572D49DF46C}" type="presParOf" srcId="{CF170517-C442-43FB-AA37-6FF26EEF28D4}" destId="{00326C76-03B8-4959-91BF-E95B78F24564}" srcOrd="5" destOrd="0" presId="urn:microsoft.com/office/officeart/2018/5/layout/IconLeafLabelList"/>
    <dgm:cxn modelId="{2613411C-7C24-4F62-A17E-49302CCDC53D}" type="presParOf" srcId="{CF170517-C442-43FB-AA37-6FF26EEF28D4}" destId="{6A46DD64-49EB-405A-90A5-F5D53431FC4E}" srcOrd="6" destOrd="0" presId="urn:microsoft.com/office/officeart/2018/5/layout/IconLeafLabelList"/>
    <dgm:cxn modelId="{F8B73F8B-C792-452C-81AE-62F68DF4D76B}" type="presParOf" srcId="{6A46DD64-49EB-405A-90A5-F5D53431FC4E}" destId="{74BA24E4-6468-41B8-8C09-6AFB69F8F9A6}" srcOrd="0" destOrd="0" presId="urn:microsoft.com/office/officeart/2018/5/layout/IconLeafLabelList"/>
    <dgm:cxn modelId="{90D94099-1400-4441-9946-148B71E6F6C5}" type="presParOf" srcId="{6A46DD64-49EB-405A-90A5-F5D53431FC4E}" destId="{DC257055-C2D9-4537-8A95-E7CC3D27E108}" srcOrd="1" destOrd="0" presId="urn:microsoft.com/office/officeart/2018/5/layout/IconLeafLabelList"/>
    <dgm:cxn modelId="{A74C7015-7F86-4FB6-8FA3-4B4AD0BF1CED}" type="presParOf" srcId="{6A46DD64-49EB-405A-90A5-F5D53431FC4E}" destId="{FD8E252D-942C-4B9E-AFBE-5F62BDD0244A}" srcOrd="2" destOrd="0" presId="urn:microsoft.com/office/officeart/2018/5/layout/IconLeafLabelList"/>
    <dgm:cxn modelId="{1F63B4FC-0881-4302-B602-CCEDBA3D7E3D}" type="presParOf" srcId="{6A46DD64-49EB-405A-90A5-F5D53431FC4E}" destId="{8012EB06-D80D-4F21-91C0-9CA0DA7192DB}" srcOrd="3" destOrd="0" presId="urn:microsoft.com/office/officeart/2018/5/layout/IconLeafLabelList"/>
    <dgm:cxn modelId="{1F08235D-4853-474C-B6F3-A59BAF33F8F3}" type="presParOf" srcId="{CF170517-C442-43FB-AA37-6FF26EEF28D4}" destId="{3C381ED7-AF0A-4287-83D0-43EA837BC9EA}" srcOrd="7" destOrd="0" presId="urn:microsoft.com/office/officeart/2018/5/layout/IconLeafLabelList"/>
    <dgm:cxn modelId="{04251A15-42D0-4AEE-8B37-4F7C84E300D4}" type="presParOf" srcId="{CF170517-C442-43FB-AA37-6FF26EEF28D4}" destId="{34509217-FD2F-414E-AA8B-6B19686C69DE}" srcOrd="8" destOrd="0" presId="urn:microsoft.com/office/officeart/2018/5/layout/IconLeafLabelList"/>
    <dgm:cxn modelId="{D32F2CEC-5335-48CD-9C48-6C0890377174}" type="presParOf" srcId="{34509217-FD2F-414E-AA8B-6B19686C69DE}" destId="{1FC54EFA-970E-43B0-9C80-C9C499679A22}" srcOrd="0" destOrd="0" presId="urn:microsoft.com/office/officeart/2018/5/layout/IconLeafLabelList"/>
    <dgm:cxn modelId="{8416DFF6-F140-4413-9439-AF5F245AA54C}" type="presParOf" srcId="{34509217-FD2F-414E-AA8B-6B19686C69DE}" destId="{4EB1B4D3-E2E5-4AA3-A40F-C7E44E798D37}" srcOrd="1" destOrd="0" presId="urn:microsoft.com/office/officeart/2018/5/layout/IconLeafLabelList"/>
    <dgm:cxn modelId="{1C07BD99-563F-458B-B77D-CCA62559F288}" type="presParOf" srcId="{34509217-FD2F-414E-AA8B-6B19686C69DE}" destId="{B558484E-3D12-48AC-9B87-69D85A9CB387}" srcOrd="2" destOrd="0" presId="urn:microsoft.com/office/officeart/2018/5/layout/IconLeafLabelList"/>
    <dgm:cxn modelId="{DF15C806-AA75-43B1-B2E7-4DF87EB2A628}" type="presParOf" srcId="{34509217-FD2F-414E-AA8B-6B19686C69DE}" destId="{A7F50D1D-619F-4BC4-953B-C6BDF744D654}" srcOrd="3" destOrd="0" presId="urn:microsoft.com/office/officeart/2018/5/layout/IconLeafLabelList"/>
    <dgm:cxn modelId="{18A6FF69-0995-41DB-9845-0D01C96E6997}" type="presParOf" srcId="{CF170517-C442-43FB-AA37-6FF26EEF28D4}" destId="{FEB88918-5B6E-4CCE-9242-36A03C0B4064}" srcOrd="9" destOrd="0" presId="urn:microsoft.com/office/officeart/2018/5/layout/IconLeafLabelList"/>
    <dgm:cxn modelId="{3A887284-A040-4614-8055-072EA84F8146}" type="presParOf" srcId="{CF170517-C442-43FB-AA37-6FF26EEF28D4}" destId="{D9289686-3647-45B7-836C-CADFC2F9BA93}" srcOrd="10" destOrd="0" presId="urn:microsoft.com/office/officeart/2018/5/layout/IconLeafLabelList"/>
    <dgm:cxn modelId="{CF03490A-BD77-4CBB-98E8-E437B12A4796}" type="presParOf" srcId="{D9289686-3647-45B7-836C-CADFC2F9BA93}" destId="{06DC43F0-2EA8-4DC0-BE78-348F3D8F3E01}" srcOrd="0" destOrd="0" presId="urn:microsoft.com/office/officeart/2018/5/layout/IconLeafLabelList"/>
    <dgm:cxn modelId="{389971ED-C8CB-425A-8548-3093591AC2D7}" type="presParOf" srcId="{D9289686-3647-45B7-836C-CADFC2F9BA93}" destId="{9AB8A309-85E6-46C3-AD33-271B86029D74}" srcOrd="1" destOrd="0" presId="urn:microsoft.com/office/officeart/2018/5/layout/IconLeafLabelList"/>
    <dgm:cxn modelId="{8A17F239-6732-458F-A200-23A975B76D22}" type="presParOf" srcId="{D9289686-3647-45B7-836C-CADFC2F9BA93}" destId="{B0ADE4B9-BC3A-411C-A787-F2D8808BF623}" srcOrd="2" destOrd="0" presId="urn:microsoft.com/office/officeart/2018/5/layout/IconLeafLabelList"/>
    <dgm:cxn modelId="{48FD95E6-B240-43B4-99FA-E306B04DB48D}" type="presParOf" srcId="{D9289686-3647-45B7-836C-CADFC2F9BA93}" destId="{C89AD9A5-4C1A-444B-851E-8CDB140C2427}" srcOrd="3" destOrd="0" presId="urn:microsoft.com/office/officeart/2018/5/layout/IconLeafLabelList"/>
    <dgm:cxn modelId="{F7FDF64E-5B1F-44AB-8374-88F51F96BC18}" type="presParOf" srcId="{CF170517-C442-43FB-AA37-6FF26EEF28D4}" destId="{3071FE5F-2721-4C46-9699-ADD35901AE91}" srcOrd="11" destOrd="0" presId="urn:microsoft.com/office/officeart/2018/5/layout/IconLeafLabelList"/>
    <dgm:cxn modelId="{7E54B21A-67C3-4886-8648-2FD2DF215F41}" type="presParOf" srcId="{CF170517-C442-43FB-AA37-6FF26EEF28D4}" destId="{4D8DFF4C-E33A-4E04-99A4-ADB4F348CAC9}" srcOrd="12" destOrd="0" presId="urn:microsoft.com/office/officeart/2018/5/layout/IconLeafLabelList"/>
    <dgm:cxn modelId="{A21BEE7A-16A1-4142-BB96-63D2371ABE43}" type="presParOf" srcId="{4D8DFF4C-E33A-4E04-99A4-ADB4F348CAC9}" destId="{CE3E2071-F7AA-4117-AB96-173F056429DF}" srcOrd="0" destOrd="0" presId="urn:microsoft.com/office/officeart/2018/5/layout/IconLeafLabelList"/>
    <dgm:cxn modelId="{8D651D2C-6E48-4B6F-B37B-8F556165E224}" type="presParOf" srcId="{4D8DFF4C-E33A-4E04-99A4-ADB4F348CAC9}" destId="{220BBD5D-D252-453C-A473-7A95BAA2DAA0}" srcOrd="1" destOrd="0" presId="urn:microsoft.com/office/officeart/2018/5/layout/IconLeafLabelList"/>
    <dgm:cxn modelId="{666B1A90-89D9-4961-9E52-EDE8B5D2A46C}" type="presParOf" srcId="{4D8DFF4C-E33A-4E04-99A4-ADB4F348CAC9}" destId="{4C8C9BDA-92A9-422B-BF35-C6324DA9EDB4}" srcOrd="2" destOrd="0" presId="urn:microsoft.com/office/officeart/2018/5/layout/IconLeafLabelList"/>
    <dgm:cxn modelId="{B94570D6-DD40-4CF3-B031-0C43AFB1F152}" type="presParOf" srcId="{4D8DFF4C-E33A-4E04-99A4-ADB4F348CAC9}" destId="{A5F1F20C-0927-458E-B93A-550E364F1B00}" srcOrd="3" destOrd="0" presId="urn:microsoft.com/office/officeart/2018/5/layout/IconLeafLabelList"/>
    <dgm:cxn modelId="{8124BB76-1847-4FB8-BC13-84E85805BCF4}" type="presParOf" srcId="{CF170517-C442-43FB-AA37-6FF26EEF28D4}" destId="{AE307814-862F-4E13-B252-28F15ACB60DA}" srcOrd="13" destOrd="0" presId="urn:microsoft.com/office/officeart/2018/5/layout/IconLeafLabelList"/>
    <dgm:cxn modelId="{FC06714A-8F21-406E-935E-3C1B340ADBEB}" type="presParOf" srcId="{CF170517-C442-43FB-AA37-6FF26EEF28D4}" destId="{EC062A18-0C7F-4BB9-B26C-5F31297947C7}" srcOrd="14" destOrd="0" presId="urn:microsoft.com/office/officeart/2018/5/layout/IconLeafLabelList"/>
    <dgm:cxn modelId="{652F11E2-EDC9-4A45-8F65-0256F9DBD5C4}" type="presParOf" srcId="{EC062A18-0C7F-4BB9-B26C-5F31297947C7}" destId="{B57184D4-EBE3-4E3D-BC59-742DFD3779B9}" srcOrd="0" destOrd="0" presId="urn:microsoft.com/office/officeart/2018/5/layout/IconLeafLabelList"/>
    <dgm:cxn modelId="{C859D270-B7EF-46BF-B1C8-2DD997911AA2}" type="presParOf" srcId="{EC062A18-0C7F-4BB9-B26C-5F31297947C7}" destId="{DF8BB3AB-B7A2-45FE-9FCE-603EC129C5FC}" srcOrd="1" destOrd="0" presId="urn:microsoft.com/office/officeart/2018/5/layout/IconLeafLabelList"/>
    <dgm:cxn modelId="{279C6A67-2F48-47F7-9400-365A1C3F7983}" type="presParOf" srcId="{EC062A18-0C7F-4BB9-B26C-5F31297947C7}" destId="{460E2708-5E7E-4C82-9503-4BD7DEB1389D}" srcOrd="2" destOrd="0" presId="urn:microsoft.com/office/officeart/2018/5/layout/IconLeafLabelList"/>
    <dgm:cxn modelId="{B648271C-CE80-4924-8AAF-C0A12C47A72C}" type="presParOf" srcId="{EC062A18-0C7F-4BB9-B26C-5F31297947C7}" destId="{033E6289-4771-499E-8AF1-F60380DC6EF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AF7A79-51C0-48B2-8108-D819D6E2F9A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FE82E8-ADC7-4976-A555-42F69735B9BC}">
      <dgm:prSet/>
      <dgm:spPr/>
      <dgm:t>
        <a:bodyPr/>
        <a:lstStyle/>
        <a:p>
          <a:pPr>
            <a:lnSpc>
              <a:spcPct val="100000"/>
            </a:lnSpc>
            <a:defRPr cap="all"/>
          </a:pPr>
          <a:r>
            <a:rPr lang="en-US" dirty="0"/>
            <a:t>Safe</a:t>
          </a:r>
          <a:r>
            <a:rPr lang="en-GB" dirty="0"/>
            <a:t>r festival for attendees</a:t>
          </a:r>
          <a:endParaRPr lang="en-US" dirty="0"/>
        </a:p>
      </dgm:t>
    </dgm:pt>
    <dgm:pt modelId="{720441EA-AD85-4D5D-B5AA-8B54937B87E4}" type="parTrans" cxnId="{C54AB6DC-2552-4C25-87CE-CF2FA69D7414}">
      <dgm:prSet/>
      <dgm:spPr/>
      <dgm:t>
        <a:bodyPr/>
        <a:lstStyle/>
        <a:p>
          <a:endParaRPr lang="en-US"/>
        </a:p>
      </dgm:t>
    </dgm:pt>
    <dgm:pt modelId="{06380D59-A285-4CEB-BA6A-DCCC3D3E4EAF}" type="sibTrans" cxnId="{C54AB6DC-2552-4C25-87CE-CF2FA69D7414}">
      <dgm:prSet/>
      <dgm:spPr/>
      <dgm:t>
        <a:bodyPr/>
        <a:lstStyle/>
        <a:p>
          <a:endParaRPr lang="en-US"/>
        </a:p>
      </dgm:t>
    </dgm:pt>
    <dgm:pt modelId="{251A6972-5A99-44F0-B705-6EDF176BD943}">
      <dgm:prSet/>
      <dgm:spPr/>
      <dgm:t>
        <a:bodyPr/>
        <a:lstStyle/>
        <a:p>
          <a:pPr>
            <a:lnSpc>
              <a:spcPct val="100000"/>
            </a:lnSpc>
            <a:defRPr cap="all"/>
          </a:pPr>
          <a:r>
            <a:rPr lang="en-US" dirty="0"/>
            <a:t>Attendance levels </a:t>
          </a:r>
        </a:p>
      </dgm:t>
    </dgm:pt>
    <dgm:pt modelId="{4D6BC627-BABB-4F81-B1D0-F78D5885272E}" type="parTrans" cxnId="{5B0F2B21-1F52-4530-8FEA-A3477B6F3E92}">
      <dgm:prSet/>
      <dgm:spPr/>
      <dgm:t>
        <a:bodyPr/>
        <a:lstStyle/>
        <a:p>
          <a:endParaRPr lang="en-US"/>
        </a:p>
      </dgm:t>
    </dgm:pt>
    <dgm:pt modelId="{3B70B278-2D22-4CEE-85CC-581AB2493B19}" type="sibTrans" cxnId="{5B0F2B21-1F52-4530-8FEA-A3477B6F3E92}">
      <dgm:prSet/>
      <dgm:spPr/>
      <dgm:t>
        <a:bodyPr/>
        <a:lstStyle/>
        <a:p>
          <a:endParaRPr lang="en-US"/>
        </a:p>
      </dgm:t>
    </dgm:pt>
    <dgm:pt modelId="{7C9C5860-1142-4331-9D9B-7CC2BEA07AD7}">
      <dgm:prSet/>
      <dgm:spPr/>
      <dgm:t>
        <a:bodyPr/>
        <a:lstStyle/>
        <a:p>
          <a:pPr>
            <a:lnSpc>
              <a:spcPct val="100000"/>
            </a:lnSpc>
            <a:defRPr cap="all"/>
          </a:pPr>
          <a:r>
            <a:rPr lang="en-US" dirty="0"/>
            <a:t>Improved drugs awareness </a:t>
          </a:r>
        </a:p>
      </dgm:t>
    </dgm:pt>
    <dgm:pt modelId="{D988DEC3-FE90-4C10-97E9-B5BE5AB7DAFD}" type="parTrans" cxnId="{0DA92455-B0C0-4E98-BEB2-34F5C13E2916}">
      <dgm:prSet/>
      <dgm:spPr/>
      <dgm:t>
        <a:bodyPr/>
        <a:lstStyle/>
        <a:p>
          <a:endParaRPr lang="en-US"/>
        </a:p>
      </dgm:t>
    </dgm:pt>
    <dgm:pt modelId="{600BF6F3-1E10-4186-8D5B-99760080976B}" type="sibTrans" cxnId="{0DA92455-B0C0-4E98-BEB2-34F5C13E2916}">
      <dgm:prSet/>
      <dgm:spPr/>
      <dgm:t>
        <a:bodyPr/>
        <a:lstStyle/>
        <a:p>
          <a:endParaRPr lang="en-US"/>
        </a:p>
      </dgm:t>
    </dgm:pt>
    <dgm:pt modelId="{5AF0F9F1-E72A-4E68-91DC-518AF27852E7}">
      <dgm:prSet/>
      <dgm:spPr/>
      <dgm:t>
        <a:bodyPr/>
        <a:lstStyle/>
        <a:p>
          <a:pPr>
            <a:lnSpc>
              <a:spcPct val="100000"/>
            </a:lnSpc>
            <a:defRPr cap="all"/>
          </a:pPr>
          <a:r>
            <a:rPr lang="en-US" dirty="0"/>
            <a:t>Longer  improved legacy for Glastonbury</a:t>
          </a:r>
        </a:p>
      </dgm:t>
    </dgm:pt>
    <dgm:pt modelId="{A637EC04-71BA-46F8-9871-CB32E2066D97}" type="parTrans" cxnId="{0E0998D6-CE2C-4210-92A0-04F0303E4E61}">
      <dgm:prSet/>
      <dgm:spPr/>
      <dgm:t>
        <a:bodyPr/>
        <a:lstStyle/>
        <a:p>
          <a:endParaRPr lang="en-US"/>
        </a:p>
      </dgm:t>
    </dgm:pt>
    <dgm:pt modelId="{B680EC80-1DFD-42F1-8A8E-65843E83C497}" type="sibTrans" cxnId="{0E0998D6-CE2C-4210-92A0-04F0303E4E61}">
      <dgm:prSet/>
      <dgm:spPr/>
      <dgm:t>
        <a:bodyPr/>
        <a:lstStyle/>
        <a:p>
          <a:endParaRPr lang="en-US"/>
        </a:p>
      </dgm:t>
    </dgm:pt>
    <dgm:pt modelId="{AD88FBFC-6129-4555-A6F4-F35506BC9020}">
      <dgm:prSet/>
      <dgm:spPr/>
      <dgm:t>
        <a:bodyPr/>
        <a:lstStyle/>
        <a:p>
          <a:pPr>
            <a:lnSpc>
              <a:spcPct val="100000"/>
            </a:lnSpc>
            <a:defRPr cap="all"/>
          </a:pPr>
          <a:r>
            <a:rPr lang="en-US"/>
            <a:t>Still warrants further investigations </a:t>
          </a:r>
        </a:p>
      </dgm:t>
    </dgm:pt>
    <dgm:pt modelId="{6333C92B-E2CD-456F-A40E-8A4F15BE058D}" type="parTrans" cxnId="{C1A84AB2-FA17-4D8C-83E1-B2A148FA5EE9}">
      <dgm:prSet/>
      <dgm:spPr/>
      <dgm:t>
        <a:bodyPr/>
        <a:lstStyle/>
        <a:p>
          <a:endParaRPr lang="en-GB"/>
        </a:p>
      </dgm:t>
    </dgm:pt>
    <dgm:pt modelId="{06C2F151-2680-40B8-83F3-14ED46B3B530}" type="sibTrans" cxnId="{C1A84AB2-FA17-4D8C-83E1-B2A148FA5EE9}">
      <dgm:prSet/>
      <dgm:spPr/>
      <dgm:t>
        <a:bodyPr/>
        <a:lstStyle/>
        <a:p>
          <a:endParaRPr lang="en-GB"/>
        </a:p>
      </dgm:t>
    </dgm:pt>
    <dgm:pt modelId="{09CD6380-2FDB-4EE5-9E17-15DB85967461}" type="pres">
      <dgm:prSet presAssocID="{9BAF7A79-51C0-48B2-8108-D819D6E2F9AB}" presName="root" presStyleCnt="0">
        <dgm:presLayoutVars>
          <dgm:dir/>
          <dgm:resizeHandles val="exact"/>
        </dgm:presLayoutVars>
      </dgm:prSet>
      <dgm:spPr/>
    </dgm:pt>
    <dgm:pt modelId="{3DF21BF2-D7D0-4AA1-A8CD-2185F2A63A65}" type="pres">
      <dgm:prSet presAssocID="{1BFE82E8-ADC7-4976-A555-42F69735B9BC}" presName="compNode" presStyleCnt="0"/>
      <dgm:spPr/>
    </dgm:pt>
    <dgm:pt modelId="{C828C15C-0021-46EE-8774-D13BFF9639AC}" type="pres">
      <dgm:prSet presAssocID="{1BFE82E8-ADC7-4976-A555-42F69735B9BC}" presName="iconBgRect" presStyleLbl="bgShp" presStyleIdx="0" presStyleCnt="5"/>
      <dgm:spPr/>
    </dgm:pt>
    <dgm:pt modelId="{0948DEEF-D5CD-4DB7-BBC7-466BA8AF703C}" type="pres">
      <dgm:prSet presAssocID="{1BFE82E8-ADC7-4976-A555-42F69735B9B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ce"/>
        </a:ext>
      </dgm:extLst>
    </dgm:pt>
    <dgm:pt modelId="{4BE42604-4DE5-4615-9C87-6B3E9B9C1878}" type="pres">
      <dgm:prSet presAssocID="{1BFE82E8-ADC7-4976-A555-42F69735B9BC}" presName="spaceRect" presStyleCnt="0"/>
      <dgm:spPr/>
    </dgm:pt>
    <dgm:pt modelId="{B21560AD-613F-41D9-811E-207AAF377D09}" type="pres">
      <dgm:prSet presAssocID="{1BFE82E8-ADC7-4976-A555-42F69735B9BC}" presName="textRect" presStyleLbl="revTx" presStyleIdx="0" presStyleCnt="5">
        <dgm:presLayoutVars>
          <dgm:chMax val="1"/>
          <dgm:chPref val="1"/>
        </dgm:presLayoutVars>
      </dgm:prSet>
      <dgm:spPr/>
    </dgm:pt>
    <dgm:pt modelId="{F0E43C23-2270-46B1-AD25-721F592C4E07}" type="pres">
      <dgm:prSet presAssocID="{06380D59-A285-4CEB-BA6A-DCCC3D3E4EAF}" presName="sibTrans" presStyleCnt="0"/>
      <dgm:spPr/>
    </dgm:pt>
    <dgm:pt modelId="{021189DA-0E94-4193-893F-2AD8DE06933B}" type="pres">
      <dgm:prSet presAssocID="{251A6972-5A99-44F0-B705-6EDF176BD943}" presName="compNode" presStyleCnt="0"/>
      <dgm:spPr/>
    </dgm:pt>
    <dgm:pt modelId="{74AB8DFB-B624-4597-B0FA-54625B71E7C7}" type="pres">
      <dgm:prSet presAssocID="{251A6972-5A99-44F0-B705-6EDF176BD943}" presName="iconBgRect" presStyleLbl="bgShp" presStyleIdx="1" presStyleCnt="5"/>
      <dgm:spPr/>
    </dgm:pt>
    <dgm:pt modelId="{6D5DE742-FAAC-4A2D-9936-F163D1CE7966}" type="pres">
      <dgm:prSet presAssocID="{251A6972-5A99-44F0-B705-6EDF176BD9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1F16A38-EBD2-438F-8400-57CFC4519768}" type="pres">
      <dgm:prSet presAssocID="{251A6972-5A99-44F0-B705-6EDF176BD943}" presName="spaceRect" presStyleCnt="0"/>
      <dgm:spPr/>
    </dgm:pt>
    <dgm:pt modelId="{FFCCFC1B-1574-4ADC-B20B-DF94AD7CF08B}" type="pres">
      <dgm:prSet presAssocID="{251A6972-5A99-44F0-B705-6EDF176BD943}" presName="textRect" presStyleLbl="revTx" presStyleIdx="1" presStyleCnt="5">
        <dgm:presLayoutVars>
          <dgm:chMax val="1"/>
          <dgm:chPref val="1"/>
        </dgm:presLayoutVars>
      </dgm:prSet>
      <dgm:spPr/>
    </dgm:pt>
    <dgm:pt modelId="{CB4599B1-7904-4E26-A81C-EA88C455F962}" type="pres">
      <dgm:prSet presAssocID="{3B70B278-2D22-4CEE-85CC-581AB2493B19}" presName="sibTrans" presStyleCnt="0"/>
      <dgm:spPr/>
    </dgm:pt>
    <dgm:pt modelId="{941A7514-E63F-4552-9CAD-3191894699BE}" type="pres">
      <dgm:prSet presAssocID="{7C9C5860-1142-4331-9D9B-7CC2BEA07AD7}" presName="compNode" presStyleCnt="0"/>
      <dgm:spPr/>
    </dgm:pt>
    <dgm:pt modelId="{EF8CCBD8-366F-42A3-8367-DCE7BE7AC80E}" type="pres">
      <dgm:prSet presAssocID="{7C9C5860-1142-4331-9D9B-7CC2BEA07AD7}" presName="iconBgRect" presStyleLbl="bgShp" presStyleIdx="2" presStyleCnt="5"/>
      <dgm:spPr/>
    </dgm:pt>
    <dgm:pt modelId="{0F56C086-13C9-4695-B944-BAE1C7AEFB92}" type="pres">
      <dgm:prSet presAssocID="{7C9C5860-1142-4331-9D9B-7CC2BEA07A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FB24C840-310B-4B5C-A3E9-B37D9C87E60C}" type="pres">
      <dgm:prSet presAssocID="{7C9C5860-1142-4331-9D9B-7CC2BEA07AD7}" presName="spaceRect" presStyleCnt="0"/>
      <dgm:spPr/>
    </dgm:pt>
    <dgm:pt modelId="{0D750321-ED86-4C8D-AC42-326ED4C87EBA}" type="pres">
      <dgm:prSet presAssocID="{7C9C5860-1142-4331-9D9B-7CC2BEA07AD7}" presName="textRect" presStyleLbl="revTx" presStyleIdx="2" presStyleCnt="5">
        <dgm:presLayoutVars>
          <dgm:chMax val="1"/>
          <dgm:chPref val="1"/>
        </dgm:presLayoutVars>
      </dgm:prSet>
      <dgm:spPr/>
    </dgm:pt>
    <dgm:pt modelId="{984A7298-D732-4A2D-A2B1-61B21281128A}" type="pres">
      <dgm:prSet presAssocID="{600BF6F3-1E10-4186-8D5B-99760080976B}" presName="sibTrans" presStyleCnt="0"/>
      <dgm:spPr/>
    </dgm:pt>
    <dgm:pt modelId="{B7DF7247-A2F2-4207-AB26-90A3F9AC7814}" type="pres">
      <dgm:prSet presAssocID="{5AF0F9F1-E72A-4E68-91DC-518AF27852E7}" presName="compNode" presStyleCnt="0"/>
      <dgm:spPr/>
    </dgm:pt>
    <dgm:pt modelId="{1D90CAEE-6973-43BA-8249-FBC7325A04BF}" type="pres">
      <dgm:prSet presAssocID="{5AF0F9F1-E72A-4E68-91DC-518AF27852E7}" presName="iconBgRect" presStyleLbl="bgShp" presStyleIdx="3" presStyleCnt="5"/>
      <dgm:spPr/>
    </dgm:pt>
    <dgm:pt modelId="{43A750DE-2801-46B8-A9BB-B630A6D1140C}" type="pres">
      <dgm:prSet presAssocID="{5AF0F9F1-E72A-4E68-91DC-518AF27852E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A289926B-7502-4366-819E-4C7818EC82FE}" type="pres">
      <dgm:prSet presAssocID="{5AF0F9F1-E72A-4E68-91DC-518AF27852E7}" presName="spaceRect" presStyleCnt="0"/>
      <dgm:spPr/>
    </dgm:pt>
    <dgm:pt modelId="{879FEC88-1163-4D6B-9329-33A47054B3F7}" type="pres">
      <dgm:prSet presAssocID="{5AF0F9F1-E72A-4E68-91DC-518AF27852E7}" presName="textRect" presStyleLbl="revTx" presStyleIdx="3" presStyleCnt="5">
        <dgm:presLayoutVars>
          <dgm:chMax val="1"/>
          <dgm:chPref val="1"/>
        </dgm:presLayoutVars>
      </dgm:prSet>
      <dgm:spPr/>
    </dgm:pt>
    <dgm:pt modelId="{36C0D55B-C627-4C1B-A3E8-D4EE6963AF3C}" type="pres">
      <dgm:prSet presAssocID="{B680EC80-1DFD-42F1-8A8E-65843E83C497}" presName="sibTrans" presStyleCnt="0"/>
      <dgm:spPr/>
    </dgm:pt>
    <dgm:pt modelId="{698759B6-FE02-4267-8616-0CCA945FC37B}" type="pres">
      <dgm:prSet presAssocID="{AD88FBFC-6129-4555-A6F4-F35506BC9020}" presName="compNode" presStyleCnt="0"/>
      <dgm:spPr/>
    </dgm:pt>
    <dgm:pt modelId="{7426FE7E-437A-41D7-828C-249B93ACAAAE}" type="pres">
      <dgm:prSet presAssocID="{AD88FBFC-6129-4555-A6F4-F35506BC9020}" presName="iconBgRect" presStyleLbl="bgShp" presStyleIdx="4" presStyleCnt="5"/>
      <dgm:spPr/>
    </dgm:pt>
    <dgm:pt modelId="{AEE91212-BAA3-4670-B3AD-7AC9BD05F7D7}" type="pres">
      <dgm:prSet presAssocID="{AD88FBFC-6129-4555-A6F4-F35506BC902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5AF8F3FD-1C9B-4A14-8872-C3E171F5C723}" type="pres">
      <dgm:prSet presAssocID="{AD88FBFC-6129-4555-A6F4-F35506BC9020}" presName="spaceRect" presStyleCnt="0"/>
      <dgm:spPr/>
    </dgm:pt>
    <dgm:pt modelId="{CE8D2BA2-2849-4483-94B2-5482B53F225A}" type="pres">
      <dgm:prSet presAssocID="{AD88FBFC-6129-4555-A6F4-F35506BC9020}" presName="textRect" presStyleLbl="revTx" presStyleIdx="4" presStyleCnt="5">
        <dgm:presLayoutVars>
          <dgm:chMax val="1"/>
          <dgm:chPref val="1"/>
        </dgm:presLayoutVars>
      </dgm:prSet>
      <dgm:spPr/>
    </dgm:pt>
  </dgm:ptLst>
  <dgm:cxnLst>
    <dgm:cxn modelId="{92F07C11-9C35-4202-B8BA-095A0B75DEDE}" type="presOf" srcId="{1BFE82E8-ADC7-4976-A555-42F69735B9BC}" destId="{B21560AD-613F-41D9-811E-207AAF377D09}" srcOrd="0" destOrd="0" presId="urn:microsoft.com/office/officeart/2018/5/layout/IconCircleLabelList"/>
    <dgm:cxn modelId="{D76D0520-6BDA-4BEC-B25D-64109BB8BB96}" type="presOf" srcId="{9BAF7A79-51C0-48B2-8108-D819D6E2F9AB}" destId="{09CD6380-2FDB-4EE5-9E17-15DB85967461}" srcOrd="0" destOrd="0" presId="urn:microsoft.com/office/officeart/2018/5/layout/IconCircleLabelList"/>
    <dgm:cxn modelId="{5B0F2B21-1F52-4530-8FEA-A3477B6F3E92}" srcId="{9BAF7A79-51C0-48B2-8108-D819D6E2F9AB}" destId="{251A6972-5A99-44F0-B705-6EDF176BD943}" srcOrd="1" destOrd="0" parTransId="{4D6BC627-BABB-4F81-B1D0-F78D5885272E}" sibTransId="{3B70B278-2D22-4CEE-85CC-581AB2493B19}"/>
    <dgm:cxn modelId="{8C642563-20FE-41F4-991F-DA51A45CB9EA}" type="presOf" srcId="{251A6972-5A99-44F0-B705-6EDF176BD943}" destId="{FFCCFC1B-1574-4ADC-B20B-DF94AD7CF08B}" srcOrd="0" destOrd="0" presId="urn:microsoft.com/office/officeart/2018/5/layout/IconCircleLabelList"/>
    <dgm:cxn modelId="{0DA92455-B0C0-4E98-BEB2-34F5C13E2916}" srcId="{9BAF7A79-51C0-48B2-8108-D819D6E2F9AB}" destId="{7C9C5860-1142-4331-9D9B-7CC2BEA07AD7}" srcOrd="2" destOrd="0" parTransId="{D988DEC3-FE90-4C10-97E9-B5BE5AB7DAFD}" sibTransId="{600BF6F3-1E10-4186-8D5B-99760080976B}"/>
    <dgm:cxn modelId="{F50AF3AB-94E0-4EC4-BA43-7C06345D1CD8}" type="presOf" srcId="{5AF0F9F1-E72A-4E68-91DC-518AF27852E7}" destId="{879FEC88-1163-4D6B-9329-33A47054B3F7}" srcOrd="0" destOrd="0" presId="urn:microsoft.com/office/officeart/2018/5/layout/IconCircleLabelList"/>
    <dgm:cxn modelId="{275D07AC-6C7A-425B-878C-8B79BE0440D7}" type="presOf" srcId="{AD88FBFC-6129-4555-A6F4-F35506BC9020}" destId="{CE8D2BA2-2849-4483-94B2-5482B53F225A}" srcOrd="0" destOrd="0" presId="urn:microsoft.com/office/officeart/2018/5/layout/IconCircleLabelList"/>
    <dgm:cxn modelId="{C1A84AB2-FA17-4D8C-83E1-B2A148FA5EE9}" srcId="{9BAF7A79-51C0-48B2-8108-D819D6E2F9AB}" destId="{AD88FBFC-6129-4555-A6F4-F35506BC9020}" srcOrd="4" destOrd="0" parTransId="{6333C92B-E2CD-456F-A40E-8A4F15BE058D}" sibTransId="{06C2F151-2680-40B8-83F3-14ED46B3B530}"/>
    <dgm:cxn modelId="{0E0998D6-CE2C-4210-92A0-04F0303E4E61}" srcId="{9BAF7A79-51C0-48B2-8108-D819D6E2F9AB}" destId="{5AF0F9F1-E72A-4E68-91DC-518AF27852E7}" srcOrd="3" destOrd="0" parTransId="{A637EC04-71BA-46F8-9871-CB32E2066D97}" sibTransId="{B680EC80-1DFD-42F1-8A8E-65843E83C497}"/>
    <dgm:cxn modelId="{62E577DC-23FD-4AEA-9470-0502706F40FA}" type="presOf" srcId="{7C9C5860-1142-4331-9D9B-7CC2BEA07AD7}" destId="{0D750321-ED86-4C8D-AC42-326ED4C87EBA}" srcOrd="0" destOrd="0" presId="urn:microsoft.com/office/officeart/2018/5/layout/IconCircleLabelList"/>
    <dgm:cxn modelId="{C54AB6DC-2552-4C25-87CE-CF2FA69D7414}" srcId="{9BAF7A79-51C0-48B2-8108-D819D6E2F9AB}" destId="{1BFE82E8-ADC7-4976-A555-42F69735B9BC}" srcOrd="0" destOrd="0" parTransId="{720441EA-AD85-4D5D-B5AA-8B54937B87E4}" sibTransId="{06380D59-A285-4CEB-BA6A-DCCC3D3E4EAF}"/>
    <dgm:cxn modelId="{EC00DB6E-7973-4FCE-9F2B-AE7C1CDB5AA3}" type="presParOf" srcId="{09CD6380-2FDB-4EE5-9E17-15DB85967461}" destId="{3DF21BF2-D7D0-4AA1-A8CD-2185F2A63A65}" srcOrd="0" destOrd="0" presId="urn:microsoft.com/office/officeart/2018/5/layout/IconCircleLabelList"/>
    <dgm:cxn modelId="{124EF3FE-102C-4AC8-BA15-356CAA626D3C}" type="presParOf" srcId="{3DF21BF2-D7D0-4AA1-A8CD-2185F2A63A65}" destId="{C828C15C-0021-46EE-8774-D13BFF9639AC}" srcOrd="0" destOrd="0" presId="urn:microsoft.com/office/officeart/2018/5/layout/IconCircleLabelList"/>
    <dgm:cxn modelId="{71F8C7D8-C4AE-4BB6-BA25-A89E5BFE53FC}" type="presParOf" srcId="{3DF21BF2-D7D0-4AA1-A8CD-2185F2A63A65}" destId="{0948DEEF-D5CD-4DB7-BBC7-466BA8AF703C}" srcOrd="1" destOrd="0" presId="urn:microsoft.com/office/officeart/2018/5/layout/IconCircleLabelList"/>
    <dgm:cxn modelId="{B95D99FE-C18D-4202-914E-A2E712AB6C80}" type="presParOf" srcId="{3DF21BF2-D7D0-4AA1-A8CD-2185F2A63A65}" destId="{4BE42604-4DE5-4615-9C87-6B3E9B9C1878}" srcOrd="2" destOrd="0" presId="urn:microsoft.com/office/officeart/2018/5/layout/IconCircleLabelList"/>
    <dgm:cxn modelId="{2C31C878-78C6-4B81-9DB5-FFC14A7F73A9}" type="presParOf" srcId="{3DF21BF2-D7D0-4AA1-A8CD-2185F2A63A65}" destId="{B21560AD-613F-41D9-811E-207AAF377D09}" srcOrd="3" destOrd="0" presId="urn:microsoft.com/office/officeart/2018/5/layout/IconCircleLabelList"/>
    <dgm:cxn modelId="{3D2D32EF-8282-4686-9F65-201820FD5D25}" type="presParOf" srcId="{09CD6380-2FDB-4EE5-9E17-15DB85967461}" destId="{F0E43C23-2270-46B1-AD25-721F592C4E07}" srcOrd="1" destOrd="0" presId="urn:microsoft.com/office/officeart/2018/5/layout/IconCircleLabelList"/>
    <dgm:cxn modelId="{CEA1FCA7-3904-4062-9C18-A4E85604A397}" type="presParOf" srcId="{09CD6380-2FDB-4EE5-9E17-15DB85967461}" destId="{021189DA-0E94-4193-893F-2AD8DE06933B}" srcOrd="2" destOrd="0" presId="urn:microsoft.com/office/officeart/2018/5/layout/IconCircleLabelList"/>
    <dgm:cxn modelId="{2260E7C3-FEE9-436B-92E8-4F763CFAF7BB}" type="presParOf" srcId="{021189DA-0E94-4193-893F-2AD8DE06933B}" destId="{74AB8DFB-B624-4597-B0FA-54625B71E7C7}" srcOrd="0" destOrd="0" presId="urn:microsoft.com/office/officeart/2018/5/layout/IconCircleLabelList"/>
    <dgm:cxn modelId="{32831830-17C6-48A6-8E66-608C78A1D7F0}" type="presParOf" srcId="{021189DA-0E94-4193-893F-2AD8DE06933B}" destId="{6D5DE742-FAAC-4A2D-9936-F163D1CE7966}" srcOrd="1" destOrd="0" presId="urn:microsoft.com/office/officeart/2018/5/layout/IconCircleLabelList"/>
    <dgm:cxn modelId="{8C0E88E0-AE3A-4221-8E07-21898166DFD6}" type="presParOf" srcId="{021189DA-0E94-4193-893F-2AD8DE06933B}" destId="{51F16A38-EBD2-438F-8400-57CFC4519768}" srcOrd="2" destOrd="0" presId="urn:microsoft.com/office/officeart/2018/5/layout/IconCircleLabelList"/>
    <dgm:cxn modelId="{C7763FE4-ADD4-46BB-8710-43395F79F298}" type="presParOf" srcId="{021189DA-0E94-4193-893F-2AD8DE06933B}" destId="{FFCCFC1B-1574-4ADC-B20B-DF94AD7CF08B}" srcOrd="3" destOrd="0" presId="urn:microsoft.com/office/officeart/2018/5/layout/IconCircleLabelList"/>
    <dgm:cxn modelId="{4F3F603A-DF2A-4D9F-BF2F-981881750263}" type="presParOf" srcId="{09CD6380-2FDB-4EE5-9E17-15DB85967461}" destId="{CB4599B1-7904-4E26-A81C-EA88C455F962}" srcOrd="3" destOrd="0" presId="urn:microsoft.com/office/officeart/2018/5/layout/IconCircleLabelList"/>
    <dgm:cxn modelId="{501FA076-5C08-44E0-BB3A-88624F62E48D}" type="presParOf" srcId="{09CD6380-2FDB-4EE5-9E17-15DB85967461}" destId="{941A7514-E63F-4552-9CAD-3191894699BE}" srcOrd="4" destOrd="0" presId="urn:microsoft.com/office/officeart/2018/5/layout/IconCircleLabelList"/>
    <dgm:cxn modelId="{0837B7E7-74E0-44DE-AE9E-3431A9D8BF75}" type="presParOf" srcId="{941A7514-E63F-4552-9CAD-3191894699BE}" destId="{EF8CCBD8-366F-42A3-8367-DCE7BE7AC80E}" srcOrd="0" destOrd="0" presId="urn:microsoft.com/office/officeart/2018/5/layout/IconCircleLabelList"/>
    <dgm:cxn modelId="{9A7F7939-AFF1-44DF-B98F-45C39E7480DE}" type="presParOf" srcId="{941A7514-E63F-4552-9CAD-3191894699BE}" destId="{0F56C086-13C9-4695-B944-BAE1C7AEFB92}" srcOrd="1" destOrd="0" presId="urn:microsoft.com/office/officeart/2018/5/layout/IconCircleLabelList"/>
    <dgm:cxn modelId="{126C6291-00D4-47C7-B69C-32BBA960E11E}" type="presParOf" srcId="{941A7514-E63F-4552-9CAD-3191894699BE}" destId="{FB24C840-310B-4B5C-A3E9-B37D9C87E60C}" srcOrd="2" destOrd="0" presId="urn:microsoft.com/office/officeart/2018/5/layout/IconCircleLabelList"/>
    <dgm:cxn modelId="{708A3185-7F9D-42D0-8CDA-26CB60F3D39F}" type="presParOf" srcId="{941A7514-E63F-4552-9CAD-3191894699BE}" destId="{0D750321-ED86-4C8D-AC42-326ED4C87EBA}" srcOrd="3" destOrd="0" presId="urn:microsoft.com/office/officeart/2018/5/layout/IconCircleLabelList"/>
    <dgm:cxn modelId="{5CA625D6-1202-4119-AC97-C6BF34E41A21}" type="presParOf" srcId="{09CD6380-2FDB-4EE5-9E17-15DB85967461}" destId="{984A7298-D732-4A2D-A2B1-61B21281128A}" srcOrd="5" destOrd="0" presId="urn:microsoft.com/office/officeart/2018/5/layout/IconCircleLabelList"/>
    <dgm:cxn modelId="{0DFE1C9F-F9E3-4436-8EE3-F1A9781C9E14}" type="presParOf" srcId="{09CD6380-2FDB-4EE5-9E17-15DB85967461}" destId="{B7DF7247-A2F2-4207-AB26-90A3F9AC7814}" srcOrd="6" destOrd="0" presId="urn:microsoft.com/office/officeart/2018/5/layout/IconCircleLabelList"/>
    <dgm:cxn modelId="{ADA1FACA-9AD8-4A9C-80B6-55085CC0DF4A}" type="presParOf" srcId="{B7DF7247-A2F2-4207-AB26-90A3F9AC7814}" destId="{1D90CAEE-6973-43BA-8249-FBC7325A04BF}" srcOrd="0" destOrd="0" presId="urn:microsoft.com/office/officeart/2018/5/layout/IconCircleLabelList"/>
    <dgm:cxn modelId="{E107FB89-F911-462C-94CD-DE3148E017AC}" type="presParOf" srcId="{B7DF7247-A2F2-4207-AB26-90A3F9AC7814}" destId="{43A750DE-2801-46B8-A9BB-B630A6D1140C}" srcOrd="1" destOrd="0" presId="urn:microsoft.com/office/officeart/2018/5/layout/IconCircleLabelList"/>
    <dgm:cxn modelId="{915E6E8A-4177-4130-8A8C-CDA5220950C6}" type="presParOf" srcId="{B7DF7247-A2F2-4207-AB26-90A3F9AC7814}" destId="{A289926B-7502-4366-819E-4C7818EC82FE}" srcOrd="2" destOrd="0" presId="urn:microsoft.com/office/officeart/2018/5/layout/IconCircleLabelList"/>
    <dgm:cxn modelId="{B1C5AE03-3A2A-4E6F-864D-FA05D8A16850}" type="presParOf" srcId="{B7DF7247-A2F2-4207-AB26-90A3F9AC7814}" destId="{879FEC88-1163-4D6B-9329-33A47054B3F7}" srcOrd="3" destOrd="0" presId="urn:microsoft.com/office/officeart/2018/5/layout/IconCircleLabelList"/>
    <dgm:cxn modelId="{369337CA-7D5E-4B09-8F5A-3490D039E9AF}" type="presParOf" srcId="{09CD6380-2FDB-4EE5-9E17-15DB85967461}" destId="{36C0D55B-C627-4C1B-A3E8-D4EE6963AF3C}" srcOrd="7" destOrd="0" presId="urn:microsoft.com/office/officeart/2018/5/layout/IconCircleLabelList"/>
    <dgm:cxn modelId="{D9D8A939-9591-4165-8659-CF4230187D17}" type="presParOf" srcId="{09CD6380-2FDB-4EE5-9E17-15DB85967461}" destId="{698759B6-FE02-4267-8616-0CCA945FC37B}" srcOrd="8" destOrd="0" presId="urn:microsoft.com/office/officeart/2018/5/layout/IconCircleLabelList"/>
    <dgm:cxn modelId="{F9E78F8D-595F-4732-BB4F-52BC06ADF3F1}" type="presParOf" srcId="{698759B6-FE02-4267-8616-0CCA945FC37B}" destId="{7426FE7E-437A-41D7-828C-249B93ACAAAE}" srcOrd="0" destOrd="0" presId="urn:microsoft.com/office/officeart/2018/5/layout/IconCircleLabelList"/>
    <dgm:cxn modelId="{947D82CE-3DB9-483B-B9AF-879F69393EC9}" type="presParOf" srcId="{698759B6-FE02-4267-8616-0CCA945FC37B}" destId="{AEE91212-BAA3-4670-B3AD-7AC9BD05F7D7}" srcOrd="1" destOrd="0" presId="urn:microsoft.com/office/officeart/2018/5/layout/IconCircleLabelList"/>
    <dgm:cxn modelId="{2ECB3A28-CF19-450A-B6BC-A3B2C6384EDC}" type="presParOf" srcId="{698759B6-FE02-4267-8616-0CCA945FC37B}" destId="{5AF8F3FD-1C9B-4A14-8872-C3E171F5C723}" srcOrd="2" destOrd="0" presId="urn:microsoft.com/office/officeart/2018/5/layout/IconCircleLabelList"/>
    <dgm:cxn modelId="{F7008A6E-7F88-4E11-B7C9-3F054287CD24}" type="presParOf" srcId="{698759B6-FE02-4267-8616-0CCA945FC37B}" destId="{CE8D2BA2-2849-4483-94B2-5482B53F225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B9BC75-30EB-4DBB-8540-B4DE49AF3F1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C39ED8-0C0A-49D1-9D34-DE469B367327}">
      <dgm:prSet/>
      <dgm:spPr/>
      <dgm:t>
        <a:bodyPr/>
        <a:lstStyle/>
        <a:p>
          <a:pPr>
            <a:lnSpc>
              <a:spcPct val="100000"/>
            </a:lnSpc>
            <a:defRPr cap="all"/>
          </a:pPr>
          <a:r>
            <a:rPr lang="en-GB" dirty="0"/>
            <a:t>Improve security at the festival</a:t>
          </a:r>
          <a:endParaRPr lang="en-US" dirty="0"/>
        </a:p>
      </dgm:t>
    </dgm:pt>
    <dgm:pt modelId="{9577BFD8-CA37-4695-A3DC-F5609F02ADB5}" type="parTrans" cxnId="{9C43C517-9AC0-4FEA-9159-CA4ED348001F}">
      <dgm:prSet/>
      <dgm:spPr/>
      <dgm:t>
        <a:bodyPr/>
        <a:lstStyle/>
        <a:p>
          <a:endParaRPr lang="en-US"/>
        </a:p>
      </dgm:t>
    </dgm:pt>
    <dgm:pt modelId="{D0CA1A75-0D37-4597-A0CB-F77FC832F39A}" type="sibTrans" cxnId="{9C43C517-9AC0-4FEA-9159-CA4ED348001F}">
      <dgm:prSet/>
      <dgm:spPr/>
      <dgm:t>
        <a:bodyPr/>
        <a:lstStyle/>
        <a:p>
          <a:endParaRPr lang="en-US"/>
        </a:p>
      </dgm:t>
    </dgm:pt>
    <dgm:pt modelId="{C45860C3-1BDE-42B9-AFD1-FD9323669F99}">
      <dgm:prSet/>
      <dgm:spPr/>
      <dgm:t>
        <a:bodyPr/>
        <a:lstStyle/>
        <a:p>
          <a:pPr>
            <a:lnSpc>
              <a:spcPct val="100000"/>
            </a:lnSpc>
            <a:defRPr cap="all"/>
          </a:pPr>
          <a:r>
            <a:rPr lang="en-GB" dirty="0"/>
            <a:t>More police at the festivals</a:t>
          </a:r>
          <a:endParaRPr lang="en-US" dirty="0"/>
        </a:p>
      </dgm:t>
    </dgm:pt>
    <dgm:pt modelId="{D6A2C1AF-0A5F-4235-B9CC-F70F00D245E1}" type="parTrans" cxnId="{26B680D3-431B-4979-9926-984B81C85BBA}">
      <dgm:prSet/>
      <dgm:spPr/>
      <dgm:t>
        <a:bodyPr/>
        <a:lstStyle/>
        <a:p>
          <a:endParaRPr lang="en-US"/>
        </a:p>
      </dgm:t>
    </dgm:pt>
    <dgm:pt modelId="{3BA3A559-D758-4199-AC96-09ED1E4E91EC}" type="sibTrans" cxnId="{26B680D3-431B-4979-9926-984B81C85BBA}">
      <dgm:prSet/>
      <dgm:spPr/>
      <dgm:t>
        <a:bodyPr/>
        <a:lstStyle/>
        <a:p>
          <a:endParaRPr lang="en-US"/>
        </a:p>
      </dgm:t>
    </dgm:pt>
    <dgm:pt modelId="{FA257F66-D234-4AC6-8786-F4004F299954}">
      <dgm:prSet/>
      <dgm:spPr/>
      <dgm:t>
        <a:bodyPr/>
        <a:lstStyle/>
        <a:p>
          <a:pPr>
            <a:lnSpc>
              <a:spcPct val="100000"/>
            </a:lnSpc>
            <a:defRPr cap="all"/>
          </a:pPr>
          <a:r>
            <a:rPr lang="en-US" dirty="0"/>
            <a:t>Use of security barriers for searches </a:t>
          </a:r>
        </a:p>
      </dgm:t>
    </dgm:pt>
    <dgm:pt modelId="{89AF4BB3-D71E-44E5-882B-E242F2F4E98A}" type="parTrans" cxnId="{CBDD7FF7-0246-453F-B445-9B46E9A47A44}">
      <dgm:prSet/>
      <dgm:spPr/>
      <dgm:t>
        <a:bodyPr/>
        <a:lstStyle/>
        <a:p>
          <a:endParaRPr lang="en-GB"/>
        </a:p>
      </dgm:t>
    </dgm:pt>
    <dgm:pt modelId="{CA4F5171-D232-4DE4-BD52-60E0007AE294}" type="sibTrans" cxnId="{CBDD7FF7-0246-453F-B445-9B46E9A47A44}">
      <dgm:prSet/>
      <dgm:spPr/>
      <dgm:t>
        <a:bodyPr/>
        <a:lstStyle/>
        <a:p>
          <a:endParaRPr lang="en-GB"/>
        </a:p>
      </dgm:t>
    </dgm:pt>
    <dgm:pt modelId="{9C1EDAC0-EF7A-4248-B003-A411EF301EE2}">
      <dgm:prSet/>
      <dgm:spPr/>
      <dgm:t>
        <a:bodyPr/>
        <a:lstStyle/>
        <a:p>
          <a:pPr>
            <a:lnSpc>
              <a:spcPct val="100000"/>
            </a:lnSpc>
            <a:defRPr cap="all"/>
          </a:pPr>
          <a:r>
            <a:rPr lang="en-US" dirty="0"/>
            <a:t>CCTV</a:t>
          </a:r>
        </a:p>
      </dgm:t>
    </dgm:pt>
    <dgm:pt modelId="{A09D117C-646B-439C-A8B5-76F4D347C6F4}" type="parTrans" cxnId="{1A5DDD05-F837-4BB9-848A-3248E7873748}">
      <dgm:prSet/>
      <dgm:spPr/>
      <dgm:t>
        <a:bodyPr/>
        <a:lstStyle/>
        <a:p>
          <a:endParaRPr lang="en-GB"/>
        </a:p>
      </dgm:t>
    </dgm:pt>
    <dgm:pt modelId="{13B7506B-728B-431E-BA61-9B9A2F756D43}" type="sibTrans" cxnId="{1A5DDD05-F837-4BB9-848A-3248E7873748}">
      <dgm:prSet/>
      <dgm:spPr/>
      <dgm:t>
        <a:bodyPr/>
        <a:lstStyle/>
        <a:p>
          <a:endParaRPr lang="en-GB"/>
        </a:p>
      </dgm:t>
    </dgm:pt>
    <dgm:pt modelId="{DD85FF3D-A0BC-4E7F-9227-F7877B3D0E58}" type="pres">
      <dgm:prSet presAssocID="{C2B9BC75-30EB-4DBB-8540-B4DE49AF3F1D}" presName="root" presStyleCnt="0">
        <dgm:presLayoutVars>
          <dgm:dir/>
          <dgm:resizeHandles val="exact"/>
        </dgm:presLayoutVars>
      </dgm:prSet>
      <dgm:spPr/>
    </dgm:pt>
    <dgm:pt modelId="{F2240B47-E216-4898-B33B-F9769DA9CE2D}" type="pres">
      <dgm:prSet presAssocID="{C7C39ED8-0C0A-49D1-9D34-DE469B367327}" presName="compNode" presStyleCnt="0"/>
      <dgm:spPr/>
    </dgm:pt>
    <dgm:pt modelId="{675C0CAA-388C-47F8-B0E7-ADECCD72D692}" type="pres">
      <dgm:prSet presAssocID="{C7C39ED8-0C0A-49D1-9D34-DE469B367327}" presName="iconBgRect" presStyleLbl="bgShp" presStyleIdx="0" presStyleCnt="4"/>
      <dgm:spPr/>
    </dgm:pt>
    <dgm:pt modelId="{9BD9B082-42DD-4B12-9094-51EDD5A7E0E5}" type="pres">
      <dgm:prSet presAssocID="{C7C39ED8-0C0A-49D1-9D34-DE469B3673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works"/>
        </a:ext>
      </dgm:extLst>
    </dgm:pt>
    <dgm:pt modelId="{7F516CC2-4079-4061-9EC6-4AD0FAA6B1BC}" type="pres">
      <dgm:prSet presAssocID="{C7C39ED8-0C0A-49D1-9D34-DE469B367327}" presName="spaceRect" presStyleCnt="0"/>
      <dgm:spPr/>
    </dgm:pt>
    <dgm:pt modelId="{2BDCAD5A-666A-4909-AA65-C8048D641686}" type="pres">
      <dgm:prSet presAssocID="{C7C39ED8-0C0A-49D1-9D34-DE469B367327}" presName="textRect" presStyleLbl="revTx" presStyleIdx="0" presStyleCnt="4">
        <dgm:presLayoutVars>
          <dgm:chMax val="1"/>
          <dgm:chPref val="1"/>
        </dgm:presLayoutVars>
      </dgm:prSet>
      <dgm:spPr/>
    </dgm:pt>
    <dgm:pt modelId="{9C716480-D311-4F31-AAD2-1D80BD0ECE81}" type="pres">
      <dgm:prSet presAssocID="{D0CA1A75-0D37-4597-A0CB-F77FC832F39A}" presName="sibTrans" presStyleCnt="0"/>
      <dgm:spPr/>
    </dgm:pt>
    <dgm:pt modelId="{A49AFEAC-2C52-418D-9C54-A4DB85C9FF63}" type="pres">
      <dgm:prSet presAssocID="{C45860C3-1BDE-42B9-AFD1-FD9323669F99}" presName="compNode" presStyleCnt="0"/>
      <dgm:spPr/>
    </dgm:pt>
    <dgm:pt modelId="{7F3B7339-5781-4FDB-9566-85791F4A9FBE}" type="pres">
      <dgm:prSet presAssocID="{C45860C3-1BDE-42B9-AFD1-FD9323669F99}" presName="iconBgRect" presStyleLbl="bgShp" presStyleIdx="1" presStyleCnt="4"/>
      <dgm:spPr/>
    </dgm:pt>
    <dgm:pt modelId="{408218E1-E02B-463A-99EF-A765568B1B25}" type="pres">
      <dgm:prSet presAssocID="{C45860C3-1BDE-42B9-AFD1-FD9323669F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lice"/>
        </a:ext>
      </dgm:extLst>
    </dgm:pt>
    <dgm:pt modelId="{7D1E4C4F-E0DA-4D91-8D96-B9DE51D859DF}" type="pres">
      <dgm:prSet presAssocID="{C45860C3-1BDE-42B9-AFD1-FD9323669F99}" presName="spaceRect" presStyleCnt="0"/>
      <dgm:spPr/>
    </dgm:pt>
    <dgm:pt modelId="{EBA3BFF8-6C76-4495-BFAF-3EBB0E073268}" type="pres">
      <dgm:prSet presAssocID="{C45860C3-1BDE-42B9-AFD1-FD9323669F99}" presName="textRect" presStyleLbl="revTx" presStyleIdx="1" presStyleCnt="4">
        <dgm:presLayoutVars>
          <dgm:chMax val="1"/>
          <dgm:chPref val="1"/>
        </dgm:presLayoutVars>
      </dgm:prSet>
      <dgm:spPr/>
    </dgm:pt>
    <dgm:pt modelId="{A5B1179A-3E30-4B94-B518-EB8698CC23DE}" type="pres">
      <dgm:prSet presAssocID="{3BA3A559-D758-4199-AC96-09ED1E4E91EC}" presName="sibTrans" presStyleCnt="0"/>
      <dgm:spPr/>
    </dgm:pt>
    <dgm:pt modelId="{C84B0C17-ED2E-4B66-B75E-A6B82FEFA293}" type="pres">
      <dgm:prSet presAssocID="{FA257F66-D234-4AC6-8786-F4004F299954}" presName="compNode" presStyleCnt="0"/>
      <dgm:spPr/>
    </dgm:pt>
    <dgm:pt modelId="{FD867F4B-E1B0-44FE-AE64-7654619274A0}" type="pres">
      <dgm:prSet presAssocID="{FA257F66-D234-4AC6-8786-F4004F299954}" presName="iconBgRect" presStyleLbl="bgShp" presStyleIdx="2" presStyleCnt="4"/>
      <dgm:spPr/>
    </dgm:pt>
    <dgm:pt modelId="{FC4FF7A1-4BF6-477B-83C8-53273893CC42}" type="pres">
      <dgm:prSet presAssocID="{FA257F66-D234-4AC6-8786-F4004F2999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curity Camera Sign"/>
        </a:ext>
      </dgm:extLst>
    </dgm:pt>
    <dgm:pt modelId="{5BBE41F6-38FC-41CC-A8C9-05D765BB4D89}" type="pres">
      <dgm:prSet presAssocID="{FA257F66-D234-4AC6-8786-F4004F299954}" presName="spaceRect" presStyleCnt="0"/>
      <dgm:spPr/>
    </dgm:pt>
    <dgm:pt modelId="{6AF69484-B4BA-4279-959D-2D66C6DB71CE}" type="pres">
      <dgm:prSet presAssocID="{FA257F66-D234-4AC6-8786-F4004F299954}" presName="textRect" presStyleLbl="revTx" presStyleIdx="2" presStyleCnt="4">
        <dgm:presLayoutVars>
          <dgm:chMax val="1"/>
          <dgm:chPref val="1"/>
        </dgm:presLayoutVars>
      </dgm:prSet>
      <dgm:spPr/>
    </dgm:pt>
    <dgm:pt modelId="{A74E7BA4-13AF-4B0E-8588-3B3AE5569CDC}" type="pres">
      <dgm:prSet presAssocID="{CA4F5171-D232-4DE4-BD52-60E0007AE294}" presName="sibTrans" presStyleCnt="0"/>
      <dgm:spPr/>
    </dgm:pt>
    <dgm:pt modelId="{53F74C0C-483F-4EE7-979B-EAC1F4C9D507}" type="pres">
      <dgm:prSet presAssocID="{9C1EDAC0-EF7A-4248-B003-A411EF301EE2}" presName="compNode" presStyleCnt="0"/>
      <dgm:spPr/>
    </dgm:pt>
    <dgm:pt modelId="{35CEEAAC-4B63-4D73-A095-D55B365433F7}" type="pres">
      <dgm:prSet presAssocID="{9C1EDAC0-EF7A-4248-B003-A411EF301EE2}" presName="iconBgRect" presStyleLbl="bgShp" presStyleIdx="3" presStyleCnt="4"/>
      <dgm:spPr/>
    </dgm:pt>
    <dgm:pt modelId="{C45E32BB-E358-4278-87F2-F91C0B6B5FB6}" type="pres">
      <dgm:prSet presAssocID="{9C1EDAC0-EF7A-4248-B003-A411EF301EE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b cam"/>
        </a:ext>
      </dgm:extLst>
    </dgm:pt>
    <dgm:pt modelId="{AD5CE896-D5EF-469D-B25B-22F3B7BDF98B}" type="pres">
      <dgm:prSet presAssocID="{9C1EDAC0-EF7A-4248-B003-A411EF301EE2}" presName="spaceRect" presStyleCnt="0"/>
      <dgm:spPr/>
    </dgm:pt>
    <dgm:pt modelId="{EBA4F3C6-CA04-4C4A-B581-2F85CC4F60FD}" type="pres">
      <dgm:prSet presAssocID="{9C1EDAC0-EF7A-4248-B003-A411EF301EE2}" presName="textRect" presStyleLbl="revTx" presStyleIdx="3" presStyleCnt="4">
        <dgm:presLayoutVars>
          <dgm:chMax val="1"/>
          <dgm:chPref val="1"/>
        </dgm:presLayoutVars>
      </dgm:prSet>
      <dgm:spPr/>
    </dgm:pt>
  </dgm:ptLst>
  <dgm:cxnLst>
    <dgm:cxn modelId="{1A5DDD05-F837-4BB9-848A-3248E7873748}" srcId="{C2B9BC75-30EB-4DBB-8540-B4DE49AF3F1D}" destId="{9C1EDAC0-EF7A-4248-B003-A411EF301EE2}" srcOrd="3" destOrd="0" parTransId="{A09D117C-646B-439C-A8B5-76F4D347C6F4}" sibTransId="{13B7506B-728B-431E-BA61-9B9A2F756D43}"/>
    <dgm:cxn modelId="{9C43C517-9AC0-4FEA-9159-CA4ED348001F}" srcId="{C2B9BC75-30EB-4DBB-8540-B4DE49AF3F1D}" destId="{C7C39ED8-0C0A-49D1-9D34-DE469B367327}" srcOrd="0" destOrd="0" parTransId="{9577BFD8-CA37-4695-A3DC-F5609F02ADB5}" sibTransId="{D0CA1A75-0D37-4597-A0CB-F77FC832F39A}"/>
    <dgm:cxn modelId="{24473019-8A18-4C7D-A17D-BC74E3694BE7}" type="presOf" srcId="{C2B9BC75-30EB-4DBB-8540-B4DE49AF3F1D}" destId="{DD85FF3D-A0BC-4E7F-9227-F7877B3D0E58}" srcOrd="0" destOrd="0" presId="urn:microsoft.com/office/officeart/2018/5/layout/IconCircleLabelList"/>
    <dgm:cxn modelId="{054BF219-2CC4-427B-AD77-D46573F30D8B}" type="presOf" srcId="{C7C39ED8-0C0A-49D1-9D34-DE469B367327}" destId="{2BDCAD5A-666A-4909-AA65-C8048D641686}" srcOrd="0" destOrd="0" presId="urn:microsoft.com/office/officeart/2018/5/layout/IconCircleLabelList"/>
    <dgm:cxn modelId="{B6219E74-43BD-437F-8708-E950F9DEAA78}" type="presOf" srcId="{FA257F66-D234-4AC6-8786-F4004F299954}" destId="{6AF69484-B4BA-4279-959D-2D66C6DB71CE}" srcOrd="0" destOrd="0" presId="urn:microsoft.com/office/officeart/2018/5/layout/IconCircleLabelList"/>
    <dgm:cxn modelId="{9945E69C-1387-4446-97AD-9246DA49D0ED}" type="presOf" srcId="{9C1EDAC0-EF7A-4248-B003-A411EF301EE2}" destId="{EBA4F3C6-CA04-4C4A-B581-2F85CC4F60FD}" srcOrd="0" destOrd="0" presId="urn:microsoft.com/office/officeart/2018/5/layout/IconCircleLabelList"/>
    <dgm:cxn modelId="{26B680D3-431B-4979-9926-984B81C85BBA}" srcId="{C2B9BC75-30EB-4DBB-8540-B4DE49AF3F1D}" destId="{C45860C3-1BDE-42B9-AFD1-FD9323669F99}" srcOrd="1" destOrd="0" parTransId="{D6A2C1AF-0A5F-4235-B9CC-F70F00D245E1}" sibTransId="{3BA3A559-D758-4199-AC96-09ED1E4E91EC}"/>
    <dgm:cxn modelId="{9E2DBCE5-7F12-4768-AA7F-A33E88D64967}" type="presOf" srcId="{C45860C3-1BDE-42B9-AFD1-FD9323669F99}" destId="{EBA3BFF8-6C76-4495-BFAF-3EBB0E073268}" srcOrd="0" destOrd="0" presId="urn:microsoft.com/office/officeart/2018/5/layout/IconCircleLabelList"/>
    <dgm:cxn modelId="{CBDD7FF7-0246-453F-B445-9B46E9A47A44}" srcId="{C2B9BC75-30EB-4DBB-8540-B4DE49AF3F1D}" destId="{FA257F66-D234-4AC6-8786-F4004F299954}" srcOrd="2" destOrd="0" parTransId="{89AF4BB3-D71E-44E5-882B-E242F2F4E98A}" sibTransId="{CA4F5171-D232-4DE4-BD52-60E0007AE294}"/>
    <dgm:cxn modelId="{802DCCB1-18FE-4D92-BA4F-F71EA774ED9E}" type="presParOf" srcId="{DD85FF3D-A0BC-4E7F-9227-F7877B3D0E58}" destId="{F2240B47-E216-4898-B33B-F9769DA9CE2D}" srcOrd="0" destOrd="0" presId="urn:microsoft.com/office/officeart/2018/5/layout/IconCircleLabelList"/>
    <dgm:cxn modelId="{C8476CC7-96EB-431E-8738-698C65BA5A2F}" type="presParOf" srcId="{F2240B47-E216-4898-B33B-F9769DA9CE2D}" destId="{675C0CAA-388C-47F8-B0E7-ADECCD72D692}" srcOrd="0" destOrd="0" presId="urn:microsoft.com/office/officeart/2018/5/layout/IconCircleLabelList"/>
    <dgm:cxn modelId="{D38642CD-D3BA-455C-A621-61E7EA92B878}" type="presParOf" srcId="{F2240B47-E216-4898-B33B-F9769DA9CE2D}" destId="{9BD9B082-42DD-4B12-9094-51EDD5A7E0E5}" srcOrd="1" destOrd="0" presId="urn:microsoft.com/office/officeart/2018/5/layout/IconCircleLabelList"/>
    <dgm:cxn modelId="{6AF79890-FDDA-4597-BA95-93D6D08337B2}" type="presParOf" srcId="{F2240B47-E216-4898-B33B-F9769DA9CE2D}" destId="{7F516CC2-4079-4061-9EC6-4AD0FAA6B1BC}" srcOrd="2" destOrd="0" presId="urn:microsoft.com/office/officeart/2018/5/layout/IconCircleLabelList"/>
    <dgm:cxn modelId="{892330BE-D5A8-49C7-AB4E-3B5FF085736E}" type="presParOf" srcId="{F2240B47-E216-4898-B33B-F9769DA9CE2D}" destId="{2BDCAD5A-666A-4909-AA65-C8048D641686}" srcOrd="3" destOrd="0" presId="urn:microsoft.com/office/officeart/2018/5/layout/IconCircleLabelList"/>
    <dgm:cxn modelId="{D8F69A4A-3FFD-4E90-BF65-C2E5BA924641}" type="presParOf" srcId="{DD85FF3D-A0BC-4E7F-9227-F7877B3D0E58}" destId="{9C716480-D311-4F31-AAD2-1D80BD0ECE81}" srcOrd="1" destOrd="0" presId="urn:microsoft.com/office/officeart/2018/5/layout/IconCircleLabelList"/>
    <dgm:cxn modelId="{A040914F-1294-4C81-B399-48EDACC97491}" type="presParOf" srcId="{DD85FF3D-A0BC-4E7F-9227-F7877B3D0E58}" destId="{A49AFEAC-2C52-418D-9C54-A4DB85C9FF63}" srcOrd="2" destOrd="0" presId="urn:microsoft.com/office/officeart/2018/5/layout/IconCircleLabelList"/>
    <dgm:cxn modelId="{478CFD38-4766-4368-B194-B4580440028B}" type="presParOf" srcId="{A49AFEAC-2C52-418D-9C54-A4DB85C9FF63}" destId="{7F3B7339-5781-4FDB-9566-85791F4A9FBE}" srcOrd="0" destOrd="0" presId="urn:microsoft.com/office/officeart/2018/5/layout/IconCircleLabelList"/>
    <dgm:cxn modelId="{1E1B7464-17D6-4CDA-BB25-B7718B7E71F9}" type="presParOf" srcId="{A49AFEAC-2C52-418D-9C54-A4DB85C9FF63}" destId="{408218E1-E02B-463A-99EF-A765568B1B25}" srcOrd="1" destOrd="0" presId="urn:microsoft.com/office/officeart/2018/5/layout/IconCircleLabelList"/>
    <dgm:cxn modelId="{DF3D34AD-EC79-45F2-9405-495A8BB39859}" type="presParOf" srcId="{A49AFEAC-2C52-418D-9C54-A4DB85C9FF63}" destId="{7D1E4C4F-E0DA-4D91-8D96-B9DE51D859DF}" srcOrd="2" destOrd="0" presId="urn:microsoft.com/office/officeart/2018/5/layout/IconCircleLabelList"/>
    <dgm:cxn modelId="{611DE8E7-B49E-4794-9BFE-F3BF1359F153}" type="presParOf" srcId="{A49AFEAC-2C52-418D-9C54-A4DB85C9FF63}" destId="{EBA3BFF8-6C76-4495-BFAF-3EBB0E073268}" srcOrd="3" destOrd="0" presId="urn:microsoft.com/office/officeart/2018/5/layout/IconCircleLabelList"/>
    <dgm:cxn modelId="{2436028C-D82A-4A7A-B95B-B0A0ACFDB7FC}" type="presParOf" srcId="{DD85FF3D-A0BC-4E7F-9227-F7877B3D0E58}" destId="{A5B1179A-3E30-4B94-B518-EB8698CC23DE}" srcOrd="3" destOrd="0" presId="urn:microsoft.com/office/officeart/2018/5/layout/IconCircleLabelList"/>
    <dgm:cxn modelId="{A8983810-E1D0-45C8-81A7-9636E748FE6A}" type="presParOf" srcId="{DD85FF3D-A0BC-4E7F-9227-F7877B3D0E58}" destId="{C84B0C17-ED2E-4B66-B75E-A6B82FEFA293}" srcOrd="4" destOrd="0" presId="urn:microsoft.com/office/officeart/2018/5/layout/IconCircleLabelList"/>
    <dgm:cxn modelId="{7C231526-ACB2-48B6-A27A-110E48CAE05D}" type="presParOf" srcId="{C84B0C17-ED2E-4B66-B75E-A6B82FEFA293}" destId="{FD867F4B-E1B0-44FE-AE64-7654619274A0}" srcOrd="0" destOrd="0" presId="urn:microsoft.com/office/officeart/2018/5/layout/IconCircleLabelList"/>
    <dgm:cxn modelId="{EDA5DBC6-4360-4DFF-AFCF-C9CB6134DDE0}" type="presParOf" srcId="{C84B0C17-ED2E-4B66-B75E-A6B82FEFA293}" destId="{FC4FF7A1-4BF6-477B-83C8-53273893CC42}" srcOrd="1" destOrd="0" presId="urn:microsoft.com/office/officeart/2018/5/layout/IconCircleLabelList"/>
    <dgm:cxn modelId="{6D215701-FAE1-49BE-A3B1-ADD5AEA453B1}" type="presParOf" srcId="{C84B0C17-ED2E-4B66-B75E-A6B82FEFA293}" destId="{5BBE41F6-38FC-41CC-A8C9-05D765BB4D89}" srcOrd="2" destOrd="0" presId="urn:microsoft.com/office/officeart/2018/5/layout/IconCircleLabelList"/>
    <dgm:cxn modelId="{D39D4AF3-59B6-408B-B2FA-994ADB304F85}" type="presParOf" srcId="{C84B0C17-ED2E-4B66-B75E-A6B82FEFA293}" destId="{6AF69484-B4BA-4279-959D-2D66C6DB71CE}" srcOrd="3" destOrd="0" presId="urn:microsoft.com/office/officeart/2018/5/layout/IconCircleLabelList"/>
    <dgm:cxn modelId="{6C0B35BB-F5C2-404B-B675-F4FF19C5D519}" type="presParOf" srcId="{DD85FF3D-A0BC-4E7F-9227-F7877B3D0E58}" destId="{A74E7BA4-13AF-4B0E-8588-3B3AE5569CDC}" srcOrd="5" destOrd="0" presId="urn:microsoft.com/office/officeart/2018/5/layout/IconCircleLabelList"/>
    <dgm:cxn modelId="{DA84B8F8-70BB-4354-AA1A-6AFDCD5E205A}" type="presParOf" srcId="{DD85FF3D-A0BC-4E7F-9227-F7877B3D0E58}" destId="{53F74C0C-483F-4EE7-979B-EAC1F4C9D507}" srcOrd="6" destOrd="0" presId="urn:microsoft.com/office/officeart/2018/5/layout/IconCircleLabelList"/>
    <dgm:cxn modelId="{6225F0C0-195B-4D09-BBD3-5730A8565676}" type="presParOf" srcId="{53F74C0C-483F-4EE7-979B-EAC1F4C9D507}" destId="{35CEEAAC-4B63-4D73-A095-D55B365433F7}" srcOrd="0" destOrd="0" presId="urn:microsoft.com/office/officeart/2018/5/layout/IconCircleLabelList"/>
    <dgm:cxn modelId="{C8BF239A-BF5E-435D-ADF3-20772BCD017B}" type="presParOf" srcId="{53F74C0C-483F-4EE7-979B-EAC1F4C9D507}" destId="{C45E32BB-E358-4278-87F2-F91C0B6B5FB6}" srcOrd="1" destOrd="0" presId="urn:microsoft.com/office/officeart/2018/5/layout/IconCircleLabelList"/>
    <dgm:cxn modelId="{76A80FA1-BF76-4F70-800A-11B2F332433D}" type="presParOf" srcId="{53F74C0C-483F-4EE7-979B-EAC1F4C9D507}" destId="{AD5CE896-D5EF-469D-B25B-22F3B7BDF98B}" srcOrd="2" destOrd="0" presId="urn:microsoft.com/office/officeart/2018/5/layout/IconCircleLabelList"/>
    <dgm:cxn modelId="{604792D9-DB6F-447B-AC63-0B105B4FB34D}" type="presParOf" srcId="{53F74C0C-483F-4EE7-979B-EAC1F4C9D507}" destId="{EBA4F3C6-CA04-4C4A-B581-2F85CC4F60F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F9C49-8C28-4110-8546-AA0AD1A5A541}">
      <dsp:nvSpPr>
        <dsp:cNvPr id="0" name=""/>
        <dsp:cNvSpPr/>
      </dsp:nvSpPr>
      <dsp:spPr>
        <a:xfrm>
          <a:off x="947202" y="516596"/>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3F003A-5574-4D7E-A4AF-89B7D12F106D}">
      <dsp:nvSpPr>
        <dsp:cNvPr id="0" name=""/>
        <dsp:cNvSpPr/>
      </dsp:nvSpPr>
      <dsp:spPr>
        <a:xfrm>
          <a:off x="59990" y="2424572"/>
          <a:ext cx="3226223" cy="1132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To critically evaluate the Glastonbury riots in </a:t>
          </a:r>
          <a:r>
            <a:rPr lang="en-US" sz="1400" kern="1200" dirty="0"/>
            <a:t>1990,  Research has been conducted using </a:t>
          </a:r>
          <a:r>
            <a:rPr lang="en-GB" sz="1400" kern="1200" dirty="0"/>
            <a:t> </a:t>
          </a:r>
          <a:r>
            <a:rPr lang="en-US" sz="1400" kern="1200" dirty="0"/>
            <a:t>varied </a:t>
          </a:r>
          <a:r>
            <a:rPr lang="en-GB" sz="1400" kern="1200" dirty="0"/>
            <a:t>amount of accredited journals and </a:t>
          </a:r>
          <a:r>
            <a:rPr lang="en-US" sz="1400" kern="1200" dirty="0"/>
            <a:t>websites and primary and secondary </a:t>
          </a:r>
          <a:r>
            <a:rPr lang="en-US" sz="1100" kern="1200" dirty="0"/>
            <a:t>research. </a:t>
          </a:r>
        </a:p>
      </dsp:txBody>
      <dsp:txXfrm>
        <a:off x="59990" y="2424572"/>
        <a:ext cx="3226223" cy="1132338"/>
      </dsp:txXfrm>
    </dsp:sp>
    <dsp:sp modelId="{8F9C412F-2F60-48AE-BB81-2C12510BFDD0}">
      <dsp:nvSpPr>
        <dsp:cNvPr id="0" name=""/>
        <dsp:cNvSpPr/>
      </dsp:nvSpPr>
      <dsp:spPr>
        <a:xfrm>
          <a:off x="4738014" y="516596"/>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DD4C3E-71A4-4AAD-AEBC-3528667F7D3B}">
      <dsp:nvSpPr>
        <dsp:cNvPr id="0" name=""/>
        <dsp:cNvSpPr/>
      </dsp:nvSpPr>
      <dsp:spPr>
        <a:xfrm>
          <a:off x="3850803" y="2424572"/>
          <a:ext cx="3226223" cy="1132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Primary research includes a range of Interviews with</a:t>
          </a:r>
          <a:r>
            <a:rPr lang="en-GB" sz="1400" kern="1200" dirty="0"/>
            <a:t> Rachael Lambeth from the Glastonbury press office in regards to information held on file about the festival that year and the festival since 1990</a:t>
          </a:r>
          <a:r>
            <a:rPr lang="en-GB" sz="1300" kern="1200" dirty="0"/>
            <a:t>.</a:t>
          </a:r>
          <a:r>
            <a:rPr lang="en-US" sz="1300" kern="1200" dirty="0"/>
            <a:t> </a:t>
          </a:r>
        </a:p>
      </dsp:txBody>
      <dsp:txXfrm>
        <a:off x="3850803" y="2424572"/>
        <a:ext cx="3226223" cy="1132338"/>
      </dsp:txXfrm>
    </dsp:sp>
    <dsp:sp modelId="{97756D00-A15C-404D-B5AD-58C1A078CA0D}">
      <dsp:nvSpPr>
        <dsp:cNvPr id="0" name=""/>
        <dsp:cNvSpPr/>
      </dsp:nvSpPr>
      <dsp:spPr>
        <a:xfrm>
          <a:off x="8528827" y="516596"/>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1F63AA-FB24-49BD-9526-BD9874091CFA}">
      <dsp:nvSpPr>
        <dsp:cNvPr id="0" name=""/>
        <dsp:cNvSpPr/>
      </dsp:nvSpPr>
      <dsp:spPr>
        <a:xfrm>
          <a:off x="7641615" y="2424572"/>
          <a:ext cx="3226223" cy="1132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US" sz="1400" kern="1200" dirty="0"/>
            <a:t>Secondary research  Includes using accredited websites and journals. </a:t>
          </a:r>
        </a:p>
      </dsp:txBody>
      <dsp:txXfrm>
        <a:off x="7641615" y="2424572"/>
        <a:ext cx="3226223" cy="1132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DB482-E1D8-4184-86EE-9F07F43F29B0}">
      <dsp:nvSpPr>
        <dsp:cNvPr id="0" name=""/>
        <dsp:cNvSpPr/>
      </dsp:nvSpPr>
      <dsp:spPr>
        <a:xfrm>
          <a:off x="997210" y="1099578"/>
          <a:ext cx="1106662" cy="110666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5B27F-1F4D-4339-9349-B8DA52BF2F59}">
      <dsp:nvSpPr>
        <dsp:cNvPr id="0" name=""/>
        <dsp:cNvSpPr/>
      </dsp:nvSpPr>
      <dsp:spPr>
        <a:xfrm>
          <a:off x="1229609" y="1331977"/>
          <a:ext cx="641864" cy="641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53022B-3CC3-473C-BA3C-74D13505923C}">
      <dsp:nvSpPr>
        <dsp:cNvPr id="0" name=""/>
        <dsp:cNvSpPr/>
      </dsp:nvSpPr>
      <dsp:spPr>
        <a:xfrm>
          <a:off x="2341014" y="1099578"/>
          <a:ext cx="2608561" cy="1106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Ideal target audience would be attendees aged between 16 to 50, my reasoning for this being that the statistics show that this is the prime age of attendees. </a:t>
          </a:r>
          <a:endParaRPr lang="en-US" sz="1300" kern="1200" dirty="0"/>
        </a:p>
      </dsp:txBody>
      <dsp:txXfrm>
        <a:off x="2341014" y="1099578"/>
        <a:ext cx="2608561" cy="1106662"/>
      </dsp:txXfrm>
    </dsp:sp>
    <dsp:sp modelId="{96F3A5FF-88E0-404E-978F-F33FB6054F78}">
      <dsp:nvSpPr>
        <dsp:cNvPr id="0" name=""/>
        <dsp:cNvSpPr/>
      </dsp:nvSpPr>
      <dsp:spPr>
        <a:xfrm>
          <a:off x="5404098" y="1099578"/>
          <a:ext cx="1106662" cy="1106662"/>
        </a:xfrm>
        <a:prstGeom prst="ellipse">
          <a:avLst/>
        </a:prstGeom>
        <a:solidFill>
          <a:schemeClr val="accent5">
            <a:hueOff val="-18429457"/>
            <a:satOff val="20625"/>
            <a:lumOff val="1177"/>
            <a:alphaOff val="0"/>
          </a:schemeClr>
        </a:solidFill>
        <a:ln>
          <a:noFill/>
        </a:ln>
        <a:effectLst/>
      </dsp:spPr>
      <dsp:style>
        <a:lnRef idx="0">
          <a:scrgbClr r="0" g="0" b="0"/>
        </a:lnRef>
        <a:fillRef idx="1">
          <a:scrgbClr r="0" g="0" b="0"/>
        </a:fillRef>
        <a:effectRef idx="0">
          <a:scrgbClr r="0" g="0" b="0"/>
        </a:effectRef>
        <a:fontRef idx="minor"/>
      </dsp:style>
    </dsp:sp>
    <dsp:sp modelId="{B476E183-C933-45B1-8104-6519A1C19770}">
      <dsp:nvSpPr>
        <dsp:cNvPr id="0" name=""/>
        <dsp:cNvSpPr/>
      </dsp:nvSpPr>
      <dsp:spPr>
        <a:xfrm>
          <a:off x="5636497" y="1331977"/>
          <a:ext cx="641864" cy="6418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BD25B8-70AF-4423-855E-9380C2E86514}">
      <dsp:nvSpPr>
        <dsp:cNvPr id="0" name=""/>
        <dsp:cNvSpPr/>
      </dsp:nvSpPr>
      <dsp:spPr>
        <a:xfrm>
          <a:off x="6747903" y="1018952"/>
          <a:ext cx="2608561" cy="1267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This should be shown on various channels such as the BBC and ITV and Netflix due to the target audience age range, time for showing the documentary would be around 9pm. </a:t>
          </a:r>
          <a:endParaRPr lang="en-US" sz="1300" kern="1200" dirty="0"/>
        </a:p>
      </dsp:txBody>
      <dsp:txXfrm>
        <a:off x="6747903" y="1018952"/>
        <a:ext cx="2608561" cy="12679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99409-06B7-43A4-97A5-0910753668C0}">
      <dsp:nvSpPr>
        <dsp:cNvPr id="0" name=""/>
        <dsp:cNvSpPr/>
      </dsp:nvSpPr>
      <dsp:spPr>
        <a:xfrm>
          <a:off x="487722" y="949987"/>
          <a:ext cx="617625" cy="617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2CE81-32CC-4146-AF57-C60BE7D03FB4}">
      <dsp:nvSpPr>
        <dsp:cNvPr id="0" name=""/>
        <dsp:cNvSpPr/>
      </dsp:nvSpPr>
      <dsp:spPr>
        <a:xfrm>
          <a:off x="619347" y="1081612"/>
          <a:ext cx="354375" cy="35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12D2CE-634F-4132-8006-E46CCD8CD137}">
      <dsp:nvSpPr>
        <dsp:cNvPr id="0" name=""/>
        <dsp:cNvSpPr/>
      </dsp:nvSpPr>
      <dsp:spPr>
        <a:xfrm>
          <a:off x="1757" y="1759987"/>
          <a:ext cx="1589554"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Job Description for Film/TV Producer</a:t>
          </a:r>
          <a:endParaRPr lang="en-US" sz="1200" kern="1200" dirty="0"/>
        </a:p>
      </dsp:txBody>
      <dsp:txXfrm>
        <a:off x="1757" y="1759987"/>
        <a:ext cx="1589554" cy="917578"/>
      </dsp:txXfrm>
    </dsp:sp>
    <dsp:sp modelId="{695EC85E-A480-4473-9020-65145E3F5991}">
      <dsp:nvSpPr>
        <dsp:cNvPr id="0" name=""/>
        <dsp:cNvSpPr/>
      </dsp:nvSpPr>
      <dsp:spPr>
        <a:xfrm>
          <a:off x="1965936" y="949987"/>
          <a:ext cx="617625" cy="617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13FBB-5689-4DE1-AF04-5D2A311238D1}">
      <dsp:nvSpPr>
        <dsp:cNvPr id="0" name=""/>
        <dsp:cNvSpPr/>
      </dsp:nvSpPr>
      <dsp:spPr>
        <a:xfrm>
          <a:off x="2097561" y="1081612"/>
          <a:ext cx="354375" cy="35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6B03C6-8A6F-44D0-838A-64B1EDE859E8}">
      <dsp:nvSpPr>
        <dsp:cNvPr id="0" name=""/>
        <dsp:cNvSpPr/>
      </dsp:nvSpPr>
      <dsp:spPr>
        <a:xfrm>
          <a:off x="1768499"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Create, write, produce, shoot, and edit television commercials and/or programs.</a:t>
          </a:r>
          <a:endParaRPr lang="en-US" sz="1200" kern="1200" dirty="0"/>
        </a:p>
      </dsp:txBody>
      <dsp:txXfrm>
        <a:off x="1768499" y="1759987"/>
        <a:ext cx="1012500" cy="917578"/>
      </dsp:txXfrm>
    </dsp:sp>
    <dsp:sp modelId="{E61762F7-AB3C-4D89-97FC-34C4DEF51C36}">
      <dsp:nvSpPr>
        <dsp:cNvPr id="0" name=""/>
        <dsp:cNvSpPr/>
      </dsp:nvSpPr>
      <dsp:spPr>
        <a:xfrm>
          <a:off x="3372020" y="949987"/>
          <a:ext cx="617625" cy="617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8CFE7-CAFD-45E6-AE7E-B0F5898EAD17}">
      <dsp:nvSpPr>
        <dsp:cNvPr id="0" name=""/>
        <dsp:cNvSpPr/>
      </dsp:nvSpPr>
      <dsp:spPr>
        <a:xfrm>
          <a:off x="3503645" y="1081612"/>
          <a:ext cx="354375" cy="35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AF4DFE-BDD7-4482-813D-09C61EA097D1}">
      <dsp:nvSpPr>
        <dsp:cNvPr id="0" name=""/>
        <dsp:cNvSpPr/>
      </dsp:nvSpPr>
      <dsp:spPr>
        <a:xfrm>
          <a:off x="2958186" y="1759987"/>
          <a:ext cx="1445293"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Coordinate with writers and editors to produce timely pieces.</a:t>
          </a:r>
          <a:endParaRPr lang="en-US" sz="1200" kern="1200" dirty="0"/>
        </a:p>
      </dsp:txBody>
      <dsp:txXfrm>
        <a:off x="2958186" y="1759987"/>
        <a:ext cx="1445293" cy="917578"/>
      </dsp:txXfrm>
    </dsp:sp>
    <dsp:sp modelId="{74BA24E4-6468-41B8-8C09-6AFB69F8F9A6}">
      <dsp:nvSpPr>
        <dsp:cNvPr id="0" name=""/>
        <dsp:cNvSpPr/>
      </dsp:nvSpPr>
      <dsp:spPr>
        <a:xfrm>
          <a:off x="4778104" y="949987"/>
          <a:ext cx="617625" cy="61762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257055-C2D9-4537-8A95-E7CC3D27E108}">
      <dsp:nvSpPr>
        <dsp:cNvPr id="0" name=""/>
        <dsp:cNvSpPr/>
      </dsp:nvSpPr>
      <dsp:spPr>
        <a:xfrm>
          <a:off x="4909729" y="1081612"/>
          <a:ext cx="354375" cy="354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12EB06-D80D-4F21-91C0-9CA0DA7192DB}">
      <dsp:nvSpPr>
        <dsp:cNvPr id="0" name=""/>
        <dsp:cNvSpPr/>
      </dsp:nvSpPr>
      <dsp:spPr>
        <a:xfrm>
          <a:off x="4580667"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Oversee budgeting, staffing, talent recruitment, and technical crews.</a:t>
          </a:r>
          <a:endParaRPr lang="en-US" sz="1200" kern="1200" dirty="0"/>
        </a:p>
      </dsp:txBody>
      <dsp:txXfrm>
        <a:off x="4580667" y="1759987"/>
        <a:ext cx="1012500" cy="917578"/>
      </dsp:txXfrm>
    </dsp:sp>
    <dsp:sp modelId="{1FC54EFA-970E-43B0-9C80-C9C499679A22}">
      <dsp:nvSpPr>
        <dsp:cNvPr id="0" name=""/>
        <dsp:cNvSpPr/>
      </dsp:nvSpPr>
      <dsp:spPr>
        <a:xfrm>
          <a:off x="5967792" y="949987"/>
          <a:ext cx="617625" cy="61762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1B4D3-E2E5-4AA3-A40F-C7E44E798D37}">
      <dsp:nvSpPr>
        <dsp:cNvPr id="0" name=""/>
        <dsp:cNvSpPr/>
      </dsp:nvSpPr>
      <dsp:spPr>
        <a:xfrm>
          <a:off x="6099417" y="1081612"/>
          <a:ext cx="354375" cy="354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F50D1D-619F-4BC4-953B-C6BDF744D654}">
      <dsp:nvSpPr>
        <dsp:cNvPr id="0" name=""/>
        <dsp:cNvSpPr/>
      </dsp:nvSpPr>
      <dsp:spPr>
        <a:xfrm>
          <a:off x="5770354"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Edit and add graphics and credits to footage</a:t>
          </a:r>
          <a:endParaRPr lang="en-US" sz="1200" kern="1200" dirty="0"/>
        </a:p>
      </dsp:txBody>
      <dsp:txXfrm>
        <a:off x="5770354" y="1759987"/>
        <a:ext cx="1012500" cy="917578"/>
      </dsp:txXfrm>
    </dsp:sp>
    <dsp:sp modelId="{06DC43F0-2EA8-4DC0-BE78-348F3D8F3E01}">
      <dsp:nvSpPr>
        <dsp:cNvPr id="0" name=""/>
        <dsp:cNvSpPr/>
      </dsp:nvSpPr>
      <dsp:spPr>
        <a:xfrm>
          <a:off x="7157479" y="949987"/>
          <a:ext cx="617625" cy="617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8A309-85E6-46C3-AD33-271B86029D74}">
      <dsp:nvSpPr>
        <dsp:cNvPr id="0" name=""/>
        <dsp:cNvSpPr/>
      </dsp:nvSpPr>
      <dsp:spPr>
        <a:xfrm>
          <a:off x="7289104" y="1081612"/>
          <a:ext cx="354375" cy="3543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9AD9A5-4C1A-444B-851E-8CDB140C2427}">
      <dsp:nvSpPr>
        <dsp:cNvPr id="0" name=""/>
        <dsp:cNvSpPr/>
      </dsp:nvSpPr>
      <dsp:spPr>
        <a:xfrm>
          <a:off x="6960042"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Average Film/TV Producer Salary in United Kingdom is £35,702</a:t>
          </a:r>
          <a:endParaRPr lang="en-US" sz="1200" kern="1200" dirty="0"/>
        </a:p>
      </dsp:txBody>
      <dsp:txXfrm>
        <a:off x="6960042" y="1759987"/>
        <a:ext cx="1012500" cy="917578"/>
      </dsp:txXfrm>
    </dsp:sp>
    <dsp:sp modelId="{CE3E2071-F7AA-4117-AB96-173F056429DF}">
      <dsp:nvSpPr>
        <dsp:cNvPr id="0" name=""/>
        <dsp:cNvSpPr/>
      </dsp:nvSpPr>
      <dsp:spPr>
        <a:xfrm>
          <a:off x="8347167" y="949987"/>
          <a:ext cx="617625" cy="617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BBD5D-D252-453C-A473-7A95BAA2DAA0}">
      <dsp:nvSpPr>
        <dsp:cNvPr id="0" name=""/>
        <dsp:cNvSpPr/>
      </dsp:nvSpPr>
      <dsp:spPr>
        <a:xfrm>
          <a:off x="8478792" y="1081612"/>
          <a:ext cx="354375" cy="35437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F1F20C-0927-458E-B93A-550E364F1B00}">
      <dsp:nvSpPr>
        <dsp:cNvPr id="0" name=""/>
        <dsp:cNvSpPr/>
      </dsp:nvSpPr>
      <dsp:spPr>
        <a:xfrm>
          <a:off x="8149729"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A Camera Operator, Television, Video, or Motion Picture earns average salaries between £32,000and £50,000 based on seniority. Camera Operators, Television, Video. </a:t>
          </a:r>
          <a:endParaRPr lang="en-US" sz="1200" kern="1200" dirty="0"/>
        </a:p>
      </dsp:txBody>
      <dsp:txXfrm>
        <a:off x="8149729" y="1759987"/>
        <a:ext cx="1012500" cy="917578"/>
      </dsp:txXfrm>
    </dsp:sp>
    <dsp:sp modelId="{B57184D4-EBE3-4E3D-BC59-742DFD3779B9}">
      <dsp:nvSpPr>
        <dsp:cNvPr id="0" name=""/>
        <dsp:cNvSpPr/>
      </dsp:nvSpPr>
      <dsp:spPr>
        <a:xfrm>
          <a:off x="9536854" y="949987"/>
          <a:ext cx="617625" cy="617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BB3AB-B7A2-45FE-9FCE-603EC129C5FC}">
      <dsp:nvSpPr>
        <dsp:cNvPr id="0" name=""/>
        <dsp:cNvSpPr/>
      </dsp:nvSpPr>
      <dsp:spPr>
        <a:xfrm>
          <a:off x="9668479" y="1081612"/>
          <a:ext cx="354375" cy="35437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3E6289-4771-499E-8AF1-F60380DC6EFE}">
      <dsp:nvSpPr>
        <dsp:cNvPr id="0" name=""/>
        <dsp:cNvSpPr/>
      </dsp:nvSpPr>
      <dsp:spPr>
        <a:xfrm>
          <a:off x="9339417" y="1759987"/>
          <a:ext cx="1012500" cy="91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Total Amount Bidding for £90,000</a:t>
          </a:r>
          <a:endParaRPr lang="en-US" sz="1200" kern="1200" dirty="0"/>
        </a:p>
      </dsp:txBody>
      <dsp:txXfrm>
        <a:off x="9339417" y="1759987"/>
        <a:ext cx="1012500" cy="917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8C15C-0021-46EE-8774-D13BFF9639AC}">
      <dsp:nvSpPr>
        <dsp:cNvPr id="0" name=""/>
        <dsp:cNvSpPr/>
      </dsp:nvSpPr>
      <dsp:spPr>
        <a:xfrm>
          <a:off x="397837" y="57290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8DEEF-D5CD-4DB7-BBC7-466BA8AF703C}">
      <dsp:nvSpPr>
        <dsp:cNvPr id="0" name=""/>
        <dsp:cNvSpPr/>
      </dsp:nvSpPr>
      <dsp:spPr>
        <a:xfrm>
          <a:off x="631837" y="80691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1560AD-613F-41D9-811E-207AAF377D09}">
      <dsp:nvSpPr>
        <dsp:cNvPr id="0" name=""/>
        <dsp:cNvSpPr/>
      </dsp:nvSpPr>
      <dsp:spPr>
        <a:xfrm>
          <a:off x="46837" y="201291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Safe</a:t>
          </a:r>
          <a:r>
            <a:rPr lang="en-GB" sz="1500" kern="1200" dirty="0"/>
            <a:t>r festival for attendees</a:t>
          </a:r>
          <a:endParaRPr lang="en-US" sz="1500" kern="1200" dirty="0"/>
        </a:p>
      </dsp:txBody>
      <dsp:txXfrm>
        <a:off x="46837" y="2012910"/>
        <a:ext cx="1800000" cy="720000"/>
      </dsp:txXfrm>
    </dsp:sp>
    <dsp:sp modelId="{74AB8DFB-B624-4597-B0FA-54625B71E7C7}">
      <dsp:nvSpPr>
        <dsp:cNvPr id="0" name=""/>
        <dsp:cNvSpPr/>
      </dsp:nvSpPr>
      <dsp:spPr>
        <a:xfrm>
          <a:off x="2512837" y="57290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DE742-FAAC-4A2D-9936-F163D1CE7966}">
      <dsp:nvSpPr>
        <dsp:cNvPr id="0" name=""/>
        <dsp:cNvSpPr/>
      </dsp:nvSpPr>
      <dsp:spPr>
        <a:xfrm>
          <a:off x="2746837" y="80691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CFC1B-1574-4ADC-B20B-DF94AD7CF08B}">
      <dsp:nvSpPr>
        <dsp:cNvPr id="0" name=""/>
        <dsp:cNvSpPr/>
      </dsp:nvSpPr>
      <dsp:spPr>
        <a:xfrm>
          <a:off x="2161837" y="201291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Attendance levels </a:t>
          </a:r>
        </a:p>
      </dsp:txBody>
      <dsp:txXfrm>
        <a:off x="2161837" y="2012910"/>
        <a:ext cx="1800000" cy="720000"/>
      </dsp:txXfrm>
    </dsp:sp>
    <dsp:sp modelId="{EF8CCBD8-366F-42A3-8367-DCE7BE7AC80E}">
      <dsp:nvSpPr>
        <dsp:cNvPr id="0" name=""/>
        <dsp:cNvSpPr/>
      </dsp:nvSpPr>
      <dsp:spPr>
        <a:xfrm>
          <a:off x="4627837" y="57290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6C086-13C9-4695-B944-BAE1C7AEFB92}">
      <dsp:nvSpPr>
        <dsp:cNvPr id="0" name=""/>
        <dsp:cNvSpPr/>
      </dsp:nvSpPr>
      <dsp:spPr>
        <a:xfrm>
          <a:off x="4861837" y="80691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750321-ED86-4C8D-AC42-326ED4C87EBA}">
      <dsp:nvSpPr>
        <dsp:cNvPr id="0" name=""/>
        <dsp:cNvSpPr/>
      </dsp:nvSpPr>
      <dsp:spPr>
        <a:xfrm>
          <a:off x="4276837" y="201291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Improved drugs awareness </a:t>
          </a:r>
        </a:p>
      </dsp:txBody>
      <dsp:txXfrm>
        <a:off x="4276837" y="2012910"/>
        <a:ext cx="1800000" cy="720000"/>
      </dsp:txXfrm>
    </dsp:sp>
    <dsp:sp modelId="{1D90CAEE-6973-43BA-8249-FBC7325A04BF}">
      <dsp:nvSpPr>
        <dsp:cNvPr id="0" name=""/>
        <dsp:cNvSpPr/>
      </dsp:nvSpPr>
      <dsp:spPr>
        <a:xfrm>
          <a:off x="6742837" y="57290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50DE-2801-46B8-A9BB-B630A6D1140C}">
      <dsp:nvSpPr>
        <dsp:cNvPr id="0" name=""/>
        <dsp:cNvSpPr/>
      </dsp:nvSpPr>
      <dsp:spPr>
        <a:xfrm>
          <a:off x="6976837" y="80691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9FEC88-1163-4D6B-9329-33A47054B3F7}">
      <dsp:nvSpPr>
        <dsp:cNvPr id="0" name=""/>
        <dsp:cNvSpPr/>
      </dsp:nvSpPr>
      <dsp:spPr>
        <a:xfrm>
          <a:off x="6391837" y="201291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Longer  improved legacy for Glastonbury</a:t>
          </a:r>
        </a:p>
      </dsp:txBody>
      <dsp:txXfrm>
        <a:off x="6391837" y="2012910"/>
        <a:ext cx="1800000" cy="720000"/>
      </dsp:txXfrm>
    </dsp:sp>
    <dsp:sp modelId="{7426FE7E-437A-41D7-828C-249B93ACAAAE}">
      <dsp:nvSpPr>
        <dsp:cNvPr id="0" name=""/>
        <dsp:cNvSpPr/>
      </dsp:nvSpPr>
      <dsp:spPr>
        <a:xfrm>
          <a:off x="8857837" y="57290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91212-BAA3-4670-B3AD-7AC9BD05F7D7}">
      <dsp:nvSpPr>
        <dsp:cNvPr id="0" name=""/>
        <dsp:cNvSpPr/>
      </dsp:nvSpPr>
      <dsp:spPr>
        <a:xfrm>
          <a:off x="9091837" y="806910"/>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8D2BA2-2849-4483-94B2-5482B53F225A}">
      <dsp:nvSpPr>
        <dsp:cNvPr id="0" name=""/>
        <dsp:cNvSpPr/>
      </dsp:nvSpPr>
      <dsp:spPr>
        <a:xfrm>
          <a:off x="8506837" y="201291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Still warrants further investigations </a:t>
          </a:r>
        </a:p>
      </dsp:txBody>
      <dsp:txXfrm>
        <a:off x="8506837" y="2012910"/>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C0CAA-388C-47F8-B0E7-ADECCD72D692}">
      <dsp:nvSpPr>
        <dsp:cNvPr id="0" name=""/>
        <dsp:cNvSpPr/>
      </dsp:nvSpPr>
      <dsp:spPr>
        <a:xfrm>
          <a:off x="902689" y="465989"/>
          <a:ext cx="1261054" cy="126105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9B082-42DD-4B12-9094-51EDD5A7E0E5}">
      <dsp:nvSpPr>
        <dsp:cNvPr id="0" name=""/>
        <dsp:cNvSpPr/>
      </dsp:nvSpPr>
      <dsp:spPr>
        <a:xfrm>
          <a:off x="1171439" y="734738"/>
          <a:ext cx="723555" cy="723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DCAD5A-666A-4909-AA65-C8048D641686}">
      <dsp:nvSpPr>
        <dsp:cNvPr id="0" name=""/>
        <dsp:cNvSpPr/>
      </dsp:nvSpPr>
      <dsp:spPr>
        <a:xfrm>
          <a:off x="499565" y="2119830"/>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Improve security at the festival</a:t>
          </a:r>
          <a:endParaRPr lang="en-US" sz="1600" kern="1200" dirty="0"/>
        </a:p>
      </dsp:txBody>
      <dsp:txXfrm>
        <a:off x="499565" y="2119830"/>
        <a:ext cx="2067302" cy="720000"/>
      </dsp:txXfrm>
    </dsp:sp>
    <dsp:sp modelId="{7F3B7339-5781-4FDB-9566-85791F4A9FBE}">
      <dsp:nvSpPr>
        <dsp:cNvPr id="0" name=""/>
        <dsp:cNvSpPr/>
      </dsp:nvSpPr>
      <dsp:spPr>
        <a:xfrm>
          <a:off x="3331770" y="465989"/>
          <a:ext cx="1261054" cy="126105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218E1-E02B-463A-99EF-A765568B1B25}">
      <dsp:nvSpPr>
        <dsp:cNvPr id="0" name=""/>
        <dsp:cNvSpPr/>
      </dsp:nvSpPr>
      <dsp:spPr>
        <a:xfrm>
          <a:off x="3600519" y="734738"/>
          <a:ext cx="723555" cy="723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A3BFF8-6C76-4495-BFAF-3EBB0E073268}">
      <dsp:nvSpPr>
        <dsp:cNvPr id="0" name=""/>
        <dsp:cNvSpPr/>
      </dsp:nvSpPr>
      <dsp:spPr>
        <a:xfrm>
          <a:off x="2928646" y="2119830"/>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More police at the festivals</a:t>
          </a:r>
          <a:endParaRPr lang="en-US" sz="1600" kern="1200" dirty="0"/>
        </a:p>
      </dsp:txBody>
      <dsp:txXfrm>
        <a:off x="2928646" y="2119830"/>
        <a:ext cx="2067302" cy="720000"/>
      </dsp:txXfrm>
    </dsp:sp>
    <dsp:sp modelId="{FD867F4B-E1B0-44FE-AE64-7654619274A0}">
      <dsp:nvSpPr>
        <dsp:cNvPr id="0" name=""/>
        <dsp:cNvSpPr/>
      </dsp:nvSpPr>
      <dsp:spPr>
        <a:xfrm>
          <a:off x="5760850" y="465989"/>
          <a:ext cx="1261054" cy="126105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FF7A1-4BF6-477B-83C8-53273893CC42}">
      <dsp:nvSpPr>
        <dsp:cNvPr id="0" name=""/>
        <dsp:cNvSpPr/>
      </dsp:nvSpPr>
      <dsp:spPr>
        <a:xfrm>
          <a:off x="6029599" y="734738"/>
          <a:ext cx="723555" cy="723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F69484-B4BA-4279-959D-2D66C6DB71CE}">
      <dsp:nvSpPr>
        <dsp:cNvPr id="0" name=""/>
        <dsp:cNvSpPr/>
      </dsp:nvSpPr>
      <dsp:spPr>
        <a:xfrm>
          <a:off x="5357726" y="2119830"/>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Use of security barriers for searches </a:t>
          </a:r>
        </a:p>
      </dsp:txBody>
      <dsp:txXfrm>
        <a:off x="5357726" y="2119830"/>
        <a:ext cx="2067302" cy="720000"/>
      </dsp:txXfrm>
    </dsp:sp>
    <dsp:sp modelId="{35CEEAAC-4B63-4D73-A095-D55B365433F7}">
      <dsp:nvSpPr>
        <dsp:cNvPr id="0" name=""/>
        <dsp:cNvSpPr/>
      </dsp:nvSpPr>
      <dsp:spPr>
        <a:xfrm>
          <a:off x="8189930" y="465989"/>
          <a:ext cx="1261054" cy="126105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E32BB-E358-4278-87F2-F91C0B6B5FB6}">
      <dsp:nvSpPr>
        <dsp:cNvPr id="0" name=""/>
        <dsp:cNvSpPr/>
      </dsp:nvSpPr>
      <dsp:spPr>
        <a:xfrm>
          <a:off x="8458679" y="734738"/>
          <a:ext cx="723555" cy="7235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A4F3C6-CA04-4C4A-B581-2F85CC4F60FD}">
      <dsp:nvSpPr>
        <dsp:cNvPr id="0" name=""/>
        <dsp:cNvSpPr/>
      </dsp:nvSpPr>
      <dsp:spPr>
        <a:xfrm>
          <a:off x="7786806" y="2119830"/>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CCTV</a:t>
          </a:r>
        </a:p>
      </dsp:txBody>
      <dsp:txXfrm>
        <a:off x="7786806" y="2119830"/>
        <a:ext cx="2067302"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4927416"/>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0946024"/>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14923617"/>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2404265"/>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11/12/2019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50134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D6E202-B606-4609-B914-27C9371A1F6D}" type="datetime1">
              <a:rPr lang="en-US" smtClean="0"/>
              <a:t>11/12/2019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63026281"/>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D6E202-B606-4609-B914-27C9371A1F6D}" type="datetime1">
              <a:rPr lang="en-US" smtClean="0"/>
              <a:t>11/12/2019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700087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5576936"/>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093972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340160"/>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5101076"/>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55780763"/>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3419824"/>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2014980"/>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801917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3221601"/>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135251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2D6E202-B606-4609-B914-27C9371A1F6D}" type="datetime1">
              <a:rPr lang="en-US" smtClean="0"/>
              <a:t>11/12/2019</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54150869"/>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fif"/></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jfif"/><Relationship Id="rId2" Type="http://schemas.openxmlformats.org/officeDocument/2006/relationships/image" Target="../media/image3.jfif"/><Relationship Id="rId1" Type="http://schemas.openxmlformats.org/officeDocument/2006/relationships/slideLayout" Target="../slideLayouts/slideLayout2.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bing.com/videos/search?q=bbc+news+video+of+glastonbury+riots+1990&amp;&amp;view=detail&amp;mid=1747D46D83C2BE6908721747D46D83C2BE690872&amp;&amp;FORM=VRDGAR"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37AAE58-B7D3-483F-829E-637C98F7F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41D351-14CB-4711-8577-9CC745E0D97B}"/>
              </a:ext>
            </a:extLst>
          </p:cNvPr>
          <p:cNvSpPr>
            <a:spLocks noGrp="1"/>
          </p:cNvSpPr>
          <p:nvPr>
            <p:ph type="ctrTitle"/>
          </p:nvPr>
        </p:nvSpPr>
        <p:spPr>
          <a:xfrm>
            <a:off x="913794" y="4217161"/>
            <a:ext cx="10364412" cy="1264906"/>
          </a:xfrm>
        </p:spPr>
        <p:txBody>
          <a:bodyPr>
            <a:normAutofit/>
          </a:bodyPr>
          <a:lstStyle/>
          <a:p>
            <a:r>
              <a:rPr lang="en-GB" sz="4400" dirty="0"/>
              <a:t>News Documentary Bid</a:t>
            </a:r>
          </a:p>
        </p:txBody>
      </p:sp>
      <p:sp>
        <p:nvSpPr>
          <p:cNvPr id="3" name="Subtitle 2">
            <a:extLst>
              <a:ext uri="{FF2B5EF4-FFF2-40B4-BE49-F238E27FC236}">
                <a16:creationId xmlns:a16="http://schemas.microsoft.com/office/drawing/2014/main" id="{3200B843-C3CE-430B-BF1A-67D533869C49}"/>
              </a:ext>
            </a:extLst>
          </p:cNvPr>
          <p:cNvSpPr>
            <a:spLocks noGrp="1"/>
          </p:cNvSpPr>
          <p:nvPr>
            <p:ph type="subTitle" idx="1"/>
          </p:nvPr>
        </p:nvSpPr>
        <p:spPr>
          <a:xfrm>
            <a:off x="1595269" y="5482067"/>
            <a:ext cx="9001462" cy="680990"/>
          </a:xfrm>
        </p:spPr>
        <p:txBody>
          <a:bodyPr>
            <a:normAutofit/>
          </a:bodyPr>
          <a:lstStyle/>
          <a:p>
            <a:pPr>
              <a:lnSpc>
                <a:spcPct val="110000"/>
              </a:lnSpc>
            </a:pPr>
            <a:r>
              <a:rPr lang="en-GB" sz="1400" dirty="0"/>
              <a:t>Sex drugs and rock n roll</a:t>
            </a:r>
          </a:p>
          <a:p>
            <a:pPr>
              <a:lnSpc>
                <a:spcPct val="110000"/>
              </a:lnSpc>
            </a:pPr>
            <a:r>
              <a:rPr lang="en-GB" sz="1400" dirty="0"/>
              <a:t> </a:t>
            </a:r>
          </a:p>
        </p:txBody>
      </p:sp>
      <p:pic>
        <p:nvPicPr>
          <p:cNvPr id="4" name="Picture 3">
            <a:extLst>
              <a:ext uri="{FF2B5EF4-FFF2-40B4-BE49-F238E27FC236}">
                <a16:creationId xmlns:a16="http://schemas.microsoft.com/office/drawing/2014/main" id="{6AB2E7C6-8C0C-4B8D-B7EC-3E42F00F8C29}"/>
              </a:ext>
            </a:extLst>
          </p:cNvPr>
          <p:cNvPicPr>
            <a:picLocks noChangeAspect="1"/>
          </p:cNvPicPr>
          <p:nvPr/>
        </p:nvPicPr>
        <p:blipFill>
          <a:blip r:embed="rId3"/>
          <a:stretch>
            <a:fillRect/>
          </a:stretch>
        </p:blipFill>
        <p:spPr>
          <a:xfrm>
            <a:off x="949948" y="839047"/>
            <a:ext cx="4953000" cy="3219450"/>
          </a:xfrm>
          <a:prstGeom prst="rect">
            <a:avLst/>
          </a:prstGeom>
        </p:spPr>
      </p:pic>
      <p:pic>
        <p:nvPicPr>
          <p:cNvPr id="8" name="Picture 7">
            <a:extLst>
              <a:ext uri="{FF2B5EF4-FFF2-40B4-BE49-F238E27FC236}">
                <a16:creationId xmlns:a16="http://schemas.microsoft.com/office/drawing/2014/main" id="{B7C8328A-8234-423A-ACA8-5E2A134A69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7069" y="839047"/>
            <a:ext cx="4490285" cy="3219450"/>
          </a:xfrm>
          <a:prstGeom prst="rect">
            <a:avLst/>
          </a:prstGeom>
        </p:spPr>
      </p:pic>
    </p:spTree>
    <p:extLst>
      <p:ext uri="{BB962C8B-B14F-4D97-AF65-F5344CB8AC3E}">
        <p14:creationId xmlns:p14="http://schemas.microsoft.com/office/powerpoint/2010/main" val="2481867745"/>
      </p:ext>
    </p:extLst>
  </p:cSld>
  <p:clrMapOvr>
    <a:masterClrMapping/>
  </p:clrMapOvr>
  <mc:AlternateContent xmlns:mc="http://schemas.openxmlformats.org/markup-compatibility/2006" xmlns:p14="http://schemas.microsoft.com/office/powerpoint/2010/main">
    <mc:Choice Requires="p14">
      <p:transition p14:dur="10" advTm="1000">
        <p:pull/>
      </p:transition>
    </mc:Choice>
    <mc:Fallback xmlns="">
      <p:transition advTm="1000">
        <p:pull/>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501D-72F9-4E26-BAAB-E3A19B408B86}"/>
              </a:ext>
            </a:extLst>
          </p:cNvPr>
          <p:cNvSpPr>
            <a:spLocks noGrp="1"/>
          </p:cNvSpPr>
          <p:nvPr>
            <p:ph type="title"/>
          </p:nvPr>
        </p:nvSpPr>
        <p:spPr/>
        <p:txBody>
          <a:bodyPr/>
          <a:lstStyle/>
          <a:p>
            <a:r>
              <a:rPr lang="en-GB" dirty="0"/>
              <a:t>Storyboard</a:t>
            </a:r>
          </a:p>
        </p:txBody>
      </p:sp>
      <p:pic>
        <p:nvPicPr>
          <p:cNvPr id="25" name="Content Placeholder 24">
            <a:extLst>
              <a:ext uri="{FF2B5EF4-FFF2-40B4-BE49-F238E27FC236}">
                <a16:creationId xmlns:a16="http://schemas.microsoft.com/office/drawing/2014/main" id="{B8E56DD3-8578-442E-B044-426B2EA9F55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95406" y="1935921"/>
            <a:ext cx="2880308" cy="1809750"/>
          </a:xfrm>
        </p:spPr>
      </p:pic>
      <p:pic>
        <p:nvPicPr>
          <p:cNvPr id="28" name="Picture 27">
            <a:extLst>
              <a:ext uri="{FF2B5EF4-FFF2-40B4-BE49-F238E27FC236}">
                <a16:creationId xmlns:a16="http://schemas.microsoft.com/office/drawing/2014/main" id="{1C57D91B-7E7C-44DA-977F-A7340C4BE0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6079" y="1889461"/>
            <a:ext cx="2857500" cy="1902669"/>
          </a:xfrm>
          <a:prstGeom prst="rect">
            <a:avLst/>
          </a:prstGeom>
        </p:spPr>
      </p:pic>
      <p:pic>
        <p:nvPicPr>
          <p:cNvPr id="31" name="Picture 30">
            <a:extLst>
              <a:ext uri="{FF2B5EF4-FFF2-40B4-BE49-F238E27FC236}">
                <a16:creationId xmlns:a16="http://schemas.microsoft.com/office/drawing/2014/main" id="{89E90B86-989A-4892-8BDA-DFC8BEE4B8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3943" y="1889461"/>
            <a:ext cx="2419171" cy="1902669"/>
          </a:xfrm>
          <a:prstGeom prst="rect">
            <a:avLst/>
          </a:prstGeom>
        </p:spPr>
      </p:pic>
      <p:pic>
        <p:nvPicPr>
          <p:cNvPr id="34" name="Picture 33">
            <a:extLst>
              <a:ext uri="{FF2B5EF4-FFF2-40B4-BE49-F238E27FC236}">
                <a16:creationId xmlns:a16="http://schemas.microsoft.com/office/drawing/2014/main" id="{C54C1F95-163A-4E54-BE61-26CB401643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2610" y="4738473"/>
            <a:ext cx="2883104" cy="1828800"/>
          </a:xfrm>
          <a:prstGeom prst="rect">
            <a:avLst/>
          </a:prstGeom>
        </p:spPr>
      </p:pic>
      <p:pic>
        <p:nvPicPr>
          <p:cNvPr id="36" name="Picture 35">
            <a:extLst>
              <a:ext uri="{FF2B5EF4-FFF2-40B4-BE49-F238E27FC236}">
                <a16:creationId xmlns:a16="http://schemas.microsoft.com/office/drawing/2014/main" id="{8D277950-FD1F-46F7-997B-C3685029BC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67250" y="4738473"/>
            <a:ext cx="2857499" cy="1828800"/>
          </a:xfrm>
          <a:prstGeom prst="rect">
            <a:avLst/>
          </a:prstGeom>
        </p:spPr>
      </p:pic>
      <p:pic>
        <p:nvPicPr>
          <p:cNvPr id="38" name="Picture 37">
            <a:extLst>
              <a:ext uri="{FF2B5EF4-FFF2-40B4-BE49-F238E27FC236}">
                <a16:creationId xmlns:a16="http://schemas.microsoft.com/office/drawing/2014/main" id="{903B483A-6419-4CB7-9D7C-222005898AF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73945" y="4738473"/>
            <a:ext cx="2135458" cy="1733550"/>
          </a:xfrm>
          <a:prstGeom prst="rect">
            <a:avLst/>
          </a:prstGeom>
        </p:spPr>
      </p:pic>
    </p:spTree>
    <p:extLst>
      <p:ext uri="{BB962C8B-B14F-4D97-AF65-F5344CB8AC3E}">
        <p14:creationId xmlns:p14="http://schemas.microsoft.com/office/powerpoint/2010/main" val="3237725781"/>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ADA01-EC62-403A-8D8E-EDBFF79778BC}"/>
              </a:ext>
            </a:extLst>
          </p:cNvPr>
          <p:cNvSpPr>
            <a:spLocks noGrp="1"/>
          </p:cNvSpPr>
          <p:nvPr>
            <p:ph type="title"/>
          </p:nvPr>
        </p:nvSpPr>
        <p:spPr>
          <a:xfrm>
            <a:off x="8154444" y="609600"/>
            <a:ext cx="3113112" cy="1326321"/>
          </a:xfrm>
        </p:spPr>
        <p:txBody>
          <a:bodyPr vert="horz" lIns="91440" tIns="45720" rIns="91440" bIns="45720" rtlCol="0">
            <a:normAutofit/>
          </a:bodyPr>
          <a:lstStyle/>
          <a:p>
            <a:pPr algn="l"/>
            <a:r>
              <a:rPr lang="en-US" sz="2600" dirty="0"/>
              <a:t>Glastonbury riots video</a:t>
            </a:r>
          </a:p>
        </p:txBody>
      </p:sp>
      <p:pic>
        <p:nvPicPr>
          <p:cNvPr id="5" name="Picture 4" descr="A group of people standing in front of a crowd&#10;&#10;Description automatically generated">
            <a:extLst>
              <a:ext uri="{FF2B5EF4-FFF2-40B4-BE49-F238E27FC236}">
                <a16:creationId xmlns:a16="http://schemas.microsoft.com/office/drawing/2014/main" id="{94E5E250-C179-42AA-BE39-FAEA267E9FDB}"/>
              </a:ext>
            </a:extLst>
          </p:cNvPr>
          <p:cNvPicPr>
            <a:picLocks noChangeAspect="1"/>
          </p:cNvPicPr>
          <p:nvPr/>
        </p:nvPicPr>
        <p:blipFill rotWithShape="1">
          <a:blip r:embed="rId3">
            <a:extLst>
              <a:ext uri="{28A0092B-C50C-407E-A947-70E740481C1C}">
                <a14:useLocalDpi xmlns:a14="http://schemas.microsoft.com/office/drawing/2010/main" val="0"/>
              </a:ext>
            </a:extLst>
          </a:blip>
          <a:srcRect l="17154" r="9058" b="2"/>
          <a:stretch/>
        </p:blipFill>
        <p:spPr>
          <a:xfrm>
            <a:off x="20" y="10"/>
            <a:ext cx="7552924" cy="6857990"/>
          </a:xfrm>
          <a:prstGeom prst="rect">
            <a:avLst/>
          </a:prstGeom>
        </p:spPr>
      </p:pic>
      <p:sp>
        <p:nvSpPr>
          <p:cNvPr id="3" name="Content Placeholder 2">
            <a:extLst>
              <a:ext uri="{FF2B5EF4-FFF2-40B4-BE49-F238E27FC236}">
                <a16:creationId xmlns:a16="http://schemas.microsoft.com/office/drawing/2014/main" id="{C9D5AB54-CEC0-4B1A-9187-C3740A2AD124}"/>
              </a:ext>
            </a:extLst>
          </p:cNvPr>
          <p:cNvSpPr>
            <a:spLocks noGrp="1"/>
          </p:cNvSpPr>
          <p:nvPr>
            <p:ph idx="1"/>
          </p:nvPr>
        </p:nvSpPr>
        <p:spPr>
          <a:xfrm>
            <a:off x="8154444" y="2096064"/>
            <a:ext cx="3113112" cy="3695136"/>
          </a:xfrm>
        </p:spPr>
        <p:txBody>
          <a:bodyPr vert="horz" lIns="91440" tIns="45720" rIns="91440" bIns="45720" rtlCol="0">
            <a:normAutofit/>
          </a:bodyPr>
          <a:lstStyle/>
          <a:p>
            <a:pPr marL="0" indent="0">
              <a:buNone/>
            </a:pPr>
            <a:r>
              <a:rPr lang="en-US" sz="1800" dirty="0">
                <a:hlinkClick r:id="rId4"/>
              </a:rPr>
              <a:t>https://www.bing.com/videos/search?q=bbc+news+video+of+glastonbury+riots+1990&amp;&amp;view=detail&amp;mid=1747D46D83C2BE6908721747D46D83C2BE690872&amp;&amp;FORM=VRDGAR</a:t>
            </a:r>
            <a:endParaRPr lang="en-US" sz="1800" dirty="0"/>
          </a:p>
        </p:txBody>
      </p:sp>
      <p:cxnSp>
        <p:nvCxnSpPr>
          <p:cNvPr id="41" name="Straight Connector 40">
            <a:extLst>
              <a:ext uri="{FF2B5EF4-FFF2-40B4-BE49-F238E27FC236}">
                <a16:creationId xmlns:a16="http://schemas.microsoft.com/office/drawing/2014/main" id="{A4F35239-EB86-4ACB-91DE-4989620C2C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0511046"/>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A3E86-7F17-4549-A242-4BA7DE27DF27}"/>
              </a:ext>
            </a:extLst>
          </p:cNvPr>
          <p:cNvSpPr>
            <a:spLocks noGrp="1"/>
          </p:cNvSpPr>
          <p:nvPr>
            <p:ph type="ctrTitle"/>
          </p:nvPr>
        </p:nvSpPr>
        <p:spPr>
          <a:xfrm>
            <a:off x="913795" y="609600"/>
            <a:ext cx="10353761" cy="1326321"/>
          </a:xfrm>
        </p:spPr>
        <p:txBody>
          <a:bodyPr vert="horz" lIns="91440" tIns="45720" rIns="91440" bIns="45720" rtlCol="0" anchor="ctr">
            <a:normAutofit/>
          </a:bodyPr>
          <a:lstStyle/>
          <a:p>
            <a:r>
              <a:rPr lang="en-US" sz="3400" dirty="0"/>
              <a:t>Proposal Summary</a:t>
            </a:r>
          </a:p>
        </p:txBody>
      </p:sp>
      <p:pic>
        <p:nvPicPr>
          <p:cNvPr id="5" name="Picture 4" descr="A group of people walking in the rain&#10;&#10;Description automatically generated">
            <a:extLst>
              <a:ext uri="{FF2B5EF4-FFF2-40B4-BE49-F238E27FC236}">
                <a16:creationId xmlns:a16="http://schemas.microsoft.com/office/drawing/2014/main" id="{819BD8FD-7B49-469D-B2E1-B33521C2754A}"/>
              </a:ext>
            </a:extLst>
          </p:cNvPr>
          <p:cNvPicPr>
            <a:picLocks noChangeAspect="1"/>
          </p:cNvPicPr>
          <p:nvPr/>
        </p:nvPicPr>
        <p:blipFill>
          <a:blip r:embed="rId3"/>
          <a:stretch>
            <a:fillRect/>
          </a:stretch>
        </p:blipFill>
        <p:spPr>
          <a:xfrm>
            <a:off x="1017388" y="2350467"/>
            <a:ext cx="4833257" cy="3214115"/>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3" name="TextBox 2">
            <a:extLst>
              <a:ext uri="{FF2B5EF4-FFF2-40B4-BE49-F238E27FC236}">
                <a16:creationId xmlns:a16="http://schemas.microsoft.com/office/drawing/2014/main" id="{E08679A0-0875-4DBC-B4AD-FE08888E8995}"/>
              </a:ext>
            </a:extLst>
          </p:cNvPr>
          <p:cNvSpPr txBox="1"/>
          <p:nvPr/>
        </p:nvSpPr>
        <p:spPr>
          <a:xfrm>
            <a:off x="6250695" y="2096064"/>
            <a:ext cx="5016860" cy="369513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120000"/>
              </a:lnSpc>
              <a:spcAft>
                <a:spcPts val="600"/>
              </a:spcAft>
            </a:pPr>
            <a:r>
              <a:rPr lang="en-US" dirty="0">
                <a:effectLst>
                  <a:outerShdw blurRad="50800" dist="38100" dir="2700000" algn="tl" rotWithShape="0">
                    <a:srgbClr val="000000">
                      <a:alpha val="48000"/>
                    </a:srgbClr>
                  </a:outerShdw>
                </a:effectLst>
              </a:rPr>
              <a:t>Research will be carried out and evaluated to find out what caused the 1990 riots at Glastonbury and how the festival became so violent in a short period of time and left attendees’ knee deep in mud rain and near- asphyxiation. </a:t>
            </a:r>
          </a:p>
          <a:p>
            <a:pPr indent="-228600" defTabSz="914400">
              <a:lnSpc>
                <a:spcPct val="120000"/>
              </a:lnSpc>
              <a:spcAft>
                <a:spcPts val="600"/>
              </a:spcAft>
              <a:buFont typeface="Arial" panose="020B0604020202020204" pitchFamily="34" charset="0"/>
              <a:buChar char="•"/>
            </a:pPr>
            <a:endParaRPr lang="en-US" dirty="0">
              <a:effectLst>
                <a:outerShdw blurRad="50800" dist="38100" dir="2700000" algn="tl" rotWithShape="0">
                  <a:srgbClr val="000000">
                    <a:alpha val="48000"/>
                  </a:srgbClr>
                </a:outerShdw>
              </a:effectLst>
            </a:endParaRPr>
          </a:p>
        </p:txBody>
      </p:sp>
      <p:pic>
        <p:nvPicPr>
          <p:cNvPr id="4" name="Picture 3">
            <a:extLst>
              <a:ext uri="{FF2B5EF4-FFF2-40B4-BE49-F238E27FC236}">
                <a16:creationId xmlns:a16="http://schemas.microsoft.com/office/drawing/2014/main" id="{80A43E02-D9C9-431D-BB05-E3ACDB37CBAB}"/>
              </a:ext>
            </a:extLst>
          </p:cNvPr>
          <p:cNvPicPr>
            <a:picLocks noChangeAspect="1"/>
          </p:cNvPicPr>
          <p:nvPr/>
        </p:nvPicPr>
        <p:blipFill>
          <a:blip r:embed="rId4"/>
          <a:stretch>
            <a:fillRect/>
          </a:stretch>
        </p:blipFill>
        <p:spPr>
          <a:xfrm>
            <a:off x="6995621" y="4338624"/>
            <a:ext cx="3779471" cy="2451915"/>
          </a:xfrm>
          <a:prstGeom prst="rect">
            <a:avLst/>
          </a:prstGeom>
        </p:spPr>
      </p:pic>
    </p:spTree>
    <p:extLst>
      <p:ext uri="{BB962C8B-B14F-4D97-AF65-F5344CB8AC3E}">
        <p14:creationId xmlns:p14="http://schemas.microsoft.com/office/powerpoint/2010/main" val="2263179130"/>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4D891-4B38-4F80-B7B2-C323879C77AB}"/>
              </a:ext>
            </a:extLst>
          </p:cNvPr>
          <p:cNvSpPr>
            <a:spLocks noGrp="1"/>
          </p:cNvSpPr>
          <p:nvPr>
            <p:ph type="title"/>
          </p:nvPr>
        </p:nvSpPr>
        <p:spPr>
          <a:xfrm>
            <a:off x="913795" y="609600"/>
            <a:ext cx="10353761" cy="1326321"/>
          </a:xfrm>
        </p:spPr>
        <p:txBody>
          <a:bodyPr>
            <a:normAutofit/>
          </a:bodyPr>
          <a:lstStyle/>
          <a:p>
            <a:r>
              <a:rPr lang="en-GB" dirty="0"/>
              <a:t>research Methods</a:t>
            </a:r>
          </a:p>
        </p:txBody>
      </p:sp>
      <p:sp>
        <p:nvSpPr>
          <p:cNvPr id="28" name="Rectangle 23">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dirty="0"/>
          </a:p>
        </p:txBody>
      </p:sp>
      <p:graphicFrame>
        <p:nvGraphicFramePr>
          <p:cNvPr id="29" name="Content Placeholder 2">
            <a:extLst>
              <a:ext uri="{FF2B5EF4-FFF2-40B4-BE49-F238E27FC236}">
                <a16:creationId xmlns:a16="http://schemas.microsoft.com/office/drawing/2014/main" id="{AD67321D-E69C-451E-99F4-4B03CF7EC1B5}"/>
              </a:ext>
            </a:extLst>
          </p:cNvPr>
          <p:cNvGraphicFramePr>
            <a:graphicFrameLocks noGrp="1"/>
          </p:cNvGraphicFramePr>
          <p:nvPr>
            <p:ph idx="1"/>
            <p:extLst>
              <p:ext uri="{D42A27DB-BD31-4B8C-83A1-F6EECF244321}">
                <p14:modId xmlns:p14="http://schemas.microsoft.com/office/powerpoint/2010/main" val="928257186"/>
              </p:ext>
            </p:extLst>
          </p:nvPr>
        </p:nvGraphicFramePr>
        <p:xfrm>
          <a:off x="914400" y="2417233"/>
          <a:ext cx="10927830" cy="4073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713968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D7E29-7F48-4836-91A1-ECA69625E899}"/>
              </a:ext>
            </a:extLst>
          </p:cNvPr>
          <p:cNvSpPr>
            <a:spLocks noGrp="1"/>
          </p:cNvSpPr>
          <p:nvPr>
            <p:ph type="title"/>
          </p:nvPr>
        </p:nvSpPr>
        <p:spPr>
          <a:xfrm>
            <a:off x="913795" y="609600"/>
            <a:ext cx="10353761" cy="1326321"/>
          </a:xfrm>
        </p:spPr>
        <p:txBody>
          <a:bodyPr>
            <a:normAutofit/>
          </a:bodyPr>
          <a:lstStyle/>
          <a:p>
            <a:r>
              <a:rPr lang="en-GB" dirty="0"/>
              <a:t>Target Audience and where it should be aired</a:t>
            </a:r>
          </a:p>
        </p:txBody>
      </p:sp>
      <p:sp>
        <p:nvSpPr>
          <p:cNvPr id="7"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9CF8B20E-48AB-4321-B139-CCB3A2E4F034}"/>
              </a:ext>
            </a:extLst>
          </p:cNvPr>
          <p:cNvGraphicFramePr>
            <a:graphicFrameLocks noGrp="1"/>
          </p:cNvGraphicFramePr>
          <p:nvPr>
            <p:ph idx="1"/>
            <p:extLst>
              <p:ext uri="{D42A27DB-BD31-4B8C-83A1-F6EECF244321}">
                <p14:modId xmlns:p14="http://schemas.microsoft.com/office/powerpoint/2010/main" val="1500569256"/>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64C33E3E-B907-4C5F-A98B-BFBC99B635FE}"/>
              </a:ext>
            </a:extLst>
          </p:cNvPr>
          <p:cNvPicPr>
            <a:picLocks noChangeAspect="1"/>
          </p:cNvPicPr>
          <p:nvPr/>
        </p:nvPicPr>
        <p:blipFill>
          <a:blip r:embed="rId8"/>
          <a:stretch>
            <a:fillRect/>
          </a:stretch>
        </p:blipFill>
        <p:spPr>
          <a:xfrm>
            <a:off x="4011562" y="4763729"/>
            <a:ext cx="4277032" cy="2094271"/>
          </a:xfrm>
          <a:prstGeom prst="rect">
            <a:avLst/>
          </a:prstGeom>
        </p:spPr>
      </p:pic>
    </p:spTree>
    <p:extLst>
      <p:ext uri="{BB962C8B-B14F-4D97-AF65-F5344CB8AC3E}">
        <p14:creationId xmlns:p14="http://schemas.microsoft.com/office/powerpoint/2010/main" val="3401068810"/>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5" name="Picture 4" descr="A group of people standing in front of a crowd&#10;&#10;Description automatically generated">
            <a:extLst>
              <a:ext uri="{FF2B5EF4-FFF2-40B4-BE49-F238E27FC236}">
                <a16:creationId xmlns:a16="http://schemas.microsoft.com/office/drawing/2014/main" id="{10CA0569-0B79-40B2-98E1-D44179C53709}"/>
              </a:ext>
            </a:extLst>
          </p:cNvPr>
          <p:cNvPicPr>
            <a:picLocks noChangeAspect="1"/>
          </p:cNvPicPr>
          <p:nvPr/>
        </p:nvPicPr>
        <p:blipFill rotWithShape="1">
          <a:blip r:embed="rId3">
            <a:extLst>
              <a:ext uri="{28A0092B-C50C-407E-A947-70E740481C1C}">
                <a14:useLocalDpi xmlns:a14="http://schemas.microsoft.com/office/drawing/2010/main" val="0"/>
              </a:ext>
            </a:extLst>
          </a:blip>
          <a:srcRect t="10741"/>
          <a:stretch/>
        </p:blipFill>
        <p:spPr>
          <a:xfrm>
            <a:off x="20" y="2030"/>
            <a:ext cx="12191980" cy="6855970"/>
          </a:xfrm>
          <a:prstGeom prst="rect">
            <a:avLst/>
          </a:prstGeom>
        </p:spPr>
      </p:pic>
      <p:sp>
        <p:nvSpPr>
          <p:cNvPr id="13" name="Rectangle 12">
            <a:extLst>
              <a:ext uri="{FF2B5EF4-FFF2-40B4-BE49-F238E27FC236}">
                <a16:creationId xmlns:a16="http://schemas.microsoft.com/office/drawing/2014/main" id="{BD1CAB03-F6A4-4736-85F6-261056424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5" name="Rectangle 14">
            <a:extLst>
              <a:ext uri="{FF2B5EF4-FFF2-40B4-BE49-F238E27FC236}">
                <a16:creationId xmlns:a16="http://schemas.microsoft.com/office/drawing/2014/main" id="{3E2321B3-5D47-422E-8DD6-192DA485F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30000"/>
              <a:duotone>
                <a:prstClr val="black"/>
                <a:schemeClr val="accent3">
                  <a:tint val="45000"/>
                  <a:satMod val="400000"/>
                </a:schemeClr>
              </a:duotone>
              <a:extLst>
                <a:ext uri="{BEBA8EAE-BF5A-486C-A8C5-ECC9F3942E4B}">
                  <a14:imgProps xmlns:a14="http://schemas.microsoft.com/office/drawing/2010/main">
                    <a14:imgLayer>
                      <a14:imgEffect>
                        <a14:sharpenSoften amount="35000"/>
                      </a14:imgEffect>
                    </a14:imgLayer>
                  </a14:imgProps>
                </a:ext>
              </a:extLst>
            </a:blip>
            <a:srcRect/>
            <a:tile tx="0" ty="0" sx="100000" sy="100000" flip="none" algn="ctr"/>
          </a:blip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CAB5B2-53CB-4861-A595-80C76B563719}"/>
              </a:ext>
            </a:extLst>
          </p:cNvPr>
          <p:cNvSpPr>
            <a:spLocks noGrp="1"/>
          </p:cNvSpPr>
          <p:nvPr>
            <p:ph type="ctrTitle"/>
          </p:nvPr>
        </p:nvSpPr>
        <p:spPr>
          <a:xfrm>
            <a:off x="1595269" y="1122363"/>
            <a:ext cx="9001462" cy="2387600"/>
          </a:xfrm>
        </p:spPr>
        <p:txBody>
          <a:bodyPr>
            <a:normAutofit/>
          </a:bodyPr>
          <a:lstStyle/>
          <a:p>
            <a:r>
              <a:rPr lang="en-GB" dirty="0"/>
              <a:t>Background Information </a:t>
            </a:r>
          </a:p>
        </p:txBody>
      </p:sp>
    </p:spTree>
    <p:extLst>
      <p:ext uri="{BB962C8B-B14F-4D97-AF65-F5344CB8AC3E}">
        <p14:creationId xmlns:p14="http://schemas.microsoft.com/office/powerpoint/2010/main" val="2964644467"/>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824C404-FDA8-4DDB-9D85-52D60D775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F02A80-5CC3-4F91-B036-343859A04138}"/>
              </a:ext>
            </a:extLst>
          </p:cNvPr>
          <p:cNvSpPr>
            <a:spLocks noGrp="1"/>
          </p:cNvSpPr>
          <p:nvPr>
            <p:ph type="title"/>
          </p:nvPr>
        </p:nvSpPr>
        <p:spPr>
          <a:xfrm>
            <a:off x="604007" y="4615542"/>
            <a:ext cx="2604872" cy="1530221"/>
          </a:xfrm>
        </p:spPr>
        <p:txBody>
          <a:bodyPr>
            <a:normAutofit/>
          </a:bodyPr>
          <a:lstStyle/>
          <a:p>
            <a:pPr algn="l"/>
            <a:r>
              <a:rPr lang="en-GB" sz="2800" dirty="0"/>
              <a:t>Statistics</a:t>
            </a:r>
          </a:p>
        </p:txBody>
      </p:sp>
      <p:sp>
        <p:nvSpPr>
          <p:cNvPr id="15" name="Rectangle 14">
            <a:extLst>
              <a:ext uri="{FF2B5EF4-FFF2-40B4-BE49-F238E27FC236}">
                <a16:creationId xmlns:a16="http://schemas.microsoft.com/office/drawing/2014/main" id="{10576BAB-9A66-46C6-8A15-DD1B73CDA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7" cy="421269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E1B2E0E7-6D6D-476A-90D6-BEADF6EAEF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9395" y="497632"/>
            <a:ext cx="3253966" cy="3398398"/>
          </a:xfrm>
          <a:prstGeom prst="rect">
            <a:avLst/>
          </a:prstGeom>
        </p:spPr>
      </p:pic>
      <p:cxnSp>
        <p:nvCxnSpPr>
          <p:cNvPr id="17" name="Straight Connector 16">
            <a:extLst>
              <a:ext uri="{FF2B5EF4-FFF2-40B4-BE49-F238E27FC236}">
                <a16:creationId xmlns:a16="http://schemas.microsoft.com/office/drawing/2014/main" id="{65CD85AE-D994-4B11-BE24-C38EB7B9E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154913"/>
            <a:ext cx="0" cy="2083837"/>
          </a:xfrm>
          <a:prstGeom prst="line">
            <a:avLst/>
          </a:prstGeom>
          <a:ln w="19050">
            <a:solidFill>
              <a:schemeClr val="bg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C8F14D5-F66A-4259-BB57-F8C4482205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90806" y="497655"/>
            <a:ext cx="4769616" cy="3398352"/>
          </a:xfrm>
          <a:prstGeom prst="rect">
            <a:avLst/>
          </a:prstGeom>
        </p:spPr>
      </p:pic>
      <p:sp>
        <p:nvSpPr>
          <p:cNvPr id="5" name="Content Placeholder 4">
            <a:extLst>
              <a:ext uri="{FF2B5EF4-FFF2-40B4-BE49-F238E27FC236}">
                <a16:creationId xmlns:a16="http://schemas.microsoft.com/office/drawing/2014/main" id="{902BBF82-6A6E-EA45-8C80-FB22F0FB24B7}"/>
              </a:ext>
            </a:extLst>
          </p:cNvPr>
          <p:cNvSpPr>
            <a:spLocks noGrp="1"/>
          </p:cNvSpPr>
          <p:nvPr>
            <p:ph idx="1"/>
          </p:nvPr>
        </p:nvSpPr>
        <p:spPr>
          <a:xfrm>
            <a:off x="10561739" y="5050172"/>
            <a:ext cx="1533232" cy="1652080"/>
          </a:xfrm>
        </p:spPr>
        <p:txBody>
          <a:bodyPr anchor="ctr">
            <a:normAutofit/>
          </a:bodyPr>
          <a:lstStyle/>
          <a:p>
            <a:r>
              <a:rPr lang="en-GB" altLang="en-US" sz="1100" dirty="0">
                <a:effectLst/>
                <a:latin typeface="Arial" panose="020B0604020202020204" pitchFamily="34" charset="0"/>
              </a:rPr>
              <a:t>Malloy, T., 2018. Glastonbury Festival: Statistics reveal the average Glasto-goer. [Online] </a:t>
            </a:r>
          </a:p>
          <a:p>
            <a:endParaRPr lang="en-US" dirty="0"/>
          </a:p>
        </p:txBody>
      </p:sp>
      <p:pic>
        <p:nvPicPr>
          <p:cNvPr id="3" name="Picture 2">
            <a:extLst>
              <a:ext uri="{FF2B5EF4-FFF2-40B4-BE49-F238E27FC236}">
                <a16:creationId xmlns:a16="http://schemas.microsoft.com/office/drawing/2014/main" id="{B4A1451B-2A2A-46D6-A327-B1ED479C560F}"/>
              </a:ext>
            </a:extLst>
          </p:cNvPr>
          <p:cNvPicPr>
            <a:picLocks noChangeAspect="1"/>
          </p:cNvPicPr>
          <p:nvPr/>
        </p:nvPicPr>
        <p:blipFill>
          <a:blip r:embed="rId5"/>
          <a:stretch>
            <a:fillRect/>
          </a:stretch>
        </p:blipFill>
        <p:spPr>
          <a:xfrm>
            <a:off x="6120959" y="4687571"/>
            <a:ext cx="3345044" cy="2147674"/>
          </a:xfrm>
          <a:prstGeom prst="rect">
            <a:avLst/>
          </a:prstGeom>
        </p:spPr>
      </p:pic>
      <p:pic>
        <p:nvPicPr>
          <p:cNvPr id="4" name="Picture 3">
            <a:extLst>
              <a:ext uri="{FF2B5EF4-FFF2-40B4-BE49-F238E27FC236}">
                <a16:creationId xmlns:a16="http://schemas.microsoft.com/office/drawing/2014/main" id="{A34E40C1-5115-428E-B4AC-E2A367AB642E}"/>
              </a:ext>
            </a:extLst>
          </p:cNvPr>
          <p:cNvPicPr>
            <a:picLocks noChangeAspect="1"/>
          </p:cNvPicPr>
          <p:nvPr/>
        </p:nvPicPr>
        <p:blipFill>
          <a:blip r:embed="rId6"/>
          <a:stretch>
            <a:fillRect/>
          </a:stretch>
        </p:blipFill>
        <p:spPr>
          <a:xfrm>
            <a:off x="2983895" y="4692120"/>
            <a:ext cx="3087148" cy="2143125"/>
          </a:xfrm>
          <a:prstGeom prst="rect">
            <a:avLst/>
          </a:prstGeom>
        </p:spPr>
      </p:pic>
    </p:spTree>
    <p:extLst>
      <p:ext uri="{BB962C8B-B14F-4D97-AF65-F5344CB8AC3E}">
        <p14:creationId xmlns:p14="http://schemas.microsoft.com/office/powerpoint/2010/main" val="2743689638"/>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2555-FB3F-4A19-A36F-D0D23332DBEF}"/>
              </a:ext>
            </a:extLst>
          </p:cNvPr>
          <p:cNvSpPr>
            <a:spLocks noGrp="1"/>
          </p:cNvSpPr>
          <p:nvPr>
            <p:ph type="title"/>
          </p:nvPr>
        </p:nvSpPr>
        <p:spPr>
          <a:xfrm>
            <a:off x="913795" y="609600"/>
            <a:ext cx="10353761" cy="1326321"/>
          </a:xfrm>
        </p:spPr>
        <p:txBody>
          <a:bodyPr>
            <a:normAutofit/>
          </a:bodyPr>
          <a:lstStyle/>
          <a:p>
            <a:r>
              <a:rPr lang="en-GB" dirty="0"/>
              <a:t>Amount required for bid</a:t>
            </a:r>
          </a:p>
        </p:txBody>
      </p:sp>
      <p:sp>
        <p:nvSpPr>
          <p:cNvPr id="9" name="Rectangle 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31248CB-166B-4690-8E1F-8ACF9A1DDF87}"/>
              </a:ext>
            </a:extLst>
          </p:cNvPr>
          <p:cNvGraphicFramePr>
            <a:graphicFrameLocks noGrp="1"/>
          </p:cNvGraphicFramePr>
          <p:nvPr>
            <p:ph idx="1"/>
            <p:extLst>
              <p:ext uri="{D42A27DB-BD31-4B8C-83A1-F6EECF244321}">
                <p14:modId xmlns:p14="http://schemas.microsoft.com/office/powerpoint/2010/main" val="1701842795"/>
              </p:ext>
            </p:extLst>
          </p:nvPr>
        </p:nvGraphicFramePr>
        <p:xfrm>
          <a:off x="924530" y="1151603"/>
          <a:ext cx="10353675" cy="3627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8127924"/>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6B0E-EB4B-4500-806F-EB7ADD333A44}"/>
              </a:ext>
            </a:extLst>
          </p:cNvPr>
          <p:cNvSpPr>
            <a:spLocks noGrp="1"/>
          </p:cNvSpPr>
          <p:nvPr>
            <p:ph type="title"/>
          </p:nvPr>
        </p:nvSpPr>
        <p:spPr>
          <a:xfrm>
            <a:off x="913795" y="609600"/>
            <a:ext cx="10353761" cy="1326321"/>
          </a:xfrm>
        </p:spPr>
        <p:txBody>
          <a:bodyPr>
            <a:normAutofit/>
          </a:bodyPr>
          <a:lstStyle/>
          <a:p>
            <a:r>
              <a:rPr lang="en-GB" dirty="0"/>
              <a:t>Expected Conclusion</a:t>
            </a:r>
          </a:p>
        </p:txBody>
      </p:sp>
      <p:sp>
        <p:nvSpPr>
          <p:cNvPr id="16" name="Rectangle 1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dirty="0"/>
          </a:p>
        </p:txBody>
      </p:sp>
      <p:graphicFrame>
        <p:nvGraphicFramePr>
          <p:cNvPr id="7" name="Content Placeholder 4">
            <a:extLst>
              <a:ext uri="{FF2B5EF4-FFF2-40B4-BE49-F238E27FC236}">
                <a16:creationId xmlns:a16="http://schemas.microsoft.com/office/drawing/2014/main" id="{F77C4F0E-0FA7-4EA4-B2D8-97A2C980676C}"/>
              </a:ext>
            </a:extLst>
          </p:cNvPr>
          <p:cNvGraphicFramePr>
            <a:graphicFrameLocks noGrp="1"/>
          </p:cNvGraphicFramePr>
          <p:nvPr>
            <p:ph idx="1"/>
            <p:extLst>
              <p:ext uri="{D42A27DB-BD31-4B8C-83A1-F6EECF244321}">
                <p14:modId xmlns:p14="http://schemas.microsoft.com/office/powerpoint/2010/main" val="1098095711"/>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521769"/>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6D4E-C1EE-4FC2-9007-5C836F05745C}"/>
              </a:ext>
            </a:extLst>
          </p:cNvPr>
          <p:cNvSpPr>
            <a:spLocks noGrp="1"/>
          </p:cNvSpPr>
          <p:nvPr>
            <p:ph type="title"/>
          </p:nvPr>
        </p:nvSpPr>
        <p:spPr>
          <a:xfrm>
            <a:off x="913795" y="609600"/>
            <a:ext cx="10353761" cy="1326321"/>
          </a:xfrm>
        </p:spPr>
        <p:txBody>
          <a:bodyPr>
            <a:normAutofit/>
          </a:bodyPr>
          <a:lstStyle/>
          <a:p>
            <a:r>
              <a:rPr lang="en-GB" dirty="0"/>
              <a:t>Likely Recommendation's</a:t>
            </a:r>
          </a:p>
        </p:txBody>
      </p:sp>
      <p:sp>
        <p:nvSpPr>
          <p:cNvPr id="14" name="Rectangle 13">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DC846B0-FCAB-40E1-96F3-49BE142CEAC4}"/>
              </a:ext>
            </a:extLst>
          </p:cNvPr>
          <p:cNvGraphicFramePr>
            <a:graphicFrameLocks noGrp="1"/>
          </p:cNvGraphicFramePr>
          <p:nvPr>
            <p:ph idx="1"/>
            <p:extLst>
              <p:ext uri="{D42A27DB-BD31-4B8C-83A1-F6EECF244321}">
                <p14:modId xmlns:p14="http://schemas.microsoft.com/office/powerpoint/2010/main" val="1330239573"/>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8788459"/>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E100-F2DB-4337-B25F-9AED011E1D88}"/>
              </a:ext>
            </a:extLst>
          </p:cNvPr>
          <p:cNvSpPr>
            <a:spLocks noGrp="1"/>
          </p:cNvSpPr>
          <p:nvPr>
            <p:ph type="ctrTitle"/>
          </p:nvPr>
        </p:nvSpPr>
        <p:spPr>
          <a:xfrm>
            <a:off x="1901371" y="201337"/>
            <a:ext cx="8695360" cy="686142"/>
          </a:xfrm>
        </p:spPr>
        <p:txBody>
          <a:bodyPr>
            <a:normAutofit fontScale="90000"/>
          </a:bodyPr>
          <a:lstStyle/>
          <a:p>
            <a:r>
              <a:rPr lang="en-GB" dirty="0"/>
              <a:t>References </a:t>
            </a:r>
          </a:p>
        </p:txBody>
      </p:sp>
      <p:sp>
        <p:nvSpPr>
          <p:cNvPr id="4" name="Rectangle 1">
            <a:extLst>
              <a:ext uri="{FF2B5EF4-FFF2-40B4-BE49-F238E27FC236}">
                <a16:creationId xmlns:a16="http://schemas.microsoft.com/office/drawing/2014/main" id="{4BD63585-4556-44C8-9E49-C2914FED8A15}"/>
              </a:ext>
            </a:extLst>
          </p:cNvPr>
          <p:cNvSpPr>
            <a:spLocks noGrp="1" noChangeArrowheads="1"/>
          </p:cNvSpPr>
          <p:nvPr>
            <p:ph type="subTitle" idx="1"/>
          </p:nvPr>
        </p:nvSpPr>
        <p:spPr bwMode="auto">
          <a:xfrm>
            <a:off x="0" y="887478"/>
            <a:ext cx="12192000" cy="621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Bibliography</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 1997–2019 Glastonbury Festival, 2019. Glastonbury Festivals.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https://www.glastonburyfestivals.co.uk/history/history-1990/</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Adam Hamilton, 2013. Glastonbury 1990 review: 'mud, rain and near-asphyxiation'.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https://www.telegraph.co.uk/culture/glastonbury/10141298/Glastonbury-1990-review-mud-rain-and-near-asphyxiation.html</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Anon., 2019. Google Images.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https://www.google.com/search?q=glastonbury+statistics&amp;rlz=1C1GCEB_enGB873GB873&amp;source=lnms&amp;tbm=isch&amp;sa=X&amp;ved=0ahUKEwid6Y3t8MjlAhVwRxUIHd2bC5kQ_AUIEygC&amp;biw=1920&amp;bih=969#imgrc=7FGSWUdselJCNM:</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1ST November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BBC News, 2012. Glastonbury splits from promoters Festival Republic.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https://www.bbc.co.uk/news/entertainment-arts-18607315</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Bell, M., 1990. Glastonbury Festivals.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https://en.wikipedia.org/wiki/Glastonbury_Festival#1990s</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Lamberth, R., 2019. Glastonbury 1990 [Interview] (15th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Malloy, T., 2018. Glastonbury Festival: Statistics reveal the average Glasto-goer.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https://www.somersetlive.co.uk/whats-on/music-nightlife/glastonbury-festival-statistics-reveal-average-1952547</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1st November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Steve Bubble , 1990. Glastonbury 1990.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http://www.ukrockfestivals.com/glastonbury-festival-1990.html</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The West This week, Drugs at Glastonbury Festival. 2012. [Film] England`: WebM8 Productions.</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Topping, A., 2010. Glastonbury festivals make peace with put-upon Pilton.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https://www.theguardian.com/music/2010/apr/30/glastonbury-festival-pilton-village</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17th October 2019].</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Youle, E., 2019. Notting Hill Carnival: New Data Reveals Crime Should Not Be The Story Of The Weekend. [Online] </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Available at: https://www.huffingtonpost.co.uk/entry/notting-hill-carnival-arrest-rates-same-as-glastonbury_uk_5d5d1d18e4b063487e9519d5?guccounter=1&amp;guce_referrer=aHR0cHM6Ly93d3cuZ29vZ2xlLmNvbS8&amp;guce_referrer_sig=AQAAAJE2wbPHKmqNxLG_Yfy0VbH0SHACgtM9xFltr0SiEQUBU-PzV-dE</a:t>
            </a:r>
          </a:p>
          <a:p>
            <a:pPr lvl="0" algn="l" eaLnBrk="0" fontAlgn="base" hangingPunct="0">
              <a:lnSpc>
                <a:spcPct val="100000"/>
              </a:lnSpc>
              <a:spcBef>
                <a:spcPct val="0"/>
              </a:spcBef>
              <a:spcAft>
                <a:spcPct val="0"/>
              </a:spcAft>
            </a:pPr>
            <a:r>
              <a:rPr lang="en-GB" altLang="en-US" sz="1100" dirty="0">
                <a:effectLst/>
                <a:latin typeface="Arial" panose="020B0604020202020204" pitchFamily="34" charset="0"/>
              </a:rPr>
              <a:t>[Accessed 1ST November 2019].</a:t>
            </a:r>
          </a:p>
          <a:p>
            <a:pPr lvl="0" algn="l" eaLnBrk="0" fontAlgn="base" hangingPunct="0">
              <a:lnSpc>
                <a:spcPct val="100000"/>
              </a:lnSpc>
              <a:spcBef>
                <a:spcPct val="0"/>
              </a:spcBef>
              <a:spcAft>
                <a:spcPct val="0"/>
              </a:spcAft>
            </a:pPr>
            <a:endParaRPr lang="en-GB" altLang="en-US" sz="1000" dirty="0">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1644260"/>
      </p:ext>
    </p:extLst>
  </p:cSld>
  <p:clrMapOvr>
    <a:masterClrMapping/>
  </p:clrMapOvr>
  <mc:AlternateContent xmlns:mc="http://schemas.openxmlformats.org/markup-compatibility/2006" xmlns:p14="http://schemas.microsoft.com/office/powerpoint/2010/main">
    <mc:Choice Requires="p14">
      <p:transition p14:dur="10">
        <p:pull/>
      </p:transition>
    </mc:Choice>
    <mc:Fallback xmlns="">
      <p:transition>
        <p:pull/>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0" ma:contentTypeDescription="Create a new document." ma:contentTypeScope="" ma:versionID="e558d846820e026d9efd0f1e4da499c0">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a3e6ccd976e1077a0331791f48e3f5c5"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20F7E1-03B4-4098-8D7F-AD69BF57C13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A10726EF-6C5B-4554-AB99-6AAC2604C561}">
  <ds:schemaRefs>
    <ds:schemaRef ds:uri="http://schemas.microsoft.com/office/2006/metadata/contentType"/>
    <ds:schemaRef ds:uri="http://schemas.microsoft.com/office/2006/metadata/properties/metaAttributes"/>
    <ds:schemaRef ds:uri="http://www.w3.org/2000/xmlns/"/>
    <ds:schemaRef ds:uri="http://www.w3.org/2001/XMLSchema"/>
    <ds:schemaRef ds:uri="21682d76-7fed-41ad-9dab-ad3c63b4cd86"/>
    <ds:schemaRef ds:uri="7ac54d59-15ae-468f-8833-3c6b8f4d3013"/>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402B7F-E245-4042-A825-5C45C833349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TotalTime>
  <Words>858</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Bookman Old Style</vt:lpstr>
      <vt:lpstr>Calibri</vt:lpstr>
      <vt:lpstr>Rockwell</vt:lpstr>
      <vt:lpstr>Damask</vt:lpstr>
      <vt:lpstr>News Documentary Bid</vt:lpstr>
      <vt:lpstr>Storyboard</vt:lpstr>
      <vt:lpstr>Glastonbury riots video</vt:lpstr>
      <vt:lpstr>Proposal Summary</vt:lpstr>
      <vt:lpstr>research Methods</vt:lpstr>
      <vt:lpstr>Target Audience and where it should be aired</vt:lpstr>
      <vt:lpstr>Background Information </vt:lpstr>
      <vt:lpstr>Statistics</vt:lpstr>
      <vt:lpstr>Amount required for bid</vt:lpstr>
      <vt:lpstr>Expected Conclusion</vt:lpstr>
      <vt:lpstr>Likely 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News Documentary Bid</dc:title>
  <dc:creator>sarah hillam</dc:creator>
  <cp:lastModifiedBy>Sarah Hillam (P137987)</cp:lastModifiedBy>
  <cp:revision>4</cp:revision>
  <dcterms:created xsi:type="dcterms:W3CDTF">2019-11-07T18:43:47Z</dcterms:created>
  <dcterms:modified xsi:type="dcterms:W3CDTF">2019-11-12T09:34:55Z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