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17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61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166F1C3-1EDC-4FA8-92F8-D0B2D24D4A58}" type="datetimeFigureOut">
              <a:rPr lang="en-GB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5003A54-B58D-4DC5-B345-57A5209E100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7329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800356-964F-46E9-AC18-5B3341A694BF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BCF24C-1695-40F1-9295-86B4BEFC17F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331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3/15/2021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01F9C6-538F-4696-A96B-D7DBB2F9D2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93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1B1690-94B2-46E7-9ACC-B8DCFFF92C47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7E92A8-BE63-4E19-B708-803B9D7174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6036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71D703-2C98-485F-8FDE-F1CBDA6D2E54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02D74C-6A7F-408C-8A6C-2F8053E447B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919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35CE1-65BC-419E-A387-9C84994B0514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4998F8-F68A-4929-929E-EFABF565B1E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909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BFD6C5-C57A-4028-AE19-33AFD19161BF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5996AB-ADE4-47AC-BF24-FB47B14777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735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C0212A-4DF6-43FD-8BD3-AED2EE43A539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7F1064-78DE-4DEC-BEDE-1CEEE508C4A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854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9394B9F4-58BF-4F16-B0FB-CCB15C2DD26E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1C3154F-929E-4888-806C-9E7B3C74F85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1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ADF62D-3DE9-4A8E-B16A-2B2303BB2FB0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19DB41-F29C-4FA9-9B9C-B2DB71BFD2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90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84C1EB-80B9-4D0F-AB93-403014221152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B5D870-D9D5-49CA-9FC6-AB247E619BB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145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860AFB-A67F-415C-8F3B-63931E1D4DA8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B2A903-472C-4E1A-BC48-51F826EFED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1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FADF62D-3DE9-4A8E-B16A-2B2303BB2FB0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19DB41-F29C-4FA9-9B9C-B2DB71BFD2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1510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Database Concepts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475656" y="4653136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Building a Query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Using Macros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Steps to create a query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You need to open a new query in design view.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Add the table or tables you need to question re their data content. ( note if they are related you should see the relationship in the query design window)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Place the fields you want returned from your query onto the design area.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Add criteria into the relevant field property cell.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Run the query and see the results.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68589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Building a query</a:t>
            </a:r>
          </a:p>
        </p:txBody>
      </p:sp>
      <p:pic>
        <p:nvPicPr>
          <p:cNvPr id="5122" name="Picture 1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4" t="3620" r="9744" b="47082"/>
          <a:stretch/>
        </p:blipFill>
        <p:spPr>
          <a:xfrm>
            <a:off x="680863" y="2312143"/>
            <a:ext cx="8229600" cy="313675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4" name="Oval 4"/>
          <p:cNvSpPr>
            <a:spLocks noChangeArrowheads="1"/>
          </p:cNvSpPr>
          <p:nvPr/>
        </p:nvSpPr>
        <p:spPr bwMode="auto">
          <a:xfrm>
            <a:off x="1408038" y="2213341"/>
            <a:ext cx="576262" cy="575866"/>
          </a:xfrm>
          <a:prstGeom prst="ellipse">
            <a:avLst/>
          </a:prstGeom>
          <a:noFill/>
          <a:ln w="15875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25" name="Oval 5"/>
          <p:cNvSpPr>
            <a:spLocks noChangeArrowheads="1"/>
          </p:cNvSpPr>
          <p:nvPr/>
        </p:nvSpPr>
        <p:spPr bwMode="auto">
          <a:xfrm>
            <a:off x="5580112" y="2299546"/>
            <a:ext cx="936625" cy="935037"/>
          </a:xfrm>
          <a:prstGeom prst="ellipse">
            <a:avLst/>
          </a:prstGeom>
          <a:noFill/>
          <a:ln w="15875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26" name="Line 7"/>
          <p:cNvSpPr>
            <a:spLocks noChangeShapeType="1"/>
          </p:cNvSpPr>
          <p:nvPr/>
        </p:nvSpPr>
        <p:spPr bwMode="auto">
          <a:xfrm flipV="1">
            <a:off x="370855" y="2727704"/>
            <a:ext cx="1257102" cy="153287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7" name="Line 9"/>
          <p:cNvSpPr>
            <a:spLocks noChangeShapeType="1"/>
          </p:cNvSpPr>
          <p:nvPr/>
        </p:nvSpPr>
        <p:spPr bwMode="auto">
          <a:xfrm flipH="1" flipV="1">
            <a:off x="6360443" y="3045524"/>
            <a:ext cx="1561678" cy="2352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Text Box 10"/>
          <p:cNvSpPr txBox="1">
            <a:spLocks noChangeArrowheads="1"/>
          </p:cNvSpPr>
          <p:nvPr/>
        </p:nvSpPr>
        <p:spPr bwMode="auto">
          <a:xfrm>
            <a:off x="-92075" y="3305175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charset="0"/>
              </a:rPr>
              <a:t>1</a:t>
            </a:r>
          </a:p>
        </p:txBody>
      </p:sp>
      <p:sp>
        <p:nvSpPr>
          <p:cNvPr id="5129" name="Text Box 11"/>
          <p:cNvSpPr txBox="1">
            <a:spLocks noChangeArrowheads="1"/>
          </p:cNvSpPr>
          <p:nvPr/>
        </p:nvSpPr>
        <p:spPr bwMode="auto">
          <a:xfrm>
            <a:off x="7451725" y="4365625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charset="0"/>
              </a:rPr>
              <a:t>2</a:t>
            </a:r>
          </a:p>
        </p:txBody>
      </p:sp>
      <p:pic>
        <p:nvPicPr>
          <p:cNvPr id="5130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4" r="9744" b="47081"/>
          <a:stretch>
            <a:fillRect/>
          </a:stretch>
        </p:blipFill>
        <p:spPr bwMode="auto">
          <a:xfrm>
            <a:off x="16813213" y="3978275"/>
            <a:ext cx="7040562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6379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/>
              <a:t>Once we have added our required tables we can now drag and drop fields into our query structure</a:t>
            </a:r>
          </a:p>
        </p:txBody>
      </p:sp>
      <p:pic>
        <p:nvPicPr>
          <p:cNvPr id="6147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4"/>
          <a:stretch/>
        </p:blipFill>
        <p:spPr>
          <a:xfrm>
            <a:off x="1345101" y="1988840"/>
            <a:ext cx="6498248" cy="388014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873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Notice we can choose a field, a table we can sort on a field choose whether we want to show a field or attach some criteria to a field to drive the query.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Remember you always attach to criteria under the field in question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For example if we wanted to list all student studying a particular module you would place the module in question in the criteria box under module id see picture.</a:t>
            </a:r>
          </a:p>
        </p:txBody>
      </p:sp>
    </p:spTree>
    <p:extLst>
      <p:ext uri="{BB962C8B-B14F-4D97-AF65-F5344CB8AC3E}">
        <p14:creationId xmlns:p14="http://schemas.microsoft.com/office/powerpoint/2010/main" val="373490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Assigning criteria to the query</a:t>
            </a:r>
          </a:p>
        </p:txBody>
      </p:sp>
      <p:pic>
        <p:nvPicPr>
          <p:cNvPr id="819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7"/>
          <a:stretch/>
        </p:blipFill>
        <p:spPr>
          <a:xfrm>
            <a:off x="912813" y="1737361"/>
            <a:ext cx="7318375" cy="439356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4643438" y="4797425"/>
            <a:ext cx="1223962" cy="1008063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864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Building A Macro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842197"/>
            <a:ext cx="3683000" cy="45307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 macro is a tool that allows you to automate tasks and add functionality to your forms, reports, and controls. For example, if you add a command button to a form, you associate the button's </a:t>
            </a:r>
            <a:r>
              <a:rPr lang="en-GB" sz="2000" dirty="0" err="1"/>
              <a:t>OnClick</a:t>
            </a:r>
            <a:r>
              <a:rPr lang="en-GB" sz="2000" dirty="0"/>
              <a:t> event to a macro, and the macro contains the commands that you want the button to perform each time it is clicked.</a:t>
            </a:r>
          </a:p>
          <a:p>
            <a:pPr>
              <a:defRPr/>
            </a:pPr>
            <a:endParaRPr lang="en-GB" sz="2000" dirty="0"/>
          </a:p>
        </p:txBody>
      </p:sp>
      <p:pic>
        <p:nvPicPr>
          <p:cNvPr id="9220" name="Picture 3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8"/>
          <a:stretch/>
        </p:blipFill>
        <p:spPr>
          <a:xfrm>
            <a:off x="4427984" y="2564845"/>
            <a:ext cx="4125853" cy="247700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1" name="Rectangle 10"/>
          <p:cNvSpPr>
            <a:spLocks noChangeArrowheads="1"/>
          </p:cNvSpPr>
          <p:nvPr/>
        </p:nvSpPr>
        <p:spPr bwMode="auto">
          <a:xfrm>
            <a:off x="4317206" y="1808871"/>
            <a:ext cx="4572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dirty="0"/>
              <a:t>You create a macro by using the Macro Builder</a:t>
            </a:r>
          </a:p>
        </p:txBody>
      </p:sp>
      <p:sp>
        <p:nvSpPr>
          <p:cNvPr id="9222" name="TextBox 11"/>
          <p:cNvSpPr txBox="1">
            <a:spLocks noChangeArrowheads="1"/>
          </p:cNvSpPr>
          <p:nvPr/>
        </p:nvSpPr>
        <p:spPr bwMode="auto">
          <a:xfrm>
            <a:off x="4211638" y="5229225"/>
            <a:ext cx="47831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/>
              <a:t>The Autoexec macro is always run at </a:t>
            </a:r>
          </a:p>
          <a:p>
            <a:pPr eaLnBrk="1" hangingPunct="1"/>
            <a:r>
              <a:rPr lang="en-GB" altLang="en-US"/>
              <a:t>Start-up and will perform the task that </a:t>
            </a:r>
          </a:p>
          <a:p>
            <a:pPr eaLnBrk="1" hangingPunct="1"/>
            <a:r>
              <a:rPr lang="en-GB" altLang="en-US"/>
              <a:t>You list within perhaps the main menu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090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Assigning a macro to a query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Sometime we may want to make the criteria input more flexible and user friendly.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We can do this be adding a macro to help us run a query.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We will need to use a form to allow for End User data entry.</a:t>
            </a:r>
          </a:p>
        </p:txBody>
      </p:sp>
    </p:spTree>
    <p:extLst>
      <p:ext uri="{BB962C8B-B14F-4D97-AF65-F5344CB8AC3E}">
        <p14:creationId xmlns:p14="http://schemas.microsoft.com/office/powerpoint/2010/main" val="1110980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Building the form</a:t>
            </a: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7" b="3555"/>
          <a:stretch/>
        </p:blipFill>
        <p:spPr bwMode="auto">
          <a:xfrm>
            <a:off x="467544" y="1737361"/>
            <a:ext cx="8367712" cy="4427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3641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Cont…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You need to place and unbound field on the form.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You will have to give this a meaningful name (using the properties right mouse click) as this will act as a variable for use in your query.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It is the field that will accept the user input.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Once you have the field its back to the query design.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21788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Expression Builder</a:t>
            </a:r>
          </a:p>
        </p:txBody>
      </p:sp>
      <p:pic>
        <p:nvPicPr>
          <p:cNvPr id="13314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4" b="3374"/>
          <a:stretch/>
        </p:blipFill>
        <p:spPr>
          <a:xfrm>
            <a:off x="1016723" y="1988840"/>
            <a:ext cx="7155003" cy="374441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6" name="Oval 5"/>
          <p:cNvSpPr>
            <a:spLocks noChangeArrowheads="1"/>
          </p:cNvSpPr>
          <p:nvPr/>
        </p:nvSpPr>
        <p:spPr bwMode="auto">
          <a:xfrm>
            <a:off x="1498599" y="3871190"/>
            <a:ext cx="3095625" cy="1008063"/>
          </a:xfrm>
          <a:prstGeom prst="ellipse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07"/>
            <a:ext cx="3457738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3856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Setting up the simple macro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Like any procedure of events ( lines of programming code) a macro has to be planned.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Think about the events that must take place to get your end result.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Your macro must run a query and print out a report.</a:t>
            </a:r>
          </a:p>
        </p:txBody>
      </p:sp>
    </p:spTree>
    <p:extLst>
      <p:ext uri="{BB962C8B-B14F-4D97-AF65-F5344CB8AC3E}">
        <p14:creationId xmlns:p14="http://schemas.microsoft.com/office/powerpoint/2010/main" val="2235473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Building a simple report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Use the report wizard as in form design.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This time choose a query rather than a table.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Define your report to view by module studied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Follow the wizard.</a:t>
            </a:r>
          </a:p>
        </p:txBody>
      </p:sp>
      <p:pic>
        <p:nvPicPr>
          <p:cNvPr id="1536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4075" y="2711753"/>
            <a:ext cx="3702050" cy="229174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1432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The Macro</a:t>
            </a:r>
          </a:p>
        </p:txBody>
      </p:sp>
      <p:pic>
        <p:nvPicPr>
          <p:cNvPr id="16387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4" b="3374"/>
          <a:stretch/>
        </p:blipFill>
        <p:spPr>
          <a:xfrm>
            <a:off x="1115616" y="1916832"/>
            <a:ext cx="7430195" cy="388843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049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Attaching the macro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On your form your now need to place a command button.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Choose the miscellaneous option and attach the macro that you have just created to the form.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Add a final button which will cancel the procedure if the user wishes to. i.e. you will need to exit the form and go back to the main menu.</a:t>
            </a:r>
          </a:p>
        </p:txBody>
      </p:sp>
    </p:spTree>
    <p:extLst>
      <p:ext uri="{BB962C8B-B14F-4D97-AF65-F5344CB8AC3E}">
        <p14:creationId xmlns:p14="http://schemas.microsoft.com/office/powerpoint/2010/main" val="316187913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12</TotalTime>
  <Words>561</Words>
  <Application>Microsoft Office PowerPoint</Application>
  <PresentationFormat>On-screen Show (4:3)</PresentationFormat>
  <Paragraphs>48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Verdana</vt:lpstr>
      <vt:lpstr>Retrospect</vt:lpstr>
      <vt:lpstr>Database Concepts</vt:lpstr>
      <vt:lpstr>Steps to create a query</vt:lpstr>
      <vt:lpstr>Building a query</vt:lpstr>
      <vt:lpstr>Once we have added our required tables we can now drag and drop fields into our query structure</vt:lpstr>
      <vt:lpstr>PowerPoint Presentation</vt:lpstr>
      <vt:lpstr>Assigning criteria to the query</vt:lpstr>
      <vt:lpstr>Building A Macro</vt:lpstr>
      <vt:lpstr>Assigning a macro to a query</vt:lpstr>
      <vt:lpstr>Building the form</vt:lpstr>
      <vt:lpstr>Cont…</vt:lpstr>
      <vt:lpstr>Expression Builder</vt:lpstr>
      <vt:lpstr>Setting up the simple macro</vt:lpstr>
      <vt:lpstr>Building a simple report</vt:lpstr>
      <vt:lpstr>The Macro</vt:lpstr>
      <vt:lpstr>Attaching the macro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5</cp:revision>
  <dcterms:created xsi:type="dcterms:W3CDTF">2014-11-25T11:39:48Z</dcterms:created>
  <dcterms:modified xsi:type="dcterms:W3CDTF">2021-03-15T08:44:52Z</dcterms:modified>
</cp:coreProperties>
</file>