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0" r:id="rId5"/>
    <p:sldMasterId id="2147483673" r:id="rId6"/>
    <p:sldMasterId id="2147483680" r:id="rId7"/>
  </p:sldMasterIdLst>
  <p:notesMasterIdLst>
    <p:notesMasterId r:id="rId44"/>
  </p:notesMasterIdLst>
  <p:handoutMasterIdLst>
    <p:handoutMasterId r:id="rId45"/>
  </p:handoutMasterIdLst>
  <p:sldIdLst>
    <p:sldId id="335" r:id="rId8"/>
    <p:sldId id="369" r:id="rId9"/>
    <p:sldId id="300" r:id="rId10"/>
    <p:sldId id="367" r:id="rId11"/>
    <p:sldId id="381" r:id="rId12"/>
    <p:sldId id="338" r:id="rId13"/>
    <p:sldId id="371" r:id="rId14"/>
    <p:sldId id="350" r:id="rId15"/>
    <p:sldId id="372" r:id="rId16"/>
    <p:sldId id="351" r:id="rId17"/>
    <p:sldId id="373" r:id="rId18"/>
    <p:sldId id="359" r:id="rId19"/>
    <p:sldId id="374" r:id="rId20"/>
    <p:sldId id="358" r:id="rId21"/>
    <p:sldId id="341" r:id="rId22"/>
    <p:sldId id="375" r:id="rId23"/>
    <p:sldId id="342" r:id="rId24"/>
    <p:sldId id="376" r:id="rId25"/>
    <p:sldId id="362" r:id="rId26"/>
    <p:sldId id="364" r:id="rId27"/>
    <p:sldId id="361" r:id="rId28"/>
    <p:sldId id="352" r:id="rId29"/>
    <p:sldId id="353" r:id="rId30"/>
    <p:sldId id="377" r:id="rId31"/>
    <p:sldId id="355" r:id="rId32"/>
    <p:sldId id="378" r:id="rId33"/>
    <p:sldId id="383" r:id="rId34"/>
    <p:sldId id="356" r:id="rId35"/>
    <p:sldId id="357" r:id="rId36"/>
    <p:sldId id="379" r:id="rId37"/>
    <p:sldId id="380" r:id="rId38"/>
    <p:sldId id="268" r:id="rId39"/>
    <p:sldId id="363" r:id="rId40"/>
    <p:sldId id="382" r:id="rId41"/>
    <p:sldId id="332" r:id="rId42"/>
    <p:sldId id="294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2ADB13-E265-42EC-BADF-3EBD91DC0020}" v="69" dt="2025-01-21T10:57:02.5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112" d="100"/>
          <a:sy n="112" d="100"/>
        </p:scale>
        <p:origin x="159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theme" Target="theme/theme1.xml"/><Relationship Id="rId8" Type="http://schemas.openxmlformats.org/officeDocument/2006/relationships/slide" Target="slides/slide1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presProps" Target="presProp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C62ADB13-E265-42EC-BADF-3EBD91DC0020}"/>
    <pc:docChg chg="undo custSel delSld modSld delMainMaster">
      <pc:chgData name="Nichola Welton" userId="33867cc6-3c98-481e-a066-a55221f849bb" providerId="ADAL" clId="{C62ADB13-E265-42EC-BADF-3EBD91DC0020}" dt="2025-01-21T10:57:06.452" v="83" actId="1076"/>
      <pc:docMkLst>
        <pc:docMk/>
      </pc:docMkLst>
      <pc:sldChg chg="addSp delSp modSp mod">
        <pc:chgData name="Nichola Welton" userId="33867cc6-3c98-481e-a066-a55221f849bb" providerId="ADAL" clId="{C62ADB13-E265-42EC-BADF-3EBD91DC0020}" dt="2025-01-21T10:57:06.452" v="83" actId="1076"/>
        <pc:sldMkLst>
          <pc:docMk/>
          <pc:sldMk cId="1678031094" sldId="268"/>
        </pc:sldMkLst>
        <pc:spChg chg="add del">
          <ac:chgData name="Nichola Welton" userId="33867cc6-3c98-481e-a066-a55221f849bb" providerId="ADAL" clId="{C62ADB13-E265-42EC-BADF-3EBD91DC0020}" dt="2025-01-21T10:56:40.246" v="78" actId="22"/>
          <ac:spMkLst>
            <pc:docMk/>
            <pc:sldMk cId="1678031094" sldId="268"/>
            <ac:spMk id="4" creationId="{FB97AA28-BB68-7528-AD77-9C9B08791714}"/>
          </ac:spMkLst>
        </pc:spChg>
        <pc:picChg chg="add mod">
          <ac:chgData name="Nichola Welton" userId="33867cc6-3c98-481e-a066-a55221f849bb" providerId="ADAL" clId="{C62ADB13-E265-42EC-BADF-3EBD91DC0020}" dt="2025-01-21T10:57:02.573" v="81" actId="1076"/>
          <ac:picMkLst>
            <pc:docMk/>
            <pc:sldMk cId="1678031094" sldId="268"/>
            <ac:picMk id="5" creationId="{234854B6-320F-B0F9-A5B6-AD056182F928}"/>
          </ac:picMkLst>
        </pc:picChg>
        <pc:picChg chg="mod">
          <ac:chgData name="Nichola Welton" userId="33867cc6-3c98-481e-a066-a55221f849bb" providerId="ADAL" clId="{C62ADB13-E265-42EC-BADF-3EBD91DC0020}" dt="2025-01-21T10:57:06.452" v="83" actId="1076"/>
          <ac:picMkLst>
            <pc:docMk/>
            <pc:sldMk cId="1678031094" sldId="268"/>
            <ac:picMk id="11" creationId="{00000000-0000-0000-0000-000000000000}"/>
          </ac:picMkLst>
        </pc:picChg>
        <pc:picChg chg="mod">
          <ac:chgData name="Nichola Welton" userId="33867cc6-3c98-481e-a066-a55221f849bb" providerId="ADAL" clId="{C62ADB13-E265-42EC-BADF-3EBD91DC0020}" dt="2025-01-21T10:57:05.366" v="82" actId="1076"/>
          <ac:picMkLst>
            <pc:docMk/>
            <pc:sldMk cId="1678031094" sldId="268"/>
            <ac:picMk id="13" creationId="{00000000-0000-0000-0000-000000000000}"/>
          </ac:picMkLst>
        </pc:picChg>
      </pc:sldChg>
      <pc:sldChg chg="modSp">
        <pc:chgData name="Nichola Welton" userId="33867cc6-3c98-481e-a066-a55221f849bb" providerId="ADAL" clId="{C62ADB13-E265-42EC-BADF-3EBD91DC0020}" dt="2025-01-21T10:47:54.905" v="65"/>
        <pc:sldMkLst>
          <pc:docMk/>
          <pc:sldMk cId="2799514313" sldId="341"/>
        </pc:sldMkLst>
        <pc:graphicFrameChg chg="mod">
          <ac:chgData name="Nichola Welton" userId="33867cc6-3c98-481e-a066-a55221f849bb" providerId="ADAL" clId="{C62ADB13-E265-42EC-BADF-3EBD91DC0020}" dt="2025-01-21T10:47:54.905" v="65"/>
          <ac:graphicFrameMkLst>
            <pc:docMk/>
            <pc:sldMk cId="2799514313" sldId="341"/>
            <ac:graphicFrameMk id="9" creationId="{F4BDAA5B-E5BA-4D22-99DB-C4AF07A4E36C}"/>
          </ac:graphicFrameMkLst>
        </pc:graphicFrameChg>
      </pc:sldChg>
      <pc:sldChg chg="del">
        <pc:chgData name="Nichola Welton" userId="33867cc6-3c98-481e-a066-a55221f849bb" providerId="ADAL" clId="{C62ADB13-E265-42EC-BADF-3EBD91DC0020}" dt="2025-01-21T10:38:36.583" v="0" actId="47"/>
        <pc:sldMkLst>
          <pc:docMk/>
          <pc:sldMk cId="2444141006" sldId="348"/>
        </pc:sldMkLst>
      </pc:sldChg>
      <pc:sldChg chg="modSp">
        <pc:chgData name="Nichola Welton" userId="33867cc6-3c98-481e-a066-a55221f849bb" providerId="ADAL" clId="{C62ADB13-E265-42EC-BADF-3EBD91DC0020}" dt="2025-01-21T10:40:13.640" v="19" actId="20577"/>
        <pc:sldMkLst>
          <pc:docMk/>
          <pc:sldMk cId="3290921674" sldId="373"/>
        </pc:sldMkLst>
        <pc:graphicFrameChg chg="mod">
          <ac:chgData name="Nichola Welton" userId="33867cc6-3c98-481e-a066-a55221f849bb" providerId="ADAL" clId="{C62ADB13-E265-42EC-BADF-3EBD91DC0020}" dt="2025-01-21T10:40:13.640" v="19" actId="20577"/>
          <ac:graphicFrameMkLst>
            <pc:docMk/>
            <pc:sldMk cId="3290921674" sldId="373"/>
            <ac:graphicFrameMk id="7" creationId="{00000000-0000-0000-0000-000000000000}"/>
          </ac:graphicFrameMkLst>
        </pc:graphicFrameChg>
      </pc:sldChg>
      <pc:sldChg chg="modSp">
        <pc:chgData name="Nichola Welton" userId="33867cc6-3c98-481e-a066-a55221f849bb" providerId="ADAL" clId="{C62ADB13-E265-42EC-BADF-3EBD91DC0020}" dt="2025-01-21T10:48:01.340" v="66"/>
        <pc:sldMkLst>
          <pc:docMk/>
          <pc:sldMk cId="3328917919" sldId="375"/>
        </pc:sldMkLst>
        <pc:graphicFrameChg chg="mod">
          <ac:chgData name="Nichola Welton" userId="33867cc6-3c98-481e-a066-a55221f849bb" providerId="ADAL" clId="{C62ADB13-E265-42EC-BADF-3EBD91DC0020}" dt="2025-01-21T10:48:01.340" v="66"/>
          <ac:graphicFrameMkLst>
            <pc:docMk/>
            <pc:sldMk cId="3328917919" sldId="375"/>
            <ac:graphicFrameMk id="9" creationId="{F4BDAA5B-E5BA-4D22-99DB-C4AF07A4E36C}"/>
          </ac:graphicFrameMkLst>
        </pc:graphicFrameChg>
      </pc:sldChg>
      <pc:sldChg chg="addSp delSp modSp mod chgLayout">
        <pc:chgData name="Nichola Welton" userId="33867cc6-3c98-481e-a066-a55221f849bb" providerId="ADAL" clId="{C62ADB13-E265-42EC-BADF-3EBD91DC0020}" dt="2025-01-21T10:56:10.169" v="75" actId="113"/>
        <pc:sldMkLst>
          <pc:docMk/>
          <pc:sldMk cId="108804923" sldId="383"/>
        </pc:sldMkLst>
        <pc:spChg chg="mod ord">
          <ac:chgData name="Nichola Welton" userId="33867cc6-3c98-481e-a066-a55221f849bb" providerId="ADAL" clId="{C62ADB13-E265-42EC-BADF-3EBD91DC0020}" dt="2025-01-21T10:55:11.596" v="67" actId="700"/>
          <ac:spMkLst>
            <pc:docMk/>
            <pc:sldMk cId="108804923" sldId="383"/>
            <ac:spMk id="2" creationId="{E9FD8775-D19D-3F75-6862-5A320E07185D}"/>
          </ac:spMkLst>
        </pc:spChg>
        <pc:spChg chg="add del mod ord">
          <ac:chgData name="Nichola Welton" userId="33867cc6-3c98-481e-a066-a55221f849bb" providerId="ADAL" clId="{C62ADB13-E265-42EC-BADF-3EBD91DC0020}" dt="2025-01-21T10:55:14.419" v="70"/>
          <ac:spMkLst>
            <pc:docMk/>
            <pc:sldMk cId="108804923" sldId="383"/>
            <ac:spMk id="3" creationId="{FCBA3212-9702-1CA7-BED9-DEF6488953F5}"/>
          </ac:spMkLst>
        </pc:spChg>
        <pc:spChg chg="mod ord">
          <ac:chgData name="Nichola Welton" userId="33867cc6-3c98-481e-a066-a55221f849bb" providerId="ADAL" clId="{C62ADB13-E265-42EC-BADF-3EBD91DC0020}" dt="2025-01-21T10:56:10.169" v="75" actId="113"/>
          <ac:spMkLst>
            <pc:docMk/>
            <pc:sldMk cId="108804923" sldId="383"/>
            <ac:spMk id="5" creationId="{951B83B6-E311-A8DD-7514-422398286DC9}"/>
          </ac:spMkLst>
        </pc:spChg>
        <pc:picChg chg="add mod">
          <ac:chgData name="Nichola Welton" userId="33867cc6-3c98-481e-a066-a55221f849bb" providerId="ADAL" clId="{C62ADB13-E265-42EC-BADF-3EBD91DC0020}" dt="2025-01-21T10:55:14.419" v="70"/>
          <ac:picMkLst>
            <pc:docMk/>
            <pc:sldMk cId="108804923" sldId="383"/>
            <ac:picMk id="1026" creationId="{7608CB31-AF8C-0C6C-AC03-CF57EE0C7123}"/>
          </ac:picMkLst>
        </pc:picChg>
      </pc:sldChg>
      <pc:sldMasterChg chg="del delSldLayout">
        <pc:chgData name="Nichola Welton" userId="33867cc6-3c98-481e-a066-a55221f849bb" providerId="ADAL" clId="{C62ADB13-E265-42EC-BADF-3EBD91DC0020}" dt="2025-01-21T10:38:46.544" v="1"/>
        <pc:sldMasterMkLst>
          <pc:docMk/>
          <pc:sldMasterMk cId="3546798334" sldId="2147483668"/>
        </pc:sldMasterMkLst>
        <pc:sldLayoutChg chg="del">
          <pc:chgData name="Nichola Welton" userId="33867cc6-3c98-481e-a066-a55221f849bb" providerId="ADAL" clId="{C62ADB13-E265-42EC-BADF-3EBD91DC0020}" dt="2025-01-21T10:38:46.544" v="1"/>
          <pc:sldLayoutMkLst>
            <pc:docMk/>
            <pc:sldMasterMk cId="3546798334" sldId="2147483668"/>
            <pc:sldLayoutMk cId="4017365900" sldId="2147483669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2"/>
        <pc:sldMasterMkLst>
          <pc:docMk/>
          <pc:sldMasterMk cId="3548365799" sldId="2147483671"/>
        </pc:sldMasterMkLst>
        <pc:sldLayoutChg chg="del">
          <pc:chgData name="Nichola Welton" userId="33867cc6-3c98-481e-a066-a55221f849bb" providerId="ADAL" clId="{C62ADB13-E265-42EC-BADF-3EBD91DC0020}" dt="2025-01-21T10:38:46.544" v="2"/>
          <pc:sldLayoutMkLst>
            <pc:docMk/>
            <pc:sldMasterMk cId="3548365799" sldId="2147483671"/>
            <pc:sldLayoutMk cId="1971515905" sldId="2147483672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3"/>
        <pc:sldMasterMkLst>
          <pc:docMk/>
          <pc:sldMasterMk cId="313044054" sldId="2147483674"/>
        </pc:sldMasterMkLst>
        <pc:sldLayoutChg chg="del">
          <pc:chgData name="Nichola Welton" userId="33867cc6-3c98-481e-a066-a55221f849bb" providerId="ADAL" clId="{C62ADB13-E265-42EC-BADF-3EBD91DC0020}" dt="2025-01-21T10:38:46.544" v="3"/>
          <pc:sldLayoutMkLst>
            <pc:docMk/>
            <pc:sldMasterMk cId="313044054" sldId="2147483674"/>
            <pc:sldLayoutMk cId="2850385275" sldId="2147483675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3"/>
          <pc:sldLayoutMkLst>
            <pc:docMk/>
            <pc:sldMasterMk cId="313044054" sldId="2147483674"/>
            <pc:sldLayoutMk cId="1978061529" sldId="2147483676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4"/>
        <pc:sldMasterMkLst>
          <pc:docMk/>
          <pc:sldMasterMk cId="3764677081" sldId="2147483677"/>
        </pc:sldMasterMkLst>
        <pc:sldLayoutChg chg="del">
          <pc:chgData name="Nichola Welton" userId="33867cc6-3c98-481e-a066-a55221f849bb" providerId="ADAL" clId="{C62ADB13-E265-42EC-BADF-3EBD91DC0020}" dt="2025-01-21T10:38:46.544" v="4"/>
          <pc:sldLayoutMkLst>
            <pc:docMk/>
            <pc:sldMasterMk cId="3764677081" sldId="2147483677"/>
            <pc:sldLayoutMk cId="3167509426" sldId="2147483678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4"/>
          <pc:sldLayoutMkLst>
            <pc:docMk/>
            <pc:sldMasterMk cId="3764677081" sldId="2147483677"/>
            <pc:sldLayoutMk cId="2123440514" sldId="2147483679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5"/>
        <pc:sldMasterMkLst>
          <pc:docMk/>
          <pc:sldMasterMk cId="2694343150" sldId="2147483687"/>
        </pc:sldMasterMkLst>
        <pc:sldLayoutChg chg="del">
          <pc:chgData name="Nichola Welton" userId="33867cc6-3c98-481e-a066-a55221f849bb" providerId="ADAL" clId="{C62ADB13-E265-42EC-BADF-3EBD91DC0020}" dt="2025-01-21T10:38:46.544" v="5"/>
          <pc:sldLayoutMkLst>
            <pc:docMk/>
            <pc:sldMasterMk cId="2694343150" sldId="2147483687"/>
            <pc:sldLayoutMk cId="3487390902" sldId="2147483688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5"/>
          <pc:sldLayoutMkLst>
            <pc:docMk/>
            <pc:sldMasterMk cId="2694343150" sldId="2147483687"/>
            <pc:sldLayoutMk cId="2510349861" sldId="2147483689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5"/>
          <pc:sldLayoutMkLst>
            <pc:docMk/>
            <pc:sldMasterMk cId="2694343150" sldId="2147483687"/>
            <pc:sldLayoutMk cId="3166916364" sldId="2147483690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5"/>
          <pc:sldLayoutMkLst>
            <pc:docMk/>
            <pc:sldMasterMk cId="2694343150" sldId="2147483687"/>
            <pc:sldLayoutMk cId="4010621518" sldId="2147483691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5"/>
          <pc:sldLayoutMkLst>
            <pc:docMk/>
            <pc:sldMasterMk cId="2694343150" sldId="2147483687"/>
            <pc:sldLayoutMk cId="1913899688" sldId="2147483692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6"/>
        <pc:sldMasterMkLst>
          <pc:docMk/>
          <pc:sldMasterMk cId="140090487" sldId="2147483693"/>
        </pc:sldMasterMkLst>
        <pc:sldLayoutChg chg="del">
          <pc:chgData name="Nichola Welton" userId="33867cc6-3c98-481e-a066-a55221f849bb" providerId="ADAL" clId="{C62ADB13-E265-42EC-BADF-3EBD91DC0020}" dt="2025-01-21T10:38:46.544" v="6"/>
          <pc:sldLayoutMkLst>
            <pc:docMk/>
            <pc:sldMasterMk cId="140090487" sldId="2147483693"/>
            <pc:sldLayoutMk cId="3444160909" sldId="2147483694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6"/>
          <pc:sldLayoutMkLst>
            <pc:docMk/>
            <pc:sldMasterMk cId="140090487" sldId="2147483693"/>
            <pc:sldLayoutMk cId="924421003" sldId="2147483695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6"/>
          <pc:sldLayoutMkLst>
            <pc:docMk/>
            <pc:sldMasterMk cId="140090487" sldId="2147483693"/>
            <pc:sldLayoutMk cId="3854707180" sldId="2147483696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6"/>
          <pc:sldLayoutMkLst>
            <pc:docMk/>
            <pc:sldMasterMk cId="140090487" sldId="2147483693"/>
            <pc:sldLayoutMk cId="2578028159" sldId="2147483697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7"/>
        <pc:sldMasterMkLst>
          <pc:docMk/>
          <pc:sldMasterMk cId="1041562134" sldId="2147483698"/>
        </pc:sldMasterMkLst>
        <pc:sldLayoutChg chg="del">
          <pc:chgData name="Nichola Welton" userId="33867cc6-3c98-481e-a066-a55221f849bb" providerId="ADAL" clId="{C62ADB13-E265-42EC-BADF-3EBD91DC0020}" dt="2025-01-21T10:38:46.544" v="7"/>
          <pc:sldLayoutMkLst>
            <pc:docMk/>
            <pc:sldMasterMk cId="1041562134" sldId="2147483698"/>
            <pc:sldLayoutMk cId="968216116" sldId="2147483699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8"/>
        <pc:sldMasterMkLst>
          <pc:docMk/>
          <pc:sldMasterMk cId="3635307948" sldId="2147483700"/>
        </pc:sldMasterMkLst>
        <pc:sldLayoutChg chg="del">
          <pc:chgData name="Nichola Welton" userId="33867cc6-3c98-481e-a066-a55221f849bb" providerId="ADAL" clId="{C62ADB13-E265-42EC-BADF-3EBD91DC0020}" dt="2025-01-21T10:38:46.544" v="8"/>
          <pc:sldLayoutMkLst>
            <pc:docMk/>
            <pc:sldMasterMk cId="3635307948" sldId="2147483700"/>
            <pc:sldLayoutMk cId="3839515024" sldId="2147483701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9"/>
        <pc:sldMasterMkLst>
          <pc:docMk/>
          <pc:sldMasterMk cId="3605051516" sldId="2147483702"/>
        </pc:sldMasterMkLst>
        <pc:sldLayoutChg chg="del">
          <pc:chgData name="Nichola Welton" userId="33867cc6-3c98-481e-a066-a55221f849bb" providerId="ADAL" clId="{C62ADB13-E265-42EC-BADF-3EBD91DC0020}" dt="2025-01-21T10:38:46.544" v="9"/>
          <pc:sldLayoutMkLst>
            <pc:docMk/>
            <pc:sldMasterMk cId="3605051516" sldId="2147483702"/>
            <pc:sldLayoutMk cId="1483072054" sldId="2147483703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0"/>
        <pc:sldMasterMkLst>
          <pc:docMk/>
          <pc:sldMasterMk cId="1098051969" sldId="2147483704"/>
        </pc:sldMasterMkLst>
        <pc:sldLayoutChg chg="del">
          <pc:chgData name="Nichola Welton" userId="33867cc6-3c98-481e-a066-a55221f849bb" providerId="ADAL" clId="{C62ADB13-E265-42EC-BADF-3EBD91DC0020}" dt="2025-01-21T10:38:46.544" v="10"/>
          <pc:sldLayoutMkLst>
            <pc:docMk/>
            <pc:sldMasterMk cId="1098051969" sldId="2147483704"/>
            <pc:sldLayoutMk cId="3908794134" sldId="2147483705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1"/>
        <pc:sldMasterMkLst>
          <pc:docMk/>
          <pc:sldMasterMk cId="2986226654" sldId="2147483706"/>
        </pc:sldMasterMkLst>
        <pc:sldLayoutChg chg="del">
          <pc:chgData name="Nichola Welton" userId="33867cc6-3c98-481e-a066-a55221f849bb" providerId="ADAL" clId="{C62ADB13-E265-42EC-BADF-3EBD91DC0020}" dt="2025-01-21T10:38:46.544" v="11"/>
          <pc:sldLayoutMkLst>
            <pc:docMk/>
            <pc:sldMasterMk cId="2986226654" sldId="2147483706"/>
            <pc:sldLayoutMk cId="1063901609" sldId="2147483707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2"/>
        <pc:sldMasterMkLst>
          <pc:docMk/>
          <pc:sldMasterMk cId="2064516182" sldId="2147483708"/>
        </pc:sldMasterMkLst>
        <pc:sldLayoutChg chg="del">
          <pc:chgData name="Nichola Welton" userId="33867cc6-3c98-481e-a066-a55221f849bb" providerId="ADAL" clId="{C62ADB13-E265-42EC-BADF-3EBD91DC0020}" dt="2025-01-21T10:38:46.544" v="12"/>
          <pc:sldLayoutMkLst>
            <pc:docMk/>
            <pc:sldMasterMk cId="2064516182" sldId="2147483708"/>
            <pc:sldLayoutMk cId="1385762823" sldId="2147483709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3"/>
        <pc:sldMasterMkLst>
          <pc:docMk/>
          <pc:sldMasterMk cId="295917122" sldId="2147483710"/>
        </pc:sldMasterMkLst>
        <pc:sldLayoutChg chg="del">
          <pc:chgData name="Nichola Welton" userId="33867cc6-3c98-481e-a066-a55221f849bb" providerId="ADAL" clId="{C62ADB13-E265-42EC-BADF-3EBD91DC0020}" dt="2025-01-21T10:38:46.544" v="13"/>
          <pc:sldLayoutMkLst>
            <pc:docMk/>
            <pc:sldMasterMk cId="295917122" sldId="2147483710"/>
            <pc:sldLayoutMk cId="1853528168" sldId="2147483711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4"/>
        <pc:sldMasterMkLst>
          <pc:docMk/>
          <pc:sldMasterMk cId="2690673384" sldId="2147483712"/>
        </pc:sldMasterMkLst>
        <pc:sldLayoutChg chg="del">
          <pc:chgData name="Nichola Welton" userId="33867cc6-3c98-481e-a066-a55221f849bb" providerId="ADAL" clId="{C62ADB13-E265-42EC-BADF-3EBD91DC0020}" dt="2025-01-21T10:38:46.544" v="14"/>
          <pc:sldLayoutMkLst>
            <pc:docMk/>
            <pc:sldMasterMk cId="2690673384" sldId="2147483712"/>
            <pc:sldLayoutMk cId="1193222976" sldId="2147483713"/>
          </pc:sldLayoutMkLst>
        </pc:sldLayoutChg>
      </pc:sldMasterChg>
      <pc:sldMasterChg chg="del delSldLayout">
        <pc:chgData name="Nichola Welton" userId="33867cc6-3c98-481e-a066-a55221f849bb" providerId="ADAL" clId="{C62ADB13-E265-42EC-BADF-3EBD91DC0020}" dt="2025-01-21T10:38:46.544" v="15"/>
        <pc:sldMasterMkLst>
          <pc:docMk/>
          <pc:sldMasterMk cId="3488232723" sldId="2147483714"/>
        </pc:sldMasterMkLst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3140771973" sldId="2147483715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2118259938" sldId="2147483716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2134633691" sldId="2147483717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2767007344" sldId="2147483718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3517330405" sldId="2147483719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2240364413" sldId="2147483720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1727647516" sldId="2147483721"/>
          </pc:sldLayoutMkLst>
        </pc:sldLayoutChg>
        <pc:sldLayoutChg chg="del">
          <pc:chgData name="Nichola Welton" userId="33867cc6-3c98-481e-a066-a55221f849bb" providerId="ADAL" clId="{C62ADB13-E265-42EC-BADF-3EBD91DC0020}" dt="2025-01-21T10:38:46.544" v="15"/>
          <pc:sldLayoutMkLst>
            <pc:docMk/>
            <pc:sldMasterMk cId="3488232723" sldId="2147483714"/>
            <pc:sldLayoutMk cId="2659250999" sldId="2147483722"/>
          </pc:sldLayoutMkLst>
        </pc:sldLayoutChg>
      </pc:sldMasterChg>
    </pc:docChg>
  </pc:docChgLst>
</pc:chgInfo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7D194-F108-4703-A617-8082810CE4E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8F7E433-988E-4113-A7FF-5E5C537DFF1E}">
      <dgm:prSet/>
      <dgm:spPr/>
      <dgm:t>
        <a:bodyPr/>
        <a:lstStyle/>
        <a:p>
          <a:r>
            <a:rPr lang="en-GB" dirty="0"/>
            <a:t>Hanner </a:t>
          </a:r>
          <a:r>
            <a:rPr lang="en-GB" dirty="0" err="1"/>
            <a:t>cyntaf</a:t>
          </a:r>
          <a:r>
            <a:rPr lang="en-GB" dirty="0"/>
            <a:t> y </a:t>
          </a:r>
          <a:r>
            <a:rPr lang="en-GB" dirty="0" err="1"/>
            <a:t>sesiwn</a:t>
          </a:r>
          <a:r>
            <a:rPr lang="en-GB" dirty="0"/>
            <a:t>: </a:t>
          </a:r>
          <a:r>
            <a:rPr lang="en-GB" dirty="0" err="1"/>
            <a:t>sesiwn</a:t>
          </a:r>
          <a:r>
            <a:rPr lang="en-GB" dirty="0"/>
            <a:t> a </a:t>
          </a:r>
          <a:r>
            <a:rPr lang="en-GB" dirty="0" err="1"/>
            <a:t>addysgir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thrafodaeth</a:t>
          </a:r>
          <a:r>
            <a:rPr lang="en-GB" dirty="0"/>
            <a:t> / </a:t>
          </a:r>
          <a:r>
            <a:rPr lang="en-GB" dirty="0" err="1"/>
            <a:t>cwestiynau</a:t>
          </a:r>
          <a:endParaRPr lang="en-GB" dirty="0"/>
        </a:p>
      </dgm:t>
    </dgm:pt>
    <dgm:pt modelId="{1B2EC151-AA34-4E0D-B668-70B58D69E67B}" type="parTrans" cxnId="{C5A81AFF-3BE3-43C4-8281-BE3A03C59DD8}">
      <dgm:prSet/>
      <dgm:spPr/>
      <dgm:t>
        <a:bodyPr/>
        <a:lstStyle/>
        <a:p>
          <a:endParaRPr lang="en-GB"/>
        </a:p>
      </dgm:t>
    </dgm:pt>
    <dgm:pt modelId="{FD7CF490-4280-4205-94A5-895090CD7394}" type="sibTrans" cxnId="{C5A81AFF-3BE3-43C4-8281-BE3A03C59DD8}">
      <dgm:prSet/>
      <dgm:spPr/>
      <dgm:t>
        <a:bodyPr/>
        <a:lstStyle/>
        <a:p>
          <a:endParaRPr lang="en-GB"/>
        </a:p>
      </dgm:t>
    </dgm:pt>
    <dgm:pt modelId="{89B19CB9-0A7E-4BDC-8664-373374839960}">
      <dgm:prSet/>
      <dgm:spPr/>
      <dgm:t>
        <a:bodyPr/>
        <a:lstStyle/>
        <a:p>
          <a:r>
            <a:rPr lang="en-GB" dirty="0"/>
            <a:t>Ail </a:t>
          </a:r>
          <a:r>
            <a:rPr lang="en-GB" dirty="0" err="1"/>
            <a:t>hanner</a:t>
          </a:r>
          <a:r>
            <a:rPr lang="en-GB" dirty="0"/>
            <a:t> y </a:t>
          </a:r>
          <a:r>
            <a:rPr lang="en-GB" dirty="0" err="1"/>
            <a:t>sesiwn</a:t>
          </a:r>
          <a:r>
            <a:rPr lang="en-GB" dirty="0"/>
            <a:t> </a:t>
          </a:r>
          <a:r>
            <a:rPr lang="en-GB" dirty="0" err="1"/>
            <a:t>wedi'i</a:t>
          </a:r>
          <a:r>
            <a:rPr lang="en-GB" dirty="0"/>
            <a:t> </a:t>
          </a:r>
          <a:r>
            <a:rPr lang="en-GB" dirty="0" err="1"/>
            <a:t>rannu'n</a:t>
          </a:r>
          <a:r>
            <a:rPr lang="en-GB" dirty="0"/>
            <a:t> </a:t>
          </a:r>
          <a:r>
            <a:rPr lang="en-GB" dirty="0" err="1"/>
            <a:t>ddau</a:t>
          </a:r>
          <a:r>
            <a:rPr lang="en-GB" dirty="0"/>
            <a:t> </a:t>
          </a:r>
          <a:r>
            <a:rPr lang="en-GB" dirty="0" err="1"/>
            <a:t>grŵp</a:t>
          </a:r>
          <a:r>
            <a:rPr lang="en-GB" dirty="0"/>
            <a:t>, </a:t>
          </a:r>
          <a:r>
            <a:rPr lang="en-GB" dirty="0" err="1"/>
            <a:t>cliciwch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y </a:t>
          </a:r>
          <a:r>
            <a:rPr lang="en-GB" dirty="0" err="1"/>
            <a:t>ddolen</a:t>
          </a:r>
          <a:r>
            <a:rPr lang="en-GB" dirty="0"/>
            <a:t> </a:t>
          </a:r>
          <a:r>
            <a:rPr lang="en-GB" dirty="0" err="1"/>
            <a:t>sianel</a:t>
          </a:r>
          <a:r>
            <a:rPr lang="en-GB" dirty="0"/>
            <a:t> </a:t>
          </a:r>
          <a:r>
            <a:rPr lang="en-GB" dirty="0" err="1"/>
            <a:t>gywir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(neu a </a:t>
          </a:r>
          <a:r>
            <a:rPr lang="en-GB" dirty="0" err="1"/>
            <a:t>geir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y </a:t>
          </a:r>
          <a:r>
            <a:rPr lang="en-GB" dirty="0" err="1"/>
            <a:t>sianel</a:t>
          </a:r>
          <a:r>
            <a:rPr lang="en-GB" dirty="0"/>
            <a:t> Team)</a:t>
          </a:r>
        </a:p>
      </dgm:t>
    </dgm:pt>
    <dgm:pt modelId="{2FFF5EEA-B60F-4249-B8F1-0E43BBFA95D9}" type="parTrans" cxnId="{AB4DE3A8-11C7-4621-BA20-99D6FE50778B}">
      <dgm:prSet/>
      <dgm:spPr/>
      <dgm:t>
        <a:bodyPr/>
        <a:lstStyle/>
        <a:p>
          <a:endParaRPr lang="en-GB"/>
        </a:p>
      </dgm:t>
    </dgm:pt>
    <dgm:pt modelId="{9D7DEF42-60E6-49EF-92BF-5FC7DBFC3B6A}" type="sibTrans" cxnId="{AB4DE3A8-11C7-4621-BA20-99D6FE50778B}">
      <dgm:prSet/>
      <dgm:spPr/>
      <dgm:t>
        <a:bodyPr/>
        <a:lstStyle/>
        <a:p>
          <a:endParaRPr lang="en-GB"/>
        </a:p>
      </dgm:t>
    </dgm:pt>
    <dgm:pt modelId="{ADDAB00B-420C-407F-92EE-3CDDCA7E9539}">
      <dgm:prSet/>
      <dgm:spPr/>
      <dgm:t>
        <a:bodyPr/>
        <a:lstStyle/>
        <a:p>
          <a:r>
            <a:rPr lang="da-DK" dirty="0"/>
            <a:t>Os yn ymgymryd ag Astudiaeth Empirig</a:t>
          </a:r>
          <a:endParaRPr lang="en-GB" dirty="0"/>
        </a:p>
      </dgm:t>
    </dgm:pt>
    <dgm:pt modelId="{1872230E-4DB6-49EA-B7FB-E793C3967DB4}" type="parTrans" cxnId="{556253AD-0735-487A-A042-64361447F72A}">
      <dgm:prSet/>
      <dgm:spPr/>
      <dgm:t>
        <a:bodyPr/>
        <a:lstStyle/>
        <a:p>
          <a:endParaRPr lang="en-GB"/>
        </a:p>
      </dgm:t>
    </dgm:pt>
    <dgm:pt modelId="{792AB48B-D264-492F-92F8-44783C18A41E}" type="sibTrans" cxnId="{556253AD-0735-487A-A042-64361447F72A}">
      <dgm:prSet/>
      <dgm:spPr/>
      <dgm:t>
        <a:bodyPr/>
        <a:lstStyle/>
        <a:p>
          <a:endParaRPr lang="en-GB"/>
        </a:p>
      </dgm:t>
    </dgm:pt>
    <dgm:pt modelId="{0F02A410-9D2A-4FA4-B934-9DCF4AF948C2}">
      <dgm:prSet/>
      <dgm:spPr/>
      <dgm:t>
        <a:bodyPr/>
        <a:lstStyle/>
        <a:p>
          <a:r>
            <a:rPr lang="en-GB" dirty="0"/>
            <a:t>Traethawd Hir Adolygiad Llenyddiaeth</a:t>
          </a:r>
        </a:p>
      </dgm:t>
    </dgm:pt>
    <dgm:pt modelId="{149F8194-740E-48A0-A5D1-984391F0E694}" type="parTrans" cxnId="{3ECBC5FD-FD6E-424D-BB5A-256450A805F7}">
      <dgm:prSet/>
      <dgm:spPr/>
      <dgm:t>
        <a:bodyPr/>
        <a:lstStyle/>
        <a:p>
          <a:endParaRPr lang="en-GB"/>
        </a:p>
      </dgm:t>
    </dgm:pt>
    <dgm:pt modelId="{39C2E0A0-819C-4217-9EB7-7CF0E4F7C65A}" type="sibTrans" cxnId="{3ECBC5FD-FD6E-424D-BB5A-256450A805F7}">
      <dgm:prSet/>
      <dgm:spPr/>
      <dgm:t>
        <a:bodyPr/>
        <a:lstStyle/>
        <a:p>
          <a:endParaRPr lang="en-GB"/>
        </a:p>
      </dgm:t>
    </dgm:pt>
    <dgm:pt modelId="{331B9597-F12E-4EED-A591-61CE465DF6B2}" type="pres">
      <dgm:prSet presAssocID="{BA77D194-F108-4703-A617-8082810CE4E7}" presName="Name0" presStyleCnt="0">
        <dgm:presLayoutVars>
          <dgm:dir/>
          <dgm:animLvl val="lvl"/>
          <dgm:resizeHandles val="exact"/>
        </dgm:presLayoutVars>
      </dgm:prSet>
      <dgm:spPr/>
    </dgm:pt>
    <dgm:pt modelId="{98677E79-3605-4F87-BD0F-19A5AA1EC745}" type="pres">
      <dgm:prSet presAssocID="{C8F7E433-988E-4113-A7FF-5E5C537DFF1E}" presName="linNode" presStyleCnt="0"/>
      <dgm:spPr/>
    </dgm:pt>
    <dgm:pt modelId="{EB5F7DA8-2E50-4C8C-ACE1-72C5A457E344}" type="pres">
      <dgm:prSet presAssocID="{C8F7E433-988E-4113-A7FF-5E5C537DFF1E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419C7028-D094-4EB8-8765-CF7F982F09C0}" type="pres">
      <dgm:prSet presAssocID="{FD7CF490-4280-4205-94A5-895090CD7394}" presName="sp" presStyleCnt="0"/>
      <dgm:spPr/>
    </dgm:pt>
    <dgm:pt modelId="{6ED7ED25-12C8-4D4D-95B9-7B5773790336}" type="pres">
      <dgm:prSet presAssocID="{89B19CB9-0A7E-4BDC-8664-373374839960}" presName="linNode" presStyleCnt="0"/>
      <dgm:spPr/>
    </dgm:pt>
    <dgm:pt modelId="{CF4F4028-324F-4E55-9890-9A5E7CF47041}" type="pres">
      <dgm:prSet presAssocID="{89B19CB9-0A7E-4BDC-8664-373374839960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63F707E8-8479-40D6-B1A3-68A2545EFC5E}" type="pres">
      <dgm:prSet presAssocID="{89B19CB9-0A7E-4BDC-8664-373374839960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DED2800C-0913-4598-BA72-ED0268496A87}" type="presOf" srcId="{0F02A410-9D2A-4FA4-B934-9DCF4AF948C2}" destId="{63F707E8-8479-40D6-B1A3-68A2545EFC5E}" srcOrd="0" destOrd="1" presId="urn:microsoft.com/office/officeart/2005/8/layout/vList5"/>
    <dgm:cxn modelId="{4823B70C-0B49-4054-BB10-D6DEB42159F8}" type="presOf" srcId="{BA77D194-F108-4703-A617-8082810CE4E7}" destId="{331B9597-F12E-4EED-A591-61CE465DF6B2}" srcOrd="0" destOrd="0" presId="urn:microsoft.com/office/officeart/2005/8/layout/vList5"/>
    <dgm:cxn modelId="{1E895A0F-F918-4146-B2A9-FBAEE56F997E}" type="presOf" srcId="{89B19CB9-0A7E-4BDC-8664-373374839960}" destId="{CF4F4028-324F-4E55-9890-9A5E7CF47041}" srcOrd="0" destOrd="0" presId="urn:microsoft.com/office/officeart/2005/8/layout/vList5"/>
    <dgm:cxn modelId="{0955902F-9864-416C-911D-CD6B1C3615D0}" type="presOf" srcId="{C8F7E433-988E-4113-A7FF-5E5C537DFF1E}" destId="{EB5F7DA8-2E50-4C8C-ACE1-72C5A457E344}" srcOrd="0" destOrd="0" presId="urn:microsoft.com/office/officeart/2005/8/layout/vList5"/>
    <dgm:cxn modelId="{0B00FE38-871D-4B72-9CFD-43EF4E17CBAD}" type="presOf" srcId="{ADDAB00B-420C-407F-92EE-3CDDCA7E9539}" destId="{63F707E8-8479-40D6-B1A3-68A2545EFC5E}" srcOrd="0" destOrd="0" presId="urn:microsoft.com/office/officeart/2005/8/layout/vList5"/>
    <dgm:cxn modelId="{AB4DE3A8-11C7-4621-BA20-99D6FE50778B}" srcId="{BA77D194-F108-4703-A617-8082810CE4E7}" destId="{89B19CB9-0A7E-4BDC-8664-373374839960}" srcOrd="1" destOrd="0" parTransId="{2FFF5EEA-B60F-4249-B8F1-0E43BBFA95D9}" sibTransId="{9D7DEF42-60E6-49EF-92BF-5FC7DBFC3B6A}"/>
    <dgm:cxn modelId="{556253AD-0735-487A-A042-64361447F72A}" srcId="{89B19CB9-0A7E-4BDC-8664-373374839960}" destId="{ADDAB00B-420C-407F-92EE-3CDDCA7E9539}" srcOrd="0" destOrd="0" parTransId="{1872230E-4DB6-49EA-B7FB-E793C3967DB4}" sibTransId="{792AB48B-D264-492F-92F8-44783C18A41E}"/>
    <dgm:cxn modelId="{3ECBC5FD-FD6E-424D-BB5A-256450A805F7}" srcId="{89B19CB9-0A7E-4BDC-8664-373374839960}" destId="{0F02A410-9D2A-4FA4-B934-9DCF4AF948C2}" srcOrd="1" destOrd="0" parTransId="{149F8194-740E-48A0-A5D1-984391F0E694}" sibTransId="{39C2E0A0-819C-4217-9EB7-7CF0E4F7C65A}"/>
    <dgm:cxn modelId="{C5A81AFF-3BE3-43C4-8281-BE3A03C59DD8}" srcId="{BA77D194-F108-4703-A617-8082810CE4E7}" destId="{C8F7E433-988E-4113-A7FF-5E5C537DFF1E}" srcOrd="0" destOrd="0" parTransId="{1B2EC151-AA34-4E0D-B668-70B58D69E67B}" sibTransId="{FD7CF490-4280-4205-94A5-895090CD7394}"/>
    <dgm:cxn modelId="{A9C2BB43-CB80-466F-BDE8-7F18F8FC1F7D}" type="presParOf" srcId="{331B9597-F12E-4EED-A591-61CE465DF6B2}" destId="{98677E79-3605-4F87-BD0F-19A5AA1EC745}" srcOrd="0" destOrd="0" presId="urn:microsoft.com/office/officeart/2005/8/layout/vList5"/>
    <dgm:cxn modelId="{771C8E81-017A-43B1-87FA-0FC877F71C4C}" type="presParOf" srcId="{98677E79-3605-4F87-BD0F-19A5AA1EC745}" destId="{EB5F7DA8-2E50-4C8C-ACE1-72C5A457E344}" srcOrd="0" destOrd="0" presId="urn:microsoft.com/office/officeart/2005/8/layout/vList5"/>
    <dgm:cxn modelId="{444E9A74-97E3-4CE8-8EF7-7A99048A663F}" type="presParOf" srcId="{331B9597-F12E-4EED-A591-61CE465DF6B2}" destId="{419C7028-D094-4EB8-8765-CF7F982F09C0}" srcOrd="1" destOrd="0" presId="urn:microsoft.com/office/officeart/2005/8/layout/vList5"/>
    <dgm:cxn modelId="{4A66AA5C-B169-4D43-B988-293561A1A6D1}" type="presParOf" srcId="{331B9597-F12E-4EED-A591-61CE465DF6B2}" destId="{6ED7ED25-12C8-4D4D-95B9-7B5773790336}" srcOrd="2" destOrd="0" presId="urn:microsoft.com/office/officeart/2005/8/layout/vList5"/>
    <dgm:cxn modelId="{F431A6A6-2345-4E0F-A687-4F066F369FB5}" type="presParOf" srcId="{6ED7ED25-12C8-4D4D-95B9-7B5773790336}" destId="{CF4F4028-324F-4E55-9890-9A5E7CF47041}" srcOrd="0" destOrd="0" presId="urn:microsoft.com/office/officeart/2005/8/layout/vList5"/>
    <dgm:cxn modelId="{28CBD65A-DCDD-4503-91FC-04C4811E047A}" type="presParOf" srcId="{6ED7ED25-12C8-4D4D-95B9-7B5773790336}" destId="{63F707E8-8479-40D6-B1A3-68A2545EFC5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5. Dissertation structure reminder </a:t>
          </a:r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3. Beth </a:t>
          </a:r>
          <a:r>
            <a:rPr lang="en-GB" dirty="0" err="1"/>
            <a:t>ddylai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gynnwys</a:t>
          </a:r>
          <a:r>
            <a:rPr lang="en-GB" dirty="0"/>
            <a:t>? :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Empirig</a:t>
          </a:r>
          <a:r>
            <a:rPr lang="en-GB" dirty="0"/>
            <a:t> /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4. </a:t>
          </a:r>
          <a:r>
            <a:rPr lang="en-GB" dirty="0" err="1"/>
            <a:t>Dadansoddi</a:t>
          </a:r>
          <a:r>
            <a:rPr lang="en-GB" dirty="0"/>
            <a:t> data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2. 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methodoleg</a:t>
          </a:r>
          <a:r>
            <a:rPr lang="en-GB" dirty="0"/>
            <a:t>?</a:t>
          </a:r>
          <a:r>
            <a:rPr lang="en-GB" baseline="0" dirty="0"/>
            <a:t> </a:t>
          </a:r>
          <a:endParaRPr lang="en-GB" dirty="0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7CF02E43-86B5-482A-9D7A-C7E963D22616}">
      <dgm:prSet/>
      <dgm:spPr/>
      <dgm:t>
        <a:bodyPr/>
        <a:lstStyle/>
        <a:p>
          <a:pPr rtl="0"/>
          <a:r>
            <a:rPr lang="en-GB" dirty="0"/>
            <a:t>1. Ble </a:t>
          </a:r>
          <a:r>
            <a:rPr lang="en-GB" dirty="0" err="1"/>
            <a:t>wyt</a:t>
          </a:r>
          <a:r>
            <a:rPr lang="en-GB" dirty="0"/>
            <a:t> </a:t>
          </a:r>
          <a:r>
            <a:rPr lang="en-GB" dirty="0" err="1"/>
            <a:t>ti</a:t>
          </a:r>
          <a:r>
            <a:rPr lang="en-GB" dirty="0"/>
            <a:t>? Beth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ddefnyddiol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chi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o </a:t>
          </a:r>
          <a:r>
            <a:rPr lang="en-GB" dirty="0" err="1"/>
            <a:t>bryd</a:t>
          </a:r>
          <a:r>
            <a:rPr lang="en-GB" dirty="0"/>
            <a:t>? / </a:t>
          </a:r>
          <a:r>
            <a:rPr lang="en-GB" dirty="0" err="1"/>
            <a:t>Trafodaethau</a:t>
          </a:r>
          <a:r>
            <a:rPr lang="en-GB" dirty="0"/>
            <a:t> </a:t>
          </a:r>
          <a:r>
            <a:rPr lang="en-GB" dirty="0" err="1"/>
            <a:t>grŵp</a:t>
          </a:r>
          <a:endParaRPr lang="en-GB" dirty="0"/>
        </a:p>
      </dgm:t>
    </dgm:pt>
    <dgm:pt modelId="{C28789ED-D28F-4F6D-A17E-C5294B28F7AF}" type="parTrans" cxnId="{9D1328AE-E93B-44B8-9806-C312DA69613E}">
      <dgm:prSet/>
      <dgm:spPr/>
      <dgm:t>
        <a:bodyPr/>
        <a:lstStyle/>
        <a:p>
          <a:endParaRPr lang="en-GB"/>
        </a:p>
      </dgm:t>
    </dgm:pt>
    <dgm:pt modelId="{2AE06570-8FF9-4431-B9D5-41C451D2D46C}" type="sibTrans" cxnId="{9D1328AE-E93B-44B8-9806-C312DA69613E}">
      <dgm:prSet/>
      <dgm:spPr/>
      <dgm:t>
        <a:bodyPr/>
        <a:lstStyle/>
        <a:p>
          <a:endParaRPr lang="en-GB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5" custLinFactY="450960" custLinFactNeighborY="500000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5" custLinFactY="-2214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5" custLinFactNeighborX="-44933" custLinFactNeighborY="-49129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5" custLinFactY="5088" custLinFactNeighborY="100000">
        <dgm:presLayoutVars>
          <dgm:chMax val="0"/>
          <dgm:bulletEnabled val="1"/>
        </dgm:presLayoutVars>
      </dgm:prSet>
      <dgm:spPr/>
    </dgm:pt>
    <dgm:pt modelId="{48D42710-9593-4B81-81BC-AC144AA9D09A}" type="pres">
      <dgm:prSet presAssocID="{D83171A4-B3EA-4BF4-95FE-C646F8F03072}" presName="spacer" presStyleCnt="0"/>
      <dgm:spPr/>
    </dgm:pt>
    <dgm:pt modelId="{AF9E4F99-EAD2-459C-9920-6E50942C1C3B}" type="pres">
      <dgm:prSet presAssocID="{7CF02E43-86B5-482A-9D7A-C7E963D22616}" presName="parentText" presStyleLbl="node1" presStyleIdx="4" presStyleCnt="5" custLinFactY="-471358" custLinFactNeighborY="-5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9D1328AE-E93B-44B8-9806-C312DA69613E}" srcId="{BF19D515-5ACE-48AB-992F-700F24624960}" destId="{7CF02E43-86B5-482A-9D7A-C7E963D22616}" srcOrd="4" destOrd="0" parTransId="{C28789ED-D28F-4F6D-A17E-C5294B28F7AF}" sibTransId="{2AE06570-8FF9-4431-B9D5-41C451D2D46C}"/>
    <dgm:cxn modelId="{EAD404B4-4020-4E9F-82A5-A8B82EC689F5}" type="presOf" srcId="{7CF02E43-86B5-482A-9D7A-C7E963D22616}" destId="{AF9E4F99-EAD2-459C-9920-6E50942C1C3B}" srcOrd="0" destOrd="0" presId="urn:microsoft.com/office/officeart/2005/8/layout/vList2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  <dgm:cxn modelId="{E2851F6E-74DF-4D56-B0EB-B71D6EB9F622}" type="presParOf" srcId="{35A43FB5-91A0-43E1-AE06-A8CF14BDDEEE}" destId="{48D42710-9593-4B81-81BC-AC144AA9D09A}" srcOrd="7" destOrd="0" presId="urn:microsoft.com/office/officeart/2005/8/layout/vList2"/>
    <dgm:cxn modelId="{42680625-0360-426B-824C-63DDC22D3DF6}" type="presParOf" srcId="{35A43FB5-91A0-43E1-AE06-A8CF14BDDEEE}" destId="{AF9E4F99-EAD2-459C-9920-6E50942C1C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5. Dissertation structure reminder </a:t>
          </a:r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3. What should it contain ? : Empirical Study / Literature Review </a:t>
          </a:r>
        </a:p>
        <a:p>
          <a:pPr rtl="0"/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4. Data Analysis 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2. What is a methodology ?</a:t>
          </a:r>
          <a:r>
            <a:rPr lang="en-GB" baseline="0" dirty="0"/>
            <a:t> </a:t>
          </a:r>
          <a:endParaRPr lang="en-GB" dirty="0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7CF02E43-86B5-482A-9D7A-C7E963D22616}">
      <dgm:prSet/>
      <dgm:spPr/>
      <dgm:t>
        <a:bodyPr/>
        <a:lstStyle/>
        <a:p>
          <a:pPr rtl="0"/>
          <a:r>
            <a:rPr lang="en-GB" dirty="0"/>
            <a:t>1. Where are you ? What is useful for you at this stage? / Group discussions </a:t>
          </a:r>
        </a:p>
      </dgm:t>
    </dgm:pt>
    <dgm:pt modelId="{C28789ED-D28F-4F6D-A17E-C5294B28F7AF}" type="parTrans" cxnId="{9D1328AE-E93B-44B8-9806-C312DA69613E}">
      <dgm:prSet/>
      <dgm:spPr/>
      <dgm:t>
        <a:bodyPr/>
        <a:lstStyle/>
        <a:p>
          <a:endParaRPr lang="en-GB"/>
        </a:p>
      </dgm:t>
    </dgm:pt>
    <dgm:pt modelId="{2AE06570-8FF9-4431-B9D5-41C451D2D46C}" type="sibTrans" cxnId="{9D1328AE-E93B-44B8-9806-C312DA69613E}">
      <dgm:prSet/>
      <dgm:spPr/>
      <dgm:t>
        <a:bodyPr/>
        <a:lstStyle/>
        <a:p>
          <a:endParaRPr lang="en-GB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5" custLinFactY="385027" custLinFactNeighborY="400000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5" custLinFactY="-2214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5" custLinFactY="-10447" custLinFactNeighborY="-100000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5" custLinFactY="-12089" custLinFactNeighborY="-100000">
        <dgm:presLayoutVars>
          <dgm:chMax val="0"/>
          <dgm:bulletEnabled val="1"/>
        </dgm:presLayoutVars>
      </dgm:prSet>
      <dgm:spPr/>
    </dgm:pt>
    <dgm:pt modelId="{48D42710-9593-4B81-81BC-AC144AA9D09A}" type="pres">
      <dgm:prSet presAssocID="{D83171A4-B3EA-4BF4-95FE-C646F8F03072}" presName="spacer" presStyleCnt="0"/>
      <dgm:spPr/>
    </dgm:pt>
    <dgm:pt modelId="{AF9E4F99-EAD2-459C-9920-6E50942C1C3B}" type="pres">
      <dgm:prSet presAssocID="{7CF02E43-86B5-482A-9D7A-C7E963D22616}" presName="parentText" presStyleLbl="node1" presStyleIdx="4" presStyleCnt="5" custLinFactY="-389697" custLinFactNeighborY="-4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9D1328AE-E93B-44B8-9806-C312DA69613E}" srcId="{BF19D515-5ACE-48AB-992F-700F24624960}" destId="{7CF02E43-86B5-482A-9D7A-C7E963D22616}" srcOrd="4" destOrd="0" parTransId="{C28789ED-D28F-4F6D-A17E-C5294B28F7AF}" sibTransId="{2AE06570-8FF9-4431-B9D5-41C451D2D46C}"/>
    <dgm:cxn modelId="{EAD404B4-4020-4E9F-82A5-A8B82EC689F5}" type="presOf" srcId="{7CF02E43-86B5-482A-9D7A-C7E963D22616}" destId="{AF9E4F99-EAD2-459C-9920-6E50942C1C3B}" srcOrd="0" destOrd="0" presId="urn:microsoft.com/office/officeart/2005/8/layout/vList2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  <dgm:cxn modelId="{E2851F6E-74DF-4D56-B0EB-B71D6EB9F622}" type="presParOf" srcId="{35A43FB5-91A0-43E1-AE06-A8CF14BDDEEE}" destId="{48D42710-9593-4B81-81BC-AC144AA9D09A}" srcOrd="7" destOrd="0" presId="urn:microsoft.com/office/officeart/2005/8/layout/vList2"/>
    <dgm:cxn modelId="{42680625-0360-426B-824C-63DDC22D3DF6}" type="presParOf" srcId="{35A43FB5-91A0-43E1-AE06-A8CF14BDDEEE}" destId="{AF9E4F99-EAD2-459C-9920-6E50942C1C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776605D-C3CA-40AD-9D06-885DE9F7E30C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EACF58F2-6815-4AC8-9C4A-4CAF976AA69D}" type="parTrans" cxnId="{ED9948B8-BE39-4C12-9749-4B5FC3130CCC}">
      <dgm:prSet/>
      <dgm:spPr/>
      <dgm:t>
        <a:bodyPr/>
        <a:lstStyle/>
        <a:p>
          <a:endParaRPr lang="en-GB"/>
        </a:p>
      </dgm:t>
    </dgm:pt>
    <dgm:pt modelId="{CDBDC0F7-1663-45B1-8375-E766D953D764}" type="sibTrans" cxnId="{ED9948B8-BE39-4C12-9749-4B5FC3130CCC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FB8B1398-D52C-4612-82FF-CFD37CC57905}" type="pres">
      <dgm:prSet presAssocID="{6776605D-C3CA-40AD-9D06-885DE9F7E30C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AC96D6B0-9739-4792-ACA7-4CE490A6B967}" type="presOf" srcId="{6776605D-C3CA-40AD-9D06-885DE9F7E30C}" destId="{FB8B1398-D52C-4612-82FF-CFD37CC57905}" srcOrd="0" destOrd="0" presId="urn:microsoft.com/office/officeart/2005/8/layout/vList2"/>
    <dgm:cxn modelId="{ED9948B8-BE39-4C12-9749-4B5FC3130CCC}" srcId="{AA4F22EA-A819-4CC0-87D3-CE2969FC42FF}" destId="{6776605D-C3CA-40AD-9D06-885DE9F7E30C}" srcOrd="0" destOrd="0" parTransId="{EACF58F2-6815-4AC8-9C4A-4CAF976AA69D}" sibTransId="{CDBDC0F7-1663-45B1-8375-E766D953D764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E867931F-A9B2-42E4-B26B-B62C559B74BF}" type="presParOf" srcId="{81E3DF84-D5E4-4C8A-B8C5-24FD41E85F75}" destId="{FB8B1398-D52C-4612-82FF-CFD37CC5790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4F6DE0-B7A8-4328-B5C3-65E58C76ED57}">
      <dgm:prSet/>
      <dgm:spPr/>
      <dgm:t>
        <a:bodyPr/>
        <a:lstStyle/>
        <a:p>
          <a:r>
            <a:rPr lang="en-GB" dirty="0"/>
            <a:t>Adolygiad Llenyddiaeth Systematig</a:t>
          </a:r>
        </a:p>
      </dgm:t>
    </dgm:pt>
    <dgm:pt modelId="{5782B31F-E7BC-4874-97FE-0D9EF580EFE9}" type="parTrans" cxnId="{CE7A117E-A984-496E-BC84-AA27C0012857}">
      <dgm:prSet/>
      <dgm:spPr/>
      <dgm:t>
        <a:bodyPr/>
        <a:lstStyle/>
        <a:p>
          <a:endParaRPr lang="en-GB"/>
        </a:p>
      </dgm:t>
    </dgm:pt>
    <dgm:pt modelId="{2077569C-7554-4E32-8EB0-F37FCDF5AF1E}" type="sibTrans" cxnId="{CE7A117E-A984-496E-BC84-AA27C0012857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D32B0C21-DFED-43EB-856C-F10AEC26496C}" type="pres">
      <dgm:prSet presAssocID="{C44F6DE0-B7A8-4328-B5C3-65E58C76ED5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E7A117E-A984-496E-BC84-AA27C0012857}" srcId="{B7230A2F-DDE1-4918-B834-498876618E51}" destId="{C44F6DE0-B7A8-4328-B5C3-65E58C76ED57}" srcOrd="0" destOrd="0" parTransId="{5782B31F-E7BC-4874-97FE-0D9EF580EFE9}" sibTransId="{2077569C-7554-4E32-8EB0-F37FCDF5AF1E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274F8D5-FB77-4169-82E5-04F4BD80ECF8}" type="presOf" srcId="{C44F6DE0-B7A8-4328-B5C3-65E58C76ED57}" destId="{D32B0C21-DFED-43EB-856C-F10AEC26496C}" srcOrd="0" destOrd="0" presId="urn:microsoft.com/office/officeart/2005/8/layout/vList2"/>
    <dgm:cxn modelId="{18B8E1F9-AEE5-466C-BDE5-B0A6F31A132D}" type="presParOf" srcId="{8934AD22-6F56-48FB-92EE-EE6C7744EA2D}" destId="{D32B0C21-DFED-43EB-856C-F10AEC26496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 dirty="0"/>
            <a:t>Systematic Literature Review 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 dirty="0" err="1"/>
            <a:t>Dyma’r</a:t>
          </a:r>
          <a:r>
            <a:rPr lang="en-GB" dirty="0"/>
            <a:t> </a:t>
          </a:r>
          <a:r>
            <a:rPr lang="en-GB" dirty="0" err="1"/>
            <a:t>adran</a:t>
          </a:r>
          <a:r>
            <a:rPr lang="en-GB" dirty="0"/>
            <a:t> </a:t>
          </a:r>
          <a:r>
            <a:rPr lang="en-GB" dirty="0" err="1"/>
            <a:t>o’ch</a:t>
          </a:r>
          <a:r>
            <a:rPr lang="en-GB" dirty="0"/>
            <a:t> </a:t>
          </a:r>
          <a:r>
            <a:rPr lang="en-GB" dirty="0" err="1"/>
            <a:t>traethawd</a:t>
          </a:r>
          <a:r>
            <a:rPr lang="en-GB" dirty="0"/>
            <a:t> hir </a:t>
          </a:r>
          <a:r>
            <a:rPr lang="en-GB" dirty="0" err="1"/>
            <a:t>sy’n</a:t>
          </a:r>
          <a:r>
            <a:rPr lang="en-GB" dirty="0"/>
            <a:t> </a:t>
          </a:r>
          <a:r>
            <a:rPr lang="en-GB" dirty="0" err="1"/>
            <a:t>egluro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y </a:t>
          </a:r>
          <a:r>
            <a:rPr lang="en-GB" dirty="0" err="1"/>
            <a:t>gwnaethoch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, o </a:t>
          </a:r>
          <a:r>
            <a:rPr lang="en-GB" dirty="0" err="1"/>
            <a:t>ble</a:t>
          </a:r>
          <a:r>
            <a:rPr lang="en-GB" dirty="0"/>
            <a:t> y daw </a:t>
          </a:r>
          <a:r>
            <a:rPr lang="en-GB" dirty="0" err="1"/>
            <a:t>eich</a:t>
          </a:r>
          <a:r>
            <a:rPr lang="en-GB" dirty="0"/>
            <a:t> data, pa </a:t>
          </a:r>
          <a:r>
            <a:rPr lang="en-GB" dirty="0" err="1"/>
            <a:t>fath</a:t>
          </a:r>
          <a:r>
            <a:rPr lang="en-GB" dirty="0"/>
            <a:t> o </a:t>
          </a:r>
          <a:r>
            <a:rPr lang="en-GB" dirty="0" err="1"/>
            <a:t>dechnegau</a:t>
          </a:r>
          <a:r>
            <a:rPr lang="en-GB" dirty="0"/>
            <a:t> </a:t>
          </a:r>
          <a:r>
            <a:rPr lang="en-GB" dirty="0" err="1"/>
            <a:t>casglu</a:t>
          </a:r>
          <a:r>
            <a:rPr lang="en-GB" dirty="0"/>
            <a:t> data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.</a:t>
          </a:r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 err="1"/>
            <a:t>Mae'r</a:t>
          </a:r>
          <a:r>
            <a:rPr lang="en-GB" dirty="0"/>
            <a:t> </a:t>
          </a:r>
          <a:r>
            <a:rPr lang="en-GB" dirty="0" err="1"/>
            <a:t>adran</a:t>
          </a:r>
          <a:r>
            <a:rPr lang="en-GB" dirty="0"/>
            <a:t> hon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bennaf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egluro</a:t>
          </a:r>
          <a:r>
            <a:rPr lang="en-GB" dirty="0"/>
            <a:t> pam y </a:t>
          </a:r>
          <a:r>
            <a:rPr lang="en-GB" dirty="0" err="1"/>
            <a:t>dewisoch</a:t>
          </a:r>
          <a:r>
            <a:rPr lang="en-GB" dirty="0"/>
            <a:t> chi </a:t>
          </a:r>
          <a:r>
            <a:rPr lang="en-GB" dirty="0" err="1"/>
            <a:t>ddefnyddio'r</a:t>
          </a:r>
          <a:r>
            <a:rPr lang="en-GB" dirty="0"/>
            <a:t> </a:t>
          </a:r>
          <a:r>
            <a:rPr lang="en-GB" dirty="0" err="1"/>
            <a:t>technegau</a:t>
          </a:r>
          <a:r>
            <a:rPr lang="en-GB" dirty="0"/>
            <a:t> </a:t>
          </a:r>
          <a:r>
            <a:rPr lang="en-GB" dirty="0" err="1"/>
            <a:t>penodol</a:t>
          </a:r>
          <a:r>
            <a:rPr lang="en-GB" dirty="0"/>
            <a:t> </a:t>
          </a:r>
          <a:r>
            <a:rPr lang="en-GB" dirty="0" err="1"/>
            <a:t>hynny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gasglu'ch</a:t>
          </a:r>
          <a:r>
            <a:rPr lang="en-GB" dirty="0"/>
            <a:t> data. </a:t>
          </a:r>
          <a:r>
            <a:rPr lang="en-GB" dirty="0" err="1"/>
            <a:t>Eich</a:t>
          </a:r>
          <a:r>
            <a:rPr lang="en-GB" dirty="0"/>
            <a:t> sail </a:t>
          </a:r>
          <a:r>
            <a:rPr lang="en-GB" dirty="0" err="1"/>
            <a:t>resymegol</a:t>
          </a:r>
          <a:r>
            <a:rPr lang="en-GB" dirty="0"/>
            <a:t> a </a:t>
          </a:r>
          <a:r>
            <a:rPr lang="en-GB" dirty="0" err="1"/>
            <a:t>chynllun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.</a:t>
          </a:r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rhaid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chi </a:t>
          </a:r>
          <a:r>
            <a:rPr lang="en-GB" dirty="0" err="1"/>
            <a:t>gynnwys</a:t>
          </a:r>
          <a:r>
            <a:rPr lang="en-GB" dirty="0"/>
            <a:t> </a:t>
          </a:r>
          <a:r>
            <a:rPr lang="en-GB" dirty="0" err="1"/>
            <a:t>unrhyw</a:t>
          </a:r>
          <a:r>
            <a:rPr lang="en-GB" dirty="0"/>
            <a:t> </a:t>
          </a:r>
          <a:r>
            <a:rPr lang="en-GB" dirty="0" err="1"/>
            <a:t>holiaduron</a:t>
          </a:r>
          <a:r>
            <a:rPr lang="en-GB" dirty="0"/>
            <a:t>, </a:t>
          </a:r>
          <a:r>
            <a:rPr lang="en-GB" dirty="0" err="1"/>
            <a:t>adolygiadau</a:t>
          </a:r>
          <a:r>
            <a:rPr lang="en-GB" dirty="0"/>
            <a:t>, </a:t>
          </a:r>
          <a:r>
            <a:rPr lang="en-GB" dirty="0" err="1"/>
            <a:t>cyfweliadau</a:t>
          </a:r>
          <a:r>
            <a:rPr lang="en-GB" dirty="0"/>
            <a:t>, ac </a:t>
          </a:r>
          <a:r>
            <a:rPr lang="en-GB" dirty="0" err="1"/>
            <a:t>ati</a:t>
          </a:r>
          <a:r>
            <a:rPr lang="en-GB" dirty="0"/>
            <a:t>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gynnal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fan hon a </a:t>
          </a:r>
          <a:r>
            <a:rPr lang="en-GB" dirty="0" err="1"/>
            <a:t>nodir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atodiadau</a:t>
          </a:r>
          <a:r>
            <a:rPr lang="en-GB" dirty="0"/>
            <a:t>.</a:t>
          </a:r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/>
            <a:t>This is the section of your dissertation that explains how you carried out your research, where your data comes from, what sort of data gathering techniques you used. </a:t>
          </a:r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/>
            <a:t>This section is primarily for explaining why you chose to use those particular techniques to gather your data.  Your rationale and research design. </a:t>
          </a:r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/>
            <a:t>You do not have to include any questionnaires, reviews, interviews, etc. that you used to conduct your research here these go in your appendices. </a:t>
          </a:r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pPr rtl="0"/>
          <a:r>
            <a:rPr lang="en-GB" b="1" dirty="0" err="1"/>
            <a:t>Trosolwg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:</a:t>
          </a:r>
          <a:endParaRPr lang="en-GB" dirty="0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pPr rtl="0"/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ailadrodd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. a </a:t>
          </a:r>
          <a:r>
            <a:rPr lang="en-GB" dirty="0" err="1"/>
            <a:t>pham</a:t>
          </a:r>
          <a:r>
            <a:rPr lang="en-GB" dirty="0"/>
            <a:t> </a:t>
          </a:r>
          <a:r>
            <a:rPr lang="en-GB" dirty="0" err="1"/>
            <a:t>dewis</a:t>
          </a:r>
          <a:r>
            <a:rPr lang="en-GB" dirty="0"/>
            <a:t> </a:t>
          </a:r>
          <a:r>
            <a:rPr lang="en-GB" dirty="0" err="1"/>
            <a:t>swydd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.</a:t>
          </a:r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pPr rtl="0"/>
          <a:r>
            <a:rPr lang="en-GB" b="1" dirty="0" err="1"/>
            <a:t>Dylunio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:</a:t>
          </a:r>
          <a:endParaRPr lang="en-GB" dirty="0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pPr rtl="0"/>
          <a:r>
            <a:rPr lang="en-GB" dirty="0"/>
            <a:t>Sut </a:t>
          </a:r>
          <a:r>
            <a:rPr lang="en-GB" dirty="0" err="1"/>
            <a:t>rydych</a:t>
          </a:r>
          <a:r>
            <a:rPr lang="en-GB" dirty="0"/>
            <a:t> chi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sefydlu'ch</a:t>
          </a:r>
          <a:r>
            <a:rPr lang="en-GB" dirty="0"/>
            <a:t> </a:t>
          </a:r>
          <a:r>
            <a:rPr lang="en-GB" dirty="0" err="1"/>
            <a:t>prosiect</a:t>
          </a:r>
          <a:r>
            <a:rPr lang="en-GB" dirty="0"/>
            <a:t>, a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pob</a:t>
          </a:r>
          <a:r>
            <a:rPr lang="en-GB" dirty="0"/>
            <a:t> darn </a:t>
          </a:r>
          <a:r>
            <a:rPr lang="en-GB" dirty="0" err="1"/>
            <a:t>ohono'n</a:t>
          </a:r>
          <a:r>
            <a:rPr lang="en-GB" dirty="0"/>
            <a:t> </a:t>
          </a:r>
          <a:r>
            <a:rPr lang="en-GB" dirty="0" err="1"/>
            <a:t>bwriadu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gyflawni</a:t>
          </a:r>
          <a:r>
            <a:rPr lang="en-GB" dirty="0"/>
            <a:t>. </a:t>
          </a:r>
          <a:r>
            <a:rPr lang="en-GB" dirty="0" err="1"/>
            <a:t>E.e.</a:t>
          </a:r>
          <a:r>
            <a:rPr lang="en-GB" dirty="0"/>
            <a:t> </a:t>
          </a:r>
          <a:r>
            <a:rPr lang="en-GB" dirty="0" err="1"/>
            <a:t>Ansoddol</a:t>
          </a:r>
          <a:r>
            <a:rPr lang="en-GB" dirty="0"/>
            <a:t> / </a:t>
          </a:r>
          <a:r>
            <a:rPr lang="en-GB" dirty="0" err="1"/>
            <a:t>meintiol</a:t>
          </a:r>
          <a:r>
            <a:rPr lang="en-GB" dirty="0"/>
            <a:t>; math o </a:t>
          </a:r>
          <a:r>
            <a:rPr lang="en-GB" dirty="0" err="1"/>
            <a:t>astudiaeth</a:t>
          </a:r>
          <a:r>
            <a:rPr lang="en-GB" dirty="0"/>
            <a:t> (</a:t>
          </a:r>
          <a:r>
            <a:rPr lang="en-GB" dirty="0" err="1"/>
            <a:t>e.e.</a:t>
          </a:r>
          <a:r>
            <a:rPr lang="en-GB" dirty="0"/>
            <a:t>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ethnograffig</a:t>
          </a:r>
          <a:r>
            <a:rPr lang="en-GB" dirty="0"/>
            <a:t> /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achos</a:t>
          </a:r>
          <a:r>
            <a:rPr lang="en-GB" dirty="0"/>
            <a:t>…)</a:t>
          </a:r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pPr rtl="0"/>
          <a:r>
            <a:rPr lang="en-GB" b="1" dirty="0"/>
            <a:t>Dulliau </a:t>
          </a:r>
          <a:r>
            <a:rPr lang="en-GB" b="1" dirty="0" err="1"/>
            <a:t>Casglu</a:t>
          </a:r>
          <a:r>
            <a:rPr lang="en-GB" b="1" dirty="0"/>
            <a:t> Data:</a:t>
          </a:r>
          <a:endParaRPr lang="en-GB" dirty="0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pPr rtl="0"/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gasglu'r</a:t>
          </a:r>
          <a:r>
            <a:rPr lang="en-GB" dirty="0"/>
            <a:t> data (</a:t>
          </a:r>
          <a:r>
            <a:rPr lang="en-GB" dirty="0" err="1"/>
            <a:t>arolygon</a:t>
          </a:r>
          <a:r>
            <a:rPr lang="en-GB" dirty="0"/>
            <a:t>, </a:t>
          </a:r>
          <a:r>
            <a:rPr lang="en-GB" dirty="0" err="1"/>
            <a:t>holiaduron</a:t>
          </a:r>
          <a:r>
            <a:rPr lang="en-GB" dirty="0"/>
            <a:t>, </a:t>
          </a:r>
          <a:r>
            <a:rPr lang="en-GB" dirty="0" err="1"/>
            <a:t>cyfweliadau</a:t>
          </a:r>
          <a:r>
            <a:rPr lang="en-GB" dirty="0"/>
            <a:t>, </a:t>
          </a:r>
          <a:r>
            <a:rPr lang="en-GB" dirty="0" err="1"/>
            <a:t>treialon</a:t>
          </a:r>
          <a:r>
            <a:rPr lang="en-GB" dirty="0"/>
            <a:t>, ac </a:t>
          </a:r>
          <a:r>
            <a:rPr lang="en-GB" dirty="0" err="1"/>
            <a:t>ati</a:t>
          </a:r>
          <a:r>
            <a:rPr lang="en-GB" dirty="0"/>
            <a:t>). </a:t>
          </a:r>
          <a:r>
            <a:rPr lang="en-GB" dirty="0" err="1"/>
            <a:t>Peidiwch</a:t>
          </a:r>
          <a:r>
            <a:rPr lang="en-GB" dirty="0"/>
            <a:t> ag </a:t>
          </a:r>
          <a:r>
            <a:rPr lang="en-GB" dirty="0" err="1"/>
            <a:t>anghofio</a:t>
          </a:r>
          <a:r>
            <a:rPr lang="en-GB" dirty="0"/>
            <a:t> </a:t>
          </a:r>
          <a:r>
            <a:rPr lang="en-GB" dirty="0" err="1"/>
            <a:t>cynnwys</a:t>
          </a:r>
          <a:r>
            <a:rPr lang="en-GB" dirty="0"/>
            <a:t> </a:t>
          </a:r>
          <a:r>
            <a:rPr lang="en-GB" dirty="0" err="1"/>
            <a:t>maint</a:t>
          </a:r>
          <a:r>
            <a:rPr lang="en-GB" dirty="0"/>
            <a:t> y </a:t>
          </a:r>
          <a:r>
            <a:rPr lang="en-GB" dirty="0" err="1"/>
            <a:t>sampl</a:t>
          </a:r>
          <a:r>
            <a:rPr lang="en-GB" dirty="0"/>
            <a:t>.</a:t>
          </a:r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pPr rtl="0"/>
          <a:r>
            <a:rPr lang="en-GB" b="1" dirty="0" err="1"/>
            <a:t>Dadansoddi</a:t>
          </a:r>
          <a:r>
            <a:rPr lang="en-GB" b="1" dirty="0"/>
            <a:t> data:</a:t>
          </a:r>
          <a:endParaRPr lang="en-GB" dirty="0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pPr rtl="0"/>
          <a:r>
            <a:rPr lang="en-GB" dirty="0" err="1"/>
            <a:t>Disgrifiwch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bwriadu</a:t>
          </a:r>
          <a:r>
            <a:rPr lang="en-GB" dirty="0"/>
            <a:t> </a:t>
          </a:r>
          <a:r>
            <a:rPr lang="en-GB" dirty="0" err="1"/>
            <a:t>dadansoddi'r</a:t>
          </a:r>
          <a:r>
            <a:rPr lang="en-GB" dirty="0"/>
            <a:t> data</a:t>
          </a:r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EB9F9D24-642C-4E04-A863-63639A2AC650}" type="pres">
      <dgm:prSet presAssocID="{147264A5-0F6E-447F-B841-2EEAA093D2D1}" presName="linear" presStyleCnt="0">
        <dgm:presLayoutVars>
          <dgm:animLvl val="lvl"/>
          <dgm:resizeHandles val="exact"/>
        </dgm:presLayoutVars>
      </dgm:prSet>
      <dgm:spPr/>
    </dgm:pt>
    <dgm:pt modelId="{EAAC640A-DF50-41AD-B7B8-82776A35D21B}" type="pres">
      <dgm:prSet presAssocID="{E799D6C3-C0BB-4E23-99CD-559B625ABD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3D33A9-423F-4C1D-96DC-9F163593010F}" type="pres">
      <dgm:prSet presAssocID="{E799D6C3-C0BB-4E23-99CD-559B625ABDA6}" presName="childText" presStyleLbl="revTx" presStyleIdx="0" presStyleCnt="4">
        <dgm:presLayoutVars>
          <dgm:bulletEnabled val="1"/>
        </dgm:presLayoutVars>
      </dgm:prSet>
      <dgm:spPr/>
    </dgm:pt>
    <dgm:pt modelId="{C9DD73E3-9AED-42B2-B658-66BE736C2B00}" type="pres">
      <dgm:prSet presAssocID="{6A7C2066-E2C3-4966-9542-BEE97DFC54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6FACBA-8FB8-4285-8DF6-162706814467}" type="pres">
      <dgm:prSet presAssocID="{6A7C2066-E2C3-4966-9542-BEE97DFC546C}" presName="childText" presStyleLbl="revTx" presStyleIdx="1" presStyleCnt="4">
        <dgm:presLayoutVars>
          <dgm:bulletEnabled val="1"/>
        </dgm:presLayoutVars>
      </dgm:prSet>
      <dgm:spPr/>
    </dgm:pt>
    <dgm:pt modelId="{A3D4153D-2D34-4A40-A00B-59723830A838}" type="pres">
      <dgm:prSet presAssocID="{5A9E3C88-489A-4C59-815E-1C091D51DC9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9F6ED8-98F7-4292-9A62-23CA6D29376B}" type="pres">
      <dgm:prSet presAssocID="{5A9E3C88-489A-4C59-815E-1C091D51DC97}" presName="childText" presStyleLbl="revTx" presStyleIdx="2" presStyleCnt="4">
        <dgm:presLayoutVars>
          <dgm:bulletEnabled val="1"/>
        </dgm:presLayoutVars>
      </dgm:prSet>
      <dgm:spPr/>
    </dgm:pt>
    <dgm:pt modelId="{66CD372B-A73A-4E61-946B-F0185B5D65AE}" type="pres">
      <dgm:prSet presAssocID="{5B4413B3-ED94-40BF-AAB5-96FA08E655A0}" presName="parentText" presStyleLbl="node1" presStyleIdx="3" presStyleCnt="4" custLinFactNeighborX="-124" custLinFactNeighborY="7556">
        <dgm:presLayoutVars>
          <dgm:chMax val="0"/>
          <dgm:bulletEnabled val="1"/>
        </dgm:presLayoutVars>
      </dgm:prSet>
      <dgm:spPr/>
    </dgm:pt>
    <dgm:pt modelId="{F7C27F19-5C6D-48CB-878F-BC6028412B51}" type="pres">
      <dgm:prSet presAssocID="{5B4413B3-ED94-40BF-AAB5-96FA08E655A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C23E3A09-987E-49FE-86C2-39062976F1E5}" type="presOf" srcId="{6A7C2066-E2C3-4966-9542-BEE97DFC546C}" destId="{C9DD73E3-9AED-42B2-B658-66BE736C2B00}" srcOrd="0" destOrd="0" presId="urn:microsoft.com/office/officeart/2005/8/layout/vList2"/>
    <dgm:cxn modelId="{D0D6BE13-563F-450F-A308-B9949B157A55}" type="presOf" srcId="{2ADFD347-E4C1-4C08-AC2A-71F1817A9019}" destId="{253D33A9-423F-4C1D-96DC-9F163593010F}" srcOrd="0" destOrd="0" presId="urn:microsoft.com/office/officeart/2005/8/layout/vList2"/>
    <dgm:cxn modelId="{9C038330-3F83-4635-8326-FA7D5EB6AC13}" type="presOf" srcId="{3EAAF5E8-C7ED-474E-BB50-8E238740CDCA}" destId="{396FACBA-8FB8-4285-8DF6-162706814467}" srcOrd="0" destOrd="0" presId="urn:microsoft.com/office/officeart/2005/8/layout/vList2"/>
    <dgm:cxn modelId="{FE3FA339-D7E1-4CA2-8CE4-F49674E0567F}" type="presOf" srcId="{E799D6C3-C0BB-4E23-99CD-559B625ABDA6}" destId="{EAAC640A-DF50-41AD-B7B8-82776A35D21B}" srcOrd="0" destOrd="0" presId="urn:microsoft.com/office/officeart/2005/8/layout/vList2"/>
    <dgm:cxn modelId="{C3BC5D6B-D705-4F1F-9602-21426DBD4089}" type="presOf" srcId="{EE66F40C-9494-4C76-AD66-17E094672055}" destId="{FE9F6ED8-98F7-4292-9A62-23CA6D29376B}" srcOrd="0" destOrd="0" presId="urn:microsoft.com/office/officeart/2005/8/layout/vList2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F94A1956-FE8E-44C3-9771-C299DCFCBEC1}" type="presOf" srcId="{5B4413B3-ED94-40BF-AAB5-96FA08E655A0}" destId="{66CD372B-A73A-4E61-946B-F0185B5D65AE}" srcOrd="0" destOrd="0" presId="urn:microsoft.com/office/officeart/2005/8/layout/vList2"/>
    <dgm:cxn modelId="{81CBB97B-DE4E-4AC4-A273-C91449896D74}" type="presOf" srcId="{709476F4-D133-47BC-BE7B-61A490B9BA73}" destId="{F7C27F19-5C6D-48CB-878F-BC6028412B51}" srcOrd="0" destOrd="0" presId="urn:microsoft.com/office/officeart/2005/8/layout/vList2"/>
    <dgm:cxn modelId="{21AE4796-7D88-4459-92E3-70FB55C5E6D9}" type="presOf" srcId="{5A9E3C88-489A-4C59-815E-1C091D51DC97}" destId="{A3D4153D-2D34-4A40-A00B-59723830A838}" srcOrd="0" destOrd="0" presId="urn:microsoft.com/office/officeart/2005/8/layout/vList2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4B440AB-0E9A-41BD-9F8B-2A849045E21B}" type="presOf" srcId="{147264A5-0F6E-447F-B841-2EEAA093D2D1}" destId="{EB9F9D24-642C-4E04-A863-63639A2AC650}" srcOrd="0" destOrd="0" presId="urn:microsoft.com/office/officeart/2005/8/layout/vList2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4311E326-BB26-41B0-8178-942ED0F0CBBE}" type="presParOf" srcId="{EB9F9D24-642C-4E04-A863-63639A2AC650}" destId="{EAAC640A-DF50-41AD-B7B8-82776A35D21B}" srcOrd="0" destOrd="0" presId="urn:microsoft.com/office/officeart/2005/8/layout/vList2"/>
    <dgm:cxn modelId="{13B657B2-CBBB-43D6-A46E-C9549E1E3238}" type="presParOf" srcId="{EB9F9D24-642C-4E04-A863-63639A2AC650}" destId="{253D33A9-423F-4C1D-96DC-9F163593010F}" srcOrd="1" destOrd="0" presId="urn:microsoft.com/office/officeart/2005/8/layout/vList2"/>
    <dgm:cxn modelId="{3CD1090C-C723-4D20-90AE-190D056872FC}" type="presParOf" srcId="{EB9F9D24-642C-4E04-A863-63639A2AC650}" destId="{C9DD73E3-9AED-42B2-B658-66BE736C2B00}" srcOrd="2" destOrd="0" presId="urn:microsoft.com/office/officeart/2005/8/layout/vList2"/>
    <dgm:cxn modelId="{B913D2C8-27CB-4FB5-B721-F188A054AAFB}" type="presParOf" srcId="{EB9F9D24-642C-4E04-A863-63639A2AC650}" destId="{396FACBA-8FB8-4285-8DF6-162706814467}" srcOrd="3" destOrd="0" presId="urn:microsoft.com/office/officeart/2005/8/layout/vList2"/>
    <dgm:cxn modelId="{66E0FBEA-B6B2-472F-BDF0-9700B409589E}" type="presParOf" srcId="{EB9F9D24-642C-4E04-A863-63639A2AC650}" destId="{A3D4153D-2D34-4A40-A00B-59723830A838}" srcOrd="4" destOrd="0" presId="urn:microsoft.com/office/officeart/2005/8/layout/vList2"/>
    <dgm:cxn modelId="{237F4DFB-FF4B-4767-9D41-7575D0128764}" type="presParOf" srcId="{EB9F9D24-642C-4E04-A863-63639A2AC650}" destId="{FE9F6ED8-98F7-4292-9A62-23CA6D29376B}" srcOrd="5" destOrd="0" presId="urn:microsoft.com/office/officeart/2005/8/layout/vList2"/>
    <dgm:cxn modelId="{94DB2DA3-628F-4828-9048-0143F8E624D2}" type="presParOf" srcId="{EB9F9D24-642C-4E04-A863-63639A2AC650}" destId="{66CD372B-A73A-4E61-946B-F0185B5D65AE}" srcOrd="6" destOrd="0" presId="urn:microsoft.com/office/officeart/2005/8/layout/vList2"/>
    <dgm:cxn modelId="{E8C37D9E-F713-4E5A-98F8-CA4798AC23EF}" type="presParOf" srcId="{EB9F9D24-642C-4E04-A863-63639A2AC650}" destId="{F7C27F19-5C6D-48CB-878F-BC6028412B5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pPr rtl="0"/>
          <a:r>
            <a:rPr lang="en-GB" b="1"/>
            <a:t>Research Overview: </a:t>
          </a:r>
          <a:endParaRPr lang="en-GB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pPr rtl="0"/>
          <a:r>
            <a:rPr lang="en-GB" dirty="0"/>
            <a:t>Where you reiterate the topic of your research, and why choosing a particular position.</a:t>
          </a:r>
          <a:r>
            <a:rPr lang="en-GB" b="1" dirty="0"/>
            <a:t> </a:t>
          </a:r>
          <a:endParaRPr lang="en-GB" dirty="0"/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pPr rtl="0"/>
          <a:r>
            <a:rPr lang="en-GB" b="1"/>
            <a:t>Research Design: </a:t>
          </a:r>
          <a:endParaRPr lang="en-GB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pPr rtl="0"/>
          <a:r>
            <a:rPr lang="en-GB" dirty="0"/>
            <a:t>How you’ve set up your project, and what each piece of it aims to accomplish. E.g. Qualitative / quantitative;  type of study (e.g. ethnographic study/ case study…)</a:t>
          </a:r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pPr rtl="0"/>
          <a:r>
            <a:rPr lang="en-GB" b="1"/>
            <a:t>Data Collection</a:t>
          </a:r>
          <a:r>
            <a:rPr lang="en-GB"/>
            <a:t> </a:t>
          </a:r>
          <a:r>
            <a:rPr lang="en-GB" b="1"/>
            <a:t>Methods: </a:t>
          </a:r>
          <a:endParaRPr lang="en-GB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pPr rtl="0"/>
          <a:r>
            <a:rPr lang="en-GB" dirty="0"/>
            <a:t>What you used to collect the data (surveys, questionnaires, interviews, trials, etc.). Don’t forget to include </a:t>
          </a:r>
          <a:r>
            <a:rPr lang="en-GB" b="1" dirty="0"/>
            <a:t>sample size..</a:t>
          </a:r>
          <a:endParaRPr lang="en-GB" dirty="0"/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pPr rtl="0"/>
          <a:r>
            <a:rPr lang="en-GB" b="1" dirty="0"/>
            <a:t>Data Analysis: </a:t>
          </a:r>
          <a:endParaRPr lang="en-GB" dirty="0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pPr rtl="0"/>
          <a:r>
            <a:rPr lang="en-GB" dirty="0"/>
            <a:t>Describe how you  intend to analyse the data </a:t>
          </a:r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EB9F9D24-642C-4E04-A863-63639A2AC650}" type="pres">
      <dgm:prSet presAssocID="{147264A5-0F6E-447F-B841-2EEAA093D2D1}" presName="linear" presStyleCnt="0">
        <dgm:presLayoutVars>
          <dgm:animLvl val="lvl"/>
          <dgm:resizeHandles val="exact"/>
        </dgm:presLayoutVars>
      </dgm:prSet>
      <dgm:spPr/>
    </dgm:pt>
    <dgm:pt modelId="{EAAC640A-DF50-41AD-B7B8-82776A35D21B}" type="pres">
      <dgm:prSet presAssocID="{E799D6C3-C0BB-4E23-99CD-559B625ABD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3D33A9-423F-4C1D-96DC-9F163593010F}" type="pres">
      <dgm:prSet presAssocID="{E799D6C3-C0BB-4E23-99CD-559B625ABDA6}" presName="childText" presStyleLbl="revTx" presStyleIdx="0" presStyleCnt="4">
        <dgm:presLayoutVars>
          <dgm:bulletEnabled val="1"/>
        </dgm:presLayoutVars>
      </dgm:prSet>
      <dgm:spPr/>
    </dgm:pt>
    <dgm:pt modelId="{C9DD73E3-9AED-42B2-B658-66BE736C2B00}" type="pres">
      <dgm:prSet presAssocID="{6A7C2066-E2C3-4966-9542-BEE97DFC54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6FACBA-8FB8-4285-8DF6-162706814467}" type="pres">
      <dgm:prSet presAssocID="{6A7C2066-E2C3-4966-9542-BEE97DFC546C}" presName="childText" presStyleLbl="revTx" presStyleIdx="1" presStyleCnt="4">
        <dgm:presLayoutVars>
          <dgm:bulletEnabled val="1"/>
        </dgm:presLayoutVars>
      </dgm:prSet>
      <dgm:spPr/>
    </dgm:pt>
    <dgm:pt modelId="{A3D4153D-2D34-4A40-A00B-59723830A838}" type="pres">
      <dgm:prSet presAssocID="{5A9E3C88-489A-4C59-815E-1C091D51DC9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9F6ED8-98F7-4292-9A62-23CA6D29376B}" type="pres">
      <dgm:prSet presAssocID="{5A9E3C88-489A-4C59-815E-1C091D51DC97}" presName="childText" presStyleLbl="revTx" presStyleIdx="2" presStyleCnt="4">
        <dgm:presLayoutVars>
          <dgm:bulletEnabled val="1"/>
        </dgm:presLayoutVars>
      </dgm:prSet>
      <dgm:spPr/>
    </dgm:pt>
    <dgm:pt modelId="{66CD372B-A73A-4E61-946B-F0185B5D65AE}" type="pres">
      <dgm:prSet presAssocID="{5B4413B3-ED94-40BF-AAB5-96FA08E655A0}" presName="parentText" presStyleLbl="node1" presStyleIdx="3" presStyleCnt="4" custLinFactNeighborY="3871">
        <dgm:presLayoutVars>
          <dgm:chMax val="0"/>
          <dgm:bulletEnabled val="1"/>
        </dgm:presLayoutVars>
      </dgm:prSet>
      <dgm:spPr/>
    </dgm:pt>
    <dgm:pt modelId="{F7C27F19-5C6D-48CB-878F-BC6028412B51}" type="pres">
      <dgm:prSet presAssocID="{5B4413B3-ED94-40BF-AAB5-96FA08E655A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C23E3A09-987E-49FE-86C2-39062976F1E5}" type="presOf" srcId="{6A7C2066-E2C3-4966-9542-BEE97DFC546C}" destId="{C9DD73E3-9AED-42B2-B658-66BE736C2B00}" srcOrd="0" destOrd="0" presId="urn:microsoft.com/office/officeart/2005/8/layout/vList2"/>
    <dgm:cxn modelId="{D0D6BE13-563F-450F-A308-B9949B157A55}" type="presOf" srcId="{2ADFD347-E4C1-4C08-AC2A-71F1817A9019}" destId="{253D33A9-423F-4C1D-96DC-9F163593010F}" srcOrd="0" destOrd="0" presId="urn:microsoft.com/office/officeart/2005/8/layout/vList2"/>
    <dgm:cxn modelId="{9C038330-3F83-4635-8326-FA7D5EB6AC13}" type="presOf" srcId="{3EAAF5E8-C7ED-474E-BB50-8E238740CDCA}" destId="{396FACBA-8FB8-4285-8DF6-162706814467}" srcOrd="0" destOrd="0" presId="urn:microsoft.com/office/officeart/2005/8/layout/vList2"/>
    <dgm:cxn modelId="{FE3FA339-D7E1-4CA2-8CE4-F49674E0567F}" type="presOf" srcId="{E799D6C3-C0BB-4E23-99CD-559B625ABDA6}" destId="{EAAC640A-DF50-41AD-B7B8-82776A35D21B}" srcOrd="0" destOrd="0" presId="urn:microsoft.com/office/officeart/2005/8/layout/vList2"/>
    <dgm:cxn modelId="{C3BC5D6B-D705-4F1F-9602-21426DBD4089}" type="presOf" srcId="{EE66F40C-9494-4C76-AD66-17E094672055}" destId="{FE9F6ED8-98F7-4292-9A62-23CA6D29376B}" srcOrd="0" destOrd="0" presId="urn:microsoft.com/office/officeart/2005/8/layout/vList2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F94A1956-FE8E-44C3-9771-C299DCFCBEC1}" type="presOf" srcId="{5B4413B3-ED94-40BF-AAB5-96FA08E655A0}" destId="{66CD372B-A73A-4E61-946B-F0185B5D65AE}" srcOrd="0" destOrd="0" presId="urn:microsoft.com/office/officeart/2005/8/layout/vList2"/>
    <dgm:cxn modelId="{81CBB97B-DE4E-4AC4-A273-C91449896D74}" type="presOf" srcId="{709476F4-D133-47BC-BE7B-61A490B9BA73}" destId="{F7C27F19-5C6D-48CB-878F-BC6028412B51}" srcOrd="0" destOrd="0" presId="urn:microsoft.com/office/officeart/2005/8/layout/vList2"/>
    <dgm:cxn modelId="{21AE4796-7D88-4459-92E3-70FB55C5E6D9}" type="presOf" srcId="{5A9E3C88-489A-4C59-815E-1C091D51DC97}" destId="{A3D4153D-2D34-4A40-A00B-59723830A838}" srcOrd="0" destOrd="0" presId="urn:microsoft.com/office/officeart/2005/8/layout/vList2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4B440AB-0E9A-41BD-9F8B-2A849045E21B}" type="presOf" srcId="{147264A5-0F6E-447F-B841-2EEAA093D2D1}" destId="{EB9F9D24-642C-4E04-A863-63639A2AC650}" srcOrd="0" destOrd="0" presId="urn:microsoft.com/office/officeart/2005/8/layout/vList2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4311E326-BB26-41B0-8178-942ED0F0CBBE}" type="presParOf" srcId="{EB9F9D24-642C-4E04-A863-63639A2AC650}" destId="{EAAC640A-DF50-41AD-B7B8-82776A35D21B}" srcOrd="0" destOrd="0" presId="urn:microsoft.com/office/officeart/2005/8/layout/vList2"/>
    <dgm:cxn modelId="{13B657B2-CBBB-43D6-A46E-C9549E1E3238}" type="presParOf" srcId="{EB9F9D24-642C-4E04-A863-63639A2AC650}" destId="{253D33A9-423F-4C1D-96DC-9F163593010F}" srcOrd="1" destOrd="0" presId="urn:microsoft.com/office/officeart/2005/8/layout/vList2"/>
    <dgm:cxn modelId="{3CD1090C-C723-4D20-90AE-190D056872FC}" type="presParOf" srcId="{EB9F9D24-642C-4E04-A863-63639A2AC650}" destId="{C9DD73E3-9AED-42B2-B658-66BE736C2B00}" srcOrd="2" destOrd="0" presId="urn:microsoft.com/office/officeart/2005/8/layout/vList2"/>
    <dgm:cxn modelId="{B913D2C8-27CB-4FB5-B721-F188A054AAFB}" type="presParOf" srcId="{EB9F9D24-642C-4E04-A863-63639A2AC650}" destId="{396FACBA-8FB8-4285-8DF6-162706814467}" srcOrd="3" destOrd="0" presId="urn:microsoft.com/office/officeart/2005/8/layout/vList2"/>
    <dgm:cxn modelId="{66E0FBEA-B6B2-472F-BDF0-9700B409589E}" type="presParOf" srcId="{EB9F9D24-642C-4E04-A863-63639A2AC650}" destId="{A3D4153D-2D34-4A40-A00B-59723830A838}" srcOrd="4" destOrd="0" presId="urn:microsoft.com/office/officeart/2005/8/layout/vList2"/>
    <dgm:cxn modelId="{237F4DFB-FF4B-4767-9D41-7575D0128764}" type="presParOf" srcId="{EB9F9D24-642C-4E04-A863-63639A2AC650}" destId="{FE9F6ED8-98F7-4292-9A62-23CA6D29376B}" srcOrd="5" destOrd="0" presId="urn:microsoft.com/office/officeart/2005/8/layout/vList2"/>
    <dgm:cxn modelId="{94DB2DA3-628F-4828-9048-0143F8E624D2}" type="presParOf" srcId="{EB9F9D24-642C-4E04-A863-63639A2AC650}" destId="{66CD372B-A73A-4E61-946B-F0185B5D65AE}" srcOrd="6" destOrd="0" presId="urn:microsoft.com/office/officeart/2005/8/layout/vList2"/>
    <dgm:cxn modelId="{E8C37D9E-F713-4E5A-98F8-CA4798AC23EF}" type="presParOf" srcId="{EB9F9D24-642C-4E04-A863-63639A2AC650}" destId="{F7C27F19-5C6D-48CB-878F-BC6028412B5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/>
            <a:t>Mae </a:t>
          </a:r>
          <a:r>
            <a:rPr lang="en-GB" sz="1800" dirty="0" err="1"/>
            <a:t>adolygiad</a:t>
          </a:r>
          <a:r>
            <a:rPr lang="en-GB" sz="1800" dirty="0"/>
            <a:t> </a:t>
          </a:r>
          <a:r>
            <a:rPr lang="en-GB" sz="1800" dirty="0" err="1"/>
            <a:t>llenyddiaeth</a:t>
          </a:r>
          <a:r>
            <a:rPr lang="en-GB" sz="1800" dirty="0"/>
            <a:t> </a:t>
          </a:r>
          <a:r>
            <a:rPr lang="en-GB" sz="1800" dirty="0" err="1"/>
            <a:t>yn</a:t>
          </a:r>
          <a:r>
            <a:rPr lang="en-GB" sz="1800" dirty="0"/>
            <a:t> </a:t>
          </a:r>
          <a:r>
            <a:rPr lang="en-GB" sz="1800" dirty="0" err="1"/>
            <a:t>fath</a:t>
          </a:r>
          <a:r>
            <a:rPr lang="en-GB" sz="1800" dirty="0"/>
            <a:t> o </a:t>
          </a:r>
          <a:r>
            <a:rPr lang="en-GB" sz="1800" dirty="0" err="1"/>
            <a:t>fethodoleg</a:t>
          </a:r>
          <a:r>
            <a:rPr lang="en-GB" sz="1800" dirty="0"/>
            <a:t> </a:t>
          </a:r>
          <a:r>
            <a:rPr lang="en-GB" sz="1800" dirty="0" err="1"/>
            <a:t>ymchwil</a:t>
          </a:r>
          <a:endParaRPr lang="en-GB" sz="1800" dirty="0"/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/>
            <a:t>Mae </a:t>
          </a:r>
          <a:r>
            <a:rPr lang="en-GB" sz="2800" dirty="0" err="1"/>
            <a:t>hefyd</a:t>
          </a:r>
          <a:r>
            <a:rPr lang="en-GB" sz="2800" dirty="0"/>
            <a:t> </a:t>
          </a:r>
          <a:r>
            <a:rPr lang="en-GB" sz="2800" dirty="0" err="1"/>
            <a:t>yn</a:t>
          </a:r>
          <a:r>
            <a:rPr lang="en-GB" sz="2800" dirty="0"/>
            <a:t> </a:t>
          </a:r>
          <a:r>
            <a:rPr lang="en-GB" sz="2800" dirty="0" err="1"/>
            <a:t>bwysig</a:t>
          </a:r>
          <a:r>
            <a:rPr lang="en-GB" sz="2800" dirty="0"/>
            <a:t> </a:t>
          </a:r>
          <a:r>
            <a:rPr lang="en-GB" sz="2800" dirty="0" err="1"/>
            <a:t>amlinellu</a:t>
          </a:r>
          <a:r>
            <a:rPr lang="en-GB" sz="2800" dirty="0"/>
            <a:t> a </a:t>
          </a:r>
          <a:r>
            <a:rPr lang="en-GB" sz="2800" dirty="0" err="1"/>
            <a:t>thrafod</a:t>
          </a:r>
          <a:r>
            <a:rPr lang="en-GB" sz="2800" dirty="0"/>
            <a:t> </a:t>
          </a:r>
          <a:r>
            <a:rPr lang="en-GB" sz="2800" dirty="0" err="1"/>
            <a:t>eich</a:t>
          </a:r>
          <a:r>
            <a:rPr lang="en-GB" sz="2800" dirty="0"/>
            <a:t> </a:t>
          </a:r>
          <a:r>
            <a:rPr lang="en-GB" sz="2800" dirty="0" err="1"/>
            <a:t>methodoleg</a:t>
          </a:r>
          <a:r>
            <a:rPr lang="en-GB" sz="2800" dirty="0"/>
            <a:t> </a:t>
          </a:r>
          <a:r>
            <a:rPr lang="en-GB" sz="2800" dirty="0" err="1"/>
            <a:t>ar</a:t>
          </a:r>
          <a:r>
            <a:rPr lang="en-GB" sz="2800" dirty="0"/>
            <a:t> </a:t>
          </a:r>
          <a:r>
            <a:rPr lang="en-GB" sz="2800" dirty="0" err="1"/>
            <a:t>gyfer</a:t>
          </a:r>
          <a:r>
            <a:rPr lang="en-GB" sz="2800" dirty="0"/>
            <a:t> </a:t>
          </a:r>
          <a:r>
            <a:rPr lang="en-GB" sz="2800" dirty="0" err="1"/>
            <a:t>Adolygiad</a:t>
          </a:r>
          <a:r>
            <a:rPr lang="en-GB" sz="2800" dirty="0"/>
            <a:t> </a:t>
          </a:r>
          <a:r>
            <a:rPr lang="en-GB" sz="2800" dirty="0" err="1"/>
            <a:t>Ysgafn</a:t>
          </a:r>
          <a:r>
            <a:rPr lang="en-GB" sz="2800" dirty="0"/>
            <a:t>:</a:t>
          </a:r>
          <a:endParaRPr lang="en-GB" sz="1300" dirty="0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E9E77C75-2077-4F7E-B83E-E9E9F671C568}">
      <dgm:prSet custT="1"/>
      <dgm:spPr/>
      <dgm:t>
        <a:bodyPr/>
        <a:lstStyle/>
        <a:p>
          <a:pPr rtl="0"/>
          <a:r>
            <a:rPr lang="en-GB" sz="1800" dirty="0"/>
            <a:t>Gallwch drafod hyn yn eich cyflwyniad i'ch traethawd hir ac amlinellu hwn fel eich methodoleg a'ch rhesymeg dros ei ddewis.</a:t>
          </a:r>
        </a:p>
      </dgm:t>
    </dgm:pt>
    <dgm:pt modelId="{D8755F52-F6FF-42F6-93D4-08313A923AB2}" type="parTrans" cxnId="{03F6905F-0B2D-4089-B586-96D34356BC1A}">
      <dgm:prSet/>
      <dgm:spPr/>
      <dgm:t>
        <a:bodyPr/>
        <a:lstStyle/>
        <a:p>
          <a:endParaRPr lang="en-GB"/>
        </a:p>
      </dgm:t>
    </dgm:pt>
    <dgm:pt modelId="{8B8D584F-B05F-40E5-8959-D3247D114ABA}" type="sibTrans" cxnId="{03F6905F-0B2D-4089-B586-96D34356BC1A}">
      <dgm:prSet/>
      <dgm:spPr/>
      <dgm:t>
        <a:bodyPr/>
        <a:lstStyle/>
        <a:p>
          <a:endParaRPr lang="en-GB"/>
        </a:p>
      </dgm:t>
    </dgm:pt>
    <dgm:pt modelId="{43A36153-0760-413F-9F64-089F6BA948CF}">
      <dgm:prSet custT="1"/>
      <dgm:spPr/>
      <dgm:t>
        <a:bodyPr/>
        <a:lstStyle/>
        <a:p>
          <a:pPr rtl="0"/>
          <a:r>
            <a:rPr lang="en-GB" sz="1800" dirty="0"/>
            <a:t>Gweler yr erthygl ar Dimau sy'n Gwneud Adolygiad Llenyddiaeth: </a:t>
          </a:r>
          <a:r>
            <a:rPr lang="en-GB" sz="1800" dirty="0">
              <a:solidFill>
                <a:schemeClr val="accent1"/>
              </a:solidFill>
            </a:rPr>
            <a:t>file:///C:/Users/n.welton/Documents/EC7002Q20_21/Chapter%209%E2%80%83Methods%20for%20Literature%20Reviews%20-%20Handbook%20of% 20eIechyd%20Gwerthusiad_%20An%20Seiliedig ar Dystiolaeth%20Ymagwedd%20-%20NCBI%20Bookshelf.html</a:t>
          </a:r>
        </a:p>
      </dgm:t>
    </dgm:pt>
    <dgm:pt modelId="{DD111262-5039-43B5-8DA6-6B54D522ECF9}" type="parTrans" cxnId="{4DF2B3DD-E74E-428E-9CE3-BD9C4DB74980}">
      <dgm:prSet/>
      <dgm:spPr/>
      <dgm:t>
        <a:bodyPr/>
        <a:lstStyle/>
        <a:p>
          <a:endParaRPr lang="en-GB"/>
        </a:p>
      </dgm:t>
    </dgm:pt>
    <dgm:pt modelId="{58FBDF2C-F18B-4B0B-A7F6-CA5DBF8A5862}" type="sibTrans" cxnId="{4DF2B3DD-E74E-428E-9CE3-BD9C4DB74980}">
      <dgm:prSet/>
      <dgm:spPr/>
      <dgm:t>
        <a:bodyPr/>
        <a:lstStyle/>
        <a:p>
          <a:endParaRPr lang="en-GB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03F6905F-0B2D-4089-B586-96D34356BC1A}" srcId="{384A54BB-763B-4E0B-B86B-C1CBB9C7086B}" destId="{E9E77C75-2077-4F7E-B83E-E9E9F671C568}" srcOrd="1" destOrd="0" parTransId="{D8755F52-F6FF-42F6-93D4-08313A923AB2}" sibTransId="{8B8D584F-B05F-40E5-8959-D3247D114ABA}"/>
    <dgm:cxn modelId="{5B24604A-FD3B-4607-B959-0394B7318807}" type="presOf" srcId="{E9E77C75-2077-4F7E-B83E-E9E9F671C568}" destId="{7044DEC2-A10A-4F3B-954A-C4B474552FF7}" srcOrd="0" destOrd="1" presId="urn:microsoft.com/office/officeart/2005/8/layout/vList2"/>
    <dgm:cxn modelId="{0E091396-3AF0-4252-829F-BF70E9C082F1}" type="presOf" srcId="{43A36153-0760-413F-9F64-089F6BA948CF}" destId="{7044DEC2-A10A-4F3B-954A-C4B474552FF7}" srcOrd="0" destOrd="2" presId="urn:microsoft.com/office/officeart/2005/8/layout/vList2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4DF2B3DD-E74E-428E-9CE3-BD9C4DB74980}" srcId="{384A54BB-763B-4E0B-B86B-C1CBB9C7086B}" destId="{43A36153-0760-413F-9F64-089F6BA948CF}" srcOrd="2" destOrd="0" parTransId="{DD111262-5039-43B5-8DA6-6B54D522ECF9}" sibTransId="{58FBDF2C-F18B-4B0B-A7F6-CA5DBF8A5862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/>
            <a:t>A literature review  is a form of research methodology </a:t>
          </a:r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A2256D58-FCB9-4D44-B5C1-B65F01392C65}">
      <dgm:prSet custT="1"/>
      <dgm:spPr/>
      <dgm:t>
        <a:bodyPr/>
        <a:lstStyle/>
        <a:p>
          <a:pPr rtl="0"/>
          <a:r>
            <a:rPr lang="en-GB" sz="1800" dirty="0"/>
            <a:t>You can discuss this in your introduction to your dissertation and outline this as your methodology and your rationale for its choice.</a:t>
          </a:r>
        </a:p>
      </dgm:t>
    </dgm:pt>
    <dgm:pt modelId="{1D2B5F91-87D7-4CB8-914D-FAF90E4F2C52}" type="parTrans" cxnId="{2AB00770-B43D-4D00-A24B-A875726DD1CE}">
      <dgm:prSet/>
      <dgm:spPr/>
      <dgm:t>
        <a:bodyPr/>
        <a:lstStyle/>
        <a:p>
          <a:endParaRPr lang="en-US"/>
        </a:p>
      </dgm:t>
    </dgm:pt>
    <dgm:pt modelId="{40F892CB-8045-4769-B510-E5330177A27B}" type="sibTrans" cxnId="{2AB00770-B43D-4D00-A24B-A875726DD1CE}">
      <dgm:prSet/>
      <dgm:spPr/>
      <dgm:t>
        <a:bodyPr/>
        <a:lstStyle/>
        <a:p>
          <a:endParaRPr lang="en-US"/>
        </a:p>
      </dgm:t>
    </dgm:pt>
    <dgm:pt modelId="{AB20677D-7C95-49D1-8452-090EDA82BCF1}">
      <dgm:prSet custT="1"/>
      <dgm:spPr/>
      <dgm:t>
        <a:bodyPr/>
        <a:lstStyle/>
        <a:p>
          <a:pPr rtl="0"/>
          <a:r>
            <a:rPr lang="en-GB" sz="1800" dirty="0"/>
            <a:t>See article on Teams  Doing a Literature Review: </a:t>
          </a:r>
          <a:r>
            <a:rPr lang="en-GB" sz="1800" dirty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dirty="0"/>
            <a:t> </a:t>
          </a:r>
        </a:p>
      </dgm:t>
    </dgm:pt>
    <dgm:pt modelId="{7B7C7920-2185-41A1-BC9B-505D6B4A0513}" type="parTrans" cxnId="{A18A40B6-1E19-4A5B-A667-EA071BC34358}">
      <dgm:prSet/>
      <dgm:spPr/>
      <dgm:t>
        <a:bodyPr/>
        <a:lstStyle/>
        <a:p>
          <a:endParaRPr lang="en-US"/>
        </a:p>
      </dgm:t>
    </dgm:pt>
    <dgm:pt modelId="{7166046F-4EFA-4347-863A-2D4E360914B0}" type="sibTrans" cxnId="{A18A40B6-1E19-4A5B-A667-EA071BC34358}">
      <dgm:prSet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/>
            <a:t>Also important to outline and discuss your methodology for a Lit Review: </a:t>
          </a:r>
          <a:endParaRPr lang="en-GB" sz="1300" dirty="0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B4CEF01F-B41B-43A0-97F0-AC4BB9A77E5A}" type="presOf" srcId="{AB20677D-7C95-49D1-8452-090EDA82BCF1}" destId="{7044DEC2-A10A-4F3B-954A-C4B474552FF7}" srcOrd="0" destOrd="2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4DC5BD6C-CD96-40FE-A255-54CE0CDB7BA8}" type="presOf" srcId="{A2256D58-FCB9-4D44-B5C1-B65F01392C65}" destId="{7044DEC2-A10A-4F3B-954A-C4B474552FF7}" srcOrd="0" destOrd="1" presId="urn:microsoft.com/office/officeart/2005/8/layout/vList2"/>
    <dgm:cxn modelId="{2AB00770-B43D-4D00-A24B-A875726DD1CE}" srcId="{384A54BB-763B-4E0B-B86B-C1CBB9C7086B}" destId="{A2256D58-FCB9-4D44-B5C1-B65F01392C65}" srcOrd="1" destOrd="0" parTransId="{1D2B5F91-87D7-4CB8-914D-FAF90E4F2C52}" sibTransId="{40F892CB-8045-4769-B510-E5330177A27B}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A18A40B6-1E19-4A5B-A667-EA071BC34358}" srcId="{384A54BB-763B-4E0B-B86B-C1CBB9C7086B}" destId="{AB20677D-7C95-49D1-8452-090EDA82BCF1}" srcOrd="2" destOrd="0" parTransId="{7B7C7920-2185-41A1-BC9B-505D6B4A0513}" sibTransId="{7166046F-4EFA-4347-863A-2D4E360914B0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 dirty="0" err="1"/>
            <a:t>Amlygu</a:t>
          </a:r>
          <a:r>
            <a:rPr lang="en-GB" b="1" dirty="0"/>
            <a:t> </a:t>
          </a:r>
          <a:r>
            <a:rPr lang="en-GB" b="1" dirty="0" err="1"/>
            <a:t>Ffynonellau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 a </a:t>
          </a:r>
          <a:r>
            <a:rPr lang="en-GB" b="1" dirty="0" err="1"/>
            <a:t>ddefnyddiwyd</a:t>
          </a:r>
          <a:r>
            <a:rPr lang="en-GB" b="1" dirty="0"/>
            <a:t>, </a:t>
          </a:r>
          <a:r>
            <a:rPr lang="en-GB" b="1" dirty="0" err="1"/>
            <a:t>amlinellwch</a:t>
          </a:r>
          <a:r>
            <a:rPr lang="en-GB" b="1" dirty="0"/>
            <a:t> faint o </a:t>
          </a:r>
          <a:r>
            <a:rPr lang="en-GB" b="1" dirty="0" err="1"/>
            <a:t>ffynonellau</a:t>
          </a:r>
          <a:r>
            <a:rPr lang="en-GB" b="1" dirty="0"/>
            <a:t> a </a:t>
          </a:r>
          <a:r>
            <a:rPr lang="en-GB" b="1" dirty="0" err="1"/>
            <a:t>ddefnyddiwyd</a:t>
          </a:r>
          <a:r>
            <a:rPr lang="en-GB" b="1" dirty="0"/>
            <a:t>,</a:t>
          </a:r>
          <a:endParaRPr lang="en-GB" dirty="0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e.e</a:t>
          </a:r>
          <a:r>
            <a:rPr lang="en-GB" dirty="0"/>
            <a:t>: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 dirty="0"/>
            <a:t>Strategaeth </a:t>
          </a:r>
          <a:r>
            <a:rPr lang="en-GB" b="1" dirty="0" err="1"/>
            <a:t>Chwilio</a:t>
          </a:r>
          <a:r>
            <a:rPr lang="en-GB" b="1" dirty="0"/>
            <a:t> </a:t>
          </a:r>
          <a:r>
            <a:rPr lang="en-GB" b="1" dirty="0" err="1"/>
            <a:t>wedi'i</a:t>
          </a:r>
          <a:r>
            <a:rPr lang="en-GB" b="1" dirty="0"/>
            <a:t> </a:t>
          </a:r>
          <a:r>
            <a:rPr lang="en-GB" b="1" dirty="0" err="1"/>
            <a:t>defnyddio</a:t>
          </a:r>
          <a:r>
            <a:rPr lang="en-GB" b="1" dirty="0"/>
            <a:t> Search Strategy used</a:t>
          </a:r>
          <a:endParaRPr lang="en-GB" dirty="0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 dirty="0" err="1"/>
            <a:t>e.e</a:t>
          </a:r>
          <a:r>
            <a:rPr lang="en-GB" b="1" dirty="0"/>
            <a:t> Beth </a:t>
          </a:r>
          <a:r>
            <a:rPr lang="en-GB" b="1" dirty="0" err="1"/>
            <a:t>oedd</a:t>
          </a:r>
          <a:r>
            <a:rPr lang="en-GB" b="1" dirty="0"/>
            <a:t> </a:t>
          </a:r>
          <a:r>
            <a:rPr lang="en-GB" b="1" dirty="0" err="1"/>
            <a:t>ffiniau</a:t>
          </a:r>
          <a:r>
            <a:rPr lang="en-GB" b="1" dirty="0"/>
            <a:t> </a:t>
          </a:r>
          <a:r>
            <a:rPr lang="en-GB" b="1" dirty="0" err="1"/>
            <a:t>eich</a:t>
          </a:r>
          <a:r>
            <a:rPr lang="en-GB" b="1" dirty="0"/>
            <a:t> </a:t>
          </a:r>
          <a:r>
            <a:rPr lang="en-GB" b="1" dirty="0" err="1"/>
            <a:t>pwnc</a:t>
          </a:r>
          <a:r>
            <a:rPr lang="en-GB" b="1" dirty="0"/>
            <a:t> </a:t>
          </a:r>
          <a:r>
            <a:rPr lang="en-GB" b="1" dirty="0" err="1"/>
            <a:t>ymchwil</a:t>
          </a:r>
          <a:endParaRPr lang="en-GB" dirty="0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 dirty="0"/>
            <a:t>Dulliau proses gam </a:t>
          </a:r>
          <a:r>
            <a:rPr lang="en-GB" b="1" dirty="0" err="1"/>
            <a:t>wrth</a:t>
          </a:r>
          <a:r>
            <a:rPr lang="en-GB" b="1" dirty="0"/>
            <a:t> gam</a:t>
          </a:r>
          <a:endParaRPr lang="en-GB" dirty="0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 dirty="0"/>
            <a:t>Creu </a:t>
          </a:r>
          <a:r>
            <a:rPr lang="en-GB" b="1" dirty="0" err="1"/>
            <a:t>themâu</a:t>
          </a:r>
          <a:endParaRPr lang="en-GB" dirty="0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E.e. </a:t>
          </a:r>
          <a:r>
            <a:rPr lang="en-GB" b="1" dirty="0" err="1"/>
            <a:t>sut</a:t>
          </a:r>
          <a:r>
            <a:rPr lang="en-GB" b="1" dirty="0"/>
            <a:t> y </a:t>
          </a:r>
          <a:r>
            <a:rPr lang="en-GB" b="1" dirty="0" err="1"/>
            <a:t>daethoch</a:t>
          </a:r>
          <a:r>
            <a:rPr lang="en-GB" b="1" dirty="0"/>
            <a:t> at </a:t>
          </a:r>
          <a:r>
            <a:rPr lang="en-GB" b="1" dirty="0" err="1"/>
            <a:t>themâu</a:t>
          </a:r>
          <a:r>
            <a:rPr lang="en-GB" b="1" dirty="0"/>
            <a:t> , pa </a:t>
          </a:r>
          <a:r>
            <a:rPr lang="en-GB" b="1" dirty="0" err="1"/>
            <a:t>lenyddiaeth</a:t>
          </a:r>
          <a:r>
            <a:rPr lang="en-GB" b="1" dirty="0"/>
            <a:t> </a:t>
          </a:r>
          <a:r>
            <a:rPr lang="en-GB" b="1" dirty="0" err="1"/>
            <a:t>a'i</a:t>
          </a:r>
          <a:r>
            <a:rPr lang="en-GB" b="1" dirty="0"/>
            <a:t> </a:t>
          </a:r>
          <a:r>
            <a:rPr lang="en-GB" b="1" dirty="0" err="1"/>
            <a:t>hysbysodd</a:t>
          </a:r>
          <a:r>
            <a:rPr lang="en-GB" b="1" dirty="0"/>
            <a:t>?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 err="1"/>
            <a:t>Ystyriaethau</a:t>
          </a:r>
          <a:r>
            <a:rPr lang="en-GB" b="1" dirty="0"/>
            <a:t> </a:t>
          </a:r>
          <a:r>
            <a:rPr lang="en-GB" b="1" dirty="0" err="1"/>
            <a:t>moesegol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endParaRPr lang="en-GB" dirty="0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97ED45E8-9805-4660-89FD-E976F8864F8C}">
      <dgm:prSet/>
      <dgm:spPr/>
      <dgm:t>
        <a:bodyPr/>
        <a:lstStyle/>
        <a:p>
          <a:r>
            <a:rPr lang="en-GB" dirty="0" err="1"/>
            <a:t>llyfrgell PCYDDS</a:t>
          </a:r>
        </a:p>
      </dgm:t>
    </dgm:pt>
    <dgm:pt modelId="{E269C10E-2ADD-4D11-A1E0-24EA584F8F9D}" type="parTrans" cxnId="{BF36950D-FE62-42B8-93B3-5C128CBF6002}">
      <dgm:prSet/>
      <dgm:spPr/>
      <dgm:t>
        <a:bodyPr/>
        <a:lstStyle/>
        <a:p>
          <a:endParaRPr lang="en-GB"/>
        </a:p>
      </dgm:t>
    </dgm:pt>
    <dgm:pt modelId="{223F19D1-278E-41AF-9C60-F8D6320E8931}" type="sibTrans" cxnId="{BF36950D-FE62-42B8-93B3-5C128CBF6002}">
      <dgm:prSet/>
      <dgm:spPr/>
      <dgm:t>
        <a:bodyPr/>
        <a:lstStyle/>
        <a:p>
          <a:endParaRPr lang="en-GB"/>
        </a:p>
      </dgm:t>
    </dgm:pt>
    <dgm:pt modelId="{AF61A648-B2A6-4EF1-BDE2-E8217A2EE8A1}">
      <dgm:prSet/>
      <dgm:spPr/>
      <dgm:t>
        <a:bodyPr/>
        <a:lstStyle/>
        <a:p>
          <a:r>
            <a:rPr lang="en-GB" dirty="0" err="1"/>
            <a:t>Ysgolor Google</a:t>
          </a:r>
        </a:p>
      </dgm:t>
    </dgm:pt>
    <dgm:pt modelId="{9D32B4CB-5176-4E69-9ED1-756905519177}" type="parTrans" cxnId="{0DC4EED5-B8C6-45BA-B359-096437751330}">
      <dgm:prSet/>
      <dgm:spPr/>
      <dgm:t>
        <a:bodyPr/>
        <a:lstStyle/>
        <a:p>
          <a:endParaRPr lang="en-GB"/>
        </a:p>
      </dgm:t>
    </dgm:pt>
    <dgm:pt modelId="{BAD3794B-BCB6-4F9D-BE4D-C6A6E0AF5EC2}" type="sibTrans" cxnId="{0DC4EED5-B8C6-45BA-B359-096437751330}">
      <dgm:prSet/>
      <dgm:spPr/>
      <dgm:t>
        <a:bodyPr/>
        <a:lstStyle/>
        <a:p>
          <a:endParaRPr lang="en-GB"/>
        </a:p>
      </dgm:t>
    </dgm:pt>
    <dgm:pt modelId="{8035A6C6-ACBD-457B-B587-F54B748BE395}">
      <dgm:prSet/>
      <dgm:spPr/>
      <dgm:t>
        <a:bodyPr/>
        <a:lstStyle/>
        <a:p>
          <a:r>
            <a:rPr lang="en-GB" dirty="0" err="1"/>
            <a:t>Llyfrau</a:t>
          </a:r>
        </a:p>
      </dgm:t>
    </dgm:pt>
    <dgm:pt modelId="{FB18690D-A234-4CB7-80A4-868D6DBCF21C}" type="parTrans" cxnId="{F7FE9532-CC23-4D02-A738-FEC356D89F84}">
      <dgm:prSet/>
      <dgm:spPr/>
      <dgm:t>
        <a:bodyPr/>
        <a:lstStyle/>
        <a:p>
          <a:endParaRPr lang="en-GB"/>
        </a:p>
      </dgm:t>
    </dgm:pt>
    <dgm:pt modelId="{9289BB84-D1A9-442C-B27D-446A6F0C4826}" type="sibTrans" cxnId="{F7FE9532-CC23-4D02-A738-FEC356D89F84}">
      <dgm:prSet/>
      <dgm:spPr/>
      <dgm:t>
        <a:bodyPr/>
        <a:lstStyle/>
        <a:p>
          <a:endParaRPr lang="en-GB"/>
        </a:p>
      </dgm:t>
    </dgm:pt>
    <dgm:pt modelId="{6B997AAF-B634-428E-966C-4AE75B210E87}">
      <dgm:prSet/>
      <dgm:spPr/>
      <dgm:t>
        <a:bodyPr/>
        <a:lstStyle/>
        <a:p>
          <a:r>
            <a:rPr lang="en-GB" dirty="0" err="1"/>
            <a:t>Dyddlyfrau</a:t>
          </a:r>
        </a:p>
      </dgm:t>
    </dgm:pt>
    <dgm:pt modelId="{6C61D3E4-8AFC-4EBC-AD56-2B50694B97B9}" type="parTrans" cxnId="{0463FC0F-6890-4CA4-B55E-79FF604B392C}">
      <dgm:prSet/>
      <dgm:spPr/>
      <dgm:t>
        <a:bodyPr/>
        <a:lstStyle/>
        <a:p>
          <a:endParaRPr lang="en-GB"/>
        </a:p>
      </dgm:t>
    </dgm:pt>
    <dgm:pt modelId="{E8525E7B-75F6-4AAB-A2EA-B6F4B37BAEA7}" type="sibTrans" cxnId="{0463FC0F-6890-4CA4-B55E-79FF604B392C}">
      <dgm:prSet/>
      <dgm:spPr/>
      <dgm:t>
        <a:bodyPr/>
        <a:lstStyle/>
        <a:p>
          <a:endParaRPr lang="en-GB"/>
        </a:p>
      </dgm:t>
    </dgm:pt>
    <dgm:pt modelId="{9B5FA865-024A-4AC7-B138-5185C41E0C42}">
      <dgm:prSet/>
      <dgm:spPr/>
      <dgm:t>
        <a:bodyPr/>
        <a:lstStyle/>
        <a:p>
          <a:r>
            <a:rPr lang="en-GB" dirty="0" err="1"/>
            <a:t>Gwefannau</a:t>
          </a:r>
        </a:p>
      </dgm:t>
    </dgm:pt>
    <dgm:pt modelId="{BBD442D2-46A9-4DAD-A8AC-5CA47BBCBA05}" type="parTrans" cxnId="{D5EA9117-BB54-40DA-B5B3-2E0F2A43AFE2}">
      <dgm:prSet/>
      <dgm:spPr/>
      <dgm:t>
        <a:bodyPr/>
        <a:lstStyle/>
        <a:p>
          <a:endParaRPr lang="en-GB"/>
        </a:p>
      </dgm:t>
    </dgm:pt>
    <dgm:pt modelId="{AA464627-F7FA-493B-93E2-A8DDA84036ED}" type="sibTrans" cxnId="{D5EA9117-BB54-40DA-B5B3-2E0F2A43AFE2}">
      <dgm:prSet/>
      <dgm:spPr/>
      <dgm:t>
        <a:bodyPr/>
        <a:lstStyle/>
        <a:p>
          <a:endParaRPr lang="en-GB"/>
        </a:p>
      </dgm:t>
    </dgm:pt>
    <dgm:pt modelId="{140E68F8-3101-4895-919C-6619E7E332B7}">
      <dgm:prSet/>
      <dgm:spPr/>
      <dgm:t>
        <a:bodyPr/>
        <a:lstStyle/>
        <a:p>
          <a:r>
            <a:rPr lang="en-GB" dirty="0" err="1"/>
            <a:t>Adroddiadau</a:t>
          </a:r>
        </a:p>
      </dgm:t>
    </dgm:pt>
    <dgm:pt modelId="{3B67D5F0-5D6E-4251-9E76-B759F855BCC0}" type="parTrans" cxnId="{D3BAE414-D107-44A4-9035-3DF7F8E4406D}">
      <dgm:prSet/>
      <dgm:spPr/>
      <dgm:t>
        <a:bodyPr/>
        <a:lstStyle/>
        <a:p>
          <a:endParaRPr lang="en-GB"/>
        </a:p>
      </dgm:t>
    </dgm:pt>
    <dgm:pt modelId="{84F833DC-8E15-4220-8773-E1F52AC1CABB}" type="sibTrans" cxnId="{D3BAE414-D107-44A4-9035-3DF7F8E4406D}">
      <dgm:prSet/>
      <dgm:spPr/>
      <dgm:t>
        <a:bodyPr/>
        <a:lstStyle/>
        <a:p>
          <a:endParaRPr lang="en-GB"/>
        </a:p>
      </dgm:t>
    </dgm:pt>
    <dgm:pt modelId="{82EEE1EF-04A1-42D0-BFE8-9B8941BB141F}">
      <dgm:prSet/>
      <dgm:spPr/>
      <dgm:t>
        <a:bodyPr/>
        <a:lstStyle/>
        <a:p>
          <a:r>
            <a:rPr lang="en-GB" dirty="0" err="1"/>
            <a:t>Erthyglau</a:t>
          </a:r>
        </a:p>
      </dgm:t>
    </dgm:pt>
    <dgm:pt modelId="{44D4C326-4E3E-4182-8657-3B72D670A483}" type="parTrans" cxnId="{A263D525-9323-4729-B3FC-1D81C50310CE}">
      <dgm:prSet/>
      <dgm:spPr/>
      <dgm:t>
        <a:bodyPr/>
        <a:lstStyle/>
        <a:p>
          <a:endParaRPr lang="en-GB"/>
        </a:p>
      </dgm:t>
    </dgm:pt>
    <dgm:pt modelId="{7A970EF7-4ED9-4EA1-A32B-C0B1A08C972C}" type="sibTrans" cxnId="{A263D525-9323-4729-B3FC-1D81C50310CE}">
      <dgm:prSet/>
      <dgm:spPr/>
      <dgm:t>
        <a:bodyPr/>
        <a:lstStyle/>
        <a:p>
          <a:endParaRPr lang="en-GB"/>
        </a:p>
      </dgm:t>
    </dgm:pt>
    <dgm:pt modelId="{15F26E95-92FA-4C68-9D2C-2FE4F49EA218}">
      <dgm:prSet/>
      <dgm:spPr/>
      <dgm:t>
        <a:bodyPr/>
        <a:lstStyle/>
        <a:p>
          <a:r>
            <a:rPr lang="cy-GB" dirty="0" err="1"/>
            <a:t>Byddai adnoddau gyda'r cap o 5 oed wedi'i gyhoeddi, unrhyw hŷn trwy berthnasedd.</a:t>
          </a:r>
          <a:endParaRPr lang="en-GB" dirty="0" err="1"/>
        </a:p>
      </dgm:t>
    </dgm:pt>
    <dgm:pt modelId="{EA8A1CAC-D890-4218-A5B0-964729835ED2}" type="parTrans" cxnId="{8900F3A2-1C47-4590-AE0C-6D66EDF29553}">
      <dgm:prSet/>
      <dgm:spPr/>
      <dgm:t>
        <a:bodyPr/>
        <a:lstStyle/>
        <a:p>
          <a:endParaRPr lang="en-GB"/>
        </a:p>
      </dgm:t>
    </dgm:pt>
    <dgm:pt modelId="{6729C08E-1B79-454F-A972-F2C2F801C58B}" type="sibTrans" cxnId="{8900F3A2-1C47-4590-AE0C-6D66EDF29553}">
      <dgm:prSet/>
      <dgm:spPr/>
      <dgm:t>
        <a:bodyPr/>
        <a:lstStyle/>
        <a:p>
          <a:endParaRPr lang="en-GB"/>
        </a:p>
      </dgm:t>
    </dgm:pt>
    <dgm:pt modelId="{8663B379-8839-4FBE-9AC9-FDB631162B75}">
      <dgm:prSet/>
      <dgm:spPr/>
      <dgm:t>
        <a:bodyPr/>
        <a:lstStyle/>
        <a:p>
          <a:r>
            <a:rPr lang="en-GB" b="1" dirty="0" err="1"/>
            <a:t>e.e</a:t>
          </a:r>
          <a:r>
            <a:rPr lang="en-GB" b="1" dirty="0"/>
            <a:t> </a:t>
          </a:r>
          <a:r>
            <a:rPr lang="en-GB" b="1" dirty="0" err="1"/>
            <a:t>Amlygu</a:t>
          </a:r>
          <a:r>
            <a:rPr lang="en-GB" b="1" dirty="0"/>
            <a:t> </a:t>
          </a:r>
          <a:r>
            <a:rPr lang="en-GB" b="1" dirty="0" err="1"/>
            <a:t>termau</a:t>
          </a:r>
          <a:r>
            <a:rPr lang="en-GB" b="1" dirty="0"/>
            <a:t> </a:t>
          </a:r>
          <a:r>
            <a:rPr lang="en-GB" b="1" dirty="0" err="1"/>
            <a:t>allweddol</a:t>
          </a:r>
          <a:r>
            <a:rPr lang="en-GB" b="1" dirty="0"/>
            <a:t> </a:t>
          </a:r>
          <a:r>
            <a:rPr lang="en-GB" b="1" dirty="0" err="1"/>
            <a:t>i</a:t>
          </a:r>
          <a:r>
            <a:rPr lang="en-GB" b="1" dirty="0"/>
            <a:t> </a:t>
          </a:r>
          <a:r>
            <a:rPr lang="en-GB" b="1" dirty="0" err="1"/>
            <a:t>chwilio</a:t>
          </a:r>
          <a:endParaRPr lang="en-GB" b="1" dirty="0"/>
        </a:p>
      </dgm:t>
    </dgm:pt>
    <dgm:pt modelId="{C2ED3916-A855-4B42-95DC-0B52D5565074}" type="parTrans" cxnId="{C7FDA2E3-70DB-4ED5-BE3E-F5FE675F8940}">
      <dgm:prSet/>
      <dgm:spPr/>
      <dgm:t>
        <a:bodyPr/>
        <a:lstStyle/>
        <a:p>
          <a:endParaRPr lang="en-GB"/>
        </a:p>
      </dgm:t>
    </dgm:pt>
    <dgm:pt modelId="{03187EDE-5AAE-4303-96C6-3B2F5DC84F97}" type="sibTrans" cxnId="{C7FDA2E3-70DB-4ED5-BE3E-F5FE675F8940}">
      <dgm:prSet/>
      <dgm:spPr/>
      <dgm:t>
        <a:bodyPr/>
        <a:lstStyle/>
        <a:p>
          <a:endParaRPr lang="en-GB"/>
        </a:p>
      </dgm:t>
    </dgm:pt>
    <dgm:pt modelId="{FDC8C282-0AA3-49DD-A32D-CC0D6E5F464F}">
      <dgm:prSet/>
      <dgm:spPr/>
      <dgm:t>
        <a:bodyPr/>
        <a:lstStyle/>
        <a:p>
          <a:r>
            <a:rPr lang="en-GB" b="1" dirty="0"/>
            <a:t>(</a:t>
          </a:r>
          <a:r>
            <a:rPr lang="en-GB" b="1" dirty="0" err="1"/>
            <a:t>e.e.</a:t>
          </a:r>
          <a:r>
            <a:rPr lang="en-GB" b="1" dirty="0"/>
            <a:t> </a:t>
          </a:r>
          <a:r>
            <a:rPr lang="en-GB" b="1" dirty="0" err="1"/>
            <a:t>gweler</a:t>
          </a:r>
          <a:r>
            <a:rPr lang="en-GB" b="1" dirty="0"/>
            <a:t> CASP)</a:t>
          </a:r>
          <a:endParaRPr lang="en-GB" dirty="0"/>
        </a:p>
      </dgm:t>
    </dgm:pt>
    <dgm:pt modelId="{75C7E30D-48C4-4316-B939-556ECBE43674}" type="parTrans" cxnId="{8279BFFB-9A4A-4103-9D17-B207F9321C19}">
      <dgm:prSet/>
      <dgm:spPr/>
      <dgm:t>
        <a:bodyPr/>
        <a:lstStyle/>
        <a:p>
          <a:endParaRPr lang="en-GB"/>
        </a:p>
      </dgm:t>
    </dgm:pt>
    <dgm:pt modelId="{84457ABD-8095-4989-AEDE-082451BE1806}" type="sibTrans" cxnId="{8279BFFB-9A4A-4103-9D17-B207F9321C19}">
      <dgm:prSet/>
      <dgm:spPr/>
      <dgm:t>
        <a:bodyPr/>
        <a:lstStyle/>
        <a:p>
          <a:endParaRPr lang="en-GB"/>
        </a:p>
      </dgm:t>
    </dgm:pt>
    <dgm:pt modelId="{E30EAC93-FD07-4302-A107-4E3344E6AA68}">
      <dgm:prSet/>
      <dgm:spPr/>
      <dgm:t>
        <a:bodyPr/>
        <a:lstStyle/>
        <a:p>
          <a:r>
            <a:rPr lang="en-GB" b="1" dirty="0"/>
            <a:t>E.e. a </a:t>
          </a:r>
          <a:r>
            <a:rPr lang="en-GB" b="1" dirty="0" err="1"/>
            <a:t>ydych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</a:t>
          </a:r>
          <a:r>
            <a:rPr lang="en-GB" b="1" dirty="0" err="1"/>
            <a:t>adolygu</a:t>
          </a:r>
          <a:r>
            <a:rPr lang="en-GB" b="1" dirty="0"/>
            <a:t> data </a:t>
          </a:r>
          <a:r>
            <a:rPr lang="en-GB" b="1" dirty="0" err="1"/>
            <a:t>sensitif</a:t>
          </a:r>
          <a:r>
            <a:rPr lang="en-GB" b="1" dirty="0"/>
            <a:t>? </a:t>
          </a:r>
          <a:endParaRPr lang="en-GB" dirty="0"/>
        </a:p>
      </dgm:t>
    </dgm:pt>
    <dgm:pt modelId="{FD9E9B75-789F-4AC6-965A-5F0DAA980F61}" type="parTrans" cxnId="{86BD8977-C5D7-4138-981F-ACF91BB693C1}">
      <dgm:prSet/>
      <dgm:spPr/>
    </dgm:pt>
    <dgm:pt modelId="{B4B6ADDE-DD59-40B8-A1EF-1A555214B31C}" type="sibTrans" cxnId="{86BD8977-C5D7-4138-981F-ACF91BB693C1}">
      <dgm:prSet/>
      <dgm:spPr/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 custLinFactNeighborX="-124" custLinFactNeighborY="1531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99F92C06-241F-4A4C-A748-F2458F9C0BE9}" type="presOf" srcId="{82EEE1EF-04A1-42D0-BFE8-9B8941BB141F}" destId="{775CB026-7BD3-48A0-B232-2B649CDCFEB8}" srcOrd="0" destOrd="7" presId="urn:microsoft.com/office/officeart/2005/8/layout/vList2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BF36950D-FE62-42B8-93B3-5C128CBF6002}" srcId="{0A44F9B3-6C08-4938-81EF-17F5196099FB}" destId="{97ED45E8-9805-4660-89FD-E976F8864F8C}" srcOrd="1" destOrd="0" parTransId="{E269C10E-2ADD-4D11-A1E0-24EA584F8F9D}" sibTransId="{223F19D1-278E-41AF-9C60-F8D6320E8931}"/>
    <dgm:cxn modelId="{0463FC0F-6890-4CA4-B55E-79FF604B392C}" srcId="{0A44F9B3-6C08-4938-81EF-17F5196099FB}" destId="{6B997AAF-B634-428E-966C-4AE75B210E87}" srcOrd="4" destOrd="0" parTransId="{6C61D3E4-8AFC-4EBC-AD56-2B50694B97B9}" sibTransId="{E8525E7B-75F6-4AAB-A2EA-B6F4B37BAEA7}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43416E14-65E6-439E-AE4A-C05ECA0B811D}" type="presOf" srcId="{E30EAC93-FD07-4302-A107-4E3344E6AA68}" destId="{5DF9D9B7-CD2B-4D4C-A687-86D4F6C526C9}" srcOrd="0" destOrd="1" presId="urn:microsoft.com/office/officeart/2005/8/layout/vList2"/>
    <dgm:cxn modelId="{D3BAE414-D107-44A4-9035-3DF7F8E4406D}" srcId="{0A44F9B3-6C08-4938-81EF-17F5196099FB}" destId="{140E68F8-3101-4895-919C-6619E7E332B7}" srcOrd="6" destOrd="0" parTransId="{3B67D5F0-5D6E-4251-9E76-B759F855BCC0}" sibTransId="{84F833DC-8E15-4220-8773-E1F52AC1CABB}"/>
    <dgm:cxn modelId="{D5EA9117-BB54-40DA-B5B3-2E0F2A43AFE2}" srcId="{0A44F9B3-6C08-4938-81EF-17F5196099FB}" destId="{9B5FA865-024A-4AC7-B138-5185C41E0C42}" srcOrd="5" destOrd="0" parTransId="{BBD442D2-46A9-4DAD-A8AC-5CA47BBCBA05}" sibTransId="{AA464627-F7FA-493B-93E2-A8DDA84036ED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4BC4FA1F-FC03-4666-B5B0-5E1EBE51A724}" type="presOf" srcId="{AF61A648-B2A6-4EF1-BDE2-E8217A2EE8A1}" destId="{775CB026-7BD3-48A0-B232-2B649CDCFEB8}" srcOrd="0" destOrd="2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A263D525-9323-4729-B3FC-1D81C50310CE}" srcId="{0A44F9B3-6C08-4938-81EF-17F5196099FB}" destId="{82EEE1EF-04A1-42D0-BFE8-9B8941BB141F}" srcOrd="7" destOrd="0" parTransId="{44D4C326-4E3E-4182-8657-3B72D670A483}" sibTransId="{7A970EF7-4ED9-4EA1-A32B-C0B1A08C972C}"/>
    <dgm:cxn modelId="{F7FE9532-CC23-4D02-A738-FEC356D89F84}" srcId="{0A44F9B3-6C08-4938-81EF-17F5196099FB}" destId="{8035A6C6-ACBD-457B-B587-F54B748BE395}" srcOrd="3" destOrd="0" parTransId="{FB18690D-A234-4CB7-80A4-868D6DBCF21C}" sibTransId="{9289BB84-D1A9-442C-B27D-446A6F0C4826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86BD8977-C5D7-4138-981F-ACF91BB693C1}" srcId="{F285E6AD-AC2E-4225-8859-C6338B410395}" destId="{E30EAC93-FD07-4302-A107-4E3344E6AA68}" srcOrd="1" destOrd="0" parTransId="{FD9E9B75-789F-4AC6-965A-5F0DAA980F61}" sibTransId="{B4B6ADDE-DD59-40B8-A1EF-1A555214B31C}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8CA9BE78-7DBF-43AB-B928-2F8CE4BD5B3B}" type="presOf" srcId="{15F26E95-92FA-4C68-9D2C-2FE4F49EA218}" destId="{775CB026-7BD3-48A0-B232-2B649CDCFEB8}" srcOrd="0" destOrd="8" presId="urn:microsoft.com/office/officeart/2005/8/layout/vList2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EC38E692-EA17-4D6E-8E78-BFADF415774B}" type="presOf" srcId="{8663B379-8839-4FBE-9AC9-FDB631162B75}" destId="{55312A44-798E-4581-8C61-7F82DAE7649F}" srcOrd="0" destOrd="1" presId="urn:microsoft.com/office/officeart/2005/8/layout/vList2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8900F3A2-1C47-4590-AE0C-6D66EDF29553}" srcId="{0A44F9B3-6C08-4938-81EF-17F5196099FB}" destId="{15F26E95-92FA-4C68-9D2C-2FE4F49EA218}" srcOrd="8" destOrd="0" parTransId="{EA8A1CAC-D890-4218-A5B0-964729835ED2}" sibTransId="{6729C08E-1B79-454F-A972-F2C2F801C58B}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62393DCE-D486-4F23-83F1-2A089A3E3C01}" type="presOf" srcId="{FDC8C282-0AA3-49DD-A32D-CC0D6E5F464F}" destId="{E016833C-5E58-49A1-8D18-502B1DA6567D}" srcOrd="0" destOrd="1" presId="urn:microsoft.com/office/officeart/2005/8/layout/vList2"/>
    <dgm:cxn modelId="{0DC4EED5-B8C6-45BA-B359-096437751330}" srcId="{0A44F9B3-6C08-4938-81EF-17F5196099FB}" destId="{AF61A648-B2A6-4EF1-BDE2-E8217A2EE8A1}" srcOrd="2" destOrd="0" parTransId="{9D32B4CB-5176-4E69-9ED1-756905519177}" sibTransId="{BAD3794B-BCB6-4F9D-BE4D-C6A6E0AF5EC2}"/>
    <dgm:cxn modelId="{C7FDA2E3-70DB-4ED5-BE3E-F5FE675F8940}" srcId="{A25B7EFA-1309-4CCA-B9FE-3925AA9C692E}" destId="{8663B379-8839-4FBE-9AC9-FDB631162B75}" srcOrd="1" destOrd="0" parTransId="{C2ED3916-A855-4B42-95DC-0B52D5565074}" sibTransId="{03187EDE-5AAE-4303-96C6-3B2F5DC84F97}"/>
    <dgm:cxn modelId="{04973DE6-8929-4BC8-A74E-0950C0D2CE54}" type="presOf" srcId="{97ED45E8-9805-4660-89FD-E976F8864F8C}" destId="{775CB026-7BD3-48A0-B232-2B649CDCFEB8}" srcOrd="0" destOrd="1" presId="urn:microsoft.com/office/officeart/2005/8/layout/vList2"/>
    <dgm:cxn modelId="{047F99EC-D672-4143-88D4-ACB53D77A855}" type="presOf" srcId="{6B997AAF-B634-428E-966C-4AE75B210E87}" destId="{775CB026-7BD3-48A0-B232-2B649CDCFEB8}" srcOrd="0" destOrd="4" presId="urn:microsoft.com/office/officeart/2005/8/layout/vList2"/>
    <dgm:cxn modelId="{BA06B9EE-506F-4B4E-86BE-BFE18A23C288}" type="presOf" srcId="{8035A6C6-ACBD-457B-B587-F54B748BE395}" destId="{775CB026-7BD3-48A0-B232-2B649CDCFEB8}" srcOrd="0" destOrd="3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16AB14F0-5DED-4D29-9202-67DAD91E6DBA}" type="presOf" srcId="{9B5FA865-024A-4AC7-B138-5185C41E0C42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8279BFFB-9A4A-4103-9D17-B207F9321C19}" srcId="{3AFDFCE3-091C-4475-BB5F-52CEECF153A0}" destId="{FDC8C282-0AA3-49DD-A32D-CC0D6E5F464F}" srcOrd="1" destOrd="0" parTransId="{75C7E30D-48C4-4316-B939-556ECBE43674}" sibTransId="{84457ABD-8095-4989-AEDE-082451BE1806}"/>
    <dgm:cxn modelId="{E9E8D0FC-E6B4-432C-B620-DBB292E8E235}" type="presOf" srcId="{140E68F8-3101-4895-919C-6619E7E332B7}" destId="{775CB026-7BD3-48A0-B232-2B649CDCFEB8}" srcOrd="0" destOrd="6" presId="urn:microsoft.com/office/officeart/2005/8/layout/vList2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 dirty="0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 dirty="0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 dirty="0"/>
            <a:t>Search Strategy used</a:t>
          </a:r>
          <a:endParaRPr lang="en-GB" dirty="0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 dirty="0"/>
            <a:t>Step by step process methods </a:t>
          </a:r>
          <a:endParaRPr lang="en-GB" dirty="0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 dirty="0"/>
            <a:t>Creation of themes</a:t>
          </a:r>
          <a:endParaRPr lang="en-GB" dirty="0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/>
            <a:t>Ethical considerations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 dirty="0"/>
            <a:t>E.g are you reviewing sensitive data?</a:t>
          </a:r>
          <a:endParaRPr lang="en-GB" dirty="0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43B221D3-D9D6-49CA-A0CF-0187F2A423F1}">
      <dgm:prSet/>
      <dgm:spPr/>
      <dgm:t>
        <a:bodyPr/>
        <a:lstStyle/>
        <a:p>
          <a:r>
            <a:rPr lang="en-GB" b="1" dirty="0" err="1"/>
            <a:t>e.g</a:t>
          </a:r>
          <a:r>
            <a:rPr lang="en-GB" b="1" dirty="0"/>
            <a:t> What were the boundaries of your research Topic </a:t>
          </a:r>
          <a:endParaRPr lang="en-GB" dirty="0"/>
        </a:p>
      </dgm:t>
    </dgm:pt>
    <dgm:pt modelId="{D242CA22-9C22-485C-8411-B142049FA674}" type="parTrans" cxnId="{79A0D069-F6DE-4268-8E7E-80D6A918BA1C}">
      <dgm:prSet/>
      <dgm:spPr/>
      <dgm:t>
        <a:bodyPr/>
        <a:lstStyle/>
        <a:p>
          <a:endParaRPr lang="en-GB"/>
        </a:p>
      </dgm:t>
    </dgm:pt>
    <dgm:pt modelId="{AF57C57F-DF90-477D-A3EE-F8A9C22BDDA1}" type="sibTrans" cxnId="{79A0D069-F6DE-4268-8E7E-80D6A918BA1C}">
      <dgm:prSet/>
      <dgm:spPr/>
      <dgm:t>
        <a:bodyPr/>
        <a:lstStyle/>
        <a:p>
          <a:endParaRPr lang="en-GB"/>
        </a:p>
      </dgm:t>
    </dgm:pt>
    <dgm:pt modelId="{C7401108-9C7B-4527-9FE5-54F6656EC9CE}">
      <dgm:prSet/>
      <dgm:spPr/>
      <dgm:t>
        <a:bodyPr/>
        <a:lstStyle/>
        <a:p>
          <a:r>
            <a:rPr lang="en-GB" b="1" dirty="0" err="1"/>
            <a:t>e.g</a:t>
          </a:r>
          <a:r>
            <a:rPr lang="en-GB" b="1" dirty="0"/>
            <a:t> Highlight key terms to search </a:t>
          </a:r>
          <a:endParaRPr lang="en-GB" dirty="0"/>
        </a:p>
      </dgm:t>
    </dgm:pt>
    <dgm:pt modelId="{67A97626-5F33-449F-A295-603258DEDE17}" type="parTrans" cxnId="{B0B2C1B3-6CFA-4F2D-BD97-B740659F774F}">
      <dgm:prSet/>
      <dgm:spPr/>
      <dgm:t>
        <a:bodyPr/>
        <a:lstStyle/>
        <a:p>
          <a:endParaRPr lang="en-GB"/>
        </a:p>
      </dgm:t>
    </dgm:pt>
    <dgm:pt modelId="{C82DF6BB-B5D1-4392-818A-465C370C0901}" type="sibTrans" cxnId="{B0B2C1B3-6CFA-4F2D-BD97-B740659F774F}">
      <dgm:prSet/>
      <dgm:spPr/>
      <dgm:t>
        <a:bodyPr/>
        <a:lstStyle/>
        <a:p>
          <a:endParaRPr lang="en-GB"/>
        </a:p>
      </dgm:t>
    </dgm:pt>
    <dgm:pt modelId="{A381D93F-5127-4E5E-9437-2E5DDA89FB03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BC1BCE33-BC6C-479C-8A62-989CB92B6E8B}" type="parTrans" cxnId="{B419637D-FDCD-4F9A-AF47-D719DB65F02A}">
      <dgm:prSet/>
      <dgm:spPr/>
      <dgm:t>
        <a:bodyPr/>
        <a:lstStyle/>
        <a:p>
          <a:endParaRPr lang="en-GB"/>
        </a:p>
      </dgm:t>
    </dgm:pt>
    <dgm:pt modelId="{C8FBC588-3CF5-4B83-90B8-C587E331A456}" type="sibTrans" cxnId="{B419637D-FDCD-4F9A-AF47-D719DB65F02A}">
      <dgm:prSet/>
      <dgm:spPr/>
      <dgm:t>
        <a:bodyPr/>
        <a:lstStyle/>
        <a:p>
          <a:endParaRPr lang="en-GB"/>
        </a:p>
      </dgm:t>
    </dgm:pt>
    <dgm:pt modelId="{4EA7EB24-9295-4689-B9BB-8D5F50360CE2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5DB47AFB-F8C8-4A1A-8E80-766CF9191B1E}" type="parTrans" cxnId="{67733DFB-2251-433A-B11B-40955C22270D}">
      <dgm:prSet/>
      <dgm:spPr/>
      <dgm:t>
        <a:bodyPr/>
        <a:lstStyle/>
        <a:p>
          <a:endParaRPr lang="en-GB"/>
        </a:p>
      </dgm:t>
    </dgm:pt>
    <dgm:pt modelId="{4A0FFF95-AF2D-43E2-A717-1DB5AFD23321}" type="sibTrans" cxnId="{67733DFB-2251-433A-B11B-40955C22270D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 custLinFactNeighborY="5554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 custLinFactNeighborX="-124" custLinFactNeighborY="-1917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 custLinFactNeighborX="-124" custLinFactNeighborY="1414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E7074B28-34C0-412D-949E-E19C822B433D}" type="presOf" srcId="{C7401108-9C7B-4527-9FE5-54F6656EC9CE}" destId="{55312A44-798E-4581-8C61-7F82DAE7649F}" srcOrd="0" destOrd="1" presId="urn:microsoft.com/office/officeart/2005/8/layout/vList2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79A0D069-F6DE-4268-8E7E-80D6A918BA1C}" srcId="{A25B7EFA-1309-4CCA-B9FE-3925AA9C692E}" destId="{43B221D3-D9D6-49CA-A0CF-0187F2A423F1}" srcOrd="0" destOrd="0" parTransId="{D242CA22-9C22-485C-8411-B142049FA674}" sibTransId="{AF57C57F-DF90-477D-A3EE-F8A9C22BDDA1}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BDE48F7C-64EE-466C-8793-ECDF7B6337A3}" type="presOf" srcId="{43B221D3-D9D6-49CA-A0CF-0187F2A423F1}" destId="{55312A44-798E-4581-8C61-7F82DAE7649F}" srcOrd="0" destOrd="0" presId="urn:microsoft.com/office/officeart/2005/8/layout/vList2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419637D-FDCD-4F9A-AF47-D719DB65F02A}" srcId="{3AFDFCE3-091C-4475-BB5F-52CEECF153A0}" destId="{A381D93F-5127-4E5E-9437-2E5DDA89FB03}" srcOrd="0" destOrd="0" parTransId="{BC1BCE33-BC6C-479C-8A62-989CB92B6E8B}" sibTransId="{C8FBC588-3CF5-4B83-90B8-C587E331A456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0B2C1B3-6CFA-4F2D-BD97-B740659F774F}" srcId="{A25B7EFA-1309-4CCA-B9FE-3925AA9C692E}" destId="{C7401108-9C7B-4527-9FE5-54F6656EC9CE}" srcOrd="1" destOrd="0" parTransId="{67A97626-5F33-449F-A295-603258DEDE17}" sibTransId="{C82DF6BB-B5D1-4392-818A-465C370C0901}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89E5CAD0-CECC-492D-BC4E-AB51AF4D05CB}" type="presOf" srcId="{4EA7EB24-9295-4689-B9BB-8D5F50360CE2}" destId="{308DF11E-EF9D-4004-A51F-48AB693D2163}" srcOrd="0" destOrd="1" presId="urn:microsoft.com/office/officeart/2005/8/layout/vList2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858D82EA-6C67-4679-A321-F6D3C0B32997}" type="presOf" srcId="{A381D93F-5127-4E5E-9437-2E5DDA89FB03}" destId="{E016833C-5E58-49A1-8D18-502B1DA6567D}" srcOrd="0" destOrd="0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67733DFB-2251-433A-B11B-40955C22270D}" srcId="{876DBE81-BD64-4248-884B-88DD56DF5CB8}" destId="{4EA7EB24-9295-4689-B9BB-8D5F50360CE2}" srcOrd="1" destOrd="0" parTransId="{5DB47AFB-F8C8-4A1A-8E80-766CF9191B1E}" sibTransId="{4A0FFF95-AF2D-43E2-A717-1DB5AFD23321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 dirty="0"/>
            <a:t>There are some useful tools you can use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b="1" dirty="0">
              <a:solidFill>
                <a:schemeClr val="bg1">
                  <a:lumMod val="9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b="1" dirty="0">
            <a:solidFill>
              <a:schemeClr val="bg1">
                <a:lumMod val="95000"/>
              </a:schemeClr>
            </a:solidFill>
          </a:endParaRPr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 custLinFactNeighborX="-339" custLinFactNeighborY="27407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 dirty="0"/>
            <a:t>Mae </a:t>
          </a:r>
          <a:r>
            <a:rPr lang="en-GB" dirty="0" err="1"/>
            <a:t>rhai</a:t>
          </a:r>
          <a:r>
            <a:rPr lang="en-GB" dirty="0"/>
            <a:t> offer </a:t>
          </a:r>
          <a:r>
            <a:rPr lang="en-GB" dirty="0" err="1"/>
            <a:t>defnyddiol</a:t>
          </a:r>
          <a:r>
            <a:rPr lang="en-GB" dirty="0"/>
            <a:t> y </a:t>
          </a:r>
          <a:r>
            <a:rPr lang="en-GB" dirty="0" err="1"/>
            <a:t>gallwch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defnyddio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dulliau</a:t>
          </a:r>
          <a:r>
            <a:rPr lang="en-GB" dirty="0"/>
            <a:t> </a:t>
          </a:r>
          <a:r>
            <a:rPr lang="en-GB" dirty="0" err="1"/>
            <a:t>adolygu</a:t>
          </a:r>
          <a:r>
            <a:rPr lang="en-GB" dirty="0"/>
            <a:t> </a:t>
          </a:r>
          <a:r>
            <a:rPr lang="en-GB" dirty="0" err="1"/>
            <a:t>systematig</a:t>
          </a:r>
          <a:r>
            <a:rPr lang="en-GB" dirty="0"/>
            <a:t> </a:t>
          </a:r>
          <a:r>
            <a:rPr lang="en-GB" dirty="0" err="1"/>
            <a:t>gweler</a:t>
          </a:r>
          <a:r>
            <a:rPr lang="en-GB" dirty="0"/>
            <a:t> er </a:t>
          </a:r>
          <a:r>
            <a:rPr lang="en-GB" dirty="0" err="1"/>
            <a:t>enghraifft</a:t>
          </a:r>
          <a:r>
            <a:rPr lang="en-GB" dirty="0"/>
            <a:t> :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b="1" dirty="0">
              <a:solidFill>
                <a:schemeClr val="bg1">
                  <a:lumMod val="9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b="1" dirty="0">
            <a:solidFill>
              <a:schemeClr val="bg1">
                <a:lumMod val="95000"/>
              </a:schemeClr>
            </a:solidFill>
          </a:endParaRPr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 custLinFactNeighborX="-339" custLinFactNeighborY="27407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DEAFA9D-137E-4981-A3EF-1654702EC6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F9E945-FD20-45E7-9819-1D66BA015F37}">
      <dgm:prSet/>
      <dgm:spPr/>
      <dgm:t>
        <a:bodyPr/>
        <a:lstStyle/>
        <a:p>
          <a:pPr rtl="0"/>
          <a:r>
            <a:rPr lang="en-GB" dirty="0"/>
            <a:t>Your dissertation findings should be in summary form or analysed using an appropriate method.</a:t>
          </a:r>
        </a:p>
      </dgm:t>
    </dgm:pt>
    <dgm:pt modelId="{C779C15F-FA8D-4E58-B602-69ECBBE20285}" type="parTrans" cxnId="{2470DBCE-085A-47A4-B0E0-DBA1E2060ED4}">
      <dgm:prSet/>
      <dgm:spPr/>
      <dgm:t>
        <a:bodyPr/>
        <a:lstStyle/>
        <a:p>
          <a:endParaRPr lang="en-US"/>
        </a:p>
      </dgm:t>
    </dgm:pt>
    <dgm:pt modelId="{0E173983-BEB4-4ED5-AC68-789A3714889D}" type="sibTrans" cxnId="{2470DBCE-085A-47A4-B0E0-DBA1E2060ED4}">
      <dgm:prSet/>
      <dgm:spPr/>
      <dgm:t>
        <a:bodyPr/>
        <a:lstStyle/>
        <a:p>
          <a:endParaRPr lang="en-US"/>
        </a:p>
      </dgm:t>
    </dgm:pt>
    <dgm:pt modelId="{24E580A4-CA4A-46F3-9DA1-A2F108F0E948}">
      <dgm:prSet/>
      <dgm:spPr/>
      <dgm:t>
        <a:bodyPr/>
        <a:lstStyle/>
        <a:p>
          <a:pPr rtl="0"/>
          <a:r>
            <a:rPr lang="en-GB" b="1" u="sng" dirty="0"/>
            <a:t>You do not </a:t>
          </a:r>
          <a:r>
            <a:rPr lang="en-GB" dirty="0"/>
            <a:t>present all your data </a:t>
          </a:r>
          <a:r>
            <a:rPr lang="en-GB" b="1" dirty="0"/>
            <a:t>RAW</a:t>
          </a:r>
          <a:endParaRPr lang="en-GB" dirty="0"/>
        </a:p>
      </dgm:t>
    </dgm:pt>
    <dgm:pt modelId="{3F42E234-C8AB-45CD-926A-637EEC2D89F8}" type="parTrans" cxnId="{0B289A5B-6A6A-4612-9004-05D5C7024FE3}">
      <dgm:prSet/>
      <dgm:spPr/>
      <dgm:t>
        <a:bodyPr/>
        <a:lstStyle/>
        <a:p>
          <a:endParaRPr lang="en-US"/>
        </a:p>
      </dgm:t>
    </dgm:pt>
    <dgm:pt modelId="{0B380CFD-BE86-4DF2-808E-4494645FABB7}" type="sibTrans" cxnId="{0B289A5B-6A6A-4612-9004-05D5C7024FE3}">
      <dgm:prSet/>
      <dgm:spPr/>
      <dgm:t>
        <a:bodyPr/>
        <a:lstStyle/>
        <a:p>
          <a:endParaRPr lang="en-US"/>
        </a:p>
      </dgm:t>
    </dgm:pt>
    <dgm:pt modelId="{7BCB3A39-E45D-4E29-B2DC-A52D7A80B40F}" type="pres">
      <dgm:prSet presAssocID="{1DEAFA9D-137E-4981-A3EF-1654702EC6B6}" presName="linear" presStyleCnt="0">
        <dgm:presLayoutVars>
          <dgm:animLvl val="lvl"/>
          <dgm:resizeHandles val="exact"/>
        </dgm:presLayoutVars>
      </dgm:prSet>
      <dgm:spPr/>
    </dgm:pt>
    <dgm:pt modelId="{D4C7C856-0E17-4349-B24E-73B4C6956485}" type="pres">
      <dgm:prSet presAssocID="{BAF9E945-FD20-45E7-9819-1D66BA015F3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03AD88D-8C61-47D2-A42F-ED42228CC86E}" type="pres">
      <dgm:prSet presAssocID="{0E173983-BEB4-4ED5-AC68-789A3714889D}" presName="spacer" presStyleCnt="0"/>
      <dgm:spPr/>
    </dgm:pt>
    <dgm:pt modelId="{572D4FD4-4482-40E1-A581-2AE7F7DAC3B4}" type="pres">
      <dgm:prSet presAssocID="{24E580A4-CA4A-46F3-9DA1-A2F108F0E9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B289A5B-6A6A-4612-9004-05D5C7024FE3}" srcId="{1DEAFA9D-137E-4981-A3EF-1654702EC6B6}" destId="{24E580A4-CA4A-46F3-9DA1-A2F108F0E948}" srcOrd="1" destOrd="0" parTransId="{3F42E234-C8AB-45CD-926A-637EEC2D89F8}" sibTransId="{0B380CFD-BE86-4DF2-808E-4494645FABB7}"/>
    <dgm:cxn modelId="{5E17DD76-C6F8-47E1-B5F5-64FACB1978FF}" type="presOf" srcId="{24E580A4-CA4A-46F3-9DA1-A2F108F0E948}" destId="{572D4FD4-4482-40E1-A581-2AE7F7DAC3B4}" srcOrd="0" destOrd="0" presId="urn:microsoft.com/office/officeart/2005/8/layout/vList2"/>
    <dgm:cxn modelId="{20609B88-F907-4504-957A-76F6ECA22FD7}" type="presOf" srcId="{BAF9E945-FD20-45E7-9819-1D66BA015F37}" destId="{D4C7C856-0E17-4349-B24E-73B4C6956485}" srcOrd="0" destOrd="0" presId="urn:microsoft.com/office/officeart/2005/8/layout/vList2"/>
    <dgm:cxn modelId="{AAE021C2-6FB5-449D-B9C5-06F00C16AAAF}" type="presOf" srcId="{1DEAFA9D-137E-4981-A3EF-1654702EC6B6}" destId="{7BCB3A39-E45D-4E29-B2DC-A52D7A80B40F}" srcOrd="0" destOrd="0" presId="urn:microsoft.com/office/officeart/2005/8/layout/vList2"/>
    <dgm:cxn modelId="{2470DBCE-085A-47A4-B0E0-DBA1E2060ED4}" srcId="{1DEAFA9D-137E-4981-A3EF-1654702EC6B6}" destId="{BAF9E945-FD20-45E7-9819-1D66BA015F37}" srcOrd="0" destOrd="0" parTransId="{C779C15F-FA8D-4E58-B602-69ECBBE20285}" sibTransId="{0E173983-BEB4-4ED5-AC68-789A3714889D}"/>
    <dgm:cxn modelId="{4E6205E3-E16A-43AB-979F-6B22418C5717}" type="presParOf" srcId="{7BCB3A39-E45D-4E29-B2DC-A52D7A80B40F}" destId="{D4C7C856-0E17-4349-B24E-73B4C6956485}" srcOrd="0" destOrd="0" presId="urn:microsoft.com/office/officeart/2005/8/layout/vList2"/>
    <dgm:cxn modelId="{3AB673CE-BAB8-43CB-B609-0E2EB3BCA63F}" type="presParOf" srcId="{7BCB3A39-E45D-4E29-B2DC-A52D7A80B40F}" destId="{303AD88D-8C61-47D2-A42F-ED42228CC86E}" srcOrd="1" destOrd="0" presId="urn:microsoft.com/office/officeart/2005/8/layout/vList2"/>
    <dgm:cxn modelId="{C7ECC982-7EBE-4B03-84E9-093E323C9B5C}" type="presParOf" srcId="{7BCB3A39-E45D-4E29-B2DC-A52D7A80B40F}" destId="{572D4FD4-4482-40E1-A581-2AE7F7DAC3B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 dirty="0"/>
            <a:t>Mae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data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dibynnu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gynllun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r>
            <a:rPr lang="en-GB" dirty="0" err="1"/>
            <a:t>a’ch</a:t>
          </a:r>
          <a:r>
            <a:rPr lang="en-GB" dirty="0"/>
            <a:t> </a:t>
          </a:r>
          <a:r>
            <a:rPr lang="en-GB" dirty="0" err="1"/>
            <a:t>dulliau</a:t>
          </a:r>
          <a:r>
            <a:rPr lang="en-GB" dirty="0"/>
            <a:t> o </a:t>
          </a:r>
          <a:r>
            <a:rPr lang="en-GB" dirty="0" err="1"/>
            <a:t>gasglu</a:t>
          </a:r>
          <a:r>
            <a:rPr lang="en-GB" dirty="0"/>
            <a:t> data </a:t>
          </a:r>
          <a:r>
            <a:rPr lang="en-GB" dirty="0" err="1"/>
            <a:t>e.e</a:t>
          </a:r>
          <a:endParaRPr lang="en-GB" dirty="0"/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 dirty="0" err="1"/>
            <a:t>Ansoddol</a:t>
          </a:r>
          <a:endParaRPr lang="en-GB" dirty="0"/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A1C3596C-1FDE-49FE-BA25-7739328B8B9E}">
      <dgm:prSet/>
      <dgm:spPr/>
      <dgm:t>
        <a:bodyPr/>
        <a:lstStyle/>
        <a:p>
          <a:pPr rtl="0"/>
          <a:r>
            <a:rPr lang="en-GB" dirty="0"/>
            <a:t>Meintiol</a:t>
          </a:r>
        </a:p>
      </dgm:t>
    </dgm:pt>
    <dgm:pt modelId="{7F91A712-B389-4F84-8E51-5CB3E7BE4A66}" type="parTrans" cxnId="{69819285-2D4A-4723-9957-B2DD205D39AD}">
      <dgm:prSet/>
      <dgm:spPr/>
      <dgm:t>
        <a:bodyPr/>
        <a:lstStyle/>
        <a:p>
          <a:endParaRPr lang="en-GB"/>
        </a:p>
      </dgm:t>
    </dgm:pt>
    <dgm:pt modelId="{CBB1894F-C789-4D5D-B8FD-F67ECB790F58}" type="sibTrans" cxnId="{69819285-2D4A-4723-9957-B2DD205D39AD}">
      <dgm:prSet/>
      <dgm:spPr/>
      <dgm:t>
        <a:bodyPr/>
        <a:lstStyle/>
        <a:p>
          <a:endParaRPr lang="en-GB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69819285-2D4A-4723-9957-B2DD205D39AD}" srcId="{5A73BABC-5B77-49EB-BBBC-9E107E0EF092}" destId="{A1C3596C-1FDE-49FE-BA25-7739328B8B9E}" srcOrd="1" destOrd="0" parTransId="{7F91A712-B389-4F84-8E51-5CB3E7BE4A66}" sibTransId="{CBB1894F-C789-4D5D-B8FD-F67ECB790F58}"/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DA56F8DF-EDC7-4B78-B5E6-0DBC11259059}" type="presOf" srcId="{A1C3596C-1FDE-49FE-BA25-7739328B8B9E}" destId="{91FC7FC9-6FB8-4D4F-86D9-9B60B5D99833}" srcOrd="0" destOrd="1" presId="urn:microsoft.com/office/officeart/2005/8/layout/vList5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/>
            <a:t>How you analyse your data is dependent on your research design and your methods of data collection e.g </a:t>
          </a:r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/>
            <a:t>Qualitative </a:t>
          </a:r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72DAE70E-4CAF-4AD7-860B-5AE6769D3BAF}">
      <dgm:prSet/>
      <dgm:spPr/>
      <dgm:t>
        <a:bodyPr/>
        <a:lstStyle/>
        <a:p>
          <a:pPr rtl="0"/>
          <a:r>
            <a:rPr lang="en-GB"/>
            <a:t>Quantitative</a:t>
          </a:r>
        </a:p>
      </dgm:t>
    </dgm:pt>
    <dgm:pt modelId="{34FD09ED-FAC6-4426-8837-8A33CED02474}" type="parTrans" cxnId="{23819F62-710B-4BD1-BF82-1C4BF23A1935}">
      <dgm:prSet/>
      <dgm:spPr/>
      <dgm:t>
        <a:bodyPr/>
        <a:lstStyle/>
        <a:p>
          <a:endParaRPr lang="en-US"/>
        </a:p>
      </dgm:t>
    </dgm:pt>
    <dgm:pt modelId="{1E856D61-196D-4A07-8FCD-729A18E3F0E3}" type="sibTrans" cxnId="{23819F62-710B-4BD1-BF82-1C4BF23A1935}">
      <dgm:prSet/>
      <dgm:spPr/>
      <dgm:t>
        <a:bodyPr/>
        <a:lstStyle/>
        <a:p>
          <a:endParaRPr lang="en-US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CCF6F341-0962-407C-82E5-FA5A06617C27}" type="presOf" srcId="{72DAE70E-4CAF-4AD7-860B-5AE6769D3BAF}" destId="{91FC7FC9-6FB8-4D4F-86D9-9B60B5D99833}" srcOrd="0" destOrd="1" presId="urn:microsoft.com/office/officeart/2005/8/layout/vList5"/>
    <dgm:cxn modelId="{23819F62-710B-4BD1-BF82-1C4BF23A1935}" srcId="{5A73BABC-5B77-49EB-BBBC-9E107E0EF092}" destId="{72DAE70E-4CAF-4AD7-860B-5AE6769D3BAF}" srcOrd="1" destOrd="0" parTransId="{34FD09ED-FAC6-4426-8837-8A33CED02474}" sibTransId="{1E856D61-196D-4A07-8FCD-729A18E3F0E3}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/>
            <a:t>Qualitative examples </a:t>
          </a:r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Thematic analysis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95061A8-37B2-421A-BC88-B6E509637019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i="1" dirty="0">
            <a:solidFill>
              <a:srgbClr val="FF0000"/>
            </a:solidFill>
          </a:endParaRPr>
        </a:p>
      </dgm:t>
    </dgm:pt>
    <dgm:pt modelId="{0C842034-B061-4624-AB2C-9FBEE79C2B2B}" type="parTrans" cxnId="{59F1F582-9816-4FF7-B3E8-BE3AB8CAF9A5}">
      <dgm:prSet/>
      <dgm:spPr/>
      <dgm:t>
        <a:bodyPr/>
        <a:lstStyle/>
        <a:p>
          <a:endParaRPr lang="en-US"/>
        </a:p>
      </dgm:t>
    </dgm:pt>
    <dgm:pt modelId="{5D51FCCB-D019-4A03-A215-0B671B0E4A5A}" type="sibTrans" cxnId="{59F1F582-9816-4FF7-B3E8-BE3AB8CAF9A5}">
      <dgm:prSet/>
      <dgm:spPr/>
      <dgm:t>
        <a:bodyPr/>
        <a:lstStyle/>
        <a:p>
          <a:endParaRPr lang="en-US"/>
        </a:p>
      </dgm:t>
    </dgm:pt>
    <dgm:pt modelId="{E1ACA31C-F1AA-47D7-AA12-3CA0B36555E0}">
      <dgm:prSet/>
      <dgm:spPr/>
      <dgm:t>
        <a:bodyPr/>
        <a:lstStyle/>
        <a:p>
          <a:pPr rtl="0"/>
          <a:r>
            <a:rPr lang="en-GB" b="1" dirty="0"/>
            <a:t>Narrative </a:t>
          </a:r>
        </a:p>
      </dgm:t>
    </dgm:pt>
    <dgm:pt modelId="{8CB665B4-4017-4BCF-AAEC-452E9464F83A}" type="parTrans" cxnId="{39DCC3C8-1D5F-4270-A205-01C56715EF7B}">
      <dgm:prSet/>
      <dgm:spPr/>
      <dgm:t>
        <a:bodyPr/>
        <a:lstStyle/>
        <a:p>
          <a:endParaRPr lang="en-US"/>
        </a:p>
      </dgm:t>
    </dgm:pt>
    <dgm:pt modelId="{8119B6B5-5C88-4012-8236-30AD901D16F1}" type="sibTrans" cxnId="{39DCC3C8-1D5F-4270-A205-01C56715EF7B}">
      <dgm:prSet/>
      <dgm:spPr/>
      <dgm:t>
        <a:bodyPr/>
        <a:lstStyle/>
        <a:p>
          <a:endParaRPr lang="en-US"/>
        </a:p>
      </dgm:t>
    </dgm:pt>
    <dgm:pt modelId="{DFC9E6B6-16F2-4B8C-9A6F-DC91CAA3DAB0}">
      <dgm:prSet/>
      <dgm:spPr/>
      <dgm:t>
        <a:bodyPr/>
        <a:lstStyle/>
        <a:p>
          <a:pPr rtl="0"/>
          <a:r>
            <a:rPr lang="en-GB" dirty="0"/>
            <a:t>Uses the stories and experiences shared by people to answer the research questions.</a:t>
          </a:r>
        </a:p>
      </dgm:t>
    </dgm:pt>
    <dgm:pt modelId="{A720C0FD-5CA6-47A9-8EE4-4955D04E1BA2}" type="parTrans" cxnId="{67617883-7A62-4B8D-87EE-E26A5129E417}">
      <dgm:prSet/>
      <dgm:spPr/>
      <dgm:t>
        <a:bodyPr/>
        <a:lstStyle/>
        <a:p>
          <a:endParaRPr lang="en-US"/>
        </a:p>
      </dgm:t>
    </dgm:pt>
    <dgm:pt modelId="{40700464-1FE5-4E1E-84F3-BCC913735057}" type="sibTrans" cxnId="{67617883-7A62-4B8D-87EE-E26A5129E417}">
      <dgm:prSet/>
      <dgm:spPr/>
      <dgm:t>
        <a:bodyPr/>
        <a:lstStyle/>
        <a:p>
          <a:endParaRPr lang="en-US"/>
        </a:p>
      </dgm:t>
    </dgm:pt>
    <dgm:pt modelId="{AC9BF20C-8018-456C-BC36-ABA792E3F61B}">
      <dgm:prSet/>
      <dgm:spPr/>
      <dgm:t>
        <a:bodyPr/>
        <a:lstStyle/>
        <a:p>
          <a:pPr rtl="0"/>
          <a:r>
            <a:rPr lang="en-GB" b="1" dirty="0"/>
            <a:t>Content Analysis</a:t>
          </a:r>
        </a:p>
      </dgm:t>
    </dgm:pt>
    <dgm:pt modelId="{805FBDFF-A011-4BAA-B0FF-443D7BF2080F}" type="parTrans" cxnId="{60736C4D-F47B-449D-AC25-2D4814BA754A}">
      <dgm:prSet/>
      <dgm:spPr/>
      <dgm:t>
        <a:bodyPr/>
        <a:lstStyle/>
        <a:p>
          <a:endParaRPr lang="en-US"/>
        </a:p>
      </dgm:t>
    </dgm:pt>
    <dgm:pt modelId="{AE4DF68F-0B4C-4662-B914-890AA4371F4C}" type="sibTrans" cxnId="{60736C4D-F47B-449D-AC25-2D4814BA754A}">
      <dgm:prSet/>
      <dgm:spPr/>
      <dgm:t>
        <a:bodyPr/>
        <a:lstStyle/>
        <a:p>
          <a:endParaRPr lang="en-US"/>
        </a:p>
      </dgm:t>
    </dgm:pt>
    <dgm:pt modelId="{97955B4C-1F22-4939-8363-373FB062B1A7}">
      <dgm:prSet/>
      <dgm:spPr/>
      <dgm:t>
        <a:bodyPr/>
        <a:lstStyle/>
        <a:p>
          <a:pPr rtl="0"/>
          <a:r>
            <a:rPr lang="en-GB" dirty="0"/>
            <a:t>It is used to analyse documented information in the form of texts, media, or even physical items.</a:t>
          </a:r>
        </a:p>
      </dgm:t>
    </dgm:pt>
    <dgm:pt modelId="{0A1F086C-A35A-43D2-A8AD-DEB6161E6F97}" type="parTrans" cxnId="{6DFE54C5-50B3-49D2-91B8-AE473C5278AC}">
      <dgm:prSet/>
      <dgm:spPr/>
      <dgm:t>
        <a:bodyPr/>
        <a:lstStyle/>
        <a:p>
          <a:endParaRPr lang="en-US"/>
        </a:p>
      </dgm:t>
    </dgm:pt>
    <dgm:pt modelId="{276250B5-88CF-4A35-9742-1C2BBAC96F43}" type="sibTrans" cxnId="{6DFE54C5-50B3-49D2-91B8-AE473C5278AC}">
      <dgm:prSet/>
      <dgm:spPr/>
      <dgm:t>
        <a:bodyPr/>
        <a:lstStyle/>
        <a:p>
          <a:endParaRPr lang="en-US"/>
        </a:p>
      </dgm:t>
    </dgm:pt>
    <dgm:pt modelId="{E1C5D4DA-4572-4494-989A-7259C8ECCF9F}">
      <dgm:prSet/>
      <dgm:spPr/>
      <dgm:t>
        <a:bodyPr/>
        <a:lstStyle/>
        <a:p>
          <a:pPr rtl="0"/>
          <a:r>
            <a:rPr lang="en-GB" b="1" dirty="0"/>
            <a:t>Discourse Analysis  </a:t>
          </a:r>
        </a:p>
      </dgm:t>
    </dgm:pt>
    <dgm:pt modelId="{14499CF5-0EF2-4D80-BF6F-CEFC42DF58C7}" type="parTrans" cxnId="{9AB7F5A2-A2B4-475C-BE36-B5898CA84981}">
      <dgm:prSet/>
      <dgm:spPr/>
      <dgm:t>
        <a:bodyPr/>
        <a:lstStyle/>
        <a:p>
          <a:endParaRPr lang="en-US"/>
        </a:p>
      </dgm:t>
    </dgm:pt>
    <dgm:pt modelId="{88230389-4583-4FEE-8078-2B7D4E21AE82}" type="sibTrans" cxnId="{9AB7F5A2-A2B4-475C-BE36-B5898CA84981}">
      <dgm:prSet/>
      <dgm:spPr/>
      <dgm:t>
        <a:bodyPr/>
        <a:lstStyle/>
        <a:p>
          <a:endParaRPr lang="en-US"/>
        </a:p>
      </dgm:t>
    </dgm:pt>
    <dgm:pt modelId="{DAC599C3-C70D-4C1E-8C61-4889BA478596}">
      <dgm:prSet/>
      <dgm:spPr/>
      <dgm:t>
        <a:bodyPr/>
        <a:lstStyle/>
        <a:p>
          <a:pPr rtl="0"/>
          <a:r>
            <a:rPr lang="en-GB" dirty="0"/>
            <a:t>focuses on analysing the social context in which the communication between the researcher and the respondent occurred.</a:t>
          </a:r>
        </a:p>
      </dgm:t>
    </dgm:pt>
    <dgm:pt modelId="{FEFFF67D-A268-4574-9C14-6D34459B5D2A}" type="parTrans" cxnId="{A68F0000-4886-4FF4-BC57-A51B981911E9}">
      <dgm:prSet/>
      <dgm:spPr/>
      <dgm:t>
        <a:bodyPr/>
        <a:lstStyle/>
        <a:p>
          <a:endParaRPr lang="en-US"/>
        </a:p>
      </dgm:t>
    </dgm:pt>
    <dgm:pt modelId="{E0466808-D4E0-4DE4-9DAF-A208127C0387}" type="sibTrans" cxnId="{A68F0000-4886-4FF4-BC57-A51B981911E9}">
      <dgm:prSet/>
      <dgm:spPr/>
      <dgm:t>
        <a:bodyPr/>
        <a:lstStyle/>
        <a:p>
          <a:endParaRPr lang="en-US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68F0000-4886-4FF4-BC57-A51B981911E9}" srcId="{E1C5D4DA-4572-4494-989A-7259C8ECCF9F}" destId="{DAC599C3-C70D-4C1E-8C61-4889BA478596}" srcOrd="0" destOrd="0" parTransId="{FEFFF67D-A268-4574-9C14-6D34459B5D2A}" sibTransId="{E0466808-D4E0-4DE4-9DAF-A208127C0387}"/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60152104-A784-4701-B6DF-5D99BD6201EB}" type="presOf" srcId="{E1ACA31C-F1AA-47D7-AA12-3CA0B36555E0}" destId="{55191958-7F4E-4402-AE1C-CFDB93FF4383}" srcOrd="0" destOrd="2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AD4EB620-DDAB-4DA2-AB00-1EFBFB282F34}" type="presOf" srcId="{E95061A8-37B2-421A-BC88-B6E509637019}" destId="{55191958-7F4E-4402-AE1C-CFDB93FF4383}" srcOrd="0" destOrd="1" presId="urn:microsoft.com/office/officeart/2005/8/layout/hList1"/>
    <dgm:cxn modelId="{B184B634-770B-46E4-864C-8BE8942437D1}" type="presOf" srcId="{DFC9E6B6-16F2-4B8C-9A6F-DC91CAA3DAB0}" destId="{55191958-7F4E-4402-AE1C-CFDB93FF4383}" srcOrd="0" destOrd="3" presId="urn:microsoft.com/office/officeart/2005/8/layout/hList1"/>
    <dgm:cxn modelId="{CB1F6364-5C6F-402C-BFB9-D2D152631F34}" type="presOf" srcId="{AC9BF20C-8018-456C-BC36-ABA792E3F61B}" destId="{55191958-7F4E-4402-AE1C-CFDB93FF4383}" srcOrd="0" destOrd="4" presId="urn:microsoft.com/office/officeart/2005/8/layout/hList1"/>
    <dgm:cxn modelId="{60736C4D-F47B-449D-AC25-2D4814BA754A}" srcId="{A219C700-63F0-46A6-9B9D-D48C2BFDEB13}" destId="{AC9BF20C-8018-456C-BC36-ABA792E3F61B}" srcOrd="2" destOrd="0" parTransId="{805FBDFF-A011-4BAA-B0FF-443D7BF2080F}" sibTransId="{AE4DF68F-0B4C-4662-B914-890AA4371F4C}"/>
    <dgm:cxn modelId="{9E6F556E-0E38-4030-8568-62D846DF2E1B}" type="presOf" srcId="{E1C5D4DA-4572-4494-989A-7259C8ECCF9F}" destId="{55191958-7F4E-4402-AE1C-CFDB93FF4383}" srcOrd="0" destOrd="6" presId="urn:microsoft.com/office/officeart/2005/8/layout/hList1"/>
    <dgm:cxn modelId="{59F1F582-9816-4FF7-B3E8-BE3AB8CAF9A5}" srcId="{39BF815D-05D7-4001-BC01-20F1C94FF90D}" destId="{E95061A8-37B2-421A-BC88-B6E509637019}" srcOrd="0" destOrd="0" parTransId="{0C842034-B061-4624-AB2C-9FBEE79C2B2B}" sibTransId="{5D51FCCB-D019-4A03-A215-0B671B0E4A5A}"/>
    <dgm:cxn modelId="{67617883-7A62-4B8D-87EE-E26A5129E417}" srcId="{E1ACA31C-F1AA-47D7-AA12-3CA0B36555E0}" destId="{DFC9E6B6-16F2-4B8C-9A6F-DC91CAA3DAB0}" srcOrd="0" destOrd="0" parTransId="{A720C0FD-5CA6-47A9-8EE4-4955D04E1BA2}" sibTransId="{40700464-1FE5-4E1E-84F3-BCC913735057}"/>
    <dgm:cxn modelId="{9AB7F5A2-A2B4-475C-BE36-B5898CA84981}" srcId="{A219C700-63F0-46A6-9B9D-D48C2BFDEB13}" destId="{E1C5D4DA-4572-4494-989A-7259C8ECCF9F}" srcOrd="3" destOrd="0" parTransId="{14499CF5-0EF2-4D80-BF6F-CEFC42DF58C7}" sibTransId="{88230389-4583-4FEE-8078-2B7D4E21AE82}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6DFE54C5-50B3-49D2-91B8-AE473C5278AC}" srcId="{AC9BF20C-8018-456C-BC36-ABA792E3F61B}" destId="{97955B4C-1F22-4939-8363-373FB062B1A7}" srcOrd="0" destOrd="0" parTransId="{0A1F086C-A35A-43D2-A8AD-DEB6161E6F97}" sibTransId="{276250B5-88CF-4A35-9742-1C2BBAC96F43}"/>
    <dgm:cxn modelId="{39DCC3C8-1D5F-4270-A205-01C56715EF7B}" srcId="{A219C700-63F0-46A6-9B9D-D48C2BFDEB13}" destId="{E1ACA31C-F1AA-47D7-AA12-3CA0B36555E0}" srcOrd="1" destOrd="0" parTransId="{8CB665B4-4017-4BCF-AAEC-452E9464F83A}" sibTransId="{8119B6B5-5C88-4012-8236-30AD901D16F1}"/>
    <dgm:cxn modelId="{B9DA50E5-4C40-4C15-8785-2F6947C96ABE}" type="presOf" srcId="{DAC599C3-C70D-4C1E-8C61-4889BA478596}" destId="{55191958-7F4E-4402-AE1C-CFDB93FF4383}" srcOrd="0" destOrd="7" presId="urn:microsoft.com/office/officeart/2005/8/layout/hList1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FB24B6FF-C764-4195-9CA6-4F228594ADA7}" type="presOf" srcId="{97955B4C-1F22-4939-8363-373FB062B1A7}" destId="{55191958-7F4E-4402-AE1C-CFDB93FF4383}" srcOrd="0" destOrd="5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 dirty="0" err="1"/>
            <a:t>Enghreifftiau</a:t>
          </a:r>
          <a:r>
            <a:rPr lang="en-GB" dirty="0"/>
            <a:t> </a:t>
          </a:r>
          <a:r>
            <a:rPr lang="en-GB" dirty="0" err="1"/>
            <a:t>ansoddol</a:t>
          </a:r>
          <a:endParaRPr lang="en-GB" dirty="0"/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 err="1">
              <a:solidFill>
                <a:srgbClr val="FF0000"/>
              </a:solidFill>
            </a:rPr>
            <a:t>Dadansoddiad</a:t>
          </a:r>
          <a:r>
            <a:rPr lang="en-GB" b="1" i="1" dirty="0">
              <a:solidFill>
                <a:srgbClr val="FF0000"/>
              </a:solidFill>
            </a:rPr>
            <a:t> </a:t>
          </a:r>
          <a:r>
            <a:rPr lang="en-GB" b="1" i="1" dirty="0" err="1">
              <a:solidFill>
                <a:srgbClr val="FF0000"/>
              </a:solidFill>
            </a:rPr>
            <a:t>thematig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C196287-91D7-4318-8184-835ABF29C5B0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Mae themâu allweddol yn ffurfio eich data cyfun. Gweler y ddolen i'r fideo am ragor o wybodaeth.</a:t>
          </a:r>
        </a:p>
      </dgm:t>
    </dgm:pt>
    <dgm:pt modelId="{F526ED75-6AE6-440F-BE98-4250779ADC13}" type="parTrans" cxnId="{DC71E9CB-D443-4834-80B7-5D5D1104691B}">
      <dgm:prSet/>
      <dgm:spPr/>
      <dgm:t>
        <a:bodyPr/>
        <a:lstStyle/>
        <a:p>
          <a:endParaRPr lang="en-GB"/>
        </a:p>
      </dgm:t>
    </dgm:pt>
    <dgm:pt modelId="{E3C8ACF0-3565-4680-8DE4-EDF3E7E44E59}" type="sibTrans" cxnId="{DC71E9CB-D443-4834-80B7-5D5D1104691B}">
      <dgm:prSet/>
      <dgm:spPr/>
      <dgm:t>
        <a:bodyPr/>
        <a:lstStyle/>
        <a:p>
          <a:endParaRPr lang="en-GB"/>
        </a:p>
      </dgm:t>
    </dgm:pt>
    <dgm:pt modelId="{2EEE605D-CD3B-425A-9842-4FC56F998D79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Naratif</a:t>
          </a:r>
        </a:p>
      </dgm:t>
    </dgm:pt>
    <dgm:pt modelId="{06073E6C-653B-44E9-8606-86EEE1EF150D}" type="parTrans" cxnId="{48C88212-BB76-4394-A96A-0EB46A758EC8}">
      <dgm:prSet/>
      <dgm:spPr/>
      <dgm:t>
        <a:bodyPr/>
        <a:lstStyle/>
        <a:p>
          <a:endParaRPr lang="en-GB"/>
        </a:p>
      </dgm:t>
    </dgm:pt>
    <dgm:pt modelId="{FB2274A0-7A3F-4686-936C-3B6BDECEC167}" type="sibTrans" cxnId="{48C88212-BB76-4394-A96A-0EB46A758EC8}">
      <dgm:prSet/>
      <dgm:spPr/>
      <dgm:t>
        <a:bodyPr/>
        <a:lstStyle/>
        <a:p>
          <a:endParaRPr lang="en-GB"/>
        </a:p>
      </dgm:t>
    </dgm:pt>
    <dgm:pt modelId="{C9E498E4-48A7-4B74-BD04-15841CF20057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Yn defnyddio'r straeon a'r profiadau a rennir gan bobl i ateb y cwestiynau ymchwil.</a:t>
          </a:r>
        </a:p>
      </dgm:t>
    </dgm:pt>
    <dgm:pt modelId="{A3B9F42C-6E7E-490B-9F95-7FDF35F70AA6}" type="parTrans" cxnId="{59E959AB-F0D9-42CF-8174-94FF9CF0A972}">
      <dgm:prSet/>
      <dgm:spPr/>
      <dgm:t>
        <a:bodyPr/>
        <a:lstStyle/>
        <a:p>
          <a:endParaRPr lang="en-GB"/>
        </a:p>
      </dgm:t>
    </dgm:pt>
    <dgm:pt modelId="{2E23C14E-1FD1-434B-80F5-915CC98DF0CF}" type="sibTrans" cxnId="{59E959AB-F0D9-42CF-8174-94FF9CF0A972}">
      <dgm:prSet/>
      <dgm:spPr/>
      <dgm:t>
        <a:bodyPr/>
        <a:lstStyle/>
        <a:p>
          <a:endParaRPr lang="en-GB"/>
        </a:p>
      </dgm:t>
    </dgm:pt>
    <dgm:pt modelId="{4B74C834-A268-4E91-8CF6-2A138C6F2798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Dadansoddi Cynnwys</a:t>
          </a:r>
        </a:p>
      </dgm:t>
    </dgm:pt>
    <dgm:pt modelId="{112D0A84-279B-499F-A3E3-B3EF67B02D93}" type="parTrans" cxnId="{4CA1C704-956F-483B-9506-3872D63F0836}">
      <dgm:prSet/>
      <dgm:spPr/>
      <dgm:t>
        <a:bodyPr/>
        <a:lstStyle/>
        <a:p>
          <a:endParaRPr lang="en-GB"/>
        </a:p>
      </dgm:t>
    </dgm:pt>
    <dgm:pt modelId="{52D76B3F-5372-4543-8F65-48A06346A0B0}" type="sibTrans" cxnId="{4CA1C704-956F-483B-9506-3872D63F0836}">
      <dgm:prSet/>
      <dgm:spPr/>
      <dgm:t>
        <a:bodyPr/>
        <a:lstStyle/>
        <a:p>
          <a:endParaRPr lang="en-GB"/>
        </a:p>
      </dgm:t>
    </dgm:pt>
    <dgm:pt modelId="{35909362-93EF-4978-AF50-4517FCF69915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Fe'i defnyddir i ddadansoddi gwybodaeth ddogfenedig ar ffurf testunau, cyfryngau, neu hyd yn oed eitemau ffisegol.</a:t>
          </a:r>
        </a:p>
      </dgm:t>
    </dgm:pt>
    <dgm:pt modelId="{B4CB957C-D6B8-45A1-B04F-FF456E99A549}" type="parTrans" cxnId="{E37DD7ED-46D8-4BD4-9A80-FBC3CEC4660B}">
      <dgm:prSet/>
      <dgm:spPr/>
      <dgm:t>
        <a:bodyPr/>
        <a:lstStyle/>
        <a:p>
          <a:endParaRPr lang="en-GB"/>
        </a:p>
      </dgm:t>
    </dgm:pt>
    <dgm:pt modelId="{1164FB74-6E40-4726-9112-2BB3D4D8EB67}" type="sibTrans" cxnId="{E37DD7ED-46D8-4BD4-9A80-FBC3CEC4660B}">
      <dgm:prSet/>
      <dgm:spPr/>
      <dgm:t>
        <a:bodyPr/>
        <a:lstStyle/>
        <a:p>
          <a:endParaRPr lang="en-GB"/>
        </a:p>
      </dgm:t>
    </dgm:pt>
    <dgm:pt modelId="{843E2753-0091-4B6D-9C8C-F72C904A46A1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Dadansoddi Disgwrs</a:t>
          </a:r>
        </a:p>
      </dgm:t>
    </dgm:pt>
    <dgm:pt modelId="{A7A8410D-0244-4261-8B80-C51482FB0EB6}" type="parTrans" cxnId="{45FFF185-3E24-49BF-96FF-F35210BFDB42}">
      <dgm:prSet/>
      <dgm:spPr/>
      <dgm:t>
        <a:bodyPr/>
        <a:lstStyle/>
        <a:p>
          <a:endParaRPr lang="en-GB"/>
        </a:p>
      </dgm:t>
    </dgm:pt>
    <dgm:pt modelId="{E46D5803-35C6-4495-A2A1-5D927C14C9C7}" type="sibTrans" cxnId="{45FFF185-3E24-49BF-96FF-F35210BFDB42}">
      <dgm:prSet/>
      <dgm:spPr/>
      <dgm:t>
        <a:bodyPr/>
        <a:lstStyle/>
        <a:p>
          <a:endParaRPr lang="en-GB"/>
        </a:p>
      </dgm:t>
    </dgm:pt>
    <dgm:pt modelId="{D6E9783A-B447-4DB9-B4EE-E355E2D22216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canolbwyntio ar ddadansoddi'r cyd-destun cymdeithasol y bu'r cyfathrebu rhwng yr ymchwilydd a'r ymatebydd ynddo.</a:t>
          </a:r>
        </a:p>
      </dgm:t>
    </dgm:pt>
    <dgm:pt modelId="{D5D2D342-AA7D-4A44-8278-BF2EBBAF6B48}" type="parTrans" cxnId="{FDE7BBE8-68ED-4DBD-95D8-FC60EA41565E}">
      <dgm:prSet/>
      <dgm:spPr/>
      <dgm:t>
        <a:bodyPr/>
        <a:lstStyle/>
        <a:p>
          <a:endParaRPr lang="en-GB"/>
        </a:p>
      </dgm:t>
    </dgm:pt>
    <dgm:pt modelId="{53154027-2301-4910-BD83-451F409CAD8E}" type="sibTrans" cxnId="{FDE7BBE8-68ED-4DBD-95D8-FC60EA41565E}">
      <dgm:prSet/>
      <dgm:spPr/>
      <dgm:t>
        <a:bodyPr/>
        <a:lstStyle/>
        <a:p>
          <a:endParaRPr lang="en-GB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 custLinFactNeighborX="-4514" custLinFactNeighborY="4277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4CA1C704-956F-483B-9506-3872D63F0836}" srcId="{A219C700-63F0-46A6-9B9D-D48C2BFDEB13}" destId="{4B74C834-A268-4E91-8CF6-2A138C6F2798}" srcOrd="2" destOrd="0" parTransId="{112D0A84-279B-499F-A3E3-B3EF67B02D93}" sibTransId="{52D76B3F-5372-4543-8F65-48A06346A0B0}"/>
    <dgm:cxn modelId="{7376C40B-23F8-4E27-92EC-21C96D15B1CA}" type="presOf" srcId="{2EEE605D-CD3B-425A-9842-4FC56F998D79}" destId="{55191958-7F4E-4402-AE1C-CFDB93FF4383}" srcOrd="0" destOrd="2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48C88212-BB76-4394-A96A-0EB46A758EC8}" srcId="{A219C700-63F0-46A6-9B9D-D48C2BFDEB13}" destId="{2EEE605D-CD3B-425A-9842-4FC56F998D79}" srcOrd="1" destOrd="0" parTransId="{06073E6C-653B-44E9-8606-86EEE1EF150D}" sibTransId="{FB2274A0-7A3F-4686-936C-3B6BDECEC167}"/>
    <dgm:cxn modelId="{A199AF23-3F32-4543-9EB5-6301CCAAC622}" type="presOf" srcId="{35909362-93EF-4978-AF50-4517FCF69915}" destId="{55191958-7F4E-4402-AE1C-CFDB93FF4383}" srcOrd="0" destOrd="5" presId="urn:microsoft.com/office/officeart/2005/8/layout/hList1"/>
    <dgm:cxn modelId="{45FFF185-3E24-49BF-96FF-F35210BFDB42}" srcId="{A219C700-63F0-46A6-9B9D-D48C2BFDEB13}" destId="{843E2753-0091-4B6D-9C8C-F72C904A46A1}" srcOrd="3" destOrd="0" parTransId="{A7A8410D-0244-4261-8B80-C51482FB0EB6}" sibTransId="{E46D5803-35C6-4495-A2A1-5D927C14C9C7}"/>
    <dgm:cxn modelId="{1D0D5297-27E7-489B-8069-7C42895FCC51}" type="presOf" srcId="{D6E9783A-B447-4DB9-B4EE-E355E2D22216}" destId="{55191958-7F4E-4402-AE1C-CFDB93FF4383}" srcOrd="0" destOrd="7" presId="urn:microsoft.com/office/officeart/2005/8/layout/hList1"/>
    <dgm:cxn modelId="{DB5919A5-6A8C-4E8A-B186-E8031F4B292C}" type="presOf" srcId="{843E2753-0091-4B6D-9C8C-F72C904A46A1}" destId="{55191958-7F4E-4402-AE1C-CFDB93FF4383}" srcOrd="0" destOrd="6" presId="urn:microsoft.com/office/officeart/2005/8/layout/hList1"/>
    <dgm:cxn modelId="{59E959AB-F0D9-42CF-8174-94FF9CF0A972}" srcId="{2EEE605D-CD3B-425A-9842-4FC56F998D79}" destId="{C9E498E4-48A7-4B74-BD04-15841CF20057}" srcOrd="0" destOrd="0" parTransId="{A3B9F42C-6E7E-490B-9F95-7FDF35F70AA6}" sibTransId="{2E23C14E-1FD1-434B-80F5-915CC98DF0CF}"/>
    <dgm:cxn modelId="{FAFA05B2-92EB-4AE9-8C41-E86E75F5F80A}" type="presOf" srcId="{4B74C834-A268-4E91-8CF6-2A138C6F2798}" destId="{55191958-7F4E-4402-AE1C-CFDB93FF4383}" srcOrd="0" destOrd="4" presId="urn:microsoft.com/office/officeart/2005/8/layout/hList1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DC71E9CB-D443-4834-80B7-5D5D1104691B}" srcId="{39BF815D-05D7-4001-BC01-20F1C94FF90D}" destId="{EC196287-91D7-4318-8184-835ABF29C5B0}" srcOrd="0" destOrd="0" parTransId="{F526ED75-6AE6-440F-BE98-4250779ADC13}" sibTransId="{E3C8ACF0-3565-4680-8DE4-EDF3E7E44E59}"/>
    <dgm:cxn modelId="{4B9AE9D5-72B9-42C9-8E31-6456A8336317}" type="presOf" srcId="{EC196287-91D7-4318-8184-835ABF29C5B0}" destId="{55191958-7F4E-4402-AE1C-CFDB93FF4383}" srcOrd="0" destOrd="1" presId="urn:microsoft.com/office/officeart/2005/8/layout/hList1"/>
    <dgm:cxn modelId="{FDE7BBE8-68ED-4DBD-95D8-FC60EA41565E}" srcId="{843E2753-0091-4B6D-9C8C-F72C904A46A1}" destId="{D6E9783A-B447-4DB9-B4EE-E355E2D22216}" srcOrd="0" destOrd="0" parTransId="{D5D2D342-AA7D-4A44-8278-BF2EBBAF6B48}" sibTransId="{53154027-2301-4910-BD83-451F409CAD8E}"/>
    <dgm:cxn modelId="{E37DD7ED-46D8-4BD4-9A80-FBC3CEC4660B}" srcId="{4B74C834-A268-4E91-8CF6-2A138C6F2798}" destId="{35909362-93EF-4978-AF50-4517FCF69915}" srcOrd="0" destOrd="0" parTransId="{B4CB957C-D6B8-45A1-B04F-FF456E99A549}" sibTransId="{1164FB74-6E40-4726-9112-2BB3D4D8EB67}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03AE18FC-C525-4F54-9E9B-07B8FEC29054}" type="presOf" srcId="{C9E498E4-48A7-4B74-BD04-15841CF20057}" destId="{55191958-7F4E-4402-AE1C-CFDB93FF4383}" srcOrd="0" destOrd="3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 dirty="0" err="1"/>
            <a:t>Enghreifftiau</a:t>
          </a:r>
          <a:r>
            <a:rPr lang="en-GB" dirty="0"/>
            <a:t> </a:t>
          </a:r>
          <a:r>
            <a:rPr lang="en-GB" dirty="0" err="1"/>
            <a:t>meintiol</a:t>
          </a:r>
          <a:endParaRPr lang="en-GB" dirty="0"/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 err="1"/>
            <a:t>Ystadegau</a:t>
          </a:r>
          <a:r>
            <a:rPr lang="en-GB" b="1" dirty="0"/>
            <a:t> </a:t>
          </a:r>
          <a:r>
            <a:rPr lang="en-GB" b="1" dirty="0" err="1"/>
            <a:t>disgrifiadol</a:t>
          </a:r>
          <a:r>
            <a:rPr lang="en-GB" b="1" dirty="0"/>
            <a:t>:</a:t>
          </a:r>
          <a:endParaRPr lang="en-GB" dirty="0"/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5CE2A45F-FFE6-4621-99E9-603E1881C741}">
      <dgm:prSet/>
      <dgm:spPr/>
      <dgm:t>
        <a:bodyPr/>
        <a:lstStyle/>
        <a:p>
          <a:pPr rtl="0"/>
          <a:r>
            <a:rPr lang="en-GB" b="1" dirty="0"/>
            <a:t>Cymedr: Cyfartaledd rhifiadol</a:t>
          </a:r>
        </a:p>
      </dgm:t>
    </dgm:pt>
    <dgm:pt modelId="{EC517E63-109A-494E-A2A7-18A82A7955FC}" type="parTrans" cxnId="{D04D4373-DF44-4B6D-9111-9981D648A189}">
      <dgm:prSet/>
      <dgm:spPr/>
      <dgm:t>
        <a:bodyPr/>
        <a:lstStyle/>
        <a:p>
          <a:endParaRPr lang="en-GB"/>
        </a:p>
      </dgm:t>
    </dgm:pt>
    <dgm:pt modelId="{0482D23C-F346-462D-ACCD-CA1689EA4EAD}" type="sibTrans" cxnId="{D04D4373-DF44-4B6D-9111-9981D648A189}">
      <dgm:prSet/>
      <dgm:spPr/>
      <dgm:t>
        <a:bodyPr/>
        <a:lstStyle/>
        <a:p>
          <a:endParaRPr lang="en-GB"/>
        </a:p>
      </dgm:t>
    </dgm:pt>
    <dgm:pt modelId="{C133958E-7657-4C28-921B-B0CEBE58C3C3}">
      <dgm:prSet/>
      <dgm:spPr/>
      <dgm:t>
        <a:bodyPr/>
        <a:lstStyle/>
        <a:p>
          <a:pPr rtl="0"/>
          <a:r>
            <a:rPr lang="en-GB" b="1" dirty="0"/>
            <a:t>Canolig : pwynt canol</a:t>
          </a:r>
        </a:p>
      </dgm:t>
    </dgm:pt>
    <dgm:pt modelId="{75E99CE0-F7D9-4EEE-A1DD-EE008CA06A2E}" type="parTrans" cxnId="{7AD10D16-2E6D-4993-8330-A4412365F9D6}">
      <dgm:prSet/>
      <dgm:spPr/>
      <dgm:t>
        <a:bodyPr/>
        <a:lstStyle/>
        <a:p>
          <a:endParaRPr lang="en-GB"/>
        </a:p>
      </dgm:t>
    </dgm:pt>
    <dgm:pt modelId="{E4FC891B-B408-4AB0-84DB-B7A7D0E2CC32}" type="sibTrans" cxnId="{7AD10D16-2E6D-4993-8330-A4412365F9D6}">
      <dgm:prSet/>
      <dgm:spPr/>
      <dgm:t>
        <a:bodyPr/>
        <a:lstStyle/>
        <a:p>
          <a:endParaRPr lang="en-GB"/>
        </a:p>
      </dgm:t>
    </dgm:pt>
    <dgm:pt modelId="{E236FEA9-9B34-45C8-83D7-856B6AE7DC0A}">
      <dgm:prSet/>
      <dgm:spPr/>
      <dgm:t>
        <a:bodyPr/>
        <a:lstStyle/>
        <a:p>
          <a:pPr rtl="0"/>
          <a:r>
            <a:rPr lang="en-GB" b="1" dirty="0"/>
            <a:t>Modd: Gwerth Mwyaf Cyffredin</a:t>
          </a:r>
        </a:p>
      </dgm:t>
    </dgm:pt>
    <dgm:pt modelId="{B576D722-3E5D-4106-8307-0E004135167B}" type="parTrans" cxnId="{09D9E082-9E21-4BCD-8886-1DD04A515FB8}">
      <dgm:prSet/>
      <dgm:spPr/>
      <dgm:t>
        <a:bodyPr/>
        <a:lstStyle/>
        <a:p>
          <a:endParaRPr lang="en-GB"/>
        </a:p>
      </dgm:t>
    </dgm:pt>
    <dgm:pt modelId="{A5EE4478-7789-4CE7-9A9A-524EAE02CD62}" type="sibTrans" cxnId="{09D9E082-9E21-4BCD-8886-1DD04A515FB8}">
      <dgm:prSet/>
      <dgm:spPr/>
      <dgm:t>
        <a:bodyPr/>
        <a:lstStyle/>
        <a:p>
          <a:endParaRPr lang="en-GB"/>
        </a:p>
      </dgm:t>
    </dgm:pt>
    <dgm:pt modelId="{D2C135A2-F17F-4BEB-AC35-E8CDDD01CCC0}">
      <dgm:prSet/>
      <dgm:spPr/>
      <dgm:t>
        <a:bodyPr/>
        <a:lstStyle/>
        <a:p>
          <a:pPr rtl="0"/>
          <a:r>
            <a:rPr lang="en-GB" b="1" dirty="0"/>
            <a:t>Dadansoddiad Casgliadol:</a:t>
          </a:r>
        </a:p>
      </dgm:t>
    </dgm:pt>
    <dgm:pt modelId="{61F5F2B0-F7F4-4363-A92B-C20CFFA39B74}" type="parTrans" cxnId="{047B13F9-B3D3-4B62-9811-7008D5C6B82D}">
      <dgm:prSet/>
      <dgm:spPr/>
      <dgm:t>
        <a:bodyPr/>
        <a:lstStyle/>
        <a:p>
          <a:endParaRPr lang="en-GB"/>
        </a:p>
      </dgm:t>
    </dgm:pt>
    <dgm:pt modelId="{A3FD7560-83A3-4459-A2F9-1FF67582E91D}" type="sibTrans" cxnId="{047B13F9-B3D3-4B62-9811-7008D5C6B82D}">
      <dgm:prSet/>
      <dgm:spPr/>
      <dgm:t>
        <a:bodyPr/>
        <a:lstStyle/>
        <a:p>
          <a:endParaRPr lang="en-GB"/>
        </a:p>
      </dgm:t>
    </dgm:pt>
    <dgm:pt modelId="{F7CAE7FC-3934-4025-B9D6-1A03362AE025}">
      <dgm:prSet/>
      <dgm:spPr/>
      <dgm:t>
        <a:bodyPr/>
        <a:lstStyle/>
        <a:p>
          <a:pPr rtl="0"/>
          <a:r>
            <a:rPr lang="en-GB" b="1" dirty="0"/>
            <a:t>Cydberthynas: Perthynas rhwng newidynnau</a:t>
          </a:r>
        </a:p>
      </dgm:t>
    </dgm:pt>
    <dgm:pt modelId="{FF828E7C-6C13-4BE5-9B27-94E3B9F0B635}" type="parTrans" cxnId="{25EA8F14-73A7-4051-972A-B127B06661CF}">
      <dgm:prSet/>
      <dgm:spPr/>
      <dgm:t>
        <a:bodyPr/>
        <a:lstStyle/>
        <a:p>
          <a:endParaRPr lang="en-GB"/>
        </a:p>
      </dgm:t>
    </dgm:pt>
    <dgm:pt modelId="{5F3704A1-6AE1-487F-A765-C29C16F2B9C5}" type="sibTrans" cxnId="{25EA8F14-73A7-4051-972A-B127B06661CF}">
      <dgm:prSet/>
      <dgm:spPr/>
      <dgm:t>
        <a:bodyPr/>
        <a:lstStyle/>
        <a:p>
          <a:endParaRPr lang="en-GB"/>
        </a:p>
      </dgm:t>
    </dgm:pt>
    <dgm:pt modelId="{9E6B8301-C990-4DAA-9A5E-6385AFDE7F43}">
      <dgm:prSet/>
      <dgm:spPr/>
      <dgm:t>
        <a:bodyPr/>
        <a:lstStyle/>
        <a:p>
          <a:pPr rtl="0"/>
          <a:r>
            <a:rPr lang="en-GB" b="1" dirty="0"/>
            <a:t>Atchweliad: yn dangos neu'n rhagweld y berthynas rhwng dau newidyn</a:t>
          </a:r>
        </a:p>
      </dgm:t>
    </dgm:pt>
    <dgm:pt modelId="{D2D79DAC-1BC5-4C46-88E5-135B88454E23}" type="parTrans" cxnId="{CE03E059-D3BF-4D2F-A2CB-62E24AC0BD8E}">
      <dgm:prSet/>
      <dgm:spPr/>
      <dgm:t>
        <a:bodyPr/>
        <a:lstStyle/>
        <a:p>
          <a:endParaRPr lang="en-GB"/>
        </a:p>
      </dgm:t>
    </dgm:pt>
    <dgm:pt modelId="{BAFB2220-89AC-4DF2-921E-A34F3800C8AF}" type="sibTrans" cxnId="{CE03E059-D3BF-4D2F-A2CB-62E24AC0BD8E}">
      <dgm:prSet/>
      <dgm:spPr/>
      <dgm:t>
        <a:bodyPr/>
        <a:lstStyle/>
        <a:p>
          <a:endParaRPr lang="en-GB"/>
        </a:p>
      </dgm:t>
    </dgm:pt>
    <dgm:pt modelId="{A31B6BD9-1042-4A2B-9127-C1F6E146405B}">
      <dgm:prSet/>
      <dgm:spPr/>
      <dgm:t>
        <a:bodyPr/>
        <a:lstStyle/>
        <a:p>
          <a:pPr rtl="0"/>
          <a:r>
            <a:rPr lang="en-GB" b="1" dirty="0"/>
            <a:t>Dadansoddiad o amrywiant: yn profi graddau sut mae 2 grŵp yn wahanol</a:t>
          </a:r>
        </a:p>
      </dgm:t>
    </dgm:pt>
    <dgm:pt modelId="{2875ECD8-1DB1-4681-A4CE-83A3E1925250}" type="parTrans" cxnId="{6CD7C5DF-28B7-41F8-9F03-71178AF192BF}">
      <dgm:prSet/>
      <dgm:spPr/>
      <dgm:t>
        <a:bodyPr/>
        <a:lstStyle/>
        <a:p>
          <a:endParaRPr lang="en-GB"/>
        </a:p>
      </dgm:t>
    </dgm:pt>
    <dgm:pt modelId="{90A7BC13-A4C4-4D56-A093-0E750697B0C8}" type="sibTrans" cxnId="{6CD7C5DF-28B7-41F8-9F03-71178AF192BF}">
      <dgm:prSet/>
      <dgm:spPr/>
      <dgm:t>
        <a:bodyPr/>
        <a:lstStyle/>
        <a:p>
          <a:endParaRPr lang="en-GB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5EA8F14-73A7-4051-972A-B127B06661CF}" srcId="{D2C135A2-F17F-4BEB-AC35-E8CDDD01CCC0}" destId="{F7CAE7FC-3934-4025-B9D6-1A03362AE025}" srcOrd="0" destOrd="0" parTransId="{FF828E7C-6C13-4BE5-9B27-94E3B9F0B635}" sibTransId="{5F3704A1-6AE1-487F-A765-C29C16F2B9C5}"/>
    <dgm:cxn modelId="{7AD10D16-2E6D-4993-8330-A4412365F9D6}" srcId="{32C25BE9-0382-4966-BB70-3E3B02466D04}" destId="{C133958E-7657-4C28-921B-B0CEBE58C3C3}" srcOrd="1" destOrd="0" parTransId="{75E99CE0-F7D9-4EEE-A1DD-EE008CA06A2E}" sibTransId="{E4FC891B-B408-4AB0-84DB-B7A7D0E2CC32}"/>
    <dgm:cxn modelId="{4F541E25-1F36-47AE-B739-81F3BC6CB94D}" type="presOf" srcId="{D2C135A2-F17F-4BEB-AC35-E8CDDD01CCC0}" destId="{69F0B378-7D3D-44CA-A0DC-86846DFAFB03}" srcOrd="0" destOrd="4" presId="urn:microsoft.com/office/officeart/2005/8/layout/hList1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81CAA149-667F-4F18-8CB8-EC10A5EBE9EF}" type="presOf" srcId="{5CE2A45F-FFE6-4621-99E9-603E1881C741}" destId="{69F0B378-7D3D-44CA-A0DC-86846DFAFB03}" srcOrd="0" destOrd="1" presId="urn:microsoft.com/office/officeart/2005/8/layout/hList1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D04D4373-DF44-4B6D-9111-9981D648A189}" srcId="{32C25BE9-0382-4966-BB70-3E3B02466D04}" destId="{5CE2A45F-FFE6-4621-99E9-603E1881C741}" srcOrd="0" destOrd="0" parTransId="{EC517E63-109A-494E-A2A7-18A82A7955FC}" sibTransId="{0482D23C-F346-462D-ACCD-CA1689EA4EAD}"/>
    <dgm:cxn modelId="{CE03E059-D3BF-4D2F-A2CB-62E24AC0BD8E}" srcId="{D2C135A2-F17F-4BEB-AC35-E8CDDD01CCC0}" destId="{9E6B8301-C990-4DAA-9A5E-6385AFDE7F43}" srcOrd="1" destOrd="0" parTransId="{D2D79DAC-1BC5-4C46-88E5-135B88454E23}" sibTransId="{BAFB2220-89AC-4DF2-921E-A34F3800C8AF}"/>
    <dgm:cxn modelId="{09D9E082-9E21-4BCD-8886-1DD04A515FB8}" srcId="{32C25BE9-0382-4966-BB70-3E3B02466D04}" destId="{E236FEA9-9B34-45C8-83D7-856B6AE7DC0A}" srcOrd="2" destOrd="0" parTransId="{B576D722-3E5D-4106-8307-0E004135167B}" sibTransId="{A5EE4478-7789-4CE7-9A9A-524EAE02CD62}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82F9C2AE-C0B6-42FF-AB76-21BB5157F38D}" type="presOf" srcId="{E236FEA9-9B34-45C8-83D7-856B6AE7DC0A}" destId="{69F0B378-7D3D-44CA-A0DC-86846DFAFB03}" srcOrd="0" destOrd="3" presId="urn:microsoft.com/office/officeart/2005/8/layout/hList1"/>
    <dgm:cxn modelId="{705418B7-A975-4004-9CA8-7F92800F4F73}" type="presOf" srcId="{C133958E-7657-4C28-921B-B0CEBE58C3C3}" destId="{69F0B378-7D3D-44CA-A0DC-86846DFAFB03}" srcOrd="0" destOrd="2" presId="urn:microsoft.com/office/officeart/2005/8/layout/hList1"/>
    <dgm:cxn modelId="{DAB49CD8-F688-4BE6-AA48-C89B2E54D0E9}" type="presOf" srcId="{F7CAE7FC-3934-4025-B9D6-1A03362AE025}" destId="{69F0B378-7D3D-44CA-A0DC-86846DFAFB03}" srcOrd="0" destOrd="5" presId="urn:microsoft.com/office/officeart/2005/8/layout/hList1"/>
    <dgm:cxn modelId="{6CD7C5DF-28B7-41F8-9F03-71178AF192BF}" srcId="{D2C135A2-F17F-4BEB-AC35-E8CDDD01CCC0}" destId="{A31B6BD9-1042-4A2B-9127-C1F6E146405B}" srcOrd="2" destOrd="0" parTransId="{2875ECD8-1DB1-4681-A4CE-83A3E1925250}" sibTransId="{90A7BC13-A4C4-4D56-A093-0E750697B0C8}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52E274F3-9085-4283-B72E-C24A3D31635D}" type="presOf" srcId="{9E6B8301-C990-4DAA-9A5E-6385AFDE7F43}" destId="{69F0B378-7D3D-44CA-A0DC-86846DFAFB03}" srcOrd="0" destOrd="6" presId="urn:microsoft.com/office/officeart/2005/8/layout/hList1"/>
    <dgm:cxn modelId="{047B13F9-B3D3-4B62-9811-7008D5C6B82D}" srcId="{BD3E909A-2C6B-4D79-B971-BBD469C60DDC}" destId="{D2C135A2-F17F-4BEB-AC35-E8CDDD01CCC0}" srcOrd="1" destOrd="0" parTransId="{61F5F2B0-F7F4-4363-A92B-C20CFFA39B74}" sibTransId="{A3FD7560-83A3-4459-A2F9-1FF67582E91D}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A4F17CFF-0471-48B7-97D3-DA0E386D0EC9}" type="presOf" srcId="{A31B6BD9-1042-4A2B-9127-C1F6E146405B}" destId="{69F0B378-7D3D-44CA-A0DC-86846DFAFB03}" srcOrd="0" destOrd="7" presId="urn:microsoft.com/office/officeart/2005/8/layout/hList1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/>
            <a:t>Quantitative examples</a:t>
          </a:r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/>
            <a:t>Descriptive Statistics</a:t>
          </a:r>
          <a:r>
            <a:rPr lang="en-GB" dirty="0"/>
            <a:t>: </a:t>
          </a:r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E5BF6284-7BA9-46B5-9FCB-AF483809CC7A}">
      <dgm:prSet/>
      <dgm:spPr/>
      <dgm:t>
        <a:bodyPr/>
        <a:lstStyle/>
        <a:p>
          <a:pPr rtl="0"/>
          <a:r>
            <a:rPr lang="en-GB" dirty="0"/>
            <a:t>Mean: Numerical average </a:t>
          </a:r>
        </a:p>
      </dgm:t>
    </dgm:pt>
    <dgm:pt modelId="{CB1001C9-B314-400A-9D33-102C1D3D5F7B}" type="parTrans" cxnId="{C21F49A2-CF0C-44D8-A55C-F2424509E6D4}">
      <dgm:prSet/>
      <dgm:spPr/>
      <dgm:t>
        <a:bodyPr/>
        <a:lstStyle/>
        <a:p>
          <a:endParaRPr lang="en-US"/>
        </a:p>
      </dgm:t>
    </dgm:pt>
    <dgm:pt modelId="{17FD645D-E573-4028-A5E1-C0FF4C5E1B0D}" type="sibTrans" cxnId="{C21F49A2-CF0C-44D8-A55C-F2424509E6D4}">
      <dgm:prSet/>
      <dgm:spPr/>
      <dgm:t>
        <a:bodyPr/>
        <a:lstStyle/>
        <a:p>
          <a:endParaRPr lang="en-US"/>
        </a:p>
      </dgm:t>
    </dgm:pt>
    <dgm:pt modelId="{B37CEFA9-EBEA-4F20-925F-A9C918FAEA65}">
      <dgm:prSet/>
      <dgm:spPr/>
      <dgm:t>
        <a:bodyPr/>
        <a:lstStyle/>
        <a:p>
          <a:pPr rtl="0"/>
          <a:r>
            <a:rPr lang="en-GB"/>
            <a:t>Medium : Mid point</a:t>
          </a:r>
        </a:p>
      </dgm:t>
    </dgm:pt>
    <dgm:pt modelId="{DF868973-57A1-414B-A28E-AFA2A34E59BB}" type="parTrans" cxnId="{0E41D029-5ED0-4310-A5BA-D47092D91F90}">
      <dgm:prSet/>
      <dgm:spPr/>
      <dgm:t>
        <a:bodyPr/>
        <a:lstStyle/>
        <a:p>
          <a:endParaRPr lang="en-US"/>
        </a:p>
      </dgm:t>
    </dgm:pt>
    <dgm:pt modelId="{37C11622-7B10-49BC-B408-4C231A6B60F0}" type="sibTrans" cxnId="{0E41D029-5ED0-4310-A5BA-D47092D91F90}">
      <dgm:prSet/>
      <dgm:spPr/>
      <dgm:t>
        <a:bodyPr/>
        <a:lstStyle/>
        <a:p>
          <a:endParaRPr lang="en-US"/>
        </a:p>
      </dgm:t>
    </dgm:pt>
    <dgm:pt modelId="{E036EAAA-217E-406B-9185-8216B0667296}">
      <dgm:prSet/>
      <dgm:spPr/>
      <dgm:t>
        <a:bodyPr/>
        <a:lstStyle/>
        <a:p>
          <a:pPr rtl="0"/>
          <a:r>
            <a:rPr lang="en-GB" dirty="0"/>
            <a:t>Mode: Most Common Value </a:t>
          </a:r>
        </a:p>
      </dgm:t>
    </dgm:pt>
    <dgm:pt modelId="{C2C5EF13-942A-4E89-A9B3-1DBD6E4DA686}" type="parTrans" cxnId="{D581835F-FB8C-4833-9DBA-377A1AB2E702}">
      <dgm:prSet/>
      <dgm:spPr/>
      <dgm:t>
        <a:bodyPr/>
        <a:lstStyle/>
        <a:p>
          <a:endParaRPr lang="en-US"/>
        </a:p>
      </dgm:t>
    </dgm:pt>
    <dgm:pt modelId="{EB3E4F30-1359-4972-8C12-0B654C9BF2EB}" type="sibTrans" cxnId="{D581835F-FB8C-4833-9DBA-377A1AB2E702}">
      <dgm:prSet/>
      <dgm:spPr/>
      <dgm:t>
        <a:bodyPr/>
        <a:lstStyle/>
        <a:p>
          <a:endParaRPr lang="en-US"/>
        </a:p>
      </dgm:t>
    </dgm:pt>
    <dgm:pt modelId="{9EAACC88-A770-473D-BC17-DCECA207BB69}">
      <dgm:prSet/>
      <dgm:spPr/>
      <dgm:t>
        <a:bodyPr/>
        <a:lstStyle/>
        <a:p>
          <a:pPr rtl="0"/>
          <a:r>
            <a:rPr lang="en-GB" b="1" dirty="0"/>
            <a:t>Inferential Analysis:</a:t>
          </a:r>
        </a:p>
      </dgm:t>
    </dgm:pt>
    <dgm:pt modelId="{805D8967-A5CA-4162-93FF-4893DBB15CBC}" type="parTrans" cxnId="{3ADE34BA-E370-4A56-A560-5FCB3EC63B44}">
      <dgm:prSet/>
      <dgm:spPr/>
      <dgm:t>
        <a:bodyPr/>
        <a:lstStyle/>
        <a:p>
          <a:endParaRPr lang="en-US"/>
        </a:p>
      </dgm:t>
    </dgm:pt>
    <dgm:pt modelId="{7B6DE16C-1347-4902-A729-19B5D53A8BB1}" type="sibTrans" cxnId="{3ADE34BA-E370-4A56-A560-5FCB3EC63B44}">
      <dgm:prSet/>
      <dgm:spPr/>
      <dgm:t>
        <a:bodyPr/>
        <a:lstStyle/>
        <a:p>
          <a:endParaRPr lang="en-US"/>
        </a:p>
      </dgm:t>
    </dgm:pt>
    <dgm:pt modelId="{32EAD214-3DD2-4853-AC47-1FF812AED4E0}">
      <dgm:prSet/>
      <dgm:spPr/>
      <dgm:t>
        <a:bodyPr/>
        <a:lstStyle/>
        <a:p>
          <a:pPr rtl="0"/>
          <a:r>
            <a:rPr lang="en-GB"/>
            <a:t>Correlation: Relationship between variables </a:t>
          </a:r>
        </a:p>
      </dgm:t>
    </dgm:pt>
    <dgm:pt modelId="{AAD3081D-1AE3-44A4-B30F-D3A402DA8E84}" type="parTrans" cxnId="{4D229A80-E211-4A97-97AA-595D5CCD2652}">
      <dgm:prSet/>
      <dgm:spPr/>
      <dgm:t>
        <a:bodyPr/>
        <a:lstStyle/>
        <a:p>
          <a:endParaRPr lang="en-US"/>
        </a:p>
      </dgm:t>
    </dgm:pt>
    <dgm:pt modelId="{147DE52D-E5CA-474B-8689-0A826EAD1417}" type="sibTrans" cxnId="{4D229A80-E211-4A97-97AA-595D5CCD2652}">
      <dgm:prSet/>
      <dgm:spPr/>
      <dgm:t>
        <a:bodyPr/>
        <a:lstStyle/>
        <a:p>
          <a:endParaRPr lang="en-US"/>
        </a:p>
      </dgm:t>
    </dgm:pt>
    <dgm:pt modelId="{3A0E09AB-C10D-4F95-826A-DD794ACDB06E}">
      <dgm:prSet/>
      <dgm:spPr/>
      <dgm:t>
        <a:bodyPr/>
        <a:lstStyle/>
        <a:p>
          <a:pPr rtl="0"/>
          <a:r>
            <a:rPr lang="en-GB"/>
            <a:t>Regression: shows or predicts relationship between two variables </a:t>
          </a:r>
        </a:p>
      </dgm:t>
    </dgm:pt>
    <dgm:pt modelId="{C028ADA4-D47E-429C-BCF0-F19667F4ADDE}" type="parTrans" cxnId="{162B872C-F003-4C71-B696-A11767C53D3A}">
      <dgm:prSet/>
      <dgm:spPr/>
      <dgm:t>
        <a:bodyPr/>
        <a:lstStyle/>
        <a:p>
          <a:endParaRPr lang="en-US"/>
        </a:p>
      </dgm:t>
    </dgm:pt>
    <dgm:pt modelId="{68BBDA2F-8198-4A56-B207-DEBEBB355F51}" type="sibTrans" cxnId="{162B872C-F003-4C71-B696-A11767C53D3A}">
      <dgm:prSet/>
      <dgm:spPr/>
      <dgm:t>
        <a:bodyPr/>
        <a:lstStyle/>
        <a:p>
          <a:endParaRPr lang="en-US"/>
        </a:p>
      </dgm:t>
    </dgm:pt>
    <dgm:pt modelId="{CA57E5AA-932C-4A48-8AE4-F13E12F7BFA6}">
      <dgm:prSet/>
      <dgm:spPr/>
      <dgm:t>
        <a:bodyPr/>
        <a:lstStyle/>
        <a:p>
          <a:pPr rtl="0"/>
          <a:r>
            <a:rPr lang="en-GB" dirty="0"/>
            <a:t>Analysis of variance: tests extent of how 2 groups differ </a:t>
          </a:r>
        </a:p>
      </dgm:t>
    </dgm:pt>
    <dgm:pt modelId="{88EEF296-B8E1-42AE-B920-497591D783AF}" type="parTrans" cxnId="{9D739848-C1A4-4116-8DF3-08CE29CB70EC}">
      <dgm:prSet/>
      <dgm:spPr/>
      <dgm:t>
        <a:bodyPr/>
        <a:lstStyle/>
        <a:p>
          <a:endParaRPr lang="en-US"/>
        </a:p>
      </dgm:t>
    </dgm:pt>
    <dgm:pt modelId="{C5B8702E-4957-43F6-B665-72726E0C0E38}" type="sibTrans" cxnId="{9D739848-C1A4-4116-8DF3-08CE29CB70EC}">
      <dgm:prSet/>
      <dgm:spPr/>
      <dgm:t>
        <a:bodyPr/>
        <a:lstStyle/>
        <a:p>
          <a:endParaRPr lang="en-US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F1A8007-4DFB-4411-86D0-3E8DF32F724F}" type="presOf" srcId="{9EAACC88-A770-473D-BC17-DCECA207BB69}" destId="{69F0B378-7D3D-44CA-A0DC-86846DFAFB03}" srcOrd="0" destOrd="4" presId="urn:microsoft.com/office/officeart/2005/8/layout/hList1"/>
    <dgm:cxn modelId="{4E7A3B1B-AFE4-4345-886D-64E3923B831C}" type="presOf" srcId="{3A0E09AB-C10D-4F95-826A-DD794ACDB06E}" destId="{69F0B378-7D3D-44CA-A0DC-86846DFAFB03}" srcOrd="0" destOrd="6" presId="urn:microsoft.com/office/officeart/2005/8/layout/hList1"/>
    <dgm:cxn modelId="{6517FC1C-2DC7-4761-8E06-EFEDEB5DC46D}" type="presOf" srcId="{E5BF6284-7BA9-46B5-9FCB-AF483809CC7A}" destId="{69F0B378-7D3D-44CA-A0DC-86846DFAFB03}" srcOrd="0" destOrd="1" presId="urn:microsoft.com/office/officeart/2005/8/layout/hList1"/>
    <dgm:cxn modelId="{14FECB22-B411-41C7-A8FD-4396EC5A9B6D}" type="presOf" srcId="{32EAD214-3DD2-4853-AC47-1FF812AED4E0}" destId="{69F0B378-7D3D-44CA-A0DC-86846DFAFB03}" srcOrd="0" destOrd="5" presId="urn:microsoft.com/office/officeart/2005/8/layout/hList1"/>
    <dgm:cxn modelId="{679E4927-E550-42AC-B7F0-BAE4861D1B5A}" type="presOf" srcId="{E036EAAA-217E-406B-9185-8216B0667296}" destId="{69F0B378-7D3D-44CA-A0DC-86846DFAFB03}" srcOrd="0" destOrd="3" presId="urn:microsoft.com/office/officeart/2005/8/layout/hList1"/>
    <dgm:cxn modelId="{0E41D029-5ED0-4310-A5BA-D47092D91F90}" srcId="{32C25BE9-0382-4966-BB70-3E3B02466D04}" destId="{B37CEFA9-EBEA-4F20-925F-A9C918FAEA65}" srcOrd="1" destOrd="0" parTransId="{DF868973-57A1-414B-A28E-AFA2A34E59BB}" sibTransId="{37C11622-7B10-49BC-B408-4C231A6B60F0}"/>
    <dgm:cxn modelId="{162B872C-F003-4C71-B696-A11767C53D3A}" srcId="{9EAACC88-A770-473D-BC17-DCECA207BB69}" destId="{3A0E09AB-C10D-4F95-826A-DD794ACDB06E}" srcOrd="1" destOrd="0" parTransId="{C028ADA4-D47E-429C-BCF0-F19667F4ADDE}" sibTransId="{68BBDA2F-8198-4A56-B207-DEBEBB355F51}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D581835F-FB8C-4833-9DBA-377A1AB2E702}" srcId="{32C25BE9-0382-4966-BB70-3E3B02466D04}" destId="{E036EAAA-217E-406B-9185-8216B0667296}" srcOrd="2" destOrd="0" parTransId="{C2C5EF13-942A-4E89-A9B3-1DBD6E4DA686}" sibTransId="{EB3E4F30-1359-4972-8C12-0B654C9BF2EB}"/>
    <dgm:cxn modelId="{7CAB6042-DDCA-4C92-BA0E-2F66D684174A}" type="presOf" srcId="{B37CEFA9-EBEA-4F20-925F-A9C918FAEA65}" destId="{69F0B378-7D3D-44CA-A0DC-86846DFAFB03}" srcOrd="0" destOrd="2" presId="urn:microsoft.com/office/officeart/2005/8/layout/hList1"/>
    <dgm:cxn modelId="{9D739848-C1A4-4116-8DF3-08CE29CB70EC}" srcId="{9EAACC88-A770-473D-BC17-DCECA207BB69}" destId="{CA57E5AA-932C-4A48-8AE4-F13E12F7BFA6}" srcOrd="2" destOrd="0" parTransId="{88EEF296-B8E1-42AE-B920-497591D783AF}" sibTransId="{C5B8702E-4957-43F6-B665-72726E0C0E38}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4D229A80-E211-4A97-97AA-595D5CCD2652}" srcId="{9EAACC88-A770-473D-BC17-DCECA207BB69}" destId="{32EAD214-3DD2-4853-AC47-1FF812AED4E0}" srcOrd="0" destOrd="0" parTransId="{AAD3081D-1AE3-44A4-B30F-D3A402DA8E84}" sibTransId="{147DE52D-E5CA-474B-8689-0A826EAD1417}"/>
    <dgm:cxn modelId="{C21F49A2-CF0C-44D8-A55C-F2424509E6D4}" srcId="{32C25BE9-0382-4966-BB70-3E3B02466D04}" destId="{E5BF6284-7BA9-46B5-9FCB-AF483809CC7A}" srcOrd="0" destOrd="0" parTransId="{CB1001C9-B314-400A-9D33-102C1D3D5F7B}" sibTransId="{17FD645D-E573-4028-A5E1-C0FF4C5E1B0D}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3ADE34BA-E370-4A56-A560-5FCB3EC63B44}" srcId="{BD3E909A-2C6B-4D79-B971-BBD469C60DDC}" destId="{9EAACC88-A770-473D-BC17-DCECA207BB69}" srcOrd="1" destOrd="0" parTransId="{805D8967-A5CA-4162-93FF-4893DBB15CBC}" sibTransId="{7B6DE16C-1347-4902-A729-19B5D53A8BB1}"/>
    <dgm:cxn modelId="{586CB5C5-5ABB-4DDA-9833-1D23887EE2F3}" type="presOf" srcId="{CA57E5AA-932C-4A48-8AE4-F13E12F7BFA6}" destId="{69F0B378-7D3D-44CA-A0DC-86846DFAFB03}" srcOrd="0" destOrd="7" presId="urn:microsoft.com/office/officeart/2005/8/layout/hList1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6EB6CD7-FD5A-4932-8629-E2664C011E1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F52690-80AD-47EA-BB22-BD976F34FE08}">
      <dgm:prSet/>
      <dgm:spPr/>
      <dgm:t>
        <a:bodyPr/>
        <a:lstStyle/>
        <a:p>
          <a:pPr rtl="0"/>
          <a:r>
            <a:rPr lang="en-GB"/>
            <a:t>Pop lwc !!  </a:t>
          </a:r>
        </a:p>
      </dgm:t>
    </dgm:pt>
    <dgm:pt modelId="{8755062B-C9FD-4100-968C-6CD1427D20DB}" type="parTrans" cxnId="{16BB39AF-84DB-48AF-A3ED-D68DD749FF29}">
      <dgm:prSet/>
      <dgm:spPr/>
      <dgm:t>
        <a:bodyPr/>
        <a:lstStyle/>
        <a:p>
          <a:endParaRPr lang="en-US"/>
        </a:p>
      </dgm:t>
    </dgm:pt>
    <dgm:pt modelId="{B2F5E40B-B620-43E4-ADD3-584BFA1A0193}" type="sibTrans" cxnId="{16BB39AF-84DB-48AF-A3ED-D68DD749FF29}">
      <dgm:prSet/>
      <dgm:spPr/>
      <dgm:t>
        <a:bodyPr/>
        <a:lstStyle/>
        <a:p>
          <a:endParaRPr lang="en-US"/>
        </a:p>
      </dgm:t>
    </dgm:pt>
    <dgm:pt modelId="{2ECD4FB4-DE24-45DC-AC8E-BFDED1DC877F}">
      <dgm:prSet/>
      <dgm:spPr/>
      <dgm:t>
        <a:bodyPr/>
        <a:lstStyle/>
        <a:p>
          <a:pPr rtl="0"/>
          <a:r>
            <a:rPr lang="en-GB"/>
            <a:t>Good luck!!</a:t>
          </a:r>
        </a:p>
      </dgm:t>
    </dgm:pt>
    <dgm:pt modelId="{D73B36DB-0DDA-4B3F-9E1A-AF14E31AA923}" type="parTrans" cxnId="{644FD9B4-D47A-4621-9E5F-F11902E3CD59}">
      <dgm:prSet/>
      <dgm:spPr/>
      <dgm:t>
        <a:bodyPr/>
        <a:lstStyle/>
        <a:p>
          <a:endParaRPr lang="en-US"/>
        </a:p>
      </dgm:t>
    </dgm:pt>
    <dgm:pt modelId="{E57D95BF-C1A1-4E4F-95A1-1FE7F4FC65F0}" type="sibTrans" cxnId="{644FD9B4-D47A-4621-9E5F-F11902E3CD59}">
      <dgm:prSet/>
      <dgm:spPr/>
      <dgm:t>
        <a:bodyPr/>
        <a:lstStyle/>
        <a:p>
          <a:endParaRPr lang="en-US"/>
        </a:p>
      </dgm:t>
    </dgm:pt>
    <dgm:pt modelId="{3D559E20-0500-4902-8136-184F9F10285A}" type="pres">
      <dgm:prSet presAssocID="{16EB6CD7-FD5A-4932-8629-E2664C011E1C}" presName="diagram" presStyleCnt="0">
        <dgm:presLayoutVars>
          <dgm:dir/>
          <dgm:resizeHandles val="exact"/>
        </dgm:presLayoutVars>
      </dgm:prSet>
      <dgm:spPr/>
    </dgm:pt>
    <dgm:pt modelId="{D0BD3224-AC86-425F-9812-35C4262FA961}" type="pres">
      <dgm:prSet presAssocID="{EFF52690-80AD-47EA-BB22-BD976F34FE08}" presName="node" presStyleLbl="node1" presStyleIdx="0" presStyleCnt="2">
        <dgm:presLayoutVars>
          <dgm:bulletEnabled val="1"/>
        </dgm:presLayoutVars>
      </dgm:prSet>
      <dgm:spPr/>
    </dgm:pt>
    <dgm:pt modelId="{C29EB86A-FF56-4A8D-8860-7352E81797E3}" type="pres">
      <dgm:prSet presAssocID="{B2F5E40B-B620-43E4-ADD3-584BFA1A0193}" presName="sibTrans" presStyleCnt="0"/>
      <dgm:spPr/>
    </dgm:pt>
    <dgm:pt modelId="{58DECB7C-A76E-43FE-B01C-C1FC63EB985E}" type="pres">
      <dgm:prSet presAssocID="{2ECD4FB4-DE24-45DC-AC8E-BFDED1DC877F}" presName="node" presStyleLbl="node1" presStyleIdx="1" presStyleCnt="2">
        <dgm:presLayoutVars>
          <dgm:bulletEnabled val="1"/>
        </dgm:presLayoutVars>
      </dgm:prSet>
      <dgm:spPr/>
    </dgm:pt>
  </dgm:ptLst>
  <dgm:cxnLst>
    <dgm:cxn modelId="{BE70773A-2B00-4B65-A204-4759FCBEF7FD}" type="presOf" srcId="{16EB6CD7-FD5A-4932-8629-E2664C011E1C}" destId="{3D559E20-0500-4902-8136-184F9F10285A}" srcOrd="0" destOrd="0" presId="urn:microsoft.com/office/officeart/2005/8/layout/default"/>
    <dgm:cxn modelId="{DD727065-C0CC-4948-9CF4-1FCFF6D29026}" type="presOf" srcId="{EFF52690-80AD-47EA-BB22-BD976F34FE08}" destId="{D0BD3224-AC86-425F-9812-35C4262FA961}" srcOrd="0" destOrd="0" presId="urn:microsoft.com/office/officeart/2005/8/layout/default"/>
    <dgm:cxn modelId="{16BB39AF-84DB-48AF-A3ED-D68DD749FF29}" srcId="{16EB6CD7-FD5A-4932-8629-E2664C011E1C}" destId="{EFF52690-80AD-47EA-BB22-BD976F34FE08}" srcOrd="0" destOrd="0" parTransId="{8755062B-C9FD-4100-968C-6CD1427D20DB}" sibTransId="{B2F5E40B-B620-43E4-ADD3-584BFA1A0193}"/>
    <dgm:cxn modelId="{644FD9B4-D47A-4621-9E5F-F11902E3CD59}" srcId="{16EB6CD7-FD5A-4932-8629-E2664C011E1C}" destId="{2ECD4FB4-DE24-45DC-AC8E-BFDED1DC877F}" srcOrd="1" destOrd="0" parTransId="{D73B36DB-0DDA-4B3F-9E1A-AF14E31AA923}" sibTransId="{E57D95BF-C1A1-4E4F-95A1-1FE7F4FC65F0}"/>
    <dgm:cxn modelId="{1EF251DC-B818-4F0C-9126-A4DC2E66202E}" type="presOf" srcId="{2ECD4FB4-DE24-45DC-AC8E-BFDED1DC877F}" destId="{58DECB7C-A76E-43FE-B01C-C1FC63EB985E}" srcOrd="0" destOrd="0" presId="urn:microsoft.com/office/officeart/2005/8/layout/default"/>
    <dgm:cxn modelId="{9531950F-EB41-4CC6-B439-C796B7A1BC0F}" type="presParOf" srcId="{3D559E20-0500-4902-8136-184F9F10285A}" destId="{D0BD3224-AC86-425F-9812-35C4262FA961}" srcOrd="0" destOrd="0" presId="urn:microsoft.com/office/officeart/2005/8/layout/default"/>
    <dgm:cxn modelId="{500291E6-60DA-4867-AC1C-7DD29E2BD092}" type="presParOf" srcId="{3D559E20-0500-4902-8136-184F9F10285A}" destId="{C29EB86A-FF56-4A8D-8860-7352E81797E3}" srcOrd="1" destOrd="0" presId="urn:microsoft.com/office/officeart/2005/8/layout/default"/>
    <dgm:cxn modelId="{B124D597-363B-4B28-A0DF-3FC6C8D2AA92}" type="presParOf" srcId="{3D559E20-0500-4902-8136-184F9F10285A}" destId="{58DECB7C-A76E-43FE-B01C-C1FC63EB985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F7DA8-2E50-4C8C-ACE1-72C5A457E344}">
      <dsp:nvSpPr>
        <dsp:cNvPr id="0" name=""/>
        <dsp:cNvSpPr/>
      </dsp:nvSpPr>
      <dsp:spPr>
        <a:xfrm>
          <a:off x="0" y="44"/>
          <a:ext cx="2839212" cy="1775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Hanner </a:t>
          </a:r>
          <a:r>
            <a:rPr lang="en-GB" sz="1800" kern="1200" dirty="0" err="1"/>
            <a:t>cyntaf</a:t>
          </a:r>
          <a:r>
            <a:rPr lang="en-GB" sz="1800" kern="1200" dirty="0"/>
            <a:t> y </a:t>
          </a:r>
          <a:r>
            <a:rPr lang="en-GB" sz="1800" kern="1200" dirty="0" err="1"/>
            <a:t>sesiwn</a:t>
          </a:r>
          <a:r>
            <a:rPr lang="en-GB" sz="1800" kern="1200" dirty="0"/>
            <a:t>: </a:t>
          </a:r>
          <a:r>
            <a:rPr lang="en-GB" sz="1800" kern="1200" dirty="0" err="1"/>
            <a:t>sesiwn</a:t>
          </a:r>
          <a:r>
            <a:rPr lang="en-GB" sz="1800" kern="1200" dirty="0"/>
            <a:t> a </a:t>
          </a:r>
          <a:r>
            <a:rPr lang="en-GB" sz="1800" kern="1200" dirty="0" err="1"/>
            <a:t>addysgir</a:t>
          </a:r>
          <a:r>
            <a:rPr lang="en-GB" sz="1800" kern="1200" dirty="0"/>
            <a:t> </a:t>
          </a:r>
          <a:r>
            <a:rPr lang="en-GB" sz="1800" kern="1200" dirty="0" err="1"/>
            <a:t>gyda</a:t>
          </a:r>
          <a:r>
            <a:rPr lang="en-GB" sz="1800" kern="1200" dirty="0"/>
            <a:t> </a:t>
          </a:r>
          <a:r>
            <a:rPr lang="en-GB" sz="1800" kern="1200" dirty="0" err="1"/>
            <a:t>thrafodaeth</a:t>
          </a:r>
          <a:r>
            <a:rPr lang="en-GB" sz="1800" kern="1200" dirty="0"/>
            <a:t> / </a:t>
          </a:r>
          <a:r>
            <a:rPr lang="en-GB" sz="1800" kern="1200" dirty="0" err="1"/>
            <a:t>cwestiynau</a:t>
          </a:r>
          <a:endParaRPr lang="en-GB" sz="1800" kern="1200" dirty="0"/>
        </a:p>
      </dsp:txBody>
      <dsp:txXfrm>
        <a:off x="86679" y="86723"/>
        <a:ext cx="2665854" cy="1602275"/>
      </dsp:txXfrm>
    </dsp:sp>
    <dsp:sp modelId="{63F707E8-8479-40D6-B1A3-68A2545EFC5E}">
      <dsp:nvSpPr>
        <dsp:cNvPr id="0" name=""/>
        <dsp:cNvSpPr/>
      </dsp:nvSpPr>
      <dsp:spPr>
        <a:xfrm rot="5400000">
          <a:off x="4652702" y="228532"/>
          <a:ext cx="1420506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da-DK" sz="2300" kern="1200" dirty="0"/>
            <a:t>Os yn ymgymryd ag Astudiaeth Empirig</a:t>
          </a:r>
          <a:endParaRPr lang="en-GB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Traethawd Hir Adolygiad Llenyddiaeth</a:t>
          </a:r>
        </a:p>
      </dsp:txBody>
      <dsp:txXfrm rot="-5400000">
        <a:off x="2839212" y="2111366"/>
        <a:ext cx="4978145" cy="1281820"/>
      </dsp:txXfrm>
    </dsp:sp>
    <dsp:sp modelId="{CF4F4028-324F-4E55-9890-9A5E7CF47041}">
      <dsp:nvSpPr>
        <dsp:cNvPr id="0" name=""/>
        <dsp:cNvSpPr/>
      </dsp:nvSpPr>
      <dsp:spPr>
        <a:xfrm>
          <a:off x="0" y="1864459"/>
          <a:ext cx="2839212" cy="1775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Ail </a:t>
          </a:r>
          <a:r>
            <a:rPr lang="en-GB" sz="1800" kern="1200" dirty="0" err="1"/>
            <a:t>hanner</a:t>
          </a:r>
          <a:r>
            <a:rPr lang="en-GB" sz="1800" kern="1200" dirty="0"/>
            <a:t> y </a:t>
          </a:r>
          <a:r>
            <a:rPr lang="en-GB" sz="1800" kern="1200" dirty="0" err="1"/>
            <a:t>sesiwn</a:t>
          </a:r>
          <a:r>
            <a:rPr lang="en-GB" sz="1800" kern="1200" dirty="0"/>
            <a:t> </a:t>
          </a:r>
          <a:r>
            <a:rPr lang="en-GB" sz="1800" kern="1200" dirty="0" err="1"/>
            <a:t>wedi'i</a:t>
          </a:r>
          <a:r>
            <a:rPr lang="en-GB" sz="1800" kern="1200" dirty="0"/>
            <a:t> </a:t>
          </a:r>
          <a:r>
            <a:rPr lang="en-GB" sz="1800" kern="1200" dirty="0" err="1"/>
            <a:t>rannu'n</a:t>
          </a:r>
          <a:r>
            <a:rPr lang="en-GB" sz="1800" kern="1200" dirty="0"/>
            <a:t> </a:t>
          </a:r>
          <a:r>
            <a:rPr lang="en-GB" sz="1800" kern="1200" dirty="0" err="1"/>
            <a:t>ddau</a:t>
          </a:r>
          <a:r>
            <a:rPr lang="en-GB" sz="1800" kern="1200" dirty="0"/>
            <a:t> </a:t>
          </a:r>
          <a:r>
            <a:rPr lang="en-GB" sz="1800" kern="1200" dirty="0" err="1"/>
            <a:t>grŵp</a:t>
          </a:r>
          <a:r>
            <a:rPr lang="en-GB" sz="1800" kern="1200" dirty="0"/>
            <a:t>, </a:t>
          </a:r>
          <a:r>
            <a:rPr lang="en-GB" sz="1800" kern="1200" dirty="0" err="1"/>
            <a:t>cliciwch</a:t>
          </a:r>
          <a:r>
            <a:rPr lang="en-GB" sz="1800" kern="1200" dirty="0"/>
            <a:t> </a:t>
          </a:r>
          <a:r>
            <a:rPr lang="en-GB" sz="1800" kern="1200" dirty="0" err="1"/>
            <a:t>ar</a:t>
          </a:r>
          <a:r>
            <a:rPr lang="en-GB" sz="1800" kern="1200" dirty="0"/>
            <a:t> y </a:t>
          </a:r>
          <a:r>
            <a:rPr lang="en-GB" sz="1800" kern="1200" dirty="0" err="1"/>
            <a:t>ddolen</a:t>
          </a:r>
          <a:r>
            <a:rPr lang="en-GB" sz="1800" kern="1200" dirty="0"/>
            <a:t> </a:t>
          </a:r>
          <a:r>
            <a:rPr lang="en-GB" sz="1800" kern="1200" dirty="0" err="1"/>
            <a:t>sianel</a:t>
          </a:r>
          <a:r>
            <a:rPr lang="en-GB" sz="1800" kern="1200" dirty="0"/>
            <a:t> </a:t>
          </a:r>
          <a:r>
            <a:rPr lang="en-GB" sz="1800" kern="1200" dirty="0" err="1"/>
            <a:t>gywir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y </a:t>
          </a:r>
          <a:r>
            <a:rPr lang="en-GB" sz="1800" kern="1200" dirty="0" err="1"/>
            <a:t>sgwrs</a:t>
          </a:r>
          <a:r>
            <a:rPr lang="en-GB" sz="1800" kern="1200" dirty="0"/>
            <a:t> (neu a </a:t>
          </a:r>
          <a:r>
            <a:rPr lang="en-GB" sz="1800" kern="1200" dirty="0" err="1"/>
            <a:t>geir</a:t>
          </a:r>
          <a:r>
            <a:rPr lang="en-GB" sz="1800" kern="1200" dirty="0"/>
            <a:t> </a:t>
          </a:r>
          <a:r>
            <a:rPr lang="en-GB" sz="1800" kern="1200" dirty="0" err="1"/>
            <a:t>ar</a:t>
          </a:r>
          <a:r>
            <a:rPr lang="en-GB" sz="1800" kern="1200" dirty="0"/>
            <a:t> y </a:t>
          </a:r>
          <a:r>
            <a:rPr lang="en-GB" sz="1800" kern="1200" dirty="0" err="1"/>
            <a:t>sianel</a:t>
          </a:r>
          <a:r>
            <a:rPr lang="en-GB" sz="1800" kern="1200" dirty="0"/>
            <a:t> Team)</a:t>
          </a:r>
        </a:p>
      </dsp:txBody>
      <dsp:txXfrm>
        <a:off x="86679" y="1951138"/>
        <a:ext cx="2665854" cy="16022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3535087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5. Dissertation structure reminder </a:t>
          </a:r>
        </a:p>
      </dsp:txBody>
      <dsp:txXfrm>
        <a:off x="26893" y="3561980"/>
        <a:ext cx="8593261" cy="497119"/>
      </dsp:txXfrm>
    </dsp:sp>
    <dsp:sp modelId="{422CDC94-C792-40F6-B1D8-5E1D9001B6B5}">
      <dsp:nvSpPr>
        <dsp:cNvPr id="0" name=""/>
        <dsp:cNvSpPr/>
      </dsp:nvSpPr>
      <dsp:spPr>
        <a:xfrm>
          <a:off x="0" y="1287032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2. Beth </a:t>
          </a:r>
          <a:r>
            <a:rPr lang="en-GB" sz="2100" kern="1200" dirty="0" err="1"/>
            <a:t>yw</a:t>
          </a:r>
          <a:r>
            <a:rPr lang="en-GB" sz="2100" kern="1200" dirty="0"/>
            <a:t> </a:t>
          </a:r>
          <a:r>
            <a:rPr lang="en-GB" sz="2100" kern="1200" dirty="0" err="1"/>
            <a:t>methodoleg</a:t>
          </a:r>
          <a:r>
            <a:rPr lang="en-GB" sz="2100" kern="1200" dirty="0"/>
            <a:t>?</a:t>
          </a:r>
          <a:r>
            <a:rPr lang="en-GB" sz="2100" kern="1200" baseline="0" dirty="0"/>
            <a:t> </a:t>
          </a:r>
          <a:endParaRPr lang="en-GB" sz="2100" kern="1200" dirty="0"/>
        </a:p>
      </dsp:txBody>
      <dsp:txXfrm>
        <a:off x="26893" y="1313925"/>
        <a:ext cx="8593261" cy="497119"/>
      </dsp:txXfrm>
    </dsp:sp>
    <dsp:sp modelId="{CF2A43F8-14BC-409D-994C-927A1801F531}">
      <dsp:nvSpPr>
        <dsp:cNvPr id="0" name=""/>
        <dsp:cNvSpPr/>
      </dsp:nvSpPr>
      <dsp:spPr>
        <a:xfrm>
          <a:off x="0" y="1941382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3. Beth </a:t>
          </a:r>
          <a:r>
            <a:rPr lang="en-GB" sz="2100" kern="1200" dirty="0" err="1"/>
            <a:t>ddylai</a:t>
          </a:r>
          <a:r>
            <a:rPr lang="en-GB" sz="2100" kern="1200" dirty="0"/>
            <a:t> </a:t>
          </a:r>
          <a:r>
            <a:rPr lang="en-GB" sz="2100" kern="1200" dirty="0" err="1"/>
            <a:t>ei</a:t>
          </a:r>
          <a:r>
            <a:rPr lang="en-GB" sz="2100" kern="1200" dirty="0"/>
            <a:t> </a:t>
          </a:r>
          <a:r>
            <a:rPr lang="en-GB" sz="2100" kern="1200" dirty="0" err="1"/>
            <a:t>gynnwys</a:t>
          </a:r>
          <a:r>
            <a:rPr lang="en-GB" sz="2100" kern="1200" dirty="0"/>
            <a:t>? : </a:t>
          </a:r>
          <a:r>
            <a:rPr lang="en-GB" sz="2100" kern="1200" dirty="0" err="1"/>
            <a:t>Astudiaeth</a:t>
          </a:r>
          <a:r>
            <a:rPr lang="en-GB" sz="2100" kern="1200" dirty="0"/>
            <a:t> </a:t>
          </a:r>
          <a:r>
            <a:rPr lang="en-GB" sz="2100" kern="1200" dirty="0" err="1"/>
            <a:t>Empirig</a:t>
          </a:r>
          <a:r>
            <a:rPr lang="en-GB" sz="2100" kern="1200" dirty="0"/>
            <a:t> / </a:t>
          </a:r>
          <a:r>
            <a:rPr lang="en-GB" sz="2100" kern="1200" dirty="0" err="1"/>
            <a:t>Adolygiad</a:t>
          </a:r>
          <a:r>
            <a:rPr lang="en-GB" sz="2100" kern="1200" dirty="0"/>
            <a:t> </a:t>
          </a:r>
          <a:r>
            <a:rPr lang="en-GB" sz="2100" kern="1200" dirty="0" err="1"/>
            <a:t>Llenyddiaeth</a:t>
          </a:r>
          <a:endParaRPr lang="en-GB" sz="2100" kern="1200" dirty="0"/>
        </a:p>
      </dsp:txBody>
      <dsp:txXfrm>
        <a:off x="26893" y="1968275"/>
        <a:ext cx="8593261" cy="497119"/>
      </dsp:txXfrm>
    </dsp:sp>
    <dsp:sp modelId="{AD3ABF54-4272-44F7-A075-F23CFE7603D6}">
      <dsp:nvSpPr>
        <dsp:cNvPr id="0" name=""/>
        <dsp:cNvSpPr/>
      </dsp:nvSpPr>
      <dsp:spPr>
        <a:xfrm>
          <a:off x="0" y="2670990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4. </a:t>
          </a:r>
          <a:r>
            <a:rPr lang="en-GB" sz="2100" kern="1200" dirty="0" err="1"/>
            <a:t>Dadansoddi</a:t>
          </a:r>
          <a:r>
            <a:rPr lang="en-GB" sz="2100" kern="1200" dirty="0"/>
            <a:t> data</a:t>
          </a:r>
        </a:p>
      </dsp:txBody>
      <dsp:txXfrm>
        <a:off x="26893" y="2697883"/>
        <a:ext cx="8593261" cy="497119"/>
      </dsp:txXfrm>
    </dsp:sp>
    <dsp:sp modelId="{AF9E4F99-EAD2-459C-9920-6E50942C1C3B}">
      <dsp:nvSpPr>
        <dsp:cNvPr id="0" name=""/>
        <dsp:cNvSpPr/>
      </dsp:nvSpPr>
      <dsp:spPr>
        <a:xfrm>
          <a:off x="0" y="294729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 Ble </a:t>
          </a:r>
          <a:r>
            <a:rPr lang="en-GB" sz="2100" kern="1200" dirty="0" err="1"/>
            <a:t>wyt</a:t>
          </a:r>
          <a:r>
            <a:rPr lang="en-GB" sz="2100" kern="1200" dirty="0"/>
            <a:t> </a:t>
          </a:r>
          <a:r>
            <a:rPr lang="en-GB" sz="2100" kern="1200" dirty="0" err="1"/>
            <a:t>ti</a:t>
          </a:r>
          <a:r>
            <a:rPr lang="en-GB" sz="2100" kern="1200" dirty="0"/>
            <a:t>? Beth </a:t>
          </a:r>
          <a:r>
            <a:rPr lang="en-GB" sz="2100" kern="1200" dirty="0" err="1"/>
            <a:t>sy'n</a:t>
          </a:r>
          <a:r>
            <a:rPr lang="en-GB" sz="2100" kern="1200" dirty="0"/>
            <a:t> </a:t>
          </a:r>
          <a:r>
            <a:rPr lang="en-GB" sz="2100" kern="1200" dirty="0" err="1"/>
            <a:t>ddefnyddiol</a:t>
          </a:r>
          <a:r>
            <a:rPr lang="en-GB" sz="2100" kern="1200" dirty="0"/>
            <a:t> </a:t>
          </a:r>
          <a:r>
            <a:rPr lang="en-GB" sz="2100" kern="1200" dirty="0" err="1"/>
            <a:t>i</a:t>
          </a:r>
          <a:r>
            <a:rPr lang="en-GB" sz="2100" kern="1200" dirty="0"/>
            <a:t> chi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hyn</a:t>
          </a:r>
          <a:r>
            <a:rPr lang="en-GB" sz="2100" kern="1200" dirty="0"/>
            <a:t> o </a:t>
          </a:r>
          <a:r>
            <a:rPr lang="en-GB" sz="2100" kern="1200" dirty="0" err="1"/>
            <a:t>bryd</a:t>
          </a:r>
          <a:r>
            <a:rPr lang="en-GB" sz="2100" kern="1200" dirty="0"/>
            <a:t>? / </a:t>
          </a:r>
          <a:r>
            <a:rPr lang="en-GB" sz="2100" kern="1200" dirty="0" err="1"/>
            <a:t>Trafodaethau</a:t>
          </a:r>
          <a:r>
            <a:rPr lang="en-GB" sz="2100" kern="1200" dirty="0"/>
            <a:t> </a:t>
          </a:r>
          <a:r>
            <a:rPr lang="en-GB" sz="2100" kern="1200" dirty="0" err="1"/>
            <a:t>grŵp</a:t>
          </a:r>
          <a:endParaRPr lang="en-GB" sz="2100" kern="1200" dirty="0"/>
        </a:p>
      </dsp:txBody>
      <dsp:txXfrm>
        <a:off x="26893" y="321622"/>
        <a:ext cx="8593261" cy="4971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347068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5. Dissertation structure reminder </a:t>
          </a:r>
        </a:p>
      </dsp:txBody>
      <dsp:txXfrm>
        <a:off x="40299" y="3510986"/>
        <a:ext cx="8566449" cy="744940"/>
      </dsp:txXfrm>
    </dsp:sp>
    <dsp:sp modelId="{422CDC94-C792-40F6-B1D8-5E1D9001B6B5}">
      <dsp:nvSpPr>
        <dsp:cNvPr id="0" name=""/>
        <dsp:cNvSpPr/>
      </dsp:nvSpPr>
      <dsp:spPr>
        <a:xfrm>
          <a:off x="0" y="880522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900" kern="1200" dirty="0"/>
            <a:t>2. What is a methodology ?</a:t>
          </a:r>
          <a:r>
            <a:rPr lang="en-GB" sz="1900" kern="1200" baseline="0" dirty="0"/>
            <a:t> </a:t>
          </a:r>
          <a:endParaRPr lang="en-GB" sz="1900" kern="1200" dirty="0"/>
        </a:p>
      </dsp:txBody>
      <dsp:txXfrm>
        <a:off x="40299" y="920821"/>
        <a:ext cx="8566449" cy="744940"/>
      </dsp:txXfrm>
    </dsp:sp>
    <dsp:sp modelId="{CF2A43F8-14BC-409D-994C-927A1801F531}">
      <dsp:nvSpPr>
        <dsp:cNvPr id="0" name=""/>
        <dsp:cNvSpPr/>
      </dsp:nvSpPr>
      <dsp:spPr>
        <a:xfrm>
          <a:off x="0" y="1692814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900" kern="1200" dirty="0"/>
            <a:t>3. What should it contain ? : Empirical Study / Literature Review </a:t>
          </a:r>
        </a:p>
        <a:p>
          <a:pPr algn="l" rtl="0">
            <a:spcBef>
              <a:spcPct val="0"/>
            </a:spcBef>
            <a:buNone/>
          </a:pPr>
          <a:endParaRPr lang="en-GB" sz="1900" kern="1200" dirty="0"/>
        </a:p>
      </dsp:txBody>
      <dsp:txXfrm>
        <a:off x="40299" y="1733113"/>
        <a:ext cx="8566449" cy="744940"/>
      </dsp:txXfrm>
    </dsp:sp>
    <dsp:sp modelId="{AD3ABF54-4272-44F7-A075-F23CFE7603D6}">
      <dsp:nvSpPr>
        <dsp:cNvPr id="0" name=""/>
        <dsp:cNvSpPr/>
      </dsp:nvSpPr>
      <dsp:spPr>
        <a:xfrm>
          <a:off x="0" y="255951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4. Data Analysis </a:t>
          </a:r>
        </a:p>
      </dsp:txBody>
      <dsp:txXfrm>
        <a:off x="40299" y="2599816"/>
        <a:ext cx="8566449" cy="744940"/>
      </dsp:txXfrm>
    </dsp:sp>
    <dsp:sp modelId="{AF9E4F99-EAD2-459C-9920-6E50942C1C3B}">
      <dsp:nvSpPr>
        <dsp:cNvPr id="0" name=""/>
        <dsp:cNvSpPr/>
      </dsp:nvSpPr>
      <dsp:spPr>
        <a:xfrm>
          <a:off x="0" y="15831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1. Where are you ? What is useful for you at this stage? / Group discussions </a:t>
          </a:r>
        </a:p>
      </dsp:txBody>
      <dsp:txXfrm>
        <a:off x="40299" y="198616"/>
        <a:ext cx="8566449" cy="7449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84715"/>
          <a:ext cx="4040188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09303"/>
        <a:ext cx="3991012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B1398-D52C-4612-82FF-CFD37CC57905}">
      <dsp:nvSpPr>
        <dsp:cNvPr id="0" name=""/>
        <dsp:cNvSpPr/>
      </dsp:nvSpPr>
      <dsp:spPr>
        <a:xfrm>
          <a:off x="0" y="84715"/>
          <a:ext cx="4041775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09303"/>
        <a:ext cx="3992599" cy="4545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B0C21-DFED-43EB-856C-F10AEC26496C}">
      <dsp:nvSpPr>
        <dsp:cNvPr id="0" name=""/>
        <dsp:cNvSpPr/>
      </dsp:nvSpPr>
      <dsp:spPr>
        <a:xfrm>
          <a:off x="0" y="68038"/>
          <a:ext cx="4040188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Adolygiad Llenyddiaeth Systematig</a:t>
          </a:r>
        </a:p>
      </dsp:txBody>
      <dsp:txXfrm>
        <a:off x="24588" y="92626"/>
        <a:ext cx="3991012" cy="4545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32061"/>
          <a:ext cx="404177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Systematic Literature Review </a:t>
          </a:r>
          <a:endParaRPr lang="en-GB" sz="2400" kern="1200" dirty="0"/>
        </a:p>
      </dsp:txBody>
      <dsp:txXfrm>
        <a:off x="28100" y="60161"/>
        <a:ext cx="3985575" cy="5194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3947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Dyma’r</a:t>
          </a:r>
          <a:r>
            <a:rPr lang="en-GB" sz="2400" kern="1200" dirty="0"/>
            <a:t> </a:t>
          </a:r>
          <a:r>
            <a:rPr lang="en-GB" sz="2400" kern="1200" dirty="0" err="1"/>
            <a:t>adran</a:t>
          </a:r>
          <a:r>
            <a:rPr lang="en-GB" sz="2400" kern="1200" dirty="0"/>
            <a:t> </a:t>
          </a:r>
          <a:r>
            <a:rPr lang="en-GB" sz="2400" kern="1200" dirty="0" err="1"/>
            <a:t>o’ch</a:t>
          </a:r>
          <a:r>
            <a:rPr lang="en-GB" sz="2400" kern="1200" dirty="0"/>
            <a:t> </a:t>
          </a:r>
          <a:r>
            <a:rPr lang="en-GB" sz="2400" kern="1200" dirty="0" err="1"/>
            <a:t>traethawd</a:t>
          </a:r>
          <a:r>
            <a:rPr lang="en-GB" sz="2400" kern="1200" dirty="0"/>
            <a:t> hir </a:t>
          </a:r>
          <a:r>
            <a:rPr lang="en-GB" sz="2400" kern="1200" dirty="0" err="1"/>
            <a:t>sy’n</a:t>
          </a:r>
          <a:r>
            <a:rPr lang="en-GB" sz="2400" kern="1200" dirty="0"/>
            <a:t> </a:t>
          </a:r>
          <a:r>
            <a:rPr lang="en-GB" sz="2400" kern="1200" dirty="0" err="1"/>
            <a:t>egluro</a:t>
          </a:r>
          <a:r>
            <a:rPr lang="en-GB" sz="2400" kern="1200" dirty="0"/>
            <a:t> </a:t>
          </a:r>
          <a:r>
            <a:rPr lang="en-GB" sz="2400" kern="1200" dirty="0" err="1"/>
            <a:t>sut</a:t>
          </a:r>
          <a:r>
            <a:rPr lang="en-GB" sz="2400" kern="1200" dirty="0"/>
            <a:t> y </a:t>
          </a:r>
          <a:r>
            <a:rPr lang="en-GB" sz="2400" kern="1200" dirty="0" err="1"/>
            <a:t>gwnaethoch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, o </a:t>
          </a:r>
          <a:r>
            <a:rPr lang="en-GB" sz="2400" kern="1200" dirty="0" err="1"/>
            <a:t>ble</a:t>
          </a:r>
          <a:r>
            <a:rPr lang="en-GB" sz="2400" kern="1200" dirty="0"/>
            <a:t> y daw </a:t>
          </a:r>
          <a:r>
            <a:rPr lang="en-GB" sz="2400" kern="1200" dirty="0" err="1"/>
            <a:t>eich</a:t>
          </a:r>
          <a:r>
            <a:rPr lang="en-GB" sz="2400" kern="1200" dirty="0"/>
            <a:t> data, pa </a:t>
          </a:r>
          <a:r>
            <a:rPr lang="en-GB" sz="2400" kern="1200" dirty="0" err="1"/>
            <a:t>fath</a:t>
          </a:r>
          <a:r>
            <a:rPr lang="en-GB" sz="2400" kern="1200" dirty="0"/>
            <a:t> o </a:t>
          </a:r>
          <a:r>
            <a:rPr lang="en-GB" sz="2400" kern="1200" dirty="0" err="1"/>
            <a:t>dechnegau</a:t>
          </a:r>
          <a:r>
            <a:rPr lang="en-GB" sz="2400" kern="1200" dirty="0"/>
            <a:t> </a:t>
          </a:r>
          <a:r>
            <a:rPr lang="en-GB" sz="2400" kern="1200" dirty="0" err="1"/>
            <a:t>casglu</a:t>
          </a:r>
          <a:r>
            <a:rPr lang="en-GB" sz="2400" kern="1200" dirty="0"/>
            <a:t> data a </a:t>
          </a:r>
          <a:r>
            <a:rPr lang="en-GB" sz="2400" kern="1200" dirty="0" err="1"/>
            <a:t>ddefnyddiwyd</a:t>
          </a:r>
          <a:r>
            <a:rPr lang="en-GB" sz="2400" kern="1200" dirty="0"/>
            <a:t> </a:t>
          </a:r>
          <a:r>
            <a:rPr lang="en-GB" sz="2400" kern="1200" dirty="0" err="1"/>
            <a:t>gennych</a:t>
          </a:r>
          <a:r>
            <a:rPr lang="en-GB" sz="2400" kern="1200" dirty="0"/>
            <a:t>.</a:t>
          </a:r>
        </a:p>
      </dsp:txBody>
      <dsp:txXfrm>
        <a:off x="64425" y="103897"/>
        <a:ext cx="8394765" cy="1190909"/>
      </dsp:txXfrm>
    </dsp:sp>
    <dsp:sp modelId="{291D59D3-635A-426C-B78F-2A18415627BD}">
      <dsp:nvSpPr>
        <dsp:cNvPr id="0" name=""/>
        <dsp:cNvSpPr/>
      </dsp:nvSpPr>
      <dsp:spPr>
        <a:xfrm>
          <a:off x="0" y="142835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Mae'r</a:t>
          </a:r>
          <a:r>
            <a:rPr lang="en-GB" sz="2400" kern="1200" dirty="0"/>
            <a:t> </a:t>
          </a:r>
          <a:r>
            <a:rPr lang="en-GB" sz="2400" kern="1200" dirty="0" err="1"/>
            <a:t>adran</a:t>
          </a:r>
          <a:r>
            <a:rPr lang="en-GB" sz="2400" kern="1200" dirty="0"/>
            <a:t> hon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bennaf</a:t>
          </a:r>
          <a:r>
            <a:rPr lang="en-GB" sz="2400" kern="1200" dirty="0"/>
            <a:t> </a:t>
          </a:r>
          <a:r>
            <a:rPr lang="en-GB" sz="2400" kern="1200" dirty="0" err="1"/>
            <a:t>ar</a:t>
          </a:r>
          <a:r>
            <a:rPr lang="en-GB" sz="2400" kern="1200" dirty="0"/>
            <a:t> </a:t>
          </a:r>
          <a:r>
            <a:rPr lang="en-GB" sz="2400" kern="1200" dirty="0" err="1"/>
            <a:t>gyfer</a:t>
          </a:r>
          <a:r>
            <a:rPr lang="en-GB" sz="2400" kern="1200" dirty="0"/>
            <a:t> </a:t>
          </a:r>
          <a:r>
            <a:rPr lang="en-GB" sz="2400" kern="1200" dirty="0" err="1"/>
            <a:t>egluro</a:t>
          </a:r>
          <a:r>
            <a:rPr lang="en-GB" sz="2400" kern="1200" dirty="0"/>
            <a:t> pam y </a:t>
          </a:r>
          <a:r>
            <a:rPr lang="en-GB" sz="2400" kern="1200" dirty="0" err="1"/>
            <a:t>dewisoch</a:t>
          </a:r>
          <a:r>
            <a:rPr lang="en-GB" sz="2400" kern="1200" dirty="0"/>
            <a:t> chi </a:t>
          </a:r>
          <a:r>
            <a:rPr lang="en-GB" sz="2400" kern="1200" dirty="0" err="1"/>
            <a:t>ddefnyddio'r</a:t>
          </a:r>
          <a:r>
            <a:rPr lang="en-GB" sz="2400" kern="1200" dirty="0"/>
            <a:t> </a:t>
          </a:r>
          <a:r>
            <a:rPr lang="en-GB" sz="2400" kern="1200" dirty="0" err="1"/>
            <a:t>technegau</a:t>
          </a:r>
          <a:r>
            <a:rPr lang="en-GB" sz="2400" kern="1200" dirty="0"/>
            <a:t> </a:t>
          </a:r>
          <a:r>
            <a:rPr lang="en-GB" sz="2400" kern="1200" dirty="0" err="1"/>
            <a:t>penodol</a:t>
          </a:r>
          <a:r>
            <a:rPr lang="en-GB" sz="2400" kern="1200" dirty="0"/>
            <a:t> </a:t>
          </a:r>
          <a:r>
            <a:rPr lang="en-GB" sz="2400" kern="1200" dirty="0" err="1"/>
            <a:t>hynny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</a:t>
          </a:r>
          <a:r>
            <a:rPr lang="en-GB" sz="2400" kern="1200" dirty="0" err="1"/>
            <a:t>gasglu'ch</a:t>
          </a:r>
          <a:r>
            <a:rPr lang="en-GB" sz="2400" kern="1200" dirty="0"/>
            <a:t> data. </a:t>
          </a:r>
          <a:r>
            <a:rPr lang="en-GB" sz="2400" kern="1200" dirty="0" err="1"/>
            <a:t>Eich</a:t>
          </a:r>
          <a:r>
            <a:rPr lang="en-GB" sz="2400" kern="1200" dirty="0"/>
            <a:t> sail </a:t>
          </a:r>
          <a:r>
            <a:rPr lang="en-GB" sz="2400" kern="1200" dirty="0" err="1"/>
            <a:t>resymegol</a:t>
          </a:r>
          <a:r>
            <a:rPr lang="en-GB" sz="2400" kern="1200" dirty="0"/>
            <a:t> a </a:t>
          </a:r>
          <a:r>
            <a:rPr lang="en-GB" sz="2400" kern="1200" dirty="0" err="1"/>
            <a:t>chynllun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.</a:t>
          </a:r>
        </a:p>
      </dsp:txBody>
      <dsp:txXfrm>
        <a:off x="64425" y="1492777"/>
        <a:ext cx="8394765" cy="1190909"/>
      </dsp:txXfrm>
    </dsp:sp>
    <dsp:sp modelId="{50FD6306-6F4B-4BC9-8EC4-6C2BFC06523E}">
      <dsp:nvSpPr>
        <dsp:cNvPr id="0" name=""/>
        <dsp:cNvSpPr/>
      </dsp:nvSpPr>
      <dsp:spPr>
        <a:xfrm>
          <a:off x="0" y="281723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Nid</a:t>
          </a:r>
          <a:r>
            <a:rPr lang="en-GB" sz="2400" kern="1200" dirty="0"/>
            <a:t> </a:t>
          </a:r>
          <a:r>
            <a:rPr lang="en-GB" sz="2400" kern="1200" dirty="0" err="1"/>
            <a:t>oes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rhaid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chi </a:t>
          </a:r>
          <a:r>
            <a:rPr lang="en-GB" sz="2400" kern="1200" dirty="0" err="1"/>
            <a:t>gynnwys</a:t>
          </a:r>
          <a:r>
            <a:rPr lang="en-GB" sz="2400" kern="1200" dirty="0"/>
            <a:t> </a:t>
          </a:r>
          <a:r>
            <a:rPr lang="en-GB" sz="2400" kern="1200" dirty="0" err="1"/>
            <a:t>unrhyw</a:t>
          </a:r>
          <a:r>
            <a:rPr lang="en-GB" sz="2400" kern="1200" dirty="0"/>
            <a:t> </a:t>
          </a:r>
          <a:r>
            <a:rPr lang="en-GB" sz="2400" kern="1200" dirty="0" err="1"/>
            <a:t>holiaduron</a:t>
          </a:r>
          <a:r>
            <a:rPr lang="en-GB" sz="2400" kern="1200" dirty="0"/>
            <a:t>, </a:t>
          </a:r>
          <a:r>
            <a:rPr lang="en-GB" sz="2400" kern="1200" dirty="0" err="1"/>
            <a:t>adolygiadau</a:t>
          </a:r>
          <a:r>
            <a:rPr lang="en-GB" sz="2400" kern="1200" dirty="0"/>
            <a:t>, </a:t>
          </a:r>
          <a:r>
            <a:rPr lang="en-GB" sz="2400" kern="1200" dirty="0" err="1"/>
            <a:t>cyfweliadau</a:t>
          </a:r>
          <a:r>
            <a:rPr lang="en-GB" sz="2400" kern="1200" dirty="0"/>
            <a:t>, ac </a:t>
          </a:r>
          <a:r>
            <a:rPr lang="en-GB" sz="2400" kern="1200" dirty="0" err="1"/>
            <a:t>ati</a:t>
          </a:r>
          <a:r>
            <a:rPr lang="en-GB" sz="2400" kern="1200" dirty="0"/>
            <a:t> a </a:t>
          </a:r>
          <a:r>
            <a:rPr lang="en-GB" sz="2400" kern="1200" dirty="0" err="1"/>
            <a:t>ddefnyddiwyd</a:t>
          </a:r>
          <a:r>
            <a:rPr lang="en-GB" sz="2400" kern="1200" dirty="0"/>
            <a:t> </a:t>
          </a:r>
          <a:r>
            <a:rPr lang="en-GB" sz="2400" kern="1200" dirty="0" err="1"/>
            <a:t>gennych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</a:t>
          </a:r>
          <a:r>
            <a:rPr lang="en-GB" sz="2400" kern="1200" dirty="0" err="1"/>
            <a:t>gynnal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y fan hon a </a:t>
          </a:r>
          <a:r>
            <a:rPr lang="en-GB" sz="2400" kern="1200" dirty="0" err="1"/>
            <a:t>nodir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atodiadau</a:t>
          </a:r>
          <a:r>
            <a:rPr lang="en-GB" sz="2400" kern="1200" dirty="0"/>
            <a:t>.</a:t>
          </a:r>
        </a:p>
      </dsp:txBody>
      <dsp:txXfrm>
        <a:off x="64425" y="2881657"/>
        <a:ext cx="8394765" cy="11909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3947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is the section of your dissertation that explains how you carried out your research, where your data comes from, what sort of data gathering techniques you used. </a:t>
          </a:r>
        </a:p>
      </dsp:txBody>
      <dsp:txXfrm>
        <a:off x="64425" y="103897"/>
        <a:ext cx="8394765" cy="1190909"/>
      </dsp:txXfrm>
    </dsp:sp>
    <dsp:sp modelId="{291D59D3-635A-426C-B78F-2A18415627BD}">
      <dsp:nvSpPr>
        <dsp:cNvPr id="0" name=""/>
        <dsp:cNvSpPr/>
      </dsp:nvSpPr>
      <dsp:spPr>
        <a:xfrm>
          <a:off x="0" y="142835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section is primarily for explaining why you chose to use those particular techniques to gather your data.  Your rationale and research design. </a:t>
          </a:r>
        </a:p>
      </dsp:txBody>
      <dsp:txXfrm>
        <a:off x="64425" y="1492777"/>
        <a:ext cx="8394765" cy="1190909"/>
      </dsp:txXfrm>
    </dsp:sp>
    <dsp:sp modelId="{50FD6306-6F4B-4BC9-8EC4-6C2BFC06523E}">
      <dsp:nvSpPr>
        <dsp:cNvPr id="0" name=""/>
        <dsp:cNvSpPr/>
      </dsp:nvSpPr>
      <dsp:spPr>
        <a:xfrm>
          <a:off x="0" y="281723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 do not have to include any questionnaires, reviews, interviews, etc. that you used to conduct your research here these go in your appendices. </a:t>
          </a:r>
        </a:p>
      </dsp:txBody>
      <dsp:txXfrm>
        <a:off x="64425" y="2881657"/>
        <a:ext cx="8394765" cy="119090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C640A-DF50-41AD-B7B8-82776A35D21B}">
      <dsp:nvSpPr>
        <dsp:cNvPr id="0" name=""/>
        <dsp:cNvSpPr/>
      </dsp:nvSpPr>
      <dsp:spPr>
        <a:xfrm>
          <a:off x="0" y="100242"/>
          <a:ext cx="837361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 err="1"/>
            <a:t>Trosolwg</a:t>
          </a:r>
          <a:r>
            <a:rPr lang="en-GB" sz="2200" b="1" kern="1200" dirty="0"/>
            <a:t> </a:t>
          </a:r>
          <a:r>
            <a:rPr lang="en-GB" sz="2200" b="1" kern="1200" dirty="0" err="1"/>
            <a:t>Ymchwil</a:t>
          </a:r>
          <a:r>
            <a:rPr lang="en-GB" sz="2200" b="1" kern="1200" dirty="0"/>
            <a:t>:</a:t>
          </a:r>
          <a:endParaRPr lang="en-GB" sz="2200" kern="1200" dirty="0"/>
        </a:p>
      </dsp:txBody>
      <dsp:txXfrm>
        <a:off x="25759" y="126001"/>
        <a:ext cx="8322098" cy="476152"/>
      </dsp:txXfrm>
    </dsp:sp>
    <dsp:sp modelId="{253D33A9-423F-4C1D-96DC-9F163593010F}">
      <dsp:nvSpPr>
        <dsp:cNvPr id="0" name=""/>
        <dsp:cNvSpPr/>
      </dsp:nvSpPr>
      <dsp:spPr>
        <a:xfrm>
          <a:off x="0" y="627912"/>
          <a:ext cx="8373616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 err="1"/>
            <a:t>Lle</a:t>
          </a:r>
          <a:r>
            <a:rPr lang="en-GB" sz="1700" kern="1200" dirty="0"/>
            <a:t> </a:t>
          </a:r>
          <a:r>
            <a:rPr lang="en-GB" sz="1700" kern="1200" dirty="0" err="1"/>
            <a:t>rydych</a:t>
          </a:r>
          <a:r>
            <a:rPr lang="en-GB" sz="1700" kern="1200" dirty="0"/>
            <a:t> </a:t>
          </a:r>
          <a:r>
            <a:rPr lang="en-GB" sz="1700" kern="1200" dirty="0" err="1"/>
            <a:t>chi'n</a:t>
          </a:r>
          <a:r>
            <a:rPr lang="en-GB" sz="1700" kern="1200" dirty="0"/>
            <a:t> </a:t>
          </a:r>
          <a:r>
            <a:rPr lang="en-GB" sz="1700" kern="1200" dirty="0" err="1"/>
            <a:t>ailadrodd</a:t>
          </a:r>
          <a:r>
            <a:rPr lang="en-GB" sz="1700" kern="1200" dirty="0"/>
            <a:t> </a:t>
          </a:r>
          <a:r>
            <a:rPr lang="en-GB" sz="1700" kern="1200" dirty="0" err="1"/>
            <a:t>pwnc</a:t>
          </a:r>
          <a:r>
            <a:rPr lang="en-GB" sz="1700" kern="1200" dirty="0"/>
            <a:t> </a:t>
          </a:r>
          <a:r>
            <a:rPr lang="en-GB" sz="1700" kern="1200" dirty="0" err="1"/>
            <a:t>eich</a:t>
          </a:r>
          <a:r>
            <a:rPr lang="en-GB" sz="1700" kern="1200" dirty="0"/>
            <a:t> </a:t>
          </a:r>
          <a:r>
            <a:rPr lang="en-GB" sz="1700" kern="1200" dirty="0" err="1"/>
            <a:t>ymchwil</a:t>
          </a:r>
          <a:r>
            <a:rPr lang="en-GB" sz="1700" kern="1200" dirty="0"/>
            <a:t>. a </a:t>
          </a:r>
          <a:r>
            <a:rPr lang="en-GB" sz="1700" kern="1200" dirty="0" err="1"/>
            <a:t>pham</a:t>
          </a:r>
          <a:r>
            <a:rPr lang="en-GB" sz="1700" kern="1200" dirty="0"/>
            <a:t> </a:t>
          </a:r>
          <a:r>
            <a:rPr lang="en-GB" sz="1700" kern="1200" dirty="0" err="1"/>
            <a:t>dewis</a:t>
          </a:r>
          <a:r>
            <a:rPr lang="en-GB" sz="1700" kern="1200" dirty="0"/>
            <a:t> </a:t>
          </a:r>
          <a:r>
            <a:rPr lang="en-GB" sz="1700" kern="1200" dirty="0" err="1"/>
            <a:t>swydd</a:t>
          </a:r>
          <a:r>
            <a:rPr lang="en-GB" sz="1700" kern="1200" dirty="0"/>
            <a:t> </a:t>
          </a:r>
          <a:r>
            <a:rPr lang="en-GB" sz="1700" kern="1200" dirty="0" err="1"/>
            <a:t>benodol</a:t>
          </a:r>
          <a:r>
            <a:rPr lang="en-GB" sz="1700" kern="1200" dirty="0"/>
            <a:t>.</a:t>
          </a:r>
        </a:p>
      </dsp:txBody>
      <dsp:txXfrm>
        <a:off x="0" y="627912"/>
        <a:ext cx="8373616" cy="364320"/>
      </dsp:txXfrm>
    </dsp:sp>
    <dsp:sp modelId="{C9DD73E3-9AED-42B2-B658-66BE736C2B00}">
      <dsp:nvSpPr>
        <dsp:cNvPr id="0" name=""/>
        <dsp:cNvSpPr/>
      </dsp:nvSpPr>
      <dsp:spPr>
        <a:xfrm>
          <a:off x="0" y="992232"/>
          <a:ext cx="837361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 err="1"/>
            <a:t>Dylunio</a:t>
          </a:r>
          <a:r>
            <a:rPr lang="en-GB" sz="2200" b="1" kern="1200" dirty="0"/>
            <a:t> </a:t>
          </a:r>
          <a:r>
            <a:rPr lang="en-GB" sz="2200" b="1" kern="1200" dirty="0" err="1"/>
            <a:t>Ymchwil</a:t>
          </a:r>
          <a:r>
            <a:rPr lang="en-GB" sz="2200" b="1" kern="1200" dirty="0"/>
            <a:t>:</a:t>
          </a:r>
          <a:endParaRPr lang="en-GB" sz="2200" kern="1200" dirty="0"/>
        </a:p>
      </dsp:txBody>
      <dsp:txXfrm>
        <a:off x="25759" y="1017991"/>
        <a:ext cx="8322098" cy="476152"/>
      </dsp:txXfrm>
    </dsp:sp>
    <dsp:sp modelId="{396FACBA-8FB8-4285-8DF6-162706814467}">
      <dsp:nvSpPr>
        <dsp:cNvPr id="0" name=""/>
        <dsp:cNvSpPr/>
      </dsp:nvSpPr>
      <dsp:spPr>
        <a:xfrm>
          <a:off x="0" y="1519902"/>
          <a:ext cx="8373616" cy="774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Sut </a:t>
          </a:r>
          <a:r>
            <a:rPr lang="en-GB" sz="1700" kern="1200" dirty="0" err="1"/>
            <a:t>rydych</a:t>
          </a:r>
          <a:r>
            <a:rPr lang="en-GB" sz="1700" kern="1200" dirty="0"/>
            <a:t> chi </a:t>
          </a:r>
          <a:r>
            <a:rPr lang="en-GB" sz="1700" kern="1200" dirty="0" err="1"/>
            <a:t>wedi</a:t>
          </a:r>
          <a:r>
            <a:rPr lang="en-GB" sz="1700" kern="1200" dirty="0"/>
            <a:t> </a:t>
          </a:r>
          <a:r>
            <a:rPr lang="en-GB" sz="1700" kern="1200" dirty="0" err="1"/>
            <a:t>sefydlu'ch</a:t>
          </a:r>
          <a:r>
            <a:rPr lang="en-GB" sz="1700" kern="1200" dirty="0"/>
            <a:t> </a:t>
          </a:r>
          <a:r>
            <a:rPr lang="en-GB" sz="1700" kern="1200" dirty="0" err="1"/>
            <a:t>prosiect</a:t>
          </a:r>
          <a:r>
            <a:rPr lang="en-GB" sz="1700" kern="1200" dirty="0"/>
            <a:t>, a </a:t>
          </a:r>
          <a:r>
            <a:rPr lang="en-GB" sz="1700" kern="1200" dirty="0" err="1"/>
            <a:t>beth</a:t>
          </a:r>
          <a:r>
            <a:rPr lang="en-GB" sz="1700" kern="1200" dirty="0"/>
            <a:t> </a:t>
          </a:r>
          <a:r>
            <a:rPr lang="en-GB" sz="1700" kern="1200" dirty="0" err="1"/>
            <a:t>mae</a:t>
          </a:r>
          <a:r>
            <a:rPr lang="en-GB" sz="1700" kern="1200" dirty="0"/>
            <a:t> </a:t>
          </a:r>
          <a:r>
            <a:rPr lang="en-GB" sz="1700" kern="1200" dirty="0" err="1"/>
            <a:t>pob</a:t>
          </a:r>
          <a:r>
            <a:rPr lang="en-GB" sz="1700" kern="1200" dirty="0"/>
            <a:t> darn </a:t>
          </a:r>
          <a:r>
            <a:rPr lang="en-GB" sz="1700" kern="1200" dirty="0" err="1"/>
            <a:t>ohono'n</a:t>
          </a:r>
          <a:r>
            <a:rPr lang="en-GB" sz="1700" kern="1200" dirty="0"/>
            <a:t> </a:t>
          </a:r>
          <a:r>
            <a:rPr lang="en-GB" sz="1700" kern="1200" dirty="0" err="1"/>
            <a:t>bwriadu</a:t>
          </a:r>
          <a:r>
            <a:rPr lang="en-GB" sz="1700" kern="1200" dirty="0"/>
            <a:t> </a:t>
          </a:r>
          <a:r>
            <a:rPr lang="en-GB" sz="1700" kern="1200" dirty="0" err="1"/>
            <a:t>ei</a:t>
          </a:r>
          <a:r>
            <a:rPr lang="en-GB" sz="1700" kern="1200" dirty="0"/>
            <a:t> </a:t>
          </a:r>
          <a:r>
            <a:rPr lang="en-GB" sz="1700" kern="1200" dirty="0" err="1"/>
            <a:t>gyflawni</a:t>
          </a:r>
          <a:r>
            <a:rPr lang="en-GB" sz="1700" kern="1200" dirty="0"/>
            <a:t>. </a:t>
          </a:r>
          <a:r>
            <a:rPr lang="en-GB" sz="1700" kern="1200" dirty="0" err="1"/>
            <a:t>E.e.</a:t>
          </a:r>
          <a:r>
            <a:rPr lang="en-GB" sz="1700" kern="1200" dirty="0"/>
            <a:t> </a:t>
          </a:r>
          <a:r>
            <a:rPr lang="en-GB" sz="1700" kern="1200" dirty="0" err="1"/>
            <a:t>Ansoddol</a:t>
          </a:r>
          <a:r>
            <a:rPr lang="en-GB" sz="1700" kern="1200" dirty="0"/>
            <a:t> / </a:t>
          </a:r>
          <a:r>
            <a:rPr lang="en-GB" sz="1700" kern="1200" dirty="0" err="1"/>
            <a:t>meintiol</a:t>
          </a:r>
          <a:r>
            <a:rPr lang="en-GB" sz="1700" kern="1200" dirty="0"/>
            <a:t>; math o </a:t>
          </a:r>
          <a:r>
            <a:rPr lang="en-GB" sz="1700" kern="1200" dirty="0" err="1"/>
            <a:t>astudiaeth</a:t>
          </a:r>
          <a:r>
            <a:rPr lang="en-GB" sz="1700" kern="1200" dirty="0"/>
            <a:t> (</a:t>
          </a:r>
          <a:r>
            <a:rPr lang="en-GB" sz="1700" kern="1200" dirty="0" err="1"/>
            <a:t>e.e.</a:t>
          </a:r>
          <a:r>
            <a:rPr lang="en-GB" sz="1700" kern="1200" dirty="0"/>
            <a:t> </a:t>
          </a:r>
          <a:r>
            <a:rPr lang="en-GB" sz="1700" kern="1200" dirty="0" err="1"/>
            <a:t>astudiaeth</a:t>
          </a:r>
          <a:r>
            <a:rPr lang="en-GB" sz="1700" kern="1200" dirty="0"/>
            <a:t> </a:t>
          </a:r>
          <a:r>
            <a:rPr lang="en-GB" sz="1700" kern="1200" dirty="0" err="1"/>
            <a:t>ethnograffig</a:t>
          </a:r>
          <a:r>
            <a:rPr lang="en-GB" sz="1700" kern="1200" dirty="0"/>
            <a:t> / </a:t>
          </a:r>
          <a:r>
            <a:rPr lang="en-GB" sz="1700" kern="1200" dirty="0" err="1"/>
            <a:t>astudiaeth</a:t>
          </a:r>
          <a:r>
            <a:rPr lang="en-GB" sz="1700" kern="1200" dirty="0"/>
            <a:t> </a:t>
          </a:r>
          <a:r>
            <a:rPr lang="en-GB" sz="1700" kern="1200" dirty="0" err="1"/>
            <a:t>achos</a:t>
          </a:r>
          <a:r>
            <a:rPr lang="en-GB" sz="1700" kern="1200" dirty="0"/>
            <a:t>…)</a:t>
          </a:r>
        </a:p>
      </dsp:txBody>
      <dsp:txXfrm>
        <a:off x="0" y="1519902"/>
        <a:ext cx="8373616" cy="774180"/>
      </dsp:txXfrm>
    </dsp:sp>
    <dsp:sp modelId="{A3D4153D-2D34-4A40-A00B-59723830A838}">
      <dsp:nvSpPr>
        <dsp:cNvPr id="0" name=""/>
        <dsp:cNvSpPr/>
      </dsp:nvSpPr>
      <dsp:spPr>
        <a:xfrm>
          <a:off x="0" y="2294082"/>
          <a:ext cx="837361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Dulliau </a:t>
          </a:r>
          <a:r>
            <a:rPr lang="en-GB" sz="2200" b="1" kern="1200" dirty="0" err="1"/>
            <a:t>Casglu</a:t>
          </a:r>
          <a:r>
            <a:rPr lang="en-GB" sz="2200" b="1" kern="1200" dirty="0"/>
            <a:t> Data:</a:t>
          </a:r>
          <a:endParaRPr lang="en-GB" sz="2200" kern="1200" dirty="0"/>
        </a:p>
      </dsp:txBody>
      <dsp:txXfrm>
        <a:off x="25759" y="2319841"/>
        <a:ext cx="8322098" cy="476152"/>
      </dsp:txXfrm>
    </dsp:sp>
    <dsp:sp modelId="{FE9F6ED8-98F7-4292-9A62-23CA6D29376B}">
      <dsp:nvSpPr>
        <dsp:cNvPr id="0" name=""/>
        <dsp:cNvSpPr/>
      </dsp:nvSpPr>
      <dsp:spPr>
        <a:xfrm>
          <a:off x="0" y="2821752"/>
          <a:ext cx="8373616" cy="535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 err="1"/>
            <a:t>Yr</a:t>
          </a:r>
          <a:r>
            <a:rPr lang="en-GB" sz="1700" kern="1200" dirty="0"/>
            <a:t> </a:t>
          </a:r>
          <a:r>
            <a:rPr lang="en-GB" sz="1700" kern="1200" dirty="0" err="1"/>
            <a:t>hyn</a:t>
          </a:r>
          <a:r>
            <a:rPr lang="en-GB" sz="1700" kern="1200" dirty="0"/>
            <a:t> a </a:t>
          </a:r>
          <a:r>
            <a:rPr lang="en-GB" sz="1700" kern="1200" dirty="0" err="1"/>
            <a:t>ddefnyddiwyd</a:t>
          </a:r>
          <a:r>
            <a:rPr lang="en-GB" sz="1700" kern="1200" dirty="0"/>
            <a:t> </a:t>
          </a:r>
          <a:r>
            <a:rPr lang="en-GB" sz="1700" kern="1200" dirty="0" err="1"/>
            <a:t>gennych</a:t>
          </a:r>
          <a:r>
            <a:rPr lang="en-GB" sz="1700" kern="1200" dirty="0"/>
            <a:t> </a:t>
          </a:r>
          <a:r>
            <a:rPr lang="en-GB" sz="1700" kern="1200" dirty="0" err="1"/>
            <a:t>i</a:t>
          </a:r>
          <a:r>
            <a:rPr lang="en-GB" sz="1700" kern="1200" dirty="0"/>
            <a:t> </a:t>
          </a:r>
          <a:r>
            <a:rPr lang="en-GB" sz="1700" kern="1200" dirty="0" err="1"/>
            <a:t>gasglu'r</a:t>
          </a:r>
          <a:r>
            <a:rPr lang="en-GB" sz="1700" kern="1200" dirty="0"/>
            <a:t> data (</a:t>
          </a:r>
          <a:r>
            <a:rPr lang="en-GB" sz="1700" kern="1200" dirty="0" err="1"/>
            <a:t>arolygon</a:t>
          </a:r>
          <a:r>
            <a:rPr lang="en-GB" sz="1700" kern="1200" dirty="0"/>
            <a:t>, </a:t>
          </a:r>
          <a:r>
            <a:rPr lang="en-GB" sz="1700" kern="1200" dirty="0" err="1"/>
            <a:t>holiaduron</a:t>
          </a:r>
          <a:r>
            <a:rPr lang="en-GB" sz="1700" kern="1200" dirty="0"/>
            <a:t>, </a:t>
          </a:r>
          <a:r>
            <a:rPr lang="en-GB" sz="1700" kern="1200" dirty="0" err="1"/>
            <a:t>cyfweliadau</a:t>
          </a:r>
          <a:r>
            <a:rPr lang="en-GB" sz="1700" kern="1200" dirty="0"/>
            <a:t>, </a:t>
          </a:r>
          <a:r>
            <a:rPr lang="en-GB" sz="1700" kern="1200" dirty="0" err="1"/>
            <a:t>treialon</a:t>
          </a:r>
          <a:r>
            <a:rPr lang="en-GB" sz="1700" kern="1200" dirty="0"/>
            <a:t>, ac </a:t>
          </a:r>
          <a:r>
            <a:rPr lang="en-GB" sz="1700" kern="1200" dirty="0" err="1"/>
            <a:t>ati</a:t>
          </a:r>
          <a:r>
            <a:rPr lang="en-GB" sz="1700" kern="1200" dirty="0"/>
            <a:t>). </a:t>
          </a:r>
          <a:r>
            <a:rPr lang="en-GB" sz="1700" kern="1200" dirty="0" err="1"/>
            <a:t>Peidiwch</a:t>
          </a:r>
          <a:r>
            <a:rPr lang="en-GB" sz="1700" kern="1200" dirty="0"/>
            <a:t> ag </a:t>
          </a:r>
          <a:r>
            <a:rPr lang="en-GB" sz="1700" kern="1200" dirty="0" err="1"/>
            <a:t>anghofio</a:t>
          </a:r>
          <a:r>
            <a:rPr lang="en-GB" sz="1700" kern="1200" dirty="0"/>
            <a:t> </a:t>
          </a:r>
          <a:r>
            <a:rPr lang="en-GB" sz="1700" kern="1200" dirty="0" err="1"/>
            <a:t>cynnwys</a:t>
          </a:r>
          <a:r>
            <a:rPr lang="en-GB" sz="1700" kern="1200" dirty="0"/>
            <a:t> </a:t>
          </a:r>
          <a:r>
            <a:rPr lang="en-GB" sz="1700" kern="1200" dirty="0" err="1"/>
            <a:t>maint</a:t>
          </a:r>
          <a:r>
            <a:rPr lang="en-GB" sz="1700" kern="1200" dirty="0"/>
            <a:t> y </a:t>
          </a:r>
          <a:r>
            <a:rPr lang="en-GB" sz="1700" kern="1200" dirty="0" err="1"/>
            <a:t>sampl</a:t>
          </a:r>
          <a:r>
            <a:rPr lang="en-GB" sz="1700" kern="1200" dirty="0"/>
            <a:t>.</a:t>
          </a:r>
        </a:p>
      </dsp:txBody>
      <dsp:txXfrm>
        <a:off x="0" y="2821752"/>
        <a:ext cx="8373616" cy="535095"/>
      </dsp:txXfrm>
    </dsp:sp>
    <dsp:sp modelId="{66CD372B-A73A-4E61-946B-F0185B5D65AE}">
      <dsp:nvSpPr>
        <dsp:cNvPr id="0" name=""/>
        <dsp:cNvSpPr/>
      </dsp:nvSpPr>
      <dsp:spPr>
        <a:xfrm>
          <a:off x="0" y="3384375"/>
          <a:ext cx="837361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 err="1"/>
            <a:t>Dadansoddi</a:t>
          </a:r>
          <a:r>
            <a:rPr lang="en-GB" sz="2200" b="1" kern="1200" dirty="0"/>
            <a:t> data:</a:t>
          </a:r>
          <a:endParaRPr lang="en-GB" sz="2200" kern="1200" dirty="0"/>
        </a:p>
      </dsp:txBody>
      <dsp:txXfrm>
        <a:off x="25759" y="3410134"/>
        <a:ext cx="8322098" cy="476152"/>
      </dsp:txXfrm>
    </dsp:sp>
    <dsp:sp modelId="{F7C27F19-5C6D-48CB-878F-BC6028412B51}">
      <dsp:nvSpPr>
        <dsp:cNvPr id="0" name=""/>
        <dsp:cNvSpPr/>
      </dsp:nvSpPr>
      <dsp:spPr>
        <a:xfrm>
          <a:off x="0" y="3884517"/>
          <a:ext cx="8373616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 err="1"/>
            <a:t>Disgrifiwch</a:t>
          </a:r>
          <a:r>
            <a:rPr lang="en-GB" sz="1700" kern="1200" dirty="0"/>
            <a:t> </a:t>
          </a:r>
          <a:r>
            <a:rPr lang="en-GB" sz="1700" kern="1200" dirty="0" err="1"/>
            <a:t>sut</a:t>
          </a:r>
          <a:r>
            <a:rPr lang="en-GB" sz="1700" kern="1200" dirty="0"/>
            <a:t> </a:t>
          </a:r>
          <a:r>
            <a:rPr lang="en-GB" sz="1700" kern="1200" dirty="0" err="1"/>
            <a:t>rydych</a:t>
          </a:r>
          <a:r>
            <a:rPr lang="en-GB" sz="1700" kern="1200" dirty="0"/>
            <a:t> </a:t>
          </a:r>
          <a:r>
            <a:rPr lang="en-GB" sz="1700" kern="1200" dirty="0" err="1"/>
            <a:t>chi'n</a:t>
          </a:r>
          <a:r>
            <a:rPr lang="en-GB" sz="1700" kern="1200" dirty="0"/>
            <a:t> </a:t>
          </a:r>
          <a:r>
            <a:rPr lang="en-GB" sz="1700" kern="1200" dirty="0" err="1"/>
            <a:t>bwriadu</a:t>
          </a:r>
          <a:r>
            <a:rPr lang="en-GB" sz="1700" kern="1200" dirty="0"/>
            <a:t> </a:t>
          </a:r>
          <a:r>
            <a:rPr lang="en-GB" sz="1700" kern="1200" dirty="0" err="1"/>
            <a:t>dadansoddi'r</a:t>
          </a:r>
          <a:r>
            <a:rPr lang="en-GB" sz="1700" kern="1200" dirty="0"/>
            <a:t> data</a:t>
          </a:r>
        </a:p>
      </dsp:txBody>
      <dsp:txXfrm>
        <a:off x="0" y="3884517"/>
        <a:ext cx="8373616" cy="3643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C640A-DF50-41AD-B7B8-82776A35D21B}">
      <dsp:nvSpPr>
        <dsp:cNvPr id="0" name=""/>
        <dsp:cNvSpPr/>
      </dsp:nvSpPr>
      <dsp:spPr>
        <a:xfrm>
          <a:off x="0" y="23809"/>
          <a:ext cx="8373616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Research Overview: </a:t>
          </a:r>
          <a:endParaRPr lang="en-GB" sz="2300" kern="1200"/>
        </a:p>
      </dsp:txBody>
      <dsp:txXfrm>
        <a:off x="26930" y="50739"/>
        <a:ext cx="8319756" cy="497795"/>
      </dsp:txXfrm>
    </dsp:sp>
    <dsp:sp modelId="{253D33A9-423F-4C1D-96DC-9F163593010F}">
      <dsp:nvSpPr>
        <dsp:cNvPr id="0" name=""/>
        <dsp:cNvSpPr/>
      </dsp:nvSpPr>
      <dsp:spPr>
        <a:xfrm>
          <a:off x="0" y="575464"/>
          <a:ext cx="8373616" cy="57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Where you reiterate the topic of your research, and why choosing a particular position.</a:t>
          </a:r>
          <a:r>
            <a:rPr lang="en-GB" sz="1800" b="1" kern="1200" dirty="0"/>
            <a:t> </a:t>
          </a:r>
          <a:endParaRPr lang="en-GB" sz="1800" kern="1200" dirty="0"/>
        </a:p>
      </dsp:txBody>
      <dsp:txXfrm>
        <a:off x="0" y="575464"/>
        <a:ext cx="8373616" cy="571320"/>
      </dsp:txXfrm>
    </dsp:sp>
    <dsp:sp modelId="{C9DD73E3-9AED-42B2-B658-66BE736C2B00}">
      <dsp:nvSpPr>
        <dsp:cNvPr id="0" name=""/>
        <dsp:cNvSpPr/>
      </dsp:nvSpPr>
      <dsp:spPr>
        <a:xfrm>
          <a:off x="0" y="1146784"/>
          <a:ext cx="8373616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Research Design: </a:t>
          </a:r>
          <a:endParaRPr lang="en-GB" sz="2300" kern="1200"/>
        </a:p>
      </dsp:txBody>
      <dsp:txXfrm>
        <a:off x="26930" y="1173714"/>
        <a:ext cx="8319756" cy="497795"/>
      </dsp:txXfrm>
    </dsp:sp>
    <dsp:sp modelId="{396FACBA-8FB8-4285-8DF6-162706814467}">
      <dsp:nvSpPr>
        <dsp:cNvPr id="0" name=""/>
        <dsp:cNvSpPr/>
      </dsp:nvSpPr>
      <dsp:spPr>
        <a:xfrm>
          <a:off x="0" y="1698439"/>
          <a:ext cx="8373616" cy="57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How you’ve set up your project, and what each piece of it aims to accomplish. E.g. Qualitative / quantitative;  type of study (e.g. ethnographic study/ case study…)</a:t>
          </a:r>
        </a:p>
      </dsp:txBody>
      <dsp:txXfrm>
        <a:off x="0" y="1698439"/>
        <a:ext cx="8373616" cy="571320"/>
      </dsp:txXfrm>
    </dsp:sp>
    <dsp:sp modelId="{A3D4153D-2D34-4A40-A00B-59723830A838}">
      <dsp:nvSpPr>
        <dsp:cNvPr id="0" name=""/>
        <dsp:cNvSpPr/>
      </dsp:nvSpPr>
      <dsp:spPr>
        <a:xfrm>
          <a:off x="0" y="2269759"/>
          <a:ext cx="8373616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Data Collection</a:t>
          </a:r>
          <a:r>
            <a:rPr lang="en-GB" sz="2300" kern="1200"/>
            <a:t> </a:t>
          </a:r>
          <a:r>
            <a:rPr lang="en-GB" sz="2300" b="1" kern="1200"/>
            <a:t>Methods: </a:t>
          </a:r>
          <a:endParaRPr lang="en-GB" sz="2300" kern="1200"/>
        </a:p>
      </dsp:txBody>
      <dsp:txXfrm>
        <a:off x="26930" y="2296689"/>
        <a:ext cx="8319756" cy="497795"/>
      </dsp:txXfrm>
    </dsp:sp>
    <dsp:sp modelId="{FE9F6ED8-98F7-4292-9A62-23CA6D29376B}">
      <dsp:nvSpPr>
        <dsp:cNvPr id="0" name=""/>
        <dsp:cNvSpPr/>
      </dsp:nvSpPr>
      <dsp:spPr>
        <a:xfrm>
          <a:off x="0" y="2821415"/>
          <a:ext cx="8373616" cy="57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What you used to collect the data (surveys, questionnaires, interviews, trials, etc.). Don’t forget to include </a:t>
          </a:r>
          <a:r>
            <a:rPr lang="en-GB" sz="1800" b="1" kern="1200" dirty="0"/>
            <a:t>sample size..</a:t>
          </a:r>
          <a:endParaRPr lang="en-GB" sz="1800" kern="1200" dirty="0"/>
        </a:p>
      </dsp:txBody>
      <dsp:txXfrm>
        <a:off x="0" y="2821415"/>
        <a:ext cx="8373616" cy="571320"/>
      </dsp:txXfrm>
    </dsp:sp>
    <dsp:sp modelId="{66CD372B-A73A-4E61-946B-F0185B5D65AE}">
      <dsp:nvSpPr>
        <dsp:cNvPr id="0" name=""/>
        <dsp:cNvSpPr/>
      </dsp:nvSpPr>
      <dsp:spPr>
        <a:xfrm>
          <a:off x="0" y="3407478"/>
          <a:ext cx="8373616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Data Analysis: </a:t>
          </a:r>
          <a:endParaRPr lang="en-GB" sz="2300" kern="1200" dirty="0"/>
        </a:p>
      </dsp:txBody>
      <dsp:txXfrm>
        <a:off x="26930" y="3434408"/>
        <a:ext cx="8319756" cy="497795"/>
      </dsp:txXfrm>
    </dsp:sp>
    <dsp:sp modelId="{F7C27F19-5C6D-48CB-878F-BC6028412B51}">
      <dsp:nvSpPr>
        <dsp:cNvPr id="0" name=""/>
        <dsp:cNvSpPr/>
      </dsp:nvSpPr>
      <dsp:spPr>
        <a:xfrm>
          <a:off x="0" y="3944390"/>
          <a:ext cx="8373616" cy="380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Describe how you  intend to analyse the data </a:t>
          </a:r>
        </a:p>
      </dsp:txBody>
      <dsp:txXfrm>
        <a:off x="0" y="3944390"/>
        <a:ext cx="8373616" cy="3808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580182"/>
          <a:ext cx="8661648" cy="11210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Mae </a:t>
          </a:r>
          <a:r>
            <a:rPr lang="en-GB" sz="2800" kern="1200" dirty="0" err="1"/>
            <a:t>hefyd</a:t>
          </a:r>
          <a:r>
            <a:rPr lang="en-GB" sz="2800" kern="1200" dirty="0"/>
            <a:t> </a:t>
          </a:r>
          <a:r>
            <a:rPr lang="en-GB" sz="2800" kern="1200" dirty="0" err="1"/>
            <a:t>yn</a:t>
          </a:r>
          <a:r>
            <a:rPr lang="en-GB" sz="2800" kern="1200" dirty="0"/>
            <a:t> </a:t>
          </a:r>
          <a:r>
            <a:rPr lang="en-GB" sz="2800" kern="1200" dirty="0" err="1"/>
            <a:t>bwysig</a:t>
          </a:r>
          <a:r>
            <a:rPr lang="en-GB" sz="2800" kern="1200" dirty="0"/>
            <a:t> </a:t>
          </a:r>
          <a:r>
            <a:rPr lang="en-GB" sz="2800" kern="1200" dirty="0" err="1"/>
            <a:t>amlinellu</a:t>
          </a:r>
          <a:r>
            <a:rPr lang="en-GB" sz="2800" kern="1200" dirty="0"/>
            <a:t> a </a:t>
          </a:r>
          <a:r>
            <a:rPr lang="en-GB" sz="2800" kern="1200" dirty="0" err="1"/>
            <a:t>thrafod</a:t>
          </a:r>
          <a:r>
            <a:rPr lang="en-GB" sz="2800" kern="1200" dirty="0"/>
            <a:t> </a:t>
          </a:r>
          <a:r>
            <a:rPr lang="en-GB" sz="2800" kern="1200" dirty="0" err="1"/>
            <a:t>eich</a:t>
          </a:r>
          <a:r>
            <a:rPr lang="en-GB" sz="2800" kern="1200" dirty="0"/>
            <a:t> </a:t>
          </a:r>
          <a:r>
            <a:rPr lang="en-GB" sz="2800" kern="1200" dirty="0" err="1"/>
            <a:t>methodoleg</a:t>
          </a:r>
          <a:r>
            <a:rPr lang="en-GB" sz="2800" kern="1200" dirty="0"/>
            <a:t> </a:t>
          </a:r>
          <a:r>
            <a:rPr lang="en-GB" sz="2800" kern="1200" dirty="0" err="1"/>
            <a:t>ar</a:t>
          </a:r>
          <a:r>
            <a:rPr lang="en-GB" sz="2800" kern="1200" dirty="0"/>
            <a:t> </a:t>
          </a:r>
          <a:r>
            <a:rPr lang="en-GB" sz="2800" kern="1200" dirty="0" err="1"/>
            <a:t>gyfer</a:t>
          </a:r>
          <a:r>
            <a:rPr lang="en-GB" sz="2800" kern="1200" dirty="0"/>
            <a:t> </a:t>
          </a:r>
          <a:r>
            <a:rPr lang="en-GB" sz="2800" kern="1200" dirty="0" err="1"/>
            <a:t>Adolygiad</a:t>
          </a:r>
          <a:r>
            <a:rPr lang="en-GB" sz="2800" kern="1200" dirty="0"/>
            <a:t> </a:t>
          </a:r>
          <a:r>
            <a:rPr lang="en-GB" sz="2800" kern="1200" dirty="0" err="1"/>
            <a:t>Ysgafn</a:t>
          </a:r>
          <a:r>
            <a:rPr lang="en-GB" sz="2800" kern="1200" dirty="0"/>
            <a:t>:</a:t>
          </a:r>
          <a:endParaRPr lang="en-GB" sz="1300" kern="1200" dirty="0"/>
        </a:p>
      </dsp:txBody>
      <dsp:txXfrm>
        <a:off x="54723" y="634905"/>
        <a:ext cx="8552202" cy="1011561"/>
      </dsp:txXfrm>
    </dsp:sp>
    <dsp:sp modelId="{7044DEC2-A10A-4F3B-954A-C4B474552FF7}">
      <dsp:nvSpPr>
        <dsp:cNvPr id="0" name=""/>
        <dsp:cNvSpPr/>
      </dsp:nvSpPr>
      <dsp:spPr>
        <a:xfrm>
          <a:off x="0" y="1733797"/>
          <a:ext cx="8661648" cy="218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007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Mae </a:t>
          </a:r>
          <a:r>
            <a:rPr lang="en-GB" sz="1800" kern="1200" dirty="0" err="1"/>
            <a:t>adolygiad</a:t>
          </a:r>
          <a:r>
            <a:rPr lang="en-GB" sz="1800" kern="1200" dirty="0"/>
            <a:t> </a:t>
          </a:r>
          <a:r>
            <a:rPr lang="en-GB" sz="1800" kern="1200" dirty="0" err="1"/>
            <a:t>llenyddiaeth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fath</a:t>
          </a:r>
          <a:r>
            <a:rPr lang="en-GB" sz="1800" kern="1200" dirty="0"/>
            <a:t> o </a:t>
          </a:r>
          <a:r>
            <a:rPr lang="en-GB" sz="1800" kern="1200" dirty="0" err="1"/>
            <a:t>fethodoleg</a:t>
          </a:r>
          <a:r>
            <a:rPr lang="en-GB" sz="1800" kern="1200" dirty="0"/>
            <a:t> </a:t>
          </a:r>
          <a:r>
            <a:rPr lang="en-GB" sz="1800" kern="1200" dirty="0" err="1"/>
            <a:t>ymchwil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Gallwch drafod hyn yn eich cyflwyniad i'ch traethawd hir ac amlinellu hwn fel eich methodoleg a'ch rhesymeg dros ei ddewis.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Gweler yr erthygl ar Dimau sy'n Gwneud Adolygiad Llenyddiaeth: </a:t>
          </a:r>
          <a:r>
            <a:rPr lang="en-GB" sz="1800" kern="1200" dirty="0">
              <a:solidFill>
                <a:schemeClr val="accent1"/>
              </a:solidFill>
            </a:rPr>
            <a:t>file:///C:/Users/n.welton/Documents/EC7002Q20_21/Chapter%209%E2%80%83Methods%20for%20Literature%20Reviews%20-%20Handbook%20of% 20eIechyd%20Gwerthusiad_%20An%20Seiliedig ar Dystiolaeth%20Ymagwedd%20-%20NCBI%20Bookshelf.html</a:t>
          </a:r>
        </a:p>
      </dsp:txBody>
      <dsp:txXfrm>
        <a:off x="0" y="1733797"/>
        <a:ext cx="8661648" cy="21899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580182"/>
          <a:ext cx="8661648" cy="11210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Also important to outline and discuss your methodology for a Lit Review: </a:t>
          </a:r>
          <a:endParaRPr lang="en-GB" sz="1300" kern="1200" dirty="0"/>
        </a:p>
      </dsp:txBody>
      <dsp:txXfrm>
        <a:off x="54723" y="634905"/>
        <a:ext cx="8552202" cy="1011561"/>
      </dsp:txXfrm>
    </dsp:sp>
    <dsp:sp modelId="{7044DEC2-A10A-4F3B-954A-C4B474552FF7}">
      <dsp:nvSpPr>
        <dsp:cNvPr id="0" name=""/>
        <dsp:cNvSpPr/>
      </dsp:nvSpPr>
      <dsp:spPr>
        <a:xfrm>
          <a:off x="0" y="1733797"/>
          <a:ext cx="8661648" cy="218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007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A literature review  is a form of research methodology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You can discuss this in your introduction to your dissertation and outline this as your methodology and your rationale for its choice.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See article on Teams  Doing a Literature Review: </a:t>
          </a:r>
          <a:r>
            <a:rPr lang="en-GB" sz="1800" kern="1200" dirty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kern="1200" dirty="0"/>
            <a:t> </a:t>
          </a:r>
        </a:p>
      </dsp:txBody>
      <dsp:txXfrm>
        <a:off x="0" y="1733797"/>
        <a:ext cx="8661648" cy="218991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0886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Amlygu</a:t>
          </a:r>
          <a:r>
            <a:rPr lang="en-GB" sz="1400" b="1" kern="1200" dirty="0"/>
            <a:t> </a:t>
          </a:r>
          <a:r>
            <a:rPr lang="en-GB" sz="1400" b="1" kern="1200" dirty="0" err="1"/>
            <a:t>Ffynonellau</a:t>
          </a:r>
          <a:r>
            <a:rPr lang="en-GB" sz="1400" b="1" kern="1200" dirty="0"/>
            <a:t> </a:t>
          </a:r>
          <a:r>
            <a:rPr lang="en-GB" sz="1400" b="1" kern="1200" dirty="0" err="1"/>
            <a:t>ymchwil</a:t>
          </a:r>
          <a:r>
            <a:rPr lang="en-GB" sz="1400" b="1" kern="1200" dirty="0"/>
            <a:t> a </a:t>
          </a:r>
          <a:r>
            <a:rPr lang="en-GB" sz="1400" b="1" kern="1200" dirty="0" err="1"/>
            <a:t>ddefnyddiwyd</a:t>
          </a:r>
          <a:r>
            <a:rPr lang="en-GB" sz="1400" b="1" kern="1200" dirty="0"/>
            <a:t>, </a:t>
          </a:r>
          <a:r>
            <a:rPr lang="en-GB" sz="1400" b="1" kern="1200" dirty="0" err="1"/>
            <a:t>amlinellwch</a:t>
          </a:r>
          <a:r>
            <a:rPr lang="en-GB" sz="1400" b="1" kern="1200" dirty="0"/>
            <a:t> faint o </a:t>
          </a:r>
          <a:r>
            <a:rPr lang="en-GB" sz="1400" b="1" kern="1200" dirty="0" err="1"/>
            <a:t>ffynonellau</a:t>
          </a:r>
          <a:r>
            <a:rPr lang="en-GB" sz="1400" b="1" kern="1200" dirty="0"/>
            <a:t> a </a:t>
          </a:r>
          <a:r>
            <a:rPr lang="en-GB" sz="1400" b="1" kern="1200" dirty="0" err="1"/>
            <a:t>ddefnyddiwyd</a:t>
          </a:r>
          <a:r>
            <a:rPr lang="en-GB" sz="1400" b="1" kern="1200" dirty="0"/>
            <a:t>,</a:t>
          </a:r>
          <a:endParaRPr lang="en-GB" sz="1400" kern="1200" dirty="0"/>
        </a:p>
      </dsp:txBody>
      <dsp:txXfrm>
        <a:off x="16392" y="125253"/>
        <a:ext cx="8330488" cy="303006"/>
      </dsp:txXfrm>
    </dsp:sp>
    <dsp:sp modelId="{775CB026-7BD3-48A0-B232-2B649CDCFEB8}">
      <dsp:nvSpPr>
        <dsp:cNvPr id="0" name=""/>
        <dsp:cNvSpPr/>
      </dsp:nvSpPr>
      <dsp:spPr>
        <a:xfrm>
          <a:off x="0" y="444651"/>
          <a:ext cx="8363272" cy="1709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e.e</a:t>
          </a:r>
          <a:r>
            <a:rPr lang="en-GB" sz="1100" kern="1200" dirty="0"/>
            <a:t>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llyfrgell PCYDDS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Ysgolor Google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Llyfrau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Dyddlyfrau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Gwefannau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Adroddiadau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Erthyglau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100" kern="1200" dirty="0" err="1"/>
            <a:t>Byddai adnoddau gyda'r cap o 5 oed wedi'i gyhoeddi, unrhyw hŷn trwy berthnasedd.</a:t>
          </a:r>
          <a:endParaRPr lang="en-GB" sz="1100" kern="1200" dirty="0" err="1"/>
        </a:p>
      </dsp:txBody>
      <dsp:txXfrm>
        <a:off x="0" y="444651"/>
        <a:ext cx="8363272" cy="1709820"/>
      </dsp:txXfrm>
    </dsp:sp>
    <dsp:sp modelId="{1EB87B37-D35C-4897-B561-801D8BAA8F02}">
      <dsp:nvSpPr>
        <dsp:cNvPr id="0" name=""/>
        <dsp:cNvSpPr/>
      </dsp:nvSpPr>
      <dsp:spPr>
        <a:xfrm>
          <a:off x="0" y="2160239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Strategaeth </a:t>
          </a:r>
          <a:r>
            <a:rPr lang="en-GB" sz="1400" b="1" kern="1200" dirty="0" err="1"/>
            <a:t>Chwilio</a:t>
          </a:r>
          <a:r>
            <a:rPr lang="en-GB" sz="1400" b="1" kern="1200" dirty="0"/>
            <a:t> </a:t>
          </a:r>
          <a:r>
            <a:rPr lang="en-GB" sz="1400" b="1" kern="1200" dirty="0" err="1"/>
            <a:t>wedi'i</a:t>
          </a:r>
          <a:r>
            <a:rPr lang="en-GB" sz="1400" b="1" kern="1200" dirty="0"/>
            <a:t> </a:t>
          </a:r>
          <a:r>
            <a:rPr lang="en-GB" sz="1400" b="1" kern="1200" dirty="0" err="1"/>
            <a:t>defnyddio</a:t>
          </a:r>
          <a:r>
            <a:rPr lang="en-GB" sz="1400" b="1" kern="1200" dirty="0"/>
            <a:t> Search Strategy used</a:t>
          </a:r>
          <a:endParaRPr lang="en-GB" sz="1400" kern="1200" dirty="0"/>
        </a:p>
      </dsp:txBody>
      <dsp:txXfrm>
        <a:off x="16392" y="2176631"/>
        <a:ext cx="8330488" cy="303006"/>
      </dsp:txXfrm>
    </dsp:sp>
    <dsp:sp modelId="{55312A44-798E-4581-8C61-7F82DAE7649F}">
      <dsp:nvSpPr>
        <dsp:cNvPr id="0" name=""/>
        <dsp:cNvSpPr/>
      </dsp:nvSpPr>
      <dsp:spPr>
        <a:xfrm>
          <a:off x="0" y="249026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e.e</a:t>
          </a:r>
          <a:r>
            <a:rPr lang="en-GB" sz="1100" b="1" kern="1200" dirty="0"/>
            <a:t> Beth </a:t>
          </a:r>
          <a:r>
            <a:rPr lang="en-GB" sz="1100" b="1" kern="1200" dirty="0" err="1"/>
            <a:t>oedd</a:t>
          </a:r>
          <a:r>
            <a:rPr lang="en-GB" sz="1100" b="1" kern="1200" dirty="0"/>
            <a:t> </a:t>
          </a:r>
          <a:r>
            <a:rPr lang="en-GB" sz="1100" b="1" kern="1200" dirty="0" err="1"/>
            <a:t>ffiniau</a:t>
          </a:r>
          <a:r>
            <a:rPr lang="en-GB" sz="1100" b="1" kern="1200" dirty="0"/>
            <a:t> </a:t>
          </a:r>
          <a:r>
            <a:rPr lang="en-GB" sz="1100" b="1" kern="1200" dirty="0" err="1"/>
            <a:t>eich</a:t>
          </a:r>
          <a:r>
            <a:rPr lang="en-GB" sz="1100" b="1" kern="1200" dirty="0"/>
            <a:t> </a:t>
          </a:r>
          <a:r>
            <a:rPr lang="en-GB" sz="1100" b="1" kern="1200" dirty="0" err="1"/>
            <a:t>pwnc</a:t>
          </a:r>
          <a:r>
            <a:rPr lang="en-GB" sz="1100" b="1" kern="1200" dirty="0"/>
            <a:t> </a:t>
          </a:r>
          <a:r>
            <a:rPr lang="en-GB" sz="1100" b="1" kern="1200" dirty="0" err="1"/>
            <a:t>ymchwil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e.e</a:t>
          </a:r>
          <a:r>
            <a:rPr lang="en-GB" sz="1100" b="1" kern="1200" dirty="0"/>
            <a:t> </a:t>
          </a:r>
          <a:r>
            <a:rPr lang="en-GB" sz="1100" b="1" kern="1200" dirty="0" err="1"/>
            <a:t>Amlygu</a:t>
          </a:r>
          <a:r>
            <a:rPr lang="en-GB" sz="1100" b="1" kern="1200" dirty="0"/>
            <a:t> </a:t>
          </a:r>
          <a:r>
            <a:rPr lang="en-GB" sz="1100" b="1" kern="1200" dirty="0" err="1"/>
            <a:t>termau</a:t>
          </a:r>
          <a:r>
            <a:rPr lang="en-GB" sz="1100" b="1" kern="1200" dirty="0"/>
            <a:t> </a:t>
          </a:r>
          <a:r>
            <a:rPr lang="en-GB" sz="1100" b="1" kern="1200" dirty="0" err="1"/>
            <a:t>allweddol</a:t>
          </a:r>
          <a:r>
            <a:rPr lang="en-GB" sz="1100" b="1" kern="1200" dirty="0"/>
            <a:t> </a:t>
          </a:r>
          <a:r>
            <a:rPr lang="en-GB" sz="1100" b="1" kern="1200" dirty="0" err="1"/>
            <a:t>i</a:t>
          </a:r>
          <a:r>
            <a:rPr lang="en-GB" sz="1100" b="1" kern="1200" dirty="0"/>
            <a:t> </a:t>
          </a:r>
          <a:r>
            <a:rPr lang="en-GB" sz="1100" b="1" kern="1200" dirty="0" err="1"/>
            <a:t>chwilio</a:t>
          </a:r>
          <a:endParaRPr lang="en-GB" sz="1100" b="1" kern="1200" dirty="0"/>
        </a:p>
      </dsp:txBody>
      <dsp:txXfrm>
        <a:off x="0" y="2490261"/>
        <a:ext cx="8363272" cy="376740"/>
      </dsp:txXfrm>
    </dsp:sp>
    <dsp:sp modelId="{3E279DCB-91D8-41F0-9778-D34F1D856B63}">
      <dsp:nvSpPr>
        <dsp:cNvPr id="0" name=""/>
        <dsp:cNvSpPr/>
      </dsp:nvSpPr>
      <dsp:spPr>
        <a:xfrm>
          <a:off x="0" y="286700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Dulliau proses gam </a:t>
          </a:r>
          <a:r>
            <a:rPr lang="en-GB" sz="1400" b="1" kern="1200" dirty="0" err="1"/>
            <a:t>wrth</a:t>
          </a:r>
          <a:r>
            <a:rPr lang="en-GB" sz="1400" b="1" kern="1200" dirty="0"/>
            <a:t> gam</a:t>
          </a:r>
          <a:endParaRPr lang="en-GB" sz="1400" kern="1200" dirty="0"/>
        </a:p>
      </dsp:txBody>
      <dsp:txXfrm>
        <a:off x="16392" y="2883393"/>
        <a:ext cx="8330488" cy="303006"/>
      </dsp:txXfrm>
    </dsp:sp>
    <dsp:sp modelId="{E016833C-5E58-49A1-8D18-502B1DA6567D}">
      <dsp:nvSpPr>
        <dsp:cNvPr id="0" name=""/>
        <dsp:cNvSpPr/>
      </dsp:nvSpPr>
      <dsp:spPr>
        <a:xfrm>
          <a:off x="0" y="320279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</a:t>
          </a:r>
          <a:r>
            <a:rPr lang="en-GB" sz="1100" b="1" kern="1200" dirty="0" err="1"/>
            <a:t>e.e.</a:t>
          </a:r>
          <a:r>
            <a:rPr lang="en-GB" sz="1100" b="1" kern="1200" dirty="0"/>
            <a:t> </a:t>
          </a:r>
          <a:r>
            <a:rPr lang="en-GB" sz="1100" b="1" kern="1200" dirty="0" err="1"/>
            <a:t>gweler</a:t>
          </a:r>
          <a:r>
            <a:rPr lang="en-GB" sz="1100" b="1" kern="1200" dirty="0"/>
            <a:t> CASP)</a:t>
          </a:r>
          <a:endParaRPr lang="en-GB" sz="1100" kern="1200" dirty="0"/>
        </a:p>
      </dsp:txBody>
      <dsp:txXfrm>
        <a:off x="0" y="3202791"/>
        <a:ext cx="8363272" cy="376740"/>
      </dsp:txXfrm>
    </dsp:sp>
    <dsp:sp modelId="{F9884FF3-17D5-4DEF-B901-AA469E8A1A96}">
      <dsp:nvSpPr>
        <dsp:cNvPr id="0" name=""/>
        <dsp:cNvSpPr/>
      </dsp:nvSpPr>
      <dsp:spPr>
        <a:xfrm>
          <a:off x="0" y="357953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Creu </a:t>
          </a:r>
          <a:r>
            <a:rPr lang="en-GB" sz="1400" b="1" kern="1200" dirty="0" err="1"/>
            <a:t>themâu</a:t>
          </a:r>
          <a:endParaRPr lang="en-GB" sz="1400" kern="1200" dirty="0"/>
        </a:p>
      </dsp:txBody>
      <dsp:txXfrm>
        <a:off x="16392" y="3595923"/>
        <a:ext cx="8330488" cy="303006"/>
      </dsp:txXfrm>
    </dsp:sp>
    <dsp:sp modelId="{308DF11E-EF9D-4004-A51F-48AB693D2163}">
      <dsp:nvSpPr>
        <dsp:cNvPr id="0" name=""/>
        <dsp:cNvSpPr/>
      </dsp:nvSpPr>
      <dsp:spPr>
        <a:xfrm>
          <a:off x="0" y="391532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E.e. </a:t>
          </a:r>
          <a:r>
            <a:rPr lang="en-GB" sz="1100" b="1" kern="1200" dirty="0" err="1"/>
            <a:t>sut</a:t>
          </a:r>
          <a:r>
            <a:rPr lang="en-GB" sz="1100" b="1" kern="1200" dirty="0"/>
            <a:t> y </a:t>
          </a:r>
          <a:r>
            <a:rPr lang="en-GB" sz="1100" b="1" kern="1200" dirty="0" err="1"/>
            <a:t>daethoch</a:t>
          </a:r>
          <a:r>
            <a:rPr lang="en-GB" sz="1100" b="1" kern="1200" dirty="0"/>
            <a:t> at </a:t>
          </a:r>
          <a:r>
            <a:rPr lang="en-GB" sz="1100" b="1" kern="1200" dirty="0" err="1"/>
            <a:t>themâu</a:t>
          </a:r>
          <a:r>
            <a:rPr lang="en-GB" sz="1100" b="1" kern="1200" dirty="0"/>
            <a:t> , pa </a:t>
          </a:r>
          <a:r>
            <a:rPr lang="en-GB" sz="1100" b="1" kern="1200" dirty="0" err="1"/>
            <a:t>lenyddiaeth</a:t>
          </a:r>
          <a:r>
            <a:rPr lang="en-GB" sz="1100" b="1" kern="1200" dirty="0"/>
            <a:t> </a:t>
          </a:r>
          <a:r>
            <a:rPr lang="en-GB" sz="1100" b="1" kern="1200" dirty="0" err="1"/>
            <a:t>a'i</a:t>
          </a:r>
          <a:r>
            <a:rPr lang="en-GB" sz="1100" b="1" kern="1200" dirty="0"/>
            <a:t> </a:t>
          </a:r>
          <a:r>
            <a:rPr lang="en-GB" sz="1100" b="1" kern="1200" dirty="0" err="1"/>
            <a:t>hysbysodd</a:t>
          </a:r>
          <a:r>
            <a:rPr lang="en-GB" sz="1100" b="1" kern="1200" dirty="0"/>
            <a:t>?</a:t>
          </a:r>
          <a:endParaRPr lang="en-GB" sz="1100" kern="1200" dirty="0"/>
        </a:p>
      </dsp:txBody>
      <dsp:txXfrm>
        <a:off x="0" y="3915321"/>
        <a:ext cx="8363272" cy="231840"/>
      </dsp:txXfrm>
    </dsp:sp>
    <dsp:sp modelId="{F1C50EB5-BC54-47BA-A28C-2ADD7D4D2588}">
      <dsp:nvSpPr>
        <dsp:cNvPr id="0" name=""/>
        <dsp:cNvSpPr/>
      </dsp:nvSpPr>
      <dsp:spPr>
        <a:xfrm>
          <a:off x="0" y="414716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Ystyriaethau</a:t>
          </a:r>
          <a:r>
            <a:rPr lang="en-GB" sz="1400" b="1" kern="1200" dirty="0"/>
            <a:t> </a:t>
          </a:r>
          <a:r>
            <a:rPr lang="en-GB" sz="1400" b="1" kern="1200" dirty="0" err="1"/>
            <a:t>moesegol</a:t>
          </a:r>
          <a:endParaRPr lang="en-GB" sz="1400" kern="1200" dirty="0"/>
        </a:p>
      </dsp:txBody>
      <dsp:txXfrm>
        <a:off x="16392" y="4163553"/>
        <a:ext cx="8330488" cy="303006"/>
      </dsp:txXfrm>
    </dsp:sp>
    <dsp:sp modelId="{5DF9D9B7-CD2B-4D4C-A687-86D4F6C526C9}">
      <dsp:nvSpPr>
        <dsp:cNvPr id="0" name=""/>
        <dsp:cNvSpPr/>
      </dsp:nvSpPr>
      <dsp:spPr>
        <a:xfrm>
          <a:off x="0" y="448295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E.e. a </a:t>
          </a:r>
          <a:r>
            <a:rPr lang="en-GB" sz="1100" b="1" kern="1200" dirty="0" err="1"/>
            <a:t>ydych</a:t>
          </a:r>
          <a:r>
            <a:rPr lang="en-GB" sz="1100" b="1" kern="1200" dirty="0"/>
            <a:t> </a:t>
          </a:r>
          <a:r>
            <a:rPr lang="en-GB" sz="1100" b="1" kern="1200" dirty="0" err="1"/>
            <a:t>yn</a:t>
          </a:r>
          <a:r>
            <a:rPr lang="en-GB" sz="1100" b="1" kern="1200" dirty="0"/>
            <a:t> </a:t>
          </a:r>
          <a:r>
            <a:rPr lang="en-GB" sz="1100" b="1" kern="1200" dirty="0" err="1"/>
            <a:t>adolygu</a:t>
          </a:r>
          <a:r>
            <a:rPr lang="en-GB" sz="1100" b="1" kern="1200" dirty="0"/>
            <a:t> data </a:t>
          </a:r>
          <a:r>
            <a:rPr lang="en-GB" sz="1100" b="1" kern="1200" dirty="0" err="1"/>
            <a:t>sensitif</a:t>
          </a:r>
          <a:r>
            <a:rPr lang="en-GB" sz="1100" b="1" kern="1200" dirty="0"/>
            <a:t>? </a:t>
          </a:r>
          <a:endParaRPr lang="en-GB" sz="1100" kern="1200" dirty="0"/>
        </a:p>
      </dsp:txBody>
      <dsp:txXfrm>
        <a:off x="0" y="4482951"/>
        <a:ext cx="8363272" cy="3767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8131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Highlight Research sources used, outline how many sources  used,</a:t>
          </a:r>
          <a:endParaRPr lang="en-GB" sz="1400" kern="1200"/>
        </a:p>
      </dsp:txBody>
      <dsp:txXfrm>
        <a:off x="16392" y="197703"/>
        <a:ext cx="8330488" cy="303006"/>
      </dsp:txXfrm>
    </dsp:sp>
    <dsp:sp modelId="{775CB026-7BD3-48A0-B232-2B649CDCFEB8}">
      <dsp:nvSpPr>
        <dsp:cNvPr id="0" name=""/>
        <dsp:cNvSpPr/>
      </dsp:nvSpPr>
      <dsp:spPr>
        <a:xfrm>
          <a:off x="0" y="517101"/>
          <a:ext cx="8363272" cy="1709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e.g</a:t>
          </a:r>
          <a:r>
            <a:rPr lang="en-GB" sz="1100" kern="1200" dirty="0"/>
            <a:t>: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UWTSD library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Google Scholar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Books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Journals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Websites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Reports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Articles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Resources with the cap publicised age of 5 years, any older would be through relevance.</a:t>
          </a:r>
        </a:p>
      </dsp:txBody>
      <dsp:txXfrm>
        <a:off x="0" y="517101"/>
        <a:ext cx="8363272" cy="1709820"/>
      </dsp:txXfrm>
    </dsp:sp>
    <dsp:sp modelId="{1EB87B37-D35C-4897-B561-801D8BAA8F02}">
      <dsp:nvSpPr>
        <dsp:cNvPr id="0" name=""/>
        <dsp:cNvSpPr/>
      </dsp:nvSpPr>
      <dsp:spPr>
        <a:xfrm>
          <a:off x="0" y="222692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Search Strategy used</a:t>
          </a:r>
          <a:endParaRPr lang="en-GB" sz="1400" kern="1200" dirty="0"/>
        </a:p>
      </dsp:txBody>
      <dsp:txXfrm>
        <a:off x="16392" y="2243313"/>
        <a:ext cx="8330488" cy="303006"/>
      </dsp:txXfrm>
    </dsp:sp>
    <dsp:sp modelId="{55312A44-798E-4581-8C61-7F82DAE7649F}">
      <dsp:nvSpPr>
        <dsp:cNvPr id="0" name=""/>
        <dsp:cNvSpPr/>
      </dsp:nvSpPr>
      <dsp:spPr>
        <a:xfrm>
          <a:off x="0" y="256271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e.g</a:t>
          </a:r>
          <a:r>
            <a:rPr lang="en-GB" sz="1100" b="1" kern="1200" dirty="0"/>
            <a:t> What were the boundaries of your research Topic 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e.g</a:t>
          </a:r>
          <a:r>
            <a:rPr lang="en-GB" sz="1100" b="1" kern="1200" dirty="0"/>
            <a:t> Highlight key terms to search </a:t>
          </a:r>
          <a:endParaRPr lang="en-GB" sz="1100" kern="1200" dirty="0"/>
        </a:p>
      </dsp:txBody>
      <dsp:txXfrm>
        <a:off x="0" y="2562711"/>
        <a:ext cx="8363272" cy="376740"/>
      </dsp:txXfrm>
    </dsp:sp>
    <dsp:sp modelId="{3E279DCB-91D8-41F0-9778-D34F1D856B63}">
      <dsp:nvSpPr>
        <dsp:cNvPr id="0" name=""/>
        <dsp:cNvSpPr/>
      </dsp:nvSpPr>
      <dsp:spPr>
        <a:xfrm>
          <a:off x="0" y="2952327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Step by step process methods </a:t>
          </a:r>
          <a:endParaRPr lang="en-GB" sz="1400" kern="1200" dirty="0"/>
        </a:p>
      </dsp:txBody>
      <dsp:txXfrm>
        <a:off x="16392" y="2968719"/>
        <a:ext cx="8330488" cy="303006"/>
      </dsp:txXfrm>
    </dsp:sp>
    <dsp:sp modelId="{E016833C-5E58-49A1-8D18-502B1DA6567D}">
      <dsp:nvSpPr>
        <dsp:cNvPr id="0" name=""/>
        <dsp:cNvSpPr/>
      </dsp:nvSpPr>
      <dsp:spPr>
        <a:xfrm>
          <a:off x="0" y="327524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(e.g. see CASP)</a:t>
          </a:r>
          <a:endParaRPr lang="en-GB" sz="1100" kern="1200" dirty="0"/>
        </a:p>
      </dsp:txBody>
      <dsp:txXfrm>
        <a:off x="0" y="3275241"/>
        <a:ext cx="8363272" cy="231840"/>
      </dsp:txXfrm>
    </dsp:sp>
    <dsp:sp modelId="{F9884FF3-17D5-4DEF-B901-AA469E8A1A96}">
      <dsp:nvSpPr>
        <dsp:cNvPr id="0" name=""/>
        <dsp:cNvSpPr/>
      </dsp:nvSpPr>
      <dsp:spPr>
        <a:xfrm>
          <a:off x="0" y="3499859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Creation of themes</a:t>
          </a:r>
          <a:endParaRPr lang="en-GB" sz="1400" kern="1200" dirty="0"/>
        </a:p>
      </dsp:txBody>
      <dsp:txXfrm>
        <a:off x="16392" y="3516251"/>
        <a:ext cx="8330488" cy="303006"/>
      </dsp:txXfrm>
    </dsp:sp>
    <dsp:sp modelId="{308DF11E-EF9D-4004-A51F-48AB693D2163}">
      <dsp:nvSpPr>
        <dsp:cNvPr id="0" name=""/>
        <dsp:cNvSpPr/>
      </dsp:nvSpPr>
      <dsp:spPr>
        <a:xfrm>
          <a:off x="0" y="384287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E.g. how did you arrive at themes , what literature informed it? </a:t>
          </a:r>
          <a:endParaRPr lang="en-GB" sz="1100" kern="1200" dirty="0"/>
        </a:p>
      </dsp:txBody>
      <dsp:txXfrm>
        <a:off x="0" y="3842871"/>
        <a:ext cx="8363272" cy="376740"/>
      </dsp:txXfrm>
    </dsp:sp>
    <dsp:sp modelId="{F1C50EB5-BC54-47BA-A28C-2ADD7D4D2588}">
      <dsp:nvSpPr>
        <dsp:cNvPr id="0" name=""/>
        <dsp:cNvSpPr/>
      </dsp:nvSpPr>
      <dsp:spPr>
        <a:xfrm>
          <a:off x="0" y="4252405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Ethical considerations</a:t>
          </a:r>
          <a:endParaRPr lang="en-GB" sz="1400" kern="1200" dirty="0"/>
        </a:p>
      </dsp:txBody>
      <dsp:txXfrm>
        <a:off x="16392" y="4268797"/>
        <a:ext cx="8330488" cy="303006"/>
      </dsp:txXfrm>
    </dsp:sp>
    <dsp:sp modelId="{5DF9D9B7-CD2B-4D4C-A687-86D4F6C526C9}">
      <dsp:nvSpPr>
        <dsp:cNvPr id="0" name=""/>
        <dsp:cNvSpPr/>
      </dsp:nvSpPr>
      <dsp:spPr>
        <a:xfrm>
          <a:off x="0" y="455540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 are you reviewing sensitive data?</a:t>
          </a:r>
          <a:endParaRPr lang="en-GB" sz="1100" kern="1200" dirty="0"/>
        </a:p>
      </dsp:txBody>
      <dsp:txXfrm>
        <a:off x="0" y="4555401"/>
        <a:ext cx="8363272" cy="2318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501029"/>
          <a:ext cx="78867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There are some useful tools you can use as a systematic review methods see for example : </a:t>
          </a:r>
        </a:p>
      </dsp:txBody>
      <dsp:txXfrm>
        <a:off x="62141" y="563170"/>
        <a:ext cx="7762418" cy="1148678"/>
      </dsp:txXfrm>
    </dsp:sp>
    <dsp:sp modelId="{9BE04693-B18D-4B3E-9D78-1B1A453FBC8E}">
      <dsp:nvSpPr>
        <dsp:cNvPr id="0" name=""/>
        <dsp:cNvSpPr/>
      </dsp:nvSpPr>
      <dsp:spPr>
        <a:xfrm>
          <a:off x="0" y="1891407"/>
          <a:ext cx="78867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>
                  <a:lumMod val="9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sz="3200" b="1" kern="1200" dirty="0">
            <a:solidFill>
              <a:schemeClr val="bg1">
                <a:lumMod val="95000"/>
              </a:schemeClr>
            </a:solidFill>
          </a:endParaRPr>
        </a:p>
      </dsp:txBody>
      <dsp:txXfrm>
        <a:off x="62141" y="1953548"/>
        <a:ext cx="7762418" cy="114867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1430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Mae </a:t>
          </a:r>
          <a:r>
            <a:rPr lang="en-GB" sz="3200" kern="1200" dirty="0" err="1"/>
            <a:t>rhai</a:t>
          </a:r>
          <a:r>
            <a:rPr lang="en-GB" sz="3200" kern="1200" dirty="0"/>
            <a:t> offer </a:t>
          </a:r>
          <a:r>
            <a:rPr lang="en-GB" sz="3200" kern="1200" dirty="0" err="1"/>
            <a:t>defnyddiol</a:t>
          </a:r>
          <a:r>
            <a:rPr lang="en-GB" sz="3200" kern="1200" dirty="0"/>
            <a:t> y </a:t>
          </a:r>
          <a:r>
            <a:rPr lang="en-GB" sz="3200" kern="1200" dirty="0" err="1"/>
            <a:t>gallwch</a:t>
          </a:r>
          <a:r>
            <a:rPr lang="en-GB" sz="3200" kern="1200" dirty="0"/>
            <a:t> </a:t>
          </a:r>
          <a:r>
            <a:rPr lang="en-GB" sz="3200" kern="1200" dirty="0" err="1"/>
            <a:t>eu</a:t>
          </a:r>
          <a:r>
            <a:rPr lang="en-GB" sz="3200" kern="1200" dirty="0"/>
            <a:t> </a:t>
          </a:r>
          <a:r>
            <a:rPr lang="en-GB" sz="3200" kern="1200" dirty="0" err="1"/>
            <a:t>defnyddio</a:t>
          </a:r>
          <a:r>
            <a:rPr lang="en-GB" sz="3200" kern="1200" dirty="0"/>
            <a:t> </a:t>
          </a:r>
          <a:r>
            <a:rPr lang="en-GB" sz="3200" kern="1200" dirty="0" err="1"/>
            <a:t>fel</a:t>
          </a:r>
          <a:r>
            <a:rPr lang="en-GB" sz="3200" kern="1200" dirty="0"/>
            <a:t> </a:t>
          </a:r>
          <a:r>
            <a:rPr lang="en-GB" sz="3200" kern="1200" dirty="0" err="1"/>
            <a:t>dulliau</a:t>
          </a:r>
          <a:r>
            <a:rPr lang="en-GB" sz="3200" kern="1200" dirty="0"/>
            <a:t> </a:t>
          </a:r>
          <a:r>
            <a:rPr lang="en-GB" sz="3200" kern="1200" dirty="0" err="1"/>
            <a:t>adolygu</a:t>
          </a:r>
          <a:r>
            <a:rPr lang="en-GB" sz="3200" kern="1200" dirty="0"/>
            <a:t> </a:t>
          </a:r>
          <a:r>
            <a:rPr lang="en-GB" sz="3200" kern="1200" dirty="0" err="1"/>
            <a:t>systematig</a:t>
          </a:r>
          <a:r>
            <a:rPr lang="en-GB" sz="3200" kern="1200" dirty="0"/>
            <a:t> </a:t>
          </a:r>
          <a:r>
            <a:rPr lang="en-GB" sz="3200" kern="1200" dirty="0" err="1"/>
            <a:t>gweler</a:t>
          </a:r>
          <a:r>
            <a:rPr lang="en-GB" sz="3200" kern="1200" dirty="0"/>
            <a:t> er </a:t>
          </a:r>
          <a:r>
            <a:rPr lang="en-GB" sz="3200" kern="1200" dirty="0" err="1"/>
            <a:t>enghraifft</a:t>
          </a:r>
          <a:r>
            <a:rPr lang="en-GB" sz="3200" kern="1200" dirty="0"/>
            <a:t> :</a:t>
          </a:r>
        </a:p>
      </dsp:txBody>
      <dsp:txXfrm>
        <a:off x="85900" y="100208"/>
        <a:ext cx="7714900" cy="1587880"/>
      </dsp:txXfrm>
    </dsp:sp>
    <dsp:sp modelId="{9BE04693-B18D-4B3E-9D78-1B1A453FBC8E}">
      <dsp:nvSpPr>
        <dsp:cNvPr id="0" name=""/>
        <dsp:cNvSpPr/>
      </dsp:nvSpPr>
      <dsp:spPr>
        <a:xfrm>
          <a:off x="0" y="188045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>
                  <a:lumMod val="9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https://casp-uk.net/casp-tools-checklists/</a:t>
          </a:r>
          <a:endParaRPr lang="en-GB" sz="3200" b="1" kern="1200" dirty="0">
            <a:solidFill>
              <a:schemeClr val="bg1">
                <a:lumMod val="95000"/>
              </a:schemeClr>
            </a:solidFill>
          </a:endParaRPr>
        </a:p>
      </dsp:txBody>
      <dsp:txXfrm>
        <a:off x="85900" y="1966358"/>
        <a:ext cx="7714900" cy="158788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7C856-0E17-4349-B24E-73B4C6956485}">
      <dsp:nvSpPr>
        <dsp:cNvPr id="0" name=""/>
        <dsp:cNvSpPr/>
      </dsp:nvSpPr>
      <dsp:spPr>
        <a:xfrm>
          <a:off x="0" y="1430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Your dissertation findings should be in summary form or analysed using an appropriate method.</a:t>
          </a:r>
        </a:p>
      </dsp:txBody>
      <dsp:txXfrm>
        <a:off x="85900" y="100208"/>
        <a:ext cx="7714900" cy="1587880"/>
      </dsp:txXfrm>
    </dsp:sp>
    <dsp:sp modelId="{572D4FD4-4482-40E1-A581-2AE7F7DAC3B4}">
      <dsp:nvSpPr>
        <dsp:cNvPr id="0" name=""/>
        <dsp:cNvSpPr/>
      </dsp:nvSpPr>
      <dsp:spPr>
        <a:xfrm>
          <a:off x="0" y="186614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sng" kern="1200" dirty="0"/>
            <a:t>You do not </a:t>
          </a:r>
          <a:r>
            <a:rPr lang="en-GB" sz="3200" kern="1200" dirty="0"/>
            <a:t>present all your data </a:t>
          </a:r>
          <a:r>
            <a:rPr lang="en-GB" sz="3200" b="1" kern="1200" dirty="0"/>
            <a:t>RAW</a:t>
          </a:r>
          <a:endParaRPr lang="en-GB" sz="3200" kern="1200" dirty="0"/>
        </a:p>
      </dsp:txBody>
      <dsp:txXfrm>
        <a:off x="85900" y="1952049"/>
        <a:ext cx="7714900" cy="158788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3906900" y="-703675"/>
          <a:ext cx="2912110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 err="1"/>
            <a:t>Ansoddol</a:t>
          </a:r>
          <a:endParaRPr lang="en-GB" sz="6500" kern="1200" dirty="0"/>
        </a:p>
        <a:p>
          <a:pPr marL="285750" lvl="1" indent="-285750" algn="l" defTabSz="2889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Meintiol</a:t>
          </a:r>
        </a:p>
      </dsp:txBody>
      <dsp:txXfrm rot="-5400000">
        <a:off x="2839212" y="506170"/>
        <a:ext cx="4905331" cy="2627796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839212" cy="36401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Mae </a:t>
          </a:r>
          <a:r>
            <a:rPr lang="en-GB" sz="2900" kern="1200" dirty="0" err="1"/>
            <a:t>sut</a:t>
          </a:r>
          <a:r>
            <a:rPr lang="en-GB" sz="2900" kern="1200" dirty="0"/>
            <a:t> </a:t>
          </a:r>
          <a:r>
            <a:rPr lang="en-GB" sz="2900" kern="1200" dirty="0" err="1"/>
            <a:t>rydych</a:t>
          </a:r>
          <a:r>
            <a:rPr lang="en-GB" sz="2900" kern="1200" dirty="0"/>
            <a:t> </a:t>
          </a:r>
          <a:r>
            <a:rPr lang="en-GB" sz="2900" kern="1200" dirty="0" err="1"/>
            <a:t>yn</a:t>
          </a:r>
          <a:r>
            <a:rPr lang="en-GB" sz="2900" kern="1200" dirty="0"/>
            <a:t> </a:t>
          </a:r>
          <a:r>
            <a:rPr lang="en-GB" sz="2900" kern="1200" dirty="0" err="1"/>
            <a:t>dadansoddi</a:t>
          </a:r>
          <a:r>
            <a:rPr lang="en-GB" sz="2900" kern="1200" dirty="0"/>
            <a:t> </a:t>
          </a:r>
          <a:r>
            <a:rPr lang="en-GB" sz="2900" kern="1200" dirty="0" err="1"/>
            <a:t>eich</a:t>
          </a:r>
          <a:r>
            <a:rPr lang="en-GB" sz="2900" kern="1200" dirty="0"/>
            <a:t> data </a:t>
          </a:r>
          <a:r>
            <a:rPr lang="en-GB" sz="2900" kern="1200" dirty="0" err="1"/>
            <a:t>yn</a:t>
          </a:r>
          <a:r>
            <a:rPr lang="en-GB" sz="2900" kern="1200" dirty="0"/>
            <a:t> </a:t>
          </a:r>
          <a:r>
            <a:rPr lang="en-GB" sz="2900" kern="1200" dirty="0" err="1"/>
            <a:t>dibynnu</a:t>
          </a:r>
          <a:r>
            <a:rPr lang="en-GB" sz="2900" kern="1200" dirty="0"/>
            <a:t> </a:t>
          </a:r>
          <a:r>
            <a:rPr lang="en-GB" sz="2900" kern="1200" dirty="0" err="1"/>
            <a:t>ar</a:t>
          </a:r>
          <a:r>
            <a:rPr lang="en-GB" sz="2900" kern="1200" dirty="0"/>
            <a:t> </a:t>
          </a:r>
          <a:r>
            <a:rPr lang="en-GB" sz="2900" kern="1200" dirty="0" err="1"/>
            <a:t>gynllun</a:t>
          </a:r>
          <a:r>
            <a:rPr lang="en-GB" sz="2900" kern="1200" dirty="0"/>
            <a:t> </a:t>
          </a:r>
          <a:r>
            <a:rPr lang="en-GB" sz="2900" kern="1200" dirty="0" err="1"/>
            <a:t>eich</a:t>
          </a:r>
          <a:r>
            <a:rPr lang="en-GB" sz="2900" kern="1200" dirty="0"/>
            <a:t> </a:t>
          </a:r>
          <a:r>
            <a:rPr lang="en-GB" sz="2900" kern="1200" dirty="0" err="1"/>
            <a:t>ymchwil</a:t>
          </a:r>
          <a:r>
            <a:rPr lang="en-GB" sz="2900" kern="1200" dirty="0"/>
            <a:t> </a:t>
          </a:r>
          <a:r>
            <a:rPr lang="en-GB" sz="2900" kern="1200" dirty="0" err="1"/>
            <a:t>a’ch</a:t>
          </a:r>
          <a:r>
            <a:rPr lang="en-GB" sz="2900" kern="1200" dirty="0"/>
            <a:t> </a:t>
          </a:r>
          <a:r>
            <a:rPr lang="en-GB" sz="2900" kern="1200" dirty="0" err="1"/>
            <a:t>dulliau</a:t>
          </a:r>
          <a:r>
            <a:rPr lang="en-GB" sz="2900" kern="1200" dirty="0"/>
            <a:t> o </a:t>
          </a:r>
          <a:r>
            <a:rPr lang="en-GB" sz="2900" kern="1200" dirty="0" err="1"/>
            <a:t>gasglu</a:t>
          </a:r>
          <a:r>
            <a:rPr lang="en-GB" sz="2900" kern="1200" dirty="0"/>
            <a:t> data </a:t>
          </a:r>
          <a:r>
            <a:rPr lang="en-GB" sz="2900" kern="1200" dirty="0" err="1"/>
            <a:t>e.e</a:t>
          </a:r>
          <a:endParaRPr lang="en-GB" sz="2900" kern="1200" dirty="0"/>
        </a:p>
      </dsp:txBody>
      <dsp:txXfrm>
        <a:off x="138599" y="138599"/>
        <a:ext cx="2562014" cy="33629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3906900" y="-703675"/>
          <a:ext cx="2912110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Qualitative </a:t>
          </a:r>
        </a:p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Quantitative</a:t>
          </a:r>
        </a:p>
      </dsp:txBody>
      <dsp:txXfrm rot="-5400000">
        <a:off x="2839212" y="506170"/>
        <a:ext cx="4905331" cy="2627796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839212" cy="36401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How you analyse your data is dependent on your research design and your methods of data collection e.g </a:t>
          </a:r>
        </a:p>
      </dsp:txBody>
      <dsp:txXfrm>
        <a:off x="138599" y="138599"/>
        <a:ext cx="2562014" cy="336294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123357"/>
          <a:ext cx="8191822" cy="518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Qualitative examples </a:t>
          </a:r>
        </a:p>
      </dsp:txBody>
      <dsp:txXfrm>
        <a:off x="0" y="123357"/>
        <a:ext cx="8191822" cy="518400"/>
      </dsp:txXfrm>
    </dsp:sp>
    <dsp:sp modelId="{55191958-7F4E-4402-AE1C-CFDB93FF4383}">
      <dsp:nvSpPr>
        <dsp:cNvPr id="0" name=""/>
        <dsp:cNvSpPr/>
      </dsp:nvSpPr>
      <dsp:spPr>
        <a:xfrm>
          <a:off x="0" y="641757"/>
          <a:ext cx="8191822" cy="33598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1" kern="1200" dirty="0">
              <a:solidFill>
                <a:srgbClr val="FF0000"/>
              </a:solidFill>
            </a:rPr>
            <a:t>Thematic analysis</a:t>
          </a:r>
          <a:endParaRPr lang="en-GB" sz="1800" i="1" kern="1200" dirty="0">
            <a:solidFill>
              <a:srgbClr val="FF0000"/>
            </a:solidFill>
          </a:endParaRP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1" kern="1200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sz="1800" i="1" kern="1200" dirty="0">
            <a:solidFill>
              <a:srgbClr val="FF0000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Narrative 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Uses the stories and experiences shared by people to answer the research questions.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Content Analysis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 is used to analyse documented information in the form of texts, media, or even physical items.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Discourse Analysis  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focuses on analysing the social context in which the communication between the researcher and the respondent occurred.</a:t>
          </a:r>
        </a:p>
      </dsp:txBody>
      <dsp:txXfrm>
        <a:off x="0" y="641757"/>
        <a:ext cx="8191822" cy="335987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122693"/>
          <a:ext cx="797579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Enghreifftiau</a:t>
          </a:r>
          <a:r>
            <a:rPr lang="en-GB" sz="1700" kern="1200" dirty="0"/>
            <a:t> </a:t>
          </a:r>
          <a:r>
            <a:rPr lang="en-GB" sz="1700" kern="1200" dirty="0" err="1"/>
            <a:t>ansoddol</a:t>
          </a:r>
          <a:endParaRPr lang="en-GB" sz="1700" kern="1200" dirty="0"/>
        </a:p>
      </dsp:txBody>
      <dsp:txXfrm>
        <a:off x="0" y="122693"/>
        <a:ext cx="7975798" cy="489600"/>
      </dsp:txXfrm>
    </dsp:sp>
    <dsp:sp modelId="{55191958-7F4E-4402-AE1C-CFDB93FF4383}">
      <dsp:nvSpPr>
        <dsp:cNvPr id="0" name=""/>
        <dsp:cNvSpPr/>
      </dsp:nvSpPr>
      <dsp:spPr>
        <a:xfrm>
          <a:off x="0" y="591353"/>
          <a:ext cx="7975798" cy="3359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 err="1">
              <a:solidFill>
                <a:srgbClr val="FF0000"/>
              </a:solidFill>
            </a:rPr>
            <a:t>Dadansoddiad</a:t>
          </a:r>
          <a:r>
            <a:rPr lang="en-GB" sz="1700" b="1" i="1" kern="1200" dirty="0">
              <a:solidFill>
                <a:srgbClr val="FF0000"/>
              </a:solidFill>
            </a:rPr>
            <a:t> </a:t>
          </a:r>
          <a:r>
            <a:rPr lang="en-GB" sz="1700" b="1" i="1" kern="1200" dirty="0" err="1">
              <a:solidFill>
                <a:srgbClr val="FF0000"/>
              </a:solidFill>
            </a:rPr>
            <a:t>thematig</a:t>
          </a:r>
          <a:endParaRPr lang="en-GB" sz="1700" i="1" kern="1200" dirty="0">
            <a:solidFill>
              <a:srgbClr val="FF0000"/>
            </a:solidFill>
          </a:endParaRP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rgbClr val="FF0000"/>
              </a:solidFill>
            </a:rPr>
            <a:t>Mae themâu allweddol yn ffurfio eich data cyfun. Gweler y ddolen i'r fideo am ragor o wybodaeth.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Naratif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Yn defnyddio'r straeon a'r profiadau a rennir gan bobl i ateb y cwestiynau ymchwil.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Dadansoddi Cynnwys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Fe'i defnyddir i ddadansoddi gwybodaeth ddogfenedig ar ffurf testunau, cyfryngau, neu hyd yn oed eitemau ffisegol.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Dadansoddi Disgwrs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canolbwyntio ar ddadansoddi'r cyd-destun cymdeithasol y bu'r cyfathrebu rhwng yr ymchwilydd a'r ymatebydd ynddo.</a:t>
          </a:r>
        </a:p>
      </dsp:txBody>
      <dsp:txXfrm>
        <a:off x="0" y="591353"/>
        <a:ext cx="7975798" cy="335988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60051"/>
          <a:ext cx="7886700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Enghreifftiau</a:t>
          </a:r>
          <a:r>
            <a:rPr lang="en-GB" sz="1900" kern="1200" dirty="0"/>
            <a:t> </a:t>
          </a:r>
          <a:r>
            <a:rPr lang="en-GB" sz="1900" kern="1200" dirty="0" err="1"/>
            <a:t>meintiol</a:t>
          </a:r>
          <a:endParaRPr lang="en-GB" sz="1900" kern="1200" dirty="0"/>
        </a:p>
      </dsp:txBody>
      <dsp:txXfrm>
        <a:off x="0" y="60051"/>
        <a:ext cx="7886700" cy="547200"/>
      </dsp:txXfrm>
    </dsp:sp>
    <dsp:sp modelId="{69F0B378-7D3D-44CA-A0DC-86846DFAFB03}">
      <dsp:nvSpPr>
        <dsp:cNvPr id="0" name=""/>
        <dsp:cNvSpPr/>
      </dsp:nvSpPr>
      <dsp:spPr>
        <a:xfrm>
          <a:off x="0" y="607251"/>
          <a:ext cx="7886700" cy="29728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 err="1"/>
            <a:t>Ystadegau</a:t>
          </a:r>
          <a:r>
            <a:rPr lang="en-GB" sz="1900" b="1" kern="1200" dirty="0"/>
            <a:t> </a:t>
          </a:r>
          <a:r>
            <a:rPr lang="en-GB" sz="1900" b="1" kern="1200" dirty="0" err="1"/>
            <a:t>disgrifiadol</a:t>
          </a:r>
          <a:r>
            <a:rPr lang="en-GB" sz="1900" b="1" kern="1200" dirty="0"/>
            <a:t>:</a:t>
          </a:r>
          <a:endParaRPr lang="en-GB" sz="1900" kern="1200" dirty="0"/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Cymedr: Cyfartaledd rhifiadol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Canolig : pwynt canol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Modd: Gwerth Mwyaf Cyffredin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Dadansoddiad Casgliadol: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Cydberthynas: Perthynas rhwng newidynnau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Atchweliad: yn dangos neu'n rhagweld y berthynas rhwng dau newidyn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Dadansoddiad o amrywiant: yn profi graddau sut mae 2 grŵp yn wahanol</a:t>
          </a:r>
        </a:p>
      </dsp:txBody>
      <dsp:txXfrm>
        <a:off x="0" y="607251"/>
        <a:ext cx="7886700" cy="297283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18899"/>
          <a:ext cx="7886700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Quantitative examples</a:t>
          </a:r>
        </a:p>
      </dsp:txBody>
      <dsp:txXfrm>
        <a:off x="0" y="18899"/>
        <a:ext cx="7886700" cy="604800"/>
      </dsp:txXfrm>
    </dsp:sp>
    <dsp:sp modelId="{69F0B378-7D3D-44CA-A0DC-86846DFAFB03}">
      <dsp:nvSpPr>
        <dsp:cNvPr id="0" name=""/>
        <dsp:cNvSpPr/>
      </dsp:nvSpPr>
      <dsp:spPr>
        <a:xfrm>
          <a:off x="0" y="623699"/>
          <a:ext cx="7886700" cy="29975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Descriptive Statistics</a:t>
          </a:r>
          <a:r>
            <a:rPr lang="en-GB" sz="2100" kern="1200" dirty="0"/>
            <a:t>: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Mean: Numerical average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Medium : Mid point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Mode: Most Common Value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Inferential Analysis: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Correlation: Relationship between variables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Regression: shows or predicts relationship between two variables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Analysis of variance: tests extent of how 2 groups differ </a:t>
          </a:r>
        </a:p>
      </dsp:txBody>
      <dsp:txXfrm>
        <a:off x="0" y="623699"/>
        <a:ext cx="7886700" cy="299754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D3224-AC86-425F-9812-35C4262FA961}">
      <dsp:nvSpPr>
        <dsp:cNvPr id="0" name=""/>
        <dsp:cNvSpPr/>
      </dsp:nvSpPr>
      <dsp:spPr>
        <a:xfrm>
          <a:off x="468287" y="126"/>
          <a:ext cx="2930574" cy="1758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Pop lwc !!  </a:t>
          </a:r>
        </a:p>
      </dsp:txBody>
      <dsp:txXfrm>
        <a:off x="468287" y="126"/>
        <a:ext cx="2930574" cy="1758344"/>
      </dsp:txXfrm>
    </dsp:sp>
    <dsp:sp modelId="{58DECB7C-A76E-43FE-B01C-C1FC63EB985E}">
      <dsp:nvSpPr>
        <dsp:cNvPr id="0" name=""/>
        <dsp:cNvSpPr/>
      </dsp:nvSpPr>
      <dsp:spPr>
        <a:xfrm>
          <a:off x="468287" y="2051528"/>
          <a:ext cx="2930574" cy="1758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Good luck!!</a:t>
          </a:r>
        </a:p>
      </dsp:txBody>
      <dsp:txXfrm>
        <a:off x="468287" y="2051528"/>
        <a:ext cx="2930574" cy="1758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991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7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860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36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3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85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4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49901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117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26408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05918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59197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1764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01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475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51802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95350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72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thesis-dissertation/methodology/" TargetMode="Externa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yplWZs3dqNQ?feature=oembed" TargetMode="Externa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tfPqcwaIoc" TargetMode="External"/><Relationship Id="rId2" Type="http://schemas.openxmlformats.org/officeDocument/2006/relationships/hyperlink" Target="https://www.thematicanalysis.net/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4voVhTiVydc?feature=oembed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400" b="1" dirty="0" err="1"/>
              <a:t>Methodoleg</a:t>
            </a:r>
            <a:r>
              <a:rPr lang="en-GB" sz="4400" b="1" dirty="0"/>
              <a:t> / </a:t>
            </a:r>
            <a:r>
              <a:rPr lang="en-GB" sz="4400" b="1" dirty="0" err="1"/>
              <a:t>Dadansoddi</a:t>
            </a:r>
            <a:r>
              <a:rPr lang="en-GB" sz="4400" b="1" dirty="0"/>
              <a:t> Data</a:t>
            </a:r>
            <a:br>
              <a:rPr lang="en-GB" sz="4400" dirty="0"/>
            </a:br>
            <a:r>
              <a:rPr lang="en-GB" sz="4400" dirty="0"/>
              <a:t> </a:t>
            </a:r>
            <a:br>
              <a:rPr lang="en-GB" sz="4400" dirty="0"/>
            </a:br>
            <a:r>
              <a:rPr lang="en-GB" sz="4400" b="1" dirty="0">
                <a:solidFill>
                  <a:schemeClr val="accent1"/>
                </a:solidFill>
              </a:rPr>
              <a:t>Methodology / Data Analysis 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err="1"/>
              <a:t>Sesiwn</a:t>
            </a:r>
            <a:r>
              <a:rPr lang="en-GB" b="1" dirty="0"/>
              <a:t> /</a:t>
            </a:r>
            <a:r>
              <a:rPr lang="en-GB" b="1" dirty="0">
                <a:solidFill>
                  <a:schemeClr val="accent1"/>
                </a:solidFill>
              </a:rPr>
              <a:t>Session 3 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AA7B-8689-463E-A503-7F671E68F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Methodoleg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00EF6D-2CED-45DA-ABDA-8BE2B2125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179496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5157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4"/>
          <p:cNvSpPr>
            <a:spLocks noGrp="1"/>
          </p:cNvSpPr>
          <p:nvPr>
            <p:ph type="title"/>
          </p:nvPr>
        </p:nvSpPr>
        <p:spPr>
          <a:xfrm>
            <a:off x="457199" y="2529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Methodoleg</a:t>
            </a:r>
            <a:r>
              <a:rPr lang="en-GB" dirty="0"/>
              <a:t>/</a:t>
            </a:r>
            <a:r>
              <a:rPr lang="en-GB" dirty="0" err="1"/>
              <a:t>Dadansoddi</a:t>
            </a:r>
            <a:r>
              <a:rPr lang="en-GB" dirty="0"/>
              <a:t> Data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Sesiwn</a:t>
            </a:r>
            <a:endParaRPr lang="en-GB" dirty="0"/>
          </a:p>
        </p:txBody>
      </p:sp>
      <p:graphicFrame>
        <p:nvGraphicFramePr>
          <p:cNvPr id="21" name="Content Placeholder 2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30471031"/>
              </p:ext>
            </p:extLst>
          </p:nvPr>
        </p:nvGraphicFramePr>
        <p:xfrm>
          <a:off x="248475" y="1406081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 3"/>
          <p:cNvSpPr>
            <a:spLocks noChangeArrowheads="1"/>
          </p:cNvSpPr>
          <p:nvPr/>
        </p:nvSpPr>
        <p:spPr bwMode="auto">
          <a:xfrm>
            <a:off x="1043608" y="91709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38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321B7-98AC-C889-3797-C25570501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/Data Analysis 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43120-B170-F5DF-4BC3-020AECC06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0">
            <a:extLst>
              <a:ext uri="{FF2B5EF4-FFF2-40B4-BE49-F238E27FC236}">
                <a16:creationId xmlns:a16="http://schemas.microsoft.com/office/drawing/2014/main" id="{C80A0374-3397-6044-0BDF-5FE60C0773A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897939"/>
              </p:ext>
            </p:extLst>
          </p:nvPr>
        </p:nvGraphicFramePr>
        <p:xfrm>
          <a:off x="107504" y="1628800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16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D66413-2767-DA50-8784-F606C3A0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4400" kern="1200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83F4E3-FA15-AC96-E181-0A063637C6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Ble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? Beth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793349-30AA-65EB-D980-B93492D492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kern="1200" dirty="0">
                <a:solidFill>
                  <a:schemeClr val="accent1"/>
                </a:solidFill>
              </a:rPr>
              <a:t>Where are you ? What is useful for you at this stage?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672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8158595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b="1" i="1" dirty="0" err="1"/>
              <a:t>Gweler</a:t>
            </a:r>
            <a:r>
              <a:rPr lang="en-GB" b="1" i="1" dirty="0"/>
              <a:t> </a:t>
            </a:r>
            <a:r>
              <a:rPr lang="en-GB" b="1" i="1" dirty="0" err="1"/>
              <a:t>yr</a:t>
            </a:r>
            <a:r>
              <a:rPr lang="en-GB" b="1" i="1" dirty="0"/>
              <a:t> </a:t>
            </a:r>
            <a:r>
              <a:rPr lang="en-GB" b="1" i="1" dirty="0" err="1"/>
              <a:t>amlinelliad</a:t>
            </a:r>
            <a:r>
              <a:rPr lang="en-GB" b="1" i="1" dirty="0"/>
              <a:t> a </a:t>
            </a:r>
            <a:r>
              <a:rPr lang="en-GB" b="1" i="1" dirty="0" err="1"/>
              <a:t>awgrymir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Moodle</a:t>
            </a:r>
          </a:p>
          <a:p>
            <a:pPr marL="0" indent="0">
              <a:buNone/>
            </a:pP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o </a:t>
            </a:r>
            <a:r>
              <a:rPr lang="en-GB" dirty="0" err="1"/>
              <a:t>fethodoleg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5387997"/>
              </p:ext>
            </p:extLst>
          </p:nvPr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DEEA90-B9A0-7B15-6419-A0C1BC808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2000" y="1988096"/>
            <a:ext cx="3944938" cy="359769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3095816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 err="1"/>
              <a:t>Gweler</a:t>
            </a:r>
            <a:r>
              <a:rPr lang="en-GB" b="1" i="1" dirty="0"/>
              <a:t> </a:t>
            </a:r>
            <a:r>
              <a:rPr lang="en-GB" b="1" i="1" dirty="0" err="1"/>
              <a:t>yr</a:t>
            </a:r>
            <a:r>
              <a:rPr lang="en-GB" b="1" i="1" dirty="0"/>
              <a:t> </a:t>
            </a:r>
            <a:r>
              <a:rPr lang="en-GB" b="1" i="1" dirty="0" err="1"/>
              <a:t>amlinelliad</a:t>
            </a:r>
            <a:r>
              <a:rPr lang="en-GB" b="1" i="1" dirty="0"/>
              <a:t> a </a:t>
            </a:r>
            <a:r>
              <a:rPr lang="en-GB" b="1" i="1" dirty="0" err="1"/>
              <a:t>awgrymir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Moodle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ddisgrifio'ch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>
                <a:solidFill>
                  <a:schemeClr val="accent1"/>
                </a:solidFill>
              </a:rPr>
              <a:t>See suggested outline on Moodle </a:t>
            </a:r>
          </a:p>
          <a:p>
            <a:pPr marL="457200" lvl="1" indent="0">
              <a:buNone/>
            </a:pPr>
            <a:endParaRPr lang="en-GB" sz="2400" dirty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r>
              <a:rPr lang="en-GB" sz="2400" dirty="0">
                <a:solidFill>
                  <a:schemeClr val="accent1"/>
                </a:solidFill>
              </a:rPr>
              <a:t>Your literature Review will be your methodology, you need to describe your Literature review Methodology</a:t>
            </a:r>
            <a:endParaRPr lang="en-GB" dirty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/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39049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28684" y="0"/>
            <a:ext cx="6333712" cy="1080120"/>
          </a:xfrm>
        </p:spPr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yw</a:t>
            </a:r>
            <a:r>
              <a:rPr lang="en-GB" sz="3600" dirty="0"/>
              <a:t> </a:t>
            </a:r>
            <a:r>
              <a:rPr lang="en-GB" sz="3600" dirty="0" err="1"/>
              <a:t>Methodoleg</a:t>
            </a:r>
            <a:endParaRPr lang="en-GB" sz="36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4498412"/>
              </p:ext>
            </p:extLst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EDC5B34D-FA8C-4968-99DA-FAFBB94105AE}"/>
              </a:ext>
            </a:extLst>
          </p:cNvPr>
          <p:cNvSpPr/>
          <p:nvPr/>
        </p:nvSpPr>
        <p:spPr>
          <a:xfrm>
            <a:off x="5364088" y="0"/>
            <a:ext cx="3456384" cy="1340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 lens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drwyddo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23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28684" y="0"/>
            <a:ext cx="6333712" cy="1080120"/>
          </a:xfrm>
        </p:spPr>
        <p:txBody>
          <a:bodyPr>
            <a:normAutofit/>
          </a:bodyPr>
          <a:lstStyle/>
          <a:p>
            <a:r>
              <a:rPr lang="en-GB" sz="3600" dirty="0"/>
              <a:t>What is a Methodology 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EDC5B34D-FA8C-4968-99DA-FAFBB94105AE}"/>
              </a:ext>
            </a:extLst>
          </p:cNvPr>
          <p:cNvSpPr/>
          <p:nvPr/>
        </p:nvSpPr>
        <p:spPr>
          <a:xfrm>
            <a:off x="5364088" y="0"/>
            <a:ext cx="3456384" cy="1340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lens you are viewing the work through</a:t>
            </a:r>
          </a:p>
        </p:txBody>
      </p:sp>
    </p:spTree>
    <p:extLst>
      <p:ext uri="{BB962C8B-B14F-4D97-AF65-F5344CB8AC3E}">
        <p14:creationId xmlns:p14="http://schemas.microsoft.com/office/powerpoint/2010/main" val="20454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994" y="116632"/>
            <a:ext cx="7886700" cy="1325563"/>
          </a:xfrm>
        </p:spPr>
        <p:txBody>
          <a:bodyPr/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Cydrannau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095578"/>
              </p:ext>
            </p:extLst>
          </p:nvPr>
        </p:nvGraphicFramePr>
        <p:xfrm>
          <a:off x="395536" y="1196752"/>
          <a:ext cx="8373616" cy="434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0103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Key Components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589882"/>
              </p:ext>
            </p:extLst>
          </p:nvPr>
        </p:nvGraphicFramePr>
        <p:xfrm>
          <a:off x="395536" y="1196752"/>
          <a:ext cx="8373616" cy="434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921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D8E5-3459-43F1-9C04-C663A32E3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Literature  Review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D9CB7-BFD3-4234-BFE6-E7D3D0BA6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darlith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2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Moodle;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Teams Chat.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C9461B-4FEE-B369-41F1-EECF807A74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Please see session 2 lecture available on Moodle;  Video available on Teams Chat.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758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305768"/>
              </p:ext>
            </p:extLst>
          </p:nvPr>
        </p:nvGraphicFramePr>
        <p:xfrm>
          <a:off x="179512" y="1196752"/>
          <a:ext cx="866164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5593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Literterture  Review Methodology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7686107"/>
              </p:ext>
            </p:extLst>
          </p:nvPr>
        </p:nvGraphicFramePr>
        <p:xfrm>
          <a:off x="179512" y="1196752"/>
          <a:ext cx="866164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7761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 err="1"/>
              <a:t>Adolygiad</a:t>
            </a:r>
            <a:r>
              <a:rPr lang="en-GB" sz="3200" dirty="0"/>
              <a:t> </a:t>
            </a:r>
            <a:r>
              <a:rPr lang="en-GB" sz="3200" dirty="0" err="1"/>
              <a:t>Methodoleg</a:t>
            </a:r>
            <a:r>
              <a:rPr lang="en-GB" sz="3200" dirty="0"/>
              <a:t> </a:t>
            </a:r>
            <a:r>
              <a:rPr lang="en-GB" sz="3200" dirty="0" err="1"/>
              <a:t>Llenyddiaeth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066920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7349718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8917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148822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Y CASP (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Rhaglen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Sgiliau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Arfarnu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Critigol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 (CASP-UK, 2017)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578241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672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9358-A354-4E74-B3FB-F04B31A13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https://www.scribbr.co.uk/thesis-dissertation/methodology/</a:t>
            </a:r>
            <a:r>
              <a:rPr lang="en-GB" dirty="0"/>
              <a:t> </a:t>
            </a:r>
          </a:p>
        </p:txBody>
      </p:sp>
      <p:pic>
        <p:nvPicPr>
          <p:cNvPr id="4" name="Online Media 3" title="How to Write a Research Methodology in 4 Steps | Scribbr 🎓">
            <a:hlinkClick r:id="" action="ppaction://media"/>
            <a:extLst>
              <a:ext uri="{FF2B5EF4-FFF2-40B4-BE49-F238E27FC236}">
                <a16:creationId xmlns:a16="http://schemas.microsoft.com/office/drawing/2014/main" id="{F76DF036-356E-4C3F-9E00-D90AB7487B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4213" y="1350963"/>
            <a:ext cx="77724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65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/>
              <a:t>Syniadau</a:t>
            </a:r>
            <a:r>
              <a:rPr lang="en-GB" dirty="0"/>
              <a:t> / </a:t>
            </a:r>
            <a:r>
              <a:rPr lang="en-GB" dirty="0" err="1"/>
              <a:t>Cwestiynau</a:t>
            </a:r>
            <a:r>
              <a:rPr lang="en-GB" dirty="0"/>
              <a:t>?</a:t>
            </a:r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691999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411760" y="1772816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9729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253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640648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5459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7987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0878673"/>
              </p:ext>
            </p:extLst>
          </p:nvPr>
        </p:nvGraphicFramePr>
        <p:xfrm>
          <a:off x="323528" y="1340768"/>
          <a:ext cx="8191822" cy="412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563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5863367"/>
              </p:ext>
            </p:extLst>
          </p:nvPr>
        </p:nvGraphicFramePr>
        <p:xfrm>
          <a:off x="539552" y="1412776"/>
          <a:ext cx="7975798" cy="405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29793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8775-D19D-3F75-6862-5A320E071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Thematig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Thematic Analysis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1B83B6-E311-A8DD-7514-422398286D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Gweld</a:t>
            </a:r>
            <a:r>
              <a:rPr lang="en-GB" dirty="0"/>
              <a:t>/ See :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Braun, V. and Clarke, V. (2026) </a:t>
            </a:r>
            <a:r>
              <a:rPr lang="en-GB" b="0" i="1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Thematic analysis : a practical guide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London: SAGE Publications.</a:t>
            </a:r>
          </a:p>
          <a:p>
            <a:r>
              <a:rPr lang="en-GB" b="1" dirty="0">
                <a:hlinkClick r:id="rId2"/>
              </a:rPr>
              <a:t>Thematic Analysis | Just another University of Auckland Blogs Sites site</a:t>
            </a:r>
            <a:endParaRPr lang="en-GB" b="1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r>
              <a:rPr lang="en-GB" dirty="0">
                <a:hlinkClick r:id="rId3"/>
              </a:rPr>
              <a:t>https://youtu.be/DtfPqcwaIoc</a:t>
            </a:r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pic>
        <p:nvPicPr>
          <p:cNvPr id="1026" name="Picture 2" descr="Thematic Analysis: A Practical Guide">
            <a:extLst>
              <a:ext uri="{FF2B5EF4-FFF2-40B4-BE49-F238E27FC236}">
                <a16:creationId xmlns:a16="http://schemas.microsoft.com/office/drawing/2014/main" id="{7608CB31-AF8C-0C6C-AC03-CF57EE0C712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2206625"/>
            <a:ext cx="21336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049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Thematic Analysis : Please watch in your own time </a:t>
            </a:r>
          </a:p>
        </p:txBody>
      </p:sp>
      <p:pic>
        <p:nvPicPr>
          <p:cNvPr id="5" name="Online Media 4" title="What is thematic analysis?">
            <a:hlinkClick r:id="" action="ppaction://media"/>
            <a:extLst>
              <a:ext uri="{FF2B5EF4-FFF2-40B4-BE49-F238E27FC236}">
                <a16:creationId xmlns:a16="http://schemas.microsoft.com/office/drawing/2014/main" id="{19514762-4315-4B24-942E-4443DAB3451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673218"/>
            <a:ext cx="6038884" cy="341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8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 </a:t>
            </a:r>
            <a:r>
              <a:rPr lang="en-GB" dirty="0" err="1"/>
              <a:t>Meintiol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4498047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3801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Quantitative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8498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/>
              <a:t>Syniadau</a:t>
            </a:r>
            <a:r>
              <a:rPr lang="en-GB" dirty="0"/>
              <a:t> / </a:t>
            </a:r>
            <a:r>
              <a:rPr lang="en-GB" dirty="0" err="1"/>
              <a:t>Cwestiynau</a:t>
            </a:r>
            <a:r>
              <a:rPr lang="en-GB" dirty="0"/>
              <a:t>?</a:t>
            </a:r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17097835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138" y="1385515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827" y="2780928"/>
            <a:ext cx="2026568" cy="2891237"/>
          </a:xfrm>
          <a:prstGeom prst="rect">
            <a:avLst/>
          </a:prstGeom>
        </p:spPr>
      </p:pic>
      <p:pic>
        <p:nvPicPr>
          <p:cNvPr id="5" name="Picture 2" descr="Thematic Analysis: A Practical Guide">
            <a:extLst>
              <a:ext uri="{FF2B5EF4-FFF2-40B4-BE49-F238E27FC236}">
                <a16:creationId xmlns:a16="http://schemas.microsoft.com/office/drawing/2014/main" id="{234854B6-320F-B0F9-A5B6-AD056182F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87649"/>
            <a:ext cx="21336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6286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Dissertation Memes on Pinterest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6775" y="1825625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662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B5656-7DC4-3A30-A0B1-AF9A79823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35D7C-7153-42BF-B0A2-8AC5C397B3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rhannu'n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egwyl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7BC22C-0AB4-B17E-08DC-C69C3A965E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kern="1200" dirty="0">
                <a:solidFill>
                  <a:schemeClr val="accent1"/>
                </a:solidFill>
              </a:rPr>
              <a:t>Group discussions</a:t>
            </a:r>
          </a:p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solidFill>
                  <a:schemeClr val="accent1"/>
                </a:solidFill>
              </a:rPr>
              <a:t>We will split into groups after the break to have an opportunity for you to discuss your work.  </a:t>
            </a:r>
          </a:p>
          <a:p>
            <a:endParaRPr lang="en-GB" sz="2800" kern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9736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https://casp-uk.net/casp-tools-checklists/ (Accessed 29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2020) </a:t>
            </a: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Creswell, J.W. and Creswell, J.D. (2023)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design : qualitative, quantitative, and mixed methods approaches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Thousand Oaks, California: SAGE Publications, Inc.</a:t>
            </a: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Braun, V. and Clarke, V. (2022)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Thematic analysis : a practical guide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London: SAGE Publications.</a:t>
            </a:r>
            <a:endParaRPr lang="en-GB" sz="20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Palgrave.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483768" y="191683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5967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2144</TotalTime>
  <Words>1924</Words>
  <Application>Microsoft Office PowerPoint</Application>
  <PresentationFormat>On-screen Show (4:3)</PresentationFormat>
  <Paragraphs>218</Paragraphs>
  <Slides>36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inherit</vt:lpstr>
      <vt:lpstr>Arial</vt:lpstr>
      <vt:lpstr>Calibri</vt:lpstr>
      <vt:lpstr>Calibri Light</vt:lpstr>
      <vt:lpstr>Roboto</vt:lpstr>
      <vt:lpstr>Wingdings</vt:lpstr>
      <vt:lpstr>Holding PAge</vt:lpstr>
      <vt:lpstr>Title Slide 2</vt:lpstr>
      <vt:lpstr>Title Slide 4</vt:lpstr>
      <vt:lpstr>Accessible 2</vt:lpstr>
      <vt:lpstr>    Methodoleg / Dadansoddi Data   Methodology / Data Analysis   </vt:lpstr>
      <vt:lpstr>Strwythur Sesiwn Methodoleg</vt:lpstr>
      <vt:lpstr>Methodoleg/Dadansoddi Data Trosolwg o'r Sesiwn</vt:lpstr>
      <vt:lpstr>Methodology /Data Analysis Session Overview</vt:lpstr>
      <vt:lpstr> </vt:lpstr>
      <vt:lpstr>PowerPoint Presentation</vt:lpstr>
      <vt:lpstr>PowerPoint Presentation</vt:lpstr>
      <vt:lpstr>Beth yw Methodoleg</vt:lpstr>
      <vt:lpstr>What is a Methodology </vt:lpstr>
      <vt:lpstr>Methodoleg Cydrannau Allweddol</vt:lpstr>
      <vt:lpstr>Methodology Key Components</vt:lpstr>
      <vt:lpstr>Methodoleg Adolygu Llenyddiaeth Literature  Review Methodology </vt:lpstr>
      <vt:lpstr>Methodoleg Adolygu Llenyddiaeth</vt:lpstr>
      <vt:lpstr>Literterture  Review Methodology </vt:lpstr>
      <vt:lpstr> Adolygiad Methodoleg Llenyddiaeth </vt:lpstr>
      <vt:lpstr> Methodology of Literature Review  </vt:lpstr>
      <vt:lpstr>The CASP (Critical Appraisal Skills Programme) (CASP-UK, 2017) </vt:lpstr>
      <vt:lpstr>Y CASP (Rhaglen Sgiliau Arfarnu Critigol) (CASP-UK, 2017)</vt:lpstr>
      <vt:lpstr>https://www.scribbr.co.uk/thesis-dissertation/methodology/ </vt:lpstr>
      <vt:lpstr>PowerPoint Presentation</vt:lpstr>
      <vt:lpstr>Time for a Break  </vt:lpstr>
      <vt:lpstr>Data Analysis </vt:lpstr>
      <vt:lpstr>Dadansoddi data</vt:lpstr>
      <vt:lpstr>Data Analysis </vt:lpstr>
      <vt:lpstr>Data Analysis </vt:lpstr>
      <vt:lpstr>Dadansoddi data</vt:lpstr>
      <vt:lpstr>Dadansoddiad Thematig Thematic Analysis </vt:lpstr>
      <vt:lpstr>Thematic Analysis : Please watch in your own time </vt:lpstr>
      <vt:lpstr>Dadansoddi Data Meintiol</vt:lpstr>
      <vt:lpstr>Data Analysis Quantitative</vt:lpstr>
      <vt:lpstr>PowerPoint Presentation</vt:lpstr>
      <vt:lpstr>Llyfrau…  Books…</vt:lpstr>
      <vt:lpstr>PowerPoint Presentation</vt:lpstr>
      <vt:lpstr>PowerPoint Presentation</vt:lpstr>
      <vt:lpstr>Further Reading </vt:lpstr>
      <vt:lpstr>Time for a Break 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79</cp:revision>
  <dcterms:created xsi:type="dcterms:W3CDTF">2015-04-14T15:21:28Z</dcterms:created>
  <dcterms:modified xsi:type="dcterms:W3CDTF">2025-01-21T10:57:14Z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