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67" r:id="rId3"/>
    <p:sldId id="257" r:id="rId4"/>
    <p:sldId id="269" r:id="rId5"/>
    <p:sldId id="258" r:id="rId6"/>
    <p:sldId id="260" r:id="rId7"/>
    <p:sldId id="266" r:id="rId8"/>
    <p:sldId id="261" r:id="rId9"/>
    <p:sldId id="264" r:id="rId10"/>
    <p:sldId id="263" r:id="rId11"/>
    <p:sldId id="268" r:id="rId12"/>
    <p:sldId id="25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97BF89-DE1F-1C10-C7AA-7D71FF127ECA}" v="1" dt="2026-10-11T09:19:36.621"/>
    <p1510:client id="{7EDD1C2F-D741-EE90-B745-DCDA6193D87F}" v="22" dt="2026-10-11T16:16:13.431"/>
    <p1510:client id="{B6F02A76-4C35-A27E-DDFF-42CFA8572D17}" v="1185" dt="2026-10-11T18:11:40.336"/>
    <p1510:client id="{B7876CE8-A0DC-A738-3DC3-E4A8DCA3B5B8}" v="120" dt="2026-10-11T16:00:32.855"/>
    <p1510:client id="{D2C79F55-2262-C3A4-51C3-8ADE83FB7AC3}" v="117" dt="2026-10-11T20:08:15.6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resse Dongmo (2608679)" userId="S::2608679@student.uwtsd.ac.uk::a9869cc3-9429-4531-a150-ef573cd843ba" providerId="AD" clId="Web-{5BD88666-C6F9-955E-9EDB-54E2080FE590}"/>
    <pc:docChg chg="modSld">
      <pc:chgData name="Lucresse Dongmo (2608679)" userId="S::2608679@student.uwtsd.ac.uk::a9869cc3-9429-4531-a150-ef573cd843ba" providerId="AD" clId="Web-{5BD88666-C6F9-955E-9EDB-54E2080FE590}" dt="2026-10-02T10:10:13.509" v="0" actId="20577"/>
      <pc:docMkLst>
        <pc:docMk/>
      </pc:docMkLst>
    </pc:docChg>
  </pc:docChgLst>
  <pc:docChgLst>
    <pc:chgData name="Christian Amobi (2523171)" userId="S::2523171@student.uwtsd.ac.uk::9451c559-6d64-4918-93b1-7a1d75edf737" providerId="AD" clId="Web-{FD11B967-3BC9-D711-999C-43C1A308EF18}"/>
    <pc:docChg chg="addSld delSld modSld">
      <pc:chgData name="Christian Amobi (2523171)" userId="S::2523171@student.uwtsd.ac.uk::9451c559-6d64-4918-93b1-7a1d75edf737" providerId="AD" clId="Web-{FD11B967-3BC9-D711-999C-43C1A308EF18}" dt="2026-10-08T22:21:41.798" v="221" actId="20577"/>
      <pc:docMkLst>
        <pc:docMk/>
      </pc:docMkLst>
      <pc:sldChg chg="addSp delSp modSp">
        <pc:chgData name="Christian Amobi (2523171)" userId="S::2523171@student.uwtsd.ac.uk::9451c559-6d64-4918-93b1-7a1d75edf737" providerId="AD" clId="Web-{FD11B967-3BC9-D711-999C-43C1A308EF18}" dt="2026-10-08T21:43:41.880" v="10"/>
        <pc:sldMkLst>
          <pc:docMk/>
          <pc:sldMk cId="109857222" sldId="256"/>
        </pc:sldMkLst>
        <pc:spChg chg="mod">
          <ac:chgData name="Christian Amobi (2523171)" userId="S::2523171@student.uwtsd.ac.uk::9451c559-6d64-4918-93b1-7a1d75edf737" providerId="AD" clId="Web-{FD11B967-3BC9-D711-999C-43C1A308EF18}" dt="2026-10-08T21:42:24.768" v="4" actId="14100"/>
          <ac:spMkLst>
            <pc:docMk/>
            <pc:sldMk cId="109857222" sldId="256"/>
            <ac:spMk id="2" creationId="{00000000-0000-0000-0000-000000000000}"/>
          </ac:spMkLst>
        </pc:spChg>
      </pc:sldChg>
      <pc:sldChg chg="addSp delSp modSp">
        <pc:chgData name="Christian Amobi (2523171)" userId="S::2523171@student.uwtsd.ac.uk::9451c559-6d64-4918-93b1-7a1d75edf737" providerId="AD" clId="Web-{FD11B967-3BC9-D711-999C-43C1A308EF18}" dt="2026-10-08T21:58:55.995" v="97" actId="14100"/>
        <pc:sldMkLst>
          <pc:docMk/>
          <pc:sldMk cId="385401222" sldId="257"/>
        </pc:sldMkLst>
        <pc:spChg chg="mod">
          <ac:chgData name="Christian Amobi (2523171)" userId="S::2523171@student.uwtsd.ac.uk::9451c559-6d64-4918-93b1-7a1d75edf737" providerId="AD" clId="Web-{FD11B967-3BC9-D711-999C-43C1A308EF18}" dt="2026-10-08T21:58:48.526" v="96" actId="20577"/>
          <ac:spMkLst>
            <pc:docMk/>
            <pc:sldMk cId="385401222" sldId="257"/>
            <ac:spMk id="2" creationId="{E08012C7-E57C-47B3-0C60-04C63D0886A3}"/>
          </ac:spMkLst>
        </pc:spChg>
        <pc:picChg chg="add mod ord">
          <ac:chgData name="Christian Amobi (2523171)" userId="S::2523171@student.uwtsd.ac.uk::9451c559-6d64-4918-93b1-7a1d75edf737" providerId="AD" clId="Web-{FD11B967-3BC9-D711-999C-43C1A308EF18}" dt="2026-10-08T21:58:55.995" v="97" actId="14100"/>
          <ac:picMkLst>
            <pc:docMk/>
            <pc:sldMk cId="385401222" sldId="257"/>
            <ac:picMk id="7" creationId="{D76A1604-8657-09EB-E4C8-D29104E3D9DA}"/>
          </ac:picMkLst>
        </pc:picChg>
      </pc:sldChg>
      <pc:sldChg chg="modSp">
        <pc:chgData name="Christian Amobi (2523171)" userId="S::2523171@student.uwtsd.ac.uk::9451c559-6d64-4918-93b1-7a1d75edf737" providerId="AD" clId="Web-{FD11B967-3BC9-D711-999C-43C1A308EF18}" dt="2026-10-08T22:21:41.798" v="221" actId="20577"/>
        <pc:sldMkLst>
          <pc:docMk/>
          <pc:sldMk cId="2971289342" sldId="259"/>
        </pc:sldMkLst>
        <pc:spChg chg="mod">
          <ac:chgData name="Christian Amobi (2523171)" userId="S::2523171@student.uwtsd.ac.uk::9451c559-6d64-4918-93b1-7a1d75edf737" providerId="AD" clId="Web-{FD11B967-3BC9-D711-999C-43C1A308EF18}" dt="2026-10-08T21:59:23.840" v="98" actId="20577"/>
          <ac:spMkLst>
            <pc:docMk/>
            <pc:sldMk cId="2971289342" sldId="259"/>
            <ac:spMk id="2" creationId="{D74FF33F-9F66-1CD8-AF04-0A86DE424F50}"/>
          </ac:spMkLst>
        </pc:spChg>
        <pc:spChg chg="mod">
          <ac:chgData name="Christian Amobi (2523171)" userId="S::2523171@student.uwtsd.ac.uk::9451c559-6d64-4918-93b1-7a1d75edf737" providerId="AD" clId="Web-{FD11B967-3BC9-D711-999C-43C1A308EF18}" dt="2026-10-08T22:21:41.798" v="221" actId="20577"/>
          <ac:spMkLst>
            <pc:docMk/>
            <pc:sldMk cId="2971289342" sldId="259"/>
            <ac:spMk id="3" creationId="{F9EF9214-744D-6A91-7A74-048AA7C040D4}"/>
          </ac:spMkLst>
        </pc:spChg>
      </pc:sldChg>
      <pc:sldChg chg="addSp delSp modSp">
        <pc:chgData name="Christian Amobi (2523171)" userId="S::2523171@student.uwtsd.ac.uk::9451c559-6d64-4918-93b1-7a1d75edf737" providerId="AD" clId="Web-{FD11B967-3BC9-D711-999C-43C1A308EF18}" dt="2026-10-08T21:58:31.009" v="95" actId="20577"/>
        <pc:sldMkLst>
          <pc:docMk/>
          <pc:sldMk cId="1930269801" sldId="260"/>
        </pc:sldMkLst>
        <pc:spChg chg="mod">
          <ac:chgData name="Christian Amobi (2523171)" userId="S::2523171@student.uwtsd.ac.uk::9451c559-6d64-4918-93b1-7a1d75edf737" providerId="AD" clId="Web-{FD11B967-3BC9-D711-999C-43C1A308EF18}" dt="2026-10-08T21:58:31.009" v="95" actId="20577"/>
          <ac:spMkLst>
            <pc:docMk/>
            <pc:sldMk cId="1930269801" sldId="260"/>
            <ac:spMk id="2" creationId="{6E70DF58-4098-8385-175C-B4D57B878E79}"/>
          </ac:spMkLst>
        </pc:spChg>
      </pc:sldChg>
      <pc:sldChg chg="addSp delSp modSp">
        <pc:chgData name="Christian Amobi (2523171)" userId="S::2523171@student.uwtsd.ac.uk::9451c559-6d64-4918-93b1-7a1d75edf737" providerId="AD" clId="Web-{FD11B967-3BC9-D711-999C-43C1A308EF18}" dt="2026-10-08T21:56:56.756" v="93"/>
        <pc:sldMkLst>
          <pc:docMk/>
          <pc:sldMk cId="2339024677" sldId="263"/>
        </pc:sldMkLst>
        <pc:picChg chg="add mod ord">
          <ac:chgData name="Christian Amobi (2523171)" userId="S::2523171@student.uwtsd.ac.uk::9451c559-6d64-4918-93b1-7a1d75edf737" providerId="AD" clId="Web-{FD11B967-3BC9-D711-999C-43C1A308EF18}" dt="2026-10-08T21:56:56.756" v="93"/>
          <ac:picMkLst>
            <pc:docMk/>
            <pc:sldMk cId="2339024677" sldId="263"/>
            <ac:picMk id="7" creationId="{C4A5E795-4611-14A4-D302-9C309D29964B}"/>
          </ac:picMkLst>
        </pc:picChg>
      </pc:sldChg>
      <pc:sldChg chg="addSp delSp modSp new">
        <pc:chgData name="Christian Amobi (2523171)" userId="S::2523171@student.uwtsd.ac.uk::9451c559-6d64-4918-93b1-7a1d75edf737" providerId="AD" clId="Web-{FD11B967-3BC9-D711-999C-43C1A308EF18}" dt="2026-10-08T21:58:06.274" v="94" actId="20577"/>
        <pc:sldMkLst>
          <pc:docMk/>
          <pc:sldMk cId="2986144575" sldId="266"/>
        </pc:sldMkLst>
        <pc:spChg chg="mod">
          <ac:chgData name="Christian Amobi (2523171)" userId="S::2523171@student.uwtsd.ac.uk::9451c559-6d64-4918-93b1-7a1d75edf737" providerId="AD" clId="Web-{FD11B967-3BC9-D711-999C-43C1A308EF18}" dt="2026-10-08T21:58:06.274" v="94" actId="20577"/>
          <ac:spMkLst>
            <pc:docMk/>
            <pc:sldMk cId="2986144575" sldId="266"/>
            <ac:spMk id="2" creationId="{A3E30C04-2A02-8DE9-0D75-726CA7FDDE64}"/>
          </ac:spMkLst>
        </pc:spChg>
        <pc:spChg chg="add">
          <ac:chgData name="Christian Amobi (2523171)" userId="S::2523171@student.uwtsd.ac.uk::9451c559-6d64-4918-93b1-7a1d75edf737" providerId="AD" clId="Web-{FD11B967-3BC9-D711-999C-43C1A308EF18}" dt="2026-10-08T21:54:21.999" v="67"/>
          <ac:spMkLst>
            <pc:docMk/>
            <pc:sldMk cId="2986144575" sldId="266"/>
            <ac:spMk id="7" creationId="{774E0398-1554-EFC5-1DAF-A3EFC87BDB28}"/>
          </ac:spMkLst>
        </pc:spChg>
        <pc:picChg chg="add mod">
          <ac:chgData name="Christian Amobi (2523171)" userId="S::2523171@student.uwtsd.ac.uk::9451c559-6d64-4918-93b1-7a1d75edf737" providerId="AD" clId="Web-{FD11B967-3BC9-D711-999C-43C1A308EF18}" dt="2026-10-08T21:55:08.970" v="71" actId="1076"/>
          <ac:picMkLst>
            <pc:docMk/>
            <pc:sldMk cId="2986144575" sldId="266"/>
            <ac:picMk id="8" creationId="{2E1A5E97-F15A-EA98-1A34-7F933533156F}"/>
          </ac:picMkLst>
        </pc:picChg>
      </pc:sldChg>
      <pc:sldChg chg="addSp delSp modSp new">
        <pc:chgData name="Christian Amobi (2523171)" userId="S::2523171@student.uwtsd.ac.uk::9451c559-6d64-4918-93b1-7a1d75edf737" providerId="AD" clId="Web-{FD11B967-3BC9-D711-999C-43C1A308EF18}" dt="2026-10-08T22:13:12.763" v="216" actId="20577"/>
        <pc:sldMkLst>
          <pc:docMk/>
          <pc:sldMk cId="234838588" sldId="267"/>
        </pc:sldMkLst>
        <pc:spChg chg="mod">
          <ac:chgData name="Christian Amobi (2523171)" userId="S::2523171@student.uwtsd.ac.uk::9451c559-6d64-4918-93b1-7a1d75edf737" providerId="AD" clId="Web-{FD11B967-3BC9-D711-999C-43C1A308EF18}" dt="2026-10-08T22:12:56.340" v="214" actId="20577"/>
          <ac:spMkLst>
            <pc:docMk/>
            <pc:sldMk cId="234838588" sldId="267"/>
            <ac:spMk id="2" creationId="{158F216C-F0FD-6256-7247-562D24FD07F1}"/>
          </ac:spMkLst>
        </pc:spChg>
        <pc:spChg chg="add mod">
          <ac:chgData name="Christian Amobi (2523171)" userId="S::2523171@student.uwtsd.ac.uk::9451c559-6d64-4918-93b1-7a1d75edf737" providerId="AD" clId="Web-{FD11B967-3BC9-D711-999C-43C1A308EF18}" dt="2026-10-08T22:13:12.763" v="216" actId="20577"/>
          <ac:spMkLst>
            <pc:docMk/>
            <pc:sldMk cId="234838588" sldId="267"/>
            <ac:spMk id="12" creationId="{E566E62C-D0DA-DEC4-A731-D4FED49AA49A}"/>
          </ac:spMkLst>
        </pc:spChg>
      </pc:sldChg>
    </pc:docChg>
  </pc:docChgLst>
  <pc:docChgLst>
    <pc:chgData name="Mohammed Hassan (2607891)" userId="S::2607891@student.uwtsd.ac.uk::23811602-4ea4-4bf5-9038-3a58d07d4a40" providerId="AD" clId="Web-{167FC5F9-60F3-3A32-6B05-0FA3EFC24FC8}"/>
    <pc:docChg chg="modSld">
      <pc:chgData name="Mohammed Hassan (2607891)" userId="S::2607891@student.uwtsd.ac.uk::23811602-4ea4-4bf5-9038-3a58d07d4a40" providerId="AD" clId="Web-{167FC5F9-60F3-3A32-6B05-0FA3EFC24FC8}" dt="2026-10-09T10:42:07.999" v="41" actId="1076"/>
      <pc:docMkLst>
        <pc:docMk/>
      </pc:docMkLst>
      <pc:sldChg chg="modSp">
        <pc:chgData name="Mohammed Hassan (2607891)" userId="S::2607891@student.uwtsd.ac.uk::23811602-4ea4-4bf5-9038-3a58d07d4a40" providerId="AD" clId="Web-{167FC5F9-60F3-3A32-6B05-0FA3EFC24FC8}" dt="2026-10-09T10:42:07.999" v="41" actId="1076"/>
        <pc:sldMkLst>
          <pc:docMk/>
          <pc:sldMk cId="385401222" sldId="257"/>
        </pc:sldMkLst>
        <pc:picChg chg="mod">
          <ac:chgData name="Mohammed Hassan (2607891)" userId="S::2607891@student.uwtsd.ac.uk::23811602-4ea4-4bf5-9038-3a58d07d4a40" providerId="AD" clId="Web-{167FC5F9-60F3-3A32-6B05-0FA3EFC24FC8}" dt="2026-10-09T10:42:07.999" v="41" actId="1076"/>
          <ac:picMkLst>
            <pc:docMk/>
            <pc:sldMk cId="385401222" sldId="257"/>
            <ac:picMk id="7" creationId="{D76A1604-8657-09EB-E4C8-D29104E3D9DA}"/>
          </ac:picMkLst>
        </pc:picChg>
      </pc:sldChg>
      <pc:sldChg chg="modSp">
        <pc:chgData name="Mohammed Hassan (2607891)" userId="S::2607891@student.uwtsd.ac.uk::23811602-4ea4-4bf5-9038-3a58d07d4a40" providerId="AD" clId="Web-{167FC5F9-60F3-3A32-6B05-0FA3EFC24FC8}" dt="2026-10-09T10:41:14.248" v="38" actId="20577"/>
        <pc:sldMkLst>
          <pc:docMk/>
          <pc:sldMk cId="575391595" sldId="258"/>
        </pc:sldMkLst>
        <pc:spChg chg="mod">
          <ac:chgData name="Mohammed Hassan (2607891)" userId="S::2607891@student.uwtsd.ac.uk::23811602-4ea4-4bf5-9038-3a58d07d4a40" providerId="AD" clId="Web-{167FC5F9-60F3-3A32-6B05-0FA3EFC24FC8}" dt="2026-10-09T10:41:14.248" v="38" actId="20577"/>
          <ac:spMkLst>
            <pc:docMk/>
            <pc:sldMk cId="575391595" sldId="258"/>
            <ac:spMk id="3" creationId="{C3C69E67-6F77-B47E-952E-EF0F63E07A5D}"/>
          </ac:spMkLst>
        </pc:spChg>
      </pc:sldChg>
    </pc:docChg>
  </pc:docChgLst>
  <pc:docChgLst>
    <pc:chgData name="Mohammed Hassan (2607891)" userId="S::2607891@student.uwtsd.ac.uk::23811602-4ea4-4bf5-9038-3a58d07d4a40" providerId="AD" clId="Web-{0C8257E4-A526-F062-4D73-0EB89C998BFC}"/>
    <pc:docChg chg="mod modSld addMainMaster delMainMaster">
      <pc:chgData name="Mohammed Hassan (2607891)" userId="S::2607891@student.uwtsd.ac.uk::23811602-4ea4-4bf5-9038-3a58d07d4a40" providerId="AD" clId="Web-{0C8257E4-A526-F062-4D73-0EB89C998BFC}" dt="2026-10-09T09:43:56.870" v="0"/>
      <pc:docMkLst>
        <pc:docMk/>
      </pc:docMkLst>
      <pc:sldChg chg="modSp mod modClrScheme chgLayout">
        <pc:chgData name="Mohammed Hassan (2607891)" userId="S::2607891@student.uwtsd.ac.uk::23811602-4ea4-4bf5-9038-3a58d07d4a40" providerId="AD" clId="Web-{0C8257E4-A526-F062-4D73-0EB89C998BFC}" dt="2026-10-09T09:43:56.870" v="0"/>
        <pc:sldMkLst>
          <pc:docMk/>
          <pc:sldMk cId="109857222" sldId="256"/>
        </pc:sldMkLst>
        <pc:spChg chg="mod ord">
          <ac:chgData name="Mohammed Hassan (2607891)" userId="S::2607891@student.uwtsd.ac.uk::23811602-4ea4-4bf5-9038-3a58d07d4a40" providerId="AD" clId="Web-{0C8257E4-A526-F062-4D73-0EB89C998BFC}" dt="2026-10-09T09:43:56.870" v="0"/>
          <ac:spMkLst>
            <pc:docMk/>
            <pc:sldMk cId="109857222" sldId="256"/>
            <ac:spMk id="2" creationId="{00000000-0000-0000-0000-000000000000}"/>
          </ac:spMkLst>
        </pc:spChg>
        <pc:spChg chg="mod ord">
          <ac:chgData name="Mohammed Hassan (2607891)" userId="S::2607891@student.uwtsd.ac.uk::23811602-4ea4-4bf5-9038-3a58d07d4a40" providerId="AD" clId="Web-{0C8257E4-A526-F062-4D73-0EB89C998BFC}" dt="2026-10-09T09:43:56.870" v="0"/>
          <ac:spMkLst>
            <pc:docMk/>
            <pc:sldMk cId="109857222" sldId="256"/>
            <ac:spMk id="3" creationId="{00000000-0000-0000-0000-000000000000}"/>
          </ac:spMkLst>
        </pc:spChg>
      </pc:sldChg>
      <pc:sldChg chg="modSp mod modClrScheme chgLayout">
        <pc:chgData name="Mohammed Hassan (2607891)" userId="S::2607891@student.uwtsd.ac.uk::23811602-4ea4-4bf5-9038-3a58d07d4a40" providerId="AD" clId="Web-{0C8257E4-A526-F062-4D73-0EB89C998BFC}" dt="2026-10-09T09:43:56.870" v="0"/>
        <pc:sldMkLst>
          <pc:docMk/>
          <pc:sldMk cId="385401222" sldId="257"/>
        </pc:sldMkLst>
        <pc:spChg chg="mod ord">
          <ac:chgData name="Mohammed Hassan (2607891)" userId="S::2607891@student.uwtsd.ac.uk::23811602-4ea4-4bf5-9038-3a58d07d4a40" providerId="AD" clId="Web-{0C8257E4-A526-F062-4D73-0EB89C998BFC}" dt="2026-10-09T09:43:56.870" v="0"/>
          <ac:spMkLst>
            <pc:docMk/>
            <pc:sldMk cId="385401222" sldId="257"/>
            <ac:spMk id="2" creationId="{E08012C7-E57C-47B3-0C60-04C63D0886A3}"/>
          </ac:spMkLst>
        </pc:spChg>
        <pc:picChg chg="mod ord">
          <ac:chgData name="Mohammed Hassan (2607891)" userId="S::2607891@student.uwtsd.ac.uk::23811602-4ea4-4bf5-9038-3a58d07d4a40" providerId="AD" clId="Web-{0C8257E4-A526-F062-4D73-0EB89C998BFC}" dt="2026-10-09T09:43:56.870" v="0"/>
          <ac:picMkLst>
            <pc:docMk/>
            <pc:sldMk cId="385401222" sldId="257"/>
            <ac:picMk id="7" creationId="{D76A1604-8657-09EB-E4C8-D29104E3D9DA}"/>
          </ac:picMkLst>
        </pc:picChg>
      </pc:sldChg>
      <pc:sldChg chg="modSp mod modClrScheme chgLayout">
        <pc:chgData name="Mohammed Hassan (2607891)" userId="S::2607891@student.uwtsd.ac.uk::23811602-4ea4-4bf5-9038-3a58d07d4a40" providerId="AD" clId="Web-{0C8257E4-A526-F062-4D73-0EB89C998BFC}" dt="2026-10-09T09:43:56.870" v="0"/>
        <pc:sldMkLst>
          <pc:docMk/>
          <pc:sldMk cId="575391595" sldId="258"/>
        </pc:sldMkLst>
        <pc:spChg chg="mod ord">
          <ac:chgData name="Mohammed Hassan (2607891)" userId="S::2607891@student.uwtsd.ac.uk::23811602-4ea4-4bf5-9038-3a58d07d4a40" providerId="AD" clId="Web-{0C8257E4-A526-F062-4D73-0EB89C998BFC}" dt="2026-10-09T09:43:56.870" v="0"/>
          <ac:spMkLst>
            <pc:docMk/>
            <pc:sldMk cId="575391595" sldId="258"/>
            <ac:spMk id="2" creationId="{D63E980C-6B7D-65C0-1D55-17DBE4CB01A8}"/>
          </ac:spMkLst>
        </pc:spChg>
        <pc:spChg chg="mod ord">
          <ac:chgData name="Mohammed Hassan (2607891)" userId="S::2607891@student.uwtsd.ac.uk::23811602-4ea4-4bf5-9038-3a58d07d4a40" providerId="AD" clId="Web-{0C8257E4-A526-F062-4D73-0EB89C998BFC}" dt="2026-10-09T09:43:56.870" v="0"/>
          <ac:spMkLst>
            <pc:docMk/>
            <pc:sldMk cId="575391595" sldId="258"/>
            <ac:spMk id="3" creationId="{C3C69E67-6F77-B47E-952E-EF0F63E07A5D}"/>
          </ac:spMkLst>
        </pc:spChg>
      </pc:sldChg>
      <pc:sldChg chg="modSp mod modClrScheme chgLayout">
        <pc:chgData name="Mohammed Hassan (2607891)" userId="S::2607891@student.uwtsd.ac.uk::23811602-4ea4-4bf5-9038-3a58d07d4a40" providerId="AD" clId="Web-{0C8257E4-A526-F062-4D73-0EB89C998BFC}" dt="2026-10-09T09:43:56.870" v="0"/>
        <pc:sldMkLst>
          <pc:docMk/>
          <pc:sldMk cId="2971289342" sldId="259"/>
        </pc:sldMkLst>
        <pc:spChg chg="mod ord">
          <ac:chgData name="Mohammed Hassan (2607891)" userId="S::2607891@student.uwtsd.ac.uk::23811602-4ea4-4bf5-9038-3a58d07d4a40" providerId="AD" clId="Web-{0C8257E4-A526-F062-4D73-0EB89C998BFC}" dt="2026-10-09T09:43:56.870" v="0"/>
          <ac:spMkLst>
            <pc:docMk/>
            <pc:sldMk cId="2971289342" sldId="259"/>
            <ac:spMk id="2" creationId="{D74FF33F-9F66-1CD8-AF04-0A86DE424F50}"/>
          </ac:spMkLst>
        </pc:spChg>
        <pc:spChg chg="mod ord">
          <ac:chgData name="Mohammed Hassan (2607891)" userId="S::2607891@student.uwtsd.ac.uk::23811602-4ea4-4bf5-9038-3a58d07d4a40" providerId="AD" clId="Web-{0C8257E4-A526-F062-4D73-0EB89C998BFC}" dt="2026-10-09T09:43:56.870" v="0"/>
          <ac:spMkLst>
            <pc:docMk/>
            <pc:sldMk cId="2971289342" sldId="259"/>
            <ac:spMk id="3" creationId="{F9EF9214-744D-6A91-7A74-048AA7C040D4}"/>
          </ac:spMkLst>
        </pc:spChg>
      </pc:sldChg>
      <pc:sldChg chg="modSp mod modClrScheme chgLayout">
        <pc:chgData name="Mohammed Hassan (2607891)" userId="S::2607891@student.uwtsd.ac.uk::23811602-4ea4-4bf5-9038-3a58d07d4a40" providerId="AD" clId="Web-{0C8257E4-A526-F062-4D73-0EB89C998BFC}" dt="2026-10-09T09:43:56.870" v="0"/>
        <pc:sldMkLst>
          <pc:docMk/>
          <pc:sldMk cId="1930269801" sldId="260"/>
        </pc:sldMkLst>
        <pc:spChg chg="mod ord">
          <ac:chgData name="Mohammed Hassan (2607891)" userId="S::2607891@student.uwtsd.ac.uk::23811602-4ea4-4bf5-9038-3a58d07d4a40" providerId="AD" clId="Web-{0C8257E4-A526-F062-4D73-0EB89C998BFC}" dt="2026-10-09T09:43:56.870" v="0"/>
          <ac:spMkLst>
            <pc:docMk/>
            <pc:sldMk cId="1930269801" sldId="260"/>
            <ac:spMk id="2" creationId="{6E70DF58-4098-8385-175C-B4D57B878E79}"/>
          </ac:spMkLst>
        </pc:spChg>
        <pc:spChg chg="mod ord">
          <ac:chgData name="Mohammed Hassan (2607891)" userId="S::2607891@student.uwtsd.ac.uk::23811602-4ea4-4bf5-9038-3a58d07d4a40" providerId="AD" clId="Web-{0C8257E4-A526-F062-4D73-0EB89C998BFC}" dt="2026-10-09T09:43:56.870" v="0"/>
          <ac:spMkLst>
            <pc:docMk/>
            <pc:sldMk cId="1930269801" sldId="260"/>
            <ac:spMk id="4" creationId="{E1B9D465-B8D7-8163-7BA5-3043BD7F67BA}"/>
          </ac:spMkLst>
        </pc:spChg>
        <pc:spChg chg="mod ord">
          <ac:chgData name="Mohammed Hassan (2607891)" userId="S::2607891@student.uwtsd.ac.uk::23811602-4ea4-4bf5-9038-3a58d07d4a40" providerId="AD" clId="Web-{0C8257E4-A526-F062-4D73-0EB89C998BFC}" dt="2026-10-09T09:43:56.870" v="0"/>
          <ac:spMkLst>
            <pc:docMk/>
            <pc:sldMk cId="1930269801" sldId="260"/>
            <ac:spMk id="5" creationId="{6ADEB4D0-FCDE-7321-DF52-E902AC73C17D}"/>
          </ac:spMkLst>
        </pc:spChg>
        <pc:spChg chg="mod ord">
          <ac:chgData name="Mohammed Hassan (2607891)" userId="S::2607891@student.uwtsd.ac.uk::23811602-4ea4-4bf5-9038-3a58d07d4a40" providerId="AD" clId="Web-{0C8257E4-A526-F062-4D73-0EB89C998BFC}" dt="2026-10-09T09:43:56.870" v="0"/>
          <ac:spMkLst>
            <pc:docMk/>
            <pc:sldMk cId="1930269801" sldId="260"/>
            <ac:spMk id="6" creationId="{4A23984B-2728-F05F-6B5E-0FD29D066C49}"/>
          </ac:spMkLst>
        </pc:spChg>
      </pc:sldChg>
      <pc:sldChg chg="modSp mod modClrScheme chgLayout">
        <pc:chgData name="Mohammed Hassan (2607891)" userId="S::2607891@student.uwtsd.ac.uk::23811602-4ea4-4bf5-9038-3a58d07d4a40" providerId="AD" clId="Web-{0C8257E4-A526-F062-4D73-0EB89C998BFC}" dt="2026-10-09T09:43:56.870" v="0"/>
        <pc:sldMkLst>
          <pc:docMk/>
          <pc:sldMk cId="3648108128" sldId="261"/>
        </pc:sldMkLst>
        <pc:spChg chg="mod ord">
          <ac:chgData name="Mohammed Hassan (2607891)" userId="S::2607891@student.uwtsd.ac.uk::23811602-4ea4-4bf5-9038-3a58d07d4a40" providerId="AD" clId="Web-{0C8257E4-A526-F062-4D73-0EB89C998BFC}" dt="2026-10-09T09:43:56.870" v="0"/>
          <ac:spMkLst>
            <pc:docMk/>
            <pc:sldMk cId="3648108128" sldId="261"/>
            <ac:spMk id="2" creationId="{7AE52F97-8AD5-D9D3-9269-1B326F68DED3}"/>
          </ac:spMkLst>
        </pc:spChg>
        <pc:spChg chg="mod ord">
          <ac:chgData name="Mohammed Hassan (2607891)" userId="S::2607891@student.uwtsd.ac.uk::23811602-4ea4-4bf5-9038-3a58d07d4a40" providerId="AD" clId="Web-{0C8257E4-A526-F062-4D73-0EB89C998BFC}" dt="2026-10-09T09:43:56.870" v="0"/>
          <ac:spMkLst>
            <pc:docMk/>
            <pc:sldMk cId="3648108128" sldId="261"/>
            <ac:spMk id="3" creationId="{EAC96E75-C9AA-0A5F-8E1C-A074039E73EF}"/>
          </ac:spMkLst>
        </pc:spChg>
        <pc:spChg chg="mod ord">
          <ac:chgData name="Mohammed Hassan (2607891)" userId="S::2607891@student.uwtsd.ac.uk::23811602-4ea4-4bf5-9038-3a58d07d4a40" providerId="AD" clId="Web-{0C8257E4-A526-F062-4D73-0EB89C998BFC}" dt="2026-10-09T09:43:56.870" v="0"/>
          <ac:spMkLst>
            <pc:docMk/>
            <pc:sldMk cId="3648108128" sldId="261"/>
            <ac:spMk id="4" creationId="{C62B6B4D-14BB-8445-4658-2B836569CC3E}"/>
          </ac:spMkLst>
        </pc:spChg>
        <pc:spChg chg="mod ord">
          <ac:chgData name="Mohammed Hassan (2607891)" userId="S::2607891@student.uwtsd.ac.uk::23811602-4ea4-4bf5-9038-3a58d07d4a40" providerId="AD" clId="Web-{0C8257E4-A526-F062-4D73-0EB89C998BFC}" dt="2026-10-09T09:43:56.870" v="0"/>
          <ac:spMkLst>
            <pc:docMk/>
            <pc:sldMk cId="3648108128" sldId="261"/>
            <ac:spMk id="5" creationId="{0B419509-9737-93DB-B391-357EF52ED282}"/>
          </ac:spMkLst>
        </pc:spChg>
        <pc:spChg chg="mod ord">
          <ac:chgData name="Mohammed Hassan (2607891)" userId="S::2607891@student.uwtsd.ac.uk::23811602-4ea4-4bf5-9038-3a58d07d4a40" providerId="AD" clId="Web-{0C8257E4-A526-F062-4D73-0EB89C998BFC}" dt="2026-10-09T09:43:56.870" v="0"/>
          <ac:spMkLst>
            <pc:docMk/>
            <pc:sldMk cId="3648108128" sldId="261"/>
            <ac:spMk id="6" creationId="{43437E84-D60D-AA2E-A0D2-F0C7AD4AA990}"/>
          </ac:spMkLst>
        </pc:spChg>
      </pc:sldChg>
      <pc:sldChg chg="modSp mod modClrScheme chgLayout">
        <pc:chgData name="Mohammed Hassan (2607891)" userId="S::2607891@student.uwtsd.ac.uk::23811602-4ea4-4bf5-9038-3a58d07d4a40" providerId="AD" clId="Web-{0C8257E4-A526-F062-4D73-0EB89C998BFC}" dt="2026-10-09T09:43:56.870" v="0"/>
        <pc:sldMkLst>
          <pc:docMk/>
          <pc:sldMk cId="2339024677" sldId="263"/>
        </pc:sldMkLst>
        <pc:spChg chg="mod ord">
          <ac:chgData name="Mohammed Hassan (2607891)" userId="S::2607891@student.uwtsd.ac.uk::23811602-4ea4-4bf5-9038-3a58d07d4a40" providerId="AD" clId="Web-{0C8257E4-A526-F062-4D73-0EB89C998BFC}" dt="2026-10-09T09:43:56.870" v="0"/>
          <ac:spMkLst>
            <pc:docMk/>
            <pc:sldMk cId="2339024677" sldId="263"/>
            <ac:spMk id="2" creationId="{FD0F594D-EB55-95B7-02B7-8A10AD33C944}"/>
          </ac:spMkLst>
        </pc:spChg>
        <pc:spChg chg="mod ord">
          <ac:chgData name="Mohammed Hassan (2607891)" userId="S::2607891@student.uwtsd.ac.uk::23811602-4ea4-4bf5-9038-3a58d07d4a40" providerId="AD" clId="Web-{0C8257E4-A526-F062-4D73-0EB89C998BFC}" dt="2026-10-09T09:43:56.870" v="0"/>
          <ac:spMkLst>
            <pc:docMk/>
            <pc:sldMk cId="2339024677" sldId="263"/>
            <ac:spMk id="4" creationId="{40F974A8-33D7-843C-12EB-8BC7FF9EEE91}"/>
          </ac:spMkLst>
        </pc:spChg>
        <pc:spChg chg="mod ord">
          <ac:chgData name="Mohammed Hassan (2607891)" userId="S::2607891@student.uwtsd.ac.uk::23811602-4ea4-4bf5-9038-3a58d07d4a40" providerId="AD" clId="Web-{0C8257E4-A526-F062-4D73-0EB89C998BFC}" dt="2026-10-09T09:43:56.870" v="0"/>
          <ac:spMkLst>
            <pc:docMk/>
            <pc:sldMk cId="2339024677" sldId="263"/>
            <ac:spMk id="5" creationId="{CEE238F0-1B07-129A-C5FC-6E8E33C6D912}"/>
          </ac:spMkLst>
        </pc:spChg>
        <pc:spChg chg="mod ord">
          <ac:chgData name="Mohammed Hassan (2607891)" userId="S::2607891@student.uwtsd.ac.uk::23811602-4ea4-4bf5-9038-3a58d07d4a40" providerId="AD" clId="Web-{0C8257E4-A526-F062-4D73-0EB89C998BFC}" dt="2026-10-09T09:43:56.870" v="0"/>
          <ac:spMkLst>
            <pc:docMk/>
            <pc:sldMk cId="2339024677" sldId="263"/>
            <ac:spMk id="6" creationId="{F539C6EA-A1A9-972F-EC92-63B895EB6C09}"/>
          </ac:spMkLst>
        </pc:spChg>
        <pc:picChg chg="mod ord">
          <ac:chgData name="Mohammed Hassan (2607891)" userId="S::2607891@student.uwtsd.ac.uk::23811602-4ea4-4bf5-9038-3a58d07d4a40" providerId="AD" clId="Web-{0C8257E4-A526-F062-4D73-0EB89C998BFC}" dt="2026-10-09T09:43:56.870" v="0"/>
          <ac:picMkLst>
            <pc:docMk/>
            <pc:sldMk cId="2339024677" sldId="263"/>
            <ac:picMk id="7" creationId="{C4A5E795-4611-14A4-D302-9C309D29964B}"/>
          </ac:picMkLst>
        </pc:picChg>
      </pc:sldChg>
      <pc:sldChg chg="modSp mod modClrScheme chgLayout">
        <pc:chgData name="Mohammed Hassan (2607891)" userId="S::2607891@student.uwtsd.ac.uk::23811602-4ea4-4bf5-9038-3a58d07d4a40" providerId="AD" clId="Web-{0C8257E4-A526-F062-4D73-0EB89C998BFC}" dt="2026-10-09T09:43:56.870" v="0"/>
        <pc:sldMkLst>
          <pc:docMk/>
          <pc:sldMk cId="3770610744" sldId="264"/>
        </pc:sldMkLst>
        <pc:spChg chg="mod ord">
          <ac:chgData name="Mohammed Hassan (2607891)" userId="S::2607891@student.uwtsd.ac.uk::23811602-4ea4-4bf5-9038-3a58d07d4a40" providerId="AD" clId="Web-{0C8257E4-A526-F062-4D73-0EB89C998BFC}" dt="2026-10-09T09:43:56.870" v="0"/>
          <ac:spMkLst>
            <pc:docMk/>
            <pc:sldMk cId="3770610744" sldId="264"/>
            <ac:spMk id="2" creationId="{4FA6960E-90B7-4C15-41A6-71F7727E3259}"/>
          </ac:spMkLst>
        </pc:spChg>
        <pc:spChg chg="mod ord">
          <ac:chgData name="Mohammed Hassan (2607891)" userId="S::2607891@student.uwtsd.ac.uk::23811602-4ea4-4bf5-9038-3a58d07d4a40" providerId="AD" clId="Web-{0C8257E4-A526-F062-4D73-0EB89C998BFC}" dt="2026-10-09T09:43:56.870" v="0"/>
          <ac:spMkLst>
            <pc:docMk/>
            <pc:sldMk cId="3770610744" sldId="264"/>
            <ac:spMk id="3" creationId="{A9E0914C-51ED-80AD-9B88-F41791B5B0E2}"/>
          </ac:spMkLst>
        </pc:spChg>
        <pc:spChg chg="mod ord">
          <ac:chgData name="Mohammed Hassan (2607891)" userId="S::2607891@student.uwtsd.ac.uk::23811602-4ea4-4bf5-9038-3a58d07d4a40" providerId="AD" clId="Web-{0C8257E4-A526-F062-4D73-0EB89C998BFC}" dt="2026-10-09T09:43:56.870" v="0"/>
          <ac:spMkLst>
            <pc:docMk/>
            <pc:sldMk cId="3770610744" sldId="264"/>
            <ac:spMk id="4" creationId="{0A1D32FA-EAEB-BCE8-2A27-74CAAB1B2FD8}"/>
          </ac:spMkLst>
        </pc:spChg>
        <pc:spChg chg="mod ord">
          <ac:chgData name="Mohammed Hassan (2607891)" userId="S::2607891@student.uwtsd.ac.uk::23811602-4ea4-4bf5-9038-3a58d07d4a40" providerId="AD" clId="Web-{0C8257E4-A526-F062-4D73-0EB89C998BFC}" dt="2026-10-09T09:43:56.870" v="0"/>
          <ac:spMkLst>
            <pc:docMk/>
            <pc:sldMk cId="3770610744" sldId="264"/>
            <ac:spMk id="5" creationId="{9F8AF31F-F3D7-81F8-734A-44C090114E92}"/>
          </ac:spMkLst>
        </pc:spChg>
        <pc:spChg chg="mod ord">
          <ac:chgData name="Mohammed Hassan (2607891)" userId="S::2607891@student.uwtsd.ac.uk::23811602-4ea4-4bf5-9038-3a58d07d4a40" providerId="AD" clId="Web-{0C8257E4-A526-F062-4D73-0EB89C998BFC}" dt="2026-10-09T09:43:56.870" v="0"/>
          <ac:spMkLst>
            <pc:docMk/>
            <pc:sldMk cId="3770610744" sldId="264"/>
            <ac:spMk id="6" creationId="{DA3D4A32-83A0-029B-CC11-4A153C952F82}"/>
          </ac:spMkLst>
        </pc:spChg>
      </pc:sldChg>
      <pc:sldChg chg="modSp mod modClrScheme chgLayout">
        <pc:chgData name="Mohammed Hassan (2607891)" userId="S::2607891@student.uwtsd.ac.uk::23811602-4ea4-4bf5-9038-3a58d07d4a40" providerId="AD" clId="Web-{0C8257E4-A526-F062-4D73-0EB89C998BFC}" dt="2026-10-09T09:43:56.870" v="0"/>
        <pc:sldMkLst>
          <pc:docMk/>
          <pc:sldMk cId="2986144575" sldId="266"/>
        </pc:sldMkLst>
        <pc:spChg chg="mod ord">
          <ac:chgData name="Mohammed Hassan (2607891)" userId="S::2607891@student.uwtsd.ac.uk::23811602-4ea4-4bf5-9038-3a58d07d4a40" providerId="AD" clId="Web-{0C8257E4-A526-F062-4D73-0EB89C998BFC}" dt="2026-10-09T09:43:56.870" v="0"/>
          <ac:spMkLst>
            <pc:docMk/>
            <pc:sldMk cId="2986144575" sldId="266"/>
            <ac:spMk id="2" creationId="{A3E30C04-2A02-8DE9-0D75-726CA7FDDE64}"/>
          </ac:spMkLst>
        </pc:spChg>
        <pc:spChg chg="mod ord">
          <ac:chgData name="Mohammed Hassan (2607891)" userId="S::2607891@student.uwtsd.ac.uk::23811602-4ea4-4bf5-9038-3a58d07d4a40" providerId="AD" clId="Web-{0C8257E4-A526-F062-4D73-0EB89C998BFC}" dt="2026-10-09T09:43:56.870" v="0"/>
          <ac:spMkLst>
            <pc:docMk/>
            <pc:sldMk cId="2986144575" sldId="266"/>
            <ac:spMk id="4" creationId="{91493511-A53E-FCAD-884C-3C7E984CEEA9}"/>
          </ac:spMkLst>
        </pc:spChg>
        <pc:spChg chg="mod ord">
          <ac:chgData name="Mohammed Hassan (2607891)" userId="S::2607891@student.uwtsd.ac.uk::23811602-4ea4-4bf5-9038-3a58d07d4a40" providerId="AD" clId="Web-{0C8257E4-A526-F062-4D73-0EB89C998BFC}" dt="2026-10-09T09:43:56.870" v="0"/>
          <ac:spMkLst>
            <pc:docMk/>
            <pc:sldMk cId="2986144575" sldId="266"/>
            <ac:spMk id="5" creationId="{48E3425D-C963-4CDF-4626-B0DC5A2F3BEF}"/>
          </ac:spMkLst>
        </pc:spChg>
        <pc:spChg chg="mod ord">
          <ac:chgData name="Mohammed Hassan (2607891)" userId="S::2607891@student.uwtsd.ac.uk::23811602-4ea4-4bf5-9038-3a58d07d4a40" providerId="AD" clId="Web-{0C8257E4-A526-F062-4D73-0EB89C998BFC}" dt="2026-10-09T09:43:56.870" v="0"/>
          <ac:spMkLst>
            <pc:docMk/>
            <pc:sldMk cId="2986144575" sldId="266"/>
            <ac:spMk id="6" creationId="{EF9D18AC-04EB-40AF-86CD-7F290583C43D}"/>
          </ac:spMkLst>
        </pc:spChg>
      </pc:sldChg>
      <pc:sldChg chg="modSp mod modClrScheme chgLayout">
        <pc:chgData name="Mohammed Hassan (2607891)" userId="S::2607891@student.uwtsd.ac.uk::23811602-4ea4-4bf5-9038-3a58d07d4a40" providerId="AD" clId="Web-{0C8257E4-A526-F062-4D73-0EB89C998BFC}" dt="2026-10-09T09:43:56.870" v="0"/>
        <pc:sldMkLst>
          <pc:docMk/>
          <pc:sldMk cId="234838588" sldId="267"/>
        </pc:sldMkLst>
        <pc:spChg chg="mod ord">
          <ac:chgData name="Mohammed Hassan (2607891)" userId="S::2607891@student.uwtsd.ac.uk::23811602-4ea4-4bf5-9038-3a58d07d4a40" providerId="AD" clId="Web-{0C8257E4-A526-F062-4D73-0EB89C998BFC}" dt="2026-10-09T09:43:56.870" v="0"/>
          <ac:spMkLst>
            <pc:docMk/>
            <pc:sldMk cId="234838588" sldId="267"/>
            <ac:spMk id="2" creationId="{158F216C-F0FD-6256-7247-562D24FD07F1}"/>
          </ac:spMkLst>
        </pc:spChg>
        <pc:spChg chg="mod ord">
          <ac:chgData name="Mohammed Hassan (2607891)" userId="S::2607891@student.uwtsd.ac.uk::23811602-4ea4-4bf5-9038-3a58d07d4a40" providerId="AD" clId="Web-{0C8257E4-A526-F062-4D73-0EB89C998BFC}" dt="2026-10-09T09:43:56.870" v="0"/>
          <ac:spMkLst>
            <pc:docMk/>
            <pc:sldMk cId="234838588" sldId="267"/>
            <ac:spMk id="4" creationId="{A8560E75-4577-A803-A0CB-9492D5BEDF48}"/>
          </ac:spMkLst>
        </pc:spChg>
        <pc:spChg chg="mod ord">
          <ac:chgData name="Mohammed Hassan (2607891)" userId="S::2607891@student.uwtsd.ac.uk::23811602-4ea4-4bf5-9038-3a58d07d4a40" providerId="AD" clId="Web-{0C8257E4-A526-F062-4D73-0EB89C998BFC}" dt="2026-10-09T09:43:56.870" v="0"/>
          <ac:spMkLst>
            <pc:docMk/>
            <pc:sldMk cId="234838588" sldId="267"/>
            <ac:spMk id="5" creationId="{78E30C34-BD01-96DC-CF8A-2C1F49956619}"/>
          </ac:spMkLst>
        </pc:spChg>
        <pc:spChg chg="mod ord">
          <ac:chgData name="Mohammed Hassan (2607891)" userId="S::2607891@student.uwtsd.ac.uk::23811602-4ea4-4bf5-9038-3a58d07d4a40" providerId="AD" clId="Web-{0C8257E4-A526-F062-4D73-0EB89C998BFC}" dt="2026-10-09T09:43:56.870" v="0"/>
          <ac:spMkLst>
            <pc:docMk/>
            <pc:sldMk cId="234838588" sldId="267"/>
            <ac:spMk id="6" creationId="{70ADB1C5-84AC-88FB-BF74-892526409C56}"/>
          </ac:spMkLst>
        </pc:spChg>
      </pc:sldChg>
      <pc:sldChg chg="modSp mod modClrScheme chgLayout">
        <pc:chgData name="Mohammed Hassan (2607891)" userId="S::2607891@student.uwtsd.ac.uk::23811602-4ea4-4bf5-9038-3a58d07d4a40" providerId="AD" clId="Web-{0C8257E4-A526-F062-4D73-0EB89C998BFC}" dt="2026-10-09T09:43:56.870" v="0"/>
        <pc:sldMkLst>
          <pc:docMk/>
          <pc:sldMk cId="1261573127" sldId="268"/>
        </pc:sldMkLst>
        <pc:spChg chg="mod ord">
          <ac:chgData name="Mohammed Hassan (2607891)" userId="S::2607891@student.uwtsd.ac.uk::23811602-4ea4-4bf5-9038-3a58d07d4a40" providerId="AD" clId="Web-{0C8257E4-A526-F062-4D73-0EB89C998BFC}" dt="2026-10-09T09:43:56.870" v="0"/>
          <ac:spMkLst>
            <pc:docMk/>
            <pc:sldMk cId="1261573127" sldId="268"/>
            <ac:spMk id="2" creationId="{1399EBEB-FECB-45C2-C78C-5328DCE91B37}"/>
          </ac:spMkLst>
        </pc:spChg>
        <pc:spChg chg="mod ord">
          <ac:chgData name="Mohammed Hassan (2607891)" userId="S::2607891@student.uwtsd.ac.uk::23811602-4ea4-4bf5-9038-3a58d07d4a40" providerId="AD" clId="Web-{0C8257E4-A526-F062-4D73-0EB89C998BFC}" dt="2026-10-09T09:43:56.870" v="0"/>
          <ac:spMkLst>
            <pc:docMk/>
            <pc:sldMk cId="1261573127" sldId="268"/>
            <ac:spMk id="3" creationId="{09D57F12-B32D-CB2A-2E61-B616AB29CD96}"/>
          </ac:spMkLst>
        </pc:spChg>
        <pc:spChg chg="mod ord">
          <ac:chgData name="Mohammed Hassan (2607891)" userId="S::2607891@student.uwtsd.ac.uk::23811602-4ea4-4bf5-9038-3a58d07d4a40" providerId="AD" clId="Web-{0C8257E4-A526-F062-4D73-0EB89C998BFC}" dt="2026-10-09T09:43:56.870" v="0"/>
          <ac:spMkLst>
            <pc:docMk/>
            <pc:sldMk cId="1261573127" sldId="268"/>
            <ac:spMk id="4" creationId="{04B9A698-51E8-647C-DCC1-57CBCFFB9448}"/>
          </ac:spMkLst>
        </pc:spChg>
        <pc:spChg chg="mod ord">
          <ac:chgData name="Mohammed Hassan (2607891)" userId="S::2607891@student.uwtsd.ac.uk::23811602-4ea4-4bf5-9038-3a58d07d4a40" providerId="AD" clId="Web-{0C8257E4-A526-F062-4D73-0EB89C998BFC}" dt="2026-10-09T09:43:56.870" v="0"/>
          <ac:spMkLst>
            <pc:docMk/>
            <pc:sldMk cId="1261573127" sldId="268"/>
            <ac:spMk id="5" creationId="{6C26D491-9ED8-4E9E-EC6E-B002275735CC}"/>
          </ac:spMkLst>
        </pc:spChg>
        <pc:spChg chg="mod ord">
          <ac:chgData name="Mohammed Hassan (2607891)" userId="S::2607891@student.uwtsd.ac.uk::23811602-4ea4-4bf5-9038-3a58d07d4a40" providerId="AD" clId="Web-{0C8257E4-A526-F062-4D73-0EB89C998BFC}" dt="2026-10-09T09:43:56.870" v="0"/>
          <ac:spMkLst>
            <pc:docMk/>
            <pc:sldMk cId="1261573127" sldId="268"/>
            <ac:spMk id="6" creationId="{B87C96C0-3CD4-87C8-D88F-846884513068}"/>
          </ac:spMkLst>
        </pc:spChg>
      </pc:sldChg>
      <pc:sldMasterChg chg="add addSldLayout modSldLayout">
        <pc:chgData name="Mohammed Hassan (2607891)" userId="S::2607891@student.uwtsd.ac.uk::23811602-4ea4-4bf5-9038-3a58d07d4a40" providerId="AD" clId="Web-{0C8257E4-A526-F062-4D73-0EB89C998BFC}" dt="2026-10-09T09:43:56.870" v="0"/>
        <pc:sldMasterMkLst>
          <pc:docMk/>
          <pc:sldMasterMk cId="3898230638" sldId="2147483744"/>
        </pc:sldMasterMkLst>
        <pc:sldLayoutChg chg="add mod replId">
          <pc:chgData name="Mohammed Hassan (2607891)" userId="S::2607891@student.uwtsd.ac.uk::23811602-4ea4-4bf5-9038-3a58d07d4a40" providerId="AD" clId="Web-{0C8257E4-A526-F062-4D73-0EB89C998BFC}" dt="2026-10-09T09:43:56.870" v="0"/>
          <pc:sldLayoutMkLst>
            <pc:docMk/>
            <pc:sldMasterMk cId="3898230638" sldId="2147483744"/>
            <pc:sldLayoutMk cId="694151435" sldId="2147483745"/>
          </pc:sldLayoutMkLst>
        </pc:sldLayoutChg>
        <pc:sldLayoutChg chg="add mod replId">
          <pc:chgData name="Mohammed Hassan (2607891)" userId="S::2607891@student.uwtsd.ac.uk::23811602-4ea4-4bf5-9038-3a58d07d4a40" providerId="AD" clId="Web-{0C8257E4-A526-F062-4D73-0EB89C998BFC}" dt="2026-10-09T09:43:56.870" v="0"/>
          <pc:sldLayoutMkLst>
            <pc:docMk/>
            <pc:sldMasterMk cId="3898230638" sldId="2147483744"/>
            <pc:sldLayoutMk cId="3651875209" sldId="2147483746"/>
          </pc:sldLayoutMkLst>
        </pc:sldLayoutChg>
        <pc:sldLayoutChg chg="add mod replId">
          <pc:chgData name="Mohammed Hassan (2607891)" userId="S::2607891@student.uwtsd.ac.uk::23811602-4ea4-4bf5-9038-3a58d07d4a40" providerId="AD" clId="Web-{0C8257E4-A526-F062-4D73-0EB89C998BFC}" dt="2026-10-09T09:43:56.870" v="0"/>
          <pc:sldLayoutMkLst>
            <pc:docMk/>
            <pc:sldMasterMk cId="3898230638" sldId="2147483744"/>
            <pc:sldLayoutMk cId="3988211833" sldId="2147483747"/>
          </pc:sldLayoutMkLst>
        </pc:sldLayoutChg>
        <pc:sldLayoutChg chg="add mod replId">
          <pc:chgData name="Mohammed Hassan (2607891)" userId="S::2607891@student.uwtsd.ac.uk::23811602-4ea4-4bf5-9038-3a58d07d4a40" providerId="AD" clId="Web-{0C8257E4-A526-F062-4D73-0EB89C998BFC}" dt="2026-10-09T09:43:56.870" v="0"/>
          <pc:sldLayoutMkLst>
            <pc:docMk/>
            <pc:sldMasterMk cId="3898230638" sldId="2147483744"/>
            <pc:sldLayoutMk cId="2523135869" sldId="2147483748"/>
          </pc:sldLayoutMkLst>
        </pc:sldLayoutChg>
        <pc:sldLayoutChg chg="add mod replId">
          <pc:chgData name="Mohammed Hassan (2607891)" userId="S::2607891@student.uwtsd.ac.uk::23811602-4ea4-4bf5-9038-3a58d07d4a40" providerId="AD" clId="Web-{0C8257E4-A526-F062-4D73-0EB89C998BFC}" dt="2026-10-09T09:43:56.870" v="0"/>
          <pc:sldLayoutMkLst>
            <pc:docMk/>
            <pc:sldMasterMk cId="3898230638" sldId="2147483744"/>
            <pc:sldLayoutMk cId="747663348" sldId="2147483749"/>
          </pc:sldLayoutMkLst>
        </pc:sldLayoutChg>
        <pc:sldLayoutChg chg="add mod replId">
          <pc:chgData name="Mohammed Hassan (2607891)" userId="S::2607891@student.uwtsd.ac.uk::23811602-4ea4-4bf5-9038-3a58d07d4a40" providerId="AD" clId="Web-{0C8257E4-A526-F062-4D73-0EB89C998BFC}" dt="2026-10-09T09:43:56.870" v="0"/>
          <pc:sldLayoutMkLst>
            <pc:docMk/>
            <pc:sldMasterMk cId="3898230638" sldId="2147483744"/>
            <pc:sldLayoutMk cId="907708913" sldId="2147483750"/>
          </pc:sldLayoutMkLst>
        </pc:sldLayoutChg>
        <pc:sldLayoutChg chg="add mod replId">
          <pc:chgData name="Mohammed Hassan (2607891)" userId="S::2607891@student.uwtsd.ac.uk::23811602-4ea4-4bf5-9038-3a58d07d4a40" providerId="AD" clId="Web-{0C8257E4-A526-F062-4D73-0EB89C998BFC}" dt="2026-10-09T09:43:56.870" v="0"/>
          <pc:sldLayoutMkLst>
            <pc:docMk/>
            <pc:sldMasterMk cId="3898230638" sldId="2147483744"/>
            <pc:sldLayoutMk cId="3108756953" sldId="2147483751"/>
          </pc:sldLayoutMkLst>
        </pc:sldLayoutChg>
        <pc:sldLayoutChg chg="add mod replId">
          <pc:chgData name="Mohammed Hassan (2607891)" userId="S::2607891@student.uwtsd.ac.uk::23811602-4ea4-4bf5-9038-3a58d07d4a40" providerId="AD" clId="Web-{0C8257E4-A526-F062-4D73-0EB89C998BFC}" dt="2026-10-09T09:43:56.870" v="0"/>
          <pc:sldLayoutMkLst>
            <pc:docMk/>
            <pc:sldMasterMk cId="3898230638" sldId="2147483744"/>
            <pc:sldLayoutMk cId="1426462362" sldId="2147483752"/>
          </pc:sldLayoutMkLst>
        </pc:sldLayoutChg>
        <pc:sldLayoutChg chg="add mod replId">
          <pc:chgData name="Mohammed Hassan (2607891)" userId="S::2607891@student.uwtsd.ac.uk::23811602-4ea4-4bf5-9038-3a58d07d4a40" providerId="AD" clId="Web-{0C8257E4-A526-F062-4D73-0EB89C998BFC}" dt="2026-10-09T09:43:56.870" v="0"/>
          <pc:sldLayoutMkLst>
            <pc:docMk/>
            <pc:sldMasterMk cId="3898230638" sldId="2147483744"/>
            <pc:sldLayoutMk cId="1832860900" sldId="2147483753"/>
          </pc:sldLayoutMkLst>
        </pc:sldLayoutChg>
        <pc:sldLayoutChg chg="add mod replId">
          <pc:chgData name="Mohammed Hassan (2607891)" userId="S::2607891@student.uwtsd.ac.uk::23811602-4ea4-4bf5-9038-3a58d07d4a40" providerId="AD" clId="Web-{0C8257E4-A526-F062-4D73-0EB89C998BFC}" dt="2026-10-09T09:43:56.870" v="0"/>
          <pc:sldLayoutMkLst>
            <pc:docMk/>
            <pc:sldMasterMk cId="3898230638" sldId="2147483744"/>
            <pc:sldLayoutMk cId="2595771347" sldId="2147483754"/>
          </pc:sldLayoutMkLst>
        </pc:sldLayoutChg>
        <pc:sldLayoutChg chg="add mod replId">
          <pc:chgData name="Mohammed Hassan (2607891)" userId="S::2607891@student.uwtsd.ac.uk::23811602-4ea4-4bf5-9038-3a58d07d4a40" providerId="AD" clId="Web-{0C8257E4-A526-F062-4D73-0EB89C998BFC}" dt="2026-10-09T09:43:56.870" v="0"/>
          <pc:sldLayoutMkLst>
            <pc:docMk/>
            <pc:sldMasterMk cId="3898230638" sldId="2147483744"/>
            <pc:sldLayoutMk cId="1572245480" sldId="2147483755"/>
          </pc:sldLayoutMkLst>
        </pc:sldLayoutChg>
        <pc:sldLayoutChg chg="add mod replId">
          <pc:chgData name="Mohammed Hassan (2607891)" userId="S::2607891@student.uwtsd.ac.uk::23811602-4ea4-4bf5-9038-3a58d07d4a40" providerId="AD" clId="Web-{0C8257E4-A526-F062-4D73-0EB89C998BFC}" dt="2026-10-09T09:43:56.870" v="0"/>
          <pc:sldLayoutMkLst>
            <pc:docMk/>
            <pc:sldMasterMk cId="3898230638" sldId="2147483744"/>
            <pc:sldLayoutMk cId="2548735866" sldId="2147483756"/>
          </pc:sldLayoutMkLst>
        </pc:sldLayoutChg>
        <pc:sldLayoutChg chg="add mod replId">
          <pc:chgData name="Mohammed Hassan (2607891)" userId="S::2607891@student.uwtsd.ac.uk::23811602-4ea4-4bf5-9038-3a58d07d4a40" providerId="AD" clId="Web-{0C8257E4-A526-F062-4D73-0EB89C998BFC}" dt="2026-10-09T09:43:56.870" v="0"/>
          <pc:sldLayoutMkLst>
            <pc:docMk/>
            <pc:sldMasterMk cId="3898230638" sldId="2147483744"/>
            <pc:sldLayoutMk cId="2773242361" sldId="2147483757"/>
          </pc:sldLayoutMkLst>
        </pc:sldLayoutChg>
        <pc:sldLayoutChg chg="add mod replId">
          <pc:chgData name="Mohammed Hassan (2607891)" userId="S::2607891@student.uwtsd.ac.uk::23811602-4ea4-4bf5-9038-3a58d07d4a40" providerId="AD" clId="Web-{0C8257E4-A526-F062-4D73-0EB89C998BFC}" dt="2026-10-09T09:43:56.870" v="0"/>
          <pc:sldLayoutMkLst>
            <pc:docMk/>
            <pc:sldMasterMk cId="3898230638" sldId="2147483744"/>
            <pc:sldLayoutMk cId="775600711" sldId="2147483758"/>
          </pc:sldLayoutMkLst>
        </pc:sldLayoutChg>
        <pc:sldLayoutChg chg="add mod replId">
          <pc:chgData name="Mohammed Hassan (2607891)" userId="S::2607891@student.uwtsd.ac.uk::23811602-4ea4-4bf5-9038-3a58d07d4a40" providerId="AD" clId="Web-{0C8257E4-A526-F062-4D73-0EB89C998BFC}" dt="2026-10-09T09:43:56.870" v="0"/>
          <pc:sldLayoutMkLst>
            <pc:docMk/>
            <pc:sldMasterMk cId="3898230638" sldId="2147483744"/>
            <pc:sldLayoutMk cId="4103109067" sldId="2147483759"/>
          </pc:sldLayoutMkLst>
        </pc:sldLayoutChg>
        <pc:sldLayoutChg chg="add mod replId">
          <pc:chgData name="Mohammed Hassan (2607891)" userId="S::2607891@student.uwtsd.ac.uk::23811602-4ea4-4bf5-9038-3a58d07d4a40" providerId="AD" clId="Web-{0C8257E4-A526-F062-4D73-0EB89C998BFC}" dt="2026-10-09T09:43:56.870" v="0"/>
          <pc:sldLayoutMkLst>
            <pc:docMk/>
            <pc:sldMasterMk cId="3898230638" sldId="2147483744"/>
            <pc:sldLayoutMk cId="1851200487" sldId="2147483760"/>
          </pc:sldLayoutMkLst>
        </pc:sldLayoutChg>
      </pc:sldMasterChg>
    </pc:docChg>
  </pc:docChgLst>
  <pc:docChgLst>
    <pc:chgData name="Christian Amobi (2523171)" userId="S::2523171@student.uwtsd.ac.uk::9451c559-6d64-4918-93b1-7a1d75edf737" providerId="AD" clId="Web-{5097BF89-DE1F-1C10-C7AA-7D71FF127ECA}"/>
    <pc:docChg chg="modSld">
      <pc:chgData name="Christian Amobi (2523171)" userId="S::2523171@student.uwtsd.ac.uk::9451c559-6d64-4918-93b1-7a1d75edf737" providerId="AD" clId="Web-{5097BF89-DE1F-1C10-C7AA-7D71FF127ECA}" dt="2026-10-11T09:19:36.621" v="0"/>
      <pc:docMkLst>
        <pc:docMk/>
      </pc:docMkLst>
      <pc:sldChg chg="addSp modSp mod modClrScheme chgLayout">
        <pc:chgData name="Christian Amobi (2523171)" userId="S::2523171@student.uwtsd.ac.uk::9451c559-6d64-4918-93b1-7a1d75edf737" providerId="AD" clId="Web-{5097BF89-DE1F-1C10-C7AA-7D71FF127ECA}" dt="2026-10-11T09:19:36.621" v="0"/>
        <pc:sldMkLst>
          <pc:docMk/>
          <pc:sldMk cId="2339024677" sldId="263"/>
        </pc:sldMkLst>
        <pc:spChg chg="mod ord">
          <ac:chgData name="Christian Amobi (2523171)" userId="S::2523171@student.uwtsd.ac.uk::9451c559-6d64-4918-93b1-7a1d75edf737" providerId="AD" clId="Web-{5097BF89-DE1F-1C10-C7AA-7D71FF127ECA}" dt="2026-10-11T09:19:36.621" v="0"/>
          <ac:spMkLst>
            <pc:docMk/>
            <pc:sldMk cId="2339024677" sldId="263"/>
            <ac:spMk id="2" creationId="{FD0F594D-EB55-95B7-02B7-8A10AD33C944}"/>
          </ac:spMkLst>
        </pc:spChg>
        <pc:spChg chg="add mod ord">
          <ac:chgData name="Christian Amobi (2523171)" userId="S::2523171@student.uwtsd.ac.uk::9451c559-6d64-4918-93b1-7a1d75edf737" providerId="AD" clId="Web-{5097BF89-DE1F-1C10-C7AA-7D71FF127ECA}" dt="2026-10-11T09:19:36.621" v="0"/>
          <ac:spMkLst>
            <pc:docMk/>
            <pc:sldMk cId="2339024677" sldId="263"/>
            <ac:spMk id="3" creationId="{4A4E7728-D62A-414F-0475-322D65ED8F65}"/>
          </ac:spMkLst>
        </pc:spChg>
        <pc:spChg chg="mod ord">
          <ac:chgData name="Christian Amobi (2523171)" userId="S::2523171@student.uwtsd.ac.uk::9451c559-6d64-4918-93b1-7a1d75edf737" providerId="AD" clId="Web-{5097BF89-DE1F-1C10-C7AA-7D71FF127ECA}" dt="2026-10-11T09:19:36.621" v="0"/>
          <ac:spMkLst>
            <pc:docMk/>
            <pc:sldMk cId="2339024677" sldId="263"/>
            <ac:spMk id="4" creationId="{40F974A8-33D7-843C-12EB-8BC7FF9EEE91}"/>
          </ac:spMkLst>
        </pc:spChg>
        <pc:spChg chg="mod ord">
          <ac:chgData name="Christian Amobi (2523171)" userId="S::2523171@student.uwtsd.ac.uk::9451c559-6d64-4918-93b1-7a1d75edf737" providerId="AD" clId="Web-{5097BF89-DE1F-1C10-C7AA-7D71FF127ECA}" dt="2026-10-11T09:19:36.621" v="0"/>
          <ac:spMkLst>
            <pc:docMk/>
            <pc:sldMk cId="2339024677" sldId="263"/>
            <ac:spMk id="5" creationId="{CEE238F0-1B07-129A-C5FC-6E8E33C6D912}"/>
          </ac:spMkLst>
        </pc:spChg>
        <pc:spChg chg="mod ord">
          <ac:chgData name="Christian Amobi (2523171)" userId="S::2523171@student.uwtsd.ac.uk::9451c559-6d64-4918-93b1-7a1d75edf737" providerId="AD" clId="Web-{5097BF89-DE1F-1C10-C7AA-7D71FF127ECA}" dt="2026-10-11T09:19:36.621" v="0"/>
          <ac:spMkLst>
            <pc:docMk/>
            <pc:sldMk cId="2339024677" sldId="263"/>
            <ac:spMk id="6" creationId="{F539C6EA-A1A9-972F-EC92-63B895EB6C09}"/>
          </ac:spMkLst>
        </pc:spChg>
        <pc:picChg chg="mod ord">
          <ac:chgData name="Christian Amobi (2523171)" userId="S::2523171@student.uwtsd.ac.uk::9451c559-6d64-4918-93b1-7a1d75edf737" providerId="AD" clId="Web-{5097BF89-DE1F-1C10-C7AA-7D71FF127ECA}" dt="2026-10-11T09:19:36.621" v="0"/>
          <ac:picMkLst>
            <pc:docMk/>
            <pc:sldMk cId="2339024677" sldId="263"/>
            <ac:picMk id="7" creationId="{C4A5E795-4611-14A4-D302-9C309D29964B}"/>
          </ac:picMkLst>
        </pc:picChg>
      </pc:sldChg>
    </pc:docChg>
  </pc:docChgLst>
  <pc:docChgLst>
    <pc:chgData name="Lucresse Dongmo (2608679)" userId="S::2608679@student.uwtsd.ac.uk::a9869cc3-9429-4531-a150-ef573cd843ba" providerId="AD" clId="Web-{B46DE5FC-9D09-472B-4292-3E57463C8FF6}"/>
    <pc:docChg chg="addSld modSld sldOrd">
      <pc:chgData name="Lucresse Dongmo (2608679)" userId="S::2608679@student.uwtsd.ac.uk::a9869cc3-9429-4531-a150-ef573cd843ba" providerId="AD" clId="Web-{B46DE5FC-9D09-472B-4292-3E57463C8FF6}" dt="2026-10-09T02:09:38.397" v="1368" actId="20577"/>
      <pc:docMkLst>
        <pc:docMk/>
      </pc:docMkLst>
      <pc:sldChg chg="ord">
        <pc:chgData name="Lucresse Dongmo (2608679)" userId="S::2608679@student.uwtsd.ac.uk::a9869cc3-9429-4531-a150-ef573cd843ba" providerId="AD" clId="Web-{B46DE5FC-9D09-472B-4292-3E57463C8FF6}" dt="2026-10-09T01:59:52.261" v="1206"/>
        <pc:sldMkLst>
          <pc:docMk/>
          <pc:sldMk cId="2971289342" sldId="259"/>
        </pc:sldMkLst>
      </pc:sldChg>
      <pc:sldChg chg="modSp">
        <pc:chgData name="Lucresse Dongmo (2608679)" userId="S::2608679@student.uwtsd.ac.uk::a9869cc3-9429-4531-a150-ef573cd843ba" providerId="AD" clId="Web-{B46DE5FC-9D09-472B-4292-3E57463C8FF6}" dt="2026-10-09T02:09:38.397" v="1368" actId="20577"/>
        <pc:sldMkLst>
          <pc:docMk/>
          <pc:sldMk cId="3648108128" sldId="261"/>
        </pc:sldMkLst>
        <pc:spChg chg="mod">
          <ac:chgData name="Lucresse Dongmo (2608679)" userId="S::2608679@student.uwtsd.ac.uk::a9869cc3-9429-4531-a150-ef573cd843ba" providerId="AD" clId="Web-{B46DE5FC-9D09-472B-4292-3E57463C8FF6}" dt="2026-10-09T02:09:38.397" v="1368" actId="20577"/>
          <ac:spMkLst>
            <pc:docMk/>
            <pc:sldMk cId="3648108128" sldId="261"/>
            <ac:spMk id="3" creationId="{EAC96E75-C9AA-0A5F-8E1C-A074039E73EF}"/>
          </ac:spMkLst>
        </pc:spChg>
      </pc:sldChg>
      <pc:sldChg chg="modSp">
        <pc:chgData name="Lucresse Dongmo (2608679)" userId="S::2608679@student.uwtsd.ac.uk::a9869cc3-9429-4531-a150-ef573cd843ba" providerId="AD" clId="Web-{B46DE5FC-9D09-472B-4292-3E57463C8FF6}" dt="2026-10-09T01:44:51.196" v="1081" actId="20577"/>
        <pc:sldMkLst>
          <pc:docMk/>
          <pc:sldMk cId="3770610744" sldId="264"/>
        </pc:sldMkLst>
        <pc:spChg chg="mod">
          <ac:chgData name="Lucresse Dongmo (2608679)" userId="S::2608679@student.uwtsd.ac.uk::a9869cc3-9429-4531-a150-ef573cd843ba" providerId="AD" clId="Web-{B46DE5FC-9D09-472B-4292-3E57463C8FF6}" dt="2026-10-09T01:44:51.196" v="1081" actId="20577"/>
          <ac:spMkLst>
            <pc:docMk/>
            <pc:sldMk cId="3770610744" sldId="264"/>
            <ac:spMk id="3" creationId="{A9E0914C-51ED-80AD-9B88-F41791B5B0E2}"/>
          </ac:spMkLst>
        </pc:spChg>
      </pc:sldChg>
      <pc:sldChg chg="modSp new">
        <pc:chgData name="Lucresse Dongmo (2608679)" userId="S::2608679@student.uwtsd.ac.uk::a9869cc3-9429-4531-a150-ef573cd843ba" providerId="AD" clId="Web-{B46DE5FC-9D09-472B-4292-3E57463C8FF6}" dt="2026-10-09T01:57:18.719" v="1204" actId="20577"/>
        <pc:sldMkLst>
          <pc:docMk/>
          <pc:sldMk cId="1261573127" sldId="268"/>
        </pc:sldMkLst>
        <pc:spChg chg="mod">
          <ac:chgData name="Lucresse Dongmo (2608679)" userId="S::2608679@student.uwtsd.ac.uk::a9869cc3-9429-4531-a150-ef573cd843ba" providerId="AD" clId="Web-{B46DE5FC-9D09-472B-4292-3E57463C8FF6}" dt="2026-10-09T01:57:18.719" v="1204" actId="20577"/>
          <ac:spMkLst>
            <pc:docMk/>
            <pc:sldMk cId="1261573127" sldId="268"/>
            <ac:spMk id="3" creationId="{09D57F12-B32D-CB2A-2E61-B616AB29CD96}"/>
          </ac:spMkLst>
        </pc:spChg>
      </pc:sldChg>
    </pc:docChg>
  </pc:docChgLst>
  <pc:docChgLst>
    <pc:chgData name="Christian Amobi (2523171)" userId="S::2523171@student.uwtsd.ac.uk::9451c559-6d64-4918-93b1-7a1d75edf737" providerId="AD" clId="Web-{B7876CE8-A0DC-A738-3DC3-E4A8DCA3B5B8}"/>
    <pc:docChg chg="addSld modSld">
      <pc:chgData name="Christian Amobi (2523171)" userId="S::2523171@student.uwtsd.ac.uk::9451c559-6d64-4918-93b1-7a1d75edf737" providerId="AD" clId="Web-{B7876CE8-A0DC-A738-3DC3-E4A8DCA3B5B8}" dt="2026-10-11T16:00:32.855" v="119"/>
      <pc:docMkLst>
        <pc:docMk/>
      </pc:docMkLst>
      <pc:sldChg chg="addSp modSp">
        <pc:chgData name="Christian Amobi (2523171)" userId="S::2523171@student.uwtsd.ac.uk::9451c559-6d64-4918-93b1-7a1d75edf737" providerId="AD" clId="Web-{B7876CE8-A0DC-A738-3DC3-E4A8DCA3B5B8}" dt="2026-10-11T15:48:49.963" v="85" actId="1076"/>
        <pc:sldMkLst>
          <pc:docMk/>
          <pc:sldMk cId="385401222" sldId="257"/>
        </pc:sldMkLst>
        <pc:spChg chg="mod">
          <ac:chgData name="Christian Amobi (2523171)" userId="S::2523171@student.uwtsd.ac.uk::9451c559-6d64-4918-93b1-7a1d75edf737" providerId="AD" clId="Web-{B7876CE8-A0DC-A738-3DC3-E4A8DCA3B5B8}" dt="2026-10-11T15:47:49.584" v="73" actId="14100"/>
          <ac:spMkLst>
            <pc:docMk/>
            <pc:sldMk cId="385401222" sldId="257"/>
            <ac:spMk id="2" creationId="{E08012C7-E57C-47B3-0C60-04C63D0886A3}"/>
          </ac:spMkLst>
        </pc:spChg>
        <pc:spChg chg="add mod">
          <ac:chgData name="Christian Amobi (2523171)" userId="S::2523171@student.uwtsd.ac.uk::9451c559-6d64-4918-93b1-7a1d75edf737" providerId="AD" clId="Web-{B7876CE8-A0DC-A738-3DC3-E4A8DCA3B5B8}" dt="2026-10-11T15:48:49.963" v="85" actId="1076"/>
          <ac:spMkLst>
            <pc:docMk/>
            <pc:sldMk cId="385401222" sldId="257"/>
            <ac:spMk id="4" creationId="{4C1974F9-F615-7DD9-84E3-4E662C3F1C70}"/>
          </ac:spMkLst>
        </pc:spChg>
      </pc:sldChg>
      <pc:sldChg chg="addSp delSp modSp">
        <pc:chgData name="Christian Amobi (2523171)" userId="S::2523171@student.uwtsd.ac.uk::9451c559-6d64-4918-93b1-7a1d75edf737" providerId="AD" clId="Web-{B7876CE8-A0DC-A738-3DC3-E4A8DCA3B5B8}" dt="2026-10-11T16:00:32.855" v="119"/>
        <pc:sldMkLst>
          <pc:docMk/>
          <pc:sldMk cId="1930269801" sldId="260"/>
        </pc:sldMkLst>
        <pc:spChg chg="mod">
          <ac:chgData name="Christian Amobi (2523171)" userId="S::2523171@student.uwtsd.ac.uk::9451c559-6d64-4918-93b1-7a1d75edf737" providerId="AD" clId="Web-{B7876CE8-A0DC-A738-3DC3-E4A8DCA3B5B8}" dt="2026-10-11T15:52:40.104" v="91" actId="1076"/>
          <ac:spMkLst>
            <pc:docMk/>
            <pc:sldMk cId="1930269801" sldId="260"/>
            <ac:spMk id="2" creationId="{6E70DF58-4098-8385-175C-B4D57B878E79}"/>
          </ac:spMkLst>
        </pc:spChg>
        <pc:spChg chg="add mod">
          <ac:chgData name="Christian Amobi (2523171)" userId="S::2523171@student.uwtsd.ac.uk::9451c559-6d64-4918-93b1-7a1d75edf737" providerId="AD" clId="Web-{B7876CE8-A0DC-A738-3DC3-E4A8DCA3B5B8}" dt="2026-10-11T15:56:07.727" v="110" actId="1076"/>
          <ac:spMkLst>
            <pc:docMk/>
            <pc:sldMk cId="1930269801" sldId="260"/>
            <ac:spMk id="8" creationId="{F63B5640-97BA-CDF0-8961-8E0912EFB3BC}"/>
          </ac:spMkLst>
        </pc:spChg>
        <pc:picChg chg="del mod">
          <ac:chgData name="Christian Amobi (2523171)" userId="S::2523171@student.uwtsd.ac.uk::9451c559-6d64-4918-93b1-7a1d75edf737" providerId="AD" clId="Web-{B7876CE8-A0DC-A738-3DC3-E4A8DCA3B5B8}" dt="2026-10-11T16:00:32.855" v="119"/>
          <ac:picMkLst>
            <pc:docMk/>
            <pc:sldMk cId="1930269801" sldId="260"/>
            <ac:picMk id="7" creationId="{8277EE89-0DA1-59C0-09E3-38BF882E8AA3}"/>
          </ac:picMkLst>
        </pc:picChg>
      </pc:sldChg>
      <pc:sldChg chg="modSp">
        <pc:chgData name="Christian Amobi (2523171)" userId="S::2523171@student.uwtsd.ac.uk::9451c559-6d64-4918-93b1-7a1d75edf737" providerId="AD" clId="Web-{B7876CE8-A0DC-A738-3DC3-E4A8DCA3B5B8}" dt="2026-10-11T09:37:06.080" v="20" actId="1076"/>
        <pc:sldMkLst>
          <pc:docMk/>
          <pc:sldMk cId="2339024677" sldId="263"/>
        </pc:sldMkLst>
        <pc:spChg chg="mod">
          <ac:chgData name="Christian Amobi (2523171)" userId="S::2523171@student.uwtsd.ac.uk::9451c559-6d64-4918-93b1-7a1d75edf737" providerId="AD" clId="Web-{B7876CE8-A0DC-A738-3DC3-E4A8DCA3B5B8}" dt="2026-10-11T09:37:06.080" v="20" actId="1076"/>
          <ac:spMkLst>
            <pc:docMk/>
            <pc:sldMk cId="2339024677" sldId="263"/>
            <ac:spMk id="2" creationId="{FD0F594D-EB55-95B7-02B7-8A10AD33C944}"/>
          </ac:spMkLst>
        </pc:spChg>
        <pc:spChg chg="mod">
          <ac:chgData name="Christian Amobi (2523171)" userId="S::2523171@student.uwtsd.ac.uk::9451c559-6d64-4918-93b1-7a1d75edf737" providerId="AD" clId="Web-{B7876CE8-A0DC-A738-3DC3-E4A8DCA3B5B8}" dt="2026-10-11T09:35:36.092" v="18" actId="20577"/>
          <ac:spMkLst>
            <pc:docMk/>
            <pc:sldMk cId="2339024677" sldId="263"/>
            <ac:spMk id="3" creationId="{4A4E7728-D62A-414F-0475-322D65ED8F65}"/>
          </ac:spMkLst>
        </pc:spChg>
        <pc:picChg chg="mod">
          <ac:chgData name="Christian Amobi (2523171)" userId="S::2523171@student.uwtsd.ac.uk::9451c559-6d64-4918-93b1-7a1d75edf737" providerId="AD" clId="Web-{B7876CE8-A0DC-A738-3DC3-E4A8DCA3B5B8}" dt="2026-10-11T09:33:45.962" v="4" actId="1076"/>
          <ac:picMkLst>
            <pc:docMk/>
            <pc:sldMk cId="2339024677" sldId="263"/>
            <ac:picMk id="7" creationId="{C4A5E795-4611-14A4-D302-9C309D29964B}"/>
          </ac:picMkLst>
        </pc:picChg>
      </pc:sldChg>
      <pc:sldChg chg="addSp modSp mod modClrScheme chgLayout">
        <pc:chgData name="Christian Amobi (2523171)" userId="S::2523171@student.uwtsd.ac.uk::9451c559-6d64-4918-93b1-7a1d75edf737" providerId="AD" clId="Web-{B7876CE8-A0DC-A738-3DC3-E4A8DCA3B5B8}" dt="2026-10-11T15:17:04.412" v="68" actId="1076"/>
        <pc:sldMkLst>
          <pc:docMk/>
          <pc:sldMk cId="2986144575" sldId="266"/>
        </pc:sldMkLst>
        <pc:spChg chg="mod ord">
          <ac:chgData name="Christian Amobi (2523171)" userId="S::2523171@student.uwtsd.ac.uk::9451c559-6d64-4918-93b1-7a1d75edf737" providerId="AD" clId="Web-{B7876CE8-A0DC-A738-3DC3-E4A8DCA3B5B8}" dt="2026-10-11T15:16:53.849" v="67" actId="14100"/>
          <ac:spMkLst>
            <pc:docMk/>
            <pc:sldMk cId="2986144575" sldId="266"/>
            <ac:spMk id="2" creationId="{A3E30C04-2A02-8DE9-0D75-726CA7FDDE64}"/>
          </ac:spMkLst>
        </pc:spChg>
        <pc:spChg chg="add mod ord">
          <ac:chgData name="Christian Amobi (2523171)" userId="S::2523171@student.uwtsd.ac.uk::9451c559-6d64-4918-93b1-7a1d75edf737" providerId="AD" clId="Web-{B7876CE8-A0DC-A738-3DC3-E4A8DCA3B5B8}" dt="2026-10-11T15:16:11.378" v="66" actId="1076"/>
          <ac:spMkLst>
            <pc:docMk/>
            <pc:sldMk cId="2986144575" sldId="266"/>
            <ac:spMk id="3" creationId="{2234EB4C-A4D8-55A1-2530-EB5B5755B510}"/>
          </ac:spMkLst>
        </pc:spChg>
        <pc:spChg chg="mod ord">
          <ac:chgData name="Christian Amobi (2523171)" userId="S::2523171@student.uwtsd.ac.uk::9451c559-6d64-4918-93b1-7a1d75edf737" providerId="AD" clId="Web-{B7876CE8-A0DC-A738-3DC3-E4A8DCA3B5B8}" dt="2026-10-11T09:41:18.123" v="28"/>
          <ac:spMkLst>
            <pc:docMk/>
            <pc:sldMk cId="2986144575" sldId="266"/>
            <ac:spMk id="4" creationId="{91493511-A53E-FCAD-884C-3C7E984CEEA9}"/>
          </ac:spMkLst>
        </pc:spChg>
        <pc:spChg chg="mod ord">
          <ac:chgData name="Christian Amobi (2523171)" userId="S::2523171@student.uwtsd.ac.uk::9451c559-6d64-4918-93b1-7a1d75edf737" providerId="AD" clId="Web-{B7876CE8-A0DC-A738-3DC3-E4A8DCA3B5B8}" dt="2026-10-11T09:41:18.123" v="28"/>
          <ac:spMkLst>
            <pc:docMk/>
            <pc:sldMk cId="2986144575" sldId="266"/>
            <ac:spMk id="5" creationId="{48E3425D-C963-4CDF-4626-B0DC5A2F3BEF}"/>
          </ac:spMkLst>
        </pc:spChg>
        <pc:spChg chg="mod ord">
          <ac:chgData name="Christian Amobi (2523171)" userId="S::2523171@student.uwtsd.ac.uk::9451c559-6d64-4918-93b1-7a1d75edf737" providerId="AD" clId="Web-{B7876CE8-A0DC-A738-3DC3-E4A8DCA3B5B8}" dt="2026-10-11T09:41:18.123" v="28"/>
          <ac:spMkLst>
            <pc:docMk/>
            <pc:sldMk cId="2986144575" sldId="266"/>
            <ac:spMk id="6" creationId="{EF9D18AC-04EB-40AF-86CD-7F290583C43D}"/>
          </ac:spMkLst>
        </pc:spChg>
        <pc:spChg chg="mod">
          <ac:chgData name="Christian Amobi (2523171)" userId="S::2523171@student.uwtsd.ac.uk::9451c559-6d64-4918-93b1-7a1d75edf737" providerId="AD" clId="Web-{B7876CE8-A0DC-A738-3DC3-E4A8DCA3B5B8}" dt="2026-10-11T15:12:13.190" v="59" actId="14100"/>
          <ac:spMkLst>
            <pc:docMk/>
            <pc:sldMk cId="2986144575" sldId="266"/>
            <ac:spMk id="7" creationId="{774E0398-1554-EFC5-1DAF-A3EFC87BDB28}"/>
          </ac:spMkLst>
        </pc:spChg>
        <pc:picChg chg="mod modCrop">
          <ac:chgData name="Christian Amobi (2523171)" userId="S::2523171@student.uwtsd.ac.uk::9451c559-6d64-4918-93b1-7a1d75edf737" providerId="AD" clId="Web-{B7876CE8-A0DC-A738-3DC3-E4A8DCA3B5B8}" dt="2026-10-11T15:17:04.412" v="68" actId="1076"/>
          <ac:picMkLst>
            <pc:docMk/>
            <pc:sldMk cId="2986144575" sldId="266"/>
            <ac:picMk id="8" creationId="{2E1A5E97-F15A-EA98-1A34-7F933533156F}"/>
          </ac:picMkLst>
        </pc:picChg>
      </pc:sldChg>
      <pc:sldChg chg="new">
        <pc:chgData name="Christian Amobi (2523171)" userId="S::2523171@student.uwtsd.ac.uk::9451c559-6d64-4918-93b1-7a1d75edf737" providerId="AD" clId="Web-{B7876CE8-A0DC-A738-3DC3-E4A8DCA3B5B8}" dt="2026-10-11T15:45:01.995" v="69"/>
        <pc:sldMkLst>
          <pc:docMk/>
          <pc:sldMk cId="1350185592" sldId="269"/>
        </pc:sldMkLst>
      </pc:sldChg>
    </pc:docChg>
  </pc:docChgLst>
  <pc:docChgLst>
    <pc:chgData name="Christian Amobi (2523171)" userId="S::2523171@student.uwtsd.ac.uk::9451c559-6d64-4918-93b1-7a1d75edf737" providerId="AD" clId="Web-{7EDD1C2F-D741-EE90-B745-DCDA6193D87F}"/>
    <pc:docChg chg="modSld">
      <pc:chgData name="Christian Amobi (2523171)" userId="S::2523171@student.uwtsd.ac.uk::9451c559-6d64-4918-93b1-7a1d75edf737" providerId="AD" clId="Web-{7EDD1C2F-D741-EE90-B745-DCDA6193D87F}" dt="2026-10-11T16:16:13.431" v="21" actId="1076"/>
      <pc:docMkLst>
        <pc:docMk/>
      </pc:docMkLst>
      <pc:sldChg chg="addSp modSp">
        <pc:chgData name="Christian Amobi (2523171)" userId="S::2523171@student.uwtsd.ac.uk::9451c559-6d64-4918-93b1-7a1d75edf737" providerId="AD" clId="Web-{7EDD1C2F-D741-EE90-B745-DCDA6193D87F}" dt="2026-10-11T16:09:37.702" v="4" actId="1076"/>
        <pc:sldMkLst>
          <pc:docMk/>
          <pc:sldMk cId="1930269801" sldId="260"/>
        </pc:sldMkLst>
        <pc:picChg chg="add mod">
          <ac:chgData name="Christian Amobi (2523171)" userId="S::2523171@student.uwtsd.ac.uk::9451c559-6d64-4918-93b1-7a1d75edf737" providerId="AD" clId="Web-{7EDD1C2F-D741-EE90-B745-DCDA6193D87F}" dt="2026-10-11T16:09:37.702" v="4" actId="1076"/>
          <ac:picMkLst>
            <pc:docMk/>
            <pc:sldMk cId="1930269801" sldId="260"/>
            <ac:picMk id="3" creationId="{7DAD04EA-DF07-9E92-D6D1-6F2240815235}"/>
          </ac:picMkLst>
        </pc:picChg>
      </pc:sldChg>
      <pc:sldChg chg="modSp">
        <pc:chgData name="Christian Amobi (2523171)" userId="S::2523171@student.uwtsd.ac.uk::9451c559-6d64-4918-93b1-7a1d75edf737" providerId="AD" clId="Web-{7EDD1C2F-D741-EE90-B745-DCDA6193D87F}" dt="2026-10-11T16:16:13.431" v="21" actId="1076"/>
        <pc:sldMkLst>
          <pc:docMk/>
          <pc:sldMk cId="2339024677" sldId="263"/>
        </pc:sldMkLst>
        <pc:spChg chg="mod">
          <ac:chgData name="Christian Amobi (2523171)" userId="S::2523171@student.uwtsd.ac.uk::9451c559-6d64-4918-93b1-7a1d75edf737" providerId="AD" clId="Web-{7EDD1C2F-D741-EE90-B745-DCDA6193D87F}" dt="2026-10-11T16:12:17.916" v="12" actId="1076"/>
          <ac:spMkLst>
            <pc:docMk/>
            <pc:sldMk cId="2339024677" sldId="263"/>
            <ac:spMk id="2" creationId="{FD0F594D-EB55-95B7-02B7-8A10AD33C944}"/>
          </ac:spMkLst>
        </pc:spChg>
        <pc:spChg chg="mod">
          <ac:chgData name="Christian Amobi (2523171)" userId="S::2523171@student.uwtsd.ac.uk::9451c559-6d64-4918-93b1-7a1d75edf737" providerId="AD" clId="Web-{7EDD1C2F-D741-EE90-B745-DCDA6193D87F}" dt="2026-10-11T16:14:28.737" v="19" actId="20577"/>
          <ac:spMkLst>
            <pc:docMk/>
            <pc:sldMk cId="2339024677" sldId="263"/>
            <ac:spMk id="3" creationId="{4A4E7728-D62A-414F-0475-322D65ED8F65}"/>
          </ac:spMkLst>
        </pc:spChg>
        <pc:picChg chg="mod">
          <ac:chgData name="Christian Amobi (2523171)" userId="S::2523171@student.uwtsd.ac.uk::9451c559-6d64-4918-93b1-7a1d75edf737" providerId="AD" clId="Web-{7EDD1C2F-D741-EE90-B745-DCDA6193D87F}" dt="2026-10-11T16:16:13.431" v="21" actId="1076"/>
          <ac:picMkLst>
            <pc:docMk/>
            <pc:sldMk cId="2339024677" sldId="263"/>
            <ac:picMk id="7" creationId="{C4A5E795-4611-14A4-D302-9C309D29964B}"/>
          </ac:picMkLst>
        </pc:picChg>
      </pc:sldChg>
    </pc:docChg>
  </pc:docChgLst>
  <pc:docChgLst>
    <pc:chgData name="Mohammed Hassan (2607891)" userId="S::2607891@student.uwtsd.ac.uk::23811602-4ea4-4bf5-9038-3a58d07d4a40" providerId="AD" clId="Web-{D2C79F55-2262-C3A4-51C3-8ADE83FB7AC3}"/>
    <pc:docChg chg="modSld">
      <pc:chgData name="Mohammed Hassan (2607891)" userId="S::2607891@student.uwtsd.ac.uk::23811602-4ea4-4bf5-9038-3a58d07d4a40" providerId="AD" clId="Web-{D2C79F55-2262-C3A4-51C3-8ADE83FB7AC3}" dt="2026-10-11T20:08:15.626" v="116" actId="20577"/>
      <pc:docMkLst>
        <pc:docMk/>
      </pc:docMkLst>
      <pc:sldChg chg="modSp">
        <pc:chgData name="Mohammed Hassan (2607891)" userId="S::2607891@student.uwtsd.ac.uk::23811602-4ea4-4bf5-9038-3a58d07d4a40" providerId="AD" clId="Web-{D2C79F55-2262-C3A4-51C3-8ADE83FB7AC3}" dt="2026-10-11T20:08:02.048" v="115" actId="20577"/>
        <pc:sldMkLst>
          <pc:docMk/>
          <pc:sldMk cId="575391595" sldId="258"/>
        </pc:sldMkLst>
        <pc:spChg chg="mod">
          <ac:chgData name="Mohammed Hassan (2607891)" userId="S::2607891@student.uwtsd.ac.uk::23811602-4ea4-4bf5-9038-3a58d07d4a40" providerId="AD" clId="Web-{D2C79F55-2262-C3A4-51C3-8ADE83FB7AC3}" dt="2026-10-11T20:08:02.048" v="115" actId="20577"/>
          <ac:spMkLst>
            <pc:docMk/>
            <pc:sldMk cId="575391595" sldId="258"/>
            <ac:spMk id="3" creationId="{C3C69E67-6F77-B47E-952E-EF0F63E07A5D}"/>
          </ac:spMkLst>
        </pc:spChg>
      </pc:sldChg>
      <pc:sldChg chg="addSp modSp">
        <pc:chgData name="Mohammed Hassan (2607891)" userId="S::2607891@student.uwtsd.ac.uk::23811602-4ea4-4bf5-9038-3a58d07d4a40" providerId="AD" clId="Web-{D2C79F55-2262-C3A4-51C3-8ADE83FB7AC3}" dt="2026-10-11T20:08:15.626" v="116" actId="20577"/>
        <pc:sldMkLst>
          <pc:docMk/>
          <pc:sldMk cId="1350185592" sldId="269"/>
        </pc:sldMkLst>
        <pc:spChg chg="mod">
          <ac:chgData name="Mohammed Hassan (2607891)" userId="S::2607891@student.uwtsd.ac.uk::23811602-4ea4-4bf5-9038-3a58d07d4a40" providerId="AD" clId="Web-{D2C79F55-2262-C3A4-51C3-8ADE83FB7AC3}" dt="2026-10-11T19:55:41.405" v="10" actId="20577"/>
          <ac:spMkLst>
            <pc:docMk/>
            <pc:sldMk cId="1350185592" sldId="269"/>
            <ac:spMk id="2" creationId="{DAF60A5C-8152-89B4-D5AE-B34175E91DF9}"/>
          </ac:spMkLst>
        </pc:spChg>
        <pc:spChg chg="mod">
          <ac:chgData name="Mohammed Hassan (2607891)" userId="S::2607891@student.uwtsd.ac.uk::23811602-4ea4-4bf5-9038-3a58d07d4a40" providerId="AD" clId="Web-{D2C79F55-2262-C3A4-51C3-8ADE83FB7AC3}" dt="2026-10-11T20:08:15.626" v="116" actId="20577"/>
          <ac:spMkLst>
            <pc:docMk/>
            <pc:sldMk cId="1350185592" sldId="269"/>
            <ac:spMk id="3" creationId="{4F1461A8-7A8A-C120-18E3-FE0329E981AF}"/>
          </ac:spMkLst>
        </pc:spChg>
        <pc:picChg chg="add mod">
          <ac:chgData name="Mohammed Hassan (2607891)" userId="S::2607891@student.uwtsd.ac.uk::23811602-4ea4-4bf5-9038-3a58d07d4a40" providerId="AD" clId="Web-{D2C79F55-2262-C3A4-51C3-8ADE83FB7AC3}" dt="2026-10-11T19:57:22.831" v="50" actId="14100"/>
          <ac:picMkLst>
            <pc:docMk/>
            <pc:sldMk cId="1350185592" sldId="269"/>
            <ac:picMk id="4" creationId="{EF8C2142-AC6F-364E-889F-86521864C09A}"/>
          </ac:picMkLst>
        </pc:picChg>
      </pc:sldChg>
    </pc:docChg>
  </pc:docChgLst>
  <pc:docChgLst>
    <pc:chgData name="Christian Amobi (2523171)" userId="S::2523171@student.uwtsd.ac.uk::9451c559-6d64-4918-93b1-7a1d75edf737" providerId="AD" clId="Web-{3A2774CF-6D15-5940-63CF-B6E9CA334D7D}"/>
    <pc:docChg chg="modSld">
      <pc:chgData name="Christian Amobi (2523171)" userId="S::2523171@student.uwtsd.ac.uk::9451c559-6d64-4918-93b1-7a1d75edf737" providerId="AD" clId="Web-{3A2774CF-6D15-5940-63CF-B6E9CA334D7D}" dt="2026-10-02T10:27:21.983" v="1" actId="20577"/>
      <pc:docMkLst>
        <pc:docMk/>
      </pc:docMkLst>
      <pc:sldChg chg="modSp">
        <pc:chgData name="Christian Amobi (2523171)" userId="S::2523171@student.uwtsd.ac.uk::9451c559-6d64-4918-93b1-7a1d75edf737" providerId="AD" clId="Web-{3A2774CF-6D15-5940-63CF-B6E9CA334D7D}" dt="2026-10-02T10:27:21.983" v="1" actId="20577"/>
        <pc:sldMkLst>
          <pc:docMk/>
          <pc:sldMk cId="2971289342" sldId="259"/>
        </pc:sldMkLst>
        <pc:spChg chg="mod">
          <ac:chgData name="Christian Amobi (2523171)" userId="S::2523171@student.uwtsd.ac.uk::9451c559-6d64-4918-93b1-7a1d75edf737" providerId="AD" clId="Web-{3A2774CF-6D15-5940-63CF-B6E9CA334D7D}" dt="2026-10-02T10:27:21.983" v="1" actId="20577"/>
          <ac:spMkLst>
            <pc:docMk/>
            <pc:sldMk cId="2971289342" sldId="259"/>
            <ac:spMk id="3" creationId="{F9EF9214-744D-6A91-7A74-048AA7C040D4}"/>
          </ac:spMkLst>
        </pc:spChg>
      </pc:sldChg>
    </pc:docChg>
  </pc:docChgLst>
  <pc:docChgLst>
    <pc:chgData name="Christian Amobi (2523171)" userId="S::2523171@student.uwtsd.ac.uk::9451c559-6d64-4918-93b1-7a1d75edf737" providerId="AD" clId="Web-{0FEC975E-DB86-241F-2356-CF5F6ACB5269}"/>
    <pc:docChg chg="modSld">
      <pc:chgData name="Christian Amobi (2523171)" userId="S::2523171@student.uwtsd.ac.uk::9451c559-6d64-4918-93b1-7a1d75edf737" providerId="AD" clId="Web-{0FEC975E-DB86-241F-2356-CF5F6ACB5269}" dt="2026-10-09T10:41:07.610" v="2" actId="1076"/>
      <pc:docMkLst>
        <pc:docMk/>
      </pc:docMkLst>
      <pc:sldChg chg="modSp">
        <pc:chgData name="Christian Amobi (2523171)" userId="S::2523171@student.uwtsd.ac.uk::9451c559-6d64-4918-93b1-7a1d75edf737" providerId="AD" clId="Web-{0FEC975E-DB86-241F-2356-CF5F6ACB5269}" dt="2026-10-09T10:41:07.610" v="2" actId="1076"/>
        <pc:sldMkLst>
          <pc:docMk/>
          <pc:sldMk cId="385401222" sldId="257"/>
        </pc:sldMkLst>
        <pc:picChg chg="mod">
          <ac:chgData name="Christian Amobi (2523171)" userId="S::2523171@student.uwtsd.ac.uk::9451c559-6d64-4918-93b1-7a1d75edf737" providerId="AD" clId="Web-{0FEC975E-DB86-241F-2356-CF5F6ACB5269}" dt="2026-10-09T10:41:07.610" v="2" actId="1076"/>
          <ac:picMkLst>
            <pc:docMk/>
            <pc:sldMk cId="385401222" sldId="257"/>
            <ac:picMk id="7" creationId="{D76A1604-8657-09EB-E4C8-D29104E3D9DA}"/>
          </ac:picMkLst>
        </pc:picChg>
      </pc:sldChg>
    </pc:docChg>
  </pc:docChgLst>
  <pc:docChgLst>
    <pc:chgData name="Lucresse Dongmo (2608679)" userId="S::2608679@student.uwtsd.ac.uk::a9869cc3-9429-4531-a150-ef573cd843ba" providerId="AD" clId="Web-{2EFD9EC9-CE9B-8AE8-061A-5D8D37A70B9B}"/>
    <pc:docChg chg="modSld">
      <pc:chgData name="Lucresse Dongmo (2608679)" userId="S::2608679@student.uwtsd.ac.uk::a9869cc3-9429-4531-a150-ef573cd843ba" providerId="AD" clId="Web-{2EFD9EC9-CE9B-8AE8-061A-5D8D37A70B9B}" dt="2026-10-09T10:53:51.440" v="161" actId="1076"/>
      <pc:docMkLst>
        <pc:docMk/>
      </pc:docMkLst>
      <pc:sldChg chg="addSp modSp">
        <pc:chgData name="Lucresse Dongmo (2608679)" userId="S::2608679@student.uwtsd.ac.uk::a9869cc3-9429-4531-a150-ef573cd843ba" providerId="AD" clId="Web-{2EFD9EC9-CE9B-8AE8-061A-5D8D37A70B9B}" dt="2026-10-09T10:53:51.440" v="161" actId="1076"/>
        <pc:sldMkLst>
          <pc:docMk/>
          <pc:sldMk cId="3648108128" sldId="261"/>
        </pc:sldMkLst>
        <pc:spChg chg="mod">
          <ac:chgData name="Lucresse Dongmo (2608679)" userId="S::2608679@student.uwtsd.ac.uk::a9869cc3-9429-4531-a150-ef573cd843ba" providerId="AD" clId="Web-{2EFD9EC9-CE9B-8AE8-061A-5D8D37A70B9B}" dt="2026-10-09T10:27:28.055" v="55" actId="20577"/>
          <ac:spMkLst>
            <pc:docMk/>
            <pc:sldMk cId="3648108128" sldId="261"/>
            <ac:spMk id="2" creationId="{7AE52F97-8AD5-D9D3-9269-1B326F68DED3}"/>
          </ac:spMkLst>
        </pc:spChg>
        <pc:spChg chg="mod">
          <ac:chgData name="Lucresse Dongmo (2608679)" userId="S::2608679@student.uwtsd.ac.uk::a9869cc3-9429-4531-a150-ef573cd843ba" providerId="AD" clId="Web-{2EFD9EC9-CE9B-8AE8-061A-5D8D37A70B9B}" dt="2026-10-09T10:27:51.868" v="56" actId="14100"/>
          <ac:spMkLst>
            <pc:docMk/>
            <pc:sldMk cId="3648108128" sldId="261"/>
            <ac:spMk id="3" creationId="{EAC96E75-C9AA-0A5F-8E1C-A074039E73EF}"/>
          </ac:spMkLst>
        </pc:spChg>
      </pc:sldChg>
      <pc:sldChg chg="addSp delSp modSp">
        <pc:chgData name="Lucresse Dongmo (2608679)" userId="S::2608679@student.uwtsd.ac.uk::a9869cc3-9429-4531-a150-ef573cd843ba" providerId="AD" clId="Web-{2EFD9EC9-CE9B-8AE8-061A-5D8D37A70B9B}" dt="2026-10-09T10:36:19.803" v="154" actId="20577"/>
        <pc:sldMkLst>
          <pc:docMk/>
          <pc:sldMk cId="3770610744" sldId="264"/>
        </pc:sldMkLst>
        <pc:spChg chg="mod">
          <ac:chgData name="Lucresse Dongmo (2608679)" userId="S::2608679@student.uwtsd.ac.uk::a9869cc3-9429-4531-a150-ef573cd843ba" providerId="AD" clId="Web-{2EFD9EC9-CE9B-8AE8-061A-5D8D37A70B9B}" dt="2026-10-09T10:24:35.597" v="45" actId="20577"/>
          <ac:spMkLst>
            <pc:docMk/>
            <pc:sldMk cId="3770610744" sldId="264"/>
            <ac:spMk id="2" creationId="{4FA6960E-90B7-4C15-41A6-71F7727E3259}"/>
          </ac:spMkLst>
        </pc:spChg>
        <pc:spChg chg="mod">
          <ac:chgData name="Lucresse Dongmo (2608679)" userId="S::2608679@student.uwtsd.ac.uk::a9869cc3-9429-4531-a150-ef573cd843ba" providerId="AD" clId="Web-{2EFD9EC9-CE9B-8AE8-061A-5D8D37A70B9B}" dt="2026-10-09T10:36:19.803" v="154" actId="20577"/>
          <ac:spMkLst>
            <pc:docMk/>
            <pc:sldMk cId="3770610744" sldId="264"/>
            <ac:spMk id="3" creationId="{A9E0914C-51ED-80AD-9B88-F41791B5B0E2}"/>
          </ac:spMkLst>
        </pc:spChg>
        <pc:spChg chg="add mod">
          <ac:chgData name="Lucresse Dongmo (2608679)" userId="S::2608679@student.uwtsd.ac.uk::a9869cc3-9429-4531-a150-ef573cd843ba" providerId="AD" clId="Web-{2EFD9EC9-CE9B-8AE8-061A-5D8D37A70B9B}" dt="2026-10-09T10:36:00.927" v="153" actId="20577"/>
          <ac:spMkLst>
            <pc:docMk/>
            <pc:sldMk cId="3770610744" sldId="264"/>
            <ac:spMk id="10" creationId="{46E4018E-835F-2E3C-87EE-132BEBF686E3}"/>
          </ac:spMkLst>
        </pc:spChg>
      </pc:sldChg>
    </pc:docChg>
  </pc:docChgLst>
  <pc:docChgLst>
    <pc:chgData name="Mohammed Hassan (2607891)" userId="S::2607891@student.uwtsd.ac.uk::23811602-4ea4-4bf5-9038-3a58d07d4a40" providerId="AD" clId="Web-{0D40F11A-C262-F2DD-E03A-A91B43FDCB81}"/>
    <pc:docChg chg="modSld">
      <pc:chgData name="Mohammed Hassan (2607891)" userId="S::2607891@student.uwtsd.ac.uk::23811602-4ea4-4bf5-9038-3a58d07d4a40" providerId="AD" clId="Web-{0D40F11A-C262-F2DD-E03A-A91B43FDCB81}" dt="2026-10-07T21:13:01.202" v="414" actId="14100"/>
      <pc:docMkLst>
        <pc:docMk/>
      </pc:docMkLst>
      <pc:sldChg chg="modSp">
        <pc:chgData name="Mohammed Hassan (2607891)" userId="S::2607891@student.uwtsd.ac.uk::23811602-4ea4-4bf5-9038-3a58d07d4a40" providerId="AD" clId="Web-{0D40F11A-C262-F2DD-E03A-A91B43FDCB81}" dt="2026-10-07T20:52:55.965" v="3" actId="20577"/>
        <pc:sldMkLst>
          <pc:docMk/>
          <pc:sldMk cId="385401222" sldId="257"/>
        </pc:sldMkLst>
      </pc:sldChg>
      <pc:sldChg chg="modSp">
        <pc:chgData name="Mohammed Hassan (2607891)" userId="S::2607891@student.uwtsd.ac.uk::23811602-4ea4-4bf5-9038-3a58d07d4a40" providerId="AD" clId="Web-{0D40F11A-C262-F2DD-E03A-A91B43FDCB81}" dt="2026-10-07T21:13:01.202" v="414" actId="14100"/>
        <pc:sldMkLst>
          <pc:docMk/>
          <pc:sldMk cId="575391595" sldId="258"/>
        </pc:sldMkLst>
        <pc:spChg chg="mod">
          <ac:chgData name="Mohammed Hassan (2607891)" userId="S::2607891@student.uwtsd.ac.uk::23811602-4ea4-4bf5-9038-3a58d07d4a40" providerId="AD" clId="Web-{0D40F11A-C262-F2DD-E03A-A91B43FDCB81}" dt="2026-10-07T21:13:01.202" v="414" actId="14100"/>
          <ac:spMkLst>
            <pc:docMk/>
            <pc:sldMk cId="575391595" sldId="258"/>
            <ac:spMk id="3" creationId="{C3C69E67-6F77-B47E-952E-EF0F63E07A5D}"/>
          </ac:spMkLst>
        </pc:spChg>
      </pc:sldChg>
    </pc:docChg>
  </pc:docChgLst>
  <pc:docChgLst>
    <pc:chgData name="Lucresse Dongmo (2608679)" userId="S::2608679@student.uwtsd.ac.uk::a9869cc3-9429-4531-a150-ef573cd843ba" providerId="AD" clId="Web-{B6F02A76-4C35-A27E-DDFF-42CFA8572D17}"/>
    <pc:docChg chg="modSld">
      <pc:chgData name="Lucresse Dongmo (2608679)" userId="S::2608679@student.uwtsd.ac.uk::a9869cc3-9429-4531-a150-ef573cd843ba" providerId="AD" clId="Web-{B6F02A76-4C35-A27E-DDFF-42CFA8572D17}" dt="2026-10-11T18:11:40.336" v="1207" actId="1076"/>
      <pc:docMkLst>
        <pc:docMk/>
      </pc:docMkLst>
      <pc:sldChg chg="delSp modSp">
        <pc:chgData name="Lucresse Dongmo (2608679)" userId="S::2608679@student.uwtsd.ac.uk::a9869cc3-9429-4531-a150-ef573cd843ba" providerId="AD" clId="Web-{B6F02A76-4C35-A27E-DDFF-42CFA8572D17}" dt="2026-10-11T18:05:11.374" v="1197" actId="20577"/>
        <pc:sldMkLst>
          <pc:docMk/>
          <pc:sldMk cId="3648108128" sldId="261"/>
        </pc:sldMkLst>
        <pc:spChg chg="mod">
          <ac:chgData name="Lucresse Dongmo (2608679)" userId="S::2608679@student.uwtsd.ac.uk::a9869cc3-9429-4531-a150-ef573cd843ba" providerId="AD" clId="Web-{B6F02A76-4C35-A27E-DDFF-42CFA8572D17}" dt="2026-10-11T18:05:11.374" v="1197" actId="20577"/>
          <ac:spMkLst>
            <pc:docMk/>
            <pc:sldMk cId="3648108128" sldId="261"/>
            <ac:spMk id="3" creationId="{EAC96E75-C9AA-0A5F-8E1C-A074039E73EF}"/>
          </ac:spMkLst>
        </pc:spChg>
        <pc:spChg chg="del mod">
          <ac:chgData name="Lucresse Dongmo (2608679)" userId="S::2608679@student.uwtsd.ac.uk::a9869cc3-9429-4531-a150-ef573cd843ba" providerId="AD" clId="Web-{B6F02A76-4C35-A27E-DDFF-42CFA8572D17}" dt="2026-10-11T17:21:55.033" v="825"/>
          <ac:spMkLst>
            <pc:docMk/>
            <pc:sldMk cId="3648108128" sldId="261"/>
            <ac:spMk id="8" creationId="{E4B1998E-2CF8-F4A4-3829-42A5ECCC802C}"/>
          </ac:spMkLst>
        </pc:spChg>
        <pc:picChg chg="del mod">
          <ac:chgData name="Lucresse Dongmo (2608679)" userId="S::2608679@student.uwtsd.ac.uk::a9869cc3-9429-4531-a150-ef573cd843ba" providerId="AD" clId="Web-{B6F02A76-4C35-A27E-DDFF-42CFA8572D17}" dt="2026-10-11T17:21:34.141" v="823"/>
          <ac:picMkLst>
            <pc:docMk/>
            <pc:sldMk cId="3648108128" sldId="261"/>
            <ac:picMk id="7" creationId="{CD307CDE-489F-0D8F-9BE9-6C96141F8945}"/>
          </ac:picMkLst>
        </pc:picChg>
      </pc:sldChg>
      <pc:sldChg chg="modSp">
        <pc:chgData name="Lucresse Dongmo (2608679)" userId="S::2608679@student.uwtsd.ac.uk::a9869cc3-9429-4531-a150-ef573cd843ba" providerId="AD" clId="Web-{B6F02A76-4C35-A27E-DDFF-42CFA8572D17}" dt="2026-10-11T18:11:40.336" v="1207" actId="1076"/>
        <pc:sldMkLst>
          <pc:docMk/>
          <pc:sldMk cId="2339024677" sldId="263"/>
        </pc:sldMkLst>
        <pc:picChg chg="mod">
          <ac:chgData name="Lucresse Dongmo (2608679)" userId="S::2608679@student.uwtsd.ac.uk::a9869cc3-9429-4531-a150-ef573cd843ba" providerId="AD" clId="Web-{B6F02A76-4C35-A27E-DDFF-42CFA8572D17}" dt="2026-10-11T18:11:40.336" v="1207" actId="1076"/>
          <ac:picMkLst>
            <pc:docMk/>
            <pc:sldMk cId="2339024677" sldId="263"/>
            <ac:picMk id="7" creationId="{C4A5E795-4611-14A4-D302-9C309D29964B}"/>
          </ac:picMkLst>
        </pc:picChg>
      </pc:sldChg>
      <pc:sldChg chg="modSp">
        <pc:chgData name="Lucresse Dongmo (2608679)" userId="S::2608679@student.uwtsd.ac.uk::a9869cc3-9429-4531-a150-ef573cd843ba" providerId="AD" clId="Web-{B6F02A76-4C35-A27E-DDFF-42CFA8572D17}" dt="2026-10-11T18:07:37.118" v="1203" actId="20577"/>
        <pc:sldMkLst>
          <pc:docMk/>
          <pc:sldMk cId="3770610744" sldId="264"/>
        </pc:sldMkLst>
        <pc:spChg chg="mod">
          <ac:chgData name="Lucresse Dongmo (2608679)" userId="S::2608679@student.uwtsd.ac.uk::a9869cc3-9429-4531-a150-ef573cd843ba" providerId="AD" clId="Web-{B6F02A76-4C35-A27E-DDFF-42CFA8572D17}" dt="2026-10-11T18:07:37.118" v="1203" actId="20577"/>
          <ac:spMkLst>
            <pc:docMk/>
            <pc:sldMk cId="3770610744" sldId="264"/>
            <ac:spMk id="2" creationId="{4FA6960E-90B7-4C15-41A6-71F7727E3259}"/>
          </ac:spMkLst>
        </pc:spChg>
        <pc:spChg chg="mod">
          <ac:chgData name="Lucresse Dongmo (2608679)" userId="S::2608679@student.uwtsd.ac.uk::a9869cc3-9429-4531-a150-ef573cd843ba" providerId="AD" clId="Web-{B6F02A76-4C35-A27E-DDFF-42CFA8572D17}" dt="2026-10-11T18:06:56.615" v="1200" actId="20577"/>
          <ac:spMkLst>
            <pc:docMk/>
            <pc:sldMk cId="3770610744" sldId="264"/>
            <ac:spMk id="10" creationId="{46E4018E-835F-2E3C-87EE-132BEBF686E3}"/>
          </ac:spMkLst>
        </pc:spChg>
      </pc:sldChg>
      <pc:sldChg chg="addSp delSp modSp">
        <pc:chgData name="Lucresse Dongmo (2608679)" userId="S::2608679@student.uwtsd.ac.uk::a9869cc3-9429-4531-a150-ef573cd843ba" providerId="AD" clId="Web-{B6F02A76-4C35-A27E-DDFF-42CFA8572D17}" dt="2026-10-11T18:10:15.347" v="1204" actId="20577"/>
        <pc:sldMkLst>
          <pc:docMk/>
          <pc:sldMk cId="1261573127" sldId="268"/>
        </pc:sldMkLst>
        <pc:spChg chg="mod">
          <ac:chgData name="Lucresse Dongmo (2608679)" userId="S::2608679@student.uwtsd.ac.uk::a9869cc3-9429-4531-a150-ef573cd843ba" providerId="AD" clId="Web-{B6F02A76-4C35-A27E-DDFF-42CFA8572D17}" dt="2026-10-11T18:02:40.286" v="1179" actId="20577"/>
          <ac:spMkLst>
            <pc:docMk/>
            <pc:sldMk cId="1261573127" sldId="268"/>
            <ac:spMk id="2" creationId="{1399EBEB-FECB-45C2-C78C-5328DCE91B37}"/>
          </ac:spMkLst>
        </pc:spChg>
        <pc:spChg chg="add del mod">
          <ac:chgData name="Lucresse Dongmo (2608679)" userId="S::2608679@student.uwtsd.ac.uk::a9869cc3-9429-4531-a150-ef573cd843ba" providerId="AD" clId="Web-{B6F02A76-4C35-A27E-DDFF-42CFA8572D17}" dt="2026-10-11T18:10:15.347" v="1204" actId="20577"/>
          <ac:spMkLst>
            <pc:docMk/>
            <pc:sldMk cId="1261573127" sldId="268"/>
            <ac:spMk id="3" creationId="{09D57F12-B32D-CB2A-2E61-B616AB29CD96}"/>
          </ac:spMkLst>
        </pc:spChg>
        <pc:spChg chg="add del mod">
          <ac:chgData name="Lucresse Dongmo (2608679)" userId="S::2608679@student.uwtsd.ac.uk::a9869cc3-9429-4531-a150-ef573cd843ba" providerId="AD" clId="Web-{B6F02A76-4C35-A27E-DDFF-42CFA8572D17}" dt="2026-10-11T17:34:35.551" v="1014"/>
          <ac:spMkLst>
            <pc:docMk/>
            <pc:sldMk cId="1261573127" sldId="268"/>
            <ac:spMk id="8" creationId="{06E598CA-A1A8-FE9A-C96D-A6BFDFCC3AE6}"/>
          </ac:spMkLst>
        </pc:spChg>
      </pc:sldChg>
    </pc:docChg>
  </pc:docChgLst>
  <pc:docChgLst>
    <pc:chgData name="Mohammed Hassan (2607891)" userId="S::2607891@student.uwtsd.ac.uk::23811602-4ea4-4bf5-9038-3a58d07d4a40" providerId="AD" clId="Web-{00000000-0000-0000-0000-000000000000}"/>
    <pc:docChg chg="modSld">
      <pc:chgData name="Mohammed Hassan (2607891)" userId="S::2607891@student.uwtsd.ac.uk::23811602-4ea4-4bf5-9038-3a58d07d4a40" providerId="AD" clId="Web-{00000000-0000-0000-0000-000000000000}" dt="2026-10-09T11:24:38.249" v="0" actId="20577"/>
      <pc:docMkLst>
        <pc:docMk/>
      </pc:docMkLst>
      <pc:sldChg chg="modSp">
        <pc:chgData name="Mohammed Hassan (2607891)" userId="S::2607891@student.uwtsd.ac.uk::23811602-4ea4-4bf5-9038-3a58d07d4a40" providerId="AD" clId="Web-{00000000-0000-0000-0000-000000000000}" dt="2026-10-09T11:24:38.249" v="0" actId="20577"/>
        <pc:sldMkLst>
          <pc:docMk/>
          <pc:sldMk cId="109857222" sldId="256"/>
        </pc:sldMkLst>
        <pc:spChg chg="mod">
          <ac:chgData name="Mohammed Hassan (2607891)" userId="S::2607891@student.uwtsd.ac.uk::23811602-4ea4-4bf5-9038-3a58d07d4a40" providerId="AD" clId="Web-{00000000-0000-0000-0000-000000000000}" dt="2026-10-09T11:24:38.249" v="0" actId="20577"/>
          <ac:spMkLst>
            <pc:docMk/>
            <pc:sldMk cId="109857222" sldId="256"/>
            <ac:spMk id="2" creationId="{00000000-0000-0000-0000-000000000000}"/>
          </ac:spMkLst>
        </pc:spChg>
      </pc:sldChg>
    </pc:docChg>
  </pc:docChgLst>
  <pc:docChgLst>
    <pc:chgData name="Mohammed Hassan (2607891)" userId="S::2607891@student.uwtsd.ac.uk::23811602-4ea4-4bf5-9038-3a58d07d4a40" providerId="AD" clId="Web-{AEABAA5F-40F1-A8F8-117F-7FECDCF75B14}"/>
    <pc:docChg chg="mod addSld modSld addMainMaster delMainMaster">
      <pc:chgData name="Mohammed Hassan (2607891)" userId="S::2607891@student.uwtsd.ac.uk::23811602-4ea4-4bf5-9038-3a58d07d4a40" providerId="AD" clId="Web-{AEABAA5F-40F1-A8F8-117F-7FECDCF75B14}" dt="2026-09-18T11:41:52.710" v="512" actId="20577"/>
      <pc:docMkLst>
        <pc:docMk/>
      </pc:docMkLst>
      <pc:sldChg chg="modSp mod modClrScheme chgLayout">
        <pc:chgData name="Mohammed Hassan (2607891)" userId="S::2607891@student.uwtsd.ac.uk::23811602-4ea4-4bf5-9038-3a58d07d4a40" providerId="AD" clId="Web-{AEABAA5F-40F1-A8F8-117F-7FECDCF75B14}" dt="2026-09-18T11:01:56.568" v="209" actId="20577"/>
        <pc:sldMkLst>
          <pc:docMk/>
          <pc:sldMk cId="109857222" sldId="256"/>
        </pc:sldMkLst>
        <pc:spChg chg="mod ord">
          <ac:chgData name="Mohammed Hassan (2607891)" userId="S::2607891@student.uwtsd.ac.uk::23811602-4ea4-4bf5-9038-3a58d07d4a40" providerId="AD" clId="Web-{AEABAA5F-40F1-A8F8-117F-7FECDCF75B14}" dt="2026-09-18T11:01:56.568" v="209" actId="20577"/>
          <ac:spMkLst>
            <pc:docMk/>
            <pc:sldMk cId="109857222" sldId="256"/>
            <ac:spMk id="2" creationId="{00000000-0000-0000-0000-000000000000}"/>
          </ac:spMkLst>
        </pc:spChg>
        <pc:spChg chg="mod ord">
          <ac:chgData name="Mohammed Hassan (2607891)" userId="S::2607891@student.uwtsd.ac.uk::23811602-4ea4-4bf5-9038-3a58d07d4a40" providerId="AD" clId="Web-{AEABAA5F-40F1-A8F8-117F-7FECDCF75B14}" dt="2026-09-18T10:59:45.594" v="124" actId="20577"/>
          <ac:spMkLst>
            <pc:docMk/>
            <pc:sldMk cId="109857222" sldId="256"/>
            <ac:spMk id="3" creationId="{00000000-0000-0000-0000-000000000000}"/>
          </ac:spMkLst>
        </pc:spChg>
      </pc:sldChg>
      <pc:sldChg chg="modSp new mod modClrScheme chgLayout">
        <pc:chgData name="Mohammed Hassan (2607891)" userId="S::2607891@student.uwtsd.ac.uk::23811602-4ea4-4bf5-9038-3a58d07d4a40" providerId="AD" clId="Web-{AEABAA5F-40F1-A8F8-117F-7FECDCF75B14}" dt="2026-09-18T11:36:49.674" v="511" actId="20577"/>
        <pc:sldMkLst>
          <pc:docMk/>
          <pc:sldMk cId="385401222" sldId="257"/>
        </pc:sldMkLst>
        <pc:spChg chg="mod ord">
          <ac:chgData name="Mohammed Hassan (2607891)" userId="S::2607891@student.uwtsd.ac.uk::23811602-4ea4-4bf5-9038-3a58d07d4a40" providerId="AD" clId="Web-{AEABAA5F-40F1-A8F8-117F-7FECDCF75B14}" dt="2026-09-18T11:03:01.179" v="221" actId="20577"/>
          <ac:spMkLst>
            <pc:docMk/>
            <pc:sldMk cId="385401222" sldId="257"/>
            <ac:spMk id="2" creationId="{E08012C7-E57C-47B3-0C60-04C63D0886A3}"/>
          </ac:spMkLst>
        </pc:spChg>
      </pc:sldChg>
      <pc:sldChg chg="modSp new mod modClrScheme chgLayout">
        <pc:chgData name="Mohammed Hassan (2607891)" userId="S::2607891@student.uwtsd.ac.uk::23811602-4ea4-4bf5-9038-3a58d07d4a40" providerId="AD" clId="Web-{AEABAA5F-40F1-A8F8-117F-7FECDCF75B14}" dt="2026-09-18T11:41:52.710" v="512" actId="20577"/>
        <pc:sldMkLst>
          <pc:docMk/>
          <pc:sldMk cId="575391595" sldId="258"/>
        </pc:sldMkLst>
        <pc:spChg chg="mod ord">
          <ac:chgData name="Mohammed Hassan (2607891)" userId="S::2607891@student.uwtsd.ac.uk::23811602-4ea4-4bf5-9038-3a58d07d4a40" providerId="AD" clId="Web-{AEABAA5F-40F1-A8F8-117F-7FECDCF75B14}" dt="2026-09-18T11:03:07.726" v="225" actId="20577"/>
          <ac:spMkLst>
            <pc:docMk/>
            <pc:sldMk cId="575391595" sldId="258"/>
            <ac:spMk id="2" creationId="{D63E980C-6B7D-65C0-1D55-17DBE4CB01A8}"/>
          </ac:spMkLst>
        </pc:spChg>
        <pc:spChg chg="mod ord">
          <ac:chgData name="Mohammed Hassan (2607891)" userId="S::2607891@student.uwtsd.ac.uk::23811602-4ea4-4bf5-9038-3a58d07d4a40" providerId="AD" clId="Web-{AEABAA5F-40F1-A8F8-117F-7FECDCF75B14}" dt="2026-09-18T11:41:52.710" v="512" actId="20577"/>
          <ac:spMkLst>
            <pc:docMk/>
            <pc:sldMk cId="575391595" sldId="258"/>
            <ac:spMk id="3" creationId="{C3C69E67-6F77-B47E-952E-EF0F63E07A5D}"/>
          </ac:spMkLst>
        </pc:spChg>
      </pc:sldChg>
      <pc:sldChg chg="modSp new mod modClrScheme chgLayout">
        <pc:chgData name="Mohammed Hassan (2607891)" userId="S::2607891@student.uwtsd.ac.uk::23811602-4ea4-4bf5-9038-3a58d07d4a40" providerId="AD" clId="Web-{AEABAA5F-40F1-A8F8-117F-7FECDCF75B14}" dt="2026-09-18T11:07:37.767" v="359" actId="20577"/>
        <pc:sldMkLst>
          <pc:docMk/>
          <pc:sldMk cId="2971289342" sldId="259"/>
        </pc:sldMkLst>
        <pc:spChg chg="mod ord">
          <ac:chgData name="Mohammed Hassan (2607891)" userId="S::2607891@student.uwtsd.ac.uk::23811602-4ea4-4bf5-9038-3a58d07d4a40" providerId="AD" clId="Web-{AEABAA5F-40F1-A8F8-117F-7FECDCF75B14}" dt="2026-09-18T11:03:23.867" v="229" actId="20577"/>
          <ac:spMkLst>
            <pc:docMk/>
            <pc:sldMk cId="2971289342" sldId="259"/>
            <ac:spMk id="2" creationId="{D74FF33F-9F66-1CD8-AF04-0A86DE424F50}"/>
          </ac:spMkLst>
        </pc:spChg>
        <pc:spChg chg="mod ord">
          <ac:chgData name="Mohammed Hassan (2607891)" userId="S::2607891@student.uwtsd.ac.uk::23811602-4ea4-4bf5-9038-3a58d07d4a40" providerId="AD" clId="Web-{AEABAA5F-40F1-A8F8-117F-7FECDCF75B14}" dt="2026-09-18T11:07:37.767" v="359" actId="20577"/>
          <ac:spMkLst>
            <pc:docMk/>
            <pc:sldMk cId="2971289342" sldId="259"/>
            <ac:spMk id="3" creationId="{F9EF9214-744D-6A91-7A74-048AA7C040D4}"/>
          </ac:spMkLst>
        </pc:spChg>
      </pc:sldChg>
      <pc:sldChg chg="modSp new">
        <pc:chgData name="Mohammed Hassan (2607891)" userId="S::2607891@student.uwtsd.ac.uk::23811602-4ea4-4bf5-9038-3a58d07d4a40" providerId="AD" clId="Web-{AEABAA5F-40F1-A8F8-117F-7FECDCF75B14}" dt="2026-09-18T11:10:12.241" v="490" actId="20577"/>
        <pc:sldMkLst>
          <pc:docMk/>
          <pc:sldMk cId="1930269801" sldId="260"/>
        </pc:sldMkLst>
        <pc:spChg chg="mod">
          <ac:chgData name="Mohammed Hassan (2607891)" userId="S::2607891@student.uwtsd.ac.uk::23811602-4ea4-4bf5-9038-3a58d07d4a40" providerId="AD" clId="Web-{AEABAA5F-40F1-A8F8-117F-7FECDCF75B14}" dt="2026-09-18T11:03:35.806" v="236" actId="20577"/>
          <ac:spMkLst>
            <pc:docMk/>
            <pc:sldMk cId="1930269801" sldId="260"/>
            <ac:spMk id="2" creationId="{6E70DF58-4098-8385-175C-B4D57B878E79}"/>
          </ac:spMkLst>
        </pc:spChg>
      </pc:sldChg>
      <pc:sldChg chg="modSp new">
        <pc:chgData name="Mohammed Hassan (2607891)" userId="S::2607891@student.uwtsd.ac.uk::23811602-4ea4-4bf5-9038-3a58d07d4a40" providerId="AD" clId="Web-{AEABAA5F-40F1-A8F8-117F-7FECDCF75B14}" dt="2026-09-18T11:36:00.592" v="496" actId="20577"/>
        <pc:sldMkLst>
          <pc:docMk/>
          <pc:sldMk cId="3648108128" sldId="261"/>
        </pc:sldMkLst>
        <pc:spChg chg="mod">
          <ac:chgData name="Mohammed Hassan (2607891)" userId="S::2607891@student.uwtsd.ac.uk::23811602-4ea4-4bf5-9038-3a58d07d4a40" providerId="AD" clId="Web-{AEABAA5F-40F1-A8F8-117F-7FECDCF75B14}" dt="2026-09-18T11:03:40.790" v="240" actId="20577"/>
          <ac:spMkLst>
            <pc:docMk/>
            <pc:sldMk cId="3648108128" sldId="261"/>
            <ac:spMk id="2" creationId="{7AE52F97-8AD5-D9D3-9269-1B326F68DED3}"/>
          </ac:spMkLst>
        </pc:spChg>
        <pc:spChg chg="mod">
          <ac:chgData name="Mohammed Hassan (2607891)" userId="S::2607891@student.uwtsd.ac.uk::23811602-4ea4-4bf5-9038-3a58d07d4a40" providerId="AD" clId="Web-{AEABAA5F-40F1-A8F8-117F-7FECDCF75B14}" dt="2026-09-18T11:36:00.592" v="496" actId="20577"/>
          <ac:spMkLst>
            <pc:docMk/>
            <pc:sldMk cId="3648108128" sldId="261"/>
            <ac:spMk id="3" creationId="{EAC96E75-C9AA-0A5F-8E1C-A074039E73EF}"/>
          </ac:spMkLst>
        </pc:spChg>
      </pc:sldChg>
      <pc:sldChg chg="modSp new">
        <pc:chgData name="Mohammed Hassan (2607891)" userId="S::2607891@student.uwtsd.ac.uk::23811602-4ea4-4bf5-9038-3a58d07d4a40" providerId="AD" clId="Web-{AEABAA5F-40F1-A8F8-117F-7FECDCF75B14}" dt="2026-09-18T11:10:53.008" v="495" actId="20577"/>
        <pc:sldMkLst>
          <pc:docMk/>
          <pc:sldMk cId="2339024677" sldId="263"/>
        </pc:sldMkLst>
        <pc:spChg chg="mod">
          <ac:chgData name="Mohammed Hassan (2607891)" userId="S::2607891@student.uwtsd.ac.uk::23811602-4ea4-4bf5-9038-3a58d07d4a40" providerId="AD" clId="Web-{AEABAA5F-40F1-A8F8-117F-7FECDCF75B14}" dt="2026-09-18T11:10:53.008" v="495" actId="20577"/>
          <ac:spMkLst>
            <pc:docMk/>
            <pc:sldMk cId="2339024677" sldId="263"/>
            <ac:spMk id="2" creationId="{FD0F594D-EB55-95B7-02B7-8A10AD33C944}"/>
          </ac:spMkLst>
        </pc:spChg>
      </pc:sldChg>
    </pc:docChg>
  </pc:docChgLst>
  <pc:docChgLst>
    <pc:chgData name="Lucresse Dongmo (2608679)" userId="S::2608679@student.uwtsd.ac.uk::a9869cc3-9429-4531-a150-ef573cd843ba" providerId="AD" clId="Web-{5634EEA2-9BE1-2E63-B1C4-906A082B5A3A}"/>
    <pc:docChg chg="addSld delSld modSld">
      <pc:chgData name="Lucresse Dongmo (2608679)" userId="S::2608679@student.uwtsd.ac.uk::a9869cc3-9429-4531-a150-ef573cd843ba" providerId="AD" clId="Web-{5634EEA2-9BE1-2E63-B1C4-906A082B5A3A}" dt="2026-10-07T22:58:16.894" v="247"/>
      <pc:docMkLst>
        <pc:docMk/>
      </pc:docMkLst>
      <pc:sldChg chg="addSp delSp modSp new">
        <pc:chgData name="Lucresse Dongmo (2608679)" userId="S::2608679@student.uwtsd.ac.uk::a9869cc3-9429-4531-a150-ef573cd843ba" providerId="AD" clId="Web-{5634EEA2-9BE1-2E63-B1C4-906A082B5A3A}" dt="2026-10-07T22:58:16.894" v="247"/>
        <pc:sldMkLst>
          <pc:docMk/>
          <pc:sldMk cId="3770610744" sldId="264"/>
        </pc:sldMkLst>
        <pc:spChg chg="mod">
          <ac:chgData name="Lucresse Dongmo (2608679)" userId="S::2608679@student.uwtsd.ac.uk::a9869cc3-9429-4531-a150-ef573cd843ba" providerId="AD" clId="Web-{5634EEA2-9BE1-2E63-B1C4-906A082B5A3A}" dt="2026-10-07T22:41:46.574" v="177" actId="20577"/>
          <ac:spMkLst>
            <pc:docMk/>
            <pc:sldMk cId="3770610744" sldId="264"/>
            <ac:spMk id="2" creationId="{4FA6960E-90B7-4C15-41A6-71F7727E3259}"/>
          </ac:spMkLst>
        </pc:spChg>
        <pc:spChg chg="mod">
          <ac:chgData name="Lucresse Dongmo (2608679)" userId="S::2608679@student.uwtsd.ac.uk::a9869cc3-9429-4531-a150-ef573cd843ba" providerId="AD" clId="Web-{5634EEA2-9BE1-2E63-B1C4-906A082B5A3A}" dt="2026-10-07T22:45:52.686" v="211" actId="20577"/>
          <ac:spMkLst>
            <pc:docMk/>
            <pc:sldMk cId="3770610744" sldId="264"/>
            <ac:spMk id="3" creationId="{A9E0914C-51ED-80AD-9B88-F41791B5B0E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94151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51875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821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231358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10/11/2026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47663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10/11/2026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7708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10/11/2026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08756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26462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32860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957713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5722454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487358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7732423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756007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031090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512004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10/11/2026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89823063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gov.uk/guidance/microsoft-365-guidance-for-uk-government" TargetMode="External"/><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136/bmjhci-2020-100209" TargetMode="External"/><Relationship Id="rId2" Type="http://schemas.openxmlformats.org/officeDocument/2006/relationships/hyperlink" Target="https://pmc.ncbi.nlm.nih.gov/articles/PMC10884691/"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09928" y="1234954"/>
            <a:ext cx="8385048" cy="2072127"/>
          </a:xfrm>
        </p:spPr>
        <p:txBody>
          <a:bodyPr>
            <a:normAutofit fontScale="90000"/>
          </a:bodyPr>
          <a:lstStyle/>
          <a:p>
            <a:r>
              <a:rPr lang="en-US" sz="4400"/>
              <a:t>Mohammed Hassan 2607891,</a:t>
            </a:r>
            <a:br>
              <a:rPr lang="en-US" sz="4400"/>
            </a:br>
            <a:r>
              <a:rPr lang="en-US" sz="4400"/>
              <a:t>Christian Amobi 2523171 and </a:t>
            </a:r>
            <a:r>
              <a:rPr lang="en-US" sz="4400" err="1"/>
              <a:t>Lucresse</a:t>
            </a:r>
            <a:r>
              <a:rPr lang="en-US" sz="4400"/>
              <a:t> Dongmo 2608679</a:t>
            </a:r>
          </a:p>
        </p:txBody>
      </p:sp>
      <p:sp>
        <p:nvSpPr>
          <p:cNvPr id="3" name="Subtitle 2"/>
          <p:cNvSpPr>
            <a:spLocks noGrp="1"/>
          </p:cNvSpPr>
          <p:nvPr>
            <p:ph type="subTitle" idx="1"/>
          </p:nvPr>
        </p:nvSpPr>
        <p:spPr/>
        <p:txBody>
          <a:bodyPr vert="horz" lIns="91440" tIns="45720" rIns="91440" bIns="45720" rtlCol="0" anchor="t">
            <a:normAutofit fontScale="92500" lnSpcReduction="10000"/>
          </a:bodyPr>
          <a:lstStyle/>
          <a:p>
            <a:r>
              <a:rPr lang="en-US"/>
              <a:t>Module code LCHS4007</a:t>
            </a:r>
          </a:p>
          <a:p>
            <a:r>
              <a:rPr lang="en-US"/>
              <a:t>DIGITAL SKILLS AND RESEARCH METHOD</a:t>
            </a:r>
          </a:p>
          <a:p>
            <a:r>
              <a:rPr lang="en-US"/>
              <a:t>Bianca Dodgen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F216C-F0FD-6256-7247-562D24FD07F1}"/>
              </a:ext>
            </a:extLst>
          </p:cNvPr>
          <p:cNvSpPr>
            <a:spLocks noGrp="1"/>
          </p:cNvSpPr>
          <p:nvPr>
            <p:ph type="title"/>
          </p:nvPr>
        </p:nvSpPr>
        <p:spPr/>
        <p:txBody>
          <a:bodyPr/>
          <a:lstStyle/>
          <a:p>
            <a:r>
              <a:rPr lang="en-US" sz="2800">
                <a:latin typeface="Constantia"/>
              </a:rPr>
              <a:t>Amobi Christian (2523171) Matching Microsoft 365 to workplace tasks.</a:t>
            </a:r>
          </a:p>
        </p:txBody>
      </p:sp>
      <p:sp>
        <p:nvSpPr>
          <p:cNvPr id="4" name="Date Placeholder 3">
            <a:extLst>
              <a:ext uri="{FF2B5EF4-FFF2-40B4-BE49-F238E27FC236}">
                <a16:creationId xmlns:a16="http://schemas.microsoft.com/office/drawing/2014/main" id="{A8560E75-4577-A803-A0CB-9492D5BEDF48}"/>
              </a:ext>
            </a:extLst>
          </p:cNvPr>
          <p:cNvSpPr>
            <a:spLocks noGrp="1"/>
          </p:cNvSpPr>
          <p:nvPr>
            <p:ph type="dt" sz="half" idx="10"/>
          </p:nvPr>
        </p:nvSpPr>
        <p:spPr/>
        <p:txBody>
          <a:bodyPr/>
          <a:lstStyle/>
          <a:p>
            <a:fld id="{6FEA5599-621E-4B0B-8FBF-C5249CF52980}" type="datetime1">
              <a:t>10/11/2026</a:t>
            </a:fld>
            <a:endParaRPr lang="en-US"/>
          </a:p>
        </p:txBody>
      </p:sp>
      <p:sp>
        <p:nvSpPr>
          <p:cNvPr id="5" name="Footer Placeholder 4">
            <a:extLst>
              <a:ext uri="{FF2B5EF4-FFF2-40B4-BE49-F238E27FC236}">
                <a16:creationId xmlns:a16="http://schemas.microsoft.com/office/drawing/2014/main" id="{78E30C34-BD01-96DC-CF8A-2C1F4995661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0ADB1C5-84AC-88FB-BF74-892526409C56}"/>
              </a:ext>
            </a:extLst>
          </p:cNvPr>
          <p:cNvSpPr>
            <a:spLocks noGrp="1"/>
          </p:cNvSpPr>
          <p:nvPr>
            <p:ph type="sldNum" sz="quarter" idx="12"/>
          </p:nvPr>
        </p:nvSpPr>
        <p:spPr/>
        <p:txBody>
          <a:bodyPr/>
          <a:lstStyle/>
          <a:p>
            <a:fld id="{24578CCF-2EC4-44CB-A694-F6F6E59A3985}" type="slidenum">
              <a:rPr lang="en-US" dirty="0"/>
              <a:t>2</a:t>
            </a:fld>
            <a:endParaRPr lang="en-US"/>
          </a:p>
        </p:txBody>
      </p:sp>
      <p:sp>
        <p:nvSpPr>
          <p:cNvPr id="12" name="Title 1">
            <a:extLst>
              <a:ext uri="{FF2B5EF4-FFF2-40B4-BE49-F238E27FC236}">
                <a16:creationId xmlns:a16="http://schemas.microsoft.com/office/drawing/2014/main" id="{E566E62C-D0DA-DEC4-A731-D4FED49AA49A}"/>
              </a:ext>
            </a:extLst>
          </p:cNvPr>
          <p:cNvSpPr txBox="1">
            <a:spLocks/>
          </p:cNvSpPr>
          <p:nvPr/>
        </p:nvSpPr>
        <p:spPr>
          <a:xfrm>
            <a:off x="961818" y="2767700"/>
            <a:ext cx="9634011" cy="1325563"/>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a:lstStyle>
          <a:p>
            <a:r>
              <a:rPr lang="en-US" sz="2400">
                <a:latin typeface="Constantia"/>
              </a:rPr>
              <a:t>Staff communication and daily updates with Microsoft Teams.</a:t>
            </a:r>
          </a:p>
          <a:p>
            <a:endParaRPr lang="en-US" sz="2400">
              <a:latin typeface="Constantia"/>
            </a:endParaRPr>
          </a:p>
          <a:p>
            <a:r>
              <a:rPr lang="en-US" sz="2400">
                <a:latin typeface="Constantia"/>
              </a:rPr>
              <a:t>Case Study: Ashford Community Care Service.</a:t>
            </a:r>
          </a:p>
        </p:txBody>
      </p:sp>
    </p:spTree>
    <p:extLst>
      <p:ext uri="{BB962C8B-B14F-4D97-AF65-F5344CB8AC3E}">
        <p14:creationId xmlns:p14="http://schemas.microsoft.com/office/powerpoint/2010/main" val="234838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012C7-E57C-47B3-0C60-04C63D0886A3}"/>
              </a:ext>
            </a:extLst>
          </p:cNvPr>
          <p:cNvSpPr>
            <a:spLocks noGrp="1"/>
          </p:cNvSpPr>
          <p:nvPr>
            <p:ph type="title"/>
          </p:nvPr>
        </p:nvSpPr>
        <p:spPr>
          <a:xfrm>
            <a:off x="2484068" y="930890"/>
            <a:ext cx="9020544" cy="776188"/>
          </a:xfrm>
        </p:spPr>
        <p:txBody>
          <a:bodyPr/>
          <a:lstStyle/>
          <a:p>
            <a:r>
              <a:rPr lang="en-US"/>
              <a:t> </a:t>
            </a:r>
            <a:r>
              <a:rPr lang="en-US">
                <a:latin typeface="Constantia"/>
              </a:rPr>
              <a:t>Task 1: How the task link to Ashford</a:t>
            </a:r>
          </a:p>
        </p:txBody>
      </p:sp>
      <p:pic>
        <p:nvPicPr>
          <p:cNvPr id="7" name="Content Placeholder 6">
            <a:extLst>
              <a:ext uri="{FF2B5EF4-FFF2-40B4-BE49-F238E27FC236}">
                <a16:creationId xmlns:a16="http://schemas.microsoft.com/office/drawing/2014/main" id="{D76A1604-8657-09EB-E4C8-D29104E3D9DA}"/>
              </a:ext>
            </a:extLst>
          </p:cNvPr>
          <p:cNvPicPr>
            <a:picLocks noGrp="1" noChangeAspect="1"/>
          </p:cNvPicPr>
          <p:nvPr>
            <p:ph idx="1"/>
          </p:nvPr>
        </p:nvPicPr>
        <p:blipFill>
          <a:blip r:embed="rId2"/>
          <a:stretch>
            <a:fillRect/>
          </a:stretch>
        </p:blipFill>
        <p:spPr>
          <a:xfrm>
            <a:off x="1381074" y="1717869"/>
            <a:ext cx="9634011" cy="3766170"/>
          </a:xfrm>
          <a:prstGeom prst="rect">
            <a:avLst/>
          </a:prstGeom>
        </p:spPr>
      </p:pic>
      <p:sp>
        <p:nvSpPr>
          <p:cNvPr id="4" name="Title 1">
            <a:extLst>
              <a:ext uri="{FF2B5EF4-FFF2-40B4-BE49-F238E27FC236}">
                <a16:creationId xmlns:a16="http://schemas.microsoft.com/office/drawing/2014/main" id="{4C1974F9-F615-7DD9-84E3-4E662C3F1C70}"/>
              </a:ext>
            </a:extLst>
          </p:cNvPr>
          <p:cNvSpPr txBox="1">
            <a:spLocks/>
          </p:cNvSpPr>
          <p:nvPr/>
        </p:nvSpPr>
        <p:spPr>
          <a:xfrm>
            <a:off x="4071403" y="153056"/>
            <a:ext cx="3053194" cy="776188"/>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t> Christian</a:t>
            </a:r>
            <a:endParaRPr lang="en-US">
              <a:latin typeface="Constantia"/>
            </a:endParaRPr>
          </a:p>
        </p:txBody>
      </p:sp>
    </p:spTree>
    <p:extLst>
      <p:ext uri="{BB962C8B-B14F-4D97-AF65-F5344CB8AC3E}">
        <p14:creationId xmlns:p14="http://schemas.microsoft.com/office/powerpoint/2010/main" val="385401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60A5C-8152-89B4-D5AE-B34175E91DF9}"/>
              </a:ext>
            </a:extLst>
          </p:cNvPr>
          <p:cNvSpPr>
            <a:spLocks noGrp="1"/>
          </p:cNvSpPr>
          <p:nvPr>
            <p:ph type="title"/>
          </p:nvPr>
        </p:nvSpPr>
        <p:spPr/>
        <p:txBody>
          <a:bodyPr/>
          <a:lstStyle/>
          <a:p>
            <a:r>
              <a:rPr lang="en-GB"/>
              <a:t>Which tool is suitable for the task?</a:t>
            </a:r>
          </a:p>
        </p:txBody>
      </p:sp>
      <p:sp>
        <p:nvSpPr>
          <p:cNvPr id="3" name="Content Placeholder 2">
            <a:extLst>
              <a:ext uri="{FF2B5EF4-FFF2-40B4-BE49-F238E27FC236}">
                <a16:creationId xmlns:a16="http://schemas.microsoft.com/office/drawing/2014/main" id="{4F1461A8-7A8A-C120-18E3-FE0329E981AF}"/>
              </a:ext>
            </a:extLst>
          </p:cNvPr>
          <p:cNvSpPr>
            <a:spLocks noGrp="1"/>
          </p:cNvSpPr>
          <p:nvPr>
            <p:ph idx="1"/>
          </p:nvPr>
        </p:nvSpPr>
        <p:spPr/>
        <p:txBody>
          <a:bodyPr vert="horz" lIns="91440" tIns="45720" rIns="91440" bIns="45720" rtlCol="0" anchor="t">
            <a:normAutofit/>
          </a:bodyPr>
          <a:lstStyle/>
          <a:p>
            <a:r>
              <a:rPr lang="en-GB"/>
              <a:t>The most suitab</a:t>
            </a:r>
            <a:r>
              <a:rPr lang="en-GB">
                <a:solidFill>
                  <a:srgbClr val="404040"/>
                </a:solidFill>
                <a:latin typeface="Century Gothic"/>
              </a:rPr>
              <a:t>le</a:t>
            </a:r>
            <a:r>
              <a:rPr lang="en-GB"/>
              <a:t> tool for this task that we have chosen is Microsoft teams.</a:t>
            </a:r>
          </a:p>
        </p:txBody>
      </p:sp>
      <p:pic>
        <p:nvPicPr>
          <p:cNvPr id="4" name="Picture 3">
            <a:extLst>
              <a:ext uri="{FF2B5EF4-FFF2-40B4-BE49-F238E27FC236}">
                <a16:creationId xmlns:a16="http://schemas.microsoft.com/office/drawing/2014/main" id="{EF8C2142-AC6F-364E-889F-86521864C09A}"/>
              </a:ext>
            </a:extLst>
          </p:cNvPr>
          <p:cNvPicPr>
            <a:picLocks noChangeAspect="1"/>
          </p:cNvPicPr>
          <p:nvPr/>
        </p:nvPicPr>
        <p:blipFill>
          <a:blip r:embed="rId2"/>
          <a:stretch>
            <a:fillRect/>
          </a:stretch>
        </p:blipFill>
        <p:spPr>
          <a:xfrm>
            <a:off x="7533435" y="3064647"/>
            <a:ext cx="3074642" cy="2857499"/>
          </a:xfrm>
          <a:prstGeom prst="rect">
            <a:avLst/>
          </a:prstGeom>
        </p:spPr>
      </p:pic>
    </p:spTree>
    <p:extLst>
      <p:ext uri="{BB962C8B-B14F-4D97-AF65-F5344CB8AC3E}">
        <p14:creationId xmlns:p14="http://schemas.microsoft.com/office/powerpoint/2010/main" val="1350185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E980C-6B7D-65C0-1D55-17DBE4CB01A8}"/>
              </a:ext>
            </a:extLst>
          </p:cNvPr>
          <p:cNvSpPr>
            <a:spLocks noGrp="1"/>
          </p:cNvSpPr>
          <p:nvPr>
            <p:ph type="title"/>
          </p:nvPr>
        </p:nvSpPr>
        <p:spPr/>
        <p:txBody>
          <a:bodyPr/>
          <a:lstStyle/>
          <a:p>
            <a:r>
              <a:rPr lang="en-US"/>
              <a:t>Hassan</a:t>
            </a:r>
          </a:p>
        </p:txBody>
      </p:sp>
      <p:sp>
        <p:nvSpPr>
          <p:cNvPr id="3" name="Content Placeholder 2">
            <a:extLst>
              <a:ext uri="{FF2B5EF4-FFF2-40B4-BE49-F238E27FC236}">
                <a16:creationId xmlns:a16="http://schemas.microsoft.com/office/drawing/2014/main" id="{C3C69E67-6F77-B47E-952E-EF0F63E07A5D}"/>
              </a:ext>
            </a:extLst>
          </p:cNvPr>
          <p:cNvSpPr>
            <a:spLocks noGrp="1"/>
          </p:cNvSpPr>
          <p:nvPr>
            <p:ph idx="1"/>
          </p:nvPr>
        </p:nvSpPr>
        <p:spPr>
          <a:xfrm>
            <a:off x="1069848" y="1549550"/>
            <a:ext cx="9947775" cy="5202984"/>
          </a:xfrm>
        </p:spPr>
        <p:txBody>
          <a:bodyPr vert="horz" lIns="91440" tIns="45720" rIns="91440" bIns="45720" rtlCol="0" anchor="t">
            <a:normAutofit/>
          </a:bodyPr>
          <a:lstStyle/>
          <a:p>
            <a:r>
              <a:rPr lang="en-US"/>
              <a:t>Why this tool is suitable for the task</a:t>
            </a:r>
          </a:p>
          <a:p>
            <a:pPr>
              <a:buClr>
                <a:srgbClr val="C3B2A7"/>
              </a:buClr>
            </a:pPr>
            <a:r>
              <a:rPr lang="en-US"/>
              <a:t>Microsoft teams is a suitable tool for this task because it never lets you miss any updates, It brings staff communication, meetings and care coordination's into one place. The care home can use Teams for meetings with nurses, social workers, family members or other professionals. All the documents can be stored and shared through </a:t>
            </a:r>
            <a:r>
              <a:rPr lang="en-US" err="1"/>
              <a:t>microsoft</a:t>
            </a:r>
            <a:r>
              <a:rPr lang="en-US"/>
              <a:t> teams rather than relying on paper </a:t>
            </a:r>
            <a:r>
              <a:rPr lang="en-US" err="1"/>
              <a:t>copies.Staff</a:t>
            </a:r>
            <a:r>
              <a:rPr lang="en-US"/>
              <a:t> can view these in real time. Teams can also provide one place for daily updates and discussions when staff work different shift or in different locations. Overall </a:t>
            </a:r>
            <a:r>
              <a:rPr lang="en-US" err="1"/>
              <a:t>microsoft</a:t>
            </a:r>
            <a:r>
              <a:rPr lang="en-US"/>
              <a:t> teams is a good tool for the task because it can make communication quicker, </a:t>
            </a:r>
            <a:r>
              <a:rPr lang="en-US" err="1"/>
              <a:t>organised</a:t>
            </a:r>
            <a:r>
              <a:rPr lang="en-US"/>
              <a:t> and more secure. It also allows the use of chat rooms to divide work between multiple groups. </a:t>
            </a:r>
            <a:endParaRPr lang="en-US">
              <a:solidFill>
                <a:srgbClr val="0B0C0C"/>
              </a:solidFill>
              <a:highlight>
                <a:srgbClr val="FFFFFF"/>
              </a:highlight>
            </a:endParaRPr>
          </a:p>
          <a:p>
            <a:pPr>
              <a:buClr>
                <a:srgbClr val="C3B2A7"/>
              </a:buClr>
            </a:pPr>
            <a:r>
              <a:rPr lang="en-US">
                <a:ea typeface="+mn-lt"/>
                <a:cs typeface="+mn-lt"/>
                <a:hlinkClick r:id="rId2"/>
              </a:rPr>
              <a:t>https://www.england.nhs.uk/long-read/microsoft-teams-and-remote-working/</a:t>
            </a:r>
            <a:endParaRPr lang="en-US"/>
          </a:p>
          <a:p>
            <a:pPr>
              <a:buClr>
                <a:srgbClr val="C3B2A7"/>
              </a:buClr>
            </a:pPr>
            <a:r>
              <a:rPr lang="en-US">
                <a:ea typeface="+mn-lt"/>
                <a:cs typeface="+mn-lt"/>
                <a:hlinkClick r:id="rId3"/>
              </a:rPr>
              <a:t>https://www.gov.uk/guidance/microsoft-365-guidance-for-uk-government</a:t>
            </a:r>
            <a:endParaRPr lang="en-US"/>
          </a:p>
          <a:p>
            <a:pPr>
              <a:buClr>
                <a:srgbClr val="C3B2A7"/>
              </a:buClr>
            </a:pPr>
            <a:endParaRPr lang="en-US"/>
          </a:p>
          <a:p>
            <a:pPr>
              <a:buClr>
                <a:srgbClr val="C3B2A7"/>
              </a:buClr>
            </a:pPr>
            <a:endParaRPr lang="en-US"/>
          </a:p>
          <a:p>
            <a:pPr>
              <a:buClr>
                <a:srgbClr val="C3B2A7"/>
              </a:buClr>
            </a:pPr>
            <a:endParaRPr lang="en-US"/>
          </a:p>
        </p:txBody>
      </p:sp>
    </p:spTree>
    <p:extLst>
      <p:ext uri="{BB962C8B-B14F-4D97-AF65-F5344CB8AC3E}">
        <p14:creationId xmlns:p14="http://schemas.microsoft.com/office/powerpoint/2010/main" val="575391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0DF58-4098-8385-175C-B4D57B878E79}"/>
              </a:ext>
            </a:extLst>
          </p:cNvPr>
          <p:cNvSpPr>
            <a:spLocks noGrp="1"/>
          </p:cNvSpPr>
          <p:nvPr>
            <p:ph type="title"/>
          </p:nvPr>
        </p:nvSpPr>
        <p:spPr>
          <a:xfrm>
            <a:off x="1731965" y="1158500"/>
            <a:ext cx="9802335" cy="706916"/>
          </a:xfrm>
        </p:spPr>
        <p:txBody>
          <a:bodyPr>
            <a:normAutofit/>
          </a:bodyPr>
          <a:lstStyle/>
          <a:p>
            <a:r>
              <a:rPr lang="en-US">
                <a:latin typeface="Constantia"/>
              </a:rPr>
              <a:t>Task 6: Recommendations (1 of 2)</a:t>
            </a:r>
          </a:p>
        </p:txBody>
      </p:sp>
      <p:sp>
        <p:nvSpPr>
          <p:cNvPr id="4" name="Date Placeholder 3">
            <a:extLst>
              <a:ext uri="{FF2B5EF4-FFF2-40B4-BE49-F238E27FC236}">
                <a16:creationId xmlns:a16="http://schemas.microsoft.com/office/drawing/2014/main" id="{E1B9D465-B8D7-8163-7BA5-3043BD7F67BA}"/>
              </a:ext>
            </a:extLst>
          </p:cNvPr>
          <p:cNvSpPr>
            <a:spLocks noGrp="1"/>
          </p:cNvSpPr>
          <p:nvPr>
            <p:ph type="dt" sz="half" idx="10"/>
          </p:nvPr>
        </p:nvSpPr>
        <p:spPr/>
        <p:txBody>
          <a:bodyPr/>
          <a:lstStyle/>
          <a:p>
            <a:fld id="{E127494E-2340-4ED9-8100-10E7393A84D3}" type="datetime1">
              <a:t>10/11/2026</a:t>
            </a:fld>
            <a:endParaRPr lang="en-US"/>
          </a:p>
        </p:txBody>
      </p:sp>
      <p:sp>
        <p:nvSpPr>
          <p:cNvPr id="5" name="Footer Placeholder 4">
            <a:extLst>
              <a:ext uri="{FF2B5EF4-FFF2-40B4-BE49-F238E27FC236}">
                <a16:creationId xmlns:a16="http://schemas.microsoft.com/office/drawing/2014/main" id="{6ADEB4D0-FCDE-7321-DF52-E902AC73C17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A23984B-2728-F05F-6B5E-0FD29D066C49}"/>
              </a:ext>
            </a:extLst>
          </p:cNvPr>
          <p:cNvSpPr>
            <a:spLocks noGrp="1"/>
          </p:cNvSpPr>
          <p:nvPr>
            <p:ph type="sldNum" sz="quarter" idx="12"/>
          </p:nvPr>
        </p:nvSpPr>
        <p:spPr/>
        <p:txBody>
          <a:bodyPr/>
          <a:lstStyle/>
          <a:p>
            <a:fld id="{24578CCF-2EC4-44CB-A694-F6F6E59A3985}" type="slidenum">
              <a:rPr lang="en-US" dirty="0"/>
              <a:t>6</a:t>
            </a:fld>
            <a:endParaRPr lang="en-US"/>
          </a:p>
        </p:txBody>
      </p:sp>
      <p:sp>
        <p:nvSpPr>
          <p:cNvPr id="8" name="Title 1">
            <a:extLst>
              <a:ext uri="{FF2B5EF4-FFF2-40B4-BE49-F238E27FC236}">
                <a16:creationId xmlns:a16="http://schemas.microsoft.com/office/drawing/2014/main" id="{F63B5640-97BA-CDF0-8961-8E0912EFB3BC}"/>
              </a:ext>
            </a:extLst>
          </p:cNvPr>
          <p:cNvSpPr txBox="1">
            <a:spLocks/>
          </p:cNvSpPr>
          <p:nvPr/>
        </p:nvSpPr>
        <p:spPr>
          <a:xfrm>
            <a:off x="3804209" y="192640"/>
            <a:ext cx="5190751" cy="588162"/>
          </a:xfrm>
          <a:prstGeom prst="rect">
            <a:avLst/>
          </a:prstGeom>
        </p:spPr>
        <p:txBody>
          <a:bodyPr vert="horz" lIns="91440" tIns="45720" rIns="91440" bIns="45720" rtlCol="0" anchor="t">
            <a:normAutofit fontScale="92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atin typeface="Constantia"/>
              </a:rPr>
              <a:t>Christian</a:t>
            </a:r>
          </a:p>
        </p:txBody>
      </p:sp>
      <p:pic>
        <p:nvPicPr>
          <p:cNvPr id="3" name="Picture 2">
            <a:extLst>
              <a:ext uri="{FF2B5EF4-FFF2-40B4-BE49-F238E27FC236}">
                <a16:creationId xmlns:a16="http://schemas.microsoft.com/office/drawing/2014/main" id="{7DAD04EA-DF07-9E92-D6D1-6F2240815235}"/>
              </a:ext>
            </a:extLst>
          </p:cNvPr>
          <p:cNvPicPr>
            <a:picLocks noChangeAspect="1"/>
          </p:cNvPicPr>
          <p:nvPr/>
        </p:nvPicPr>
        <p:blipFill>
          <a:blip r:embed="rId2"/>
          <a:stretch>
            <a:fillRect/>
          </a:stretch>
        </p:blipFill>
        <p:spPr>
          <a:xfrm>
            <a:off x="464948" y="2397538"/>
            <a:ext cx="11275018" cy="3096145"/>
          </a:xfrm>
          <a:prstGeom prst="rect">
            <a:avLst/>
          </a:prstGeom>
        </p:spPr>
      </p:pic>
    </p:spTree>
    <p:extLst>
      <p:ext uri="{BB962C8B-B14F-4D97-AF65-F5344CB8AC3E}">
        <p14:creationId xmlns:p14="http://schemas.microsoft.com/office/powerpoint/2010/main" val="1930269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30C04-2A02-8DE9-0D75-726CA7FDDE64}"/>
              </a:ext>
            </a:extLst>
          </p:cNvPr>
          <p:cNvSpPr>
            <a:spLocks noGrp="1"/>
          </p:cNvSpPr>
          <p:nvPr>
            <p:ph type="ctrTitle"/>
          </p:nvPr>
        </p:nvSpPr>
        <p:spPr>
          <a:xfrm>
            <a:off x="1159159" y="395614"/>
            <a:ext cx="10387207" cy="1114563"/>
          </a:xfrm>
        </p:spPr>
        <p:txBody>
          <a:bodyPr/>
          <a:lstStyle/>
          <a:p>
            <a:r>
              <a:rPr lang="en-US">
                <a:latin typeface="Constantia"/>
              </a:rPr>
              <a:t>Task 6: Recommendations (2 of 2)</a:t>
            </a:r>
          </a:p>
        </p:txBody>
      </p:sp>
      <p:sp>
        <p:nvSpPr>
          <p:cNvPr id="3" name="Subtitle 2">
            <a:extLst>
              <a:ext uri="{FF2B5EF4-FFF2-40B4-BE49-F238E27FC236}">
                <a16:creationId xmlns:a16="http://schemas.microsoft.com/office/drawing/2014/main" id="{2234EB4C-A4D8-55A1-2530-EB5B5755B510}"/>
              </a:ext>
            </a:extLst>
          </p:cNvPr>
          <p:cNvSpPr>
            <a:spLocks noGrp="1"/>
          </p:cNvSpPr>
          <p:nvPr>
            <p:ph type="subTitle" idx="1"/>
          </p:nvPr>
        </p:nvSpPr>
        <p:spPr>
          <a:xfrm>
            <a:off x="4061021" y="406013"/>
            <a:ext cx="7292438" cy="779241"/>
          </a:xfrm>
        </p:spPr>
        <p:txBody>
          <a:bodyPr/>
          <a:lstStyle/>
          <a:p>
            <a:r>
              <a:rPr lang="en-US"/>
              <a:t>Christian</a:t>
            </a:r>
          </a:p>
        </p:txBody>
      </p:sp>
      <p:sp>
        <p:nvSpPr>
          <p:cNvPr id="4" name="Date Placeholder 3">
            <a:extLst>
              <a:ext uri="{FF2B5EF4-FFF2-40B4-BE49-F238E27FC236}">
                <a16:creationId xmlns:a16="http://schemas.microsoft.com/office/drawing/2014/main" id="{91493511-A53E-FCAD-884C-3C7E984CEEA9}"/>
              </a:ext>
            </a:extLst>
          </p:cNvPr>
          <p:cNvSpPr>
            <a:spLocks noGrp="1"/>
          </p:cNvSpPr>
          <p:nvPr>
            <p:ph type="dt" sz="half" idx="10"/>
          </p:nvPr>
        </p:nvSpPr>
        <p:spPr/>
        <p:txBody>
          <a:bodyPr/>
          <a:lstStyle/>
          <a:p>
            <a:fld id="{1C4D86A5-D895-493C-8B6C-AF6526D8FA71}" type="datetime1">
              <a:t>10/11/2026</a:t>
            </a:fld>
            <a:endParaRPr lang="en-US"/>
          </a:p>
        </p:txBody>
      </p:sp>
      <p:sp>
        <p:nvSpPr>
          <p:cNvPr id="5" name="Footer Placeholder 4">
            <a:extLst>
              <a:ext uri="{FF2B5EF4-FFF2-40B4-BE49-F238E27FC236}">
                <a16:creationId xmlns:a16="http://schemas.microsoft.com/office/drawing/2014/main" id="{48E3425D-C963-4CDF-4626-B0DC5A2F3BE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F9D18AC-04EB-40AF-86CD-7F290583C43D}"/>
              </a:ext>
            </a:extLst>
          </p:cNvPr>
          <p:cNvSpPr>
            <a:spLocks noGrp="1"/>
          </p:cNvSpPr>
          <p:nvPr>
            <p:ph type="sldNum" sz="quarter" idx="12"/>
          </p:nvPr>
        </p:nvSpPr>
        <p:spPr/>
        <p:txBody>
          <a:bodyPr/>
          <a:lstStyle/>
          <a:p>
            <a:fld id="{24578CCF-2EC4-44CB-A694-F6F6E59A3985}" type="slidenum">
              <a:rPr lang="en-US" dirty="0"/>
              <a:t>7</a:t>
            </a:fld>
            <a:endParaRPr lang="en-US"/>
          </a:p>
        </p:txBody>
      </p:sp>
      <p:sp>
        <p:nvSpPr>
          <p:cNvPr id="7" name="Content Placeholder 2">
            <a:extLst>
              <a:ext uri="{FF2B5EF4-FFF2-40B4-BE49-F238E27FC236}">
                <a16:creationId xmlns:a16="http://schemas.microsoft.com/office/drawing/2014/main" id="{774E0398-1554-EFC5-1DAF-A3EFC87BDB28}"/>
              </a:ext>
            </a:extLst>
          </p:cNvPr>
          <p:cNvSpPr>
            <a:spLocks noGrp="1"/>
          </p:cNvSpPr>
          <p:nvPr/>
        </p:nvSpPr>
        <p:spPr>
          <a:xfrm>
            <a:off x="65462" y="650386"/>
            <a:ext cx="11009435" cy="1082643"/>
          </a:xfrm>
          <a:prstGeom prst="rect">
            <a:avLst/>
          </a:prstGeom>
        </p:spPr>
        <p:txBody>
          <a:bodyPr vert="horz" lIns="91440" tIns="45720" rIns="91440" bIns="45720" rtlCol="0">
            <a:normAutofit/>
          </a:bodyPr>
          <a:lst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p>
        </p:txBody>
      </p:sp>
      <p:pic>
        <p:nvPicPr>
          <p:cNvPr id="8" name="Picture 7">
            <a:extLst>
              <a:ext uri="{FF2B5EF4-FFF2-40B4-BE49-F238E27FC236}">
                <a16:creationId xmlns:a16="http://schemas.microsoft.com/office/drawing/2014/main" id="{2E1A5E97-F15A-EA98-1A34-7F933533156F}"/>
              </a:ext>
            </a:extLst>
          </p:cNvPr>
          <p:cNvPicPr>
            <a:picLocks noChangeAspect="1"/>
          </p:cNvPicPr>
          <p:nvPr/>
        </p:nvPicPr>
        <p:blipFill>
          <a:blip r:embed="rId2"/>
          <a:srcRect l="-870" t="26415" r="712" b="-26415"/>
          <a:stretch>
            <a:fillRect/>
          </a:stretch>
        </p:blipFill>
        <p:spPr>
          <a:xfrm>
            <a:off x="347074" y="1952262"/>
            <a:ext cx="11498308" cy="3361784"/>
          </a:xfrm>
          <a:prstGeom prst="rect">
            <a:avLst/>
          </a:prstGeom>
        </p:spPr>
      </p:pic>
    </p:spTree>
    <p:extLst>
      <p:ext uri="{BB962C8B-B14F-4D97-AF65-F5344CB8AC3E}">
        <p14:creationId xmlns:p14="http://schemas.microsoft.com/office/powerpoint/2010/main" val="2986144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52F97-8AD5-D9D3-9269-1B326F68DED3}"/>
              </a:ext>
            </a:extLst>
          </p:cNvPr>
          <p:cNvSpPr>
            <a:spLocks noGrp="1"/>
          </p:cNvSpPr>
          <p:nvPr>
            <p:ph type="title"/>
          </p:nvPr>
        </p:nvSpPr>
        <p:spPr/>
        <p:txBody>
          <a:bodyPr/>
          <a:lstStyle/>
          <a:p>
            <a:r>
              <a:rPr lang="en-US"/>
              <a:t>Lucresse</a:t>
            </a:r>
          </a:p>
        </p:txBody>
      </p:sp>
      <p:sp>
        <p:nvSpPr>
          <p:cNvPr id="3" name="Content Placeholder 2">
            <a:extLst>
              <a:ext uri="{FF2B5EF4-FFF2-40B4-BE49-F238E27FC236}">
                <a16:creationId xmlns:a16="http://schemas.microsoft.com/office/drawing/2014/main" id="{EAC96E75-C9AA-0A5F-8E1C-A074039E73EF}"/>
              </a:ext>
            </a:extLst>
          </p:cNvPr>
          <p:cNvSpPr>
            <a:spLocks noGrp="1"/>
          </p:cNvSpPr>
          <p:nvPr>
            <p:ph idx="1"/>
          </p:nvPr>
        </p:nvSpPr>
        <p:spPr>
          <a:xfrm>
            <a:off x="1085005" y="1688276"/>
            <a:ext cx="10419607" cy="4222946"/>
          </a:xfrm>
        </p:spPr>
        <p:txBody>
          <a:bodyPr vert="horz" lIns="91440" tIns="45720" rIns="91440" bIns="45720" rtlCol="0" anchor="t">
            <a:normAutofit fontScale="92500" lnSpcReduction="20000"/>
          </a:bodyPr>
          <a:lstStyle/>
          <a:p>
            <a:r>
              <a:rPr lang="en-US"/>
              <a:t>How it improves efficiency and communication:</a:t>
            </a:r>
          </a:p>
          <a:p>
            <a:pPr>
              <a:buClr>
                <a:srgbClr val="A53010"/>
              </a:buClr>
            </a:pPr>
            <a:endParaRPr lang="en-US"/>
          </a:p>
          <a:p>
            <a:pPr>
              <a:buClr>
                <a:srgbClr val="C3B2A7"/>
              </a:buClr>
            </a:pPr>
            <a:r>
              <a:rPr lang="en-US"/>
              <a:t>Microsoft teams provides one place to store documents and share updates about clients and staff(Mehta et al.,2020).</a:t>
            </a:r>
          </a:p>
          <a:p>
            <a:pPr>
              <a:buClr>
                <a:srgbClr val="C3B2A7"/>
              </a:buClr>
            </a:pPr>
            <a:endParaRPr lang="en-US"/>
          </a:p>
          <a:p>
            <a:pPr>
              <a:buClr>
                <a:srgbClr val="C3B2A7"/>
              </a:buClr>
            </a:pPr>
            <a:r>
              <a:rPr lang="en-US"/>
              <a:t> Ashford community care service can  use Microsoft teams to share important updates about clients and other team members (Lawson et al.,2023).</a:t>
            </a:r>
          </a:p>
          <a:p>
            <a:pPr>
              <a:buClr>
                <a:srgbClr val="C3B2A7"/>
              </a:buClr>
            </a:pPr>
            <a:endParaRPr lang="en-US"/>
          </a:p>
          <a:p>
            <a:pPr>
              <a:buClr>
                <a:srgbClr val="C3B2A7"/>
              </a:buClr>
            </a:pPr>
            <a:r>
              <a:rPr lang="en-US"/>
              <a:t>Microsoft teams will help Ashford community care service to organize  tasks and  share information, which can improve teamwork and reduce delays (Lawson et al.,2023).</a:t>
            </a:r>
            <a:br>
              <a:rPr lang="en-US"/>
            </a:br>
            <a:endParaRPr lang="en-US"/>
          </a:p>
          <a:p>
            <a:pPr marL="0" indent="0">
              <a:buClr>
                <a:srgbClr val="C3B2A7"/>
              </a:buClr>
              <a:buNone/>
            </a:pPr>
            <a:endParaRPr lang="en-US" sz="900"/>
          </a:p>
          <a:p>
            <a:pPr>
              <a:buClr>
                <a:srgbClr val="C3B2A7"/>
              </a:buClr>
            </a:pPr>
            <a:r>
              <a:rPr lang="en-US"/>
              <a:t>Ashford community care service can view work schedules and share updated documents in one place (Mehta et al.,2020)</a:t>
            </a:r>
            <a:br>
              <a:rPr lang="en-US"/>
            </a:br>
            <a:endParaRPr lang="en-US"/>
          </a:p>
          <a:p>
            <a:pPr>
              <a:buClr>
                <a:srgbClr val="C3B2A7"/>
              </a:buClr>
            </a:pPr>
            <a:endParaRPr lang="en-US"/>
          </a:p>
        </p:txBody>
      </p:sp>
      <p:sp>
        <p:nvSpPr>
          <p:cNvPr id="4" name="Date Placeholder 3">
            <a:extLst>
              <a:ext uri="{FF2B5EF4-FFF2-40B4-BE49-F238E27FC236}">
                <a16:creationId xmlns:a16="http://schemas.microsoft.com/office/drawing/2014/main" id="{C62B6B4D-14BB-8445-4658-2B836569CC3E}"/>
              </a:ext>
            </a:extLst>
          </p:cNvPr>
          <p:cNvSpPr>
            <a:spLocks noGrp="1"/>
          </p:cNvSpPr>
          <p:nvPr>
            <p:ph type="dt" sz="half" idx="10"/>
          </p:nvPr>
        </p:nvSpPr>
        <p:spPr/>
        <p:txBody>
          <a:bodyPr/>
          <a:lstStyle/>
          <a:p>
            <a:fld id="{35FDB9AD-7C7F-4926-A186-EDA6A294C99D}" type="datetime1">
              <a:t>10/11/2026</a:t>
            </a:fld>
            <a:endParaRPr lang="en-US"/>
          </a:p>
        </p:txBody>
      </p:sp>
      <p:sp>
        <p:nvSpPr>
          <p:cNvPr id="5" name="Footer Placeholder 4">
            <a:extLst>
              <a:ext uri="{FF2B5EF4-FFF2-40B4-BE49-F238E27FC236}">
                <a16:creationId xmlns:a16="http://schemas.microsoft.com/office/drawing/2014/main" id="{0B419509-9737-93DB-B391-357EF52ED28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3437E84-D60D-AA2E-A0D2-F0C7AD4AA990}"/>
              </a:ext>
            </a:extLst>
          </p:cNvPr>
          <p:cNvSpPr>
            <a:spLocks noGrp="1"/>
          </p:cNvSpPr>
          <p:nvPr>
            <p:ph type="sldNum" sz="quarter" idx="12"/>
          </p:nvPr>
        </p:nvSpPr>
        <p:spPr/>
        <p:txBody>
          <a:bodyPr/>
          <a:lstStyle/>
          <a:p>
            <a:fld id="{24578CCF-2EC4-44CB-A694-F6F6E59A3985}" type="slidenum">
              <a:rPr lang="en-US" dirty="0"/>
              <a:t>8</a:t>
            </a:fld>
            <a:endParaRPr lang="en-US"/>
          </a:p>
        </p:txBody>
      </p:sp>
    </p:spTree>
    <p:extLst>
      <p:ext uri="{BB962C8B-B14F-4D97-AF65-F5344CB8AC3E}">
        <p14:creationId xmlns:p14="http://schemas.microsoft.com/office/powerpoint/2010/main" val="3648108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6960E-90B7-4C15-41A6-71F7727E3259}"/>
              </a:ext>
            </a:extLst>
          </p:cNvPr>
          <p:cNvSpPr>
            <a:spLocks noGrp="1"/>
          </p:cNvSpPr>
          <p:nvPr>
            <p:ph type="title"/>
          </p:nvPr>
        </p:nvSpPr>
        <p:spPr/>
        <p:txBody>
          <a:bodyPr/>
          <a:lstStyle/>
          <a:p>
            <a:r>
              <a:rPr lang="en-GB" err="1"/>
              <a:t>Lucresse</a:t>
            </a:r>
          </a:p>
        </p:txBody>
      </p:sp>
      <p:sp>
        <p:nvSpPr>
          <p:cNvPr id="3" name="Content Placeholder 2">
            <a:extLst>
              <a:ext uri="{FF2B5EF4-FFF2-40B4-BE49-F238E27FC236}">
                <a16:creationId xmlns:a16="http://schemas.microsoft.com/office/drawing/2014/main" id="{A9E0914C-51ED-80AD-9B88-F41791B5B0E2}"/>
              </a:ext>
            </a:extLst>
          </p:cNvPr>
          <p:cNvSpPr>
            <a:spLocks noGrp="1"/>
          </p:cNvSpPr>
          <p:nvPr>
            <p:ph idx="1"/>
          </p:nvPr>
        </p:nvSpPr>
        <p:spPr>
          <a:xfrm>
            <a:off x="530822" y="1262743"/>
            <a:ext cx="4086102" cy="4787024"/>
          </a:xfrm>
        </p:spPr>
        <p:txBody>
          <a:bodyPr vert="horz" lIns="91440" tIns="45720" rIns="91440" bIns="45720" rtlCol="0" anchor="t">
            <a:normAutofit lnSpcReduction="10000"/>
          </a:bodyPr>
          <a:lstStyle/>
          <a:p>
            <a:pPr marL="0" indent="0">
              <a:buNone/>
            </a:pPr>
            <a:r>
              <a:rPr lang="en-GB" b="1" u="sng"/>
              <a:t>Advantages and limitations of using the chosen tool</a:t>
            </a:r>
            <a:endParaRPr lang="en-US" b="1" u="sng"/>
          </a:p>
          <a:p>
            <a:pPr>
              <a:buClr>
                <a:srgbClr val="C3B2A7"/>
              </a:buClr>
              <a:buFont typeface="Wingdings" charset="2"/>
              <a:buChar char="Ø"/>
            </a:pPr>
            <a:endParaRPr lang="en-GB"/>
          </a:p>
          <a:p>
            <a:pPr>
              <a:buClr>
                <a:srgbClr val="C3B2A7"/>
              </a:buClr>
              <a:buFont typeface="Wingdings" charset="2"/>
              <a:buChar char="Ø"/>
            </a:pPr>
            <a:r>
              <a:rPr lang="en-GB"/>
              <a:t>Advantages of using Microsoft teams:</a:t>
            </a:r>
          </a:p>
          <a:p>
            <a:pPr>
              <a:buClr>
                <a:srgbClr val="C3B2A7"/>
              </a:buClr>
              <a:buFont typeface="Wingdings" charset="2"/>
              <a:buChar char="Ø"/>
            </a:pPr>
            <a:r>
              <a:rPr lang="en-GB"/>
              <a:t>Reduction of administrative overhead and scheduling friction.</a:t>
            </a:r>
          </a:p>
          <a:p>
            <a:pPr>
              <a:buClr>
                <a:srgbClr val="C3B2A7"/>
              </a:buClr>
              <a:buFont typeface="Wingdings" charset="2"/>
              <a:buChar char="Ø"/>
            </a:pPr>
            <a:r>
              <a:rPr lang="en-GB"/>
              <a:t>Streamlining secure multidisciplinary collaboration</a:t>
            </a:r>
          </a:p>
          <a:p>
            <a:pPr>
              <a:buClr>
                <a:srgbClr val="C3B2A7"/>
              </a:buClr>
              <a:buFont typeface="Wingdings" charset="2"/>
              <a:buChar char="Ø"/>
            </a:pPr>
            <a:r>
              <a:rPr lang="en-GB"/>
              <a:t>Preventing communication gaps and ensuring continuity of care across all departments.</a:t>
            </a:r>
          </a:p>
          <a:p>
            <a:pPr>
              <a:buClr>
                <a:srgbClr val="C3B2A7"/>
              </a:buClr>
              <a:buFont typeface="Wingdings" charset="2"/>
              <a:buChar char="Ø"/>
            </a:pPr>
            <a:r>
              <a:rPr lang="en-GB"/>
              <a:t>(Hargreaves, Clarke and Lester,2022).</a:t>
            </a:r>
          </a:p>
          <a:p>
            <a:pPr>
              <a:buClr>
                <a:srgbClr val="C3B2A7"/>
              </a:buClr>
              <a:buFont typeface="Wingdings" charset="2"/>
              <a:buChar char="Ø"/>
            </a:pPr>
            <a:endParaRPr lang="en-GB"/>
          </a:p>
        </p:txBody>
      </p:sp>
      <p:sp>
        <p:nvSpPr>
          <p:cNvPr id="4" name="Date Placeholder 3">
            <a:extLst>
              <a:ext uri="{FF2B5EF4-FFF2-40B4-BE49-F238E27FC236}">
                <a16:creationId xmlns:a16="http://schemas.microsoft.com/office/drawing/2014/main" id="{0A1D32FA-EAEB-BCE8-2A27-74CAAB1B2FD8}"/>
              </a:ext>
            </a:extLst>
          </p:cNvPr>
          <p:cNvSpPr>
            <a:spLocks noGrp="1"/>
          </p:cNvSpPr>
          <p:nvPr>
            <p:ph type="dt" sz="half" idx="10"/>
          </p:nvPr>
        </p:nvSpPr>
        <p:spPr/>
        <p:txBody>
          <a:bodyPr/>
          <a:lstStyle/>
          <a:p>
            <a:fld id="{C2480BA3-F6A1-4C80-B4EC-09964C12A14F}" type="datetime1">
              <a:t>10/11/2026</a:t>
            </a:fld>
            <a:endParaRPr lang="en-US"/>
          </a:p>
        </p:txBody>
      </p:sp>
      <p:sp>
        <p:nvSpPr>
          <p:cNvPr id="5" name="Footer Placeholder 4">
            <a:extLst>
              <a:ext uri="{FF2B5EF4-FFF2-40B4-BE49-F238E27FC236}">
                <a16:creationId xmlns:a16="http://schemas.microsoft.com/office/drawing/2014/main" id="{9F8AF31F-F3D7-81F8-734A-44C090114E9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A3D4A32-83A0-029B-CC11-4A153C952F82}"/>
              </a:ext>
            </a:extLst>
          </p:cNvPr>
          <p:cNvSpPr>
            <a:spLocks noGrp="1"/>
          </p:cNvSpPr>
          <p:nvPr>
            <p:ph type="sldNum" sz="quarter" idx="12"/>
          </p:nvPr>
        </p:nvSpPr>
        <p:spPr/>
        <p:txBody>
          <a:bodyPr/>
          <a:lstStyle/>
          <a:p>
            <a:fld id="{24578CCF-2EC4-44CB-A694-F6F6E59A3985}" type="slidenum">
              <a:rPr lang="en-US" dirty="0"/>
              <a:t>9</a:t>
            </a:fld>
            <a:endParaRPr lang="en-US"/>
          </a:p>
        </p:txBody>
      </p:sp>
      <p:sp>
        <p:nvSpPr>
          <p:cNvPr id="10" name="TextBox 9">
            <a:extLst>
              <a:ext uri="{FF2B5EF4-FFF2-40B4-BE49-F238E27FC236}">
                <a16:creationId xmlns:a16="http://schemas.microsoft.com/office/drawing/2014/main" id="{46E4018E-835F-2E3C-87EE-132BEBF686E3}"/>
              </a:ext>
            </a:extLst>
          </p:cNvPr>
          <p:cNvSpPr txBox="1"/>
          <p:nvPr/>
        </p:nvSpPr>
        <p:spPr>
          <a:xfrm>
            <a:off x="5244935" y="1271649"/>
            <a:ext cx="5076701"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rtl="0"/>
            <a:r>
              <a:rPr lang="en-GB" b="1" u="sng" baseline="0">
                <a:solidFill>
                  <a:srgbClr val="404040"/>
                </a:solidFill>
                <a:latin typeface="Century Gothic"/>
                <a:ea typeface="Arial"/>
                <a:cs typeface="Arial"/>
              </a:rPr>
              <a:t>Limitations of using Microsoft Teams :</a:t>
            </a:r>
            <a:r>
              <a:rPr lang="en-GB" b="1" u="sng">
                <a:latin typeface="Century Gothic"/>
                <a:ea typeface="Arial"/>
                <a:cs typeface="Arial"/>
              </a:rPr>
              <a:t>​</a:t>
            </a:r>
            <a:endParaRPr lang="en-US"/>
          </a:p>
          <a:p>
            <a:pPr marL="228600" indent="-228600">
              <a:buFont typeface="Wingdings"/>
              <a:buChar char="Ø"/>
            </a:pPr>
            <a:endParaRPr lang="en-GB">
              <a:solidFill>
                <a:srgbClr val="404040"/>
              </a:solidFill>
              <a:latin typeface="Century Gothic"/>
              <a:ea typeface="Arial"/>
              <a:cs typeface="Arial"/>
            </a:endParaRPr>
          </a:p>
          <a:p>
            <a:pPr marL="228600" indent="-228600">
              <a:buFont typeface="Wingdings"/>
              <a:buChar char="Ø"/>
            </a:pPr>
            <a:endParaRPr lang="en-GB">
              <a:solidFill>
                <a:srgbClr val="404040"/>
              </a:solidFill>
              <a:latin typeface="Century Gothic"/>
              <a:ea typeface="Arial"/>
              <a:cs typeface="Arial"/>
            </a:endParaRPr>
          </a:p>
          <a:p>
            <a:pPr marL="285750" lvl="0" indent="-285750">
              <a:buFont typeface="Wingdings"/>
              <a:buChar char="Ø"/>
            </a:pPr>
            <a:r>
              <a:rPr lang="en-GB" baseline="0">
                <a:solidFill>
                  <a:schemeClr val="tx1">
                    <a:lumMod val="76000"/>
                    <a:lumOff val="24000"/>
                  </a:schemeClr>
                </a:solidFill>
                <a:latin typeface="Century Gothic"/>
                <a:ea typeface="Arial"/>
                <a:cs typeface="Arial"/>
              </a:rPr>
              <a:t>Professionals struggle to disconnect from live updates and chat alerts</a:t>
            </a:r>
            <a:r>
              <a:rPr lang="en-GB">
                <a:solidFill>
                  <a:schemeClr val="tx1">
                    <a:lumMod val="76000"/>
                    <a:lumOff val="24000"/>
                  </a:schemeClr>
                </a:solidFill>
                <a:latin typeface="Century Gothic"/>
                <a:ea typeface="Arial"/>
                <a:cs typeface="Arial"/>
              </a:rPr>
              <a:t>​</a:t>
            </a:r>
            <a:endParaRPr lang="en-GB">
              <a:solidFill>
                <a:schemeClr val="tx1">
                  <a:lumMod val="76000"/>
                  <a:lumOff val="24000"/>
                </a:schemeClr>
              </a:solidFill>
            </a:endParaRPr>
          </a:p>
          <a:p>
            <a:pPr marL="228600" lvl="0" indent="-228600" rtl="0">
              <a:buFont typeface="Wingdings"/>
              <a:buChar char="Ø"/>
            </a:pPr>
            <a:r>
              <a:rPr lang="en-GB" baseline="0">
                <a:solidFill>
                  <a:schemeClr val="tx1">
                    <a:lumMod val="76000"/>
                    <a:lumOff val="24000"/>
                  </a:schemeClr>
                </a:solidFill>
                <a:latin typeface="Century Gothic"/>
                <a:ea typeface="Arial"/>
                <a:cs typeface="Arial"/>
              </a:rPr>
              <a:t>It takes a long time to teach everyone how it works, workers who aren't comfortable with computers might feel left out, stressed or frustrated. </a:t>
            </a:r>
            <a:r>
              <a:rPr lang="en-US">
                <a:solidFill>
                  <a:schemeClr val="tx1">
                    <a:lumMod val="76000"/>
                    <a:lumOff val="24000"/>
                  </a:schemeClr>
                </a:solidFill>
                <a:latin typeface="Century Gothic"/>
                <a:ea typeface="Arial"/>
                <a:cs typeface="Arial"/>
              </a:rPr>
              <a:t>​</a:t>
            </a:r>
          </a:p>
          <a:p>
            <a:pPr marL="228600" lvl="0" indent="-228600" rtl="0">
              <a:buFont typeface="Wingdings"/>
              <a:buChar char="Ø"/>
            </a:pPr>
            <a:r>
              <a:rPr lang="en-GB" baseline="0">
                <a:solidFill>
                  <a:schemeClr val="tx1">
                    <a:lumMod val="76000"/>
                    <a:lumOff val="24000"/>
                  </a:schemeClr>
                </a:solidFill>
                <a:latin typeface="Century Gothic"/>
                <a:ea typeface="Arial"/>
                <a:cs typeface="Arial"/>
              </a:rPr>
              <a:t>Because off long-term patient care needs to be tracked all the time , problems  like internet crashes , server drops, or weak WI-FI can completely block staff from talking to each other.</a:t>
            </a:r>
            <a:r>
              <a:rPr lang="en-US">
                <a:solidFill>
                  <a:schemeClr val="tx1">
                    <a:lumMod val="76000"/>
                    <a:lumOff val="24000"/>
                  </a:schemeClr>
                </a:solidFill>
                <a:latin typeface="Century Gothic"/>
                <a:ea typeface="Arial"/>
                <a:cs typeface="Arial"/>
              </a:rPr>
              <a:t>​</a:t>
            </a:r>
          </a:p>
          <a:p>
            <a:pPr marL="228600" indent="-228600">
              <a:buFont typeface="Wingdings"/>
              <a:buChar char="Ø"/>
            </a:pPr>
            <a:r>
              <a:rPr lang="en-US">
                <a:solidFill>
                  <a:schemeClr val="tx1">
                    <a:lumMod val="76000"/>
                    <a:lumOff val="24000"/>
                  </a:schemeClr>
                </a:solidFill>
                <a:latin typeface="Century Gothic"/>
                <a:ea typeface="Arial"/>
                <a:cs typeface="Arial"/>
              </a:rPr>
              <a:t>(Hargreaves, Clarke and Lester,2022 University of Hertfordshire,2021</a:t>
            </a:r>
          </a:p>
          <a:p>
            <a:pPr marL="228600" indent="-228600">
              <a:buFont typeface="Wingdings"/>
              <a:buChar char="Ø"/>
            </a:pPr>
            <a:endParaRPr lang="en-GB">
              <a:solidFill>
                <a:schemeClr val="tx1">
                  <a:lumMod val="76000"/>
                  <a:lumOff val="24000"/>
                </a:schemeClr>
              </a:solidFill>
              <a:latin typeface="Arial"/>
              <a:cs typeface="Arial"/>
            </a:endParaRPr>
          </a:p>
          <a:p>
            <a:pPr algn="ctr"/>
            <a:endParaRPr lang="en-GB"/>
          </a:p>
        </p:txBody>
      </p:sp>
    </p:spTree>
    <p:extLst>
      <p:ext uri="{BB962C8B-B14F-4D97-AF65-F5344CB8AC3E}">
        <p14:creationId xmlns:p14="http://schemas.microsoft.com/office/powerpoint/2010/main" val="3770610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F594D-EB55-95B7-02B7-8A10AD33C944}"/>
              </a:ext>
            </a:extLst>
          </p:cNvPr>
          <p:cNvSpPr>
            <a:spLocks noGrp="1"/>
          </p:cNvSpPr>
          <p:nvPr>
            <p:ph type="title"/>
          </p:nvPr>
        </p:nvSpPr>
        <p:spPr>
          <a:xfrm>
            <a:off x="2368239" y="1957785"/>
            <a:ext cx="5105401" cy="694525"/>
          </a:xfrm>
        </p:spPr>
        <p:txBody>
          <a:bodyPr>
            <a:normAutofit fontScale="90000"/>
          </a:bodyPr>
          <a:lstStyle/>
          <a:p>
            <a:r>
              <a:rPr lang="en-US"/>
              <a:t>Reference list</a:t>
            </a:r>
          </a:p>
        </p:txBody>
      </p:sp>
      <p:sp>
        <p:nvSpPr>
          <p:cNvPr id="3" name="Text Placeholder 2">
            <a:extLst>
              <a:ext uri="{FF2B5EF4-FFF2-40B4-BE49-F238E27FC236}">
                <a16:creationId xmlns:a16="http://schemas.microsoft.com/office/drawing/2014/main" id="{4A4E7728-D62A-414F-0475-322D65ED8F65}"/>
              </a:ext>
            </a:extLst>
          </p:cNvPr>
          <p:cNvSpPr>
            <a:spLocks noGrp="1"/>
          </p:cNvSpPr>
          <p:nvPr>
            <p:ph type="body" idx="1"/>
          </p:nvPr>
        </p:nvSpPr>
        <p:spPr>
          <a:xfrm>
            <a:off x="3979050" y="1050968"/>
            <a:ext cx="2423057" cy="670244"/>
          </a:xfrm>
        </p:spPr>
        <p:txBody>
          <a:bodyPr>
            <a:normAutofit/>
          </a:bodyPr>
          <a:lstStyle/>
          <a:p>
            <a:r>
              <a:rPr lang="en-GB" sz="2800"/>
              <a:t>Christian</a:t>
            </a:r>
          </a:p>
        </p:txBody>
      </p:sp>
      <p:sp>
        <p:nvSpPr>
          <p:cNvPr id="4" name="Date Placeholder 3">
            <a:extLst>
              <a:ext uri="{FF2B5EF4-FFF2-40B4-BE49-F238E27FC236}">
                <a16:creationId xmlns:a16="http://schemas.microsoft.com/office/drawing/2014/main" id="{40F974A8-33D7-843C-12EB-8BC7FF9EEE91}"/>
              </a:ext>
            </a:extLst>
          </p:cNvPr>
          <p:cNvSpPr>
            <a:spLocks noGrp="1"/>
          </p:cNvSpPr>
          <p:nvPr>
            <p:ph type="dt" sz="half" idx="10"/>
          </p:nvPr>
        </p:nvSpPr>
        <p:spPr/>
        <p:txBody>
          <a:bodyPr/>
          <a:lstStyle/>
          <a:p>
            <a:fld id="{5A23F770-1A07-435E-8652-27E4CDDDF828}" type="datetime1">
              <a:t>10/11/2026</a:t>
            </a:fld>
            <a:endParaRPr lang="en-US"/>
          </a:p>
        </p:txBody>
      </p:sp>
      <p:sp>
        <p:nvSpPr>
          <p:cNvPr id="5" name="Footer Placeholder 4">
            <a:extLst>
              <a:ext uri="{FF2B5EF4-FFF2-40B4-BE49-F238E27FC236}">
                <a16:creationId xmlns:a16="http://schemas.microsoft.com/office/drawing/2014/main" id="{CEE238F0-1B07-129A-C5FC-6E8E33C6D91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539C6EA-A1A9-972F-EC92-63B895EB6C09}"/>
              </a:ext>
            </a:extLst>
          </p:cNvPr>
          <p:cNvSpPr>
            <a:spLocks noGrp="1"/>
          </p:cNvSpPr>
          <p:nvPr>
            <p:ph type="sldNum" sz="quarter" idx="12"/>
          </p:nvPr>
        </p:nvSpPr>
        <p:spPr/>
        <p:txBody>
          <a:bodyPr/>
          <a:lstStyle/>
          <a:p>
            <a:fld id="{24578CCF-2EC4-44CB-A694-F6F6E59A3985}" type="slidenum">
              <a:rPr lang="en-US" dirty="0"/>
              <a:t>10</a:t>
            </a:fld>
            <a:endParaRPr lang="en-US"/>
          </a:p>
        </p:txBody>
      </p:sp>
      <p:pic>
        <p:nvPicPr>
          <p:cNvPr id="7" name="Content Placeholder 6">
            <a:extLst>
              <a:ext uri="{FF2B5EF4-FFF2-40B4-BE49-F238E27FC236}">
                <a16:creationId xmlns:a16="http://schemas.microsoft.com/office/drawing/2014/main" id="{C4A5E795-4611-14A4-D302-9C309D29964B}"/>
              </a:ext>
            </a:extLst>
          </p:cNvPr>
          <p:cNvPicPr>
            <a:picLocks noGrp="1" noChangeAspect="1"/>
          </p:cNvPicPr>
          <p:nvPr>
            <p:ph idx="4294967295"/>
          </p:nvPr>
        </p:nvPicPr>
        <p:blipFill>
          <a:blip r:embed="rId2"/>
          <a:stretch>
            <a:fillRect/>
          </a:stretch>
        </p:blipFill>
        <p:spPr>
          <a:xfrm>
            <a:off x="2204777" y="2770825"/>
            <a:ext cx="8171727" cy="3863452"/>
          </a:xfrm>
          <a:prstGeom prst="rect">
            <a:avLst/>
          </a:prstGeom>
        </p:spPr>
      </p:pic>
    </p:spTree>
    <p:extLst>
      <p:ext uri="{BB962C8B-B14F-4D97-AF65-F5344CB8AC3E}">
        <p14:creationId xmlns:p14="http://schemas.microsoft.com/office/powerpoint/2010/main" val="2339024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9EBEB-FECB-45C2-C78C-5328DCE91B3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9D57F12-B32D-CB2A-2E61-B616AB29CD96}"/>
              </a:ext>
            </a:extLst>
          </p:cNvPr>
          <p:cNvSpPr>
            <a:spLocks noGrp="1"/>
          </p:cNvSpPr>
          <p:nvPr>
            <p:ph idx="1"/>
          </p:nvPr>
        </p:nvSpPr>
        <p:spPr>
          <a:xfrm>
            <a:off x="2695314" y="2104664"/>
            <a:ext cx="8809298" cy="3806558"/>
          </a:xfrm>
        </p:spPr>
        <p:txBody>
          <a:bodyPr vert="horz" lIns="91440" tIns="45720" rIns="91440" bIns="45720" rtlCol="0" anchor="ctr">
            <a:normAutofit fontScale="70000" lnSpcReduction="20000"/>
          </a:bodyPr>
          <a:lstStyle/>
          <a:p>
            <a:pPr marL="0" indent="0">
              <a:buNone/>
            </a:pPr>
            <a:r>
              <a:rPr lang="en-US">
                <a:ea typeface="+mn-lt"/>
                <a:cs typeface="+mn-lt"/>
              </a:rPr>
              <a:t> Hargreaves, C., Clarke, A.P. and Lester, K.R. (2022) ‘Microsoft Teams and team</a:t>
            </a:r>
          </a:p>
          <a:p>
            <a:pPr marL="0" indent="0">
              <a:buNone/>
            </a:pPr>
            <a:r>
              <a:rPr lang="en-US">
                <a:ea typeface="+mn-lt"/>
                <a:cs typeface="+mn-lt"/>
              </a:rPr>
              <a:t> performance in the COVID-19 pandemic within an NHS Trust Community Service in North-west.</a:t>
            </a:r>
          </a:p>
          <a:p>
            <a:pPr marL="0" indent="0">
              <a:buNone/>
            </a:pPr>
            <a:r>
              <a:rPr lang="en-US">
                <a:ea typeface="+mn-lt"/>
                <a:cs typeface="+mn-lt"/>
              </a:rPr>
              <a:t>  England’, Team Performance Management: An International Journal, 28(1/2), pp. 79–94.</a:t>
            </a:r>
            <a:endParaRPr lang="en-US"/>
          </a:p>
          <a:p>
            <a:pPr marL="0" indent="0">
              <a:buNone/>
            </a:pPr>
            <a:r>
              <a:rPr lang="en-US">
                <a:ea typeface="+mn-lt"/>
                <a:cs typeface="+mn-lt"/>
              </a:rPr>
              <a:t>  Available at: https://doi.org/10.1108/TPM-11-2021-0082 .</a:t>
            </a:r>
            <a:endParaRPr lang="en-US"/>
          </a:p>
          <a:p>
            <a:pPr marL="0" indent="0">
              <a:buNone/>
            </a:pPr>
            <a:endParaRPr lang="en-US"/>
          </a:p>
          <a:p>
            <a:pPr marL="0" indent="0">
              <a:buNone/>
            </a:pPr>
            <a:r>
              <a:rPr lang="en-US">
                <a:ea typeface="+mn-lt"/>
                <a:cs typeface="+mn-lt"/>
              </a:rPr>
              <a:t>  Lawson, L., Di Marco Barros, R., Evans, J. and Saleem, W. (2023) ‘Being a “Teams” player: quality</a:t>
            </a:r>
          </a:p>
          <a:p>
            <a:pPr marL="0" indent="0">
              <a:buNone/>
            </a:pPr>
            <a:r>
              <a:rPr lang="en-US">
                <a:ea typeface="+mn-lt"/>
                <a:cs typeface="+mn-lt"/>
              </a:rPr>
              <a:t>  Improvement project-expanding the role of Microsoft Teams to improve communication and</a:t>
            </a:r>
          </a:p>
          <a:p>
            <a:pPr marL="0" indent="0">
              <a:buNone/>
            </a:pPr>
            <a:r>
              <a:rPr lang="en-US">
                <a:ea typeface="+mn-lt"/>
                <a:cs typeface="+mn-lt"/>
              </a:rPr>
              <a:t> efficiency of junior doctors in a ward-based hospital setting’, Future Healthcare Journal, 10(Suppl.</a:t>
            </a:r>
          </a:p>
          <a:p>
            <a:pPr marL="0" indent="0">
              <a:buNone/>
            </a:pPr>
            <a:r>
              <a:rPr lang="en-US">
                <a:ea typeface="+mn-lt"/>
                <a:cs typeface="+mn-lt"/>
              </a:rPr>
              <a:t> 3), pp. 89–90. Available at: </a:t>
            </a:r>
            <a:r>
              <a:rPr lang="en-US">
                <a:ea typeface="+mn-lt"/>
                <a:cs typeface="+mn-lt"/>
                <a:hlinkClick r:id="rId2"/>
              </a:rPr>
              <a:t>https://pmc.ncbi.nlm.nih.gov/articles/PMC10884691/</a:t>
            </a:r>
            <a:r>
              <a:rPr lang="en-US">
                <a:ea typeface="+mn-lt"/>
                <a:cs typeface="+mn-lt"/>
              </a:rPr>
              <a:t> .</a:t>
            </a:r>
            <a:endParaRPr lang="en-US"/>
          </a:p>
          <a:p>
            <a:endParaRPr lang="en-US"/>
          </a:p>
          <a:p>
            <a:pPr marL="0" indent="0">
              <a:buNone/>
            </a:pPr>
            <a:r>
              <a:rPr lang="en-US">
                <a:ea typeface="+mn-lt"/>
                <a:cs typeface="+mn-lt"/>
              </a:rPr>
              <a:t>  Mehta, J. et al. (2020) ‘Rapid implementation of Microsoft Teams in response to</a:t>
            </a:r>
          </a:p>
          <a:p>
            <a:pPr marL="0" indent="0">
              <a:buNone/>
            </a:pPr>
            <a:r>
              <a:rPr lang="en-US">
                <a:ea typeface="+mn-lt"/>
                <a:cs typeface="+mn-lt"/>
              </a:rPr>
              <a:t> COVID-19: one acute healthcare organization’s experience’, BMJ Health &amp; Care  </a:t>
            </a:r>
          </a:p>
          <a:p>
            <a:pPr marL="0" indent="0">
              <a:buNone/>
            </a:pPr>
            <a:r>
              <a:rPr lang="en-US">
                <a:ea typeface="+mn-lt"/>
                <a:cs typeface="+mn-lt"/>
              </a:rPr>
              <a:t>  Informatics, 27(3), e100209. Available at: </a:t>
            </a:r>
            <a:r>
              <a:rPr lang="en-US">
                <a:ea typeface="+mn-lt"/>
                <a:cs typeface="+mn-lt"/>
                <a:hlinkClick r:id="rId3"/>
              </a:rPr>
              <a:t>https://doi.org/10.1136/bmjhci-2020-100209</a:t>
            </a:r>
            <a:r>
              <a:rPr lang="en-US">
                <a:ea typeface="+mn-lt"/>
                <a:cs typeface="+mn-lt"/>
              </a:rPr>
              <a:t> .</a:t>
            </a:r>
            <a:endParaRPr lang="en-US"/>
          </a:p>
          <a:p>
            <a:endParaRPr lang="en-US"/>
          </a:p>
        </p:txBody>
      </p:sp>
      <p:sp>
        <p:nvSpPr>
          <p:cNvPr id="4" name="Date Placeholder 3">
            <a:extLst>
              <a:ext uri="{FF2B5EF4-FFF2-40B4-BE49-F238E27FC236}">
                <a16:creationId xmlns:a16="http://schemas.microsoft.com/office/drawing/2014/main" id="{04B9A698-51E8-647C-DCC1-57CBCFFB9448}"/>
              </a:ext>
            </a:extLst>
          </p:cNvPr>
          <p:cNvSpPr>
            <a:spLocks noGrp="1"/>
          </p:cNvSpPr>
          <p:nvPr>
            <p:ph type="dt" sz="half" idx="10"/>
          </p:nvPr>
        </p:nvSpPr>
        <p:spPr/>
        <p:txBody>
          <a:bodyPr/>
          <a:lstStyle/>
          <a:p>
            <a:fld id="{91554B25-0FD1-467F-A381-BC4757B3C584}" type="datetime1">
              <a:t>10/11/2026</a:t>
            </a:fld>
            <a:endParaRPr lang="en-US"/>
          </a:p>
        </p:txBody>
      </p:sp>
      <p:sp>
        <p:nvSpPr>
          <p:cNvPr id="5" name="Footer Placeholder 4">
            <a:extLst>
              <a:ext uri="{FF2B5EF4-FFF2-40B4-BE49-F238E27FC236}">
                <a16:creationId xmlns:a16="http://schemas.microsoft.com/office/drawing/2014/main" id="{6C26D491-9ED8-4E9E-EC6E-B002275735C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87C96C0-3CD4-87C8-D88F-846884513068}"/>
              </a:ext>
            </a:extLst>
          </p:cNvPr>
          <p:cNvSpPr>
            <a:spLocks noGrp="1"/>
          </p:cNvSpPr>
          <p:nvPr>
            <p:ph type="sldNum" sz="quarter" idx="12"/>
          </p:nvPr>
        </p:nvSpPr>
        <p:spPr/>
        <p:txBody>
          <a:bodyPr/>
          <a:lstStyle/>
          <a:p>
            <a:fld id="{24578CCF-2EC4-44CB-A694-F6F6E59A3985}" type="slidenum">
              <a:rPr lang="en-US" dirty="0"/>
              <a:t>11</a:t>
            </a:fld>
            <a:endParaRPr lang="en-US"/>
          </a:p>
        </p:txBody>
      </p:sp>
    </p:spTree>
    <p:extLst>
      <p:ext uri="{BB962C8B-B14F-4D97-AF65-F5344CB8AC3E}">
        <p14:creationId xmlns:p14="http://schemas.microsoft.com/office/powerpoint/2010/main" val="12615731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FF33F-9F66-1CD8-AF04-0A86DE424F5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9EF9214-744D-6A91-7A74-048AA7C040D4}"/>
              </a:ext>
            </a:extLst>
          </p:cNvPr>
          <p:cNvSpPr>
            <a:spLocks noGrp="1"/>
          </p:cNvSpPr>
          <p:nvPr>
            <p:ph idx="1"/>
          </p:nvPr>
        </p:nvSpPr>
        <p:spPr/>
        <p:txBody>
          <a:bodyPr vert="horz" lIns="91440" tIns="45720" rIns="91440" bIns="45720" rtlCol="0" anchor="t">
            <a:normAutofit/>
          </a:bodyPr>
          <a:lstStyle/>
          <a:p>
            <a:pPr marL="0" indent="0">
              <a:buNone/>
            </a:pPr>
            <a:endParaRPr lang="en-US"/>
          </a:p>
          <a:p>
            <a:pPr>
              <a:buClr>
                <a:srgbClr val="C3B2A7"/>
              </a:buClr>
            </a:pPr>
            <a:endParaRPr lang="en-US"/>
          </a:p>
        </p:txBody>
      </p:sp>
    </p:spTree>
    <p:extLst>
      <p:ext uri="{BB962C8B-B14F-4D97-AF65-F5344CB8AC3E}">
        <p14:creationId xmlns:p14="http://schemas.microsoft.com/office/powerpoint/2010/main" val="297128934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Wisp</vt:lpstr>
      <vt:lpstr>Mohammed Hassan 2607891, Christian Amobi 2523171 and Lucresse Dongmo 2608679</vt:lpstr>
      <vt:lpstr>Amobi Christian (2523171) Matching Microsoft 365 to workplace tasks.</vt:lpstr>
      <vt:lpstr> Task 1: How the task link to Ashford</vt:lpstr>
      <vt:lpstr>Which tool is suitable for the task?</vt:lpstr>
      <vt:lpstr>Hassan</vt:lpstr>
      <vt:lpstr>Task 6: Recommendations (1 of 2)</vt:lpstr>
      <vt:lpstr>Task 6: Recommendations (2 of 2)</vt:lpstr>
      <vt:lpstr>Lucresse</vt:lpstr>
      <vt:lpstr>Lucresse</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2026-09-18T10:50:58Z</dcterms:created>
  <dcterms:modified xsi:type="dcterms:W3CDTF">2026-10-11T20:09:05Z</dcterms:modified>
</cp:coreProperties>
</file>