
<file path=[Content_Types].xml><?xml version="1.0" encoding="utf-8"?>
<Types xmlns="http://schemas.openxmlformats.org/package/2006/content-types">
  <Default Extension="jpeg" ContentType="image/jpeg"/>
  <Default Extension="JPG" ContentType="image/.jpg"/>
  <Default Extension="rels" ContentType="application/vnd.openxmlformats-package.relationships+xml"/>
  <Default Extension="xml" ContentType="application/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handoutMasters/handoutMaster1.xml" ContentType="application/vnd.openxmlformats-officedocument.presentationml.handoutMaster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ableStyles.xml" ContentType="application/vnd.openxmlformats-officedocument.presentationml.tableStyle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4" Type="http://schemas.openxmlformats.org/package/2006/relationships/metadata/thumbnail" Target="docProps/thumbnail.jpeg"/><Relationship Id="rId3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5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notesMasterIdLst>
    <p:notesMasterId r:id="rId4"/>
  </p:notesMasterIdLst>
  <p:handoutMasterIdLst>
    <p:handoutMasterId r:id="rId6"/>
  </p:handoutMasterIdLst>
  <p:sldIdLst>
    <p:sldId id="256" r:id="rId3"/>
    <p:sldId id="257" r:id="rId5"/>
  </p:sldIdLst>
  <p:sldSz cx="12192000" cy="6858000"/>
  <p:notesSz cx="7103745" cy="10234295"/>
  <p:defaultTextStyle>
    <a:defPPr>
      <a:defRPr lang="zh-CN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B2B2B2"/>
    <a:srgbClr val="202020"/>
    <a:srgbClr val="323232"/>
    <a:srgbClr val="CC3300"/>
    <a:srgbClr val="CC0000"/>
    <a:srgbClr val="FF3300"/>
    <a:srgbClr val="990000"/>
    <a:srgbClr val="FF8D41"/>
    <a:srgbClr val="FF66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3480" autoAdjust="0"/>
    <p:restoredTop sz="86374"/>
  </p:normalViewPr>
  <p:slideViewPr>
    <p:cSldViewPr snapToGrid="0" showGuides="1">
      <p:cViewPr varScale="1">
        <p:scale>
          <a:sx n="127" d="100"/>
          <a:sy n="127" d="100"/>
        </p:scale>
        <p:origin x="1952" y="184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3" d="2"/>
        <a:sy n="3" d="2"/>
      </p:scale>
      <p:origin x="0" y="0"/>
    </p:cViewPr>
  </p:notesTextViewPr>
  <p:gridSpacing cx="72000" cy="72000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tableStyles" Target="tableStyles.xml"/><Relationship Id="rId8" Type="http://schemas.openxmlformats.org/officeDocument/2006/relationships/viewProps" Target="viewProps.xml"/><Relationship Id="rId7" Type="http://schemas.openxmlformats.org/officeDocument/2006/relationships/presProps" Target="presProps.xml"/><Relationship Id="rId6" Type="http://schemas.openxmlformats.org/officeDocument/2006/relationships/handoutMaster" Target="handoutMasters/handoutMaster1.xml"/><Relationship Id="rId5" Type="http://schemas.openxmlformats.org/officeDocument/2006/relationships/slide" Target="slides/slide2.xml"/><Relationship Id="rId4" Type="http://schemas.openxmlformats.org/officeDocument/2006/relationships/notesMaster" Target="notesMasters/notesMaster1.xml"/><Relationship Id="rId3" Type="http://schemas.openxmlformats.org/officeDocument/2006/relationships/slide" Target="slides/slide1.xml"/><Relationship Id="rId2" Type="http://schemas.openxmlformats.org/officeDocument/2006/relationships/theme" Target="theme/theme1.xml"/><Relationship Id="rId1" Type="http://schemas.openxmlformats.org/officeDocument/2006/relationships/slideMaster" Target="slideMasters/slide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078290" cy="51349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45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quarter" idx="1"/>
          </p:nvPr>
        </p:nvSpPr>
        <p:spPr>
          <a:xfrm>
            <a:off x="4023812" y="0"/>
            <a:ext cx="3078290" cy="51349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45"/>
            </a:lvl1pPr>
          </a:lstStyle>
          <a:p>
            <a:fld id="{0F9B84EA-7D68-4D60-9CB1-D50884785D1C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2"/>
          </p:nvPr>
        </p:nvSpPr>
        <p:spPr>
          <a:xfrm>
            <a:off x="0" y="9720804"/>
            <a:ext cx="3078290" cy="51349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45"/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3"/>
          </p:nvPr>
        </p:nvSpPr>
        <p:spPr>
          <a:xfrm>
            <a:off x="4023812" y="9720804"/>
            <a:ext cx="3078290" cy="51349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45"/>
            </a:lvl1pPr>
          </a:lstStyle>
          <a:p>
            <a:fld id="{8D4E0FC9-F1F8-4FAE-9988-3BA365CFD46F}" type="slidenum">
              <a:rPr lang="zh-CN" altLang="en-US" smtClean="0"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078163" cy="512763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4024313" y="0"/>
            <a:ext cx="3078162" cy="512763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6C8D182-E4C8-4120-9249-FC9774456FFA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482600" y="1279525"/>
            <a:ext cx="6140450" cy="34544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zh-CN" altLang="en-US"/>
          </a:p>
        </p:txBody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711200" y="4926013"/>
            <a:ext cx="5683250" cy="4029075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/>
              <a:t>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9721850"/>
            <a:ext cx="3078163" cy="51276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4024313" y="9721850"/>
            <a:ext cx="3078162" cy="51276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5D0DACE-38E0-42D2-9336-2B707D34BC6D}" type="slidenum">
              <a:rPr lang="zh-CN" altLang="en-US" smtClean="0"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2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 hasCustomPrompt="1"/>
          </p:nvPr>
        </p:nvSpPr>
        <p:spPr>
          <a:xfrm>
            <a:off x="1524000" y="1322962"/>
            <a:ext cx="9144000" cy="2187001"/>
          </a:xfrm>
        </p:spPr>
        <p:txBody>
          <a:bodyPr anchor="b">
            <a:normAutofit/>
          </a:bodyPr>
          <a:lstStyle>
            <a:lvl1pPr algn="ctr">
              <a:lnSpc>
                <a:spcPct val="130000"/>
              </a:lnSpc>
              <a:defRPr sz="6000">
                <a:effectLst/>
              </a:defRPr>
            </a:lvl1pPr>
          </a:lstStyle>
          <a:p>
            <a:r>
              <a:rPr lang="zh-CN" altLang="en-US" dirty="0"/>
              <a:t>单击此处添加标题</a:t>
            </a:r>
            <a:endParaRPr lang="zh-CN" altLang="en-US" dirty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1524000" y="3602038"/>
            <a:ext cx="9144000" cy="1655762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+mn-ea"/>
                <a:ea typeface="+mn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 dirty="0"/>
              <a:t>单击此处添加副标题</a:t>
            </a:r>
            <a:endParaRPr lang="zh-CN" alt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47700" y="258445"/>
            <a:ext cx="10515600" cy="1325563"/>
          </a:xfrm>
        </p:spPr>
        <p:txBody>
          <a:bodyPr anchor="ctr" anchorCtr="0">
            <a:normAutofit/>
          </a:bodyPr>
          <a:lstStyle>
            <a:lvl1pPr>
              <a:defRPr sz="4400" b="0">
                <a:effectLst/>
              </a:defRPr>
            </a:lvl1pPr>
          </a:lstStyle>
          <a:p>
            <a:r>
              <a:rPr lang="zh-CN" altLang="en-US" dirty="0"/>
              <a:t>单击此处编辑母版标题样式</a:t>
            </a:r>
            <a:endParaRPr lang="zh-CN" altLang="en-US" dirty="0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647700" y="1825625"/>
            <a:ext cx="10515600" cy="4351338"/>
          </a:xfrm>
        </p:spPr>
        <p:txBody>
          <a:bodyPr>
            <a:normAutofit/>
          </a:bodyPr>
          <a:lstStyle>
            <a:lvl1pPr>
              <a:defRPr sz="2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49" y="469127"/>
            <a:ext cx="10307927" cy="4093347"/>
          </a:xfrm>
        </p:spPr>
        <p:txBody>
          <a:bodyPr anchor="b">
            <a:normAutofit/>
          </a:bodyPr>
          <a:lstStyle>
            <a:lvl1pPr>
              <a:defRPr sz="6000">
                <a:effectLst/>
              </a:defRPr>
            </a:lvl1pPr>
          </a:lstStyle>
          <a:p>
            <a:r>
              <a:rPr lang="zh-CN" altLang="en-US" dirty="0"/>
              <a:t>单击此处编辑母版标题样式</a:t>
            </a:r>
            <a:endParaRPr lang="zh-CN" altLang="en-US" dirty="0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0" y="4610028"/>
            <a:ext cx="10307926" cy="647555"/>
          </a:xfrm>
        </p:spPr>
        <p:txBody>
          <a:bodyPr>
            <a:normAutofit/>
          </a:bodyPr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47700" y="258445"/>
            <a:ext cx="10515600" cy="1325563"/>
          </a:xfrm>
        </p:spPr>
        <p:txBody>
          <a:bodyPr>
            <a:normAutofit/>
          </a:bodyPr>
          <a:lstStyle>
            <a:lvl1pPr>
              <a:defRPr sz="4400" b="0" i="0">
                <a:effectLst/>
              </a:defRPr>
            </a:lvl1pPr>
          </a:lstStyle>
          <a:p>
            <a:r>
              <a:rPr lang="zh-CN" altLang="en-US" dirty="0"/>
              <a:t>单击此处编辑母版标题样式</a:t>
            </a:r>
            <a:endParaRPr lang="zh-CN" altLang="en-US" dirty="0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647700" y="1825625"/>
            <a:ext cx="5181600" cy="4351338"/>
          </a:xfrm>
        </p:spPr>
        <p:txBody>
          <a:bodyPr>
            <a:normAutofit/>
          </a:bodyPr>
          <a:lstStyle>
            <a:lvl1pPr>
              <a:lnSpc>
                <a:spcPct val="90000"/>
              </a:lnSpc>
              <a:defRPr sz="2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lnSpc>
                <a:spcPct val="90000"/>
              </a:lnSpc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lnSpc>
                <a:spcPct val="90000"/>
              </a:lnSpc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lnSpc>
                <a:spcPct val="90000"/>
              </a:lnSpc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lnSpc>
                <a:spcPct val="90000"/>
              </a:lnSpc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5981700" y="1825625"/>
            <a:ext cx="5181600" cy="4351338"/>
          </a:xfrm>
        </p:spPr>
        <p:txBody>
          <a:bodyPr>
            <a:normAutofit/>
          </a:bodyPr>
          <a:lstStyle>
            <a:lvl1pPr>
              <a:lnSpc>
                <a:spcPct val="90000"/>
              </a:lnSpc>
              <a:defRPr sz="2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lnSpc>
                <a:spcPct val="90000"/>
              </a:lnSpc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lnSpc>
                <a:spcPct val="90000"/>
              </a:lnSpc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lnSpc>
                <a:spcPct val="90000"/>
              </a:lnSpc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lnSpc>
                <a:spcPct val="90000"/>
              </a:lnSpc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 dirty="0"/>
              <a:t>单击此处编辑母版标题样式</a:t>
            </a:r>
            <a:endParaRPr lang="zh-CN" altLang="en-US" dirty="0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9788" y="1744961"/>
            <a:ext cx="5157787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39788" y="2615609"/>
            <a:ext cx="5157787" cy="3574054"/>
          </a:xfrm>
        </p:spPr>
        <p:txBody>
          <a:bodyPr/>
          <a:lstStyle/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744961"/>
            <a:ext cx="5183188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615609"/>
            <a:ext cx="5183188" cy="3574054"/>
          </a:xfrm>
        </p:spPr>
        <p:txBody>
          <a:bodyPr/>
          <a:lstStyle/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2766219"/>
            <a:ext cx="10515600" cy="1325563"/>
          </a:xfrm>
        </p:spPr>
        <p:txBody>
          <a:bodyPr>
            <a:normAutofit/>
          </a:bodyPr>
          <a:lstStyle>
            <a:lvl1pPr algn="ctr">
              <a:defRPr sz="4400" b="0">
                <a:effectLst/>
              </a:defRPr>
            </a:lvl1pPr>
          </a:lstStyle>
          <a:p>
            <a:r>
              <a:rPr lang="zh-CN" altLang="en-US" dirty="0"/>
              <a:t>单击此处编辑母版标题样式</a:t>
            </a:r>
            <a:endParaRPr lang="zh-CN" altLang="en-US" dirty="0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 hasCustomPrompt="1"/>
          </p:nvPr>
        </p:nvSpPr>
        <p:spPr>
          <a:xfrm>
            <a:off x="646747" y="127000"/>
            <a:ext cx="4165200" cy="1600200"/>
          </a:xfrm>
        </p:spPr>
        <p:txBody>
          <a:bodyPr anchor="ctr" anchorCtr="0">
            <a:normAutofit/>
          </a:bodyPr>
          <a:lstStyle>
            <a:lvl1pPr>
              <a:defRPr sz="3200" b="0">
                <a:effectLst/>
              </a:defRPr>
            </a:lvl1pPr>
          </a:lstStyle>
          <a:p>
            <a:r>
              <a:rPr lang="zh-CN" altLang="en-US" dirty="0"/>
              <a:t>单击此处编辑标题</a:t>
            </a:r>
            <a:endParaRPr lang="zh-CN" altLang="en-US" dirty="0"/>
          </a:p>
        </p:txBody>
      </p:sp>
      <p:sp>
        <p:nvSpPr>
          <p:cNvPr id="3" name="图片占位符 2"/>
          <p:cNvSpPr>
            <a:spLocks noGrp="1" noChangeAspect="1"/>
          </p:cNvSpPr>
          <p:nvPr>
            <p:ph type="pic" idx="1"/>
          </p:nvPr>
        </p:nvSpPr>
        <p:spPr>
          <a:xfrm>
            <a:off x="5184000" y="766354"/>
            <a:ext cx="5817375" cy="5094446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 dirty="0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51827" y="2057400"/>
            <a:ext cx="4165200" cy="3811588"/>
          </a:xfr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FD9D74-47D9-4702-A33C-335B63B48DBF}" type="datetimeFigureOut">
              <a:rPr lang="zh-CN" altLang="en-US" smtClean="0"/>
            </a:fld>
            <a:endParaRPr lang="zh-CN" altLang="en-US" dirty="0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BC47A4-756D-490B-A52F-7D9E2C9FC05F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9824484" y="365125"/>
            <a:ext cx="1529316" cy="5811838"/>
          </a:xfrm>
        </p:spPr>
        <p:txBody>
          <a:bodyPr vert="eaVert">
            <a:normAutofit/>
          </a:bodyPr>
          <a:lstStyle>
            <a:lvl1pPr>
              <a:defRPr sz="4400"/>
            </a:lvl1pPr>
          </a:lstStyle>
          <a:p>
            <a:r>
              <a:rPr lang="zh-CN" altLang="en-US" dirty="0"/>
              <a:t>单击此处编辑母版标题样式</a:t>
            </a:r>
            <a:endParaRPr lang="zh-CN" altLang="en-US" dirty="0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8879958" cy="5811838"/>
          </a:xfrm>
        </p:spPr>
        <p:txBody>
          <a:bodyPr vert="eaVert"/>
          <a:lstStyle/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</p:nvPr>
        </p:nvSpPr>
        <p:spPr>
          <a:xfrm>
            <a:off x="838200" y="551543"/>
            <a:ext cx="10515600" cy="5558971"/>
          </a:xfrm>
        </p:spPr>
        <p:txBody>
          <a:bodyPr/>
          <a:lstStyle/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9.xml"/><Relationship Id="rId8" Type="http://schemas.openxmlformats.org/officeDocument/2006/relationships/slideLayout" Target="../slideLayouts/slideLayout8.xml"/><Relationship Id="rId7" Type="http://schemas.openxmlformats.org/officeDocument/2006/relationships/slideLayout" Target="../slideLayouts/slideLayout7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1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 dirty="0"/>
              <a:t>单击此处编辑母版标题样式</a:t>
            </a:r>
            <a:endParaRPr lang="zh-CN" altLang="en-US" dirty="0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60FBDFE-C587-4B4C-A407-44438C67B59E}" type="datetimeFigureOut">
              <a:rPr lang="zh-CN" altLang="en-US" smtClean="0"/>
            </a:fld>
            <a:endParaRPr lang="zh-CN" altLang="en-US" dirty="0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9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9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9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9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9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9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9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9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9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1.xml"/><Relationship Id="rId8" Type="http://schemas.openxmlformats.org/officeDocument/2006/relationships/image" Target="../media/image8.jpeg"/><Relationship Id="rId7" Type="http://schemas.openxmlformats.org/officeDocument/2006/relationships/image" Target="../media/image7.jpeg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jpeg"/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0" Type="http://schemas.openxmlformats.org/officeDocument/2006/relationships/notesSlide" Target="../notesSlides/notesSlide1.xml"/><Relationship Id="rId1" Type="http://schemas.openxmlformats.org/officeDocument/2006/relationships/image" Target="../media/image1.jpeg"/></Relationships>
</file>

<file path=ppt/slides/_rels/slide2.xml.rels><?xml version="1.0" encoding="UTF-8" standalone="yes"?>
<Relationships xmlns="http://schemas.openxmlformats.org/package/2006/relationships"><Relationship Id="rId4" Type="http://schemas.openxmlformats.org/officeDocument/2006/relationships/notesSlide" Target="../notesSlides/notesSlide2.xml"/><Relationship Id="rId3" Type="http://schemas.openxmlformats.org/officeDocument/2006/relationships/slideLayout" Target="../slideLayouts/slideLayout1.xml"/><Relationship Id="rId2" Type="http://schemas.openxmlformats.org/officeDocument/2006/relationships/image" Target="../media/image10.jpeg"/><Relationship Id="rId1" Type="http://schemas.openxmlformats.org/officeDocument/2006/relationships/image" Target="../media/image9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图片 5" descr="Firefly dusty, freedom, fear, pressure, push, white face, pain, guilty, fly, black clothes, female, _副本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129395" y="3795395"/>
            <a:ext cx="3062605" cy="3062605"/>
          </a:xfrm>
          <a:prstGeom prst="rect">
            <a:avLst/>
          </a:prstGeom>
        </p:spPr>
      </p:pic>
      <p:pic>
        <p:nvPicPr>
          <p:cNvPr id="7" name="图片 6" descr="Firefly dusty, freedom, fear, pressure, push, white face, pain, guilty, fly, black clothes, female, 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335" y="3795395"/>
            <a:ext cx="3062605" cy="3062605"/>
          </a:xfrm>
          <a:prstGeom prst="rect">
            <a:avLst/>
          </a:prstGeom>
        </p:spPr>
      </p:pic>
      <p:pic>
        <p:nvPicPr>
          <p:cNvPr id="8" name="图片 7" descr="Firefly dusty, freedom, fear, pressure, white face, pain, guilty, fly, black clothes, female, beauty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66790" y="3764280"/>
            <a:ext cx="3062605" cy="3062605"/>
          </a:xfrm>
          <a:prstGeom prst="rect">
            <a:avLst/>
          </a:prstGeom>
        </p:spPr>
      </p:pic>
      <p:pic>
        <p:nvPicPr>
          <p:cNvPr id="9" name="图片 8" descr="Firefly French, dusty, freedom, fear, pressure, push, white face, pain, homeless, guilty, fly, black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427470" y="0"/>
            <a:ext cx="2882265" cy="2882265"/>
          </a:xfrm>
          <a:prstGeom prst="rect">
            <a:avLst/>
          </a:prstGeom>
        </p:spPr>
      </p:pic>
      <p:pic>
        <p:nvPicPr>
          <p:cNvPr id="10" name="图片 9" descr="Firefly French, dusty, freedom, fear, same person, pressure, push, white face, pain, homeless, guilt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309735" y="0"/>
            <a:ext cx="2882265" cy="2882265"/>
          </a:xfrm>
          <a:prstGeom prst="rect">
            <a:avLst/>
          </a:prstGeom>
        </p:spPr>
      </p:pic>
      <p:pic>
        <p:nvPicPr>
          <p:cNvPr id="13" name="图片 12" descr="Firefly dusty, freedom, fear, pressure, push, white face, pain, guilty, fly, black clothes, female, _副本4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896235" y="33020"/>
            <a:ext cx="2850515" cy="2850515"/>
          </a:xfrm>
          <a:prstGeom prst="rect">
            <a:avLst/>
          </a:prstGeom>
        </p:spPr>
      </p:pic>
      <p:pic>
        <p:nvPicPr>
          <p:cNvPr id="14" name="图片 13" descr="Firefly dusty, freedom, fear, pressure, push, white face, pain, guilty, fly, black clothes, female, _副本5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075940" y="3795395"/>
            <a:ext cx="3063240" cy="3063240"/>
          </a:xfrm>
          <a:prstGeom prst="rect">
            <a:avLst/>
          </a:prstGeom>
        </p:spPr>
      </p:pic>
      <p:pic>
        <p:nvPicPr>
          <p:cNvPr id="15" name="图片 14" descr="Firefly dusty, freedom, fear, pressure, push, white face, pain, guilty, fly, black clothes, female, _副本6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3335" y="0"/>
            <a:ext cx="2882900" cy="2882900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图片 10" descr="Firefly dusty, freedom, fear, pressure, push, white face, pain, guilty, fly, black clothes, female, _副本2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827520" y="1724660"/>
            <a:ext cx="3230880" cy="3230880"/>
          </a:xfrm>
          <a:prstGeom prst="rect">
            <a:avLst/>
          </a:prstGeom>
        </p:spPr>
      </p:pic>
      <p:pic>
        <p:nvPicPr>
          <p:cNvPr id="12" name="图片 11" descr="Firefly dusty, freedom, fear, pressure, push, white face, pain, guilty, fly, black clothes, female, _副本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25040" y="1724660"/>
            <a:ext cx="3230880" cy="3230880"/>
          </a:xfrm>
          <a:prstGeom prst="rect">
            <a:avLst/>
          </a:prstGeom>
        </p:spPr>
      </p:pic>
      <p:sp>
        <p:nvSpPr>
          <p:cNvPr id="2" name="文本框 1"/>
          <p:cNvSpPr txBox="1"/>
          <p:nvPr/>
        </p:nvSpPr>
        <p:spPr>
          <a:xfrm>
            <a:off x="1659255" y="481965"/>
            <a:ext cx="9756140" cy="64516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zh-CN" altLang="en-US"/>
              <a:t>dusty, freedom, fear, pressure, push, white face, pain, guilty, fly, black clothes, female, beauty, female, The unexamined life is not worth living, Socrates, Asian women, church</a:t>
            </a:r>
            <a:endParaRPr lang="zh-CN" altLang="en-US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WPS">
  <a:themeElements>
    <a:clrScheme name="WPS">
      <a:dk1>
        <a:sysClr val="windowText" lastClr="000000"/>
      </a:dk1>
      <a:lt1>
        <a:sysClr val="window" lastClr="FFFFFF"/>
      </a:lt1>
      <a:dk2>
        <a:srgbClr val="0F1423"/>
      </a:dk2>
      <a:lt2>
        <a:srgbClr val="FFFFFF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Calibri"/>
        <a:ea typeface="宋体"/>
        <a:cs typeface=""/>
      </a:majorFont>
      <a:minorFont>
        <a:latin typeface="Calibri"/>
        <a:ea typeface="宋体"/>
        <a:cs typeface=""/>
      </a:minorFont>
    </a:fontScheme>
    <a:fmtScheme name="WPS"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>
                <a:hueOff val="-2520000"/>
              </a:schemeClr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gradFill>
            <a:gsLst>
              <a:gs pos="0">
                <a:schemeClr val="phClr">
                  <a:hueOff val="-4200000"/>
                </a:schemeClr>
              </a:gs>
              <a:gs pos="100000">
                <a:schemeClr val="phClr"/>
              </a:gs>
            </a:gsLst>
            <a:lin ang="2700000" scaled="1"/>
          </a:gradFill>
          <a:prstDash val="solid"/>
          <a:miter lim="800000"/>
        </a:ln>
      </a:lnStyleLst>
      <a:effectStyleLst>
        <a:effectStyle>
          <a:effectLst>
            <a:outerShdw blurRad="101600" dist="50800" dir="5400000" algn="ctr" rotWithShape="0">
              <a:schemeClr val="phClr">
                <a:alpha val="60000"/>
              </a:schemeClr>
            </a:outerShdw>
          </a:effectLst>
        </a:effectStyle>
        <a:effectStyle>
          <a:effectLst>
            <a:reflection stA="50000" endA="300" endPos="40000" dist="25400" dir="5400000" sy="-100000" algn="bl" rotWithShape="0"/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宋体"/>
        <a:ea typeface=""/>
        <a:cs typeface=""/>
        <a:font script="Jpan" typeface="游ゴシック Light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宋体"/>
        <a:ea typeface=""/>
        <a:cs typeface=""/>
        <a:font script="Jpan" typeface="游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178</Words>
  <Application>WPS 文字</Application>
  <PresentationFormat>宽屏</PresentationFormat>
  <Paragraphs>2</Paragraphs>
  <Slides>2</Slides>
  <Notes>1</Notes>
  <HiddenSlides>0</HiddenSlides>
  <MMClips>0</MMClips>
  <ScaleCrop>false</ScaleCrop>
  <HeadingPairs>
    <vt:vector size="6" baseType="variant">
      <vt:variant>
        <vt:lpstr>已用的字体</vt:lpstr>
      </vt:variant>
      <vt:variant>
        <vt:i4>10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2</vt:i4>
      </vt:variant>
    </vt:vector>
  </HeadingPairs>
  <TitlesOfParts>
    <vt:vector size="13" baseType="lpstr">
      <vt:lpstr>Arial</vt:lpstr>
      <vt:lpstr>宋体</vt:lpstr>
      <vt:lpstr>Wingdings</vt:lpstr>
      <vt:lpstr>Calibri</vt:lpstr>
      <vt:lpstr>Helvetica Neue</vt:lpstr>
      <vt:lpstr>汉仪书宋二KW</vt:lpstr>
      <vt:lpstr>微软雅黑</vt:lpstr>
      <vt:lpstr>汉仪旗黑</vt:lpstr>
      <vt:lpstr>宋体</vt:lpstr>
      <vt:lpstr>Arial Unicode MS</vt:lpstr>
      <vt:lpstr>WPS</vt:lpstr>
      <vt:lpstr>PowerPoint 演示文稿</vt:lpstr>
      <vt:lpstr>PowerPoint 演示文稿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演示文稿</dc:title>
  <dc:creator/>
  <cp:lastModifiedBy>banana</cp:lastModifiedBy>
  <cp:revision>9</cp:revision>
  <dcterms:created xsi:type="dcterms:W3CDTF">2025-02-04T16:52:02Z</dcterms:created>
  <dcterms:modified xsi:type="dcterms:W3CDTF">2025-02-04T16:52:02Z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KSOProductBuildVer">
    <vt:lpwstr>2052-6.11.0.8885</vt:lpwstr>
  </property>
  <property fmtid="{D5CDD505-2E9C-101B-9397-08002B2CF9AE}" pid="3" name="ICV">
    <vt:lpwstr>57855E0807BB1F9C9544A26728EDED8E_41</vt:lpwstr>
  </property>
</Properties>
</file>