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68" r:id="rId3"/>
    <p:sldId id="269" r:id="rId4"/>
    <p:sldId id="266" r:id="rId5"/>
    <p:sldId id="270" r:id="rId6"/>
    <p:sldId id="271" r:id="rId7"/>
    <p:sldId id="27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2621" autoAdjust="0"/>
  </p:normalViewPr>
  <p:slideViewPr>
    <p:cSldViewPr snapToGrid="0">
      <p:cViewPr varScale="1">
        <p:scale>
          <a:sx n="90" d="100"/>
          <a:sy n="90" d="100"/>
        </p:scale>
        <p:origin x="39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506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chosen workplace task is staff communication and daily updates. At Ashford, staff work in several locations, so they need a reliable way to receive important information. So, we will use the Microsoft tool that can minimize the missed updates, duplicated work and inefficient communication.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102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chosen Microsoft Teams as it can facilitate instant messaging, group discussions, meetings and information sharing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</a:t>
            </a:r>
            <a:r>
              <a:rPr lang="en-PK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nables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staff at Ashford to keep in touch and be alerted to vital information rapidly.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00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Microsoft Teams makes sense since staff can communicate via group chat and team channels.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can also be used to discuss critical workplace information and conduct online meetings with staff.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minimize missed updates and working together.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961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Teams maintains staff communication in a single source.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can easily disseminate information about their day, talk about their work and communicate with their peers.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to eliminate repetition, miscommunications and delays in information sharing.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23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stay informed with quick communication, improved teamwork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simple sharing of workplace data in Microsoft Teams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 there are too many messages, there will be information overload and staff will require access to the internet and basic training to make Teams work for them.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would recommend that Ashford should utilize Teams for daily updates and team communication and have clear guidelines and staff training.</a:t>
            </a:r>
          </a:p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115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266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10/6/2026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teams/teams-channels/explore-the-new-chat-and-channels-experience-in-microsoft-teams?utm_source=chatgpt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uk-gdpr-guidance-and-resources/data-sharing/data-sharing-a-code-of-practic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3945418"/>
            <a:ext cx="5609219" cy="576738"/>
          </a:xfrm>
        </p:spPr>
        <p:txBody>
          <a:bodyPr anchor="b">
            <a:normAutofit/>
          </a:bodyPr>
          <a:lstStyle/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        LCHS4007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BA87361-6D30-46E4-834B-719CF5905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8332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89DB1C0-FEEC-4CB6-88B2-F9C5562E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574" y="0"/>
            <a:ext cx="3913632" cy="228523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117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163D1C-ED91-4D5F-A33B-CF1256B27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7709" y="780500"/>
            <a:ext cx="2852928" cy="285292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3D471F3-782A-4BA1-9CAB-FF5CDF0A7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761" y="-4332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5F33FA-67CD-9655-9CB2-7B8D970DE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6750" y="615908"/>
            <a:ext cx="1941657" cy="20968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9A28B8-0723-CCF0-893C-E990A9B7F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524" y="3614633"/>
            <a:ext cx="2270190" cy="19381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F72183-980E-3A76-AF8A-BAD080D499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8195" y="1356360"/>
            <a:ext cx="1678485" cy="17068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23E146-673B-F516-9E15-B84FD5813F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2033" y="106778"/>
            <a:ext cx="1520040" cy="1371923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CBE618C5-9DEB-9FF3-FF91-1F5646BB4441}"/>
              </a:ext>
            </a:extLst>
          </p:cNvPr>
          <p:cNvSpPr txBox="1">
            <a:spLocks/>
          </p:cNvSpPr>
          <p:nvPr/>
        </p:nvSpPr>
        <p:spPr>
          <a:xfrm>
            <a:off x="4654293" y="4522155"/>
            <a:ext cx="6044187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           Digital Skills and Research Method        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1EB7F29-5127-A041-395E-F69F51858581}"/>
              </a:ext>
            </a:extLst>
          </p:cNvPr>
          <p:cNvSpPr txBox="1">
            <a:spLocks/>
          </p:cNvSpPr>
          <p:nvPr/>
        </p:nvSpPr>
        <p:spPr>
          <a:xfrm>
            <a:off x="4654293" y="496954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BB5F8923-7122-056F-A1B6-A7DA46AA460E}"/>
              </a:ext>
            </a:extLst>
          </p:cNvPr>
          <p:cNvSpPr txBox="1">
            <a:spLocks/>
          </p:cNvSpPr>
          <p:nvPr/>
        </p:nvSpPr>
        <p:spPr>
          <a:xfrm>
            <a:off x="4654293" y="541693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</a:p>
        </p:txBody>
      </p:sp>
    </p:spTree>
    <p:extLst>
      <p:ext uri="{BB962C8B-B14F-4D97-AF65-F5344CB8AC3E}">
        <p14:creationId xmlns:p14="http://schemas.microsoft.com/office/powerpoint/2010/main" val="322398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5257D7A-C79C-3C03-CA4A-5731DA3B8386}"/>
              </a:ext>
            </a:extLst>
          </p:cNvPr>
          <p:cNvSpPr txBox="1">
            <a:spLocks/>
          </p:cNvSpPr>
          <p:nvPr/>
        </p:nvSpPr>
        <p:spPr>
          <a:xfrm>
            <a:off x="342931" y="1513113"/>
            <a:ext cx="6014622" cy="4626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 Ashford Community Care Service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</a:t>
            </a:r>
            <a:r>
              <a:rPr lang="en-PK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taff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work in service user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homes, in supported living environments and in the main office.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good communication between staff 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providing information on daily activities, appointments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visit details, reminders and other work-related information.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6D374A-8227-0E17-4B24-187083AD2DA1}"/>
              </a:ext>
            </a:extLst>
          </p:cNvPr>
          <p:cNvSpPr txBox="1">
            <a:spLocks/>
          </p:cNvSpPr>
          <p:nvPr/>
        </p:nvSpPr>
        <p:spPr>
          <a:xfrm>
            <a:off x="6520541" y="718458"/>
            <a:ext cx="5236029" cy="5410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endParaRPr 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F4C83B3-3F05-4A04-8DDE-72929FFCF733}"/>
              </a:ext>
            </a:extLst>
          </p:cNvPr>
          <p:cNvSpPr txBox="1">
            <a:spLocks/>
          </p:cNvSpPr>
          <p:nvPr/>
        </p:nvSpPr>
        <p:spPr>
          <a:xfrm>
            <a:off x="511910" y="348343"/>
            <a:ext cx="11146689" cy="94324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 Task: Staff Communications and daily Updates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E7BA37-9FC9-7FA2-5764-C3DD21DDC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1" y="1661705"/>
            <a:ext cx="3966518" cy="382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1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BD0A42-B011-4DBF-B5CD-6718A97E3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924" y="627385"/>
            <a:ext cx="9620251" cy="8562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365 Tool: Microsoft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</a:t>
            </a:r>
            <a:endParaRPr lang="en-US" sz="40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1775" y="1609518"/>
            <a:ext cx="6610350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08F965-B293-47B3-B684-4631A57C9685}"/>
              </a:ext>
            </a:extLst>
          </p:cNvPr>
          <p:cNvSpPr txBox="1"/>
          <p:nvPr/>
        </p:nvSpPr>
        <p:spPr>
          <a:xfrm>
            <a:off x="1846819" y="4207096"/>
            <a:ext cx="9212477" cy="2408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is an application for communication and collaboration that enables employees to communicate via chats and messages, shared information, and meetings. </a:t>
            </a:r>
            <a:endParaRPr lang="en-US" sz="20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7C7291-E25A-5B59-8C59-902924A7BA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2945" y="2247873"/>
            <a:ext cx="4762745" cy="132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580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D9B4E-C292-45AA-8116-562703040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978" y="479493"/>
            <a:ext cx="1066182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Microsoft Teams is Suitable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91978" y="1984443"/>
            <a:ext cx="10317891" cy="41925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Staff can share daily updates and important messages instantly.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collaboration – Teams allows staff to communicate through group chats and team channels.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meetings – Staff can hold virtual meetings when working in different locations.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Centralized information – Important workplace information can be shared and accessed in one place.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coordination – Teams supports Ashford’s recommendation by improving teamwork, communication and coordination between staff.</a:t>
            </a:r>
          </a:p>
        </p:txBody>
      </p:sp>
    </p:spTree>
    <p:extLst>
      <p:ext uri="{BB962C8B-B14F-4D97-AF65-F5344CB8AC3E}">
        <p14:creationId xmlns:p14="http://schemas.microsoft.com/office/powerpoint/2010/main" val="38165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E5079-B185-4DE0-AF2C-AE4B7709F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/>
              <a:t>How it Improves Efficiency and Communication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4E0E8-07C8-4A23-99E2-20D6DFD6FA7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2493" y="2266722"/>
            <a:ext cx="10972800" cy="27748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Faster updates – Staff can quickly share important daily information and workplace messages.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teamwork – Group chats and team channels help staff work together effectively.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confusion – Information is shared in one central place, making updates easier to follow.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coordination – Staff across different locations can stay connected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63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77110B5-6182-F833-4577-06B0B22E0094}"/>
              </a:ext>
            </a:extLst>
          </p:cNvPr>
          <p:cNvSpPr/>
          <p:nvPr/>
        </p:nvSpPr>
        <p:spPr>
          <a:xfrm>
            <a:off x="674914" y="4735286"/>
            <a:ext cx="11027229" cy="152740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1C95FD-EEC4-56D4-BCFE-44308C602A7F}"/>
              </a:ext>
            </a:extLst>
          </p:cNvPr>
          <p:cNvSpPr/>
          <p:nvPr/>
        </p:nvSpPr>
        <p:spPr>
          <a:xfrm>
            <a:off x="6183085" y="258082"/>
            <a:ext cx="5519058" cy="43513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5D1D06-AAFC-3AAC-DEB1-FD06582E6260}"/>
              </a:ext>
            </a:extLst>
          </p:cNvPr>
          <p:cNvSpPr/>
          <p:nvPr/>
        </p:nvSpPr>
        <p:spPr>
          <a:xfrm>
            <a:off x="674914" y="258082"/>
            <a:ext cx="5421086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1FF7-4E64-7F0F-7B05-E6423C4EF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3" y="4735286"/>
            <a:ext cx="11016341" cy="1527401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Ashford needs to enforce the use of Microsoft Teams to provide staff updates, team discussions, online meetings and to share information.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organisation should have clear guidelines and a basic training of staff to ensure effective and consistent use of Teams.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8377F-EE1F-D6B5-35F0-991414C31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258082"/>
            <a:ext cx="5421086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get daily updates and important information from staff.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team collaboration – enables group communication, meetings and discussions online.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Simple information sharing – Staff share information and documents from their worksites in one place.</a:t>
            </a:r>
          </a:p>
          <a:p>
            <a:pPr marL="0" indent="0">
              <a:buNone/>
            </a:pP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767077-FBBB-1901-D1C2-7610385202EA}"/>
              </a:ext>
            </a:extLst>
          </p:cNvPr>
          <p:cNvSpPr txBox="1">
            <a:spLocks/>
          </p:cNvSpPr>
          <p:nvPr/>
        </p:nvSpPr>
        <p:spPr>
          <a:xfrm>
            <a:off x="6183084" y="258082"/>
            <a:ext cx="5508171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overload – When there are too many messages, important messages may not be noticed.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dependency – Teams needs a good internet connection.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needed – Some staff may need to be trained to effectively use Teams.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96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74351-6180-3878-468F-B6114DE58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PK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43446-27A7-F97F-6B1B-73AB54C24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 the new chat and channels experience in Microsoft Teams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Microsoft Support.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Microsoft Teams Chat and Channels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Commissioner's Office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sharing: a code of practice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Wilmslow: Information Commissioner's Office.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ICO Data Sharing Code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good looks like: A guide to digital transformation in adult social care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NHS England.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saves lives: Building a world-leading digital health and social care system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Department of Health and Social Care.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strategy on digital health 2020–2025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Geneva: World Health Organization.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68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779</TotalTime>
  <Words>772</Words>
  <Application>Microsoft Office PowerPoint</Application>
  <PresentationFormat>Widescreen</PresentationFormat>
  <Paragraphs>49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Microsoft 365 Tool: Microsoft Teams</vt:lpstr>
      <vt:lpstr>Why Microsoft Teams is Suitable</vt:lpstr>
      <vt:lpstr>How it Improves Efficiency and Communication</vt:lpstr>
      <vt:lpstr>Recommendations Ashford needs to enforce the use of Microsoft Teams to provide staff updates, team discussions, online meetings and to share information. The organisation should have clear guidelines and a basic training of staff to ensure effective and consistent use of Teams.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Tooba Ashraf</dc:creator>
  <cp:lastModifiedBy>Sadhna Parveen (2607917)</cp:lastModifiedBy>
  <cp:revision>11</cp:revision>
  <dcterms:created xsi:type="dcterms:W3CDTF">2026-06-05T08:28:34Z</dcterms:created>
  <dcterms:modified xsi:type="dcterms:W3CDTF">2026-10-06T15:31:43Z</dcterms:modified>
</cp:coreProperties>
</file>