
<file path=[Content_Types].xml><?xml version="1.0" encoding="utf-8"?>
<Types xmlns="http://schemas.openxmlformats.org/package/2006/content-types">
  <Default Extension="png" ContentType="image/png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04" r:id="rId1"/>
  </p:sldMasterIdLst>
  <p:notesMasterIdLst>
    <p:notesMasterId r:id="rId17"/>
  </p:notesMasterIdLst>
  <p:handoutMasterIdLst>
    <p:handoutMasterId r:id="rId18"/>
  </p:handoutMasterIdLst>
  <p:sldIdLst>
    <p:sldId id="256" r:id="rId2"/>
    <p:sldId id="257" r:id="rId3"/>
    <p:sldId id="258" r:id="rId4"/>
    <p:sldId id="268" r:id="rId5"/>
    <p:sldId id="269" r:id="rId6"/>
    <p:sldId id="272" r:id="rId7"/>
    <p:sldId id="259" r:id="rId8"/>
    <p:sldId id="275" r:id="rId9"/>
    <p:sldId id="260" r:id="rId10"/>
    <p:sldId id="274" r:id="rId11"/>
    <p:sldId id="261" r:id="rId12"/>
    <p:sldId id="262" r:id="rId13"/>
    <p:sldId id="270" r:id="rId14"/>
    <p:sldId id="266" r:id="rId15"/>
    <p:sldId id="276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3B9C9CA-6C2C-E237-B7A0-6D89F0544A79}" v="4" dt="2018-10-01T20:01:49.5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384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chel Wallis" userId="S::rachel.wallis@uwtsd.ac.uk::adcac562-1b9c-4c6f-a47a-6cb162b6111e" providerId="AD" clId="Web-{83B9C9CA-6C2C-E237-B7A0-6D89F0544A79}"/>
    <pc:docChg chg="delSld modSld">
      <pc:chgData name="Rachel Wallis" userId="S::rachel.wallis@uwtsd.ac.uk::adcac562-1b9c-4c6f-a47a-6cb162b6111e" providerId="AD" clId="Web-{83B9C9CA-6C2C-E237-B7A0-6D89F0544A79}" dt="2018-10-01T20:02:20.755" v="8"/>
      <pc:docMkLst>
        <pc:docMk/>
      </pc:docMkLst>
      <pc:sldChg chg="del">
        <pc:chgData name="Rachel Wallis" userId="S::rachel.wallis@uwtsd.ac.uk::adcac562-1b9c-4c6f-a47a-6cb162b6111e" providerId="AD" clId="Web-{83B9C9CA-6C2C-E237-B7A0-6D89F0544A79}" dt="2018-10-01T20:02:20.755" v="8"/>
        <pc:sldMkLst>
          <pc:docMk/>
          <pc:sldMk cId="575082549" sldId="263"/>
        </pc:sldMkLst>
      </pc:sldChg>
      <pc:sldChg chg="modSp">
        <pc:chgData name="Rachel Wallis" userId="S::rachel.wallis@uwtsd.ac.uk::adcac562-1b9c-4c6f-a47a-6cb162b6111e" providerId="AD" clId="Web-{83B9C9CA-6C2C-E237-B7A0-6D89F0544A79}" dt="2018-10-01T20:01:49.505" v="6" actId="20577"/>
        <pc:sldMkLst>
          <pc:docMk/>
          <pc:sldMk cId="3932184486" sldId="272"/>
        </pc:sldMkLst>
        <pc:spChg chg="mod">
          <ac:chgData name="Rachel Wallis" userId="S::rachel.wallis@uwtsd.ac.uk::adcac562-1b9c-4c6f-a47a-6cb162b6111e" providerId="AD" clId="Web-{83B9C9CA-6C2C-E237-B7A0-6D89F0544A79}" dt="2018-10-01T20:01:49.505" v="6" actId="20577"/>
          <ac:spMkLst>
            <pc:docMk/>
            <pc:sldMk cId="3932184486" sldId="272"/>
            <ac:spMk id="3" creationId="{00000000-0000-0000-0000-000000000000}"/>
          </ac:spMkLst>
        </pc:spChg>
      </pc:sldChg>
    </pc:docChg>
  </pc:docChgLst>
  <pc:docChgLst>
    <pc:chgData name="Rachel Wallis" userId="S::rachel.wallis@uwtsd.ac.uk::adcac562-1b9c-4c6f-a47a-6cb162b6111e" providerId="AD" clId="Web-{83A2E285-310A-1A60-B1E5-95CF1217D5EB}"/>
    <pc:docChg chg="addSld modSld sldOrd">
      <pc:chgData name="Rachel Wallis" userId="S::rachel.wallis@uwtsd.ac.uk::adcac562-1b9c-4c6f-a47a-6cb162b6111e" providerId="AD" clId="Web-{83A2E285-310A-1A60-B1E5-95CF1217D5EB}" dt="2018-09-28T17:59:19.737" v="455" actId="20577"/>
      <pc:docMkLst>
        <pc:docMk/>
      </pc:docMkLst>
      <pc:sldChg chg="modSp">
        <pc:chgData name="Rachel Wallis" userId="S::rachel.wallis@uwtsd.ac.uk::adcac562-1b9c-4c6f-a47a-6cb162b6111e" providerId="AD" clId="Web-{83A2E285-310A-1A60-B1E5-95CF1217D5EB}" dt="2018-09-28T17:59:13.799" v="446" actId="20577"/>
        <pc:sldMkLst>
          <pc:docMk/>
          <pc:sldMk cId="88662306" sldId="261"/>
        </pc:sldMkLst>
        <pc:spChg chg="mod">
          <ac:chgData name="Rachel Wallis" userId="S::rachel.wallis@uwtsd.ac.uk::adcac562-1b9c-4c6f-a47a-6cb162b6111e" providerId="AD" clId="Web-{83A2E285-310A-1A60-B1E5-95CF1217D5EB}" dt="2018-09-28T17:59:13.799" v="446" actId="20577"/>
          <ac:spMkLst>
            <pc:docMk/>
            <pc:sldMk cId="88662306" sldId="261"/>
            <ac:spMk id="2" creationId="{00000000-0000-0000-0000-000000000000}"/>
          </ac:spMkLst>
        </pc:spChg>
      </pc:sldChg>
      <pc:sldChg chg="modSp">
        <pc:chgData name="Rachel Wallis" userId="S::rachel.wallis@uwtsd.ac.uk::adcac562-1b9c-4c6f-a47a-6cb162b6111e" providerId="AD" clId="Web-{83A2E285-310A-1A60-B1E5-95CF1217D5EB}" dt="2018-09-28T17:59:19.737" v="454" actId="20577"/>
        <pc:sldMkLst>
          <pc:docMk/>
          <pc:sldMk cId="3381206013" sldId="262"/>
        </pc:sldMkLst>
        <pc:spChg chg="mod">
          <ac:chgData name="Rachel Wallis" userId="S::rachel.wallis@uwtsd.ac.uk::adcac562-1b9c-4c6f-a47a-6cb162b6111e" providerId="AD" clId="Web-{83A2E285-310A-1A60-B1E5-95CF1217D5EB}" dt="2018-09-28T17:59:19.737" v="454" actId="20577"/>
          <ac:spMkLst>
            <pc:docMk/>
            <pc:sldMk cId="3381206013" sldId="262"/>
            <ac:spMk id="2" creationId="{00000000-0000-0000-0000-000000000000}"/>
          </ac:spMkLst>
        </pc:spChg>
      </pc:sldChg>
      <pc:sldChg chg="modSp">
        <pc:chgData name="Rachel Wallis" userId="S::rachel.wallis@uwtsd.ac.uk::adcac562-1b9c-4c6f-a47a-6cb162b6111e" providerId="AD" clId="Web-{83A2E285-310A-1A60-B1E5-95CF1217D5EB}" dt="2018-09-28T17:47:01.346" v="23" actId="20577"/>
        <pc:sldMkLst>
          <pc:docMk/>
          <pc:sldMk cId="3932184486" sldId="272"/>
        </pc:sldMkLst>
        <pc:spChg chg="mod">
          <ac:chgData name="Rachel Wallis" userId="S::rachel.wallis@uwtsd.ac.uk::adcac562-1b9c-4c6f-a47a-6cb162b6111e" providerId="AD" clId="Web-{83A2E285-310A-1A60-B1E5-95CF1217D5EB}" dt="2018-09-28T17:47:01.346" v="23" actId="20577"/>
          <ac:spMkLst>
            <pc:docMk/>
            <pc:sldMk cId="3932184486" sldId="272"/>
            <ac:spMk id="3" creationId="{00000000-0000-0000-0000-000000000000}"/>
          </ac:spMkLst>
        </pc:spChg>
      </pc:sldChg>
      <pc:sldChg chg="ord">
        <pc:chgData name="Rachel Wallis" userId="S::rachel.wallis@uwtsd.ac.uk::adcac562-1b9c-4c6f-a47a-6cb162b6111e" providerId="AD" clId="Web-{83A2E285-310A-1A60-B1E5-95CF1217D5EB}" dt="2018-09-28T17:49:23.299" v="130"/>
        <pc:sldMkLst>
          <pc:docMk/>
          <pc:sldMk cId="1492454851" sldId="274"/>
        </pc:sldMkLst>
      </pc:sldChg>
      <pc:sldChg chg="addSp modSp new">
        <pc:chgData name="Rachel Wallis" userId="S::rachel.wallis@uwtsd.ac.uk::adcac562-1b9c-4c6f-a47a-6cb162b6111e" providerId="AD" clId="Web-{83A2E285-310A-1A60-B1E5-95CF1217D5EB}" dt="2018-09-28T17:58:50.253" v="439" actId="1076"/>
        <pc:sldMkLst>
          <pc:docMk/>
          <pc:sldMk cId="2870000951" sldId="275"/>
        </pc:sldMkLst>
        <pc:spChg chg="mod">
          <ac:chgData name="Rachel Wallis" userId="S::rachel.wallis@uwtsd.ac.uk::adcac562-1b9c-4c6f-a47a-6cb162b6111e" providerId="AD" clId="Web-{83A2E285-310A-1A60-B1E5-95CF1217D5EB}" dt="2018-09-28T17:47:24.831" v="40" actId="20577"/>
          <ac:spMkLst>
            <pc:docMk/>
            <pc:sldMk cId="2870000951" sldId="275"/>
            <ac:spMk id="2" creationId="{1F586811-50BD-4654-83F1-C489C9B31E79}"/>
          </ac:spMkLst>
        </pc:spChg>
        <pc:spChg chg="mod">
          <ac:chgData name="Rachel Wallis" userId="S::rachel.wallis@uwtsd.ac.uk::adcac562-1b9c-4c6f-a47a-6cb162b6111e" providerId="AD" clId="Web-{83A2E285-310A-1A60-B1E5-95CF1217D5EB}" dt="2018-09-28T17:58:40.456" v="433" actId="20577"/>
          <ac:spMkLst>
            <pc:docMk/>
            <pc:sldMk cId="2870000951" sldId="275"/>
            <ac:spMk id="3" creationId="{2C9EA92D-AF38-4124-AB81-151B667DB213}"/>
          </ac:spMkLst>
        </pc:spChg>
        <pc:picChg chg="add mod">
          <ac:chgData name="Rachel Wallis" userId="S::rachel.wallis@uwtsd.ac.uk::adcac562-1b9c-4c6f-a47a-6cb162b6111e" providerId="AD" clId="Web-{83A2E285-310A-1A60-B1E5-95CF1217D5EB}" dt="2018-09-28T17:58:50.253" v="439" actId="1076"/>
          <ac:picMkLst>
            <pc:docMk/>
            <pc:sldMk cId="2870000951" sldId="275"/>
            <ac:picMk id="4" creationId="{7C29B47E-A00B-422B-8465-AA365AB54986}"/>
          </ac:picMkLst>
        </pc:picChg>
      </pc:sldChg>
      <pc:sldChg chg="modSp new">
        <pc:chgData name="Rachel Wallis" userId="S::rachel.wallis@uwtsd.ac.uk::adcac562-1b9c-4c6f-a47a-6cb162b6111e" providerId="AD" clId="Web-{83A2E285-310A-1A60-B1E5-95CF1217D5EB}" dt="2018-09-28T17:51:25.487" v="274" actId="20577"/>
        <pc:sldMkLst>
          <pc:docMk/>
          <pc:sldMk cId="169574435" sldId="276"/>
        </pc:sldMkLst>
        <pc:spChg chg="mod">
          <ac:chgData name="Rachel Wallis" userId="S::rachel.wallis@uwtsd.ac.uk::adcac562-1b9c-4c6f-a47a-6cb162b6111e" providerId="AD" clId="Web-{83A2E285-310A-1A60-B1E5-95CF1217D5EB}" dt="2018-09-28T17:49:53.565" v="134" actId="20577"/>
          <ac:spMkLst>
            <pc:docMk/>
            <pc:sldMk cId="169574435" sldId="276"/>
            <ac:spMk id="2" creationId="{59FAA053-FBEF-4221-A58B-1CE0E8E55CAE}"/>
          </ac:spMkLst>
        </pc:spChg>
        <pc:spChg chg="mod">
          <ac:chgData name="Rachel Wallis" userId="S::rachel.wallis@uwtsd.ac.uk::adcac562-1b9c-4c6f-a47a-6cb162b6111e" providerId="AD" clId="Web-{83A2E285-310A-1A60-B1E5-95CF1217D5EB}" dt="2018-09-28T17:51:25.487" v="274" actId="20577"/>
          <ac:spMkLst>
            <pc:docMk/>
            <pc:sldMk cId="169574435" sldId="276"/>
            <ac:spMk id="3" creationId="{D42E2D56-64E6-4E4C-8E17-66B10CF8DEA2}"/>
          </ac:spMkLst>
        </pc:spChg>
      </pc:sldChg>
    </pc:docChg>
  </pc:docChgLst>
  <pc:docChgLst>
    <pc:chgData name="Rachel Wallis" userId="S::rachel.wallis@uwtsd.ac.uk::adcac562-1b9c-4c6f-a47a-6cb162b6111e" providerId="AD" clId="Web-{E9BD30B9-2A0B-C3DD-F7A1-AC0E2D00515F}"/>
    <pc:docChg chg="addSld delSld">
      <pc:chgData name="Rachel Wallis" userId="S::rachel.wallis@uwtsd.ac.uk::adcac562-1b9c-4c6f-a47a-6cb162b6111e" providerId="AD" clId="Web-{E9BD30B9-2A0B-C3DD-F7A1-AC0E2D00515F}" dt="2018-09-19T11:21:00.326" v="1"/>
      <pc:docMkLst>
        <pc:docMk/>
      </pc:docMkLst>
      <pc:sldChg chg="new del">
        <pc:chgData name="Rachel Wallis" userId="S::rachel.wallis@uwtsd.ac.uk::adcac562-1b9c-4c6f-a47a-6cb162b6111e" providerId="AD" clId="Web-{E9BD30B9-2A0B-C3DD-F7A1-AC0E2D00515F}" dt="2018-09-19T11:21:00.326" v="1"/>
        <pc:sldMkLst>
          <pc:docMk/>
          <pc:sldMk cId="3049663053" sldId="274"/>
        </pc:sldMkLst>
      </pc:sldChg>
    </pc:docChg>
  </pc:docChgLst>
  <pc:docChgLst>
    <pc:chgData name="Rachel Wallis" userId="S::rachel.wallis@uwtsd.ac.uk::adcac562-1b9c-4c6f-a47a-6cb162b6111e" providerId="AD" clId="Web-{5CA9B0F9-2DFD-8FDB-ECA8-EDCB10A5055C}"/>
    <pc:docChg chg="modSld">
      <pc:chgData name="Rachel Wallis" userId="S::rachel.wallis@uwtsd.ac.uk::adcac562-1b9c-4c6f-a47a-6cb162b6111e" providerId="AD" clId="Web-{5CA9B0F9-2DFD-8FDB-ECA8-EDCB10A5055C}" dt="2018-09-20T08:16:08.063" v="21"/>
      <pc:docMkLst>
        <pc:docMk/>
      </pc:docMkLst>
      <pc:sldChg chg="modSp">
        <pc:chgData name="Rachel Wallis" userId="S::rachel.wallis@uwtsd.ac.uk::adcac562-1b9c-4c6f-a47a-6cb162b6111e" providerId="AD" clId="Web-{5CA9B0F9-2DFD-8FDB-ECA8-EDCB10A5055C}" dt="2018-09-20T08:03:45.010" v="8" actId="20577"/>
        <pc:sldMkLst>
          <pc:docMk/>
          <pc:sldMk cId="1120015375" sldId="257"/>
        </pc:sldMkLst>
        <pc:spChg chg="mod">
          <ac:chgData name="Rachel Wallis" userId="S::rachel.wallis@uwtsd.ac.uk::adcac562-1b9c-4c6f-a47a-6cb162b6111e" providerId="AD" clId="Web-{5CA9B0F9-2DFD-8FDB-ECA8-EDCB10A5055C}" dt="2018-09-20T08:03:45.010" v="8" actId="20577"/>
          <ac:spMkLst>
            <pc:docMk/>
            <pc:sldMk cId="1120015375" sldId="257"/>
            <ac:spMk id="2" creationId="{00000000-0000-0000-0000-000000000000}"/>
          </ac:spMkLst>
        </pc:spChg>
        <pc:spChg chg="mod">
          <ac:chgData name="Rachel Wallis" userId="S::rachel.wallis@uwtsd.ac.uk::adcac562-1b9c-4c6f-a47a-6cb162b6111e" providerId="AD" clId="Web-{5CA9B0F9-2DFD-8FDB-ECA8-EDCB10A5055C}" dt="2018-09-20T08:03:38.729" v="4" actId="20577"/>
          <ac:spMkLst>
            <pc:docMk/>
            <pc:sldMk cId="1120015375" sldId="257"/>
            <ac:spMk id="3" creationId="{00000000-0000-0000-0000-000000000000}"/>
          </ac:spMkLst>
        </pc:spChg>
      </pc:sldChg>
      <pc:sldChg chg="modSp">
        <pc:chgData name="Rachel Wallis" userId="S::rachel.wallis@uwtsd.ac.uk::adcac562-1b9c-4c6f-a47a-6cb162b6111e" providerId="AD" clId="Web-{5CA9B0F9-2DFD-8FDB-ECA8-EDCB10A5055C}" dt="2018-09-20T08:04:06.525" v="19" actId="20577"/>
        <pc:sldMkLst>
          <pc:docMk/>
          <pc:sldMk cId="3320873342" sldId="269"/>
        </pc:sldMkLst>
        <pc:spChg chg="mod">
          <ac:chgData name="Rachel Wallis" userId="S::rachel.wallis@uwtsd.ac.uk::adcac562-1b9c-4c6f-a47a-6cb162b6111e" providerId="AD" clId="Web-{5CA9B0F9-2DFD-8FDB-ECA8-EDCB10A5055C}" dt="2018-09-20T08:04:06.525" v="19" actId="20577"/>
          <ac:spMkLst>
            <pc:docMk/>
            <pc:sldMk cId="3320873342" sldId="269"/>
            <ac:spMk id="3" creationId="{00000000-0000-0000-0000-000000000000}"/>
          </ac:spMkLst>
        </pc:spChg>
      </pc:sldChg>
      <pc:sldChg chg="delSp">
        <pc:chgData name="Rachel Wallis" userId="S::rachel.wallis@uwtsd.ac.uk::adcac562-1b9c-4c6f-a47a-6cb162b6111e" providerId="AD" clId="Web-{5CA9B0F9-2DFD-8FDB-ECA8-EDCB10A5055C}" dt="2018-09-20T08:16:08.063" v="21"/>
        <pc:sldMkLst>
          <pc:docMk/>
          <pc:sldMk cId="3932184486" sldId="272"/>
        </pc:sldMkLst>
        <pc:spChg chg="del">
          <ac:chgData name="Rachel Wallis" userId="S::rachel.wallis@uwtsd.ac.uk::adcac562-1b9c-4c6f-a47a-6cb162b6111e" providerId="AD" clId="Web-{5CA9B0F9-2DFD-8FDB-ECA8-EDCB10A5055C}" dt="2018-09-20T08:16:08.063" v="21"/>
          <ac:spMkLst>
            <pc:docMk/>
            <pc:sldMk cId="3932184486" sldId="272"/>
            <ac:spMk id="6" creationId="{00000000-0000-0000-0000-000000000000}"/>
          </ac:spMkLst>
        </pc:spChg>
      </pc:sldChg>
    </pc:docChg>
  </pc:docChgLst>
  <pc:docChgLst>
    <pc:chgData name="Rachel Wallis" userId="adcac562-1b9c-4c6f-a47a-6cb162b6111e" providerId="ADAL" clId="{745DB082-83B8-4018-BB55-5D16A2AD0801}"/>
    <pc:docChg chg="custSel modSld">
      <pc:chgData name="Rachel Wallis" userId="adcac562-1b9c-4c6f-a47a-6cb162b6111e" providerId="ADAL" clId="{745DB082-83B8-4018-BB55-5D16A2AD0801}" dt="2017-09-21T09:38:19.855" v="221" actId="27636"/>
      <pc:docMkLst>
        <pc:docMk/>
      </pc:docMkLst>
      <pc:sldChg chg="modSp">
        <pc:chgData name="Rachel Wallis" userId="adcac562-1b9c-4c6f-a47a-6cb162b6111e" providerId="ADAL" clId="{745DB082-83B8-4018-BB55-5D16A2AD0801}" dt="2017-09-21T09:00:55.378" v="40" actId="20577"/>
        <pc:sldMkLst>
          <pc:docMk/>
          <pc:sldMk cId="3008841399" sldId="256"/>
        </pc:sldMkLst>
        <pc:spChg chg="mod">
          <ac:chgData name="Rachel Wallis" userId="adcac562-1b9c-4c6f-a47a-6cb162b6111e" providerId="ADAL" clId="{745DB082-83B8-4018-BB55-5D16A2AD0801}" dt="2017-09-21T09:00:55.378" v="40" actId="20577"/>
          <ac:spMkLst>
            <pc:docMk/>
            <pc:sldMk cId="3008841399" sldId="256"/>
            <ac:spMk id="3" creationId="{00000000-0000-0000-0000-000000000000}"/>
          </ac:spMkLst>
        </pc:spChg>
      </pc:sldChg>
      <pc:sldChg chg="addSp delSp modSp modAnim">
        <pc:chgData name="Rachel Wallis" userId="adcac562-1b9c-4c6f-a47a-6cb162b6111e" providerId="ADAL" clId="{745DB082-83B8-4018-BB55-5D16A2AD0801}" dt="2017-09-21T09:08:16.127" v="87" actId="14100"/>
        <pc:sldMkLst>
          <pc:docMk/>
          <pc:sldMk cId="3932184486" sldId="272"/>
        </pc:sldMkLst>
        <pc:spChg chg="mod">
          <ac:chgData name="Rachel Wallis" userId="adcac562-1b9c-4c6f-a47a-6cb162b6111e" providerId="ADAL" clId="{745DB082-83B8-4018-BB55-5D16A2AD0801}" dt="2017-09-21T09:07:32.399" v="50" actId="27636"/>
          <ac:spMkLst>
            <pc:docMk/>
            <pc:sldMk cId="3932184486" sldId="272"/>
            <ac:spMk id="3" creationId="{00000000-0000-0000-0000-000000000000}"/>
          </ac:spMkLst>
        </pc:spChg>
        <pc:spChg chg="add mod">
          <ac:chgData name="Rachel Wallis" userId="adcac562-1b9c-4c6f-a47a-6cb162b6111e" providerId="ADAL" clId="{745DB082-83B8-4018-BB55-5D16A2AD0801}" dt="2017-09-21T09:08:16.127" v="87" actId="14100"/>
          <ac:spMkLst>
            <pc:docMk/>
            <pc:sldMk cId="3932184486" sldId="272"/>
            <ac:spMk id="6" creationId="{FAA73658-69BA-4FEE-BD0D-3C5AB5D17B9D}"/>
          </ac:spMkLst>
        </pc:spChg>
        <pc:picChg chg="add mod">
          <ac:chgData name="Rachel Wallis" userId="adcac562-1b9c-4c6f-a47a-6cb162b6111e" providerId="ADAL" clId="{745DB082-83B8-4018-BB55-5D16A2AD0801}" dt="2017-09-21T09:07:11.602" v="45" actId="1076"/>
          <ac:picMkLst>
            <pc:docMk/>
            <pc:sldMk cId="3932184486" sldId="272"/>
            <ac:picMk id="5" creationId="{CE63B5F9-03C6-4F28-843B-DDAD591FDDF8}"/>
          </ac:picMkLst>
        </pc:picChg>
        <pc:picChg chg="del">
          <ac:chgData name="Rachel Wallis" userId="adcac562-1b9c-4c6f-a47a-6cb162b6111e" providerId="ADAL" clId="{745DB082-83B8-4018-BB55-5D16A2AD0801}" dt="2017-09-21T09:01:42.361" v="41" actId="478"/>
          <ac:picMkLst>
            <pc:docMk/>
            <pc:sldMk cId="3932184486" sldId="272"/>
            <ac:picMk id="1026" creationId="{00000000-0000-0000-0000-000000000000}"/>
          </ac:picMkLst>
        </pc:picChg>
      </pc:sldChg>
      <pc:sldChg chg="addSp delSp modSp">
        <pc:chgData name="Rachel Wallis" userId="adcac562-1b9c-4c6f-a47a-6cb162b6111e" providerId="ADAL" clId="{745DB082-83B8-4018-BB55-5D16A2AD0801}" dt="2017-09-21T09:17:08.084" v="97" actId="27636"/>
        <pc:sldMkLst>
          <pc:docMk/>
          <pc:sldMk cId="708340146" sldId="283"/>
        </pc:sldMkLst>
        <pc:spChg chg="del mod">
          <ac:chgData name="Rachel Wallis" userId="adcac562-1b9c-4c6f-a47a-6cb162b6111e" providerId="ADAL" clId="{745DB082-83B8-4018-BB55-5D16A2AD0801}" dt="2017-09-21T09:17:08.084" v="97" actId="27636"/>
          <ac:spMkLst>
            <pc:docMk/>
            <pc:sldMk cId="708340146" sldId="283"/>
            <ac:spMk id="2" creationId="{00000000-0000-0000-0000-000000000000}"/>
          </ac:spMkLst>
        </pc:spChg>
        <pc:spChg chg="mod">
          <ac:chgData name="Rachel Wallis" userId="adcac562-1b9c-4c6f-a47a-6cb162b6111e" providerId="ADAL" clId="{745DB082-83B8-4018-BB55-5D16A2AD0801}" dt="2017-09-21T09:16:28.472" v="95" actId="20577"/>
          <ac:spMkLst>
            <pc:docMk/>
            <pc:sldMk cId="708340146" sldId="283"/>
            <ac:spMk id="3" creationId="{00000000-0000-0000-0000-000000000000}"/>
          </ac:spMkLst>
        </pc:spChg>
        <pc:picChg chg="add mod">
          <ac:chgData name="Rachel Wallis" userId="adcac562-1b9c-4c6f-a47a-6cb162b6111e" providerId="ADAL" clId="{745DB082-83B8-4018-BB55-5D16A2AD0801}" dt="2017-09-21T09:16:25.115" v="93" actId="1076"/>
          <ac:picMkLst>
            <pc:docMk/>
            <pc:sldMk cId="708340146" sldId="283"/>
            <ac:picMk id="5" creationId="{4F6C55B9-C1FF-4E5A-8716-927F95FE0934}"/>
          </ac:picMkLst>
        </pc:picChg>
        <pc:picChg chg="del">
          <ac:chgData name="Rachel Wallis" userId="adcac562-1b9c-4c6f-a47a-6cb162b6111e" providerId="ADAL" clId="{745DB082-83B8-4018-BB55-5D16A2AD0801}" dt="2017-09-21T09:15:34.499" v="88" actId="478"/>
          <ac:picMkLst>
            <pc:docMk/>
            <pc:sldMk cId="708340146" sldId="283"/>
            <ac:picMk id="11267" creationId="{00000000-0000-0000-0000-000000000000}"/>
          </ac:picMkLst>
        </pc:picChg>
      </pc:sldChg>
      <pc:sldChg chg="modSp">
        <pc:chgData name="Rachel Wallis" userId="adcac562-1b9c-4c6f-a47a-6cb162b6111e" providerId="ADAL" clId="{745DB082-83B8-4018-BB55-5D16A2AD0801}" dt="2017-09-21T09:38:19.855" v="221" actId="27636"/>
        <pc:sldMkLst>
          <pc:docMk/>
          <pc:sldMk cId="1416631002" sldId="284"/>
        </pc:sldMkLst>
        <pc:spChg chg="mod">
          <ac:chgData name="Rachel Wallis" userId="adcac562-1b9c-4c6f-a47a-6cb162b6111e" providerId="ADAL" clId="{745DB082-83B8-4018-BB55-5D16A2AD0801}" dt="2017-09-21T09:38:19.855" v="221" actId="27636"/>
          <ac:spMkLst>
            <pc:docMk/>
            <pc:sldMk cId="1416631002" sldId="284"/>
            <ac:spMk id="4" creationId="{00000000-0000-0000-0000-000000000000}"/>
          </ac:spMkLst>
        </pc:spChg>
      </pc:sldChg>
    </pc:docChg>
  </pc:docChgLst>
  <pc:docChgLst>
    <pc:chgData name="Rachel Wallis" userId="adcac562-1b9c-4c6f-a47a-6cb162b6111e" providerId="ADAL" clId="{EAFC20FC-7BF2-4E12-B39A-40BF91CE5916}"/>
    <pc:docChg chg="custSel addSld delSld modSld">
      <pc:chgData name="Rachel Wallis" userId="adcac562-1b9c-4c6f-a47a-6cb162b6111e" providerId="ADAL" clId="{EAFC20FC-7BF2-4E12-B39A-40BF91CE5916}" dt="2017-11-13T10:07:24.892" v="274" actId="20577"/>
      <pc:docMkLst>
        <pc:docMk/>
      </pc:docMkLst>
      <pc:sldChg chg="delSp modSp">
        <pc:chgData name="Rachel Wallis" userId="adcac562-1b9c-4c6f-a47a-6cb162b6111e" providerId="ADAL" clId="{EAFC20FC-7BF2-4E12-B39A-40BF91CE5916}" dt="2017-11-13T10:02:41.693" v="83" actId="20577"/>
        <pc:sldMkLst>
          <pc:docMk/>
          <pc:sldMk cId="3008841399" sldId="256"/>
        </pc:sldMkLst>
        <pc:spChg chg="mod">
          <ac:chgData name="Rachel Wallis" userId="adcac562-1b9c-4c6f-a47a-6cb162b6111e" providerId="ADAL" clId="{EAFC20FC-7BF2-4E12-B39A-40BF91CE5916}" dt="2017-11-13T10:01:56.661" v="29" actId="20577"/>
          <ac:spMkLst>
            <pc:docMk/>
            <pc:sldMk cId="3008841399" sldId="256"/>
            <ac:spMk id="2" creationId="{00000000-0000-0000-0000-000000000000}"/>
          </ac:spMkLst>
        </pc:spChg>
        <pc:spChg chg="mod">
          <ac:chgData name="Rachel Wallis" userId="adcac562-1b9c-4c6f-a47a-6cb162b6111e" providerId="ADAL" clId="{EAFC20FC-7BF2-4E12-B39A-40BF91CE5916}" dt="2017-11-13T10:02:41.693" v="83" actId="20577"/>
          <ac:spMkLst>
            <pc:docMk/>
            <pc:sldMk cId="3008841399" sldId="256"/>
            <ac:spMk id="3" creationId="{00000000-0000-0000-0000-000000000000}"/>
          </ac:spMkLst>
        </pc:spChg>
        <pc:picChg chg="del">
          <ac:chgData name="Rachel Wallis" userId="adcac562-1b9c-4c6f-a47a-6cb162b6111e" providerId="ADAL" clId="{EAFC20FC-7BF2-4E12-B39A-40BF91CE5916}" dt="2017-11-13T10:02:03.514" v="30" actId="478"/>
          <ac:picMkLst>
            <pc:docMk/>
            <pc:sldMk cId="3008841399" sldId="256"/>
            <ac:picMk id="1026" creationId="{00000000-0000-0000-0000-000000000000}"/>
          </ac:picMkLst>
        </pc:picChg>
        <pc:picChg chg="mod">
          <ac:chgData name="Rachel Wallis" userId="adcac562-1b9c-4c6f-a47a-6cb162b6111e" providerId="ADAL" clId="{EAFC20FC-7BF2-4E12-B39A-40BF91CE5916}" dt="2017-11-13T10:02:08.256" v="31" actId="1076"/>
          <ac:picMkLst>
            <pc:docMk/>
            <pc:sldMk cId="3008841399" sldId="256"/>
            <ac:picMk id="1028" creationId="{00000000-0000-0000-0000-000000000000}"/>
          </ac:picMkLst>
        </pc:picChg>
        <pc:picChg chg="mod">
          <ac:chgData name="Rachel Wallis" userId="adcac562-1b9c-4c6f-a47a-6cb162b6111e" providerId="ADAL" clId="{EAFC20FC-7BF2-4E12-B39A-40BF91CE5916}" dt="2017-11-13T10:02:12.379" v="33" actId="14100"/>
          <ac:picMkLst>
            <pc:docMk/>
            <pc:sldMk cId="3008841399" sldId="256"/>
            <ac:picMk id="1029" creationId="{00000000-0000-0000-0000-000000000000}"/>
          </ac:picMkLst>
        </pc:picChg>
      </pc:sldChg>
      <pc:sldChg chg="modSp">
        <pc:chgData name="Rachel Wallis" userId="adcac562-1b9c-4c6f-a47a-6cb162b6111e" providerId="ADAL" clId="{EAFC20FC-7BF2-4E12-B39A-40BF91CE5916}" dt="2017-11-13T10:02:50.193" v="84" actId="1076"/>
        <pc:sldMkLst>
          <pc:docMk/>
          <pc:sldMk cId="1120015375" sldId="257"/>
        </pc:sldMkLst>
        <pc:picChg chg="mod">
          <ac:chgData name="Rachel Wallis" userId="adcac562-1b9c-4c6f-a47a-6cb162b6111e" providerId="ADAL" clId="{EAFC20FC-7BF2-4E12-B39A-40BF91CE5916}" dt="2017-11-13T10:02:50.193" v="84" actId="1076"/>
          <ac:picMkLst>
            <pc:docMk/>
            <pc:sldMk cId="1120015375" sldId="257"/>
            <ac:picMk id="5" creationId="{00000000-0000-0000-0000-000000000000}"/>
          </ac:picMkLst>
        </pc:picChg>
      </pc:sldChg>
      <pc:sldChg chg="modSp">
        <pc:chgData name="Rachel Wallis" userId="adcac562-1b9c-4c6f-a47a-6cb162b6111e" providerId="ADAL" clId="{EAFC20FC-7BF2-4E12-B39A-40BF91CE5916}" dt="2017-11-13T10:04:39.882" v="207" actId="1076"/>
        <pc:sldMkLst>
          <pc:docMk/>
          <pc:sldMk cId="701825912" sldId="260"/>
        </pc:sldMkLst>
        <pc:graphicFrameChg chg="mod modGraphic">
          <ac:chgData name="Rachel Wallis" userId="adcac562-1b9c-4c6f-a47a-6cb162b6111e" providerId="ADAL" clId="{EAFC20FC-7BF2-4E12-B39A-40BF91CE5916}" dt="2017-11-13T10:04:39.882" v="207" actId="1076"/>
          <ac:graphicFrameMkLst>
            <pc:docMk/>
            <pc:sldMk cId="701825912" sldId="260"/>
            <ac:graphicFrameMk id="2" creationId="{00000000-0000-0000-0000-000000000000}"/>
          </ac:graphicFrameMkLst>
        </pc:graphicFrameChg>
      </pc:sldChg>
      <pc:sldChg chg="modSp">
        <pc:chgData name="Rachel Wallis" userId="adcac562-1b9c-4c6f-a47a-6cb162b6111e" providerId="ADAL" clId="{EAFC20FC-7BF2-4E12-B39A-40BF91CE5916}" dt="2017-11-13T10:05:37.205" v="212" actId="1076"/>
        <pc:sldMkLst>
          <pc:docMk/>
          <pc:sldMk cId="575082549" sldId="263"/>
        </pc:sldMkLst>
        <pc:spChg chg="mod">
          <ac:chgData name="Rachel Wallis" userId="adcac562-1b9c-4c6f-a47a-6cb162b6111e" providerId="ADAL" clId="{EAFC20FC-7BF2-4E12-B39A-40BF91CE5916}" dt="2017-11-13T10:05:37.205" v="212" actId="1076"/>
          <ac:spMkLst>
            <pc:docMk/>
            <pc:sldMk cId="575082549" sldId="263"/>
            <ac:spMk id="3" creationId="{00000000-0000-0000-0000-000000000000}"/>
          </ac:spMkLst>
        </pc:spChg>
        <pc:picChg chg="mod">
          <ac:chgData name="Rachel Wallis" userId="adcac562-1b9c-4c6f-a47a-6cb162b6111e" providerId="ADAL" clId="{EAFC20FC-7BF2-4E12-B39A-40BF91CE5916}" dt="2017-11-13T10:05:31.993" v="211" actId="1076"/>
          <ac:picMkLst>
            <pc:docMk/>
            <pc:sldMk cId="575082549" sldId="263"/>
            <ac:picMk id="5122" creationId="{00000000-0000-0000-0000-000000000000}"/>
          </ac:picMkLst>
        </pc:picChg>
      </pc:sldChg>
      <pc:sldChg chg="modSp">
        <pc:chgData name="Rachel Wallis" userId="adcac562-1b9c-4c6f-a47a-6cb162b6111e" providerId="ADAL" clId="{EAFC20FC-7BF2-4E12-B39A-40BF91CE5916}" dt="2017-11-13T10:05:53.495" v="214" actId="14100"/>
        <pc:sldMkLst>
          <pc:docMk/>
          <pc:sldMk cId="2766036865" sldId="266"/>
        </pc:sldMkLst>
        <pc:spChg chg="mod">
          <ac:chgData name="Rachel Wallis" userId="adcac562-1b9c-4c6f-a47a-6cb162b6111e" providerId="ADAL" clId="{EAFC20FC-7BF2-4E12-B39A-40BF91CE5916}" dt="2017-11-13T10:01:44.638" v="2" actId="27636"/>
          <ac:spMkLst>
            <pc:docMk/>
            <pc:sldMk cId="2766036865" sldId="266"/>
            <ac:spMk id="3" creationId="{00000000-0000-0000-0000-000000000000}"/>
          </ac:spMkLst>
        </pc:spChg>
        <pc:picChg chg="mod">
          <ac:chgData name="Rachel Wallis" userId="adcac562-1b9c-4c6f-a47a-6cb162b6111e" providerId="ADAL" clId="{EAFC20FC-7BF2-4E12-B39A-40BF91CE5916}" dt="2017-11-13T10:05:53.495" v="214" actId="14100"/>
          <ac:picMkLst>
            <pc:docMk/>
            <pc:sldMk cId="2766036865" sldId="266"/>
            <ac:picMk id="6" creationId="{00000000-0000-0000-0000-000000000000}"/>
          </ac:picMkLst>
        </pc:picChg>
        <pc:picChg chg="mod">
          <ac:chgData name="Rachel Wallis" userId="adcac562-1b9c-4c6f-a47a-6cb162b6111e" providerId="ADAL" clId="{EAFC20FC-7BF2-4E12-B39A-40BF91CE5916}" dt="2017-11-13T10:05:27.222" v="210" actId="14100"/>
          <ac:picMkLst>
            <pc:docMk/>
            <pc:sldMk cId="2766036865" sldId="266"/>
            <ac:picMk id="2051" creationId="{00000000-0000-0000-0000-000000000000}"/>
          </ac:picMkLst>
        </pc:picChg>
      </pc:sldChg>
      <pc:sldChg chg="modSp">
        <pc:chgData name="Rachel Wallis" userId="adcac562-1b9c-4c6f-a47a-6cb162b6111e" providerId="ADAL" clId="{EAFC20FC-7BF2-4E12-B39A-40BF91CE5916}" dt="2017-11-13T10:03:09.470" v="86" actId="1076"/>
        <pc:sldMkLst>
          <pc:docMk/>
          <pc:sldMk cId="1626692091" sldId="268"/>
        </pc:sldMkLst>
        <pc:spChg chg="mod">
          <ac:chgData name="Rachel Wallis" userId="adcac562-1b9c-4c6f-a47a-6cb162b6111e" providerId="ADAL" clId="{EAFC20FC-7BF2-4E12-B39A-40BF91CE5916}" dt="2017-11-13T10:03:09.470" v="86" actId="1076"/>
          <ac:spMkLst>
            <pc:docMk/>
            <pc:sldMk cId="1626692091" sldId="268"/>
            <ac:spMk id="2" creationId="{00000000-0000-0000-0000-000000000000}"/>
          </ac:spMkLst>
        </pc:spChg>
        <pc:spChg chg="mod">
          <ac:chgData name="Rachel Wallis" userId="adcac562-1b9c-4c6f-a47a-6cb162b6111e" providerId="ADAL" clId="{EAFC20FC-7BF2-4E12-B39A-40BF91CE5916}" dt="2017-11-13T10:03:04.959" v="85" actId="1076"/>
          <ac:spMkLst>
            <pc:docMk/>
            <pc:sldMk cId="1626692091" sldId="268"/>
            <ac:spMk id="3" creationId="{00000000-0000-0000-0000-000000000000}"/>
          </ac:spMkLst>
        </pc:spChg>
      </pc:sldChg>
      <pc:sldChg chg="modSp">
        <pc:chgData name="Rachel Wallis" userId="adcac562-1b9c-4c6f-a47a-6cb162b6111e" providerId="ADAL" clId="{EAFC20FC-7BF2-4E12-B39A-40BF91CE5916}" dt="2017-11-13T10:03:49.770" v="171" actId="20577"/>
        <pc:sldMkLst>
          <pc:docMk/>
          <pc:sldMk cId="3320873342" sldId="269"/>
        </pc:sldMkLst>
        <pc:spChg chg="mod">
          <ac:chgData name="Rachel Wallis" userId="adcac562-1b9c-4c6f-a47a-6cb162b6111e" providerId="ADAL" clId="{EAFC20FC-7BF2-4E12-B39A-40BF91CE5916}" dt="2017-11-13T10:03:49.770" v="171" actId="20577"/>
          <ac:spMkLst>
            <pc:docMk/>
            <pc:sldMk cId="3320873342" sldId="269"/>
            <ac:spMk id="3" creationId="{00000000-0000-0000-0000-000000000000}"/>
          </ac:spMkLst>
        </pc:spChg>
        <pc:picChg chg="mod">
          <ac:chgData name="Rachel Wallis" userId="adcac562-1b9c-4c6f-a47a-6cb162b6111e" providerId="ADAL" clId="{EAFC20FC-7BF2-4E12-B39A-40BF91CE5916}" dt="2017-11-13T10:03:14.505" v="87" actId="1076"/>
          <ac:picMkLst>
            <pc:docMk/>
            <pc:sldMk cId="3320873342" sldId="269"/>
            <ac:picMk id="3074" creationId="{00000000-0000-0000-0000-000000000000}"/>
          </ac:picMkLst>
        </pc:picChg>
      </pc:sldChg>
      <pc:sldChg chg="modSp">
        <pc:chgData name="Rachel Wallis" userId="adcac562-1b9c-4c6f-a47a-6cb162b6111e" providerId="ADAL" clId="{EAFC20FC-7BF2-4E12-B39A-40BF91CE5916}" dt="2017-11-13T10:05:10.879" v="209" actId="14100"/>
        <pc:sldMkLst>
          <pc:docMk/>
          <pc:sldMk cId="186875987" sldId="270"/>
        </pc:sldMkLst>
        <pc:spChg chg="mod">
          <ac:chgData name="Rachel Wallis" userId="adcac562-1b9c-4c6f-a47a-6cb162b6111e" providerId="ADAL" clId="{EAFC20FC-7BF2-4E12-B39A-40BF91CE5916}" dt="2017-11-13T10:05:10.879" v="209" actId="14100"/>
          <ac:spMkLst>
            <pc:docMk/>
            <pc:sldMk cId="186875987" sldId="270"/>
            <ac:spMk id="9" creationId="{00000000-0000-0000-0000-000000000000}"/>
          </ac:spMkLst>
        </pc:spChg>
      </pc:sldChg>
      <pc:sldChg chg="delSp modSp">
        <pc:chgData name="Rachel Wallis" userId="adcac562-1b9c-4c6f-a47a-6cb162b6111e" providerId="ADAL" clId="{EAFC20FC-7BF2-4E12-B39A-40BF91CE5916}" dt="2017-11-13T10:04:18.180" v="205"/>
        <pc:sldMkLst>
          <pc:docMk/>
          <pc:sldMk cId="3932184486" sldId="272"/>
        </pc:sldMkLst>
        <pc:spChg chg="mod">
          <ac:chgData name="Rachel Wallis" userId="adcac562-1b9c-4c6f-a47a-6cb162b6111e" providerId="ADAL" clId="{EAFC20FC-7BF2-4E12-B39A-40BF91CE5916}" dt="2017-11-13T10:01:44.510" v="0" actId="27636"/>
          <ac:spMkLst>
            <pc:docMk/>
            <pc:sldMk cId="3932184486" sldId="272"/>
            <ac:spMk id="2" creationId="{00000000-0000-0000-0000-000000000000}"/>
          </ac:spMkLst>
        </pc:spChg>
        <pc:spChg chg="mod">
          <ac:chgData name="Rachel Wallis" userId="adcac562-1b9c-4c6f-a47a-6cb162b6111e" providerId="ADAL" clId="{EAFC20FC-7BF2-4E12-B39A-40BF91CE5916}" dt="2017-11-13T10:01:44.557" v="1" actId="27636"/>
          <ac:spMkLst>
            <pc:docMk/>
            <pc:sldMk cId="3932184486" sldId="272"/>
            <ac:spMk id="3" creationId="{00000000-0000-0000-0000-000000000000}"/>
          </ac:spMkLst>
        </pc:spChg>
        <pc:spChg chg="del mod">
          <ac:chgData name="Rachel Wallis" userId="adcac562-1b9c-4c6f-a47a-6cb162b6111e" providerId="ADAL" clId="{EAFC20FC-7BF2-4E12-B39A-40BF91CE5916}" dt="2017-11-13T10:04:18.180" v="205"/>
          <ac:spMkLst>
            <pc:docMk/>
            <pc:sldMk cId="3932184486" sldId="272"/>
            <ac:spMk id="6" creationId="{FAA73658-69BA-4FEE-BD0D-3C5AB5D17B9D}"/>
          </ac:spMkLst>
        </pc:spChg>
        <pc:picChg chg="mod">
          <ac:chgData name="Rachel Wallis" userId="adcac562-1b9c-4c6f-a47a-6cb162b6111e" providerId="ADAL" clId="{EAFC20FC-7BF2-4E12-B39A-40BF91CE5916}" dt="2017-11-13T10:04:02.132" v="173" actId="1076"/>
          <ac:picMkLst>
            <pc:docMk/>
            <pc:sldMk cId="3932184486" sldId="272"/>
            <ac:picMk id="4" creationId="{00000000-0000-0000-0000-000000000000}"/>
          </ac:picMkLst>
        </pc:picChg>
        <pc:picChg chg="mod">
          <ac:chgData name="Rachel Wallis" userId="adcac562-1b9c-4c6f-a47a-6cb162b6111e" providerId="ADAL" clId="{EAFC20FC-7BF2-4E12-B39A-40BF91CE5916}" dt="2017-11-13T10:03:59.977" v="172" actId="1076"/>
          <ac:picMkLst>
            <pc:docMk/>
            <pc:sldMk cId="3932184486" sldId="272"/>
            <ac:picMk id="5" creationId="{CE63B5F9-03C6-4F28-843B-DDAD591FDDF8}"/>
          </ac:picMkLst>
        </pc:picChg>
      </pc:sldChg>
      <pc:sldChg chg="del">
        <pc:chgData name="Rachel Wallis" userId="adcac562-1b9c-4c6f-a47a-6cb162b6111e" providerId="ADAL" clId="{EAFC20FC-7BF2-4E12-B39A-40BF91CE5916}" dt="2017-11-13T10:06:12.973" v="215" actId="2696"/>
        <pc:sldMkLst>
          <pc:docMk/>
          <pc:sldMk cId="2608966898" sldId="273"/>
        </pc:sldMkLst>
      </pc:sldChg>
      <pc:sldChg chg="modSp add">
        <pc:chgData name="Rachel Wallis" userId="adcac562-1b9c-4c6f-a47a-6cb162b6111e" providerId="ADAL" clId="{EAFC20FC-7BF2-4E12-B39A-40BF91CE5916}" dt="2017-11-13T10:07:24.892" v="274" actId="20577"/>
        <pc:sldMkLst>
          <pc:docMk/>
          <pc:sldMk cId="3509529857" sldId="273"/>
        </pc:sldMkLst>
        <pc:spChg chg="mod">
          <ac:chgData name="Rachel Wallis" userId="adcac562-1b9c-4c6f-a47a-6cb162b6111e" providerId="ADAL" clId="{EAFC20FC-7BF2-4E12-B39A-40BF91CE5916}" dt="2017-11-13T10:07:24.892" v="274" actId="20577"/>
          <ac:spMkLst>
            <pc:docMk/>
            <pc:sldMk cId="3509529857" sldId="273"/>
            <ac:spMk id="2" creationId="{FE53CB33-FA22-4936-8634-35E4A8F46F93}"/>
          </ac:spMkLst>
        </pc:spChg>
      </pc:sldChg>
      <pc:sldChg chg="del">
        <pc:chgData name="Rachel Wallis" userId="adcac562-1b9c-4c6f-a47a-6cb162b6111e" providerId="ADAL" clId="{EAFC20FC-7BF2-4E12-B39A-40BF91CE5916}" dt="2017-11-13T10:06:15.975" v="216" actId="2696"/>
        <pc:sldMkLst>
          <pc:docMk/>
          <pc:sldMk cId="2401802721" sldId="274"/>
        </pc:sldMkLst>
      </pc:sldChg>
      <pc:sldChg chg="modSp del">
        <pc:chgData name="Rachel Wallis" userId="adcac562-1b9c-4c6f-a47a-6cb162b6111e" providerId="ADAL" clId="{EAFC20FC-7BF2-4E12-B39A-40BF91CE5916}" dt="2017-11-13T10:06:20.546" v="217" actId="2696"/>
        <pc:sldMkLst>
          <pc:docMk/>
          <pc:sldMk cId="3572727364" sldId="275"/>
        </pc:sldMkLst>
        <pc:spChg chg="mod">
          <ac:chgData name="Rachel Wallis" userId="adcac562-1b9c-4c6f-a47a-6cb162b6111e" providerId="ADAL" clId="{EAFC20FC-7BF2-4E12-B39A-40BF91CE5916}" dt="2017-11-13T10:01:44.654" v="4" actId="27636"/>
          <ac:spMkLst>
            <pc:docMk/>
            <pc:sldMk cId="3572727364" sldId="275"/>
            <ac:spMk id="2" creationId="{00000000-0000-0000-0000-000000000000}"/>
          </ac:spMkLst>
        </pc:spChg>
        <pc:spChg chg="mod">
          <ac:chgData name="Rachel Wallis" userId="adcac562-1b9c-4c6f-a47a-6cb162b6111e" providerId="ADAL" clId="{EAFC20FC-7BF2-4E12-B39A-40BF91CE5916}" dt="2017-11-13T10:01:44.669" v="5" actId="27636"/>
          <ac:spMkLst>
            <pc:docMk/>
            <pc:sldMk cId="3572727364" sldId="275"/>
            <ac:spMk id="3" creationId="{00000000-0000-0000-0000-000000000000}"/>
          </ac:spMkLst>
        </pc:spChg>
      </pc:sldChg>
      <pc:sldChg chg="del">
        <pc:chgData name="Rachel Wallis" userId="adcac562-1b9c-4c6f-a47a-6cb162b6111e" providerId="ADAL" clId="{EAFC20FC-7BF2-4E12-B39A-40BF91CE5916}" dt="2017-11-13T10:06:24.276" v="218" actId="2696"/>
        <pc:sldMkLst>
          <pc:docMk/>
          <pc:sldMk cId="3117625541" sldId="276"/>
        </pc:sldMkLst>
      </pc:sldChg>
      <pc:sldChg chg="del">
        <pc:chgData name="Rachel Wallis" userId="adcac562-1b9c-4c6f-a47a-6cb162b6111e" providerId="ADAL" clId="{EAFC20FC-7BF2-4E12-B39A-40BF91CE5916}" dt="2017-11-13T10:06:27.104" v="219" actId="2696"/>
        <pc:sldMkLst>
          <pc:docMk/>
          <pc:sldMk cId="2804357932" sldId="277"/>
        </pc:sldMkLst>
      </pc:sldChg>
      <pc:sldChg chg="del">
        <pc:chgData name="Rachel Wallis" userId="adcac562-1b9c-4c6f-a47a-6cb162b6111e" providerId="ADAL" clId="{EAFC20FC-7BF2-4E12-B39A-40BF91CE5916}" dt="2017-11-13T10:06:29.765" v="220" actId="2696"/>
        <pc:sldMkLst>
          <pc:docMk/>
          <pc:sldMk cId="1502029957" sldId="278"/>
        </pc:sldMkLst>
      </pc:sldChg>
      <pc:sldChg chg="modSp del">
        <pc:chgData name="Rachel Wallis" userId="adcac562-1b9c-4c6f-a47a-6cb162b6111e" providerId="ADAL" clId="{EAFC20FC-7BF2-4E12-B39A-40BF91CE5916}" dt="2017-11-13T10:06:32.457" v="221" actId="2696"/>
        <pc:sldMkLst>
          <pc:docMk/>
          <pc:sldMk cId="2973107778" sldId="279"/>
        </pc:sldMkLst>
        <pc:spChg chg="mod">
          <ac:chgData name="Rachel Wallis" userId="adcac562-1b9c-4c6f-a47a-6cb162b6111e" providerId="ADAL" clId="{EAFC20FC-7BF2-4E12-B39A-40BF91CE5916}" dt="2017-11-13T10:01:44.691" v="6" actId="27636"/>
          <ac:spMkLst>
            <pc:docMk/>
            <pc:sldMk cId="2973107778" sldId="279"/>
            <ac:spMk id="3" creationId="{00000000-0000-0000-0000-000000000000}"/>
          </ac:spMkLst>
        </pc:spChg>
      </pc:sldChg>
      <pc:sldChg chg="modSp del">
        <pc:chgData name="Rachel Wallis" userId="adcac562-1b9c-4c6f-a47a-6cb162b6111e" providerId="ADAL" clId="{EAFC20FC-7BF2-4E12-B39A-40BF91CE5916}" dt="2017-11-13T10:06:39.138" v="223" actId="2696"/>
        <pc:sldMkLst>
          <pc:docMk/>
          <pc:sldMk cId="186922573" sldId="280"/>
        </pc:sldMkLst>
        <pc:spChg chg="mod">
          <ac:chgData name="Rachel Wallis" userId="adcac562-1b9c-4c6f-a47a-6cb162b6111e" providerId="ADAL" clId="{EAFC20FC-7BF2-4E12-B39A-40BF91CE5916}" dt="2017-11-13T10:01:44.707" v="7" actId="27636"/>
          <ac:spMkLst>
            <pc:docMk/>
            <pc:sldMk cId="186922573" sldId="280"/>
            <ac:spMk id="3" creationId="{00000000-0000-0000-0000-000000000000}"/>
          </ac:spMkLst>
        </pc:spChg>
      </pc:sldChg>
      <pc:sldChg chg="modSp del">
        <pc:chgData name="Rachel Wallis" userId="adcac562-1b9c-4c6f-a47a-6cb162b6111e" providerId="ADAL" clId="{EAFC20FC-7BF2-4E12-B39A-40BF91CE5916}" dt="2017-11-13T10:06:42.196" v="224" actId="2696"/>
        <pc:sldMkLst>
          <pc:docMk/>
          <pc:sldMk cId="1016829619" sldId="282"/>
        </pc:sldMkLst>
        <pc:spChg chg="mod">
          <ac:chgData name="Rachel Wallis" userId="adcac562-1b9c-4c6f-a47a-6cb162b6111e" providerId="ADAL" clId="{EAFC20FC-7BF2-4E12-B39A-40BF91CE5916}" dt="2017-11-13T10:01:44.707" v="8" actId="27636"/>
          <ac:spMkLst>
            <pc:docMk/>
            <pc:sldMk cId="1016829619" sldId="282"/>
            <ac:spMk id="5" creationId="{00000000-0000-0000-0000-000000000000}"/>
          </ac:spMkLst>
        </pc:spChg>
      </pc:sldChg>
      <pc:sldChg chg="modSp del">
        <pc:chgData name="Rachel Wallis" userId="adcac562-1b9c-4c6f-a47a-6cb162b6111e" providerId="ADAL" clId="{EAFC20FC-7BF2-4E12-B39A-40BF91CE5916}" dt="2017-11-13T10:06:44.878" v="225" actId="2696"/>
        <pc:sldMkLst>
          <pc:docMk/>
          <pc:sldMk cId="708340146" sldId="283"/>
        </pc:sldMkLst>
        <pc:spChg chg="mod">
          <ac:chgData name="Rachel Wallis" userId="adcac562-1b9c-4c6f-a47a-6cb162b6111e" providerId="ADAL" clId="{EAFC20FC-7BF2-4E12-B39A-40BF91CE5916}" dt="2017-11-13T10:01:44.722" v="9" actId="27636"/>
          <ac:spMkLst>
            <pc:docMk/>
            <pc:sldMk cId="708340146" sldId="283"/>
            <ac:spMk id="3" creationId="{00000000-0000-0000-0000-000000000000}"/>
          </ac:spMkLst>
        </pc:spChg>
      </pc:sldChg>
      <pc:sldChg chg="modSp del">
        <pc:chgData name="Rachel Wallis" userId="adcac562-1b9c-4c6f-a47a-6cb162b6111e" providerId="ADAL" clId="{EAFC20FC-7BF2-4E12-B39A-40BF91CE5916}" dt="2017-11-13T10:06:48.867" v="226" actId="2696"/>
        <pc:sldMkLst>
          <pc:docMk/>
          <pc:sldMk cId="1416631002" sldId="284"/>
        </pc:sldMkLst>
        <pc:spChg chg="mod">
          <ac:chgData name="Rachel Wallis" userId="adcac562-1b9c-4c6f-a47a-6cb162b6111e" providerId="ADAL" clId="{EAFC20FC-7BF2-4E12-B39A-40BF91CE5916}" dt="2017-11-13T10:01:44.738" v="10" actId="27636"/>
          <ac:spMkLst>
            <pc:docMk/>
            <pc:sldMk cId="1416631002" sldId="284"/>
            <ac:spMk id="4" creationId="{00000000-0000-0000-0000-000000000000}"/>
          </ac:spMkLst>
        </pc:spChg>
      </pc:sldChg>
      <pc:sldChg chg="del">
        <pc:chgData name="Rachel Wallis" userId="adcac562-1b9c-4c6f-a47a-6cb162b6111e" providerId="ADAL" clId="{EAFC20FC-7BF2-4E12-B39A-40BF91CE5916}" dt="2017-11-13T10:06:36.313" v="222" actId="2696"/>
        <pc:sldMkLst>
          <pc:docMk/>
          <pc:sldMk cId="833105047" sldId="285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A42629-A7B1-416C-9C8C-5D0F08E4D445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3433BF-5215-494E-B71D-26D86DC788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555426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319C87-D0DA-4225-A7C1-6499E4AEF62D}" type="datetimeFigureOut">
              <a:rPr lang="en-GB" smtClean="0"/>
              <a:t>01/10/2018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7A6D3F-514E-44FE-A05B-4A5C1665E8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38355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7A6D3F-514E-44FE-A05B-4A5C1665E82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249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74610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67386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91910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48192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3749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94769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74005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86386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06505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65565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42441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4508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  <p:sldLayoutId id="2147483713" r:id="rId9"/>
    <p:sldLayoutId id="2147483714" r:id="rId10"/>
    <p:sldLayoutId id="214748371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nrich.maths.org/4725" TargetMode="External"/><Relationship Id="rId2" Type="http://schemas.openxmlformats.org/officeDocument/2006/relationships/hyperlink" Target="https://illuminations.nctm.org/Activity.aspx?id=3530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jp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1862592"/>
            <a:ext cx="9144000" cy="2387600"/>
          </a:xfrm>
        </p:spPr>
        <p:txBody>
          <a:bodyPr/>
          <a:lstStyle/>
          <a:p>
            <a:r>
              <a:rPr lang="en-GB"/>
              <a:t>Mathematics and Numeracy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97280" y="4577398"/>
            <a:ext cx="9144000" cy="1655762"/>
          </a:xfrm>
        </p:spPr>
        <p:txBody>
          <a:bodyPr>
            <a:normAutofit/>
          </a:bodyPr>
          <a:lstStyle/>
          <a:p>
            <a:r>
              <a:rPr lang="en-GB" sz="4000"/>
              <a:t>Understanding Additive Reasoning</a:t>
            </a: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7900" y="828993"/>
            <a:ext cx="2673024" cy="2002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5909" y="828993"/>
            <a:ext cx="3033619" cy="2002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3360" y="5355818"/>
            <a:ext cx="6883131" cy="1204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88413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Starting Task…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200" i="1">
                <a:latin typeface="Corbel" panose="020B0503020204020204" pitchFamily="34" charset="0"/>
              </a:rPr>
              <a:t>Which of these number sentences do you feel children will find most easy or difficult?  Why?</a:t>
            </a:r>
            <a:endParaRPr lang="en-US"/>
          </a:p>
          <a:p>
            <a:pPr marL="0" indent="0">
              <a:buNone/>
            </a:pPr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3025" y="4103928"/>
            <a:ext cx="2055688" cy="2068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00153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651201" y="748758"/>
            <a:ext cx="8358388" cy="53860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800" i="1">
                <a:latin typeface="Corbel" panose="020B0503020204020204" pitchFamily="34" charset="0"/>
              </a:rPr>
              <a:t>‘ The notion of equality is a central – but sorely neglected – concept in mathematics education’. </a:t>
            </a:r>
            <a:r>
              <a:rPr lang="en-GB" sz="2400">
                <a:latin typeface="Corbel" panose="020B0503020204020204" pitchFamily="34" charset="0"/>
              </a:rPr>
              <a:t>(Cockburn and Littler, 2008)</a:t>
            </a:r>
          </a:p>
          <a:p>
            <a:r>
              <a:rPr lang="en-GB" sz="2400">
                <a:latin typeface="Corbel" panose="020B0503020204020204" pitchFamily="34" charset="0"/>
                <a:hlinkClick r:id="rId2"/>
              </a:rPr>
              <a:t>https://illuminations.nctm.org/Activity.aspx?id=3530</a:t>
            </a:r>
            <a:endParaRPr lang="en-GB" sz="2400">
              <a:latin typeface="Corbel" panose="020B0503020204020204" pitchFamily="34" charset="0"/>
            </a:endParaRPr>
          </a:p>
          <a:p>
            <a:endParaRPr lang="en-GB" sz="2400">
              <a:latin typeface="Corbel" panose="020B0503020204020204" pitchFamily="34" charset="0"/>
            </a:endParaRPr>
          </a:p>
          <a:p>
            <a:r>
              <a:rPr lang="en-GB" sz="3200">
                <a:latin typeface="Corbel" panose="020B0503020204020204" pitchFamily="34" charset="0"/>
                <a:hlinkClick r:id="rId3"/>
              </a:rPr>
              <a:t>http://nrich.maths.org/4725</a:t>
            </a:r>
            <a:endParaRPr lang="en-GB" sz="3200">
              <a:latin typeface="Corbel" panose="020B0503020204020204" pitchFamily="34" charset="0"/>
            </a:endParaRPr>
          </a:p>
          <a:p>
            <a:endParaRPr lang="en-GB" sz="2400">
              <a:latin typeface="Corbel" panose="020B0503020204020204" pitchFamily="34" charset="0"/>
            </a:endParaRPr>
          </a:p>
          <a:p>
            <a:endParaRPr lang="en-GB" sz="2400">
              <a:latin typeface="Corbel" panose="020B0503020204020204" pitchFamily="34" charset="0"/>
            </a:endParaRPr>
          </a:p>
          <a:p>
            <a:endParaRPr lang="en-GB" sz="2400">
              <a:latin typeface="Corbel" panose="020B0503020204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41081" y="4510787"/>
            <a:ext cx="1506219" cy="1515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35109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3036" y="573921"/>
            <a:ext cx="3117042" cy="37893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3036" y="4649460"/>
            <a:ext cx="3117042" cy="17903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32076" y="2585873"/>
            <a:ext cx="1356940" cy="13695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5354876" y="573921"/>
            <a:ext cx="5475384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200" b="1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/>
              <a:t>A Welsh mathematician who grew up in Tenby in Tudor times (born 1512)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/>
              <a:t>Wrote the first English language ‘text book’ for teaching mathematics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/>
              <a:t>Got tired of writing ‘is equals to’ in calculations so he decided to use the = symbol, because ‘no two things can be more equal’ (i.e. parallel lines of the same length)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b="1"/>
          </a:p>
        </p:txBody>
      </p:sp>
      <p:sp>
        <p:nvSpPr>
          <p:cNvPr id="3" name="Rectangle 2"/>
          <p:cNvSpPr/>
          <p:nvPr/>
        </p:nvSpPr>
        <p:spPr>
          <a:xfrm>
            <a:off x="5888200" y="236297"/>
            <a:ext cx="482234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Robert </a:t>
            </a:r>
            <a:r>
              <a:rPr lang="en-GB" sz="5400" b="1" err="1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Recorde</a:t>
            </a:r>
            <a:endParaRPr lang="en-GB" sz="5400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26692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Session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/>
              <a:t>to understand the concepts, processes, principles and progression in addition and</a:t>
            </a:r>
            <a:r>
              <a:rPr lang="en-GB" sz="3200">
                <a:cs typeface="Calibri"/>
              </a:rPr>
              <a:t> subtraction</a:t>
            </a:r>
            <a:endParaRPr lang="en-GB" sz="3200"/>
          </a:p>
          <a:p>
            <a:r>
              <a:rPr lang="en-GB" sz="3200"/>
              <a:t>to evaluate a range of representations for supporting additive reasoning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7871" y="3615877"/>
            <a:ext cx="2170112" cy="2170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208733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Key components in effective mathematics teaching in the Foundation Phase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Haylock and Cockburn (2013) in </a:t>
            </a:r>
            <a:r>
              <a:rPr lang="en-GB" i="1"/>
              <a:t>Understanding Mathematics for Young Children </a:t>
            </a:r>
            <a:r>
              <a:rPr lang="en-GB"/>
              <a:t>advocate that effective mathematics teaching in the early years involves four main components:</a:t>
            </a:r>
          </a:p>
          <a:p>
            <a:pPr marL="457200" indent="-457200">
              <a:buFont typeface="+mj-lt"/>
              <a:buAutoNum type="arabicPeriod"/>
            </a:pPr>
            <a:r>
              <a:rPr lang="en-GB"/>
              <a:t>Manipulation of concrete materials</a:t>
            </a:r>
            <a:endParaRPr lang="en-GB">
              <a:cs typeface="Calibri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/>
              <a:t>Manipulation of symbols</a:t>
            </a:r>
            <a:endParaRPr lang="en-GB">
              <a:cs typeface="Calibri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/>
              <a:t>Using language</a:t>
            </a:r>
            <a:endParaRPr lang="en-GB">
              <a:cs typeface="Calibri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/>
              <a:t>Pictures (real or imagery)</a:t>
            </a:r>
            <a:endParaRPr lang="en-GB">
              <a:cs typeface="Calibri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21234" y="2842706"/>
            <a:ext cx="2328969" cy="2317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E63B5F9-03C6-4F28-843B-DDAD591FDD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86771" y="4001294"/>
            <a:ext cx="1833355" cy="18333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2184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77285" y="1259175"/>
            <a:ext cx="9388698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i="1">
                <a:latin typeface="Corbel" panose="020B0503020204020204" pitchFamily="34" charset="0"/>
              </a:rPr>
              <a:t>Order these questions according to difficulty, starting with the easiest. Explain your reasoning.</a:t>
            </a:r>
          </a:p>
          <a:p>
            <a:endParaRPr lang="en-GB" sz="2400" i="1">
              <a:latin typeface="Corbel" panose="020B0503020204020204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>
                <a:latin typeface="Corbel" panose="020B0503020204020204" pitchFamily="34" charset="0"/>
              </a:rPr>
              <a:t>Rhys has 5 bananas and 7 apples.  How much fruit does he have?</a:t>
            </a:r>
          </a:p>
          <a:p>
            <a:endParaRPr lang="en-GB" sz="2400">
              <a:latin typeface="Corbel" panose="020B0503020204020204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>
                <a:latin typeface="Corbel" panose="020B0503020204020204" pitchFamily="34" charset="0"/>
              </a:rPr>
              <a:t>Talia has 6 marbles and Callum has 7 marbles.  How many marbles do they have altogether? </a:t>
            </a:r>
          </a:p>
          <a:p>
            <a:pPr>
              <a:buFont typeface="Arial" pitchFamily="34" charset="0"/>
              <a:buChar char="•"/>
            </a:pPr>
            <a:endParaRPr lang="en-GB" sz="2400">
              <a:latin typeface="Corbel" panose="020B0503020204020204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>
                <a:latin typeface="Corbel" panose="020B0503020204020204" pitchFamily="34" charset="0"/>
              </a:rPr>
              <a:t>Tomas has 11 toy cars.  5 of them are broken.  How many are not broken?</a:t>
            </a:r>
          </a:p>
          <a:p>
            <a:endParaRPr lang="en-GB" sz="2400">
              <a:latin typeface="Corbel" panose="020B0503020204020204" pitchFamily="34" charset="0"/>
            </a:endParaRPr>
          </a:p>
          <a:p>
            <a:endParaRPr lang="en-GB" sz="2400">
              <a:latin typeface="Corbel" panose="020B0503020204020204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>
                <a:latin typeface="Corbel" panose="020B0503020204020204" pitchFamily="34" charset="0"/>
              </a:rPr>
              <a:t> Nia has 12 sweets.  She is given 1 more.  How many will she have now?</a:t>
            </a:r>
          </a:p>
        </p:txBody>
      </p:sp>
      <p:sp>
        <p:nvSpPr>
          <p:cNvPr id="4" name="Rectangle 3"/>
          <p:cNvSpPr/>
          <p:nvPr/>
        </p:nvSpPr>
        <p:spPr>
          <a:xfrm>
            <a:off x="1098893" y="2041918"/>
            <a:ext cx="67839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spc="30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A</a:t>
            </a:r>
            <a:endParaRPr lang="en-US" sz="5400" b="1" cap="none" spc="30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1110916" y="2989243"/>
            <a:ext cx="65434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spc="30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B</a:t>
            </a:r>
            <a:endParaRPr lang="en-US" sz="5400" b="1" cap="none" spc="30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138166" y="3914534"/>
            <a:ext cx="6270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spc="30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C</a:t>
            </a:r>
            <a:endParaRPr lang="en-US" sz="5400" b="1" cap="none" spc="30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132841" y="4873138"/>
            <a:ext cx="70083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spc="30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D</a:t>
            </a:r>
            <a:endParaRPr lang="en-US" sz="5400" b="1" cap="none" spc="30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727849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586811-50BD-4654-83F1-C489C9B31E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Key Ideas in Additive Reasoning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9EA92D-AF38-4124-AB81-151B667DB2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>
                <a:cs typeface="Calibri"/>
              </a:rPr>
              <a:t>Change (adding or taking away to a set)</a:t>
            </a:r>
          </a:p>
          <a:p>
            <a:r>
              <a:rPr lang="en-US" sz="3600">
                <a:cs typeface="Calibri"/>
              </a:rPr>
              <a:t>Part-part whole (a whole is split into parts)</a:t>
            </a:r>
          </a:p>
          <a:p>
            <a:r>
              <a:rPr lang="en-US" sz="3600">
                <a:cs typeface="Calibri"/>
              </a:rPr>
              <a:t>Comparison (comparing two sets) </a:t>
            </a:r>
          </a:p>
          <a:p>
            <a:pPr marL="0" indent="0">
              <a:buNone/>
            </a:pPr>
            <a:endParaRPr lang="en-US" sz="3600">
              <a:cs typeface="Calibri"/>
            </a:endParaRPr>
          </a:p>
          <a:p>
            <a:pPr marL="0" indent="0">
              <a:buNone/>
            </a:pPr>
            <a:endParaRPr lang="en-US" sz="3600">
              <a:cs typeface="Calibri"/>
            </a:endParaRPr>
          </a:p>
          <a:p>
            <a:pPr marL="0" indent="0">
              <a:buNone/>
            </a:pPr>
            <a:r>
              <a:rPr lang="en-US" sz="2000">
                <a:cs typeface="Calibri"/>
              </a:rPr>
              <a:t>(see pp. 56-81, Askew (2006) </a:t>
            </a:r>
            <a:r>
              <a:rPr lang="en-US" sz="2000" i="1">
                <a:cs typeface="Calibri"/>
              </a:rPr>
              <a:t>A Practical Guide to Transforming Primary Mathematics: Activities and tasks that really work </a:t>
            </a:r>
            <a:r>
              <a:rPr lang="en-US" sz="2000">
                <a:cs typeface="Calibri"/>
              </a:rPr>
              <a:t>London: Routledge</a:t>
            </a:r>
          </a:p>
          <a:p>
            <a:pPr marL="0" indent="0">
              <a:buNone/>
            </a:pPr>
            <a:r>
              <a:rPr lang="en-US" sz="2000">
                <a:cs typeface="Calibri"/>
              </a:rPr>
              <a:t>(Available as a e-book in library)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7C29B47E-A00B-422B-8465-AA365AB549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97497" y="1222012"/>
            <a:ext cx="2071735" cy="2916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00009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868130"/>
              </p:ext>
            </p:extLst>
          </p:nvPr>
        </p:nvGraphicFramePr>
        <p:xfrm>
          <a:off x="2943518" y="958262"/>
          <a:ext cx="8577328" cy="56221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8866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8866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881643">
                <a:tc>
                  <a:txBody>
                    <a:bodyPr/>
                    <a:lstStyle/>
                    <a:p>
                      <a:r>
                        <a:rPr lang="en-GB" sz="2000">
                          <a:latin typeface="Corbel" panose="020B0503020204020204" pitchFamily="34" charset="0"/>
                        </a:rPr>
                        <a:t>Addition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>
                          <a:latin typeface="Corbel" panose="020B0503020204020204" pitchFamily="34" charset="0"/>
                        </a:rPr>
                        <a:t>Subtraction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09033">
                <a:tc>
                  <a:txBody>
                    <a:bodyPr/>
                    <a:lstStyle/>
                    <a:p>
                      <a:r>
                        <a:rPr lang="en-GB" sz="2000">
                          <a:latin typeface="Corbel" panose="020B0503020204020204" pitchFamily="34" charset="0"/>
                        </a:rPr>
                        <a:t>1</a:t>
                      </a:r>
                      <a:r>
                        <a:rPr lang="en-GB" sz="2000" baseline="0">
                          <a:latin typeface="Corbel" panose="020B0503020204020204" pitchFamily="34" charset="0"/>
                        </a:rPr>
                        <a:t> more, 2 more etc to an existing set.</a:t>
                      </a:r>
                    </a:p>
                    <a:p>
                      <a:r>
                        <a:rPr lang="en-GB" sz="2000" baseline="0" err="1">
                          <a:latin typeface="Corbel" panose="020B0503020204020204" pitchFamily="34" charset="0"/>
                        </a:rPr>
                        <a:t>eg</a:t>
                      </a:r>
                      <a:r>
                        <a:rPr lang="en-GB" sz="2000" baseline="0">
                          <a:latin typeface="Corbel" panose="020B0503020204020204" pitchFamily="34" charset="0"/>
                        </a:rPr>
                        <a:t>. I have 3 sweets and I am given one more, how many do I have now?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>
                          <a:latin typeface="Corbel" panose="020B0503020204020204" pitchFamily="34" charset="0"/>
                        </a:rPr>
                        <a:t>1 less, 2 less etc to an existing set.</a:t>
                      </a:r>
                    </a:p>
                    <a:p>
                      <a:r>
                        <a:rPr lang="en-GB" sz="2000">
                          <a:latin typeface="Corbel" panose="020B0503020204020204" pitchFamily="34" charset="0"/>
                        </a:rPr>
                        <a:t>e.g. I have 6 sweets and I eat one.  How many do I have now?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031492">
                <a:tc>
                  <a:txBody>
                    <a:bodyPr/>
                    <a:lstStyle/>
                    <a:p>
                      <a:r>
                        <a:rPr lang="en-GB" sz="2000">
                          <a:latin typeface="Corbel" panose="020B0503020204020204" pitchFamily="34" charset="0"/>
                        </a:rPr>
                        <a:t>Combining two or more sets of numbers.</a:t>
                      </a:r>
                    </a:p>
                    <a:p>
                      <a:r>
                        <a:rPr lang="en-GB" sz="2000">
                          <a:latin typeface="Corbel" panose="020B0503020204020204" pitchFamily="34" charset="0"/>
                        </a:rPr>
                        <a:t>e.g. </a:t>
                      </a:r>
                      <a:r>
                        <a:rPr lang="en-GB" sz="2000" baseline="0">
                          <a:latin typeface="Corbel" panose="020B0503020204020204" pitchFamily="34" charset="0"/>
                        </a:rPr>
                        <a:t> Jess has 5 apples and </a:t>
                      </a:r>
                      <a:r>
                        <a:rPr lang="en-GB" sz="2000" baseline="0" err="1">
                          <a:latin typeface="Corbel" panose="020B0503020204020204" pitchFamily="34" charset="0"/>
                        </a:rPr>
                        <a:t>Nia</a:t>
                      </a:r>
                      <a:r>
                        <a:rPr lang="en-GB" sz="2000" baseline="0">
                          <a:latin typeface="Corbel" panose="020B0503020204020204" pitchFamily="34" charset="0"/>
                        </a:rPr>
                        <a:t> has 4 bananas, how many pieces of fruit do they have altogether?</a:t>
                      </a:r>
                      <a:endParaRPr lang="en-GB" sz="2000">
                        <a:latin typeface="Corbel" panose="020B0503020204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>
                          <a:latin typeface="Corbel" panose="020B0503020204020204" pitchFamily="34" charset="0"/>
                        </a:rPr>
                        <a:t>Taking a</a:t>
                      </a:r>
                      <a:r>
                        <a:rPr lang="en-GB" sz="2000" baseline="0">
                          <a:latin typeface="Corbel" panose="020B0503020204020204" pitchFamily="34" charset="0"/>
                        </a:rPr>
                        <a:t> set or sets away.</a:t>
                      </a:r>
                    </a:p>
                    <a:p>
                      <a:r>
                        <a:rPr lang="en-GB" sz="2000" baseline="0">
                          <a:latin typeface="Corbel" panose="020B0503020204020204" pitchFamily="34" charset="0"/>
                        </a:rPr>
                        <a:t>e.g. Rhys has 10 sweets.  6 of them are jelly beans.  How many are not jelly beans?</a:t>
                      </a:r>
                      <a:endParaRPr lang="en-GB" sz="2000">
                        <a:latin typeface="Corbel" panose="020B0503020204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2803301" y="373487"/>
            <a:ext cx="93886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/>
              <a:t>Concepts of  Addition and Subtraction</a:t>
            </a:r>
          </a:p>
        </p:txBody>
      </p:sp>
    </p:spTree>
    <p:extLst>
      <p:ext uri="{BB962C8B-B14F-4D97-AF65-F5344CB8AC3E}">
        <p14:creationId xmlns:p14="http://schemas.microsoft.com/office/powerpoint/2010/main" val="701825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3798" y="1970101"/>
            <a:ext cx="1268078" cy="2505673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788557">
            <a:off x="4766502" y="1612526"/>
            <a:ext cx="1268078" cy="250567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74546" y="3554562"/>
            <a:ext cx="2651990" cy="2060627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 rot="17738025" flipV="1">
            <a:off x="1301227" y="2525050"/>
            <a:ext cx="2717442" cy="80657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9348156">
            <a:off x="851982" y="1312543"/>
            <a:ext cx="1268078" cy="2505673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54828" y="1370817"/>
            <a:ext cx="1268078" cy="2505673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8904418">
            <a:off x="461311" y="1357540"/>
            <a:ext cx="1268078" cy="2505673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04232" y="1418696"/>
            <a:ext cx="1268078" cy="2505673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300610">
            <a:off x="1233158" y="1564249"/>
            <a:ext cx="1268078" cy="2505673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9598891">
            <a:off x="1057596" y="1440126"/>
            <a:ext cx="1268078" cy="2505673"/>
          </a:xfrm>
          <a:prstGeom prst="rect">
            <a:avLst/>
          </a:prstGeom>
        </p:spPr>
      </p:pic>
      <p:sp>
        <p:nvSpPr>
          <p:cNvPr id="5" name="Trapezoid 4"/>
          <p:cNvSpPr/>
          <p:nvPr/>
        </p:nvSpPr>
        <p:spPr>
          <a:xfrm rot="10800000">
            <a:off x="656823" y="3567448"/>
            <a:ext cx="2627290" cy="2047741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85196" y="1983751"/>
            <a:ext cx="1268078" cy="2505673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16510" y="1789557"/>
            <a:ext cx="1268078" cy="2505673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305589">
            <a:off x="7739150" y="1913170"/>
            <a:ext cx="1268078" cy="250567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16969" y="3561004"/>
            <a:ext cx="2651990" cy="2060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24548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Progression in calculating early addition (</a:t>
            </a:r>
            <a:r>
              <a:rPr lang="en-GB" err="1"/>
              <a:t>Fuson</a:t>
            </a:r>
            <a:r>
              <a:rPr lang="en-GB"/>
              <a:t>, 1992)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/>
              <a:t>Count-all </a:t>
            </a:r>
          </a:p>
          <a:p>
            <a:r>
              <a:rPr lang="en-GB" sz="2800"/>
              <a:t>Count-on (counts on from first set)</a:t>
            </a:r>
          </a:p>
          <a:p>
            <a:r>
              <a:rPr lang="en-GB" sz="2800"/>
              <a:t>Count-on from the larger</a:t>
            </a:r>
          </a:p>
          <a:p>
            <a:r>
              <a:rPr lang="en-GB" sz="2800"/>
              <a:t>Count-on from either</a:t>
            </a:r>
          </a:p>
          <a:p>
            <a:r>
              <a:rPr lang="en-GB" sz="2800"/>
              <a:t>Known facts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623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Progression in calculating early subtraction (adapted from </a:t>
            </a:r>
            <a:r>
              <a:rPr lang="en-GB" err="1"/>
              <a:t>Fuson</a:t>
            </a:r>
            <a:r>
              <a:rPr lang="en-GB"/>
              <a:t>, 1992)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/>
              <a:t>Count-all </a:t>
            </a:r>
          </a:p>
          <a:p>
            <a:r>
              <a:rPr lang="en-GB" sz="2800"/>
              <a:t>Count-back (counts back from first set)</a:t>
            </a:r>
          </a:p>
          <a:p>
            <a:r>
              <a:rPr lang="en-GB" sz="2800"/>
              <a:t>Count-on from smaller</a:t>
            </a:r>
          </a:p>
          <a:p>
            <a:r>
              <a:rPr lang="en-GB" sz="2800"/>
              <a:t>Known facts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2060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Progression in + and -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1507774" y="2041589"/>
            <a:ext cx="4607188" cy="576262"/>
          </a:xfrm>
        </p:spPr>
        <p:txBody>
          <a:bodyPr/>
          <a:lstStyle/>
          <a:p>
            <a:r>
              <a:rPr lang="en-GB"/>
              <a:t>Addition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1330075" y="2740426"/>
            <a:ext cx="4895056" cy="2455862"/>
          </a:xfrm>
        </p:spPr>
        <p:txBody>
          <a:bodyPr>
            <a:normAutofit fontScale="92500" lnSpcReduction="20000"/>
          </a:bodyPr>
          <a:lstStyle/>
          <a:p>
            <a:r>
              <a:rPr lang="en-GB"/>
              <a:t>Count-all </a:t>
            </a:r>
          </a:p>
          <a:p>
            <a:r>
              <a:rPr lang="en-GB"/>
              <a:t>Count-on (counts on from first set)</a:t>
            </a:r>
          </a:p>
          <a:p>
            <a:r>
              <a:rPr lang="en-GB"/>
              <a:t>Count-on from the larger</a:t>
            </a:r>
          </a:p>
          <a:p>
            <a:r>
              <a:rPr lang="en-GB"/>
              <a:t>Count-on from either</a:t>
            </a:r>
          </a:p>
          <a:p>
            <a:r>
              <a:rPr lang="en-GB"/>
              <a:t>Known facts</a:t>
            </a:r>
          </a:p>
          <a:p>
            <a:endParaRPr lang="en-GB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>
          <a:xfrm>
            <a:off x="6858454" y="2039038"/>
            <a:ext cx="4622537" cy="576262"/>
          </a:xfrm>
        </p:spPr>
        <p:txBody>
          <a:bodyPr/>
          <a:lstStyle/>
          <a:p>
            <a:r>
              <a:rPr lang="en-GB"/>
              <a:t>Subtraction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>
          <a:xfrm>
            <a:off x="6538511" y="2696359"/>
            <a:ext cx="4895056" cy="2455862"/>
          </a:xfrm>
        </p:spPr>
        <p:txBody>
          <a:bodyPr/>
          <a:lstStyle/>
          <a:p>
            <a:r>
              <a:rPr lang="en-GB"/>
              <a:t>Count-all </a:t>
            </a:r>
          </a:p>
          <a:p>
            <a:r>
              <a:rPr lang="en-GB"/>
              <a:t>Count-back (counts back from first set)</a:t>
            </a:r>
          </a:p>
          <a:p>
            <a:r>
              <a:rPr lang="en-GB"/>
              <a:t>Count-on from smaller</a:t>
            </a:r>
          </a:p>
          <a:p>
            <a:r>
              <a:rPr lang="en-GB"/>
              <a:t>Known facts</a:t>
            </a:r>
          </a:p>
          <a:p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684211" y="5504555"/>
            <a:ext cx="90365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/>
              <a:t>To what extent is this reflected in the Foundation Phase Mathematical Development statements?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5861" y="527514"/>
            <a:ext cx="5748338" cy="1298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68759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7304" y="733953"/>
            <a:ext cx="10018713" cy="1752599"/>
          </a:xfrm>
        </p:spPr>
        <p:txBody>
          <a:bodyPr>
            <a:normAutofit/>
          </a:bodyPr>
          <a:lstStyle/>
          <a:p>
            <a:r>
              <a:rPr lang="en-GB" sz="3200"/>
              <a:t>Modelling addition and subtraction…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95326" y="2339608"/>
            <a:ext cx="10018713" cy="312420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600"/>
              <a:t>Look at the representations provided.  For each of the situations given, consider how you could use them to visually represent the calculation/concept. </a:t>
            </a:r>
          </a:p>
          <a:p>
            <a:pPr marL="0" indent="0">
              <a:buNone/>
            </a:pPr>
            <a:endParaRPr lang="en-GB" sz="3600" i="1"/>
          </a:p>
          <a:p>
            <a:pPr marL="0" indent="0">
              <a:buNone/>
            </a:pPr>
            <a:r>
              <a:rPr lang="en-GB" sz="3600" i="1"/>
              <a:t>For each representation, identify whether there are limitations to its use for addition and subtraction.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64825" y="489910"/>
            <a:ext cx="2619375" cy="174307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5472" y="190197"/>
            <a:ext cx="4717171" cy="108751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506" y="5291421"/>
            <a:ext cx="1260820" cy="1260820"/>
          </a:xfrm>
          <a:prstGeom prst="rect">
            <a:avLst/>
          </a:prstGeom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51712" y="5360590"/>
            <a:ext cx="1586848" cy="11901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660368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AA053-FBEF-4221-A58B-1CE0E8E55C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TASK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2E2D56-64E6-4E4C-8E17-66B10CF8DE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cs typeface="Calibri"/>
              </a:rPr>
              <a:t>Use the 'activities for additive reasoning' on Moodle.</a:t>
            </a:r>
          </a:p>
          <a:p>
            <a:pPr marL="0" indent="0">
              <a:buNone/>
            </a:pPr>
            <a:endParaRPr lang="en-US">
              <a:cs typeface="Calibri"/>
            </a:endParaRPr>
          </a:p>
          <a:p>
            <a:pPr marL="0" indent="0">
              <a:buNone/>
            </a:pPr>
            <a:r>
              <a:rPr lang="en-US">
                <a:cs typeface="Calibri"/>
              </a:rPr>
              <a:t>With your activity, be able to explain:</a:t>
            </a:r>
          </a:p>
          <a:p>
            <a:pPr marL="457200" indent="-457200"/>
            <a:r>
              <a:rPr lang="en-US">
                <a:cs typeface="Calibri"/>
              </a:rPr>
              <a:t>How it works</a:t>
            </a:r>
          </a:p>
          <a:p>
            <a:pPr marL="457200" indent="-457200"/>
            <a:r>
              <a:rPr lang="en-US">
                <a:cs typeface="Calibri"/>
              </a:rPr>
              <a:t>How it develops additive reasoning (what particular aspect)</a:t>
            </a:r>
          </a:p>
          <a:p>
            <a:pPr marL="457200" indent="-457200"/>
            <a:r>
              <a:rPr lang="en-US">
                <a:cs typeface="Calibri"/>
              </a:rPr>
              <a:t>How it can relate to 'The Connections Model' </a:t>
            </a:r>
          </a:p>
          <a:p>
            <a:pPr marL="0" indent="0">
              <a:buNone/>
            </a:pPr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95744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15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Mathematics and Numeracy</vt:lpstr>
      <vt:lpstr>Starting Task…</vt:lpstr>
      <vt:lpstr>PowerPoint Presentation</vt:lpstr>
      <vt:lpstr>PowerPoint Presentation</vt:lpstr>
      <vt:lpstr>Session Objectives</vt:lpstr>
      <vt:lpstr>Key components in effective mathematics teaching in the Foundation Phase</vt:lpstr>
      <vt:lpstr>PowerPoint Presentation</vt:lpstr>
      <vt:lpstr>Key Ideas in Additive Reasoning</vt:lpstr>
      <vt:lpstr>PowerPoint Presentation</vt:lpstr>
      <vt:lpstr>PowerPoint Presentation</vt:lpstr>
      <vt:lpstr>Progression in calculating early addition (Fuson, 1992)</vt:lpstr>
      <vt:lpstr>Progression in calculating early subtraction (adapted from Fuson, 1992)</vt:lpstr>
      <vt:lpstr>Progression in + and -</vt:lpstr>
      <vt:lpstr>Modelling addition and subtraction…</vt:lpstr>
      <vt:lpstr>TASK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Mathematics Session 2</dc:title>
  <dc:creator>Rachel Wallis</dc:creator>
  <cp:revision>1</cp:revision>
  <dcterms:modified xsi:type="dcterms:W3CDTF">2018-10-01T20:02:23Z</dcterms:modified>
</cp:coreProperties>
</file>