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7" autoAdjust="0"/>
    <p:restoredTop sz="94660"/>
  </p:normalViewPr>
  <p:slideViewPr>
    <p:cSldViewPr snapToGrid="0">
      <p:cViewPr varScale="1">
        <p:scale>
          <a:sx n="55" d="100"/>
          <a:sy n="55" d="100"/>
        </p:scale>
        <p:origin x="96" y="13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2734B-E55A-49CD-A64C-5757BAD37BC9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093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2734B-E55A-49CD-A64C-5757BAD37BC9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3968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2734B-E55A-49CD-A64C-5757BAD37BC9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01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2734B-E55A-49CD-A64C-5757BAD37BC9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741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2734B-E55A-49CD-A64C-5757BAD37BC9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96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2734B-E55A-49CD-A64C-5757BAD37BC9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7252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2734B-E55A-49CD-A64C-5757BAD37BC9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808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2734B-E55A-49CD-A64C-5757BAD37BC9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854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2734B-E55A-49CD-A64C-5757BAD37BC9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839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2734B-E55A-49CD-A64C-5757BAD37BC9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947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2734B-E55A-49CD-A64C-5757BAD37BC9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569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A2734B-E55A-49CD-A64C-5757BAD37BC9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E47697-0922-4F16-B40C-C4208A137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282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smtClean="0"/>
              <a:t>Hedonism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9649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Folk Hedonism </a:t>
            </a:r>
          </a:p>
        </p:txBody>
      </p:sp>
      <p:sp>
        <p:nvSpPr>
          <p:cNvPr id="30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altLang="en-US" smtClean="0"/>
              <a:t>Seeking pleasure (often short-term) without regard for other values. </a:t>
            </a:r>
          </a:p>
        </p:txBody>
      </p:sp>
    </p:spTree>
    <p:extLst>
      <p:ext uri="{BB962C8B-B14F-4D97-AF65-F5344CB8AC3E}">
        <p14:creationId xmlns:p14="http://schemas.microsoft.com/office/powerpoint/2010/main" val="2227489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Value Hedonism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altLang="en-US" smtClean="0"/>
              <a:t>It is only pleasure and pain that have any intrinsic value. </a:t>
            </a:r>
          </a:p>
        </p:txBody>
      </p:sp>
    </p:spTree>
    <p:extLst>
      <p:ext uri="{BB962C8B-B14F-4D97-AF65-F5344CB8AC3E}">
        <p14:creationId xmlns:p14="http://schemas.microsoft.com/office/powerpoint/2010/main" val="629358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Motivational Hedonism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altLang="en-US" smtClean="0"/>
              <a:t>All behaviour is motivated by the desire to attain pleasure and avoid pain. </a:t>
            </a:r>
          </a:p>
        </p:txBody>
      </p:sp>
    </p:spTree>
    <p:extLst>
      <p:ext uri="{BB962C8B-B14F-4D97-AF65-F5344CB8AC3E}">
        <p14:creationId xmlns:p14="http://schemas.microsoft.com/office/powerpoint/2010/main" val="3036562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1847850" y="2603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en-US" smtClean="0"/>
              <a:t>Aristippus</a:t>
            </a:r>
            <a:r>
              <a:rPr lang="en-GB" altLang="en-US" b="1" smtClean="0"/>
              <a:t>  </a:t>
            </a:r>
            <a:br>
              <a:rPr lang="en-GB" altLang="en-US" b="1" smtClean="0"/>
            </a:br>
            <a:r>
              <a:rPr lang="en-GB" altLang="en-US" smtClean="0"/>
              <a:t>(C. 435-356 B.C.E.)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1847851" y="1600201"/>
            <a:ext cx="5688013" cy="4525963"/>
          </a:xfrm>
        </p:spPr>
        <p:txBody>
          <a:bodyPr/>
          <a:lstStyle/>
          <a:p>
            <a:r>
              <a:rPr lang="en-GB" altLang="en-US" smtClean="0"/>
              <a:t>Only pleasure has intrinsic value</a:t>
            </a:r>
          </a:p>
          <a:p>
            <a:r>
              <a:rPr lang="en-GB" altLang="en-US" smtClean="0"/>
              <a:t>The goal of our actions is pleasure</a:t>
            </a:r>
          </a:p>
          <a:p>
            <a:r>
              <a:rPr lang="en-GB" altLang="en-US" smtClean="0"/>
              <a:t>An emphasis on sensual pleasures</a:t>
            </a:r>
          </a:p>
          <a:p>
            <a:r>
              <a:rPr lang="en-GB" altLang="en-US" smtClean="0"/>
              <a:t>Short term pleasures given preference over long-term pleasures. </a:t>
            </a:r>
          </a:p>
        </p:txBody>
      </p:sp>
      <p:pic>
        <p:nvPicPr>
          <p:cNvPr id="6148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725" y="1484314"/>
            <a:ext cx="3570288" cy="5157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689000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Epicurus</a:t>
            </a:r>
            <a:br>
              <a:rPr lang="en-GB" altLang="en-US" smtClean="0"/>
            </a:br>
            <a:r>
              <a:rPr lang="en-GB" altLang="en-US" smtClean="0"/>
              <a:t>(c.341-271 B.C.E)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1981201" y="1600201"/>
            <a:ext cx="4475163" cy="4525963"/>
          </a:xfrm>
        </p:spPr>
        <p:txBody>
          <a:bodyPr/>
          <a:lstStyle/>
          <a:p>
            <a:r>
              <a:rPr lang="en-GB" altLang="en-US" smtClean="0"/>
              <a:t>Happiness was found in the absence of pain (bodily and mental).</a:t>
            </a:r>
          </a:p>
          <a:p>
            <a:r>
              <a:rPr lang="en-GB" altLang="en-US" smtClean="0"/>
              <a:t>We should only desire simple necessities.</a:t>
            </a:r>
          </a:p>
          <a:p>
            <a:r>
              <a:rPr lang="en-GB" altLang="en-US" smtClean="0"/>
              <a:t>Avoid the town and the market place.</a:t>
            </a:r>
          </a:p>
        </p:txBody>
      </p:sp>
      <p:pic>
        <p:nvPicPr>
          <p:cNvPr id="7172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625" y="1700213"/>
            <a:ext cx="2808288" cy="476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24682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101</Words>
  <Application>Microsoft Office PowerPoint</Application>
  <PresentationFormat>Widescreen</PresentationFormat>
  <Paragraphs>16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Hedonism</vt:lpstr>
      <vt:lpstr>Folk Hedonism </vt:lpstr>
      <vt:lpstr>Value Hedonism</vt:lpstr>
      <vt:lpstr>Motivational Hedonism</vt:lpstr>
      <vt:lpstr>Aristippus   (C. 435-356 B.C.E.)</vt:lpstr>
      <vt:lpstr>Epicurus (c.341-271 B.C.E)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Hedonism</dc:title>
  <dc:creator>Tristan Nash</dc:creator>
  <cp:lastModifiedBy>Tristan Nash</cp:lastModifiedBy>
  <cp:revision>1</cp:revision>
  <dcterms:created xsi:type="dcterms:W3CDTF">2017-10-18T12:19:41Z</dcterms:created>
  <dcterms:modified xsi:type="dcterms:W3CDTF">2017-10-18T12:19:49Z</dcterms:modified>
</cp:coreProperties>
</file>