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331" r:id="rId3"/>
    <p:sldId id="332" r:id="rId4"/>
    <p:sldId id="333" r:id="rId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9" d="100"/>
          <a:sy n="79" d="100"/>
        </p:scale>
        <p:origin x="756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077819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ACCC5023 </a:t>
            </a:r>
            <a:r>
              <a:rPr lang="de-DE" dirty="0"/>
              <a:t/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Operating Systems </a:t>
            </a:r>
            <a:r>
              <a:rPr lang="en-GB" altLang="en-US">
                <a:solidFill>
                  <a:schemeClr val="tx1"/>
                </a:solidFill>
              </a:rPr>
              <a:t>and Services 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Number-1(Lesson 1)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</a:t>
            </a:r>
            <a:r>
              <a:rPr lang="en-GB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Internetworking addressing systems </a:t>
            </a: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Module Outcome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xmlns="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r>
              <a:rPr lang="en-GB" sz="2400" dirty="0"/>
              <a:t>Upon the successful completion of this module, the student should be able to: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 • Apply a systematic understanding of network operating system environments to deploy, manage and maintain critical network services and resources. </a:t>
            </a:r>
          </a:p>
          <a:p>
            <a:pPr marL="0" indent="0" eaLnBrk="1" hangingPunct="1">
              <a:buNone/>
              <a:defRPr/>
            </a:pPr>
            <a:endParaRPr lang="en-GB" sz="2400" dirty="0"/>
          </a:p>
          <a:p>
            <a:pPr marL="0" indent="0" eaLnBrk="1" hangingPunct="1">
              <a:buNone/>
              <a:defRPr/>
            </a:pPr>
            <a:r>
              <a:rPr lang="en-GB" sz="2400" dirty="0"/>
              <a:t>• Analyse a given network to produce suitable security audit/disaster recovery strategy.</a:t>
            </a: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8A642A70-D588-DD27-C227-CAE10D971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xmlns="" id="{F61887D8-CEBC-FBCC-52BA-DD25ADF98D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6522" y="1700808"/>
            <a:ext cx="8732560" cy="3456384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387348DE-7453-C670-D050-C58566FB4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xmlns="" id="{9573E49A-8A88-BE69-5ADA-2015C2AE9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0145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xmlns="" id="{3EF9B641-D6C7-F7B4-203C-5549BB261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Deadlines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55AC0C97-F144-9EBC-3042-6A6ECAF9C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061047"/>
          </a:xfrm>
        </p:spPr>
        <p:txBody>
          <a:bodyPr/>
          <a:lstStyle/>
          <a:p>
            <a:r>
              <a:rPr lang="en-GB" sz="2400" dirty="0"/>
              <a:t>Component 1</a:t>
            </a:r>
          </a:p>
          <a:p>
            <a:pPr marL="0" indent="0">
              <a:buNone/>
            </a:pPr>
            <a:r>
              <a:rPr lang="en-GB" sz="2400" b="1" dirty="0"/>
              <a:t>Submission deadline </a:t>
            </a:r>
            <a:r>
              <a:rPr lang="en-GB" sz="2400" b="1" dirty="0"/>
              <a:t>–Friday, 5th December </a:t>
            </a:r>
            <a:endParaRPr lang="en-GB" sz="2400" b="1" dirty="0" smtClean="0"/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smtClean="0"/>
              <a:t>Component </a:t>
            </a:r>
            <a:r>
              <a:rPr lang="en-GB" sz="2400" dirty="0"/>
              <a:t>2</a:t>
            </a:r>
          </a:p>
          <a:p>
            <a:pPr marL="0" indent="0">
              <a:buNone/>
            </a:pPr>
            <a:r>
              <a:rPr lang="en-GB" sz="2400" dirty="0"/>
              <a:t>Submission deadline- </a:t>
            </a:r>
            <a:endParaRPr lang="en-GB" sz="2400" dirty="0" smtClean="0"/>
          </a:p>
          <a:p>
            <a:pPr marL="0" indent="0">
              <a:buNone/>
            </a:pPr>
            <a:r>
              <a:rPr lang="en-US" sz="2400" b="1" dirty="0" smtClean="0"/>
              <a:t>Task </a:t>
            </a:r>
            <a:r>
              <a:rPr lang="en-US" sz="2400" b="1" dirty="0"/>
              <a:t>1 : Tuesday, 16th December 2025</a:t>
            </a:r>
          </a:p>
          <a:p>
            <a:pPr marL="0" indent="0">
              <a:buNone/>
            </a:pPr>
            <a:r>
              <a:rPr lang="en-US" sz="2400" b="1" dirty="0"/>
              <a:t>Task 2 : Thursday, 18th December 2025 </a:t>
            </a:r>
            <a:endParaRPr lang="en-US" sz="2400" b="1" dirty="0" smtClean="0"/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All submissions must be by 2pm.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0B56058-799E-C542-CB97-4FBC190CA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696602D9-B525-82E6-59E9-A50A1B139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66058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</TotalTime>
  <Words>120</Words>
  <Application>Microsoft Office PowerPoint</Application>
  <PresentationFormat>On-screen Show (4:3)</PresentationFormat>
  <Paragraphs>38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Myriad Pro</vt:lpstr>
      <vt:lpstr>Verdana</vt:lpstr>
      <vt:lpstr>20140311PresentationUWTSDTemplate</vt:lpstr>
      <vt:lpstr>Module Code:ACCC5023  </vt:lpstr>
      <vt:lpstr>Module Outcome</vt:lpstr>
      <vt:lpstr>Assessments</vt:lpstr>
      <vt:lpstr>Assessment Deadlines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88</cp:revision>
  <cp:lastPrinted>2018-07-09T15:27:01Z</cp:lastPrinted>
  <dcterms:created xsi:type="dcterms:W3CDTF">2002-10-07T19:43:58Z</dcterms:created>
  <dcterms:modified xsi:type="dcterms:W3CDTF">2025-10-16T21:55:29Z</dcterms:modified>
</cp:coreProperties>
</file>