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33"/>
  </p:notesMasterIdLst>
  <p:sldIdLst>
    <p:sldId id="257" r:id="rId9"/>
    <p:sldId id="268" r:id="rId10"/>
    <p:sldId id="272" r:id="rId11"/>
    <p:sldId id="273" r:id="rId12"/>
    <p:sldId id="271" r:id="rId13"/>
    <p:sldId id="459" r:id="rId14"/>
    <p:sldId id="464" r:id="rId15"/>
    <p:sldId id="465" r:id="rId16"/>
    <p:sldId id="466" r:id="rId17"/>
    <p:sldId id="467" r:id="rId18"/>
    <p:sldId id="468" r:id="rId19"/>
    <p:sldId id="475" r:id="rId20"/>
    <p:sldId id="460" r:id="rId21"/>
    <p:sldId id="476" r:id="rId22"/>
    <p:sldId id="469" r:id="rId23"/>
    <p:sldId id="461" r:id="rId24"/>
    <p:sldId id="477" r:id="rId25"/>
    <p:sldId id="471" r:id="rId26"/>
    <p:sldId id="474" r:id="rId27"/>
    <p:sldId id="470" r:id="rId28"/>
    <p:sldId id="472" r:id="rId29"/>
    <p:sldId id="473" r:id="rId30"/>
    <p:sldId id="269" r:id="rId31"/>
    <p:sldId id="27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C5C"/>
    <a:srgbClr val="C0AB57"/>
    <a:srgbClr val="004F9F"/>
    <a:srgbClr val="004476"/>
    <a:srgbClr val="023B59"/>
    <a:srgbClr val="013D5E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A8FC7A-E8DF-4CEB-B570-043DC4CCFECC}" v="41" dt="2024-08-02T07:39:55.8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5"/>
    <p:restoredTop sz="75000" autoAdjust="0"/>
  </p:normalViewPr>
  <p:slideViewPr>
    <p:cSldViewPr snapToGrid="0" snapToObjects="1">
      <p:cViewPr varScale="1">
        <p:scale>
          <a:sx n="70" d="100"/>
          <a:sy n="70" d="100"/>
        </p:scale>
        <p:origin x="57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microsoft.com/office/2015/10/relationships/revisionInfo" Target="revisionInfo.xml"/><Relationship Id="rId21" Type="http://schemas.openxmlformats.org/officeDocument/2006/relationships/slide" Target="slides/slide13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62A8FC7A-E8DF-4CEB-B570-043DC4CCFECC}"/>
    <pc:docChg chg="undo custSel addSld delSld modSld">
      <pc:chgData name="Kate Piper (IMH)" userId="f69ee4e2-845b-4a1f-89c4-60fce9da139f" providerId="ADAL" clId="{62A8FC7A-E8DF-4CEB-B570-043DC4CCFECC}" dt="2024-08-02T07:39:55.849" v="452"/>
      <pc:docMkLst>
        <pc:docMk/>
      </pc:docMkLst>
      <pc:sldChg chg="del">
        <pc:chgData name="Kate Piper (IMH)" userId="f69ee4e2-845b-4a1f-89c4-60fce9da139f" providerId="ADAL" clId="{62A8FC7A-E8DF-4CEB-B570-043DC4CCFECC}" dt="2024-07-30T15:06:11.557" v="0" actId="47"/>
        <pc:sldMkLst>
          <pc:docMk/>
          <pc:sldMk cId="1155259788" sldId="258"/>
        </pc:sldMkLst>
      </pc:sldChg>
      <pc:sldChg chg="modSp mod">
        <pc:chgData name="Kate Piper (IMH)" userId="f69ee4e2-845b-4a1f-89c4-60fce9da139f" providerId="ADAL" clId="{62A8FC7A-E8DF-4CEB-B570-043DC4CCFECC}" dt="2024-07-30T15:06:28.977" v="25" actId="20577"/>
        <pc:sldMkLst>
          <pc:docMk/>
          <pc:sldMk cId="1387543716" sldId="268"/>
        </pc:sldMkLst>
        <pc:spChg chg="mod">
          <ac:chgData name="Kate Piper (IMH)" userId="f69ee4e2-845b-4a1f-89c4-60fce9da139f" providerId="ADAL" clId="{62A8FC7A-E8DF-4CEB-B570-043DC4CCFECC}" dt="2024-07-30T15:06:28.977" v="25" actId="20577"/>
          <ac:spMkLst>
            <pc:docMk/>
            <pc:sldMk cId="1387543716" sldId="268"/>
            <ac:spMk id="4" creationId="{17D24EFE-C4CB-A834-ABDD-CD1E2F58253C}"/>
          </ac:spMkLst>
        </pc:spChg>
      </pc:sldChg>
      <pc:sldChg chg="del">
        <pc:chgData name="Kate Piper (IMH)" userId="f69ee4e2-845b-4a1f-89c4-60fce9da139f" providerId="ADAL" clId="{62A8FC7A-E8DF-4CEB-B570-043DC4CCFECC}" dt="2024-07-30T15:06:12.774" v="1" actId="47"/>
        <pc:sldMkLst>
          <pc:docMk/>
          <pc:sldMk cId="1482176" sldId="269"/>
        </pc:sldMkLst>
      </pc:sldChg>
      <pc:sldChg chg="addSp delSp modSp new mod">
        <pc:chgData name="Kate Piper (IMH)" userId="f69ee4e2-845b-4a1f-89c4-60fce9da139f" providerId="ADAL" clId="{62A8FC7A-E8DF-4CEB-B570-043DC4CCFECC}" dt="2024-07-30T15:13:48.311" v="62"/>
        <pc:sldMkLst>
          <pc:docMk/>
          <pc:sldMk cId="1141203867" sldId="269"/>
        </pc:sldMkLst>
        <pc:spChg chg="mod">
          <ac:chgData name="Kate Piper (IMH)" userId="f69ee4e2-845b-4a1f-89c4-60fce9da139f" providerId="ADAL" clId="{62A8FC7A-E8DF-4CEB-B570-043DC4CCFECC}" dt="2024-07-30T15:13:40.092" v="61" actId="20577"/>
          <ac:spMkLst>
            <pc:docMk/>
            <pc:sldMk cId="1141203867" sldId="269"/>
            <ac:spMk id="2" creationId="{495FE4C3-B485-89A9-8B78-CF2812B060AE}"/>
          </ac:spMkLst>
        </pc:spChg>
        <pc:spChg chg="del">
          <ac:chgData name="Kate Piper (IMH)" userId="f69ee4e2-845b-4a1f-89c4-60fce9da139f" providerId="ADAL" clId="{62A8FC7A-E8DF-4CEB-B570-043DC4CCFECC}" dt="2024-07-30T15:13:48.311" v="62"/>
          <ac:spMkLst>
            <pc:docMk/>
            <pc:sldMk cId="1141203867" sldId="269"/>
            <ac:spMk id="3" creationId="{2A377713-BD45-279C-C804-B39EBEBECD31}"/>
          </ac:spMkLst>
        </pc:spChg>
        <pc:spChg chg="add mod">
          <ac:chgData name="Kate Piper (IMH)" userId="f69ee4e2-845b-4a1f-89c4-60fce9da139f" providerId="ADAL" clId="{62A8FC7A-E8DF-4CEB-B570-043DC4CCFECC}" dt="2024-07-30T15:13:48.311" v="62"/>
          <ac:spMkLst>
            <pc:docMk/>
            <pc:sldMk cId="1141203867" sldId="269"/>
            <ac:spMk id="4" creationId="{F486D570-2C79-EB29-93C2-04B8963A161E}"/>
          </ac:spMkLst>
        </pc:spChg>
      </pc:sldChg>
      <pc:sldChg chg="new del">
        <pc:chgData name="Kate Piper (IMH)" userId="f69ee4e2-845b-4a1f-89c4-60fce9da139f" providerId="ADAL" clId="{62A8FC7A-E8DF-4CEB-B570-043DC4CCFECC}" dt="2024-07-30T15:16:22.780" v="66" actId="47"/>
        <pc:sldMkLst>
          <pc:docMk/>
          <pc:sldMk cId="161203461" sldId="270"/>
        </pc:sldMkLst>
      </pc:sldChg>
      <pc:sldChg chg="addSp delSp modSp new mod">
        <pc:chgData name="Kate Piper (IMH)" userId="f69ee4e2-845b-4a1f-89c4-60fce9da139f" providerId="ADAL" clId="{62A8FC7A-E8DF-4CEB-B570-043DC4CCFECC}" dt="2024-07-30T15:16:45.360" v="70" actId="478"/>
        <pc:sldMkLst>
          <pc:docMk/>
          <pc:sldMk cId="1701549289" sldId="270"/>
        </pc:sldMkLst>
        <pc:spChg chg="del">
          <ac:chgData name="Kate Piper (IMH)" userId="f69ee4e2-845b-4a1f-89c4-60fce9da139f" providerId="ADAL" clId="{62A8FC7A-E8DF-4CEB-B570-043DC4CCFECC}" dt="2024-07-30T15:16:45.360" v="70" actId="478"/>
          <ac:spMkLst>
            <pc:docMk/>
            <pc:sldMk cId="1701549289" sldId="270"/>
            <ac:spMk id="2" creationId="{C8854693-FB42-14D6-0B7C-497847708A70}"/>
          </ac:spMkLst>
        </pc:spChg>
        <pc:spChg chg="del">
          <ac:chgData name="Kate Piper (IMH)" userId="f69ee4e2-845b-4a1f-89c4-60fce9da139f" providerId="ADAL" clId="{62A8FC7A-E8DF-4CEB-B570-043DC4CCFECC}" dt="2024-07-30T15:16:45.360" v="70" actId="478"/>
          <ac:spMkLst>
            <pc:docMk/>
            <pc:sldMk cId="1701549289" sldId="270"/>
            <ac:spMk id="3" creationId="{82DA341D-4BC7-8882-8602-81118C07ED87}"/>
          </ac:spMkLst>
        </pc:spChg>
        <pc:spChg chg="add mod">
          <ac:chgData name="Kate Piper (IMH)" userId="f69ee4e2-845b-4a1f-89c4-60fce9da139f" providerId="ADAL" clId="{62A8FC7A-E8DF-4CEB-B570-043DC4CCFECC}" dt="2024-07-30T15:16:40.608" v="69" actId="1076"/>
          <ac:spMkLst>
            <pc:docMk/>
            <pc:sldMk cId="1701549289" sldId="270"/>
            <ac:spMk id="4" creationId="{FD0FA391-DED6-337B-D83B-F86A1E8F84F3}"/>
          </ac:spMkLst>
        </pc:spChg>
        <pc:spChg chg="add mod">
          <ac:chgData name="Kate Piper (IMH)" userId="f69ee4e2-845b-4a1f-89c4-60fce9da139f" providerId="ADAL" clId="{62A8FC7A-E8DF-4CEB-B570-043DC4CCFECC}" dt="2024-07-30T15:16:40.608" v="69" actId="1076"/>
          <ac:spMkLst>
            <pc:docMk/>
            <pc:sldMk cId="1701549289" sldId="270"/>
            <ac:spMk id="5" creationId="{3CB7F7F7-989F-D776-778D-3770FE108301}"/>
          </ac:spMkLst>
        </pc:spChg>
      </pc:sldChg>
      <pc:sldChg chg="new del">
        <pc:chgData name="Kate Piper (IMH)" userId="f69ee4e2-845b-4a1f-89c4-60fce9da139f" providerId="ADAL" clId="{62A8FC7A-E8DF-4CEB-B570-043DC4CCFECC}" dt="2024-07-30T15:16:18.261" v="64" actId="47"/>
        <pc:sldMkLst>
          <pc:docMk/>
          <pc:sldMk cId="2707026863" sldId="270"/>
        </pc:sldMkLst>
      </pc:sldChg>
      <pc:sldChg chg="addSp delSp modSp new mod">
        <pc:chgData name="Kate Piper (IMH)" userId="f69ee4e2-845b-4a1f-89c4-60fce9da139f" providerId="ADAL" clId="{62A8FC7A-E8DF-4CEB-B570-043DC4CCFECC}" dt="2024-07-30T15:18:18.018" v="114" actId="1076"/>
        <pc:sldMkLst>
          <pc:docMk/>
          <pc:sldMk cId="55142423" sldId="271"/>
        </pc:sldMkLst>
        <pc:spChg chg="mod">
          <ac:chgData name="Kate Piper (IMH)" userId="f69ee4e2-845b-4a1f-89c4-60fce9da139f" providerId="ADAL" clId="{62A8FC7A-E8DF-4CEB-B570-043DC4CCFECC}" dt="2024-07-30T15:17:25.866" v="102" actId="20577"/>
          <ac:spMkLst>
            <pc:docMk/>
            <pc:sldMk cId="55142423" sldId="271"/>
            <ac:spMk id="2" creationId="{DA839B71-6F08-6D36-EE89-662B2A86ECEA}"/>
          </ac:spMkLst>
        </pc:spChg>
        <pc:spChg chg="del">
          <ac:chgData name="Kate Piper (IMH)" userId="f69ee4e2-845b-4a1f-89c4-60fce9da139f" providerId="ADAL" clId="{62A8FC7A-E8DF-4CEB-B570-043DC4CCFECC}" dt="2024-07-30T15:17:44.745" v="105" actId="478"/>
          <ac:spMkLst>
            <pc:docMk/>
            <pc:sldMk cId="55142423" sldId="271"/>
            <ac:spMk id="3" creationId="{5B85B65E-34F1-4E60-1DC9-FC7350612598}"/>
          </ac:spMkLst>
        </pc:spChg>
        <pc:spChg chg="add mod">
          <ac:chgData name="Kate Piper (IMH)" userId="f69ee4e2-845b-4a1f-89c4-60fce9da139f" providerId="ADAL" clId="{62A8FC7A-E8DF-4CEB-B570-043DC4CCFECC}" dt="2024-07-30T15:18:18.018" v="114" actId="1076"/>
          <ac:spMkLst>
            <pc:docMk/>
            <pc:sldMk cId="55142423" sldId="271"/>
            <ac:spMk id="6" creationId="{989AB7D4-9EA1-569E-26AE-0998691EDC36}"/>
          </ac:spMkLst>
        </pc:spChg>
        <pc:picChg chg="add mod">
          <ac:chgData name="Kate Piper (IMH)" userId="f69ee4e2-845b-4a1f-89c4-60fce9da139f" providerId="ADAL" clId="{62A8FC7A-E8DF-4CEB-B570-043DC4CCFECC}" dt="2024-07-30T15:17:59.585" v="109" actId="1076"/>
          <ac:picMkLst>
            <pc:docMk/>
            <pc:sldMk cId="55142423" sldId="271"/>
            <ac:picMk id="4" creationId="{60F4610A-6D12-8AB9-765B-485C10B6EC3A}"/>
          </ac:picMkLst>
        </pc:picChg>
        <pc:picChg chg="add mod">
          <ac:chgData name="Kate Piper (IMH)" userId="f69ee4e2-845b-4a1f-89c4-60fce9da139f" providerId="ADAL" clId="{62A8FC7A-E8DF-4CEB-B570-043DC4CCFECC}" dt="2024-07-30T15:18:05.883" v="111" actId="1076"/>
          <ac:picMkLst>
            <pc:docMk/>
            <pc:sldMk cId="55142423" sldId="271"/>
            <ac:picMk id="5" creationId="{C5AC0085-B494-66D4-7C80-7CE78CFB7CC3}"/>
          </ac:picMkLst>
        </pc:picChg>
      </pc:sldChg>
      <pc:sldChg chg="addSp delSp modSp new mod">
        <pc:chgData name="Kate Piper (IMH)" userId="f69ee4e2-845b-4a1f-89c4-60fce9da139f" providerId="ADAL" clId="{62A8FC7A-E8DF-4CEB-B570-043DC4CCFECC}" dt="2024-07-30T15:26:48.126" v="155" actId="404"/>
        <pc:sldMkLst>
          <pc:docMk/>
          <pc:sldMk cId="1732484279" sldId="272"/>
        </pc:sldMkLst>
        <pc:spChg chg="mod">
          <ac:chgData name="Kate Piper (IMH)" userId="f69ee4e2-845b-4a1f-89c4-60fce9da139f" providerId="ADAL" clId="{62A8FC7A-E8DF-4CEB-B570-043DC4CCFECC}" dt="2024-07-30T15:26:48.126" v="155" actId="404"/>
          <ac:spMkLst>
            <pc:docMk/>
            <pc:sldMk cId="1732484279" sldId="272"/>
            <ac:spMk id="2" creationId="{34DA68D1-E53E-7F71-A016-F1A644B89088}"/>
          </ac:spMkLst>
        </pc:spChg>
        <pc:spChg chg="del">
          <ac:chgData name="Kate Piper (IMH)" userId="f69ee4e2-845b-4a1f-89c4-60fce9da139f" providerId="ADAL" clId="{62A8FC7A-E8DF-4CEB-B570-043DC4CCFECC}" dt="2024-07-30T15:26:20.689" v="116" actId="478"/>
          <ac:spMkLst>
            <pc:docMk/>
            <pc:sldMk cId="1732484279" sldId="272"/>
            <ac:spMk id="3" creationId="{8C70FD9B-22AD-CFB9-2A88-F02DF15BC781}"/>
          </ac:spMkLst>
        </pc:spChg>
        <pc:spChg chg="add del mod">
          <ac:chgData name="Kate Piper (IMH)" userId="f69ee4e2-845b-4a1f-89c4-60fce9da139f" providerId="ADAL" clId="{62A8FC7A-E8DF-4CEB-B570-043DC4CCFECC}" dt="2024-07-30T15:26:29.924" v="120" actId="478"/>
          <ac:spMkLst>
            <pc:docMk/>
            <pc:sldMk cId="1732484279" sldId="272"/>
            <ac:spMk id="4" creationId="{2D436587-3D70-360D-4DD3-53474607F094}"/>
          </ac:spMkLst>
        </pc:spChg>
        <pc:spChg chg="add del mod">
          <ac:chgData name="Kate Piper (IMH)" userId="f69ee4e2-845b-4a1f-89c4-60fce9da139f" providerId="ADAL" clId="{62A8FC7A-E8DF-4CEB-B570-043DC4CCFECC}" dt="2024-07-30T15:26:25.478" v="119" actId="478"/>
          <ac:spMkLst>
            <pc:docMk/>
            <pc:sldMk cId="1732484279" sldId="272"/>
            <ac:spMk id="6" creationId="{0E4ECDC6-6C07-6EE1-9423-F0C4DB4E3EDF}"/>
          </ac:spMkLst>
        </pc:spChg>
        <pc:spChg chg="add del mod">
          <ac:chgData name="Kate Piper (IMH)" userId="f69ee4e2-845b-4a1f-89c4-60fce9da139f" providerId="ADAL" clId="{62A8FC7A-E8DF-4CEB-B570-043DC4CCFECC}" dt="2024-07-30T15:26:25.478" v="119" actId="478"/>
          <ac:spMkLst>
            <pc:docMk/>
            <pc:sldMk cId="1732484279" sldId="272"/>
            <ac:spMk id="7" creationId="{80F11D1E-77FB-3B3D-CC6D-395F4082793E}"/>
          </ac:spMkLst>
        </pc:spChg>
        <pc:spChg chg="add del mod">
          <ac:chgData name="Kate Piper (IMH)" userId="f69ee4e2-845b-4a1f-89c4-60fce9da139f" providerId="ADAL" clId="{62A8FC7A-E8DF-4CEB-B570-043DC4CCFECC}" dt="2024-07-30T15:26:25.478" v="119" actId="478"/>
          <ac:spMkLst>
            <pc:docMk/>
            <pc:sldMk cId="1732484279" sldId="272"/>
            <ac:spMk id="8" creationId="{7B14DFE1-33C7-F6B8-C64B-5D6A92499F6E}"/>
          </ac:spMkLst>
        </pc:spChg>
        <pc:spChg chg="add del mod">
          <ac:chgData name="Kate Piper (IMH)" userId="f69ee4e2-845b-4a1f-89c4-60fce9da139f" providerId="ADAL" clId="{62A8FC7A-E8DF-4CEB-B570-043DC4CCFECC}" dt="2024-07-30T15:26:25.478" v="119" actId="478"/>
          <ac:spMkLst>
            <pc:docMk/>
            <pc:sldMk cId="1732484279" sldId="272"/>
            <ac:spMk id="9" creationId="{5105887A-2638-9E6A-F5BD-41731DCCAE9E}"/>
          </ac:spMkLst>
        </pc:spChg>
        <pc:picChg chg="add del mod">
          <ac:chgData name="Kate Piper (IMH)" userId="f69ee4e2-845b-4a1f-89c4-60fce9da139f" providerId="ADAL" clId="{62A8FC7A-E8DF-4CEB-B570-043DC4CCFECC}" dt="2024-07-30T15:26:25.478" v="119" actId="478"/>
          <ac:picMkLst>
            <pc:docMk/>
            <pc:sldMk cId="1732484279" sldId="272"/>
            <ac:picMk id="5" creationId="{23EA7EF9-866F-17FD-1E23-398160BDF503}"/>
          </ac:picMkLst>
        </pc:picChg>
        <pc:picChg chg="add del mod">
          <ac:chgData name="Kate Piper (IMH)" userId="f69ee4e2-845b-4a1f-89c4-60fce9da139f" providerId="ADAL" clId="{62A8FC7A-E8DF-4CEB-B570-043DC4CCFECC}" dt="2024-07-30T15:26:25.478" v="119" actId="478"/>
          <ac:picMkLst>
            <pc:docMk/>
            <pc:sldMk cId="1732484279" sldId="272"/>
            <ac:picMk id="10" creationId="{0D545F9A-552E-8474-5B8E-4384D7CB60C2}"/>
          </ac:picMkLst>
        </pc:picChg>
      </pc:sldChg>
      <pc:sldChg chg="del">
        <pc:chgData name="Kate Piper (IMH)" userId="f69ee4e2-845b-4a1f-89c4-60fce9da139f" providerId="ADAL" clId="{62A8FC7A-E8DF-4CEB-B570-043DC4CCFECC}" dt="2024-07-30T15:06:14.016" v="3" actId="47"/>
        <pc:sldMkLst>
          <pc:docMk/>
          <pc:sldMk cId="171584705" sldId="273"/>
        </pc:sldMkLst>
      </pc:sldChg>
      <pc:sldChg chg="addSp delSp modSp new mod modClrScheme chgLayout">
        <pc:chgData name="Kate Piper (IMH)" userId="f69ee4e2-845b-4a1f-89c4-60fce9da139f" providerId="ADAL" clId="{62A8FC7A-E8DF-4CEB-B570-043DC4CCFECC}" dt="2024-07-30T15:31:00.570" v="169" actId="1076"/>
        <pc:sldMkLst>
          <pc:docMk/>
          <pc:sldMk cId="659736319" sldId="273"/>
        </pc:sldMkLst>
        <pc:spChg chg="del">
          <ac:chgData name="Kate Piper (IMH)" userId="f69ee4e2-845b-4a1f-89c4-60fce9da139f" providerId="ADAL" clId="{62A8FC7A-E8DF-4CEB-B570-043DC4CCFECC}" dt="2024-07-30T15:30:25.889" v="163" actId="478"/>
          <ac:spMkLst>
            <pc:docMk/>
            <pc:sldMk cId="659736319" sldId="273"/>
            <ac:spMk id="2" creationId="{1275F133-AA9F-8C8D-80DF-A805D6942CA2}"/>
          </ac:spMkLst>
        </pc:spChg>
        <pc:spChg chg="del">
          <ac:chgData name="Kate Piper (IMH)" userId="f69ee4e2-845b-4a1f-89c4-60fce9da139f" providerId="ADAL" clId="{62A8FC7A-E8DF-4CEB-B570-043DC4CCFECC}" dt="2024-07-30T15:30:30.971" v="165" actId="478"/>
          <ac:spMkLst>
            <pc:docMk/>
            <pc:sldMk cId="659736319" sldId="273"/>
            <ac:spMk id="3" creationId="{2D038529-D954-E8A2-EA02-F15FEF4470B6}"/>
          </ac:spMkLst>
        </pc:spChg>
        <pc:spChg chg="add del mod">
          <ac:chgData name="Kate Piper (IMH)" userId="f69ee4e2-845b-4a1f-89c4-60fce9da139f" providerId="ADAL" clId="{62A8FC7A-E8DF-4CEB-B570-043DC4CCFECC}" dt="2024-07-30T15:30:29.229" v="164" actId="478"/>
          <ac:spMkLst>
            <pc:docMk/>
            <pc:sldMk cId="659736319" sldId="273"/>
            <ac:spMk id="4" creationId="{2457B6BD-DFAC-13B4-EA4B-959804E87513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5" creationId="{08BA469C-3B01-59A6-E6E0-17F1E31E0236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6" creationId="{10320A51-B3D7-0ECE-A414-22CC75D1C07C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9" creationId="{9B5CCF77-69BB-5CBA-C5D9-890752E8A6F9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10" creationId="{98D9BA2D-5DC3-FCCD-F5C9-A06DD2FF7883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11" creationId="{0D9B2CEC-B276-1F34-4778-B0A94F032E27}"/>
          </ac:spMkLst>
        </pc:spChg>
        <pc:spChg chg="add del mod">
          <ac:chgData name="Kate Piper (IMH)" userId="f69ee4e2-845b-4a1f-89c4-60fce9da139f" providerId="ADAL" clId="{62A8FC7A-E8DF-4CEB-B570-043DC4CCFECC}" dt="2024-07-30T15:31:00.570" v="169" actId="1076"/>
          <ac:spMkLst>
            <pc:docMk/>
            <pc:sldMk cId="659736319" sldId="273"/>
            <ac:spMk id="12" creationId="{CFDD3151-5D41-122E-24D5-363C4C469756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13" creationId="{9C38F56F-21D6-38A4-C216-331B4831ED52}"/>
          </ac:spMkLst>
        </pc:spChg>
        <pc:spChg chg="add del mod">
          <ac:chgData name="Kate Piper (IMH)" userId="f69ee4e2-845b-4a1f-89c4-60fce9da139f" providerId="ADAL" clId="{62A8FC7A-E8DF-4CEB-B570-043DC4CCFECC}" dt="2024-07-30T15:30:22.993" v="162" actId="478"/>
          <ac:spMkLst>
            <pc:docMk/>
            <pc:sldMk cId="659736319" sldId="273"/>
            <ac:spMk id="14" creationId="{5BF45A59-5077-BF93-D035-44B078542263}"/>
          </ac:spMkLst>
        </pc:spChg>
        <pc:spChg chg="add del mod ord">
          <ac:chgData name="Kate Piper (IMH)" userId="f69ee4e2-845b-4a1f-89c4-60fce9da139f" providerId="ADAL" clId="{62A8FC7A-E8DF-4CEB-B570-043DC4CCFECC}" dt="2024-07-30T15:30:53.622" v="167" actId="478"/>
          <ac:spMkLst>
            <pc:docMk/>
            <pc:sldMk cId="659736319" sldId="273"/>
            <ac:spMk id="15" creationId="{E417F799-E684-2C32-17F7-297DF5AD0585}"/>
          </ac:spMkLst>
        </pc:spChg>
        <pc:spChg chg="add del mod ord">
          <ac:chgData name="Kate Piper (IMH)" userId="f69ee4e2-845b-4a1f-89c4-60fce9da139f" providerId="ADAL" clId="{62A8FC7A-E8DF-4CEB-B570-043DC4CCFECC}" dt="2024-07-30T15:30:56.397" v="168" actId="478"/>
          <ac:spMkLst>
            <pc:docMk/>
            <pc:sldMk cId="659736319" sldId="273"/>
            <ac:spMk id="16" creationId="{A6A8BF77-6582-F305-DE03-9651AA08129C}"/>
          </ac:spMkLst>
        </pc:spChg>
        <pc:cxnChg chg="add del mod">
          <ac:chgData name="Kate Piper (IMH)" userId="f69ee4e2-845b-4a1f-89c4-60fce9da139f" providerId="ADAL" clId="{62A8FC7A-E8DF-4CEB-B570-043DC4CCFECC}" dt="2024-07-30T15:30:22.993" v="162" actId="478"/>
          <ac:cxnSpMkLst>
            <pc:docMk/>
            <pc:sldMk cId="659736319" sldId="273"/>
            <ac:cxnSpMk id="7" creationId="{6EA3369C-7B9D-5EB9-DE98-C096791CC865}"/>
          </ac:cxnSpMkLst>
        </pc:cxnChg>
        <pc:cxnChg chg="add del mod">
          <ac:chgData name="Kate Piper (IMH)" userId="f69ee4e2-845b-4a1f-89c4-60fce9da139f" providerId="ADAL" clId="{62A8FC7A-E8DF-4CEB-B570-043DC4CCFECC}" dt="2024-07-30T15:30:22.993" v="162" actId="478"/>
          <ac:cxnSpMkLst>
            <pc:docMk/>
            <pc:sldMk cId="659736319" sldId="273"/>
            <ac:cxnSpMk id="8" creationId="{DEFA432A-7130-E64C-CE4A-D53CAF2D447E}"/>
          </ac:cxnSpMkLst>
        </pc:cxnChg>
      </pc:sldChg>
      <pc:sldChg chg="new del">
        <pc:chgData name="Kate Piper (IMH)" userId="f69ee4e2-845b-4a1f-89c4-60fce9da139f" providerId="ADAL" clId="{62A8FC7A-E8DF-4CEB-B570-043DC4CCFECC}" dt="2024-07-30T15:30:10.971" v="157" actId="680"/>
        <pc:sldMkLst>
          <pc:docMk/>
          <pc:sldMk cId="1204566250" sldId="273"/>
        </pc:sldMkLst>
      </pc:sldChg>
      <pc:sldChg chg="modSp new del mod">
        <pc:chgData name="Kate Piper (IMH)" userId="f69ee4e2-845b-4a1f-89c4-60fce9da139f" providerId="ADAL" clId="{62A8FC7A-E8DF-4CEB-B570-043DC4CCFECC}" dt="2024-07-30T16:13:58.386" v="374" actId="47"/>
        <pc:sldMkLst>
          <pc:docMk/>
          <pc:sldMk cId="2496952710" sldId="274"/>
        </pc:sldMkLst>
        <pc:spChg chg="mod">
          <ac:chgData name="Kate Piper (IMH)" userId="f69ee4e2-845b-4a1f-89c4-60fce9da139f" providerId="ADAL" clId="{62A8FC7A-E8DF-4CEB-B570-043DC4CCFECC}" dt="2024-07-30T16:11:01.495" v="209" actId="20577"/>
          <ac:spMkLst>
            <pc:docMk/>
            <pc:sldMk cId="2496952710" sldId="274"/>
            <ac:spMk id="2" creationId="{61A460EC-F81B-55D4-A2F8-562061B856F7}"/>
          </ac:spMkLst>
        </pc:spChg>
        <pc:spChg chg="mod">
          <ac:chgData name="Kate Piper (IMH)" userId="f69ee4e2-845b-4a1f-89c4-60fce9da139f" providerId="ADAL" clId="{62A8FC7A-E8DF-4CEB-B570-043DC4CCFECC}" dt="2024-07-30T16:11:48.820" v="373" actId="20577"/>
          <ac:spMkLst>
            <pc:docMk/>
            <pc:sldMk cId="2496952710" sldId="274"/>
            <ac:spMk id="3" creationId="{F77A3797-BA6D-0FB8-BAC9-27ED34591513}"/>
          </ac:spMkLst>
        </pc:spChg>
      </pc:sldChg>
      <pc:sldChg chg="del">
        <pc:chgData name="Kate Piper (IMH)" userId="f69ee4e2-845b-4a1f-89c4-60fce9da139f" providerId="ADAL" clId="{62A8FC7A-E8DF-4CEB-B570-043DC4CCFECC}" dt="2024-07-30T15:06:16.603" v="10" actId="47"/>
        <pc:sldMkLst>
          <pc:docMk/>
          <pc:sldMk cId="3442430768" sldId="274"/>
        </pc:sldMkLst>
      </pc:sldChg>
      <pc:sldChg chg="del">
        <pc:chgData name="Kate Piper (IMH)" userId="f69ee4e2-845b-4a1f-89c4-60fce9da139f" providerId="ADAL" clId="{62A8FC7A-E8DF-4CEB-B570-043DC4CCFECC}" dt="2024-07-30T15:06:14.406" v="4" actId="47"/>
        <pc:sldMkLst>
          <pc:docMk/>
          <pc:sldMk cId="3955193995" sldId="275"/>
        </pc:sldMkLst>
      </pc:sldChg>
      <pc:sldChg chg="del">
        <pc:chgData name="Kate Piper (IMH)" userId="f69ee4e2-845b-4a1f-89c4-60fce9da139f" providerId="ADAL" clId="{62A8FC7A-E8DF-4CEB-B570-043DC4CCFECC}" dt="2024-07-30T15:06:14.780" v="5" actId="47"/>
        <pc:sldMkLst>
          <pc:docMk/>
          <pc:sldMk cId="2731888188" sldId="276"/>
        </pc:sldMkLst>
      </pc:sldChg>
      <pc:sldChg chg="del">
        <pc:chgData name="Kate Piper (IMH)" userId="f69ee4e2-845b-4a1f-89c4-60fce9da139f" providerId="ADAL" clId="{62A8FC7A-E8DF-4CEB-B570-043DC4CCFECC}" dt="2024-07-30T15:06:15.146" v="6" actId="47"/>
        <pc:sldMkLst>
          <pc:docMk/>
          <pc:sldMk cId="3574719505" sldId="277"/>
        </pc:sldMkLst>
      </pc:sldChg>
      <pc:sldChg chg="del">
        <pc:chgData name="Kate Piper (IMH)" userId="f69ee4e2-845b-4a1f-89c4-60fce9da139f" providerId="ADAL" clId="{62A8FC7A-E8DF-4CEB-B570-043DC4CCFECC}" dt="2024-07-30T15:06:15.468" v="7" actId="47"/>
        <pc:sldMkLst>
          <pc:docMk/>
          <pc:sldMk cId="1404612802" sldId="278"/>
        </pc:sldMkLst>
      </pc:sldChg>
      <pc:sldChg chg="del">
        <pc:chgData name="Kate Piper (IMH)" userId="f69ee4e2-845b-4a1f-89c4-60fce9da139f" providerId="ADAL" clId="{62A8FC7A-E8DF-4CEB-B570-043DC4CCFECC}" dt="2024-07-30T15:06:24.230" v="23" actId="47"/>
        <pc:sldMkLst>
          <pc:docMk/>
          <pc:sldMk cId="3096868509" sldId="287"/>
        </pc:sldMkLst>
      </pc:sldChg>
      <pc:sldChg chg="del">
        <pc:chgData name="Kate Piper (IMH)" userId="f69ee4e2-845b-4a1f-89c4-60fce9da139f" providerId="ADAL" clId="{62A8FC7A-E8DF-4CEB-B570-043DC4CCFECC}" dt="2024-07-30T15:06:19.480" v="16" actId="47"/>
        <pc:sldMkLst>
          <pc:docMk/>
          <pc:sldMk cId="1318678682" sldId="293"/>
        </pc:sldMkLst>
      </pc:sldChg>
      <pc:sldChg chg="del">
        <pc:chgData name="Kate Piper (IMH)" userId="f69ee4e2-845b-4a1f-89c4-60fce9da139f" providerId="ADAL" clId="{62A8FC7A-E8DF-4CEB-B570-043DC4CCFECC}" dt="2024-07-30T15:06:15.825" v="8" actId="47"/>
        <pc:sldMkLst>
          <pc:docMk/>
          <pc:sldMk cId="4058214499" sldId="310"/>
        </pc:sldMkLst>
      </pc:sldChg>
      <pc:sldChg chg="del">
        <pc:chgData name="Kate Piper (IMH)" userId="f69ee4e2-845b-4a1f-89c4-60fce9da139f" providerId="ADAL" clId="{62A8FC7A-E8DF-4CEB-B570-043DC4CCFECC}" dt="2024-07-30T15:06:16.188" v="9" actId="47"/>
        <pc:sldMkLst>
          <pc:docMk/>
          <pc:sldMk cId="918709681" sldId="311"/>
        </pc:sldMkLst>
      </pc:sldChg>
      <pc:sldChg chg="del">
        <pc:chgData name="Kate Piper (IMH)" userId="f69ee4e2-845b-4a1f-89c4-60fce9da139f" providerId="ADAL" clId="{62A8FC7A-E8DF-4CEB-B570-043DC4CCFECC}" dt="2024-07-30T15:06:16.946" v="11" actId="47"/>
        <pc:sldMkLst>
          <pc:docMk/>
          <pc:sldMk cId="2856115051" sldId="312"/>
        </pc:sldMkLst>
      </pc:sldChg>
      <pc:sldChg chg="del">
        <pc:chgData name="Kate Piper (IMH)" userId="f69ee4e2-845b-4a1f-89c4-60fce9da139f" providerId="ADAL" clId="{62A8FC7A-E8DF-4CEB-B570-043DC4CCFECC}" dt="2024-07-30T15:06:17.774" v="13" actId="47"/>
        <pc:sldMkLst>
          <pc:docMk/>
          <pc:sldMk cId="345812440" sldId="313"/>
        </pc:sldMkLst>
      </pc:sldChg>
      <pc:sldChg chg="del">
        <pc:chgData name="Kate Piper (IMH)" userId="f69ee4e2-845b-4a1f-89c4-60fce9da139f" providerId="ADAL" clId="{62A8FC7A-E8DF-4CEB-B570-043DC4CCFECC}" dt="2024-07-30T15:06:17.325" v="12" actId="47"/>
        <pc:sldMkLst>
          <pc:docMk/>
          <pc:sldMk cId="3273938604" sldId="314"/>
        </pc:sldMkLst>
      </pc:sldChg>
      <pc:sldChg chg="del">
        <pc:chgData name="Kate Piper (IMH)" userId="f69ee4e2-845b-4a1f-89c4-60fce9da139f" providerId="ADAL" clId="{62A8FC7A-E8DF-4CEB-B570-043DC4CCFECC}" dt="2024-07-30T15:06:18.328" v="14" actId="47"/>
        <pc:sldMkLst>
          <pc:docMk/>
          <pc:sldMk cId="2985164257" sldId="315"/>
        </pc:sldMkLst>
      </pc:sldChg>
      <pc:sldChg chg="del">
        <pc:chgData name="Kate Piper (IMH)" userId="f69ee4e2-845b-4a1f-89c4-60fce9da139f" providerId="ADAL" clId="{62A8FC7A-E8DF-4CEB-B570-043DC4CCFECC}" dt="2024-07-30T15:06:18.990" v="15" actId="47"/>
        <pc:sldMkLst>
          <pc:docMk/>
          <pc:sldMk cId="1812486409" sldId="317"/>
        </pc:sldMkLst>
      </pc:sldChg>
      <pc:sldChg chg="del">
        <pc:chgData name="Kate Piper (IMH)" userId="f69ee4e2-845b-4a1f-89c4-60fce9da139f" providerId="ADAL" clId="{62A8FC7A-E8DF-4CEB-B570-043DC4CCFECC}" dt="2024-07-30T15:06:22.001" v="19" actId="47"/>
        <pc:sldMkLst>
          <pc:docMk/>
          <pc:sldMk cId="657586289" sldId="318"/>
        </pc:sldMkLst>
      </pc:sldChg>
      <pc:sldChg chg="del">
        <pc:chgData name="Kate Piper (IMH)" userId="f69ee4e2-845b-4a1f-89c4-60fce9da139f" providerId="ADAL" clId="{62A8FC7A-E8DF-4CEB-B570-043DC4CCFECC}" dt="2024-07-30T15:06:21.049" v="17" actId="47"/>
        <pc:sldMkLst>
          <pc:docMk/>
          <pc:sldMk cId="578998541" sldId="319"/>
        </pc:sldMkLst>
      </pc:sldChg>
      <pc:sldChg chg="del">
        <pc:chgData name="Kate Piper (IMH)" userId="f69ee4e2-845b-4a1f-89c4-60fce9da139f" providerId="ADAL" clId="{62A8FC7A-E8DF-4CEB-B570-043DC4CCFECC}" dt="2024-07-30T15:06:22.847" v="21" actId="47"/>
        <pc:sldMkLst>
          <pc:docMk/>
          <pc:sldMk cId="790299235" sldId="320"/>
        </pc:sldMkLst>
      </pc:sldChg>
      <pc:sldChg chg="del">
        <pc:chgData name="Kate Piper (IMH)" userId="f69ee4e2-845b-4a1f-89c4-60fce9da139f" providerId="ADAL" clId="{62A8FC7A-E8DF-4CEB-B570-043DC4CCFECC}" dt="2024-07-30T15:06:22.391" v="20" actId="47"/>
        <pc:sldMkLst>
          <pc:docMk/>
          <pc:sldMk cId="358135157" sldId="321"/>
        </pc:sldMkLst>
      </pc:sldChg>
      <pc:sldChg chg="del">
        <pc:chgData name="Kate Piper (IMH)" userId="f69ee4e2-845b-4a1f-89c4-60fce9da139f" providerId="ADAL" clId="{62A8FC7A-E8DF-4CEB-B570-043DC4CCFECC}" dt="2024-07-30T15:06:21.565" v="18" actId="47"/>
        <pc:sldMkLst>
          <pc:docMk/>
          <pc:sldMk cId="1374616283" sldId="322"/>
        </pc:sldMkLst>
      </pc:sldChg>
      <pc:sldChg chg="del">
        <pc:chgData name="Kate Piper (IMH)" userId="f69ee4e2-845b-4a1f-89c4-60fce9da139f" providerId="ADAL" clId="{62A8FC7A-E8DF-4CEB-B570-043DC4CCFECC}" dt="2024-07-30T15:06:13.345" v="2" actId="47"/>
        <pc:sldMkLst>
          <pc:docMk/>
          <pc:sldMk cId="1511514368" sldId="323"/>
        </pc:sldMkLst>
      </pc:sldChg>
      <pc:sldChg chg="del">
        <pc:chgData name="Kate Piper (IMH)" userId="f69ee4e2-845b-4a1f-89c4-60fce9da139f" providerId="ADAL" clId="{62A8FC7A-E8DF-4CEB-B570-043DC4CCFECC}" dt="2024-07-30T15:06:23.252" v="22" actId="47"/>
        <pc:sldMkLst>
          <pc:docMk/>
          <pc:sldMk cId="881433230" sldId="324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710263250" sldId="459"/>
        </pc:sldMkLst>
      </pc:sldChg>
      <pc:sldChg chg="modSp add mod">
        <pc:chgData name="Kate Piper (IMH)" userId="f69ee4e2-845b-4a1f-89c4-60fce9da139f" providerId="ADAL" clId="{62A8FC7A-E8DF-4CEB-B570-043DC4CCFECC}" dt="2024-07-31T08:59:49.074" v="378" actId="1076"/>
        <pc:sldMkLst>
          <pc:docMk/>
          <pc:sldMk cId="2772531693" sldId="460"/>
        </pc:sldMkLst>
        <pc:spChg chg="mod">
          <ac:chgData name="Kate Piper (IMH)" userId="f69ee4e2-845b-4a1f-89c4-60fce9da139f" providerId="ADAL" clId="{62A8FC7A-E8DF-4CEB-B570-043DC4CCFECC}" dt="2024-07-31T08:59:49.074" v="378" actId="1076"/>
          <ac:spMkLst>
            <pc:docMk/>
            <pc:sldMk cId="2772531693" sldId="460"/>
            <ac:spMk id="2" creationId="{1A2AA31E-7102-B200-3B44-868AA50A3F7E}"/>
          </ac:spMkLst>
        </pc:spChg>
        <pc:spChg chg="mod">
          <ac:chgData name="Kate Piper (IMH)" userId="f69ee4e2-845b-4a1f-89c4-60fce9da139f" providerId="ADAL" clId="{62A8FC7A-E8DF-4CEB-B570-043DC4CCFECC}" dt="2024-07-31T08:59:44.554" v="377" actId="1076"/>
          <ac:spMkLst>
            <pc:docMk/>
            <pc:sldMk cId="2772531693" sldId="460"/>
            <ac:spMk id="4" creationId="{61F8252B-EC83-6012-782C-8B3DC9300033}"/>
          </ac:spMkLst>
        </pc:spChg>
      </pc:sldChg>
      <pc:sldChg chg="addSp delSp modSp add mod modAnim">
        <pc:chgData name="Kate Piper (IMH)" userId="f69ee4e2-845b-4a1f-89c4-60fce9da139f" providerId="ADAL" clId="{62A8FC7A-E8DF-4CEB-B570-043DC4CCFECC}" dt="2024-07-31T09:45:48.206" v="389"/>
        <pc:sldMkLst>
          <pc:docMk/>
          <pc:sldMk cId="4166132013" sldId="461"/>
        </pc:sldMkLst>
        <pc:spChg chg="del mod">
          <ac:chgData name="Kate Piper (IMH)" userId="f69ee4e2-845b-4a1f-89c4-60fce9da139f" providerId="ADAL" clId="{62A8FC7A-E8DF-4CEB-B570-043DC4CCFECC}" dt="2024-07-31T09:45:11.473" v="381" actId="478"/>
          <ac:spMkLst>
            <pc:docMk/>
            <pc:sldMk cId="4166132013" sldId="461"/>
            <ac:spMk id="3" creationId="{6F8574F3-6842-D713-C161-3FABE9E0A413}"/>
          </ac:spMkLst>
        </pc:spChg>
        <pc:spChg chg="mod">
          <ac:chgData name="Kate Piper (IMH)" userId="f69ee4e2-845b-4a1f-89c4-60fce9da139f" providerId="ADAL" clId="{62A8FC7A-E8DF-4CEB-B570-043DC4CCFECC}" dt="2024-07-31T09:45:44.566" v="388" actId="1076"/>
          <ac:spMkLst>
            <pc:docMk/>
            <pc:sldMk cId="4166132013" sldId="461"/>
            <ac:spMk id="4" creationId="{61F8252B-EC83-6012-782C-8B3DC9300033}"/>
          </ac:spMkLst>
        </pc:spChg>
        <pc:spChg chg="add del mod">
          <ac:chgData name="Kate Piper (IMH)" userId="f69ee4e2-845b-4a1f-89c4-60fce9da139f" providerId="ADAL" clId="{62A8FC7A-E8DF-4CEB-B570-043DC4CCFECC}" dt="2024-07-31T09:45:32.238" v="382"/>
          <ac:spMkLst>
            <pc:docMk/>
            <pc:sldMk cId="4166132013" sldId="461"/>
            <ac:spMk id="5" creationId="{106073F1-E823-7473-5C85-775D2E577DEE}"/>
          </ac:spMkLst>
        </pc:spChg>
        <pc:picChg chg="add mod">
          <ac:chgData name="Kate Piper (IMH)" userId="f69ee4e2-845b-4a1f-89c4-60fce9da139f" providerId="ADAL" clId="{62A8FC7A-E8DF-4CEB-B570-043DC4CCFECC}" dt="2024-07-31T09:45:41.079" v="387" actId="1076"/>
          <ac:picMkLst>
            <pc:docMk/>
            <pc:sldMk cId="4166132013" sldId="461"/>
            <ac:picMk id="8" creationId="{D4E64D97-1208-7A58-E0D2-62E50A61CDEE}"/>
          </ac:picMkLst>
        </pc:picChg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3138465153" sldId="464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691245366" sldId="465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318387647" sldId="466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4047954897" sldId="467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3911375077" sldId="468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3032297429" sldId="469"/>
        </pc:sldMkLst>
      </pc:sldChg>
      <pc:sldChg chg="delSp add setBg delDesignElem">
        <pc:chgData name="Kate Piper (IMH)" userId="f69ee4e2-845b-4a1f-89c4-60fce9da139f" providerId="ADAL" clId="{62A8FC7A-E8DF-4CEB-B570-043DC4CCFECC}" dt="2024-07-30T16:14:00.722" v="376"/>
        <pc:sldMkLst>
          <pc:docMk/>
          <pc:sldMk cId="4190217506" sldId="470"/>
        </pc:sldMkLst>
        <pc:spChg chg="del">
          <ac:chgData name="Kate Piper (IMH)" userId="f69ee4e2-845b-4a1f-89c4-60fce9da139f" providerId="ADAL" clId="{62A8FC7A-E8DF-4CEB-B570-043DC4CCFECC}" dt="2024-07-30T16:14:00.722" v="376"/>
          <ac:spMkLst>
            <pc:docMk/>
            <pc:sldMk cId="4190217506" sldId="470"/>
            <ac:spMk id="1033" creationId="{D4771268-CB57-404A-9271-370EB28F6090}"/>
          </ac:spMkLst>
        </pc:spChg>
      </pc:sldChg>
      <pc:sldChg chg="modSp add mod">
        <pc:chgData name="Kate Piper (IMH)" userId="f69ee4e2-845b-4a1f-89c4-60fce9da139f" providerId="ADAL" clId="{62A8FC7A-E8DF-4CEB-B570-043DC4CCFECC}" dt="2024-07-31T09:48:00.419" v="390" actId="1076"/>
        <pc:sldMkLst>
          <pc:docMk/>
          <pc:sldMk cId="1422858172" sldId="471"/>
        </pc:sldMkLst>
        <pc:picChg chg="mod">
          <ac:chgData name="Kate Piper (IMH)" userId="f69ee4e2-845b-4a1f-89c4-60fce9da139f" providerId="ADAL" clId="{62A8FC7A-E8DF-4CEB-B570-043DC4CCFECC}" dt="2024-07-31T09:48:00.419" v="390" actId="1076"/>
          <ac:picMkLst>
            <pc:docMk/>
            <pc:sldMk cId="1422858172" sldId="471"/>
            <ac:picMk id="8" creationId="{02DA7C80-A66C-25D7-A738-5D3253AE1D6B}"/>
          </ac:picMkLst>
        </pc:picChg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1566735768" sldId="472"/>
        </pc:sldMkLst>
      </pc:sldChg>
      <pc:sldChg chg="addSp delSp modSp add">
        <pc:chgData name="Kate Piper (IMH)" userId="f69ee4e2-845b-4a1f-89c4-60fce9da139f" providerId="ADAL" clId="{62A8FC7A-E8DF-4CEB-B570-043DC4CCFECC}" dt="2024-07-31T09:53:41.375" v="395" actId="1076"/>
        <pc:sldMkLst>
          <pc:docMk/>
          <pc:sldMk cId="1743911229" sldId="473"/>
        </pc:sldMkLst>
        <pc:picChg chg="del">
          <ac:chgData name="Kate Piper (IMH)" userId="f69ee4e2-845b-4a1f-89c4-60fce9da139f" providerId="ADAL" clId="{62A8FC7A-E8DF-4CEB-B570-043DC4CCFECC}" dt="2024-07-31T09:53:33.966" v="391" actId="478"/>
          <ac:picMkLst>
            <pc:docMk/>
            <pc:sldMk cId="1743911229" sldId="473"/>
            <ac:picMk id="4" creationId="{46241AA7-3161-1968-EC49-44FCB8C5A887}"/>
          </ac:picMkLst>
        </pc:picChg>
        <pc:picChg chg="add mod">
          <ac:chgData name="Kate Piper (IMH)" userId="f69ee4e2-845b-4a1f-89c4-60fce9da139f" providerId="ADAL" clId="{62A8FC7A-E8DF-4CEB-B570-043DC4CCFECC}" dt="2024-07-31T09:53:41.375" v="395" actId="1076"/>
          <ac:picMkLst>
            <pc:docMk/>
            <pc:sldMk cId="1743911229" sldId="473"/>
            <ac:picMk id="1026" creationId="{0C2FBE40-A5A3-0BD8-91E7-B547989AF82A}"/>
          </ac:picMkLst>
        </pc:picChg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1035805882" sldId="474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2885192926" sldId="475"/>
        </pc:sldMkLst>
      </pc:sldChg>
      <pc:sldChg chg="add">
        <pc:chgData name="Kate Piper (IMH)" userId="f69ee4e2-845b-4a1f-89c4-60fce9da139f" providerId="ADAL" clId="{62A8FC7A-E8DF-4CEB-B570-043DC4CCFECC}" dt="2024-07-30T16:14:00.722" v="376"/>
        <pc:sldMkLst>
          <pc:docMk/>
          <pc:sldMk cId="2917313725" sldId="476"/>
        </pc:sldMkLst>
      </pc:sldChg>
      <pc:sldChg chg="addSp delSp modSp new mod modAnim">
        <pc:chgData name="Kate Piper (IMH)" userId="f69ee4e2-845b-4a1f-89c4-60fce9da139f" providerId="ADAL" clId="{62A8FC7A-E8DF-4CEB-B570-043DC4CCFECC}" dt="2024-08-02T07:39:55.849" v="452"/>
        <pc:sldMkLst>
          <pc:docMk/>
          <pc:sldMk cId="154888090" sldId="477"/>
        </pc:sldMkLst>
        <pc:spChg chg="del">
          <ac:chgData name="Kate Piper (IMH)" userId="f69ee4e2-845b-4a1f-89c4-60fce9da139f" providerId="ADAL" clId="{62A8FC7A-E8DF-4CEB-B570-043DC4CCFECC}" dt="2024-08-01T09:11:07.850" v="398" actId="478"/>
          <ac:spMkLst>
            <pc:docMk/>
            <pc:sldMk cId="154888090" sldId="477"/>
            <ac:spMk id="2" creationId="{01733235-E9B3-4B9E-20DF-959E1D3C464F}"/>
          </ac:spMkLst>
        </pc:spChg>
        <pc:spChg chg="del">
          <ac:chgData name="Kate Piper (IMH)" userId="f69ee4e2-845b-4a1f-89c4-60fce9da139f" providerId="ADAL" clId="{62A8FC7A-E8DF-4CEB-B570-043DC4CCFECC}" dt="2024-08-01T09:11:06.536" v="397" actId="478"/>
          <ac:spMkLst>
            <pc:docMk/>
            <pc:sldMk cId="154888090" sldId="477"/>
            <ac:spMk id="3" creationId="{7BF2123E-B1C2-D499-FE55-AE586E9C963C}"/>
          </ac:spMkLst>
        </pc:spChg>
        <pc:spChg chg="add mod">
          <ac:chgData name="Kate Piper (IMH)" userId="f69ee4e2-845b-4a1f-89c4-60fce9da139f" providerId="ADAL" clId="{62A8FC7A-E8DF-4CEB-B570-043DC4CCFECC}" dt="2024-08-01T09:11:31.350" v="425" actId="403"/>
          <ac:spMkLst>
            <pc:docMk/>
            <pc:sldMk cId="154888090" sldId="477"/>
            <ac:spMk id="4" creationId="{9A96D5B1-BD02-B3D9-BAA4-2012BF632856}"/>
          </ac:spMkLst>
        </pc:spChg>
        <pc:spChg chg="add mod">
          <ac:chgData name="Kate Piper (IMH)" userId="f69ee4e2-845b-4a1f-89c4-60fce9da139f" providerId="ADAL" clId="{62A8FC7A-E8DF-4CEB-B570-043DC4CCFECC}" dt="2024-08-01T09:11:31.350" v="425" actId="403"/>
          <ac:spMkLst>
            <pc:docMk/>
            <pc:sldMk cId="154888090" sldId="477"/>
            <ac:spMk id="5" creationId="{AAD51B23-9931-BD96-F5A0-9EC04D6214F2}"/>
          </ac:spMkLst>
        </pc:spChg>
        <pc:spChg chg="add mod">
          <ac:chgData name="Kate Piper (IMH)" userId="f69ee4e2-845b-4a1f-89c4-60fce9da139f" providerId="ADAL" clId="{62A8FC7A-E8DF-4CEB-B570-043DC4CCFECC}" dt="2024-08-02T07:39:50.428" v="451" actId="20577"/>
          <ac:spMkLst>
            <pc:docMk/>
            <pc:sldMk cId="154888090" sldId="477"/>
            <ac:spMk id="6" creationId="{E22087A1-9E6F-058B-BC47-8CF81FCD3C45}"/>
          </ac:spMkLst>
        </pc:spChg>
      </pc:sldChg>
      <pc:sldMasterChg chg="delSldLayout">
        <pc:chgData name="Kate Piper (IMH)" userId="f69ee4e2-845b-4a1f-89c4-60fce9da139f" providerId="ADAL" clId="{62A8FC7A-E8DF-4CEB-B570-043DC4CCFECC}" dt="2024-07-30T15:06:24.230" v="23" actId="47"/>
        <pc:sldMasterMkLst>
          <pc:docMk/>
          <pc:sldMasterMk cId="1384196811" sldId="2147483658"/>
        </pc:sldMasterMkLst>
        <pc:sldLayoutChg chg="del">
          <pc:chgData name="Kate Piper (IMH)" userId="f69ee4e2-845b-4a1f-89c4-60fce9da139f" providerId="ADAL" clId="{62A8FC7A-E8DF-4CEB-B570-043DC4CCFECC}" dt="2024-07-30T15:06:24.230" v="23" actId="47"/>
          <pc:sldLayoutMkLst>
            <pc:docMk/>
            <pc:sldMasterMk cId="1384196811" sldId="2147483658"/>
            <pc:sldLayoutMk cId="3185481886" sldId="214748374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A994E-DC70-4249-A17B-36F7AF54EBB2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64BC2-398C-4FA5-A4CF-89D9E167D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64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clever</a:t>
            </a:r>
          </a:p>
          <a:p>
            <a:r>
              <a:rPr lang="en-GB" dirty="0"/>
              <a:t>Kate is a student</a:t>
            </a:r>
          </a:p>
          <a:p>
            <a:r>
              <a:rPr lang="en-GB" dirty="0"/>
              <a:t>Conclusion is Kate is clever – this is our hypothesis</a:t>
            </a:r>
          </a:p>
          <a:p>
            <a:endParaRPr lang="en-GB" dirty="0"/>
          </a:p>
          <a:p>
            <a:r>
              <a:rPr lang="en-GB" dirty="0"/>
              <a:t>Inductive reasoning – make an observation – students wear active-wear; all </a:t>
            </a:r>
            <a:r>
              <a:rPr lang="en-GB" dirty="0" err="1"/>
              <a:t>studnts</a:t>
            </a:r>
            <a:r>
              <a:rPr lang="en-GB" dirty="0"/>
              <a:t> where sports clothing – too much of a leap, all we can theorise is in this area of Wales on this particular campus students where sports clothing.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1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State three different </a:t>
            </a:r>
            <a:r>
              <a:rPr lang="en-GB" dirty="0" err="1"/>
              <a:t>hypothsis</a:t>
            </a:r>
            <a:r>
              <a:rPr lang="en-GB" dirty="0"/>
              <a:t> – can be based on your research if you have been reading or for the sake of ease base it on our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41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79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1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60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288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0449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1209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9F7D-4DA3-4DC8-A5BB-3375D9E689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65733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  <p:sldLayoutId id="2147483741" r:id="rId4"/>
    <p:sldLayoutId id="214748374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1D8FE0-742F-5940-C46B-7C1F7E94B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 dirty="0"/>
              <a:t>Douglas College and UWTSD</a:t>
            </a:r>
          </a:p>
          <a:p>
            <a:endParaRPr lang="en-GB" dirty="0"/>
          </a:p>
          <a:p>
            <a:r>
              <a:rPr lang="en-GB" dirty="0"/>
              <a:t>Masters Physical Education Sport and Physical Literacy</a:t>
            </a:r>
          </a:p>
          <a:p>
            <a:endParaRPr lang="en-GB" dirty="0"/>
          </a:p>
          <a:p>
            <a:r>
              <a:rPr lang="en-GB" dirty="0"/>
              <a:t>August 2024</a:t>
            </a:r>
          </a:p>
          <a:p>
            <a:r>
              <a:rPr lang="en-GB" dirty="0"/>
              <a:t>Research Methods</a:t>
            </a:r>
          </a:p>
          <a:p>
            <a:r>
              <a:rPr lang="en-GB" dirty="0"/>
              <a:t>Summer Institute</a:t>
            </a:r>
          </a:p>
        </p:txBody>
      </p:sp>
    </p:spTree>
    <p:extLst>
      <p:ext uri="{BB962C8B-B14F-4D97-AF65-F5344CB8AC3E}">
        <p14:creationId xmlns:p14="http://schemas.microsoft.com/office/powerpoint/2010/main" val="3662643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CF36114-1BE7-616B-D863-652076998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</p:spPr>
        <p:txBody>
          <a:bodyPr wrap="square"/>
          <a:lstStyle/>
          <a:p>
            <a:r>
              <a:rPr lang="en-GB" dirty="0"/>
              <a:t>Douglas College and UWTSD</a:t>
            </a:r>
          </a:p>
          <a:p>
            <a:endParaRPr lang="en-GB" dirty="0"/>
          </a:p>
          <a:p>
            <a:r>
              <a:rPr lang="en-GB" dirty="0"/>
              <a:t>Masters Physical Education Sport and Physical Literacy</a:t>
            </a:r>
          </a:p>
          <a:p>
            <a:endParaRPr lang="en-GB" dirty="0"/>
          </a:p>
          <a:p>
            <a:r>
              <a:rPr lang="en-GB" dirty="0"/>
              <a:t>August 2024</a:t>
            </a:r>
          </a:p>
          <a:p>
            <a:r>
              <a:rPr lang="en-GB" dirty="0"/>
              <a:t>Research Methods</a:t>
            </a:r>
          </a:p>
          <a:p>
            <a:r>
              <a:rPr lang="en-GB" dirty="0"/>
              <a:t>Summer Institute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D24EFE-C4CB-A834-ABDD-CD1E2F58253C}"/>
              </a:ext>
            </a:extLst>
          </p:cNvPr>
          <p:cNvSpPr txBox="1"/>
          <p:nvPr/>
        </p:nvSpPr>
        <p:spPr>
          <a:xfrm>
            <a:off x="7281082" y="5759358"/>
            <a:ext cx="24907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Session 6</a:t>
            </a:r>
          </a:p>
        </p:txBody>
      </p:sp>
    </p:spTree>
    <p:extLst>
      <p:ext uri="{BB962C8B-B14F-4D97-AF65-F5344CB8AC3E}">
        <p14:creationId xmlns:p14="http://schemas.microsoft.com/office/powerpoint/2010/main" val="1387543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A68D1-E53E-7F71-A016-F1A644B89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Understanding Quantitative Data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EA7EF9-866F-17FD-1E23-398160BDF5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276" y="2460009"/>
            <a:ext cx="5964179" cy="28570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4ECDC6-6C07-6EE1-9423-F0C4DB4E3EDF}"/>
              </a:ext>
            </a:extLst>
          </p:cNvPr>
          <p:cNvSpPr txBox="1"/>
          <p:nvPr/>
        </p:nvSpPr>
        <p:spPr>
          <a:xfrm>
            <a:off x="7158445" y="1117302"/>
            <a:ext cx="4725307" cy="762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>
                <a:solidFill>
                  <a:srgbClr val="00B050"/>
                </a:solidFill>
                <a:ea typeface="+mn-ea"/>
                <a:cs typeface="ＭＳ Ｐゴシック" charset="0"/>
              </a:rPr>
              <a:t>Ratio</a:t>
            </a:r>
            <a:r>
              <a:rPr lang="en-GB" altLang="en-US" sz="1800">
                <a:solidFill>
                  <a:srgbClr val="00B050"/>
                </a:solidFill>
                <a:ea typeface="+mn-ea"/>
                <a:cs typeface="ＭＳ Ｐゴシック" charset="0"/>
              </a:rPr>
              <a:t> </a:t>
            </a:r>
            <a:r>
              <a:rPr lang="en-GB" altLang="en-US" sz="1800">
                <a:ea typeface="+mn-ea"/>
                <a:cs typeface="ＭＳ Ｐゴシック" charset="0"/>
              </a:rPr>
              <a:t>– Where the observations have a defined zero and both differences and ratios are interpretable. e.g. speed, weight.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F11D1E-77FB-3B3D-CC6D-395F4082793E}"/>
              </a:ext>
            </a:extLst>
          </p:cNvPr>
          <p:cNvSpPr txBox="1"/>
          <p:nvPr/>
        </p:nvSpPr>
        <p:spPr>
          <a:xfrm>
            <a:off x="7158442" y="2206840"/>
            <a:ext cx="4725307" cy="762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>
                <a:solidFill>
                  <a:srgbClr val="7030A0"/>
                </a:solidFill>
                <a:ea typeface="+mn-ea"/>
                <a:cs typeface="ＭＳ Ｐゴシック" charset="0"/>
              </a:rPr>
              <a:t>Interval</a:t>
            </a:r>
            <a:r>
              <a:rPr lang="en-GB" altLang="en-US" sz="1800">
                <a:ea typeface="+mn-ea"/>
                <a:cs typeface="ＭＳ Ｐゴシック" charset="0"/>
              </a:rPr>
              <a:t> – where the observations can be measure but only in respect to each other, a zero point is arbitrary e.g. time intervals.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14DFE1-33C7-F6B8-C64B-5D6A92499F6E}"/>
              </a:ext>
            </a:extLst>
          </p:cNvPr>
          <p:cNvSpPr txBox="1"/>
          <p:nvPr/>
        </p:nvSpPr>
        <p:spPr>
          <a:xfrm>
            <a:off x="7158442" y="3296378"/>
            <a:ext cx="4725308" cy="9842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>
                <a:solidFill>
                  <a:srgbClr val="FF0000"/>
                </a:solidFill>
                <a:ea typeface="+mn-ea"/>
                <a:cs typeface="ＭＳ Ｐゴシック" charset="0"/>
              </a:rPr>
              <a:t>Ordinal</a:t>
            </a:r>
            <a:r>
              <a:rPr lang="en-GB" altLang="en-US" sz="1800">
                <a:ea typeface="+mn-ea"/>
                <a:cs typeface="ＭＳ Ｐゴシック" charset="0"/>
              </a:rPr>
              <a:t> – if observations can be ranked or have a ranking scale but not measured e.g. Likert scale; strongly agree, agree, neutral, disagree, strongly disagree.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05887A-2638-9E6A-F5BD-41731DCCAE9E}"/>
              </a:ext>
            </a:extLst>
          </p:cNvPr>
          <p:cNvSpPr txBox="1"/>
          <p:nvPr/>
        </p:nvSpPr>
        <p:spPr>
          <a:xfrm>
            <a:off x="7158441" y="4607515"/>
            <a:ext cx="4725307" cy="541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b="1">
                <a:solidFill>
                  <a:srgbClr val="00B0F0"/>
                </a:solidFill>
                <a:ea typeface="+mn-ea"/>
                <a:cs typeface="ＭＳ Ｐゴシック" charset="0"/>
              </a:rPr>
              <a:t>Nominal</a:t>
            </a:r>
            <a:r>
              <a:rPr lang="en-GB" altLang="en-US" sz="1800">
                <a:solidFill>
                  <a:srgbClr val="00B0F0"/>
                </a:solidFill>
                <a:ea typeface="+mn-ea"/>
                <a:cs typeface="ＭＳ Ｐゴシック" charset="0"/>
              </a:rPr>
              <a:t> </a:t>
            </a:r>
            <a:r>
              <a:rPr lang="en-GB" altLang="en-US" sz="1800">
                <a:ea typeface="+mn-ea"/>
                <a:cs typeface="ＭＳ Ｐゴシック" charset="0"/>
              </a:rPr>
              <a:t>– observations are assigned a code or label e.g. males / female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545F9A-552E-8474-5B8E-4384D7CB60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0000"/>
          <a:stretch/>
        </p:blipFill>
        <p:spPr>
          <a:xfrm>
            <a:off x="6368455" y="5475454"/>
            <a:ext cx="5602433" cy="125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484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08BA469C-3B01-59A6-E6E0-17F1E31E0236}"/>
              </a:ext>
            </a:extLst>
          </p:cNvPr>
          <p:cNvSpPr txBox="1">
            <a:spLocks noChangeArrowheads="1"/>
          </p:cNvSpPr>
          <p:nvPr/>
        </p:nvSpPr>
        <p:spPr>
          <a:xfrm>
            <a:off x="3788229" y="233644"/>
            <a:ext cx="5282248" cy="691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dirty="0">
                <a:cs typeface="ＭＳ Ｐゴシック" charset="0"/>
              </a:rPr>
              <a:t>Nominal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0320A51-B3D7-0ECE-A414-22CC75D1C07C}"/>
              </a:ext>
            </a:extLst>
          </p:cNvPr>
          <p:cNvSpPr txBox="1">
            <a:spLocks noChangeArrowheads="1"/>
          </p:cNvSpPr>
          <p:nvPr/>
        </p:nvSpPr>
        <p:spPr>
          <a:xfrm>
            <a:off x="3457301" y="992078"/>
            <a:ext cx="4284618" cy="255314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Categorical data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Gender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Ethnicity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Socio-economic group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Age range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Martial status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You are either in the group or not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A3369C-7B9D-5EB9-DE98-C096791CC865}"/>
              </a:ext>
            </a:extLst>
          </p:cNvPr>
          <p:cNvCxnSpPr/>
          <p:nvPr/>
        </p:nvCxnSpPr>
        <p:spPr>
          <a:xfrm>
            <a:off x="7380514" y="0"/>
            <a:ext cx="0" cy="73413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EFA432A-7130-E64C-CE4A-D53CAF2D447E}"/>
              </a:ext>
            </a:extLst>
          </p:cNvPr>
          <p:cNvCxnSpPr/>
          <p:nvPr/>
        </p:nvCxnSpPr>
        <p:spPr>
          <a:xfrm>
            <a:off x="3043646" y="3429000"/>
            <a:ext cx="9588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2">
            <a:extLst>
              <a:ext uri="{FF2B5EF4-FFF2-40B4-BE49-F238E27FC236}">
                <a16:creationId xmlns:a16="http://schemas.microsoft.com/office/drawing/2014/main" id="{9B5CCF77-69BB-5CBA-C5D9-890752E8A6F9}"/>
              </a:ext>
            </a:extLst>
          </p:cNvPr>
          <p:cNvSpPr txBox="1">
            <a:spLocks noChangeArrowheads="1"/>
          </p:cNvSpPr>
          <p:nvPr/>
        </p:nvSpPr>
        <p:spPr>
          <a:xfrm>
            <a:off x="10235063" y="180579"/>
            <a:ext cx="3913874" cy="691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Ordinal</a:t>
            </a: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98D9BA2D-5DC3-FCCD-F5C9-A06DD2FF7883}"/>
              </a:ext>
            </a:extLst>
          </p:cNvPr>
          <p:cNvSpPr txBox="1">
            <a:spLocks noChangeArrowheads="1"/>
          </p:cNvSpPr>
          <p:nvPr/>
        </p:nvSpPr>
        <p:spPr>
          <a:xfrm>
            <a:off x="7667896" y="808550"/>
            <a:ext cx="4268184" cy="273667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Rank Order Data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e.g.</a:t>
            </a:r>
          </a:p>
          <a:p>
            <a:pPr>
              <a:defRPr/>
            </a:pPr>
            <a:r>
              <a:rPr lang="en-GB" altLang="en-US">
                <a:cs typeface="ＭＳ Ｐゴシック" charset="0"/>
              </a:rPr>
              <a:t>Finishing place in a race</a:t>
            </a:r>
          </a:p>
          <a:p>
            <a:pPr>
              <a:defRPr/>
            </a:pPr>
            <a:r>
              <a:rPr lang="en-GB" altLang="en-US">
                <a:cs typeface="ＭＳ Ｐゴシック" charset="0"/>
              </a:rPr>
              <a:t>Enjoyment of stats module – Likert scale</a:t>
            </a:r>
          </a:p>
          <a:p>
            <a:pPr>
              <a:defRPr/>
            </a:pPr>
            <a:r>
              <a:rPr lang="en-GB" altLang="en-US">
                <a:cs typeface="ＭＳ Ｐゴシック" charset="0"/>
              </a:rPr>
              <a:t>Rate of perceived exertion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	Although in order the exact difference between each increment is ambiguous 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0D9B2CEC-B276-1F34-4778-B0A94F032E27}"/>
              </a:ext>
            </a:extLst>
          </p:cNvPr>
          <p:cNvSpPr txBox="1">
            <a:spLocks noChangeArrowheads="1"/>
          </p:cNvSpPr>
          <p:nvPr/>
        </p:nvSpPr>
        <p:spPr>
          <a:xfrm>
            <a:off x="3253594" y="3518414"/>
            <a:ext cx="3913874" cy="687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Interval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CFDD3151-5D41-122E-24D5-363C4C469756}"/>
              </a:ext>
            </a:extLst>
          </p:cNvPr>
          <p:cNvSpPr txBox="1">
            <a:spLocks noChangeArrowheads="1"/>
          </p:cNvSpPr>
          <p:nvPr/>
        </p:nvSpPr>
        <p:spPr>
          <a:xfrm>
            <a:off x="3386084" y="4310570"/>
            <a:ext cx="3913874" cy="250153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Data is ordered relative to each other.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Temperature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Mean average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Tide heights</a:t>
            </a:r>
          </a:p>
          <a:p>
            <a:pPr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Dates</a:t>
            </a:r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9C38F56F-21D6-38A4-C216-331B4831ED52}"/>
              </a:ext>
            </a:extLst>
          </p:cNvPr>
          <p:cNvSpPr txBox="1">
            <a:spLocks noChangeArrowheads="1"/>
          </p:cNvSpPr>
          <p:nvPr/>
        </p:nvSpPr>
        <p:spPr>
          <a:xfrm>
            <a:off x="10360709" y="3585284"/>
            <a:ext cx="1943309" cy="687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Ratio</a:t>
            </a:r>
          </a:p>
        </p:txBody>
      </p:sp>
      <p:sp>
        <p:nvSpPr>
          <p:cNvPr id="14" name="Rectangle 3">
            <a:extLst>
              <a:ext uri="{FF2B5EF4-FFF2-40B4-BE49-F238E27FC236}">
                <a16:creationId xmlns:a16="http://schemas.microsoft.com/office/drawing/2014/main" id="{5BF45A59-5077-BF93-D035-44B078542263}"/>
              </a:ext>
            </a:extLst>
          </p:cNvPr>
          <p:cNvSpPr txBox="1">
            <a:spLocks noChangeArrowheads="1"/>
          </p:cNvSpPr>
          <p:nvPr/>
        </p:nvSpPr>
        <p:spPr>
          <a:xfrm>
            <a:off x="7667896" y="4173192"/>
            <a:ext cx="4268184" cy="2828499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r>
              <a:rPr lang="en-GB" altLang="en-US" dirty="0">
                <a:cs typeface="ＭＳ Ｐゴシック" charset="0"/>
              </a:rPr>
              <a:t>Data is relative not only to each other but to a defined zero point.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e.g.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Weight of a person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Length of a piece of string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Time to run a mile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The amount of energy in a Mars bar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Zero points are absolute as part of the scale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 dirty="0">
                <a:cs typeface="ＭＳ Ｐゴシック" charset="0"/>
              </a:rPr>
              <a:t>(TRUE ZERO)</a:t>
            </a:r>
          </a:p>
        </p:txBody>
      </p:sp>
    </p:spTree>
    <p:extLst>
      <p:ext uri="{BB962C8B-B14F-4D97-AF65-F5344CB8AC3E}">
        <p14:creationId xmlns:p14="http://schemas.microsoft.com/office/powerpoint/2010/main" val="659736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39B71-6F08-6D36-EE89-662B2A86E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quantitative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F4610A-6D12-8AB9-765B-485C10B6E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4047" y="106419"/>
            <a:ext cx="3430145" cy="22912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AC0085-B494-66D4-7C80-7CE78CFB7C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885" y="1892719"/>
            <a:ext cx="5329645" cy="3555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9AB7D4-9EA1-569E-26AE-0998691EDC36}"/>
              </a:ext>
            </a:extLst>
          </p:cNvPr>
          <p:cNvSpPr txBox="1"/>
          <p:nvPr/>
        </p:nvSpPr>
        <p:spPr>
          <a:xfrm>
            <a:off x="6491569" y="3108848"/>
            <a:ext cx="496746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1. Lack of sleep significantly affects learning in 10-year-old boys.</a:t>
            </a:r>
          </a:p>
          <a:p>
            <a:r>
              <a:rPr lang="en-US" dirty="0">
                <a:ea typeface="+mn-lt"/>
                <a:cs typeface="+mn-lt"/>
              </a:rPr>
              <a:t>2. Social class has a significant effect on IQ scores.</a:t>
            </a:r>
          </a:p>
          <a:p>
            <a:r>
              <a:rPr lang="en-US" dirty="0">
                <a:ea typeface="+mn-lt"/>
                <a:cs typeface="+mn-lt"/>
              </a:rPr>
              <a:t>3. Stressful experiences significantly increase the likelihood of headaches.</a:t>
            </a:r>
          </a:p>
          <a:p>
            <a:r>
              <a:rPr lang="en-US" dirty="0">
                <a:ea typeface="+mn-lt"/>
                <a:cs typeface="+mn-lt"/>
              </a:rPr>
              <a:t>4. Time of day has a significant effect on alertness.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42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A9F7A-5FF2-9576-CE80-378208E4F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770204"/>
          </a:xfrm>
        </p:spPr>
        <p:txBody>
          <a:bodyPr/>
          <a:lstStyle/>
          <a:p>
            <a:r>
              <a:rPr lang="en-GB" dirty="0"/>
              <a:t>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16606-FA0A-4234-696B-CCE6F93E5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35330"/>
            <a:ext cx="6889475" cy="426622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Simplicity</a:t>
            </a:r>
          </a:p>
          <a:p>
            <a:r>
              <a:rPr lang="en-GB" dirty="0"/>
              <a:t>All about the numbers</a:t>
            </a:r>
          </a:p>
          <a:p>
            <a:pPr lvl="1"/>
            <a:r>
              <a:rPr lang="en-GB" dirty="0"/>
              <a:t>Amounts </a:t>
            </a:r>
          </a:p>
          <a:p>
            <a:pPr lvl="1"/>
            <a:r>
              <a:rPr lang="en-GB" dirty="0"/>
              <a:t>Frequencies</a:t>
            </a:r>
          </a:p>
          <a:p>
            <a:pPr lvl="1"/>
            <a:r>
              <a:rPr lang="en-GB" dirty="0"/>
              <a:t>Degrees</a:t>
            </a:r>
          </a:p>
          <a:p>
            <a:pPr lvl="1"/>
            <a:r>
              <a:rPr lang="en-GB" dirty="0"/>
              <a:t>Values</a:t>
            </a:r>
          </a:p>
          <a:p>
            <a:pPr lvl="1"/>
            <a:r>
              <a:rPr lang="en-GB" dirty="0"/>
              <a:t>Intensity </a:t>
            </a:r>
          </a:p>
          <a:p>
            <a:r>
              <a:rPr lang="en-GB" dirty="0"/>
              <a:t>Uses statistics for greater precision and objectivity </a:t>
            </a:r>
          </a:p>
          <a:p>
            <a:r>
              <a:rPr lang="en-GB" dirty="0"/>
              <a:t>Based on the deductive model</a:t>
            </a:r>
          </a:p>
          <a:p>
            <a:r>
              <a:rPr lang="en-GB" dirty="0"/>
              <a:t>Careful, systematic and structured process for problem solving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35FE3-5446-F439-B25F-9F83EC2594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290" t="22223" r="14714" b="31111"/>
          <a:stretch/>
        </p:blipFill>
        <p:spPr>
          <a:xfrm>
            <a:off x="6096000" y="893617"/>
            <a:ext cx="5839691" cy="342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26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3138465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b="1" u="sng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861069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Consider the quality of your literature:</a:t>
            </a:r>
          </a:p>
          <a:p>
            <a:r>
              <a:rPr lang="en-GB" sz="2400" dirty="0"/>
              <a:t>- Be critical</a:t>
            </a:r>
          </a:p>
          <a:p>
            <a:r>
              <a:rPr lang="en-GB" sz="2400" dirty="0"/>
              <a:t>- Peer reviewed</a:t>
            </a:r>
          </a:p>
          <a:p>
            <a:r>
              <a:rPr lang="en-GB" sz="2400" dirty="0"/>
              <a:t>- Robust methodology</a:t>
            </a:r>
          </a:p>
          <a:p>
            <a:r>
              <a:rPr lang="en-GB" sz="2400" dirty="0"/>
              <a:t>- How would I know?</a:t>
            </a:r>
          </a:p>
        </p:txBody>
      </p:sp>
    </p:spTree>
    <p:extLst>
      <p:ext uri="{BB962C8B-B14F-4D97-AF65-F5344CB8AC3E}">
        <p14:creationId xmlns:p14="http://schemas.microsoft.com/office/powerpoint/2010/main" val="6912453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2571365"/>
            <a:ext cx="5124322" cy="193899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Independent variables – MANIPULATED </a:t>
            </a:r>
          </a:p>
          <a:p>
            <a:r>
              <a:rPr lang="en-GB" sz="2400" dirty="0"/>
              <a:t>Dependent variables – MEASURED</a:t>
            </a:r>
          </a:p>
          <a:p>
            <a:endParaRPr lang="en-GB" sz="2400" dirty="0"/>
          </a:p>
          <a:p>
            <a:r>
              <a:rPr lang="en-GB" sz="2400" dirty="0"/>
              <a:t>The effect of CAFFEINE CONSUMPTION on PERFORMANCE in elite cyclists</a:t>
            </a:r>
          </a:p>
        </p:txBody>
      </p:sp>
    </p:spTree>
    <p:extLst>
      <p:ext uri="{BB962C8B-B14F-4D97-AF65-F5344CB8AC3E}">
        <p14:creationId xmlns:p14="http://schemas.microsoft.com/office/powerpoint/2010/main" val="318387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b="1" u="sng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7E377A-0423-CFBF-AF0B-41F56088E1DA}"/>
              </a:ext>
            </a:extLst>
          </p:cNvPr>
          <p:cNvSpPr txBox="1"/>
          <p:nvPr/>
        </p:nvSpPr>
        <p:spPr>
          <a:xfrm>
            <a:off x="6535813" y="1902442"/>
            <a:ext cx="5124322" cy="267765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THREE TYPES OF RESEARCH QUESTIONS:</a:t>
            </a:r>
          </a:p>
          <a:p>
            <a:r>
              <a:rPr lang="en-GB" sz="2400" dirty="0"/>
              <a:t>- Descriptive (to describe phenomena or characteristics of a particular group of subjects being studied)</a:t>
            </a:r>
          </a:p>
          <a:p>
            <a:r>
              <a:rPr lang="en-GB" sz="2400" dirty="0"/>
              <a:t>- Difference (is there a difference?)</a:t>
            </a:r>
          </a:p>
          <a:p>
            <a:r>
              <a:rPr lang="en-GB" sz="2400" dirty="0"/>
              <a:t>- Relationship (is there a relationship?)</a:t>
            </a:r>
          </a:p>
        </p:txBody>
      </p:sp>
    </p:spTree>
    <p:extLst>
      <p:ext uri="{BB962C8B-B14F-4D97-AF65-F5344CB8AC3E}">
        <p14:creationId xmlns:p14="http://schemas.microsoft.com/office/powerpoint/2010/main" val="4047954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3B8BB-4B90-EAAA-51F2-1BD88CFD7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C67D-2490-24D4-26E8-D727F03FB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B47B2E-AE16-4376-5C4B-63F38FF26C4C}"/>
              </a:ext>
            </a:extLst>
          </p:cNvPr>
          <p:cNvSpPr/>
          <p:nvPr/>
        </p:nvSpPr>
        <p:spPr>
          <a:xfrm>
            <a:off x="92056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Descriptive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To describe phenomena or characteristics of a particular group of subjects being studied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Observational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“explore characteristics/ determinants”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Survey Research</a:t>
            </a:r>
          </a:p>
          <a:p>
            <a:pPr algn="ctr"/>
            <a:r>
              <a:rPr lang="en-GB" dirty="0"/>
              <a:t>Qualitative Research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374BF1-FB81-FCBE-8793-77158D0776CF}"/>
              </a:ext>
            </a:extLst>
          </p:cNvPr>
          <p:cNvSpPr/>
          <p:nvPr/>
        </p:nvSpPr>
        <p:spPr>
          <a:xfrm>
            <a:off x="4141394" y="227066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Difference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Is there a difference?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Experimental Research</a:t>
            </a:r>
          </a:p>
          <a:p>
            <a:pPr algn="ctr"/>
            <a:r>
              <a:rPr lang="en-GB" dirty="0"/>
              <a:t>- Treatment vs control</a:t>
            </a:r>
          </a:p>
          <a:p>
            <a:pPr algn="ctr"/>
            <a:r>
              <a:rPr lang="en-GB" dirty="0"/>
              <a:t>- Pre- vs post- test comparisons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Nonexperimental Research</a:t>
            </a:r>
          </a:p>
          <a:p>
            <a:pPr algn="ctr"/>
            <a:r>
              <a:rPr lang="en-GB" dirty="0"/>
              <a:t>- Compare one group to another based on existing characteristics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16FF3-9C1B-75E9-0138-A9CA891854A4}"/>
              </a:ext>
            </a:extLst>
          </p:cNvPr>
          <p:cNvSpPr/>
          <p:nvPr/>
        </p:nvSpPr>
        <p:spPr>
          <a:xfrm>
            <a:off x="8190732" y="163652"/>
            <a:ext cx="3909212" cy="530229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Relationship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To what degree 2 or more factors are associated with each other.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Observational NOT cause/effect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375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b="1" u="sng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885192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AA31E-7102-B200-3B44-868AA50A3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289" y="200972"/>
            <a:ext cx="7956222" cy="1009543"/>
          </a:xfrm>
        </p:spPr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2289" y="1600201"/>
            <a:ext cx="2483405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-Gender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-Degree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-Age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-Heart Rate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-Hand-grip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-Fruit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-Ruler Drop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-Motivation for learning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8252B-EC83-6012-782C-8B3DC93000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2289" y="1293310"/>
            <a:ext cx="7956222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Research Hypothesis</a:t>
            </a:r>
          </a:p>
          <a:p>
            <a:r>
              <a:rPr lang="en-GB" dirty="0"/>
              <a:t>Educated guess (based on your literature)</a:t>
            </a:r>
          </a:p>
          <a:p>
            <a:r>
              <a:rPr lang="en-GB" dirty="0"/>
              <a:t>Should be justifiable</a:t>
            </a:r>
          </a:p>
          <a:p>
            <a:r>
              <a:rPr lang="en-GB" dirty="0"/>
              <a:t>H</a:t>
            </a:r>
            <a:r>
              <a:rPr lang="en-GB" baseline="-25000" dirty="0"/>
              <a:t>1</a:t>
            </a:r>
          </a:p>
          <a:p>
            <a:endParaRPr lang="en-GB" dirty="0"/>
          </a:p>
          <a:p>
            <a:r>
              <a:rPr lang="en-GB" dirty="0"/>
              <a:t>Simply stated in a single sentence?</a:t>
            </a:r>
          </a:p>
          <a:p>
            <a:r>
              <a:rPr lang="en-GB" dirty="0"/>
              <a:t>At least two variables that are clearly stated?</a:t>
            </a:r>
          </a:p>
          <a:p>
            <a:r>
              <a:rPr lang="en-GB" dirty="0"/>
              <a:t>Is the relationship or difference precisely stated?</a:t>
            </a:r>
          </a:p>
          <a:p>
            <a:r>
              <a:rPr lang="en-GB" dirty="0"/>
              <a:t>Testable? </a:t>
            </a:r>
          </a:p>
          <a:p>
            <a:r>
              <a:rPr lang="en-GB" dirty="0"/>
              <a:t>NULL HYPOTHESIS??????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1C21CB-37CA-72F8-C76A-984BF0517E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25" t="18971" r="6411" b="31186"/>
          <a:stretch/>
        </p:blipFill>
        <p:spPr>
          <a:xfrm>
            <a:off x="6811972" y="200972"/>
            <a:ext cx="5302293" cy="2434770"/>
          </a:xfrm>
          <a:prstGeom prst="rect">
            <a:avLst/>
          </a:prstGeom>
          <a:ln w="38100">
            <a:solidFill>
              <a:srgbClr val="023B59"/>
            </a:solidFill>
          </a:ln>
        </p:spPr>
      </p:pic>
    </p:spTree>
    <p:extLst>
      <p:ext uri="{BB962C8B-B14F-4D97-AF65-F5344CB8AC3E}">
        <p14:creationId xmlns:p14="http://schemas.microsoft.com/office/powerpoint/2010/main" val="27725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Scientific 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Highly structured, sequential series of steps for conducting a scientific research study</a:t>
            </a:r>
          </a:p>
          <a:p>
            <a:pPr marL="514350" indent="-514350">
              <a:buAutoNum type="arabicPeriod"/>
            </a:pPr>
            <a:r>
              <a:rPr lang="en-GB" dirty="0"/>
              <a:t>Understand the problem area</a:t>
            </a:r>
          </a:p>
          <a:p>
            <a:pPr marL="514350" indent="-514350">
              <a:buAutoNum type="arabicPeriod"/>
            </a:pPr>
            <a:r>
              <a:rPr lang="en-GB" dirty="0"/>
              <a:t>Identify the research question</a:t>
            </a:r>
          </a:p>
          <a:p>
            <a:pPr marL="514350" indent="-514350">
              <a:buAutoNum type="arabicPeriod"/>
            </a:pPr>
            <a:r>
              <a:rPr lang="en-GB" dirty="0"/>
              <a:t>Formulate one or more hypotheses</a:t>
            </a:r>
          </a:p>
          <a:p>
            <a:pPr marL="514350" indent="-514350">
              <a:buAutoNum type="arabicPeriod"/>
            </a:pPr>
            <a:r>
              <a:rPr lang="en-GB" dirty="0"/>
              <a:t>Plan the research methodology </a:t>
            </a:r>
          </a:p>
          <a:p>
            <a:pPr marL="514350" indent="-514350">
              <a:buAutoNum type="arabicPeriod"/>
            </a:pPr>
            <a:r>
              <a:rPr lang="en-GB" b="1" u="sng" dirty="0"/>
              <a:t>Collect the data</a:t>
            </a:r>
          </a:p>
          <a:p>
            <a:pPr marL="514350" indent="-514350">
              <a:buAutoNum type="arabicPeriod"/>
            </a:pPr>
            <a:r>
              <a:rPr lang="en-GB" b="1" u="sng" dirty="0"/>
              <a:t>Analyse the data with statistical tools</a:t>
            </a:r>
          </a:p>
          <a:p>
            <a:pPr marL="514350" indent="-514350">
              <a:buAutoNum type="arabicPeriod"/>
            </a:pPr>
            <a:r>
              <a:rPr lang="en-GB" dirty="0"/>
              <a:t>Interpret the results and discuss</a:t>
            </a:r>
          </a:p>
          <a:p>
            <a:pPr marL="514350" indent="-514350">
              <a:buAutoNum type="arabicPeriod"/>
            </a:pPr>
            <a:r>
              <a:rPr lang="en-GB" dirty="0"/>
              <a:t>Derive conclusions from the results</a:t>
            </a:r>
          </a:p>
        </p:txBody>
      </p:sp>
    </p:spTree>
    <p:extLst>
      <p:ext uri="{BB962C8B-B14F-4D97-AF65-F5344CB8AC3E}">
        <p14:creationId xmlns:p14="http://schemas.microsoft.com/office/powerpoint/2010/main" val="2917313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9693-BC7C-9C39-730B-93EBBF99F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37710"/>
          </a:xfrm>
        </p:spPr>
        <p:txBody>
          <a:bodyPr/>
          <a:lstStyle/>
          <a:p>
            <a:r>
              <a:rPr lang="en-GB" dirty="0"/>
              <a:t>Statistical Tests: Level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9CBF0-BEAF-EC70-3576-10DEBBE1E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02836"/>
            <a:ext cx="11481847" cy="451063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Nominal Data</a:t>
            </a:r>
          </a:p>
          <a:p>
            <a:pPr marL="0" indent="0">
              <a:buNone/>
            </a:pPr>
            <a:r>
              <a:rPr lang="en-GB" dirty="0"/>
              <a:t>- Non-numerical measures labelled by name (e.g. gender ethnicity)</a:t>
            </a:r>
          </a:p>
          <a:p>
            <a:pPr marL="0" indent="0">
              <a:buNone/>
            </a:pPr>
            <a:r>
              <a:rPr lang="en-GB" dirty="0"/>
              <a:t>- Frequency count</a:t>
            </a:r>
          </a:p>
          <a:p>
            <a:pPr marL="0" indent="0">
              <a:buNone/>
            </a:pPr>
            <a:r>
              <a:rPr lang="en-GB" b="1" dirty="0"/>
              <a:t>Ordinal Data</a:t>
            </a:r>
          </a:p>
          <a:p>
            <a:pPr marL="0" indent="0">
              <a:buNone/>
            </a:pPr>
            <a:r>
              <a:rPr lang="en-GB" dirty="0"/>
              <a:t>- Ranked measures</a:t>
            </a:r>
          </a:p>
          <a:p>
            <a:pPr marL="0" indent="0">
              <a:buNone/>
            </a:pPr>
            <a:r>
              <a:rPr lang="en-GB" dirty="0"/>
              <a:t>- Sit on a scale (0-5, </a:t>
            </a:r>
            <a:r>
              <a:rPr lang="en-GB" dirty="0" err="1"/>
              <a:t>likert</a:t>
            </a:r>
            <a:r>
              <a:rPr lang="en-GB" dirty="0"/>
              <a:t> scale)</a:t>
            </a:r>
          </a:p>
          <a:p>
            <a:pPr marL="0" indent="0">
              <a:buNone/>
            </a:pPr>
            <a:r>
              <a:rPr lang="en-GB" b="1" dirty="0"/>
              <a:t>Interval Data</a:t>
            </a:r>
          </a:p>
          <a:p>
            <a:pPr marL="0" indent="0">
              <a:buNone/>
            </a:pPr>
            <a:r>
              <a:rPr lang="en-GB" dirty="0"/>
              <a:t>-Numerical measure of quantities where ZERO DOES NOT indicate ABSENCE of measure (e.g. Temperature)</a:t>
            </a:r>
          </a:p>
          <a:p>
            <a:pPr marL="0" indent="0">
              <a:buNone/>
            </a:pPr>
            <a:r>
              <a:rPr lang="en-GB" b="1" dirty="0"/>
              <a:t>Ratio Data</a:t>
            </a:r>
          </a:p>
          <a:p>
            <a:pPr marL="0" indent="0">
              <a:buNone/>
            </a:pPr>
            <a:r>
              <a:rPr lang="en-GB" dirty="0"/>
              <a:t>- Highest order of data</a:t>
            </a:r>
          </a:p>
          <a:p>
            <a:pPr marL="0" indent="0">
              <a:buNone/>
            </a:pPr>
            <a:r>
              <a:rPr lang="en-GB" dirty="0"/>
              <a:t>- Numerical measures of quantities which ZERO INDICATES ABSENCE of the measure (e.g. height, weight, distance, time, age)</a:t>
            </a:r>
          </a:p>
        </p:txBody>
      </p:sp>
    </p:spTree>
    <p:extLst>
      <p:ext uri="{BB962C8B-B14F-4D97-AF65-F5344CB8AC3E}">
        <p14:creationId xmlns:p14="http://schemas.microsoft.com/office/powerpoint/2010/main" val="3032297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8252B-EC83-6012-782C-8B3DC93000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58228" y="2007549"/>
            <a:ext cx="6647543" cy="3567071"/>
          </a:xfrm>
        </p:spPr>
        <p:txBody>
          <a:bodyPr/>
          <a:lstStyle/>
          <a:p>
            <a:r>
              <a:rPr lang="en-GB" dirty="0"/>
              <a:t>What was the Issues with the collection process of our research?</a:t>
            </a:r>
          </a:p>
          <a:p>
            <a:r>
              <a:rPr lang="en-GB" dirty="0"/>
              <a:t>Questions asked?</a:t>
            </a:r>
          </a:p>
          <a:p>
            <a:r>
              <a:rPr lang="en-GB" dirty="0"/>
              <a:t>Collection protocols of each measure/ variable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CF4C316-092E-BCA6-89F1-34D4F7922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 descr="A qr code on a green background&#10;&#10;Description automatically generated">
            <a:extLst>
              <a:ext uri="{FF2B5EF4-FFF2-40B4-BE49-F238E27FC236}">
                <a16:creationId xmlns:a16="http://schemas.microsoft.com/office/drawing/2014/main" id="{D4E64D97-1208-7A58-E0D2-62E50A61CD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46743" y="864845"/>
            <a:ext cx="4525963" cy="4525963"/>
          </a:xfrm>
        </p:spPr>
      </p:pic>
    </p:spTree>
    <p:extLst>
      <p:ext uri="{BB962C8B-B14F-4D97-AF65-F5344CB8AC3E}">
        <p14:creationId xmlns:p14="http://schemas.microsoft.com/office/powerpoint/2010/main" val="4166132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A96D5B1-BD02-B3D9-BAA4-2012BF632856}"/>
              </a:ext>
            </a:extLst>
          </p:cNvPr>
          <p:cNvSpPr/>
          <p:nvPr/>
        </p:nvSpPr>
        <p:spPr>
          <a:xfrm>
            <a:off x="1081668" y="1182029"/>
            <a:ext cx="4282069" cy="35349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Valid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AD51B23-9931-BD96-F5A0-9EC04D6214F2}"/>
              </a:ext>
            </a:extLst>
          </p:cNvPr>
          <p:cNvSpPr/>
          <p:nvPr/>
        </p:nvSpPr>
        <p:spPr>
          <a:xfrm>
            <a:off x="6675863" y="1182028"/>
            <a:ext cx="4282069" cy="35349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Reliable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22087A1-9E6F-058B-BC47-8CF81FCD3C45}"/>
              </a:ext>
            </a:extLst>
          </p:cNvPr>
          <p:cNvSpPr/>
          <p:nvPr/>
        </p:nvSpPr>
        <p:spPr>
          <a:xfrm>
            <a:off x="3250163" y="1649198"/>
            <a:ext cx="5691674" cy="23886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Importance of protocols</a:t>
            </a:r>
          </a:p>
        </p:txBody>
      </p:sp>
    </p:spTree>
    <p:extLst>
      <p:ext uri="{BB962C8B-B14F-4D97-AF65-F5344CB8AC3E}">
        <p14:creationId xmlns:p14="http://schemas.microsoft.com/office/powerpoint/2010/main" val="15488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74F3-6842-D713-C161-3FABE9E0A4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5630" y="1645443"/>
            <a:ext cx="2483405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Gender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Degree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Age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Heart Rate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Hand-grip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Fruit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Ruler Drop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Motivation for learning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CF4C316-092E-BCA6-89F1-34D4F7922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Explore the 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6157B2-9F40-8B3A-F5DC-A2440CA9B8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DA7C80-A66C-25D7-A738-5D3253AE1D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27" t="25503" r="23890" b="12931"/>
          <a:stretch/>
        </p:blipFill>
        <p:spPr>
          <a:xfrm>
            <a:off x="5655028" y="814665"/>
            <a:ext cx="5995764" cy="4222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58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72A9-0476-614A-5272-0D9264B1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Collection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C0B7-E5D6-A4C5-22B7-62EF668FF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02" y="3280353"/>
            <a:ext cx="1480972" cy="7201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C8D2BC7-DD8A-C6DE-5700-BA6DED58B5A3}"/>
              </a:ext>
            </a:extLst>
          </p:cNvPr>
          <p:cNvCxnSpPr/>
          <p:nvPr/>
        </p:nvCxnSpPr>
        <p:spPr>
          <a:xfrm>
            <a:off x="2400300" y="1690688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AB488A0-7E4D-5520-4F68-23AECCBB515E}"/>
              </a:ext>
            </a:extLst>
          </p:cNvPr>
          <p:cNvCxnSpPr>
            <a:cxnSpLocks/>
          </p:cNvCxnSpPr>
          <p:nvPr/>
        </p:nvCxnSpPr>
        <p:spPr>
          <a:xfrm>
            <a:off x="1991590" y="1887683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92B9FA4-31CE-2BE5-5FB3-524006FE19D7}"/>
              </a:ext>
            </a:extLst>
          </p:cNvPr>
          <p:cNvSpPr txBox="1">
            <a:spLocks/>
          </p:cNvSpPr>
          <p:nvPr/>
        </p:nvSpPr>
        <p:spPr>
          <a:xfrm>
            <a:off x="8802565" y="1167535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035805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3D6AB-D8AF-8551-EEBA-8A6C27D53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Normal Distribution of data</a:t>
            </a:r>
          </a:p>
        </p:txBody>
      </p:sp>
      <p:pic>
        <p:nvPicPr>
          <p:cNvPr id="1026" name="Picture 2" descr="The Normal Distribution and Its Applications in Quality Control and Process  Improvement">
            <a:extLst>
              <a:ext uri="{FF2B5EF4-FFF2-40B4-BE49-F238E27FC236}">
                <a16:creationId xmlns:a16="http://schemas.microsoft.com/office/drawing/2014/main" id="{A9FCD239-D0E0-DD57-1A28-827DDFE4D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3878" y="686795"/>
            <a:ext cx="6780700" cy="452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217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17EE5-4E3C-17C0-2F21-77D877F60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11F2D-60A8-B4E0-C232-FB6C0297D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F:\PHd\9928670.jpg">
            <a:extLst>
              <a:ext uri="{FF2B5EF4-FFF2-40B4-BE49-F238E27FC236}">
                <a16:creationId xmlns:a16="http://schemas.microsoft.com/office/drawing/2014/main" id="{69F817ED-CFA7-6CB8-7E52-5FE0B463ECB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66" y="1302327"/>
            <a:ext cx="10023024" cy="37802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66735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B0B66-0917-0DE5-922F-473028326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E9E5-85DA-C316-5B59-123DBA631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Kurtosis - KeyToDataScience">
            <a:extLst>
              <a:ext uri="{FF2B5EF4-FFF2-40B4-BE49-F238E27FC236}">
                <a16:creationId xmlns:a16="http://schemas.microsoft.com/office/drawing/2014/main" id="{0C2FBE40-A5A3-0BD8-91E7-B547989AF8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973" y="365125"/>
            <a:ext cx="9091626" cy="4948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911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FE4C3-B485-89A9-8B78-CF2812B06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Research questions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486D570-2C79-EB29-93C2-04B8963A1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576638"/>
          </a:xfrm>
        </p:spPr>
        <p:txBody>
          <a:bodyPr/>
          <a:lstStyle/>
          <a:p>
            <a:r>
              <a:rPr lang="en-AU" altLang="en-US" sz="2000" b="1" dirty="0">
                <a:solidFill>
                  <a:srgbClr val="008000"/>
                </a:solidFill>
                <a:ea typeface="ＭＳ Ｐゴシック" charset="-128"/>
              </a:rPr>
              <a:t>Quantitative researchers: gather data by objective methods to provide information about relations, comparisons and predictions. Typically they use numerical data.</a:t>
            </a:r>
          </a:p>
          <a:p>
            <a:r>
              <a:rPr lang="en-AU" altLang="en-US" sz="2000" b="1" dirty="0">
                <a:ea typeface="ＭＳ Ｐゴシック" charset="-128"/>
              </a:rPr>
              <a:t>In quantitative research: </a:t>
            </a:r>
          </a:p>
          <a:p>
            <a:pPr>
              <a:buFontTx/>
              <a:buChar char="•"/>
            </a:pPr>
            <a:r>
              <a:rPr lang="en-AU" altLang="en-US" sz="2000" b="1" dirty="0">
                <a:ea typeface="ＭＳ Ｐゴシック" charset="-128"/>
              </a:rPr>
              <a:t>Research questions should be precisely stated and clearly measureable identifying key variables in the study. </a:t>
            </a:r>
          </a:p>
          <a:p>
            <a:pPr>
              <a:buFontTx/>
              <a:buChar char="•"/>
            </a:pPr>
            <a:r>
              <a:rPr lang="en-AU" altLang="en-US" sz="2000" b="1" dirty="0">
                <a:ea typeface="ＭＳ Ｐゴシック" charset="-128"/>
              </a:rPr>
              <a:t>RQS are sometimes written in a way that anticipates a specific outcome (hypotheses), e.g. “The motor skill intervention group will be significantly better than the control group on object control skill performance from </a:t>
            </a:r>
            <a:r>
              <a:rPr lang="en-AU" altLang="en-US" sz="2000" b="1" dirty="0" err="1">
                <a:ea typeface="ＭＳ Ｐゴシック" charset="-128"/>
              </a:rPr>
              <a:t>pretest</a:t>
            </a:r>
            <a:r>
              <a:rPr lang="en-AU" altLang="en-US" sz="2000" b="1" dirty="0">
                <a:ea typeface="ＭＳ Ｐゴシック" charset="-128"/>
              </a:rPr>
              <a:t> to </a:t>
            </a:r>
            <a:r>
              <a:rPr lang="en-AU" altLang="en-US" sz="2000" b="1" dirty="0" err="1">
                <a:ea typeface="ＭＳ Ｐゴシック" charset="-128"/>
              </a:rPr>
              <a:t>posttest</a:t>
            </a:r>
            <a:r>
              <a:rPr lang="en-AU" altLang="en-US" sz="2000" b="1" dirty="0">
                <a:ea typeface="ＭＳ Ｐゴシック" charset="-128"/>
              </a:rPr>
              <a:t>”. </a:t>
            </a:r>
          </a:p>
          <a:p>
            <a:pPr>
              <a:buFontTx/>
              <a:buChar char="•"/>
            </a:pPr>
            <a:r>
              <a:rPr lang="en-AU" altLang="en-US" sz="2000" b="1" dirty="0">
                <a:ea typeface="ＭＳ Ｐゴシック" charset="-128"/>
              </a:rPr>
              <a:t>RQs can also be written in a way that does not anticipate a specific outcome, e.g. “What is the effect of a motor skill program on the object control skill performance of children?”</a:t>
            </a:r>
          </a:p>
        </p:txBody>
      </p:sp>
    </p:spTree>
    <p:extLst>
      <p:ext uri="{BB962C8B-B14F-4D97-AF65-F5344CB8AC3E}">
        <p14:creationId xmlns:p14="http://schemas.microsoft.com/office/powerpoint/2010/main" val="1141203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D0FA391-DED6-337B-D83B-F86A1E8F84F3}"/>
              </a:ext>
            </a:extLst>
          </p:cNvPr>
          <p:cNvSpPr txBox="1">
            <a:spLocks/>
          </p:cNvSpPr>
          <p:nvPr/>
        </p:nvSpPr>
        <p:spPr>
          <a:xfrm>
            <a:off x="1611564" y="242888"/>
            <a:ext cx="8229600" cy="706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Hypothesis</a:t>
            </a:r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B7F7F7-989F-D776-778D-3770FE108301}"/>
              </a:ext>
            </a:extLst>
          </p:cNvPr>
          <p:cNvSpPr txBox="1">
            <a:spLocks/>
          </p:cNvSpPr>
          <p:nvPr/>
        </p:nvSpPr>
        <p:spPr>
          <a:xfrm>
            <a:off x="1611564" y="1093788"/>
            <a:ext cx="8229600" cy="5399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/>
              <a:t>Hypothesis: a statement based on current evidence / understanding that proposes outcome of the research</a:t>
            </a:r>
            <a:r>
              <a:rPr lang="en-US"/>
              <a:t>.</a:t>
            </a:r>
          </a:p>
          <a:p>
            <a:pPr>
              <a:defRPr/>
            </a:pPr>
            <a:r>
              <a:rPr lang="en-US" sz="2400">
                <a:solidFill>
                  <a:srgbClr val="FF0000"/>
                </a:solidFill>
              </a:rPr>
              <a:t>Null hypothesis exists	</a:t>
            </a:r>
            <a:r>
              <a:rPr lang="en-US" sz="2400">
                <a:solidFill>
                  <a:srgbClr val="00B050"/>
                </a:solidFill>
              </a:rPr>
              <a:t>- no relationship </a:t>
            </a:r>
            <a:endParaRPr lang="en-US" sz="240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sz="2400"/>
              <a:t>There is </a:t>
            </a:r>
            <a:r>
              <a:rPr lang="en-US" sz="2400" u="sng"/>
              <a:t>no difference </a:t>
            </a:r>
            <a:r>
              <a:rPr lang="en-US" sz="2400"/>
              <a:t>in strength between men and women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/>
          </a:p>
          <a:p>
            <a:pPr>
              <a:defRPr/>
            </a:pPr>
            <a:r>
              <a:rPr lang="en-US" sz="2400">
                <a:solidFill>
                  <a:srgbClr val="C00000"/>
                </a:solidFill>
              </a:rPr>
              <a:t>Experimental / Alternate hypothesis </a:t>
            </a:r>
            <a:r>
              <a:rPr lang="en-US" sz="2400">
                <a:solidFill>
                  <a:srgbClr val="0070C0"/>
                </a:solidFill>
              </a:rPr>
              <a:t>- the outcome you think 					       is going to occur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sz="2400"/>
              <a:t>Men are strong than women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015492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1309</Words>
  <Application>Microsoft Office PowerPoint</Application>
  <PresentationFormat>Widescreen</PresentationFormat>
  <Paragraphs>257</Paragraphs>
  <Slides>24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ＭＳ Ｐゴシック</vt:lpstr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Understanding Quantitative Data</vt:lpstr>
      <vt:lpstr>PowerPoint Presentation</vt:lpstr>
      <vt:lpstr>Understanding quantitative data</vt:lpstr>
      <vt:lpstr>Quantitative Research</vt:lpstr>
      <vt:lpstr>Scientific Method </vt:lpstr>
      <vt:lpstr>Scientific Method </vt:lpstr>
      <vt:lpstr>Scientific Method </vt:lpstr>
      <vt:lpstr>Scientific Method </vt:lpstr>
      <vt:lpstr>PowerPoint Presentation</vt:lpstr>
      <vt:lpstr>Scientific Method </vt:lpstr>
      <vt:lpstr>Hypothesis</vt:lpstr>
      <vt:lpstr>Scientific Method </vt:lpstr>
      <vt:lpstr>Statistical Tests: Level of Data</vt:lpstr>
      <vt:lpstr>PowerPoint Presentation</vt:lpstr>
      <vt:lpstr>PowerPoint Presentation</vt:lpstr>
      <vt:lpstr>Explore the data</vt:lpstr>
      <vt:lpstr>Collection Diagram</vt:lpstr>
      <vt:lpstr>Normal Distribution of data</vt:lpstr>
      <vt:lpstr>PowerPoint Presentation</vt:lpstr>
      <vt:lpstr>PowerPoint Presentation</vt:lpstr>
      <vt:lpstr>Quantitative Research 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37</cp:revision>
  <dcterms:created xsi:type="dcterms:W3CDTF">2021-03-09T15:35:42Z</dcterms:created>
  <dcterms:modified xsi:type="dcterms:W3CDTF">2024-08-02T07:40:01Z</dcterms:modified>
</cp:coreProperties>
</file>