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43" r:id="rId1"/>
  </p:sldMasterIdLst>
  <p:notesMasterIdLst>
    <p:notesMasterId r:id="rId24"/>
  </p:notesMasterIdLst>
  <p:sldIdLst>
    <p:sldId id="257" r:id="rId2"/>
    <p:sldId id="298" r:id="rId3"/>
    <p:sldId id="299" r:id="rId4"/>
    <p:sldId id="345" r:id="rId5"/>
    <p:sldId id="411" r:id="rId6"/>
    <p:sldId id="412" r:id="rId7"/>
    <p:sldId id="304" r:id="rId8"/>
    <p:sldId id="349" r:id="rId9"/>
    <p:sldId id="395" r:id="rId10"/>
    <p:sldId id="394" r:id="rId11"/>
    <p:sldId id="396" r:id="rId12"/>
    <p:sldId id="397" r:id="rId13"/>
    <p:sldId id="350" r:id="rId14"/>
    <p:sldId id="398" r:id="rId15"/>
    <p:sldId id="404" r:id="rId16"/>
    <p:sldId id="399" r:id="rId17"/>
    <p:sldId id="405" r:id="rId18"/>
    <p:sldId id="401" r:id="rId19"/>
    <p:sldId id="275" r:id="rId20"/>
    <p:sldId id="354" r:id="rId21"/>
    <p:sldId id="346" r:id="rId22"/>
    <p:sldId id="297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C1FF"/>
    <a:srgbClr val="6600CC"/>
    <a:srgbClr val="000000"/>
    <a:srgbClr val="CC99FF"/>
    <a:srgbClr val="660066"/>
    <a:srgbClr val="FFCCCC"/>
    <a:srgbClr val="0066FF"/>
    <a:srgbClr val="777777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81" autoAdjust="0"/>
    <p:restoredTop sz="94660"/>
  </p:normalViewPr>
  <p:slideViewPr>
    <p:cSldViewPr>
      <p:cViewPr varScale="1">
        <p:scale>
          <a:sx n="99" d="100"/>
          <a:sy n="99" d="100"/>
        </p:scale>
        <p:origin x="100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F7A70E12-3877-4D4C-A24C-E9615A33F207}"/>
    <pc:docChg chg="undo redo custSel addSld delSld modSld sldOrd modMainMaster">
      <pc:chgData name="Seena Joseph" userId="cf2afdda-3d9d-41a3-a122-1e48d3b244a1" providerId="ADAL" clId="{F7A70E12-3877-4D4C-A24C-E9615A33F207}" dt="2024-09-23T11:10:11.138" v="2726" actId="6549"/>
      <pc:docMkLst>
        <pc:docMk/>
      </pc:docMkLst>
      <pc:sldChg chg="delSp modSp mod setBg delDesignElem">
        <pc:chgData name="Seena Joseph" userId="cf2afdda-3d9d-41a3-a122-1e48d3b244a1" providerId="ADAL" clId="{F7A70E12-3877-4D4C-A24C-E9615A33F207}" dt="2024-09-22T14:08:32.875" v="223" actId="207"/>
        <pc:sldMkLst>
          <pc:docMk/>
          <pc:sldMk cId="0" sldId="257"/>
        </pc:sldMkLst>
      </pc:sldChg>
      <pc:sldChg chg="addSp modSp mod ord">
        <pc:chgData name="Seena Joseph" userId="cf2afdda-3d9d-41a3-a122-1e48d3b244a1" providerId="ADAL" clId="{F7A70E12-3877-4D4C-A24C-E9615A33F207}" dt="2024-09-22T15:18:07.802" v="1155" actId="14100"/>
        <pc:sldMkLst>
          <pc:docMk/>
          <pc:sldMk cId="2792490723" sldId="275"/>
        </pc:sldMkLst>
      </pc:sldChg>
      <pc:sldChg chg="modSp mod">
        <pc:chgData name="Seena Joseph" userId="cf2afdda-3d9d-41a3-a122-1e48d3b244a1" providerId="ADAL" clId="{F7A70E12-3877-4D4C-A24C-E9615A33F207}" dt="2024-09-23T09:28:51.647" v="1795" actId="20577"/>
        <pc:sldMkLst>
          <pc:docMk/>
          <pc:sldMk cId="0" sldId="297"/>
        </pc:sldMkLst>
      </pc:sldChg>
      <pc:sldChg chg="modSp mod">
        <pc:chgData name="Seena Joseph" userId="cf2afdda-3d9d-41a3-a122-1e48d3b244a1" providerId="ADAL" clId="{F7A70E12-3877-4D4C-A24C-E9615A33F207}" dt="2024-09-22T14:17:19.532" v="358" actId="6549"/>
        <pc:sldMkLst>
          <pc:docMk/>
          <pc:sldMk cId="0" sldId="298"/>
        </pc:sldMkLst>
      </pc:sldChg>
      <pc:sldChg chg="modSp mod">
        <pc:chgData name="Seena Joseph" userId="cf2afdda-3d9d-41a3-a122-1e48d3b244a1" providerId="ADAL" clId="{F7A70E12-3877-4D4C-A24C-E9615A33F207}" dt="2024-09-22T14:13:22.983" v="324"/>
        <pc:sldMkLst>
          <pc:docMk/>
          <pc:sldMk cId="0" sldId="299"/>
        </pc:sldMkLst>
      </pc:sldChg>
      <pc:sldChg chg="modSp mod ord">
        <pc:chgData name="Seena Joseph" userId="cf2afdda-3d9d-41a3-a122-1e48d3b244a1" providerId="ADAL" clId="{F7A70E12-3877-4D4C-A24C-E9615A33F207}" dt="2024-09-22T20:37:49.145" v="1631" actId="403"/>
        <pc:sldMkLst>
          <pc:docMk/>
          <pc:sldMk cId="0" sldId="302"/>
        </pc:sldMkLst>
      </pc:sldChg>
      <pc:sldChg chg="modSp mod ord">
        <pc:chgData name="Seena Joseph" userId="cf2afdda-3d9d-41a3-a122-1e48d3b244a1" providerId="ADAL" clId="{F7A70E12-3877-4D4C-A24C-E9615A33F207}" dt="2024-09-23T11:08:22.434" v="2590" actId="27636"/>
        <pc:sldMkLst>
          <pc:docMk/>
          <pc:sldMk cId="0" sldId="303"/>
        </pc:sldMkLst>
      </pc:sldChg>
      <pc:sldChg chg="modSp mod">
        <pc:chgData name="Seena Joseph" userId="cf2afdda-3d9d-41a3-a122-1e48d3b244a1" providerId="ADAL" clId="{F7A70E12-3877-4D4C-A24C-E9615A33F207}" dt="2024-09-23T10:18:44.168" v="1849" actId="20577"/>
        <pc:sldMkLst>
          <pc:docMk/>
          <pc:sldMk cId="0" sldId="304"/>
        </pc:sldMkLst>
      </pc:sldChg>
      <pc:sldChg chg="modSp mod ord">
        <pc:chgData name="Seena Joseph" userId="cf2afdda-3d9d-41a3-a122-1e48d3b244a1" providerId="ADAL" clId="{F7A70E12-3877-4D4C-A24C-E9615A33F207}" dt="2024-09-22T15:19:55.905" v="1169"/>
        <pc:sldMkLst>
          <pc:docMk/>
          <pc:sldMk cId="0" sldId="306"/>
        </pc:sldMkLst>
      </pc:sldChg>
      <pc:sldChg chg="addSp delSp modSp mod setBg">
        <pc:chgData name="Seena Joseph" userId="cf2afdda-3d9d-41a3-a122-1e48d3b244a1" providerId="ADAL" clId="{F7A70E12-3877-4D4C-A24C-E9615A33F207}" dt="2024-09-23T10:17:38.039" v="1821" actId="20577"/>
        <pc:sldMkLst>
          <pc:docMk/>
          <pc:sldMk cId="1374746828" sldId="345"/>
        </pc:sldMkLst>
      </pc:sldChg>
      <pc:sldChg chg="modSp mod ord">
        <pc:chgData name="Seena Joseph" userId="cf2afdda-3d9d-41a3-a122-1e48d3b244a1" providerId="ADAL" clId="{F7A70E12-3877-4D4C-A24C-E9615A33F207}" dt="2024-09-22T15:24:43.243" v="1184"/>
        <pc:sldMkLst>
          <pc:docMk/>
          <pc:sldMk cId="1767744118" sldId="346"/>
        </pc:sldMkLst>
      </pc:sldChg>
      <pc:sldChg chg="addSp delSp modSp del mod setBg">
        <pc:chgData name="Seena Joseph" userId="cf2afdda-3d9d-41a3-a122-1e48d3b244a1" providerId="ADAL" clId="{F7A70E12-3877-4D4C-A24C-E9615A33F207}" dt="2024-09-22T14:18:24.092" v="362" actId="47"/>
        <pc:sldMkLst>
          <pc:docMk/>
          <pc:sldMk cId="33050409" sldId="348"/>
        </pc:sldMkLst>
      </pc:sldChg>
      <pc:sldChg chg="modSp mod">
        <pc:chgData name="Seena Joseph" userId="cf2afdda-3d9d-41a3-a122-1e48d3b244a1" providerId="ADAL" clId="{F7A70E12-3877-4D4C-A24C-E9615A33F207}" dt="2024-09-22T14:33:28.719" v="630" actId="27636"/>
        <pc:sldMkLst>
          <pc:docMk/>
          <pc:sldMk cId="3182529756" sldId="349"/>
        </pc:sldMkLst>
      </pc:sldChg>
      <pc:sldChg chg="addSp modSp mod ord">
        <pc:chgData name="Seena Joseph" userId="cf2afdda-3d9d-41a3-a122-1e48d3b244a1" providerId="ADAL" clId="{F7A70E12-3877-4D4C-A24C-E9615A33F207}" dt="2024-09-22T15:01:20.924" v="834" actId="692"/>
        <pc:sldMkLst>
          <pc:docMk/>
          <pc:sldMk cId="2444746895" sldId="350"/>
        </pc:sldMkLst>
      </pc:sldChg>
      <pc:sldChg chg="modSp mod ord">
        <pc:chgData name="Seena Joseph" userId="cf2afdda-3d9d-41a3-a122-1e48d3b244a1" providerId="ADAL" clId="{F7A70E12-3877-4D4C-A24C-E9615A33F207}" dt="2024-09-23T10:31:47.620" v="1903"/>
        <pc:sldMkLst>
          <pc:docMk/>
          <pc:sldMk cId="1678550184" sldId="351"/>
        </pc:sldMkLst>
      </pc:sldChg>
      <pc:sldChg chg="modSp mod ord">
        <pc:chgData name="Seena Joseph" userId="cf2afdda-3d9d-41a3-a122-1e48d3b244a1" providerId="ADAL" clId="{F7A70E12-3877-4D4C-A24C-E9615A33F207}" dt="2024-09-23T10:21:06.199" v="1898" actId="5793"/>
        <pc:sldMkLst>
          <pc:docMk/>
          <pc:sldMk cId="0" sldId="352"/>
        </pc:sldMkLst>
      </pc:sldChg>
      <pc:sldChg chg="modSp mod ord">
        <pc:chgData name="Seena Joseph" userId="cf2afdda-3d9d-41a3-a122-1e48d3b244a1" providerId="ADAL" clId="{F7A70E12-3877-4D4C-A24C-E9615A33F207}" dt="2024-09-23T10:19:46.604" v="1856"/>
        <pc:sldMkLst>
          <pc:docMk/>
          <pc:sldMk cId="3359428623" sldId="353"/>
        </pc:sldMkLst>
      </pc:sldChg>
      <pc:sldChg chg="modSp mod ord">
        <pc:chgData name="Seena Joseph" userId="cf2afdda-3d9d-41a3-a122-1e48d3b244a1" providerId="ADAL" clId="{F7A70E12-3877-4D4C-A24C-E9615A33F207}" dt="2024-09-22T15:18:33.553" v="1161" actId="403"/>
        <pc:sldMkLst>
          <pc:docMk/>
          <pc:sldMk cId="4128123360" sldId="354"/>
        </pc:sldMkLst>
      </pc:sldChg>
      <pc:sldChg chg="modSp del mod ord">
        <pc:chgData name="Seena Joseph" userId="cf2afdda-3d9d-41a3-a122-1e48d3b244a1" providerId="ADAL" clId="{F7A70E12-3877-4D4C-A24C-E9615A33F207}" dt="2024-09-23T10:19:37.999" v="1854" actId="47"/>
        <pc:sldMkLst>
          <pc:docMk/>
          <pc:sldMk cId="0" sldId="355"/>
        </pc:sldMkLst>
      </pc:sldChg>
      <pc:sldChg chg="modSp mod">
        <pc:chgData name="Seena Joseph" userId="cf2afdda-3d9d-41a3-a122-1e48d3b244a1" providerId="ADAL" clId="{F7A70E12-3877-4D4C-A24C-E9615A33F207}" dt="2024-09-22T15:27:39.089" v="1334" actId="14100"/>
        <pc:sldMkLst>
          <pc:docMk/>
          <pc:sldMk cId="1316045523" sldId="384"/>
        </pc:sldMkLst>
      </pc:sldChg>
      <pc:sldChg chg="modSp del mod">
        <pc:chgData name="Seena Joseph" userId="cf2afdda-3d9d-41a3-a122-1e48d3b244a1" providerId="ADAL" clId="{F7A70E12-3877-4D4C-A24C-E9615A33F207}" dt="2024-09-22T15:38:02.173" v="1558" actId="47"/>
        <pc:sldMkLst>
          <pc:docMk/>
          <pc:sldMk cId="1802874299" sldId="385"/>
        </pc:sldMkLst>
      </pc:sldChg>
      <pc:sldChg chg="modSp del mod">
        <pc:chgData name="Seena Joseph" userId="cf2afdda-3d9d-41a3-a122-1e48d3b244a1" providerId="ADAL" clId="{F7A70E12-3877-4D4C-A24C-E9615A33F207}" dt="2024-09-22T15:38:09.837" v="1559" actId="47"/>
        <pc:sldMkLst>
          <pc:docMk/>
          <pc:sldMk cId="1527816904" sldId="386"/>
        </pc:sldMkLst>
      </pc:sldChg>
      <pc:sldChg chg="modSp del mod">
        <pc:chgData name="Seena Joseph" userId="cf2afdda-3d9d-41a3-a122-1e48d3b244a1" providerId="ADAL" clId="{F7A70E12-3877-4D4C-A24C-E9615A33F207}" dt="2024-09-22T15:38:11.839" v="1560" actId="47"/>
        <pc:sldMkLst>
          <pc:docMk/>
          <pc:sldMk cId="3247006065" sldId="387"/>
        </pc:sldMkLst>
      </pc:sldChg>
      <pc:sldChg chg="modSp del mod">
        <pc:chgData name="Seena Joseph" userId="cf2afdda-3d9d-41a3-a122-1e48d3b244a1" providerId="ADAL" clId="{F7A70E12-3877-4D4C-A24C-E9615A33F207}" dt="2024-09-22T15:38:17.150" v="1561" actId="47"/>
        <pc:sldMkLst>
          <pc:docMk/>
          <pc:sldMk cId="2552585169" sldId="388"/>
        </pc:sldMkLst>
      </pc:sldChg>
      <pc:sldChg chg="modSp del mod">
        <pc:chgData name="Seena Joseph" userId="cf2afdda-3d9d-41a3-a122-1e48d3b244a1" providerId="ADAL" clId="{F7A70E12-3877-4D4C-A24C-E9615A33F207}" dt="2024-09-22T15:38:18.777" v="1562" actId="47"/>
        <pc:sldMkLst>
          <pc:docMk/>
          <pc:sldMk cId="3422999916" sldId="389"/>
        </pc:sldMkLst>
      </pc:sldChg>
      <pc:sldChg chg="modSp mod ord">
        <pc:chgData name="Seena Joseph" userId="cf2afdda-3d9d-41a3-a122-1e48d3b244a1" providerId="ADAL" clId="{F7A70E12-3877-4D4C-A24C-E9615A33F207}" dt="2024-09-23T10:20:06.956" v="1888" actId="20577"/>
        <pc:sldMkLst>
          <pc:docMk/>
          <pc:sldMk cId="3546009554" sldId="390"/>
        </pc:sldMkLst>
      </pc:sldChg>
      <pc:sldChg chg="modSp del mod">
        <pc:chgData name="Seena Joseph" userId="cf2afdda-3d9d-41a3-a122-1e48d3b244a1" providerId="ADAL" clId="{F7A70E12-3877-4D4C-A24C-E9615A33F207}" dt="2024-09-22T15:21:46.222" v="1181" actId="47"/>
        <pc:sldMkLst>
          <pc:docMk/>
          <pc:sldMk cId="3647219510" sldId="391"/>
        </pc:sldMkLst>
      </pc:sldChg>
      <pc:sldChg chg="modSp del mod">
        <pc:chgData name="Seena Joseph" userId="cf2afdda-3d9d-41a3-a122-1e48d3b244a1" providerId="ADAL" clId="{F7A70E12-3877-4D4C-A24C-E9615A33F207}" dt="2024-09-22T15:21:22.120" v="1180" actId="47"/>
        <pc:sldMkLst>
          <pc:docMk/>
          <pc:sldMk cId="0" sldId="392"/>
        </pc:sldMkLst>
      </pc:sldChg>
      <pc:sldChg chg="add del">
        <pc:chgData name="Seena Joseph" userId="cf2afdda-3d9d-41a3-a122-1e48d3b244a1" providerId="ADAL" clId="{F7A70E12-3877-4D4C-A24C-E9615A33F207}" dt="2024-09-22T14:34:02.069" v="633" actId="47"/>
        <pc:sldMkLst>
          <pc:docMk/>
          <pc:sldMk cId="4233113702" sldId="393"/>
        </pc:sldMkLst>
      </pc:sldChg>
      <pc:sldChg chg="modSp add mod">
        <pc:chgData name="Seena Joseph" userId="cf2afdda-3d9d-41a3-a122-1e48d3b244a1" providerId="ADAL" clId="{F7A70E12-3877-4D4C-A24C-E9615A33F207}" dt="2024-09-22T14:42:46.786" v="716" actId="113"/>
        <pc:sldMkLst>
          <pc:docMk/>
          <pc:sldMk cId="1436482094" sldId="394"/>
        </pc:sldMkLst>
      </pc:sldChg>
      <pc:sldChg chg="modSp add mod">
        <pc:chgData name="Seena Joseph" userId="cf2afdda-3d9d-41a3-a122-1e48d3b244a1" providerId="ADAL" clId="{F7A70E12-3877-4D4C-A24C-E9615A33F207}" dt="2024-09-23T10:19:11.021" v="1853" actId="20577"/>
        <pc:sldMkLst>
          <pc:docMk/>
          <pc:sldMk cId="2221558285" sldId="395"/>
        </pc:sldMkLst>
      </pc:sldChg>
      <pc:sldChg chg="modSp add mod">
        <pc:chgData name="Seena Joseph" userId="cf2afdda-3d9d-41a3-a122-1e48d3b244a1" providerId="ADAL" clId="{F7A70E12-3877-4D4C-A24C-E9615A33F207}" dt="2024-09-22T14:42:50.829" v="717" actId="113"/>
        <pc:sldMkLst>
          <pc:docMk/>
          <pc:sldMk cId="1521911478" sldId="396"/>
        </pc:sldMkLst>
      </pc:sldChg>
      <pc:sldChg chg="modSp add mod">
        <pc:chgData name="Seena Joseph" userId="cf2afdda-3d9d-41a3-a122-1e48d3b244a1" providerId="ADAL" clId="{F7A70E12-3877-4D4C-A24C-E9615A33F207}" dt="2024-09-22T14:42:55.436" v="718" actId="113"/>
        <pc:sldMkLst>
          <pc:docMk/>
          <pc:sldMk cId="2143432674" sldId="397"/>
        </pc:sldMkLst>
      </pc:sldChg>
      <pc:sldChg chg="addSp modSp add del mod">
        <pc:chgData name="Seena Joseph" userId="cf2afdda-3d9d-41a3-a122-1e48d3b244a1" providerId="ADAL" clId="{F7A70E12-3877-4D4C-A24C-E9615A33F207}" dt="2024-09-22T14:57:26.422" v="822" actId="47"/>
        <pc:sldMkLst>
          <pc:docMk/>
          <pc:sldMk cId="1613770974" sldId="398"/>
        </pc:sldMkLst>
      </pc:sldChg>
      <pc:sldChg chg="addSp delSp modSp add mod">
        <pc:chgData name="Seena Joseph" userId="cf2afdda-3d9d-41a3-a122-1e48d3b244a1" providerId="ADAL" clId="{F7A70E12-3877-4D4C-A24C-E9615A33F207}" dt="2024-09-22T15:05:01.261" v="944" actId="27636"/>
        <pc:sldMkLst>
          <pc:docMk/>
          <pc:sldMk cId="2613006585" sldId="398"/>
        </pc:sldMkLst>
      </pc:sldChg>
      <pc:sldChg chg="modSp add mod">
        <pc:chgData name="Seena Joseph" userId="cf2afdda-3d9d-41a3-a122-1e48d3b244a1" providerId="ADAL" clId="{F7A70E12-3877-4D4C-A24C-E9615A33F207}" dt="2024-09-22T15:05:18.678" v="950" actId="27636"/>
        <pc:sldMkLst>
          <pc:docMk/>
          <pc:sldMk cId="533679361" sldId="399"/>
        </pc:sldMkLst>
      </pc:sldChg>
      <pc:sldChg chg="modSp add mod">
        <pc:chgData name="Seena Joseph" userId="cf2afdda-3d9d-41a3-a122-1e48d3b244a1" providerId="ADAL" clId="{F7A70E12-3877-4D4C-A24C-E9615A33F207}" dt="2024-09-22T15:14:10.221" v="1086" actId="313"/>
        <pc:sldMkLst>
          <pc:docMk/>
          <pc:sldMk cId="538496433" sldId="400"/>
        </pc:sldMkLst>
      </pc:sldChg>
      <pc:sldChg chg="modSp add mod">
        <pc:chgData name="Seena Joseph" userId="cf2afdda-3d9d-41a3-a122-1e48d3b244a1" providerId="ADAL" clId="{F7A70E12-3877-4D4C-A24C-E9615A33F207}" dt="2024-09-22T15:16:35.836" v="1146" actId="12"/>
        <pc:sldMkLst>
          <pc:docMk/>
          <pc:sldMk cId="3219228977" sldId="401"/>
        </pc:sldMkLst>
      </pc:sldChg>
      <pc:sldChg chg="add del">
        <pc:chgData name="Seena Joseph" userId="cf2afdda-3d9d-41a3-a122-1e48d3b244a1" providerId="ADAL" clId="{F7A70E12-3877-4D4C-A24C-E9615A33F207}" dt="2024-09-22T20:37:28.014" v="1628" actId="47"/>
        <pc:sldMkLst>
          <pc:docMk/>
          <pc:sldMk cId="1428193084" sldId="402"/>
        </pc:sldMkLst>
      </pc:sldChg>
      <pc:sldChg chg="add del">
        <pc:chgData name="Seena Joseph" userId="cf2afdda-3d9d-41a3-a122-1e48d3b244a1" providerId="ADAL" clId="{F7A70E12-3877-4D4C-A24C-E9615A33F207}" dt="2024-09-22T20:37:29.794" v="1629" actId="47"/>
        <pc:sldMkLst>
          <pc:docMk/>
          <pc:sldMk cId="2342350547" sldId="403"/>
        </pc:sldMkLst>
      </pc:sldChg>
      <pc:sldChg chg="modSp add mod">
        <pc:chgData name="Seena Joseph" userId="cf2afdda-3d9d-41a3-a122-1e48d3b244a1" providerId="ADAL" clId="{F7A70E12-3877-4D4C-A24C-E9615A33F207}" dt="2024-09-22T15:04:53.469" v="942" actId="27636"/>
        <pc:sldMkLst>
          <pc:docMk/>
          <pc:sldMk cId="1406942036" sldId="404"/>
        </pc:sldMkLst>
      </pc:sldChg>
      <pc:sldChg chg="modSp add mod">
        <pc:chgData name="Seena Joseph" userId="cf2afdda-3d9d-41a3-a122-1e48d3b244a1" providerId="ADAL" clId="{F7A70E12-3877-4D4C-A24C-E9615A33F207}" dt="2024-09-22T15:07:44.545" v="964" actId="207"/>
        <pc:sldMkLst>
          <pc:docMk/>
          <pc:sldMk cId="1186630708" sldId="405"/>
        </pc:sldMkLst>
      </pc:sldChg>
      <pc:sldChg chg="modSp add mod">
        <pc:chgData name="Seena Joseph" userId="cf2afdda-3d9d-41a3-a122-1e48d3b244a1" providerId="ADAL" clId="{F7A70E12-3877-4D4C-A24C-E9615A33F207}" dt="2024-09-23T10:22:04.510" v="1901" actId="5793"/>
        <pc:sldMkLst>
          <pc:docMk/>
          <pc:sldMk cId="658623868" sldId="406"/>
        </pc:sldMkLst>
      </pc:sldChg>
      <pc:sldChg chg="addSp delSp modSp add mod">
        <pc:chgData name="Seena Joseph" userId="cf2afdda-3d9d-41a3-a122-1e48d3b244a1" providerId="ADAL" clId="{F7A70E12-3877-4D4C-A24C-E9615A33F207}" dt="2024-09-22T15:32:08.443" v="1458" actId="27636"/>
        <pc:sldMkLst>
          <pc:docMk/>
          <pc:sldMk cId="4171440276" sldId="407"/>
        </pc:sldMkLst>
      </pc:sldChg>
      <pc:sldChg chg="addSp modSp add mod">
        <pc:chgData name="Seena Joseph" userId="cf2afdda-3d9d-41a3-a122-1e48d3b244a1" providerId="ADAL" clId="{F7A70E12-3877-4D4C-A24C-E9615A33F207}" dt="2024-09-23T10:21:17.944" v="1900" actId="20577"/>
        <pc:sldMkLst>
          <pc:docMk/>
          <pc:sldMk cId="2957749800" sldId="408"/>
        </pc:sldMkLst>
      </pc:sldChg>
      <pc:sldChg chg="modSp add mod">
        <pc:chgData name="Seena Joseph" userId="cf2afdda-3d9d-41a3-a122-1e48d3b244a1" providerId="ADAL" clId="{F7A70E12-3877-4D4C-A24C-E9615A33F207}" dt="2024-09-23T11:08:11.115" v="2585" actId="20577"/>
        <pc:sldMkLst>
          <pc:docMk/>
          <pc:sldMk cId="2898352962" sldId="409"/>
        </pc:sldMkLst>
      </pc:sldChg>
      <pc:sldChg chg="modSp add mod">
        <pc:chgData name="Seena Joseph" userId="cf2afdda-3d9d-41a3-a122-1e48d3b244a1" providerId="ADAL" clId="{F7A70E12-3877-4D4C-A24C-E9615A33F207}" dt="2024-09-23T11:10:11.138" v="2726" actId="6549"/>
        <pc:sldMkLst>
          <pc:docMk/>
          <pc:sldMk cId="2372457575" sldId="410"/>
        </pc:sldMkLst>
      </pc:sldChg>
      <pc:sldMasterChg chg="setBg">
        <pc:chgData name="Seena Joseph" userId="cf2afdda-3d9d-41a3-a122-1e48d3b244a1" providerId="ADAL" clId="{F7A70E12-3877-4D4C-A24C-E9615A33F207}" dt="2024-09-22T14:07:56.068" v="219"/>
        <pc:sldMasterMkLst>
          <pc:docMk/>
          <pc:sldMasterMk cId="1055971746" sldId="2147483872"/>
        </pc:sldMasterMkLst>
      </pc:sldMasterChg>
      <pc:sldMasterChg chg="setBg">
        <pc:chgData name="Seena Joseph" userId="cf2afdda-3d9d-41a3-a122-1e48d3b244a1" providerId="ADAL" clId="{F7A70E12-3877-4D4C-A24C-E9615A33F207}" dt="2024-09-22T14:08:05.426" v="221"/>
        <pc:sldMasterMkLst>
          <pc:docMk/>
          <pc:sldMasterMk cId="1359523223" sldId="2147483890"/>
        </pc:sldMasterMkLst>
      </pc:sldMasterChg>
    </pc:docChg>
  </pc:docChgLst>
  <pc:docChgLst>
    <pc:chgData name="Seena Joseph" userId="cf2afdda-3d9d-41a3-a122-1e48d3b244a1" providerId="ADAL" clId="{63EFAFC9-3FDA-470D-8DCC-B5ED4001AFF3}"/>
    <pc:docChg chg="modSld">
      <pc:chgData name="Seena Joseph" userId="cf2afdda-3d9d-41a3-a122-1e48d3b244a1" providerId="ADAL" clId="{63EFAFC9-3FDA-470D-8DCC-B5ED4001AFF3}" dt="2025-02-12T19:24:07.212" v="1" actId="14100"/>
      <pc:docMkLst>
        <pc:docMk/>
      </pc:docMkLst>
      <pc:sldChg chg="modSp mod">
        <pc:chgData name="Seena Joseph" userId="cf2afdda-3d9d-41a3-a122-1e48d3b244a1" providerId="ADAL" clId="{63EFAFC9-3FDA-470D-8DCC-B5ED4001AFF3}" dt="2025-02-12T19:24:07.212" v="1" actId="14100"/>
        <pc:sldMkLst>
          <pc:docMk/>
          <pc:sldMk cId="2444746895" sldId="350"/>
        </pc:sldMkLst>
      </pc:sldChg>
    </pc:docChg>
  </pc:docChgLst>
  <pc:docChgLst>
    <pc:chgData name="Seena Joseph" userId="cf2afdda-3d9d-41a3-a122-1e48d3b244a1" providerId="ADAL" clId="{4EC4B64F-CB0D-4399-938E-F72C4DF003D4}"/>
    <pc:docChg chg="undo redo custSel addSld delSld modSld">
      <pc:chgData name="Seena Joseph" userId="cf2afdda-3d9d-41a3-a122-1e48d3b244a1" providerId="ADAL" clId="{4EC4B64F-CB0D-4399-938E-F72C4DF003D4}" dt="2025-05-19T23:43:53.022" v="400" actId="47"/>
      <pc:docMkLst>
        <pc:docMk/>
      </pc:docMkLst>
      <pc:sldChg chg="modSp mod">
        <pc:chgData name="Seena Joseph" userId="cf2afdda-3d9d-41a3-a122-1e48d3b244a1" providerId="ADAL" clId="{4EC4B64F-CB0D-4399-938E-F72C4DF003D4}" dt="2025-05-19T23:07:32.630" v="25" actId="20577"/>
        <pc:sldMkLst>
          <pc:docMk/>
          <pc:sldMk cId="0" sldId="257"/>
        </pc:sldMkLst>
        <pc:spChg chg="mod">
          <ac:chgData name="Seena Joseph" userId="cf2afdda-3d9d-41a3-a122-1e48d3b244a1" providerId="ADAL" clId="{4EC4B64F-CB0D-4399-938E-F72C4DF003D4}" dt="2025-05-19T23:07:32.630" v="25" actId="20577"/>
          <ac:spMkLst>
            <pc:docMk/>
            <pc:sldMk cId="0" sldId="257"/>
            <ac:spMk id="3074" creationId="{00000000-0000-0000-0000-000000000000}"/>
          </ac:spMkLst>
        </pc:spChg>
      </pc:sldChg>
      <pc:sldChg chg="modSp mod">
        <pc:chgData name="Seena Joseph" userId="cf2afdda-3d9d-41a3-a122-1e48d3b244a1" providerId="ADAL" clId="{4EC4B64F-CB0D-4399-938E-F72C4DF003D4}" dt="2025-05-19T23:08:15.131" v="31"/>
        <pc:sldMkLst>
          <pc:docMk/>
          <pc:sldMk cId="0" sldId="299"/>
        </pc:sldMkLst>
        <pc:spChg chg="mod">
          <ac:chgData name="Seena Joseph" userId="cf2afdda-3d9d-41a3-a122-1e48d3b244a1" providerId="ADAL" clId="{4EC4B64F-CB0D-4399-938E-F72C4DF003D4}" dt="2025-05-19T23:08:15.131" v="31"/>
          <ac:spMkLst>
            <pc:docMk/>
            <pc:sldMk cId="0" sldId="299"/>
            <ac:spMk id="3" creationId="{00000000-0000-0000-0000-000000000000}"/>
          </ac:spMkLst>
        </pc:spChg>
      </pc:sldChg>
      <pc:sldChg chg="del">
        <pc:chgData name="Seena Joseph" userId="cf2afdda-3d9d-41a3-a122-1e48d3b244a1" providerId="ADAL" clId="{4EC4B64F-CB0D-4399-938E-F72C4DF003D4}" dt="2025-05-19T23:43:35.109" v="388" actId="47"/>
        <pc:sldMkLst>
          <pc:docMk/>
          <pc:sldMk cId="0" sldId="302"/>
        </pc:sldMkLst>
      </pc:sldChg>
      <pc:sldChg chg="del">
        <pc:chgData name="Seena Joseph" userId="cf2afdda-3d9d-41a3-a122-1e48d3b244a1" providerId="ADAL" clId="{4EC4B64F-CB0D-4399-938E-F72C4DF003D4}" dt="2025-05-19T23:43:50.488" v="397" actId="47"/>
        <pc:sldMkLst>
          <pc:docMk/>
          <pc:sldMk cId="0" sldId="303"/>
        </pc:sldMkLst>
      </pc:sldChg>
      <pc:sldChg chg="del">
        <pc:chgData name="Seena Joseph" userId="cf2afdda-3d9d-41a3-a122-1e48d3b244a1" providerId="ADAL" clId="{4EC4B64F-CB0D-4399-938E-F72C4DF003D4}" dt="2025-05-19T23:43:38.600" v="389" actId="47"/>
        <pc:sldMkLst>
          <pc:docMk/>
          <pc:sldMk cId="0" sldId="306"/>
        </pc:sldMkLst>
      </pc:sldChg>
      <pc:sldChg chg="del">
        <pc:chgData name="Seena Joseph" userId="cf2afdda-3d9d-41a3-a122-1e48d3b244a1" providerId="ADAL" clId="{4EC4B64F-CB0D-4399-938E-F72C4DF003D4}" dt="2025-05-19T23:43:53.022" v="400" actId="47"/>
        <pc:sldMkLst>
          <pc:docMk/>
          <pc:sldMk cId="1678550184" sldId="351"/>
        </pc:sldMkLst>
      </pc:sldChg>
      <pc:sldChg chg="del">
        <pc:chgData name="Seena Joseph" userId="cf2afdda-3d9d-41a3-a122-1e48d3b244a1" providerId="ADAL" clId="{4EC4B64F-CB0D-4399-938E-F72C4DF003D4}" dt="2025-05-19T23:43:44.397" v="392" actId="47"/>
        <pc:sldMkLst>
          <pc:docMk/>
          <pc:sldMk cId="0" sldId="352"/>
        </pc:sldMkLst>
      </pc:sldChg>
      <pc:sldChg chg="del">
        <pc:chgData name="Seena Joseph" userId="cf2afdda-3d9d-41a3-a122-1e48d3b244a1" providerId="ADAL" clId="{4EC4B64F-CB0D-4399-938E-F72C4DF003D4}" dt="2025-05-19T23:43:43.084" v="391" actId="47"/>
        <pc:sldMkLst>
          <pc:docMk/>
          <pc:sldMk cId="3359428623" sldId="353"/>
        </pc:sldMkLst>
      </pc:sldChg>
      <pc:sldChg chg="del">
        <pc:chgData name="Seena Joseph" userId="cf2afdda-3d9d-41a3-a122-1e48d3b244a1" providerId="ADAL" clId="{4EC4B64F-CB0D-4399-938E-F72C4DF003D4}" dt="2025-05-19T23:43:45.920" v="393" actId="47"/>
        <pc:sldMkLst>
          <pc:docMk/>
          <pc:sldMk cId="1316045523" sldId="384"/>
        </pc:sldMkLst>
      </pc:sldChg>
      <pc:sldChg chg="del">
        <pc:chgData name="Seena Joseph" userId="cf2afdda-3d9d-41a3-a122-1e48d3b244a1" providerId="ADAL" clId="{4EC4B64F-CB0D-4399-938E-F72C4DF003D4}" dt="2025-05-19T23:43:41.628" v="390" actId="47"/>
        <pc:sldMkLst>
          <pc:docMk/>
          <pc:sldMk cId="3546009554" sldId="390"/>
        </pc:sldMkLst>
      </pc:sldChg>
      <pc:sldChg chg="del">
        <pc:chgData name="Seena Joseph" userId="cf2afdda-3d9d-41a3-a122-1e48d3b244a1" providerId="ADAL" clId="{4EC4B64F-CB0D-4399-938E-F72C4DF003D4}" dt="2025-05-19T23:18:37.437" v="387" actId="47"/>
        <pc:sldMkLst>
          <pc:docMk/>
          <pc:sldMk cId="538496433" sldId="400"/>
        </pc:sldMkLst>
      </pc:sldChg>
      <pc:sldChg chg="del">
        <pc:chgData name="Seena Joseph" userId="cf2afdda-3d9d-41a3-a122-1e48d3b244a1" providerId="ADAL" clId="{4EC4B64F-CB0D-4399-938E-F72C4DF003D4}" dt="2025-05-19T23:43:49.331" v="396" actId="47"/>
        <pc:sldMkLst>
          <pc:docMk/>
          <pc:sldMk cId="658623868" sldId="406"/>
        </pc:sldMkLst>
      </pc:sldChg>
      <pc:sldChg chg="del">
        <pc:chgData name="Seena Joseph" userId="cf2afdda-3d9d-41a3-a122-1e48d3b244a1" providerId="ADAL" clId="{4EC4B64F-CB0D-4399-938E-F72C4DF003D4}" dt="2025-05-19T23:43:46.535" v="394" actId="47"/>
        <pc:sldMkLst>
          <pc:docMk/>
          <pc:sldMk cId="4171440276" sldId="407"/>
        </pc:sldMkLst>
      </pc:sldChg>
      <pc:sldChg chg="del">
        <pc:chgData name="Seena Joseph" userId="cf2afdda-3d9d-41a3-a122-1e48d3b244a1" providerId="ADAL" clId="{4EC4B64F-CB0D-4399-938E-F72C4DF003D4}" dt="2025-05-19T23:43:47.357" v="395" actId="47"/>
        <pc:sldMkLst>
          <pc:docMk/>
          <pc:sldMk cId="2957749800" sldId="408"/>
        </pc:sldMkLst>
      </pc:sldChg>
      <pc:sldChg chg="del">
        <pc:chgData name="Seena Joseph" userId="cf2afdda-3d9d-41a3-a122-1e48d3b244a1" providerId="ADAL" clId="{4EC4B64F-CB0D-4399-938E-F72C4DF003D4}" dt="2025-05-19T23:43:51.284" v="398" actId="47"/>
        <pc:sldMkLst>
          <pc:docMk/>
          <pc:sldMk cId="2898352962" sldId="409"/>
        </pc:sldMkLst>
      </pc:sldChg>
      <pc:sldChg chg="del">
        <pc:chgData name="Seena Joseph" userId="cf2afdda-3d9d-41a3-a122-1e48d3b244a1" providerId="ADAL" clId="{4EC4B64F-CB0D-4399-938E-F72C4DF003D4}" dt="2025-05-19T23:43:51.995" v="399" actId="47"/>
        <pc:sldMkLst>
          <pc:docMk/>
          <pc:sldMk cId="2372457575" sldId="410"/>
        </pc:sldMkLst>
      </pc:sldChg>
      <pc:sldChg chg="modSp new mod">
        <pc:chgData name="Seena Joseph" userId="cf2afdda-3d9d-41a3-a122-1e48d3b244a1" providerId="ADAL" clId="{4EC4B64F-CB0D-4399-938E-F72C4DF003D4}" dt="2025-05-19T23:11:14.939" v="44"/>
        <pc:sldMkLst>
          <pc:docMk/>
          <pc:sldMk cId="2133794671" sldId="411"/>
        </pc:sldMkLst>
        <pc:spChg chg="mod">
          <ac:chgData name="Seena Joseph" userId="cf2afdda-3d9d-41a3-a122-1e48d3b244a1" providerId="ADAL" clId="{4EC4B64F-CB0D-4399-938E-F72C4DF003D4}" dt="2025-05-19T23:11:14.939" v="44"/>
          <ac:spMkLst>
            <pc:docMk/>
            <pc:sldMk cId="2133794671" sldId="411"/>
            <ac:spMk id="2" creationId="{65D52E14-985B-0FB2-7831-D8E47C296FD0}"/>
          </ac:spMkLst>
        </pc:spChg>
        <pc:spChg chg="mod">
          <ac:chgData name="Seena Joseph" userId="cf2afdda-3d9d-41a3-a122-1e48d3b244a1" providerId="ADAL" clId="{4EC4B64F-CB0D-4399-938E-F72C4DF003D4}" dt="2025-05-19T23:11:05.118" v="43" actId="27636"/>
          <ac:spMkLst>
            <pc:docMk/>
            <pc:sldMk cId="2133794671" sldId="411"/>
            <ac:spMk id="3" creationId="{A46DE6A1-9054-6557-AFAD-D94EACBC2963}"/>
          </ac:spMkLst>
        </pc:spChg>
      </pc:sldChg>
      <pc:sldChg chg="modSp add mod">
        <pc:chgData name="Seena Joseph" userId="cf2afdda-3d9d-41a3-a122-1e48d3b244a1" providerId="ADAL" clId="{4EC4B64F-CB0D-4399-938E-F72C4DF003D4}" dt="2025-05-19T23:17:31.253" v="386" actId="403"/>
        <pc:sldMkLst>
          <pc:docMk/>
          <pc:sldMk cId="3079310043" sldId="412"/>
        </pc:sldMkLst>
        <pc:spChg chg="mod">
          <ac:chgData name="Seena Joseph" userId="cf2afdda-3d9d-41a3-a122-1e48d3b244a1" providerId="ADAL" clId="{4EC4B64F-CB0D-4399-938E-F72C4DF003D4}" dt="2025-05-19T23:17:31.253" v="386" actId="403"/>
          <ac:spMkLst>
            <pc:docMk/>
            <pc:sldMk cId="3079310043" sldId="412"/>
            <ac:spMk id="3" creationId="{20A544FA-D038-395D-5AF6-B89CEE1ECF6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A47E5B-E7B9-4023-AC62-30D04CDD4C5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991A6A-5E64-47E8-9017-A928C7B40F68}">
      <dgm:prSet/>
      <dgm:spPr/>
      <dgm:t>
        <a:bodyPr/>
        <a:lstStyle/>
        <a:p>
          <a:r>
            <a:rPr lang="en-US" dirty="0"/>
            <a:t>What is research? Research methodology</a:t>
          </a:r>
        </a:p>
      </dgm:t>
    </dgm:pt>
    <dgm:pt modelId="{E02D18D0-6507-4E41-AFF9-EC65D10558A6}" type="parTrans" cxnId="{2A027089-79D8-4ED5-9E45-59468B30FBF4}">
      <dgm:prSet/>
      <dgm:spPr/>
      <dgm:t>
        <a:bodyPr/>
        <a:lstStyle/>
        <a:p>
          <a:endParaRPr lang="en-US"/>
        </a:p>
      </dgm:t>
    </dgm:pt>
    <dgm:pt modelId="{26A7D590-6EA0-42B1-8D6B-1E4692465DD4}" type="sibTrans" cxnId="{2A027089-79D8-4ED5-9E45-59468B30FBF4}">
      <dgm:prSet/>
      <dgm:spPr/>
      <dgm:t>
        <a:bodyPr/>
        <a:lstStyle/>
        <a:p>
          <a:endParaRPr lang="en-US"/>
        </a:p>
      </dgm:t>
    </dgm:pt>
    <dgm:pt modelId="{35C38DC3-F8BD-421D-B0B2-EF1A6AFECBDD}">
      <dgm:prSet/>
      <dgm:spPr/>
      <dgm:t>
        <a:bodyPr/>
        <a:lstStyle/>
        <a:p>
          <a:r>
            <a:rPr lang="en-US"/>
            <a:t>Aims and objectives, literature reviews, how to read a journal paper</a:t>
          </a:r>
        </a:p>
      </dgm:t>
    </dgm:pt>
    <dgm:pt modelId="{F0A491DE-77E7-433D-832C-E744CF3D09DB}" type="parTrans" cxnId="{D5F21A22-092D-41E7-8931-ADB9D5DDB60B}">
      <dgm:prSet/>
      <dgm:spPr/>
      <dgm:t>
        <a:bodyPr/>
        <a:lstStyle/>
        <a:p>
          <a:endParaRPr lang="en-US"/>
        </a:p>
      </dgm:t>
    </dgm:pt>
    <dgm:pt modelId="{FAD7F5F6-05B5-46AA-AD44-CC83C81FE72A}" type="sibTrans" cxnId="{D5F21A22-092D-41E7-8931-ADB9D5DDB60B}">
      <dgm:prSet/>
      <dgm:spPr/>
      <dgm:t>
        <a:bodyPr/>
        <a:lstStyle/>
        <a:p>
          <a:endParaRPr lang="en-US"/>
        </a:p>
      </dgm:t>
    </dgm:pt>
    <dgm:pt modelId="{996BC72F-13D5-4434-BD94-8C9C23A05489}">
      <dgm:prSet/>
      <dgm:spPr/>
      <dgm:t>
        <a:bodyPr/>
        <a:lstStyle/>
        <a:p>
          <a:r>
            <a:rPr lang="en-US"/>
            <a:t>Project planning, writing proposals and reports</a:t>
          </a:r>
        </a:p>
      </dgm:t>
    </dgm:pt>
    <dgm:pt modelId="{BECAF836-5F92-4EFF-B98C-01D1F2294641}" type="parTrans" cxnId="{ABAED889-D3CD-4855-9015-24B0821F5145}">
      <dgm:prSet/>
      <dgm:spPr/>
      <dgm:t>
        <a:bodyPr/>
        <a:lstStyle/>
        <a:p>
          <a:endParaRPr lang="en-US"/>
        </a:p>
      </dgm:t>
    </dgm:pt>
    <dgm:pt modelId="{0360B069-2D48-46F7-BB13-B61B51530C2B}" type="sibTrans" cxnId="{ABAED889-D3CD-4855-9015-24B0821F5145}">
      <dgm:prSet/>
      <dgm:spPr/>
      <dgm:t>
        <a:bodyPr/>
        <a:lstStyle/>
        <a:p>
          <a:endParaRPr lang="en-US"/>
        </a:p>
      </dgm:t>
    </dgm:pt>
    <dgm:pt modelId="{A39F391D-9050-442F-AF0F-EED5CA81FC5F}">
      <dgm:prSet/>
      <dgm:spPr/>
      <dgm:t>
        <a:bodyPr/>
        <a:lstStyle/>
        <a:p>
          <a:r>
            <a:rPr lang="en-US"/>
            <a:t>Tools and techniques for research</a:t>
          </a:r>
        </a:p>
      </dgm:t>
    </dgm:pt>
    <dgm:pt modelId="{83EB9217-F3E7-4432-9C73-59878D3EEBEC}" type="parTrans" cxnId="{E0AB079B-C682-4EA2-9AD2-4EC47F8372A8}">
      <dgm:prSet/>
      <dgm:spPr/>
      <dgm:t>
        <a:bodyPr/>
        <a:lstStyle/>
        <a:p>
          <a:endParaRPr lang="en-US"/>
        </a:p>
      </dgm:t>
    </dgm:pt>
    <dgm:pt modelId="{4AFF6EC6-2FDD-4EB6-A85A-8E17B87A1C72}" type="sibTrans" cxnId="{E0AB079B-C682-4EA2-9AD2-4EC47F8372A8}">
      <dgm:prSet/>
      <dgm:spPr/>
      <dgm:t>
        <a:bodyPr/>
        <a:lstStyle/>
        <a:p>
          <a:endParaRPr lang="en-US"/>
        </a:p>
      </dgm:t>
    </dgm:pt>
    <dgm:pt modelId="{955778A8-48A3-4659-87E9-E17A07A7172A}" type="pres">
      <dgm:prSet presAssocID="{2AA47E5B-E7B9-4023-AC62-30D04CDD4C58}" presName="root" presStyleCnt="0">
        <dgm:presLayoutVars>
          <dgm:dir/>
          <dgm:resizeHandles val="exact"/>
        </dgm:presLayoutVars>
      </dgm:prSet>
      <dgm:spPr/>
    </dgm:pt>
    <dgm:pt modelId="{9961445C-3A51-4127-8032-90C745294DD7}" type="pres">
      <dgm:prSet presAssocID="{2AA47E5B-E7B9-4023-AC62-30D04CDD4C58}" presName="container" presStyleCnt="0">
        <dgm:presLayoutVars>
          <dgm:dir/>
          <dgm:resizeHandles val="exact"/>
        </dgm:presLayoutVars>
      </dgm:prSet>
      <dgm:spPr/>
    </dgm:pt>
    <dgm:pt modelId="{E9885AFD-0F80-4BD5-B478-0189AB4FAEDE}" type="pres">
      <dgm:prSet presAssocID="{2B991A6A-5E64-47E8-9017-A928C7B40F68}" presName="compNode" presStyleCnt="0"/>
      <dgm:spPr/>
    </dgm:pt>
    <dgm:pt modelId="{F9A14889-5198-4267-966E-0CCF946CDE5B}" type="pres">
      <dgm:prSet presAssocID="{2B991A6A-5E64-47E8-9017-A928C7B40F68}" presName="iconBgRect" presStyleLbl="bgShp" presStyleIdx="0" presStyleCnt="4"/>
      <dgm:spPr/>
    </dgm:pt>
    <dgm:pt modelId="{D6F7414C-85AB-4405-B58F-FC33C61E5765}" type="pres">
      <dgm:prSet presAssocID="{2B991A6A-5E64-47E8-9017-A928C7B40F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10834E96-1A01-407D-A57D-79D02BEFE453}" type="pres">
      <dgm:prSet presAssocID="{2B991A6A-5E64-47E8-9017-A928C7B40F68}" presName="spaceRect" presStyleCnt="0"/>
      <dgm:spPr/>
    </dgm:pt>
    <dgm:pt modelId="{C3382213-544A-4DDD-9357-38524A873543}" type="pres">
      <dgm:prSet presAssocID="{2B991A6A-5E64-47E8-9017-A928C7B40F68}" presName="textRect" presStyleLbl="revTx" presStyleIdx="0" presStyleCnt="4">
        <dgm:presLayoutVars>
          <dgm:chMax val="1"/>
          <dgm:chPref val="1"/>
        </dgm:presLayoutVars>
      </dgm:prSet>
      <dgm:spPr/>
    </dgm:pt>
    <dgm:pt modelId="{2D99641E-FE69-4B91-9244-EF6650ADCFAD}" type="pres">
      <dgm:prSet presAssocID="{26A7D590-6EA0-42B1-8D6B-1E4692465DD4}" presName="sibTrans" presStyleLbl="sibTrans2D1" presStyleIdx="0" presStyleCnt="0"/>
      <dgm:spPr/>
    </dgm:pt>
    <dgm:pt modelId="{82C1CFBD-13B6-40C5-8CE9-B53035CD37F6}" type="pres">
      <dgm:prSet presAssocID="{35C38DC3-F8BD-421D-B0B2-EF1A6AFECBDD}" presName="compNode" presStyleCnt="0"/>
      <dgm:spPr/>
    </dgm:pt>
    <dgm:pt modelId="{AFFA114B-9508-4696-AEB2-3668D26E6E8F}" type="pres">
      <dgm:prSet presAssocID="{35C38DC3-F8BD-421D-B0B2-EF1A6AFECBDD}" presName="iconBgRect" presStyleLbl="bgShp" presStyleIdx="1" presStyleCnt="4"/>
      <dgm:spPr/>
    </dgm:pt>
    <dgm:pt modelId="{248916D3-BA16-4AE5-B578-EFD6AEBED73E}" type="pres">
      <dgm:prSet presAssocID="{35C38DC3-F8BD-421D-B0B2-EF1A6AFECBD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34F87F9-E738-4CE9-BB40-4CA29464701B}" type="pres">
      <dgm:prSet presAssocID="{35C38DC3-F8BD-421D-B0B2-EF1A6AFECBDD}" presName="spaceRect" presStyleCnt="0"/>
      <dgm:spPr/>
    </dgm:pt>
    <dgm:pt modelId="{F5D7A5D9-2BAB-4FF9-B87A-D5D2D2DF7F26}" type="pres">
      <dgm:prSet presAssocID="{35C38DC3-F8BD-421D-B0B2-EF1A6AFECBDD}" presName="textRect" presStyleLbl="revTx" presStyleIdx="1" presStyleCnt="4">
        <dgm:presLayoutVars>
          <dgm:chMax val="1"/>
          <dgm:chPref val="1"/>
        </dgm:presLayoutVars>
      </dgm:prSet>
      <dgm:spPr/>
    </dgm:pt>
    <dgm:pt modelId="{31A88754-2552-4F9F-9489-669ACA9EE15E}" type="pres">
      <dgm:prSet presAssocID="{FAD7F5F6-05B5-46AA-AD44-CC83C81FE72A}" presName="sibTrans" presStyleLbl="sibTrans2D1" presStyleIdx="0" presStyleCnt="0"/>
      <dgm:spPr/>
    </dgm:pt>
    <dgm:pt modelId="{862754AA-5A24-46FF-A1AF-198850AA22BB}" type="pres">
      <dgm:prSet presAssocID="{996BC72F-13D5-4434-BD94-8C9C23A05489}" presName="compNode" presStyleCnt="0"/>
      <dgm:spPr/>
    </dgm:pt>
    <dgm:pt modelId="{B0168D1B-FE80-4961-B839-5FDFB28074EB}" type="pres">
      <dgm:prSet presAssocID="{996BC72F-13D5-4434-BD94-8C9C23A05489}" presName="iconBgRect" presStyleLbl="bgShp" presStyleIdx="2" presStyleCnt="4"/>
      <dgm:spPr/>
    </dgm:pt>
    <dgm:pt modelId="{862060DB-60C9-4C7D-9CBD-C7CF1E4D1863}" type="pres">
      <dgm:prSet presAssocID="{996BC72F-13D5-4434-BD94-8C9C23A0548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17B3F9C-0814-4765-BF11-4CFB366A347B}" type="pres">
      <dgm:prSet presAssocID="{996BC72F-13D5-4434-BD94-8C9C23A05489}" presName="spaceRect" presStyleCnt="0"/>
      <dgm:spPr/>
    </dgm:pt>
    <dgm:pt modelId="{C352BAB6-49F1-4DBA-842B-FAB08410EF36}" type="pres">
      <dgm:prSet presAssocID="{996BC72F-13D5-4434-BD94-8C9C23A05489}" presName="textRect" presStyleLbl="revTx" presStyleIdx="2" presStyleCnt="4">
        <dgm:presLayoutVars>
          <dgm:chMax val="1"/>
          <dgm:chPref val="1"/>
        </dgm:presLayoutVars>
      </dgm:prSet>
      <dgm:spPr/>
    </dgm:pt>
    <dgm:pt modelId="{84717A53-6A69-4FEF-8DF6-07CD3A9A6AE4}" type="pres">
      <dgm:prSet presAssocID="{0360B069-2D48-46F7-BB13-B61B51530C2B}" presName="sibTrans" presStyleLbl="sibTrans2D1" presStyleIdx="0" presStyleCnt="0"/>
      <dgm:spPr/>
    </dgm:pt>
    <dgm:pt modelId="{77EC261E-E38D-4022-8EAB-49F8DB8BF473}" type="pres">
      <dgm:prSet presAssocID="{A39F391D-9050-442F-AF0F-EED5CA81FC5F}" presName="compNode" presStyleCnt="0"/>
      <dgm:spPr/>
    </dgm:pt>
    <dgm:pt modelId="{C3448518-4434-4C72-BC3E-AC9296CDB07F}" type="pres">
      <dgm:prSet presAssocID="{A39F391D-9050-442F-AF0F-EED5CA81FC5F}" presName="iconBgRect" presStyleLbl="bgShp" presStyleIdx="3" presStyleCnt="4"/>
      <dgm:spPr/>
    </dgm:pt>
    <dgm:pt modelId="{D56945EE-A0CC-4B58-BE07-D251BFF2394E}" type="pres">
      <dgm:prSet presAssocID="{A39F391D-9050-442F-AF0F-EED5CA81FC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800488D-4CF3-423F-AA0B-4A742ABCC786}" type="pres">
      <dgm:prSet presAssocID="{A39F391D-9050-442F-AF0F-EED5CA81FC5F}" presName="spaceRect" presStyleCnt="0"/>
      <dgm:spPr/>
    </dgm:pt>
    <dgm:pt modelId="{AB2334D5-A560-40C0-A290-50EC32176E78}" type="pres">
      <dgm:prSet presAssocID="{A39F391D-9050-442F-AF0F-EED5CA81FC5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D74980C-2217-44B7-9FB2-A90F1FFDB82E}" type="presOf" srcId="{2AA47E5B-E7B9-4023-AC62-30D04CDD4C58}" destId="{955778A8-48A3-4659-87E9-E17A07A7172A}" srcOrd="0" destOrd="0" presId="urn:microsoft.com/office/officeart/2018/2/layout/IconCircleList"/>
    <dgm:cxn modelId="{D5F21A22-092D-41E7-8931-ADB9D5DDB60B}" srcId="{2AA47E5B-E7B9-4023-AC62-30D04CDD4C58}" destId="{35C38DC3-F8BD-421D-B0B2-EF1A6AFECBDD}" srcOrd="1" destOrd="0" parTransId="{F0A491DE-77E7-433D-832C-E744CF3D09DB}" sibTransId="{FAD7F5F6-05B5-46AA-AD44-CC83C81FE72A}"/>
    <dgm:cxn modelId="{550A6B35-583B-4804-B950-174B91EC0DED}" type="presOf" srcId="{A39F391D-9050-442F-AF0F-EED5CA81FC5F}" destId="{AB2334D5-A560-40C0-A290-50EC32176E78}" srcOrd="0" destOrd="0" presId="urn:microsoft.com/office/officeart/2018/2/layout/IconCircleList"/>
    <dgm:cxn modelId="{A8AD4140-2C00-4847-8EC6-C628EE4438E6}" type="presOf" srcId="{996BC72F-13D5-4434-BD94-8C9C23A05489}" destId="{C352BAB6-49F1-4DBA-842B-FAB08410EF36}" srcOrd="0" destOrd="0" presId="urn:microsoft.com/office/officeart/2018/2/layout/IconCircleList"/>
    <dgm:cxn modelId="{5B7B6B85-48BD-4025-94B2-67789133219F}" type="presOf" srcId="{26A7D590-6EA0-42B1-8D6B-1E4692465DD4}" destId="{2D99641E-FE69-4B91-9244-EF6650ADCFAD}" srcOrd="0" destOrd="0" presId="urn:microsoft.com/office/officeart/2018/2/layout/IconCircleList"/>
    <dgm:cxn modelId="{2A027089-79D8-4ED5-9E45-59468B30FBF4}" srcId="{2AA47E5B-E7B9-4023-AC62-30D04CDD4C58}" destId="{2B991A6A-5E64-47E8-9017-A928C7B40F68}" srcOrd="0" destOrd="0" parTransId="{E02D18D0-6507-4E41-AFF9-EC65D10558A6}" sibTransId="{26A7D590-6EA0-42B1-8D6B-1E4692465DD4}"/>
    <dgm:cxn modelId="{ABAED889-D3CD-4855-9015-24B0821F5145}" srcId="{2AA47E5B-E7B9-4023-AC62-30D04CDD4C58}" destId="{996BC72F-13D5-4434-BD94-8C9C23A05489}" srcOrd="2" destOrd="0" parTransId="{BECAF836-5F92-4EFF-B98C-01D1F2294641}" sibTransId="{0360B069-2D48-46F7-BB13-B61B51530C2B}"/>
    <dgm:cxn modelId="{112CA396-4CCC-4C35-A365-C4D05396E03D}" type="presOf" srcId="{35C38DC3-F8BD-421D-B0B2-EF1A6AFECBDD}" destId="{F5D7A5D9-2BAB-4FF9-B87A-D5D2D2DF7F26}" srcOrd="0" destOrd="0" presId="urn:microsoft.com/office/officeart/2018/2/layout/IconCircleList"/>
    <dgm:cxn modelId="{E0AB079B-C682-4EA2-9AD2-4EC47F8372A8}" srcId="{2AA47E5B-E7B9-4023-AC62-30D04CDD4C58}" destId="{A39F391D-9050-442F-AF0F-EED5CA81FC5F}" srcOrd="3" destOrd="0" parTransId="{83EB9217-F3E7-4432-9C73-59878D3EEBEC}" sibTransId="{4AFF6EC6-2FDD-4EB6-A85A-8E17B87A1C72}"/>
    <dgm:cxn modelId="{F4CC59AA-CD2C-4F11-86EB-669B90D559E2}" type="presOf" srcId="{0360B069-2D48-46F7-BB13-B61B51530C2B}" destId="{84717A53-6A69-4FEF-8DF6-07CD3A9A6AE4}" srcOrd="0" destOrd="0" presId="urn:microsoft.com/office/officeart/2018/2/layout/IconCircleList"/>
    <dgm:cxn modelId="{C4E96DE8-6AA3-4933-B56A-8C7354A8C466}" type="presOf" srcId="{2B991A6A-5E64-47E8-9017-A928C7B40F68}" destId="{C3382213-544A-4DDD-9357-38524A873543}" srcOrd="0" destOrd="0" presId="urn:microsoft.com/office/officeart/2018/2/layout/IconCircleList"/>
    <dgm:cxn modelId="{ED6938EC-742A-4C24-A898-4EC4638F2539}" type="presOf" srcId="{FAD7F5F6-05B5-46AA-AD44-CC83C81FE72A}" destId="{31A88754-2552-4F9F-9489-669ACA9EE15E}" srcOrd="0" destOrd="0" presId="urn:microsoft.com/office/officeart/2018/2/layout/IconCircleList"/>
    <dgm:cxn modelId="{AADB731B-F513-4A07-8F95-9905F7D76799}" type="presParOf" srcId="{955778A8-48A3-4659-87E9-E17A07A7172A}" destId="{9961445C-3A51-4127-8032-90C745294DD7}" srcOrd="0" destOrd="0" presId="urn:microsoft.com/office/officeart/2018/2/layout/IconCircleList"/>
    <dgm:cxn modelId="{8326E519-DEC2-485E-AB68-8796D610DE09}" type="presParOf" srcId="{9961445C-3A51-4127-8032-90C745294DD7}" destId="{E9885AFD-0F80-4BD5-B478-0189AB4FAEDE}" srcOrd="0" destOrd="0" presId="urn:microsoft.com/office/officeart/2018/2/layout/IconCircleList"/>
    <dgm:cxn modelId="{B1ACBD6C-1864-4F80-99ED-2F008DAA3B37}" type="presParOf" srcId="{E9885AFD-0F80-4BD5-B478-0189AB4FAEDE}" destId="{F9A14889-5198-4267-966E-0CCF946CDE5B}" srcOrd="0" destOrd="0" presId="urn:microsoft.com/office/officeart/2018/2/layout/IconCircleList"/>
    <dgm:cxn modelId="{FF6B1109-8ABD-413E-8E48-EF810E2F403D}" type="presParOf" srcId="{E9885AFD-0F80-4BD5-B478-0189AB4FAEDE}" destId="{D6F7414C-85AB-4405-B58F-FC33C61E5765}" srcOrd="1" destOrd="0" presId="urn:microsoft.com/office/officeart/2018/2/layout/IconCircleList"/>
    <dgm:cxn modelId="{B0E29D70-3E8F-4F17-A194-D162F6B9A254}" type="presParOf" srcId="{E9885AFD-0F80-4BD5-B478-0189AB4FAEDE}" destId="{10834E96-1A01-407D-A57D-79D02BEFE453}" srcOrd="2" destOrd="0" presId="urn:microsoft.com/office/officeart/2018/2/layout/IconCircleList"/>
    <dgm:cxn modelId="{D7B69B94-B449-4D64-8E1A-4B3F0FB0127D}" type="presParOf" srcId="{E9885AFD-0F80-4BD5-B478-0189AB4FAEDE}" destId="{C3382213-544A-4DDD-9357-38524A873543}" srcOrd="3" destOrd="0" presId="urn:microsoft.com/office/officeart/2018/2/layout/IconCircleList"/>
    <dgm:cxn modelId="{53384F28-0ACC-4E47-BC44-0B8E61E428E6}" type="presParOf" srcId="{9961445C-3A51-4127-8032-90C745294DD7}" destId="{2D99641E-FE69-4B91-9244-EF6650ADCFAD}" srcOrd="1" destOrd="0" presId="urn:microsoft.com/office/officeart/2018/2/layout/IconCircleList"/>
    <dgm:cxn modelId="{6521324A-3DF1-4C0C-A0A9-A9CAA68F5CC7}" type="presParOf" srcId="{9961445C-3A51-4127-8032-90C745294DD7}" destId="{82C1CFBD-13B6-40C5-8CE9-B53035CD37F6}" srcOrd="2" destOrd="0" presId="urn:microsoft.com/office/officeart/2018/2/layout/IconCircleList"/>
    <dgm:cxn modelId="{1674BD2F-0BA3-40D3-B591-3740A5DA3AD3}" type="presParOf" srcId="{82C1CFBD-13B6-40C5-8CE9-B53035CD37F6}" destId="{AFFA114B-9508-4696-AEB2-3668D26E6E8F}" srcOrd="0" destOrd="0" presId="urn:microsoft.com/office/officeart/2018/2/layout/IconCircleList"/>
    <dgm:cxn modelId="{B0F1DCF6-3846-415F-9036-691ADD6EEDA0}" type="presParOf" srcId="{82C1CFBD-13B6-40C5-8CE9-B53035CD37F6}" destId="{248916D3-BA16-4AE5-B578-EFD6AEBED73E}" srcOrd="1" destOrd="0" presId="urn:microsoft.com/office/officeart/2018/2/layout/IconCircleList"/>
    <dgm:cxn modelId="{DCC1B278-6B6E-41F2-99EA-384E2447C608}" type="presParOf" srcId="{82C1CFBD-13B6-40C5-8CE9-B53035CD37F6}" destId="{134F87F9-E738-4CE9-BB40-4CA29464701B}" srcOrd="2" destOrd="0" presId="urn:microsoft.com/office/officeart/2018/2/layout/IconCircleList"/>
    <dgm:cxn modelId="{F40C6334-53A9-4AD2-9AF2-EFE11FE84EEF}" type="presParOf" srcId="{82C1CFBD-13B6-40C5-8CE9-B53035CD37F6}" destId="{F5D7A5D9-2BAB-4FF9-B87A-D5D2D2DF7F26}" srcOrd="3" destOrd="0" presId="urn:microsoft.com/office/officeart/2018/2/layout/IconCircleList"/>
    <dgm:cxn modelId="{34AD6DB7-B5AB-439A-8536-44E08D9DE1F2}" type="presParOf" srcId="{9961445C-3A51-4127-8032-90C745294DD7}" destId="{31A88754-2552-4F9F-9489-669ACA9EE15E}" srcOrd="3" destOrd="0" presId="urn:microsoft.com/office/officeart/2018/2/layout/IconCircleList"/>
    <dgm:cxn modelId="{6EB4C78C-398E-405D-BD87-44B496EDF0BA}" type="presParOf" srcId="{9961445C-3A51-4127-8032-90C745294DD7}" destId="{862754AA-5A24-46FF-A1AF-198850AA22BB}" srcOrd="4" destOrd="0" presId="urn:microsoft.com/office/officeart/2018/2/layout/IconCircleList"/>
    <dgm:cxn modelId="{34C1F173-5DAC-41B7-B861-FB4B0366EA1A}" type="presParOf" srcId="{862754AA-5A24-46FF-A1AF-198850AA22BB}" destId="{B0168D1B-FE80-4961-B839-5FDFB28074EB}" srcOrd="0" destOrd="0" presId="urn:microsoft.com/office/officeart/2018/2/layout/IconCircleList"/>
    <dgm:cxn modelId="{B8E21FF0-DF54-41C1-A175-8588768400D2}" type="presParOf" srcId="{862754AA-5A24-46FF-A1AF-198850AA22BB}" destId="{862060DB-60C9-4C7D-9CBD-C7CF1E4D1863}" srcOrd="1" destOrd="0" presId="urn:microsoft.com/office/officeart/2018/2/layout/IconCircleList"/>
    <dgm:cxn modelId="{8A6A215A-7F84-4911-8D73-B36521A6B4A0}" type="presParOf" srcId="{862754AA-5A24-46FF-A1AF-198850AA22BB}" destId="{417B3F9C-0814-4765-BF11-4CFB366A347B}" srcOrd="2" destOrd="0" presId="urn:microsoft.com/office/officeart/2018/2/layout/IconCircleList"/>
    <dgm:cxn modelId="{D69B1FA6-EDAF-4AB3-A390-3EE6C8AAD36D}" type="presParOf" srcId="{862754AA-5A24-46FF-A1AF-198850AA22BB}" destId="{C352BAB6-49F1-4DBA-842B-FAB08410EF36}" srcOrd="3" destOrd="0" presId="urn:microsoft.com/office/officeart/2018/2/layout/IconCircleList"/>
    <dgm:cxn modelId="{784F5887-9719-4679-808E-DA8CAC42F548}" type="presParOf" srcId="{9961445C-3A51-4127-8032-90C745294DD7}" destId="{84717A53-6A69-4FEF-8DF6-07CD3A9A6AE4}" srcOrd="5" destOrd="0" presId="urn:microsoft.com/office/officeart/2018/2/layout/IconCircleList"/>
    <dgm:cxn modelId="{39C862CD-2893-4C99-84CE-1326807B00B0}" type="presParOf" srcId="{9961445C-3A51-4127-8032-90C745294DD7}" destId="{77EC261E-E38D-4022-8EAB-49F8DB8BF473}" srcOrd="6" destOrd="0" presId="urn:microsoft.com/office/officeart/2018/2/layout/IconCircleList"/>
    <dgm:cxn modelId="{C963B210-2691-4533-8A50-90269FF9BC77}" type="presParOf" srcId="{77EC261E-E38D-4022-8EAB-49F8DB8BF473}" destId="{C3448518-4434-4C72-BC3E-AC9296CDB07F}" srcOrd="0" destOrd="0" presId="urn:microsoft.com/office/officeart/2018/2/layout/IconCircleList"/>
    <dgm:cxn modelId="{94D742F8-B2B9-41B0-B936-DFBCA1814D62}" type="presParOf" srcId="{77EC261E-E38D-4022-8EAB-49F8DB8BF473}" destId="{D56945EE-A0CC-4B58-BE07-D251BFF2394E}" srcOrd="1" destOrd="0" presId="urn:microsoft.com/office/officeart/2018/2/layout/IconCircleList"/>
    <dgm:cxn modelId="{FE0CBC6E-AD65-407A-B829-2F26EFCE0AA0}" type="presParOf" srcId="{77EC261E-E38D-4022-8EAB-49F8DB8BF473}" destId="{E800488D-4CF3-423F-AA0B-4A742ABCC786}" srcOrd="2" destOrd="0" presId="urn:microsoft.com/office/officeart/2018/2/layout/IconCircleList"/>
    <dgm:cxn modelId="{96AAF5AC-AB76-4713-962C-247559DF5376}" type="presParOf" srcId="{77EC261E-E38D-4022-8EAB-49F8DB8BF473}" destId="{AB2334D5-A560-40C0-A290-50EC32176E7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14889-5198-4267-966E-0CCF946CDE5B}">
      <dsp:nvSpPr>
        <dsp:cNvPr id="0" name=""/>
        <dsp:cNvSpPr/>
      </dsp:nvSpPr>
      <dsp:spPr>
        <a:xfrm>
          <a:off x="2213" y="391195"/>
          <a:ext cx="1073779" cy="10737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7414C-85AB-4405-B58F-FC33C61E5765}">
      <dsp:nvSpPr>
        <dsp:cNvPr id="0" name=""/>
        <dsp:cNvSpPr/>
      </dsp:nvSpPr>
      <dsp:spPr>
        <a:xfrm>
          <a:off x="227707" y="616689"/>
          <a:ext cx="622792" cy="6227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82213-544A-4DDD-9357-38524A873543}">
      <dsp:nvSpPr>
        <dsp:cNvPr id="0" name=""/>
        <dsp:cNvSpPr/>
      </dsp:nvSpPr>
      <dsp:spPr>
        <a:xfrm>
          <a:off x="1306089" y="391195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What is research? Research methodology</a:t>
          </a:r>
        </a:p>
      </dsp:txBody>
      <dsp:txXfrm>
        <a:off x="1306089" y="391195"/>
        <a:ext cx="2531052" cy="1073779"/>
      </dsp:txXfrm>
    </dsp:sp>
    <dsp:sp modelId="{AFFA114B-9508-4696-AEB2-3668D26E6E8F}">
      <dsp:nvSpPr>
        <dsp:cNvPr id="0" name=""/>
        <dsp:cNvSpPr/>
      </dsp:nvSpPr>
      <dsp:spPr>
        <a:xfrm>
          <a:off x="4278158" y="391195"/>
          <a:ext cx="1073779" cy="10737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8916D3-BA16-4AE5-B578-EFD6AEBED73E}">
      <dsp:nvSpPr>
        <dsp:cNvPr id="0" name=""/>
        <dsp:cNvSpPr/>
      </dsp:nvSpPr>
      <dsp:spPr>
        <a:xfrm>
          <a:off x="4503652" y="616689"/>
          <a:ext cx="622792" cy="6227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7A5D9-2BAB-4FF9-B87A-D5D2D2DF7F26}">
      <dsp:nvSpPr>
        <dsp:cNvPr id="0" name=""/>
        <dsp:cNvSpPr/>
      </dsp:nvSpPr>
      <dsp:spPr>
        <a:xfrm>
          <a:off x="5582033" y="391195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Aims and objectives, literature reviews, how to read a journal paper</a:t>
          </a:r>
        </a:p>
      </dsp:txBody>
      <dsp:txXfrm>
        <a:off x="5582033" y="391195"/>
        <a:ext cx="2531052" cy="1073779"/>
      </dsp:txXfrm>
    </dsp:sp>
    <dsp:sp modelId="{B0168D1B-FE80-4961-B839-5FDFB28074EB}">
      <dsp:nvSpPr>
        <dsp:cNvPr id="0" name=""/>
        <dsp:cNvSpPr/>
      </dsp:nvSpPr>
      <dsp:spPr>
        <a:xfrm>
          <a:off x="2213" y="2065086"/>
          <a:ext cx="1073779" cy="10737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060DB-60C9-4C7D-9CBD-C7CF1E4D1863}">
      <dsp:nvSpPr>
        <dsp:cNvPr id="0" name=""/>
        <dsp:cNvSpPr/>
      </dsp:nvSpPr>
      <dsp:spPr>
        <a:xfrm>
          <a:off x="227707" y="2290580"/>
          <a:ext cx="622792" cy="6227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52BAB6-49F1-4DBA-842B-FAB08410EF36}">
      <dsp:nvSpPr>
        <dsp:cNvPr id="0" name=""/>
        <dsp:cNvSpPr/>
      </dsp:nvSpPr>
      <dsp:spPr>
        <a:xfrm>
          <a:off x="1306089" y="2065086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Project planning, writing proposals and reports</a:t>
          </a:r>
        </a:p>
      </dsp:txBody>
      <dsp:txXfrm>
        <a:off x="1306089" y="2065086"/>
        <a:ext cx="2531052" cy="1073779"/>
      </dsp:txXfrm>
    </dsp:sp>
    <dsp:sp modelId="{C3448518-4434-4C72-BC3E-AC9296CDB07F}">
      <dsp:nvSpPr>
        <dsp:cNvPr id="0" name=""/>
        <dsp:cNvSpPr/>
      </dsp:nvSpPr>
      <dsp:spPr>
        <a:xfrm>
          <a:off x="4278158" y="2065086"/>
          <a:ext cx="1073779" cy="10737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6945EE-A0CC-4B58-BE07-D251BFF2394E}">
      <dsp:nvSpPr>
        <dsp:cNvPr id="0" name=""/>
        <dsp:cNvSpPr/>
      </dsp:nvSpPr>
      <dsp:spPr>
        <a:xfrm>
          <a:off x="4503652" y="2290580"/>
          <a:ext cx="622792" cy="6227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2334D5-A560-40C0-A290-50EC32176E78}">
      <dsp:nvSpPr>
        <dsp:cNvPr id="0" name=""/>
        <dsp:cNvSpPr/>
      </dsp:nvSpPr>
      <dsp:spPr>
        <a:xfrm>
          <a:off x="5582033" y="2065086"/>
          <a:ext cx="2531052" cy="1073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Tools and techniques for research</a:t>
          </a:r>
        </a:p>
      </dsp:txBody>
      <dsp:txXfrm>
        <a:off x="5582033" y="2065086"/>
        <a:ext cx="2531052" cy="1073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198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https://books.google.co.uk/books/about/Researching_Information_Systems_and_Comp.html?id=1JAeAQAAIAAJ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480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22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8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93148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17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1903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61817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5/20/2025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2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825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0970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41682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12152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5901486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40340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80247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5676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04463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0154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6A65E-2E7B-45D1-A4B9-0680C068B11A}" type="datetimeFigureOut">
              <a:rPr lang="en-US" smtClean="0"/>
              <a:t>5/20/2025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55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6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  <p:sldLayoutId id="2147484058" r:id="rId15"/>
    <p:sldLayoutId id="2147484059" r:id="rId16"/>
    <p:sldLayoutId id="2147484060" r:id="rId17"/>
    <p:sldLayoutId id="2147484061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manticscholar.org/" TargetMode="External"/><Relationship Id="rId3" Type="http://schemas.openxmlformats.org/officeDocument/2006/relationships/hyperlink" Target="http://www.acm.org/" TargetMode="External"/><Relationship Id="rId7" Type="http://schemas.openxmlformats.org/officeDocument/2006/relationships/hyperlink" Target="http://www.theregister.co.uk/" TargetMode="External"/><Relationship Id="rId2" Type="http://schemas.openxmlformats.org/officeDocument/2006/relationships/hyperlink" Target="https://librarysearch.uwtsd.ac.uk/permalink/44WHELF_UWTSD/11c0l68/alma9929887702421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theiet.org/" TargetMode="External"/><Relationship Id="rId5" Type="http://schemas.openxmlformats.org/officeDocument/2006/relationships/hyperlink" Target="http://www.bcs.org/" TargetMode="External"/><Relationship Id="rId4" Type="http://schemas.openxmlformats.org/officeDocument/2006/relationships/hyperlink" Target="http://www.ieee.org/" TargetMode="External"/><Relationship Id="rId9" Type="http://schemas.openxmlformats.org/officeDocument/2006/relationships/hyperlink" Target="chat.openai.com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787/9789264239012-en" TargetMode="Externa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/>
              <a:t>Industrial 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/>
              <a:t>Dr Seena Joseph &amp; 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the ability to critically analyse and research complex industry-related problems and/or systems. This includes </a:t>
            </a:r>
            <a:r>
              <a:rPr lang="en-GB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development</a:t>
            </a: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appropriate system requirements for work-based projects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cap="none" dirty="0"/>
              <a:t>Upon successful completion of this module, the student will be able to: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Review and implement appropriate research methods for investigating a problem relevant to the employer. 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Communicate an in-depth understanding of the problem on the context of the organisation’s needs and current research. </a:t>
            </a:r>
          </a:p>
          <a:p>
            <a:pPr marL="800100"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Manage resources appropriately including collaboration with experts within the organisation.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GB" dirty="0"/>
              <a:t>Module Content</a:t>
            </a:r>
          </a:p>
        </p:txBody>
      </p: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69CAC3C7-A28E-C276-F30A-58FCDB6089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033706"/>
              </p:ext>
            </p:extLst>
          </p:nvPr>
        </p:nvGraphicFramePr>
        <p:xfrm>
          <a:off x="514350" y="2441051"/>
          <a:ext cx="81153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8DC0F4-76EC-4928-B389-C9FEDA3416A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746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52E14-985B-0FB2-7831-D8E47C296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DE6A1-9054-6557-AFAD-D94EACBC2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 algn="jus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100" cap="none" dirty="0">
                <a:latin typeface="Arial" panose="020B0604020202020204" pitchFamily="34" charset="0"/>
              </a:rPr>
              <a:t>Research methodologies for industrial research </a:t>
            </a:r>
          </a:p>
          <a:p>
            <a:pPr marL="342900" indent="-342900" algn="jus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100" cap="none" dirty="0">
                <a:latin typeface="Arial" panose="020B0604020202020204" pitchFamily="34" charset="0"/>
              </a:rPr>
              <a:t>Research and investigative skills relevant to the student’s workplace </a:t>
            </a:r>
          </a:p>
          <a:p>
            <a:pPr marL="342900" indent="-342900" algn="jus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100" cap="none" dirty="0">
                <a:latin typeface="Arial" panose="020B0604020202020204" pitchFamily="34" charset="0"/>
              </a:rPr>
              <a:t>Stimulants/drivers for change: for example, technology, nature of the workforce, social trends, competition, etc. </a:t>
            </a:r>
          </a:p>
          <a:p>
            <a:pPr marL="342900" indent="-342900" algn="jus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100" cap="none" dirty="0">
                <a:latin typeface="Arial" panose="020B0604020202020204" pitchFamily="34" charset="0"/>
              </a:rPr>
              <a:t>Appropriate development and structuring of an industrial research proposal: problem identification, formulating aims/hypotheses, sampling, ethical issues and the practicalities of design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DD893-8740-BE75-635D-1A79CB3E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7E656-B180-4DB8-81FB-24113DED7D25}" type="datetime1">
              <a:rPr lang="en-US" smtClean="0"/>
              <a:t>5/20/2025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C516D0-5B31-0058-C4AC-2E60F09BD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794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CAD195-9CE7-05E9-BB8B-B559C64659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41418-6A3F-48B3-193A-D3F82C600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544FA-D038-395D-5AF6-B89CEE1EC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5600" cap="none" dirty="0">
                <a:latin typeface="Arial" panose="020B0604020202020204" pitchFamily="34" charset="0"/>
              </a:rPr>
              <a:t>Week 1 : What is research? </a:t>
            </a:r>
          </a:p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5600" cap="none" dirty="0">
                <a:latin typeface="Arial" panose="020B0604020202020204" pitchFamily="34" charset="0"/>
              </a:rPr>
              <a:t>Week 2 : Literature Review</a:t>
            </a:r>
          </a:p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5600" cap="none" dirty="0">
                <a:latin typeface="Arial" panose="020B0604020202020204" pitchFamily="34" charset="0"/>
              </a:rPr>
              <a:t>Week 3  : Defining the research problem, Research Aim and Objectives</a:t>
            </a:r>
          </a:p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5600" cap="none" dirty="0">
                <a:latin typeface="Arial" panose="020B0604020202020204" pitchFamily="34" charset="0"/>
              </a:rPr>
              <a:t>Week 4 : Research methodologies for industrial research</a:t>
            </a:r>
          </a:p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5600" cap="none" dirty="0">
                <a:latin typeface="Arial" panose="020B0604020202020204" pitchFamily="34" charset="0"/>
              </a:rPr>
              <a:t>Week 5 : How to read a journal paper</a:t>
            </a:r>
          </a:p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5600" cap="none" dirty="0">
                <a:latin typeface="Arial" panose="020B0604020202020204" pitchFamily="34" charset="0"/>
              </a:rPr>
              <a:t>Week 6 : Research Proposal and Ethics Form</a:t>
            </a:r>
            <a:endParaRPr lang="en-GB" sz="5600" cap="none" dirty="0">
              <a:latin typeface="Arial" panose="020B0604020202020204" pitchFamily="34" charset="0"/>
            </a:endParaRPr>
          </a:p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5600" cap="none" dirty="0">
                <a:latin typeface="Arial" panose="020B0604020202020204" pitchFamily="34" charset="0"/>
              </a:rPr>
              <a:t>Week 7 </a:t>
            </a:r>
            <a:r>
              <a:rPr lang="en-GB" sz="5600" cap="none" dirty="0">
                <a:latin typeface="Arial" panose="020B0604020202020204" pitchFamily="34" charset="0"/>
              </a:rPr>
              <a:t>: Project planning </a:t>
            </a:r>
          </a:p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5600" cap="none" dirty="0">
                <a:latin typeface="Arial" panose="020B0604020202020204" pitchFamily="34" charset="0"/>
              </a:rPr>
              <a:t>Week 8 : </a:t>
            </a:r>
            <a:r>
              <a:rPr lang="en-US" sz="5600" cap="none" dirty="0">
                <a:latin typeface="Arial" panose="020B0604020202020204" pitchFamily="34" charset="0"/>
              </a:rPr>
              <a:t>Writing the report</a:t>
            </a:r>
          </a:p>
          <a:p>
            <a:pPr marL="342900" indent="-342900" algn="just" fontAlgn="t">
              <a:lnSpc>
                <a:spcPct val="14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US" sz="5600" cap="none" dirty="0">
                <a:latin typeface="Arial" panose="020B0604020202020204" pitchFamily="34" charset="0"/>
              </a:rPr>
              <a:t>Week 9 : Drop-in support workshop</a:t>
            </a:r>
            <a:endParaRPr lang="en-GB" sz="5600" cap="none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23659-3D6C-758D-6A93-1DF858044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7E656-B180-4DB8-81FB-24113DED7D25}" type="datetime1">
              <a:rPr lang="en-US" smtClean="0"/>
              <a:t>5/20/2025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726467-F48F-3E15-40B3-73E1AD93F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310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Recommended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Marder, M. (2011) Research methods for science,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ambridge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U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niversity press: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ambridge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sz="1900" cap="none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Hughes, B. (2019), 3rd edition Project management for IT-related projects, 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B</a:t>
            </a:r>
            <a:r>
              <a:rPr lang="en-GB" sz="1900" cap="none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ritish computer society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Https://librarysearch.uwtsd.ac.uk/permalink/44WHELF_UWTSD/11c0l68/alma9929887702421</a:t>
            </a:r>
            <a:r>
              <a:rPr lang="en-GB" sz="1900" cap="none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>
              <a:lnSpc>
                <a:spcPct val="115000"/>
              </a:lnSpc>
            </a:pP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</a:rPr>
              <a:t>Useful websites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www.acm.org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www.ieee.org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www.bcs.org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www.theiet.org</a:t>
            </a: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</a:rPr>
              <a:t> </a:t>
            </a: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www.theregister.co.uk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www.semanticscholar.org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r>
              <a:rPr lang="en-GB" sz="1900" cap="none" dirty="0">
                <a:latin typeface="Arial" panose="020B0604020202020204" pitchFamily="34" charset="0"/>
                <a:ea typeface="Times New Roman"/>
                <a:cs typeface="Times New Roman"/>
                <a:hlinkClick r:id="rId9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chat.openai.com</a:t>
            </a:r>
            <a:endParaRPr lang="en-GB" sz="1900" cap="none" dirty="0"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lvl="1">
              <a:lnSpc>
                <a:spcPct val="115000"/>
              </a:lnSpc>
            </a:pPr>
            <a:endParaRPr lang="en-GB" sz="1600" dirty="0">
              <a:solidFill>
                <a:srgbClr val="FFFF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b="1" cap="none" dirty="0"/>
              <a:t>What is research ?</a:t>
            </a:r>
          </a:p>
          <a:p>
            <a:pPr lvl="1"/>
            <a:r>
              <a:rPr lang="en-US" sz="2400" cap="none" dirty="0"/>
              <a:t>Research = </a:t>
            </a:r>
            <a:r>
              <a:rPr lang="en-US" sz="2400" cap="none" dirty="0" err="1"/>
              <a:t>Re+Search</a:t>
            </a:r>
            <a:endParaRPr lang="en-US" sz="2400" cap="none" dirty="0"/>
          </a:p>
          <a:p>
            <a:pPr lvl="1"/>
            <a:r>
              <a:rPr lang="en-US" sz="2400" cap="none" dirty="0"/>
              <a:t>Search/find again</a:t>
            </a:r>
          </a:p>
          <a:p>
            <a:pPr lvl="1"/>
            <a:r>
              <a:rPr lang="en-US" sz="2400" cap="none" dirty="0"/>
              <a:t>Systematic investigation or activity to gain knew knowledge of the already existing facts</a:t>
            </a:r>
          </a:p>
          <a:p>
            <a:pPr lvl="1"/>
            <a:r>
              <a:rPr lang="en-US" sz="2400" cap="none" dirty="0"/>
              <a:t>intellectual activity</a:t>
            </a:r>
          </a:p>
          <a:p>
            <a:pPr lvl="1"/>
            <a:r>
              <a:rPr lang="en-US" sz="2400" cap="none" dirty="0"/>
              <a:t>Application of scientific method to solving problems</a:t>
            </a:r>
          </a:p>
          <a:p>
            <a:pPr marL="0" indent="0">
              <a:buNone/>
            </a:pPr>
            <a:r>
              <a:rPr lang="en-US" sz="2800" b="1" cap="none" dirty="0"/>
              <a:t>Definition</a:t>
            </a:r>
          </a:p>
          <a:p>
            <a:pPr lvl="1"/>
            <a:r>
              <a:rPr lang="en-US" sz="2400" cap="none" dirty="0"/>
              <a:t>Research is a systematic way of </a:t>
            </a:r>
            <a:r>
              <a:rPr lang="en-US" sz="2400" b="1" cap="none" dirty="0"/>
              <a:t>solving problem </a:t>
            </a:r>
            <a:r>
              <a:rPr lang="en-US" sz="2400" cap="none" dirty="0"/>
              <a:t>and gaining new knowledge</a:t>
            </a:r>
          </a:p>
          <a:p>
            <a:pPr lvl="1"/>
            <a:r>
              <a:rPr lang="en-US" sz="2400" cap="none" dirty="0"/>
              <a:t>Research is a systematic effort to gain new knowledge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529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b="1" cap="none" dirty="0"/>
              <a:t>The Frascati definition of research</a:t>
            </a:r>
          </a:p>
          <a:p>
            <a:pPr marL="0" indent="0">
              <a:buNone/>
            </a:pPr>
            <a:r>
              <a:rPr lang="en-US" sz="2400" cap="none" dirty="0"/>
              <a:t>Research and experimental development (R&amp;D) comprise creative and systematic work undertaken in order to increase the stock of knowledge – including knowledge of humankind, culture and society – and to devise new applications of available knowledge.</a:t>
            </a:r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endParaRPr lang="en-US" cap="none" dirty="0"/>
          </a:p>
          <a:p>
            <a:pPr marL="0" indent="0">
              <a:buNone/>
            </a:pPr>
            <a:r>
              <a:rPr lang="en-US" cap="none" dirty="0"/>
              <a:t>OECD (2015), Frascati Manual 2015: Guidelines for collecting and reporting data on research and experimental development, the measurement of scientific, technological and innovation activities, OECD publishing, </a:t>
            </a:r>
            <a:r>
              <a:rPr lang="en-US" cap="none" dirty="0" err="1"/>
              <a:t>paris</a:t>
            </a:r>
            <a:r>
              <a:rPr lang="en-US" cap="none" dirty="0"/>
              <a:t>, </a:t>
            </a:r>
            <a:r>
              <a:rPr lang="en-US" cap="none" dirty="0">
                <a:hlinkClick r:id="rId2"/>
              </a:rPr>
              <a:t>https://doi.Org/10.1787/9789264239012-en</a:t>
            </a:r>
            <a:r>
              <a:rPr lang="en-US" cap="none" dirty="0"/>
              <a:t> </a:t>
            </a:r>
            <a:endParaRPr lang="en-GB" cap="none" dirty="0"/>
          </a:p>
          <a:p>
            <a:pPr marL="0" indent="0">
              <a:buNone/>
            </a:pPr>
            <a:endParaRPr lang="en-US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58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The term R&amp;D covers three activities: </a:t>
            </a:r>
            <a:r>
              <a:rPr lang="en-US" sz="2400" b="1" cap="none" dirty="0"/>
              <a:t>basic research</a:t>
            </a:r>
            <a:r>
              <a:rPr lang="en-US" sz="2400" cap="none" dirty="0"/>
              <a:t>, applied research and experimental development.</a:t>
            </a:r>
          </a:p>
          <a:p>
            <a:pPr marL="0" indent="0">
              <a:buNone/>
            </a:pPr>
            <a:endParaRPr lang="en-US" sz="2400" cap="none" dirty="0"/>
          </a:p>
          <a:p>
            <a:pPr lvl="1" algn="just"/>
            <a:r>
              <a:rPr lang="en-US" sz="2400" b="1" cap="none" dirty="0"/>
              <a:t>Basic research </a:t>
            </a:r>
            <a:r>
              <a:rPr lang="en-US" sz="2400" cap="none" dirty="0"/>
              <a:t>is experimental or theoretical work undertaken primarily to acquire new knowledge of the underlying foundation of phenomena and observable facts, without any particular application or use in view.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482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820395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The term R&amp;D covers three activities: basic research, </a:t>
            </a:r>
            <a:r>
              <a:rPr lang="en-US" sz="2400" b="1" cap="none" dirty="0"/>
              <a:t>applied research</a:t>
            </a:r>
            <a:r>
              <a:rPr lang="en-US" sz="2400" cap="none" dirty="0"/>
              <a:t> and experimental development.</a:t>
            </a:r>
          </a:p>
          <a:p>
            <a:endParaRPr lang="en-US" sz="2400" cap="none" dirty="0"/>
          </a:p>
          <a:p>
            <a:pPr lvl="1" algn="just"/>
            <a:r>
              <a:rPr lang="en-US" sz="2400" b="1" cap="none" dirty="0"/>
              <a:t>Applied research </a:t>
            </a:r>
            <a:r>
              <a:rPr lang="en-US" sz="2400" cap="none" dirty="0"/>
              <a:t>is also original investigation undertaken in order to acquire new knowledge. It is, however, directed primarily towards a specific practical aim or objective.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11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The term R&amp;D covers three activities: basic research, applied research and </a:t>
            </a:r>
            <a:r>
              <a:rPr lang="en-US" sz="2400" b="1" cap="none" dirty="0"/>
              <a:t>experimental development</a:t>
            </a:r>
            <a:r>
              <a:rPr lang="en-US" sz="2400" cap="none" dirty="0"/>
              <a:t>.</a:t>
            </a:r>
          </a:p>
          <a:p>
            <a:endParaRPr lang="en-US" sz="2400" cap="none" dirty="0"/>
          </a:p>
          <a:p>
            <a:pPr lvl="1" algn="just"/>
            <a:r>
              <a:rPr lang="en-US" sz="2400" b="1" cap="none" dirty="0"/>
              <a:t>Experimental development </a:t>
            </a:r>
            <a:r>
              <a:rPr lang="en-US" sz="2400" cap="none" dirty="0"/>
              <a:t>is systematic work, drawing on existing knowledge gained from research and/or practical experience, which is directed to producing new materials, products or devices, to installing new processes, systems and services, or to improving substantially those already produced or installed. R&amp;D covers both formal R&amp;D in R&amp;D units and informal or occasional R&amp;D in other units</a:t>
            </a:r>
            <a:endParaRPr lang="en-GB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326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683568" y="1412776"/>
            <a:ext cx="7992888" cy="4536504"/>
          </a:xfrm>
          <a:prstGeom prst="rect">
            <a:avLst/>
          </a:prstGeom>
          <a:solidFill>
            <a:srgbClr val="E0C1FF"/>
          </a:solidFill>
          <a:ln w="28575"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695017"/>
          </a:xfrm>
        </p:spPr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102268" y="2321896"/>
            <a:ext cx="1435445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Investigate Research Area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6048276" y="2323770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US" sz="1350" b="1" dirty="0">
                <a:solidFill>
                  <a:srgbClr val="6600CC"/>
                </a:solidFill>
                <a:latin typeface="Arial"/>
              </a:rPr>
              <a:t>E</a:t>
            </a:r>
            <a:r>
              <a:rPr lang="en-GB" sz="1350" b="1" dirty="0" err="1">
                <a:solidFill>
                  <a:srgbClr val="6600CC"/>
                </a:solidFill>
                <a:latin typeface="Arial"/>
              </a:rPr>
              <a:t>xecute</a:t>
            </a:r>
            <a:r>
              <a:rPr lang="en-GB" sz="1350" b="1" dirty="0">
                <a:solidFill>
                  <a:srgbClr val="6600CC"/>
                </a:solidFill>
                <a:latin typeface="Arial"/>
              </a:rPr>
              <a:t> plan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243926" y="4602697"/>
            <a:ext cx="1152128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Plan Execution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216387" y="3356992"/>
            <a:ext cx="1207206" cy="71558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Define 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6048276" y="3374553"/>
            <a:ext cx="1079897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Evaluate evidence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904149" y="4390214"/>
            <a:ext cx="1368151" cy="507831"/>
          </a:xfrm>
          <a:prstGeom prst="rect">
            <a:avLst/>
          </a:prstGeom>
          <a:noFill/>
          <a:ln w="38100">
            <a:solidFill>
              <a:schemeClr val="accent4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6600CC"/>
                </a:solidFill>
                <a:latin typeface="Arial"/>
              </a:rPr>
              <a:t>Communicate results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868144" y="1650569"/>
            <a:ext cx="1440159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PROJECT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>
            <a:off x="2777388" y="2830355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2764693" y="5618357"/>
            <a:ext cx="2455375" cy="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H="1" flipV="1">
            <a:off x="5201841" y="2576114"/>
            <a:ext cx="18227" cy="3042242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4716016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971600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644045" y="1650569"/>
            <a:ext cx="2351891" cy="3693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PROPOSAL</a:t>
            </a:r>
          </a:p>
        </p:txBody>
      </p:sp>
      <p:sp>
        <p:nvSpPr>
          <p:cNvPr id="5" name="Line 23">
            <a:extLst>
              <a:ext uri="{FF2B5EF4-FFF2-40B4-BE49-F238E27FC236}">
                <a16:creationId xmlns:a16="http://schemas.microsoft.com/office/drawing/2014/main" id="{B3667202-962C-F951-386D-0A3946C6F8E1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4072573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3">
            <a:extLst>
              <a:ext uri="{FF2B5EF4-FFF2-40B4-BE49-F238E27FC236}">
                <a16:creationId xmlns:a16="http://schemas.microsoft.com/office/drawing/2014/main" id="{7D16E663-5D6A-D581-976E-258C54A746EC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7388" y="5110528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3">
            <a:extLst>
              <a:ext uri="{FF2B5EF4-FFF2-40B4-BE49-F238E27FC236}">
                <a16:creationId xmlns:a16="http://schemas.microsoft.com/office/drawing/2014/main" id="{AFC17588-D7A3-70D8-B215-B33BEACAA30B}"/>
              </a:ext>
            </a:extLst>
          </p:cNvPr>
          <p:cNvSpPr>
            <a:spLocks noChangeShapeType="1"/>
          </p:cNvSpPr>
          <p:nvPr/>
        </p:nvSpPr>
        <p:spPr bwMode="auto">
          <a:xfrm>
            <a:off x="5201841" y="2576114"/>
            <a:ext cx="846435" cy="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8" name="Line 23">
            <a:extLst>
              <a:ext uri="{FF2B5EF4-FFF2-40B4-BE49-F238E27FC236}">
                <a16:creationId xmlns:a16="http://schemas.microsoft.com/office/drawing/2014/main" id="{4374FE00-4B0B-AB5A-2C7D-9EF3063F70DE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8224" y="2849162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9" name="Line 23">
            <a:extLst>
              <a:ext uri="{FF2B5EF4-FFF2-40B4-BE49-F238E27FC236}">
                <a16:creationId xmlns:a16="http://schemas.microsoft.com/office/drawing/2014/main" id="{EB545BE8-C87E-3EA4-500C-3B60495C8CDC}"/>
              </a:ext>
            </a:extLst>
          </p:cNvPr>
          <p:cNvSpPr>
            <a:spLocks noChangeShapeType="1"/>
          </p:cNvSpPr>
          <p:nvPr/>
        </p:nvSpPr>
        <p:spPr bwMode="auto">
          <a:xfrm>
            <a:off x="6586553" y="3882384"/>
            <a:ext cx="0" cy="507830"/>
          </a:xfrm>
          <a:prstGeom prst="line">
            <a:avLst/>
          </a:prstGeom>
          <a:noFill/>
          <a:ln w="38100">
            <a:solidFill>
              <a:schemeClr val="accent4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BC11FEE-582D-5C3E-8D4A-51F811EC3019}"/>
              </a:ext>
            </a:extLst>
          </p:cNvPr>
          <p:cNvSpPr/>
          <p:nvPr/>
        </p:nvSpPr>
        <p:spPr>
          <a:xfrm>
            <a:off x="1115622" y="1491510"/>
            <a:ext cx="3381030" cy="43585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468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Steps of the research process</a:t>
            </a:r>
          </a:p>
          <a:p>
            <a:r>
              <a:rPr lang="en-US" sz="2400" cap="none" dirty="0"/>
              <a:t>Identifying your area of research </a:t>
            </a:r>
          </a:p>
          <a:p>
            <a:r>
              <a:rPr lang="en-US" sz="2400" cap="none" dirty="0"/>
              <a:t>Identifying the gaps in knowledge or the important questions that you want to address </a:t>
            </a:r>
          </a:p>
          <a:p>
            <a:r>
              <a:rPr lang="en-US" sz="2400" cap="none" dirty="0"/>
              <a:t>Formulating a Research Question or hypothesis</a:t>
            </a:r>
          </a:p>
          <a:p>
            <a:r>
              <a:rPr lang="en-US" sz="2400" cap="none" dirty="0"/>
              <a:t>Initial Literature Review </a:t>
            </a:r>
          </a:p>
          <a:p>
            <a:r>
              <a:rPr lang="en-US" sz="2400" cap="none" dirty="0"/>
              <a:t>Narrowing down and focusing your research question or hypothesis </a:t>
            </a:r>
          </a:p>
          <a:p>
            <a:r>
              <a:rPr lang="en-US" sz="2400" cap="none" dirty="0"/>
              <a:t>Identifying a subset of further questions </a:t>
            </a:r>
          </a:p>
          <a:p>
            <a:r>
              <a:rPr lang="en-US" sz="2400" cap="none" dirty="0"/>
              <a:t>Selecting the appropriate research method </a:t>
            </a:r>
          </a:p>
        </p:txBody>
      </p:sp>
    </p:spTree>
    <p:extLst>
      <p:ext uri="{BB962C8B-B14F-4D97-AF65-F5344CB8AC3E}">
        <p14:creationId xmlns:p14="http://schemas.microsoft.com/office/powerpoint/2010/main" val="26130065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Steps of the research process</a:t>
            </a:r>
          </a:p>
          <a:p>
            <a:r>
              <a:rPr lang="en-US" sz="2400" cap="none" dirty="0"/>
              <a:t>Detailed Literature Review</a:t>
            </a:r>
          </a:p>
          <a:p>
            <a:r>
              <a:rPr lang="en-US" sz="2400" cap="none" dirty="0"/>
              <a:t>Identifying and narrowing down your goals and objectives (There may be primary and secondary objectives and gains from your study) </a:t>
            </a:r>
          </a:p>
          <a:p>
            <a:r>
              <a:rPr lang="en-US" sz="2400" cap="none" dirty="0"/>
              <a:t>Writing a Research Proposal or Protocol </a:t>
            </a:r>
          </a:p>
          <a:p>
            <a:r>
              <a:rPr lang="en-US" sz="2400" cap="none" dirty="0"/>
              <a:t>Getting permission from the department and approval from Ethical Review Committee.  </a:t>
            </a:r>
          </a:p>
          <a:p>
            <a:r>
              <a:rPr lang="en-US" sz="2400" cap="none" dirty="0"/>
              <a:t>Work and plan on the practical aspects: Resources, timeline and budget </a:t>
            </a:r>
          </a:p>
        </p:txBody>
      </p:sp>
    </p:spTree>
    <p:extLst>
      <p:ext uri="{BB962C8B-B14F-4D97-AF65-F5344CB8AC3E}">
        <p14:creationId xmlns:p14="http://schemas.microsoft.com/office/powerpoint/2010/main" val="14069420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cap="none" dirty="0"/>
              <a:t>Possibly apply for a grant </a:t>
            </a:r>
          </a:p>
          <a:p>
            <a:r>
              <a:rPr lang="en-US" cap="none" dirty="0"/>
              <a:t>Practical aspects: doing experiments or ‘fieldwork’; collecting the data </a:t>
            </a:r>
          </a:p>
          <a:p>
            <a:r>
              <a:rPr lang="en-US" cap="none" dirty="0"/>
              <a:t>Analyzing the data (statistical analysis) </a:t>
            </a:r>
          </a:p>
          <a:p>
            <a:r>
              <a:rPr lang="en-US" cap="none" dirty="0"/>
              <a:t>Present your findings in simple and easy to understand ways. Tables, graphs and charts may be employed. </a:t>
            </a:r>
          </a:p>
          <a:p>
            <a:r>
              <a:rPr lang="en-US" cap="none" dirty="0"/>
              <a:t>Answering your research questions based on your findings </a:t>
            </a:r>
          </a:p>
          <a:p>
            <a:r>
              <a:rPr lang="en-US" cap="none" dirty="0"/>
              <a:t>Producing conclusions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793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The research process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cap="none" dirty="0"/>
              <a:t>Writing down your results as a paper, dissertation or thesis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Choosing the right journal of forum for sharing your findings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Publishing your findings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Promoting or sharing your findings.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Getting feedback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Implementing your findings. The research should translate into practice and bring about a change </a:t>
            </a:r>
          </a:p>
          <a:p>
            <a:r>
              <a:rPr lang="en-US" cap="none" dirty="0">
                <a:solidFill>
                  <a:schemeClr val="bg1">
                    <a:lumMod val="65000"/>
                  </a:schemeClr>
                </a:solidFill>
              </a:rPr>
              <a:t>The road ahead: identifying and starting work on unanswered questions or questions/queries that emerged from your study </a:t>
            </a:r>
          </a:p>
          <a:p>
            <a:pPr marL="0" indent="0">
              <a:buNone/>
            </a:pPr>
            <a:r>
              <a:rPr lang="en-US" sz="1200" b="1" dirty="0"/>
              <a:t>Source : Research: What, Why and How? A Treatise from Researchers to Researchers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6307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484784"/>
            <a:ext cx="7773339" cy="489654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cap="none" dirty="0"/>
              <a:t>How to choose your research topic ?</a:t>
            </a:r>
          </a:p>
          <a:p>
            <a:r>
              <a:rPr lang="en-US" cap="none" dirty="0"/>
              <a:t>What would this project help in answering?</a:t>
            </a:r>
          </a:p>
          <a:p>
            <a:r>
              <a:rPr lang="en-US" cap="none" dirty="0"/>
              <a:t>Would this be of use to others?</a:t>
            </a:r>
          </a:p>
          <a:p>
            <a:r>
              <a:rPr lang="en-US" cap="none" dirty="0"/>
              <a:t>Has the question already been addressed by previous Studies?</a:t>
            </a:r>
          </a:p>
          <a:p>
            <a:r>
              <a:rPr lang="en-US" cap="none" dirty="0"/>
              <a:t>Does it need to be done?</a:t>
            </a:r>
          </a:p>
          <a:p>
            <a:r>
              <a:rPr lang="en-US" cap="none" dirty="0"/>
              <a:t>Will it be of any benefit to the scientific community in General and the public at large?</a:t>
            </a:r>
          </a:p>
          <a:p>
            <a:r>
              <a:rPr lang="en-US" cap="none" dirty="0"/>
              <a:t>Would it be practical?</a:t>
            </a:r>
          </a:p>
          <a:p>
            <a:r>
              <a:rPr lang="en-US" cap="none" dirty="0"/>
              <a:t>Would this fill a gap in the existing pool of knowledge?</a:t>
            </a:r>
          </a:p>
          <a:p>
            <a:r>
              <a:rPr lang="en-US" cap="none" dirty="0"/>
              <a:t>Can the means to do the project be arranged?</a:t>
            </a:r>
          </a:p>
          <a:p>
            <a:r>
              <a:rPr lang="en-US" cap="none" dirty="0"/>
              <a:t>Do you have the necessary time and resources that the Project requires?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2192289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F12B56-A83F-6D85-451D-B0CB7618C45C}"/>
              </a:ext>
            </a:extLst>
          </p:cNvPr>
          <p:cNvSpPr/>
          <p:nvPr/>
        </p:nvSpPr>
        <p:spPr>
          <a:xfrm>
            <a:off x="827584" y="1562106"/>
            <a:ext cx="7992888" cy="4536504"/>
          </a:xfrm>
          <a:prstGeom prst="rect">
            <a:avLst/>
          </a:prstGeom>
          <a:solidFill>
            <a:srgbClr val="E0C1FF"/>
          </a:solidFill>
          <a:ln w="28575">
            <a:solidFill>
              <a:srgbClr val="66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D3E27E-5AE3-EB71-B4B0-29FF195BF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770945"/>
          </a:xfrm>
        </p:spPr>
        <p:txBody>
          <a:bodyPr/>
          <a:lstStyle/>
          <a:p>
            <a:r>
              <a:rPr lang="en-US" dirty="0"/>
              <a:t>The Research Process</a:t>
            </a:r>
            <a:endParaRPr lang="en-GB" dirty="0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899592" y="2471330"/>
            <a:ext cx="1551980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Experiences and Motivation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015462" y="4937393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Literature Review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4007775" y="2295424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Survey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2391479" y="4259381"/>
            <a:ext cx="1152128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Conceptual Framework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427504" y="3137593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3908409" y="2744656"/>
            <a:ext cx="1292100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Software Development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3971727" y="3401637"/>
            <a:ext cx="1151993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Experiment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4007775" y="3850869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Case Study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007775" y="4507850"/>
            <a:ext cx="1079897" cy="507831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Action Research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3923928" y="5164831"/>
            <a:ext cx="124759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Ethnography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3787368" y="1644280"/>
            <a:ext cx="1505928" cy="33855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STRATEGIES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364088" y="1639492"/>
            <a:ext cx="1681555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DATA GENERATION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7201186" y="1639492"/>
            <a:ext cx="131210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DATA</a:t>
            </a:r>
            <a:r>
              <a:rPr lang="en-GB" sz="1600" b="1" dirty="0">
                <a:solidFill>
                  <a:srgbClr val="660066"/>
                </a:solidFill>
                <a:latin typeface="Arial"/>
              </a:rPr>
              <a:t> </a:t>
            </a: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ANALYSIS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5705201" y="2416969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Interviews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5618559" y="3086333"/>
            <a:ext cx="125318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Observation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5493911" y="3755697"/>
            <a:ext cx="1498680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Questionnaires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5668974" y="4425062"/>
            <a:ext cx="1152351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Documents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7351446" y="2819997"/>
            <a:ext cx="1180994" cy="300082"/>
          </a:xfrm>
          <a:prstGeom prst="rect">
            <a:avLst/>
          </a:prstGeom>
          <a:solidFill>
            <a:srgbClr val="E0C1FF"/>
          </a:solidFill>
          <a:ln w="38100">
            <a:solidFill>
              <a:srgbClr val="6600CC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Quantitative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7351446" y="3834408"/>
            <a:ext cx="1079897" cy="300082"/>
          </a:xfrm>
          <a:prstGeom prst="rect">
            <a:avLst/>
          </a:prstGeom>
          <a:noFill/>
          <a:ln w="38100">
            <a:solidFill>
              <a:srgbClr val="6600CC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Qualitative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333072" y="5589241"/>
            <a:ext cx="6317270" cy="300082"/>
          </a:xfrm>
          <a:prstGeom prst="rect">
            <a:avLst/>
          </a:prstGeom>
          <a:noFill/>
          <a:ln w="38100" algn="ctr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defTabSz="685800">
              <a:spcBef>
                <a:spcPct val="50000"/>
              </a:spcBef>
              <a:defRPr/>
            </a:pPr>
            <a:r>
              <a:rPr lang="en-GB" sz="1350" b="1" dirty="0">
                <a:solidFill>
                  <a:srgbClr val="7030A0"/>
                </a:solidFill>
                <a:latin typeface="Arial"/>
              </a:rPr>
              <a:t>(After Oates, 2006, p33</a:t>
            </a:r>
            <a:r>
              <a:rPr lang="en-GB" sz="1350" b="1" dirty="0">
                <a:solidFill>
                  <a:schemeClr val="accent4"/>
                </a:solidFill>
                <a:latin typeface="Arial"/>
              </a:rPr>
              <a:t>)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 flipV="1">
            <a:off x="1571156" y="3277438"/>
            <a:ext cx="856347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1571156" y="3501008"/>
            <a:ext cx="847343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V="1">
            <a:off x="2095359" y="5230857"/>
            <a:ext cx="820451" cy="7546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3707904" y="1656533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5344524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7164288" y="1625449"/>
            <a:ext cx="0" cy="3949749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1016296" y="1650569"/>
            <a:ext cx="2351891" cy="5847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685800"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WHAT TO DO? </a:t>
            </a:r>
          </a:p>
          <a:p>
            <a:pPr algn="ctr" defTabSz="685800">
              <a:defRPr/>
            </a:pPr>
            <a:r>
              <a:rPr lang="en-GB" sz="1600" b="1" dirty="0">
                <a:solidFill>
                  <a:schemeClr val="bg2">
                    <a:lumMod val="25000"/>
                  </a:schemeClr>
                </a:solidFill>
                <a:latin typeface="Arial"/>
              </a:rPr>
              <a:t>HOW TO DO IT?</a:t>
            </a:r>
          </a:p>
        </p:txBody>
      </p:sp>
      <p:sp>
        <p:nvSpPr>
          <p:cNvPr id="5" name="Line 24">
            <a:extLst>
              <a:ext uri="{FF2B5EF4-FFF2-40B4-BE49-F238E27FC236}">
                <a16:creationId xmlns:a16="http://schemas.microsoft.com/office/drawing/2014/main" id="{01A7FB0A-60EE-2F7B-277D-70EE49DFCB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11293" y="4781253"/>
            <a:ext cx="4503" cy="457150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6" name="Line 25">
            <a:extLst>
              <a:ext uri="{FF2B5EF4-FFF2-40B4-BE49-F238E27FC236}">
                <a16:creationId xmlns:a16="http://schemas.microsoft.com/office/drawing/2014/main" id="{4917C1AE-8711-F28F-C642-1C9097166F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1562151" y="3488650"/>
            <a:ext cx="13507" cy="1448742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7" name="Line 25">
            <a:extLst>
              <a:ext uri="{FF2B5EF4-FFF2-40B4-BE49-F238E27FC236}">
                <a16:creationId xmlns:a16="http://schemas.microsoft.com/office/drawing/2014/main" id="{E8576357-3FED-E1BB-A2F0-FC9CBA6BF4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584655" y="2979160"/>
            <a:ext cx="0" cy="314737"/>
          </a:xfrm>
          <a:prstGeom prst="line">
            <a:avLst/>
          </a:prstGeom>
          <a:noFill/>
          <a:ln w="38100">
            <a:solidFill>
              <a:srgbClr val="6600CC"/>
            </a:solidFill>
            <a:round/>
            <a:headEnd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defTabSz="685800">
              <a:defRPr/>
            </a:pPr>
            <a:endParaRPr lang="en-GB" sz="1350">
              <a:solidFill>
                <a:schemeClr val="accent4"/>
              </a:solidFill>
              <a:latin typeface="Arial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CD061B7-296A-1B36-0CAC-7AFB9C77D008}"/>
              </a:ext>
            </a:extLst>
          </p:cNvPr>
          <p:cNvSpPr/>
          <p:nvPr/>
        </p:nvSpPr>
        <p:spPr>
          <a:xfrm>
            <a:off x="395537" y="1766810"/>
            <a:ext cx="3372268" cy="4182469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4907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188640"/>
            <a:ext cx="7748388" cy="720080"/>
          </a:xfrm>
        </p:spPr>
        <p:txBody>
          <a:bodyPr>
            <a:normAutofit/>
          </a:bodyPr>
          <a:lstStyle/>
          <a:p>
            <a:r>
              <a:rPr lang="en-GB" dirty="0"/>
              <a:t>So what am I going to research?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340768"/>
            <a:ext cx="7919117" cy="5184576"/>
          </a:xfrm>
        </p:spPr>
        <p:txBody>
          <a:bodyPr>
            <a:normAutofit/>
          </a:bodyPr>
          <a:lstStyle/>
          <a:p>
            <a:r>
              <a:rPr lang="en-GB" altLang="zh-CN" sz="2400" cap="none" dirty="0"/>
              <a:t>What topic to research?</a:t>
            </a:r>
          </a:p>
          <a:p>
            <a:r>
              <a:rPr lang="en-GB" altLang="zh-CN" sz="2400" cap="none" dirty="0"/>
              <a:t>Where can I get ideas?</a:t>
            </a:r>
          </a:p>
          <a:p>
            <a:pPr lvl="1"/>
            <a:r>
              <a:rPr lang="en-GB" altLang="zh-CN" sz="2000" cap="none" dirty="0"/>
              <a:t>Your strengths and interests</a:t>
            </a:r>
          </a:p>
          <a:p>
            <a:pPr lvl="1"/>
            <a:r>
              <a:rPr lang="en-GB" altLang="zh-CN" sz="2000" cap="none" dirty="0"/>
              <a:t>Your work, your job</a:t>
            </a:r>
          </a:p>
          <a:p>
            <a:pPr lvl="1"/>
            <a:r>
              <a:rPr lang="en-GB" altLang="zh-CN" sz="2000" cap="none" dirty="0"/>
              <a:t>Lecturers’ ideas</a:t>
            </a:r>
          </a:p>
          <a:p>
            <a:pPr lvl="1"/>
            <a:r>
              <a:rPr lang="en-GB" altLang="zh-CN" sz="2000" cap="none" dirty="0"/>
              <a:t>The literature</a:t>
            </a:r>
          </a:p>
          <a:p>
            <a:pPr lvl="1"/>
            <a:r>
              <a:rPr lang="en-GB" altLang="zh-CN" sz="2000" cap="none" dirty="0"/>
              <a:t>Fit with career ambitions</a:t>
            </a:r>
          </a:p>
          <a:p>
            <a:r>
              <a:rPr lang="en-GB" altLang="zh-CN" sz="2400" cap="none" dirty="0"/>
              <a:t>Must be rooted in academic theory (you’ll compare your findings with previous studies &amp; the academic literature)</a:t>
            </a:r>
          </a:p>
          <a:p>
            <a:r>
              <a:rPr lang="en-GB" altLang="zh-CN" sz="2400" cap="none" dirty="0"/>
              <a:t>Can you access the data you’ll need?</a:t>
            </a:r>
            <a:endParaRPr lang="en-US" sz="2400" cap="none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233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58458-5C8B-33FE-DE04-B278F3622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7773338" cy="648073"/>
          </a:xfrm>
        </p:spPr>
        <p:txBody>
          <a:bodyPr>
            <a:normAutofit/>
          </a:bodyPr>
          <a:lstStyle/>
          <a:p>
            <a:r>
              <a:rPr lang="en-US" dirty="0"/>
              <a:t>Key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BBC8-474C-2EA2-9207-2D3FBA894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602" y="908722"/>
            <a:ext cx="7429499" cy="659735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altLang="en-US" cap="none" dirty="0"/>
              <a:t>Listen, assess and distil</a:t>
            </a:r>
          </a:p>
          <a:p>
            <a:r>
              <a:rPr lang="en-GB" altLang="en-US" cap="none" dirty="0"/>
              <a:t>Read, critique and distil</a:t>
            </a:r>
          </a:p>
          <a:p>
            <a:pPr>
              <a:spcBef>
                <a:spcPts val="600"/>
              </a:spcBef>
            </a:pPr>
            <a:r>
              <a:rPr lang="en-GB" altLang="en-US" cap="none" dirty="0"/>
              <a:t>Extract and form meaning (opinion?)</a:t>
            </a:r>
          </a:p>
          <a:p>
            <a:pPr>
              <a:spcBef>
                <a:spcPts val="600"/>
              </a:spcBef>
            </a:pPr>
            <a:r>
              <a:rPr lang="en-GB" altLang="en-US" cap="none" dirty="0"/>
              <a:t>Synthesis of material into your own world view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Make notes from spoken and written sources by picking out the key points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Read critically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Have the argument internally and externally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Discuss dispassionately but with conviction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Give your own thoughts on received wisdom, grounded in domain understanding and properly formed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Write with authority (understanding what authority is in the context of writing)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C8563F-DAD4-9D20-C189-BC9FCDE4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441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LITERATURE review, Finding and reading academic publications; </a:t>
            </a:r>
            <a:r>
              <a:rPr lang="en-GB"/>
              <a:t>CITATION and REFERENCING</a:t>
            </a: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1383</Words>
  <Application>Microsoft Office PowerPoint</Application>
  <PresentationFormat>On-screen Show (4:3)</PresentationFormat>
  <Paragraphs>191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Symbol</vt:lpstr>
      <vt:lpstr>Times New Roman</vt:lpstr>
      <vt:lpstr>Tw Cen MT</vt:lpstr>
      <vt:lpstr>Droplet</vt:lpstr>
      <vt:lpstr>Industrial based research</vt:lpstr>
      <vt:lpstr>Aim</vt:lpstr>
      <vt:lpstr>Learning Outcomes</vt:lpstr>
      <vt:lpstr>Module Content</vt:lpstr>
      <vt:lpstr>Module Content</vt:lpstr>
      <vt:lpstr>Module Content</vt:lpstr>
      <vt:lpstr>Recommended Texts</vt:lpstr>
      <vt:lpstr>What is Research?</vt:lpstr>
      <vt:lpstr>What is Research?</vt:lpstr>
      <vt:lpstr>What is Research?</vt:lpstr>
      <vt:lpstr>What is Research?</vt:lpstr>
      <vt:lpstr>What is Research?</vt:lpstr>
      <vt:lpstr>The Research Process</vt:lpstr>
      <vt:lpstr>The research process</vt:lpstr>
      <vt:lpstr>The research process</vt:lpstr>
      <vt:lpstr>The research process</vt:lpstr>
      <vt:lpstr>The research process</vt:lpstr>
      <vt:lpstr>research topic</vt:lpstr>
      <vt:lpstr>The Research Process</vt:lpstr>
      <vt:lpstr>So what am I going to research?</vt:lpstr>
      <vt:lpstr>Key Skills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2025-05-19T23:43:53Z</dcterms:modified>
</cp:coreProperties>
</file>