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I did my year 12 work experience in a primary school. When I was in sixth form I sat in various maths lessons and helped the teachers. I also tutored several people who were studying GCSE maths.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/>
              <a:t>haddysgu</a:t>
            </a:r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100" dirty="0"/>
              <a:t>I studied at </a:t>
            </a:r>
            <a:r>
              <a:rPr lang="en-GB" sz="1100" dirty="0" err="1"/>
              <a:t>Tonyrefail</a:t>
            </a:r>
            <a:r>
              <a:rPr lang="en-GB" sz="1100" dirty="0"/>
              <a:t> Comprehensive school from 2008-2015, achieving 12 GCSEs at grades A*-B and 4 A-Levels at AAAB during my time there. I then studied at Swansea University from 2015-2019, doing a masters in mathematics (</a:t>
            </a:r>
            <a:r>
              <a:rPr lang="en-GB" sz="1100" dirty="0" err="1"/>
              <a:t>MMath</a:t>
            </a:r>
            <a:r>
              <a:rPr lang="en-GB" sz="1100" dirty="0"/>
              <a:t>) in which I achieved 1</a:t>
            </a:r>
            <a:r>
              <a:rPr lang="en-GB" sz="1100" baseline="30000" dirty="0"/>
              <a:t>st</a:t>
            </a:r>
            <a:r>
              <a:rPr lang="en-GB" sz="1100" dirty="0"/>
              <a:t> class honours. 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A408C66-423E-446C-A969-DA7E0C8C0B17}"/>
              </a:ext>
            </a:extLst>
          </p:cNvPr>
          <p:cNvSpPr txBox="1"/>
          <p:nvPr/>
        </p:nvSpPr>
        <p:spPr>
          <a:xfrm>
            <a:off x="4493108" y="928468"/>
            <a:ext cx="34887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 am currently doing my PGCE in Secondary Mathematics in UWTSD. My passion, other than maths, is music – I play the euphonium and piano, and also sing in a choir. My friends say I’m someone who works hard to achieve what they want in life, and that I always stick up for something I believe in. I feel like I’m a friendly person who will always help someone if I can.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CD1261-2226-445D-94E0-63738DFB265B}"/>
              </a:ext>
            </a:extLst>
          </p:cNvPr>
          <p:cNvSpPr txBox="1"/>
          <p:nvPr/>
        </p:nvSpPr>
        <p:spPr>
          <a:xfrm>
            <a:off x="8475371" y="1898581"/>
            <a:ext cx="37166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Though it may sound like a cliché, the kind of teacher I’d like to be is firm, but fair. I’d like to be a teacher who is well-respected and approachable.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FDD1A8-7F3B-4897-B7A0-5D29D8B01AE0}"/>
              </a:ext>
            </a:extLst>
          </p:cNvPr>
          <p:cNvSpPr txBox="1"/>
          <p:nvPr/>
        </p:nvSpPr>
        <p:spPr>
          <a:xfrm>
            <a:off x="3930401" y="4160452"/>
            <a:ext cx="55761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believe teaching profession is one that will keep me on my toes, no two days will be the same. Though some days will be hard, I definitely won’t get bored of teaching. Also, the thought of playing a part in shaping the minds of the future makes it seem like it is an extremely rewarding profession. A vast majority of my teachers truly inspired me and helped make me into the person I am today. If I can have this influence on pupils, I will have a very satisfying career in teaching.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D16622-3833-42E3-B2F3-AF870D06FCDD}"/>
              </a:ext>
            </a:extLst>
          </p:cNvPr>
          <p:cNvSpPr txBox="1"/>
          <p:nvPr/>
        </p:nvSpPr>
        <p:spPr>
          <a:xfrm>
            <a:off x="9600253" y="4701151"/>
            <a:ext cx="245141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English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Music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60</TotalTime>
  <Words>363</Words>
  <Application>Microsoft Office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Steven Edmunds</cp:lastModifiedBy>
  <cp:revision>8</cp:revision>
  <dcterms:created xsi:type="dcterms:W3CDTF">2019-09-05T20:58:34Z</dcterms:created>
  <dcterms:modified xsi:type="dcterms:W3CDTF">2019-10-01T18:32:24Z</dcterms:modified>
</cp:coreProperties>
</file>