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6FDB1"/>
    <a:srgbClr val="A365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5660B-A21F-4624-A7E9-6B53F5ED768D}" v="38" dt="2021-01-27T12:43:49.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324" autoAdjust="0"/>
    <p:restoredTop sz="94660"/>
  </p:normalViewPr>
  <p:slideViewPr>
    <p:cSldViewPr snapToGrid="0">
      <p:cViewPr>
        <p:scale>
          <a:sx n="70" d="100"/>
          <a:sy n="70" d="100"/>
        </p:scale>
        <p:origin x="4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ogen Rawlinson" userId="e1eb5cff8e1207c2" providerId="LiveId" clId="{80A5660B-A21F-4624-A7E9-6B53F5ED768D}"/>
    <pc:docChg chg="undo redo custSel addSld modSld modMainMaster">
      <pc:chgData name="Imogen Rawlinson" userId="e1eb5cff8e1207c2" providerId="LiveId" clId="{80A5660B-A21F-4624-A7E9-6B53F5ED768D}" dt="2021-01-27T12:45:55.350" v="2829" actId="1076"/>
      <pc:docMkLst>
        <pc:docMk/>
      </pc:docMkLst>
      <pc:sldChg chg="addSp delSp modSp mod setBg">
        <pc:chgData name="Imogen Rawlinson" userId="e1eb5cff8e1207c2" providerId="LiveId" clId="{80A5660B-A21F-4624-A7E9-6B53F5ED768D}" dt="2021-01-27T12:45:55.350" v="2829" actId="1076"/>
        <pc:sldMkLst>
          <pc:docMk/>
          <pc:sldMk cId="3941522336" sldId="256"/>
        </pc:sldMkLst>
        <pc:spChg chg="mod">
          <ac:chgData name="Imogen Rawlinson" userId="e1eb5cff8e1207c2" providerId="LiveId" clId="{80A5660B-A21F-4624-A7E9-6B53F5ED768D}" dt="2021-01-27T09:08:44.453" v="1465" actId="1076"/>
          <ac:spMkLst>
            <pc:docMk/>
            <pc:sldMk cId="3941522336" sldId="256"/>
            <ac:spMk id="2" creationId="{4481312B-FA47-48BB-9F6F-BB7E7F33EE60}"/>
          </ac:spMkLst>
        </pc:spChg>
        <pc:spChg chg="mod">
          <ac:chgData name="Imogen Rawlinson" userId="e1eb5cff8e1207c2" providerId="LiveId" clId="{80A5660B-A21F-4624-A7E9-6B53F5ED768D}" dt="2021-01-27T12:41:02.697" v="2814" actId="208"/>
          <ac:spMkLst>
            <pc:docMk/>
            <pc:sldMk cId="3941522336" sldId="256"/>
            <ac:spMk id="3" creationId="{DC3F6300-B35E-425F-BDAC-F3A4ECCE2CD6}"/>
          </ac:spMkLst>
        </pc:spChg>
        <pc:spChg chg="add del mod">
          <ac:chgData name="Imogen Rawlinson" userId="e1eb5cff8e1207c2" providerId="LiveId" clId="{80A5660B-A21F-4624-A7E9-6B53F5ED768D}" dt="2021-01-27T10:26:16.997" v="1695"/>
          <ac:spMkLst>
            <pc:docMk/>
            <pc:sldMk cId="3941522336" sldId="256"/>
            <ac:spMk id="4" creationId="{C417FD47-4B6A-4DFC-8184-D300C37EC785}"/>
          </ac:spMkLst>
        </pc:spChg>
        <pc:spChg chg="add mod">
          <ac:chgData name="Imogen Rawlinson" userId="e1eb5cff8e1207c2" providerId="LiveId" clId="{80A5660B-A21F-4624-A7E9-6B53F5ED768D}" dt="2021-01-27T12:41:11.580" v="2815" actId="208"/>
          <ac:spMkLst>
            <pc:docMk/>
            <pc:sldMk cId="3941522336" sldId="256"/>
            <ac:spMk id="5" creationId="{A26169DF-7442-461E-B36B-440E33E28037}"/>
          </ac:spMkLst>
        </pc:spChg>
        <pc:spChg chg="add del mod">
          <ac:chgData name="Imogen Rawlinson" userId="e1eb5cff8e1207c2" providerId="LiveId" clId="{80A5660B-A21F-4624-A7E9-6B53F5ED768D}" dt="2021-01-27T10:27:20.947" v="1706"/>
          <ac:spMkLst>
            <pc:docMk/>
            <pc:sldMk cId="3941522336" sldId="256"/>
            <ac:spMk id="6" creationId="{BC7821FE-299B-49C7-B470-BC7B3A678B60}"/>
          </ac:spMkLst>
        </pc:spChg>
        <pc:spChg chg="add del mod">
          <ac:chgData name="Imogen Rawlinson" userId="e1eb5cff8e1207c2" providerId="LiveId" clId="{80A5660B-A21F-4624-A7E9-6B53F5ED768D}" dt="2021-01-27T10:27:20.947" v="1708"/>
          <ac:spMkLst>
            <pc:docMk/>
            <pc:sldMk cId="3941522336" sldId="256"/>
            <ac:spMk id="8" creationId="{B16E30C9-8EB2-4B44-828B-DC1E57D17169}"/>
          </ac:spMkLst>
        </pc:spChg>
        <pc:spChg chg="add mod">
          <ac:chgData name="Imogen Rawlinson" userId="e1eb5cff8e1207c2" providerId="LiveId" clId="{80A5660B-A21F-4624-A7E9-6B53F5ED768D}" dt="2021-01-27T12:45:55.350" v="2829" actId="1076"/>
          <ac:spMkLst>
            <pc:docMk/>
            <pc:sldMk cId="3941522336" sldId="256"/>
            <ac:spMk id="11" creationId="{BE1D7D1D-3340-4016-ACA6-FF0F8A04B9BD}"/>
          </ac:spMkLst>
        </pc:spChg>
        <pc:spChg chg="add mod">
          <ac:chgData name="Imogen Rawlinson" userId="e1eb5cff8e1207c2" providerId="LiveId" clId="{80A5660B-A21F-4624-A7E9-6B53F5ED768D}" dt="2021-01-27T12:45:46.453" v="2828" actId="207"/>
          <ac:spMkLst>
            <pc:docMk/>
            <pc:sldMk cId="3941522336" sldId="256"/>
            <ac:spMk id="12" creationId="{EF12E3D8-9A39-462B-A21D-A487DA2330DB}"/>
          </ac:spMkLst>
        </pc:spChg>
        <pc:picChg chg="add mod modCrop">
          <ac:chgData name="Imogen Rawlinson" userId="e1eb5cff8e1207c2" providerId="LiveId" clId="{80A5660B-A21F-4624-A7E9-6B53F5ED768D}" dt="2021-01-27T12:08:11.790" v="2764" actId="1076"/>
          <ac:picMkLst>
            <pc:docMk/>
            <pc:sldMk cId="3941522336" sldId="256"/>
            <ac:picMk id="7" creationId="{32552963-30A8-4D49-95FD-62347C94E066}"/>
          </ac:picMkLst>
        </pc:picChg>
        <pc:picChg chg="add mod modCrop">
          <ac:chgData name="Imogen Rawlinson" userId="e1eb5cff8e1207c2" providerId="LiveId" clId="{80A5660B-A21F-4624-A7E9-6B53F5ED768D}" dt="2021-01-27T12:08:39.510" v="2768" actId="1076"/>
          <ac:picMkLst>
            <pc:docMk/>
            <pc:sldMk cId="3941522336" sldId="256"/>
            <ac:picMk id="10" creationId="{AB36961F-3BEB-4F53-AA0C-28E8C796706F}"/>
          </ac:picMkLst>
        </pc:picChg>
        <pc:picChg chg="add del mod">
          <ac:chgData name="Imogen Rawlinson" userId="e1eb5cff8e1207c2" providerId="LiveId" clId="{80A5660B-A21F-4624-A7E9-6B53F5ED768D}" dt="2021-01-27T12:27:33.280" v="2772" actId="478"/>
          <ac:picMkLst>
            <pc:docMk/>
            <pc:sldMk cId="3941522336" sldId="256"/>
            <ac:picMk id="14" creationId="{29971CBF-E441-43F2-9F43-431AB00891F5}"/>
          </ac:picMkLst>
        </pc:picChg>
        <pc:picChg chg="add mod modCrop">
          <ac:chgData name="Imogen Rawlinson" userId="e1eb5cff8e1207c2" providerId="LiveId" clId="{80A5660B-A21F-4624-A7E9-6B53F5ED768D}" dt="2021-01-27T12:31:36.639" v="2782" actId="1076"/>
          <ac:picMkLst>
            <pc:docMk/>
            <pc:sldMk cId="3941522336" sldId="256"/>
            <ac:picMk id="16" creationId="{9DDFF3DA-E1DC-49E4-AA89-FECB6FBA0041}"/>
          </ac:picMkLst>
        </pc:picChg>
      </pc:sldChg>
      <pc:sldChg chg="modSp new mod">
        <pc:chgData name="Imogen Rawlinson" userId="e1eb5cff8e1207c2" providerId="LiveId" clId="{80A5660B-A21F-4624-A7E9-6B53F5ED768D}" dt="2021-01-27T12:43:35.657" v="2827" actId="20578"/>
        <pc:sldMkLst>
          <pc:docMk/>
          <pc:sldMk cId="4238373827" sldId="257"/>
        </pc:sldMkLst>
        <pc:spChg chg="mod">
          <ac:chgData name="Imogen Rawlinson" userId="e1eb5cff8e1207c2" providerId="LiveId" clId="{80A5660B-A21F-4624-A7E9-6B53F5ED768D}" dt="2021-01-27T12:42:55.164" v="2819" actId="2711"/>
          <ac:spMkLst>
            <pc:docMk/>
            <pc:sldMk cId="4238373827" sldId="257"/>
            <ac:spMk id="2" creationId="{53B81D46-FCE5-4A98-80AC-FBA7B51551F8}"/>
          </ac:spMkLst>
        </pc:spChg>
        <pc:spChg chg="mod">
          <ac:chgData name="Imogen Rawlinson" userId="e1eb5cff8e1207c2" providerId="LiveId" clId="{80A5660B-A21F-4624-A7E9-6B53F5ED768D}" dt="2021-01-27T12:43:35.657" v="2827" actId="20578"/>
          <ac:spMkLst>
            <pc:docMk/>
            <pc:sldMk cId="4238373827" sldId="257"/>
            <ac:spMk id="3" creationId="{5AC27EFA-157B-408C-803B-D9424F4A9755}"/>
          </ac:spMkLst>
        </pc:spChg>
      </pc:sldChg>
      <pc:sldMasterChg chg="setBg modSldLayout">
        <pc:chgData name="Imogen Rawlinson" userId="e1eb5cff8e1207c2" providerId="LiveId" clId="{80A5660B-A21F-4624-A7E9-6B53F5ED768D}" dt="2021-01-27T12:40:45.542" v="2813"/>
        <pc:sldMasterMkLst>
          <pc:docMk/>
          <pc:sldMasterMk cId="1874727900" sldId="2147483648"/>
        </pc:sldMasterMkLst>
        <pc:sldLayoutChg chg="setBg">
          <pc:chgData name="Imogen Rawlinson" userId="e1eb5cff8e1207c2" providerId="LiveId" clId="{80A5660B-A21F-4624-A7E9-6B53F5ED768D}" dt="2021-01-27T12:40:45.542" v="2813"/>
          <pc:sldLayoutMkLst>
            <pc:docMk/>
            <pc:sldMasterMk cId="1874727900" sldId="2147483648"/>
            <pc:sldLayoutMk cId="846484108" sldId="2147483649"/>
          </pc:sldLayoutMkLst>
        </pc:sldLayoutChg>
        <pc:sldLayoutChg chg="setBg">
          <pc:chgData name="Imogen Rawlinson" userId="e1eb5cff8e1207c2" providerId="LiveId" clId="{80A5660B-A21F-4624-A7E9-6B53F5ED768D}" dt="2021-01-27T12:40:45.542" v="2813"/>
          <pc:sldLayoutMkLst>
            <pc:docMk/>
            <pc:sldMasterMk cId="1874727900" sldId="2147483648"/>
            <pc:sldLayoutMk cId="204976992" sldId="2147483650"/>
          </pc:sldLayoutMkLst>
        </pc:sldLayoutChg>
        <pc:sldLayoutChg chg="setBg">
          <pc:chgData name="Imogen Rawlinson" userId="e1eb5cff8e1207c2" providerId="LiveId" clId="{80A5660B-A21F-4624-A7E9-6B53F5ED768D}" dt="2021-01-27T12:40:45.542" v="2813"/>
          <pc:sldLayoutMkLst>
            <pc:docMk/>
            <pc:sldMasterMk cId="1874727900" sldId="2147483648"/>
            <pc:sldLayoutMk cId="1150498289" sldId="2147483651"/>
          </pc:sldLayoutMkLst>
        </pc:sldLayoutChg>
        <pc:sldLayoutChg chg="setBg">
          <pc:chgData name="Imogen Rawlinson" userId="e1eb5cff8e1207c2" providerId="LiveId" clId="{80A5660B-A21F-4624-A7E9-6B53F5ED768D}" dt="2021-01-27T12:40:45.542" v="2813"/>
          <pc:sldLayoutMkLst>
            <pc:docMk/>
            <pc:sldMasterMk cId="1874727900" sldId="2147483648"/>
            <pc:sldLayoutMk cId="324655174" sldId="2147483652"/>
          </pc:sldLayoutMkLst>
        </pc:sldLayoutChg>
        <pc:sldLayoutChg chg="setBg">
          <pc:chgData name="Imogen Rawlinson" userId="e1eb5cff8e1207c2" providerId="LiveId" clId="{80A5660B-A21F-4624-A7E9-6B53F5ED768D}" dt="2021-01-27T12:40:45.542" v="2813"/>
          <pc:sldLayoutMkLst>
            <pc:docMk/>
            <pc:sldMasterMk cId="1874727900" sldId="2147483648"/>
            <pc:sldLayoutMk cId="3863422759" sldId="2147483653"/>
          </pc:sldLayoutMkLst>
        </pc:sldLayoutChg>
        <pc:sldLayoutChg chg="setBg">
          <pc:chgData name="Imogen Rawlinson" userId="e1eb5cff8e1207c2" providerId="LiveId" clId="{80A5660B-A21F-4624-A7E9-6B53F5ED768D}" dt="2021-01-27T12:40:45.542" v="2813"/>
          <pc:sldLayoutMkLst>
            <pc:docMk/>
            <pc:sldMasterMk cId="1874727900" sldId="2147483648"/>
            <pc:sldLayoutMk cId="2070700359" sldId="2147483654"/>
          </pc:sldLayoutMkLst>
        </pc:sldLayoutChg>
        <pc:sldLayoutChg chg="setBg">
          <pc:chgData name="Imogen Rawlinson" userId="e1eb5cff8e1207c2" providerId="LiveId" clId="{80A5660B-A21F-4624-A7E9-6B53F5ED768D}" dt="2021-01-27T12:40:45.542" v="2813"/>
          <pc:sldLayoutMkLst>
            <pc:docMk/>
            <pc:sldMasterMk cId="1874727900" sldId="2147483648"/>
            <pc:sldLayoutMk cId="3372912828" sldId="2147483655"/>
          </pc:sldLayoutMkLst>
        </pc:sldLayoutChg>
        <pc:sldLayoutChg chg="setBg">
          <pc:chgData name="Imogen Rawlinson" userId="e1eb5cff8e1207c2" providerId="LiveId" clId="{80A5660B-A21F-4624-A7E9-6B53F5ED768D}" dt="2021-01-27T12:40:45.542" v="2813"/>
          <pc:sldLayoutMkLst>
            <pc:docMk/>
            <pc:sldMasterMk cId="1874727900" sldId="2147483648"/>
            <pc:sldLayoutMk cId="319484010" sldId="2147483656"/>
          </pc:sldLayoutMkLst>
        </pc:sldLayoutChg>
        <pc:sldLayoutChg chg="setBg">
          <pc:chgData name="Imogen Rawlinson" userId="e1eb5cff8e1207c2" providerId="LiveId" clId="{80A5660B-A21F-4624-A7E9-6B53F5ED768D}" dt="2021-01-27T12:40:45.542" v="2813"/>
          <pc:sldLayoutMkLst>
            <pc:docMk/>
            <pc:sldMasterMk cId="1874727900" sldId="2147483648"/>
            <pc:sldLayoutMk cId="2341540949" sldId="2147483657"/>
          </pc:sldLayoutMkLst>
        </pc:sldLayoutChg>
        <pc:sldLayoutChg chg="setBg">
          <pc:chgData name="Imogen Rawlinson" userId="e1eb5cff8e1207c2" providerId="LiveId" clId="{80A5660B-A21F-4624-A7E9-6B53F5ED768D}" dt="2021-01-27T12:40:45.542" v="2813"/>
          <pc:sldLayoutMkLst>
            <pc:docMk/>
            <pc:sldMasterMk cId="1874727900" sldId="2147483648"/>
            <pc:sldLayoutMk cId="3493133402" sldId="2147483658"/>
          </pc:sldLayoutMkLst>
        </pc:sldLayoutChg>
        <pc:sldLayoutChg chg="setBg">
          <pc:chgData name="Imogen Rawlinson" userId="e1eb5cff8e1207c2" providerId="LiveId" clId="{80A5660B-A21F-4624-A7E9-6B53F5ED768D}" dt="2021-01-27T12:40:45.542" v="2813"/>
          <pc:sldLayoutMkLst>
            <pc:docMk/>
            <pc:sldMasterMk cId="1874727900" sldId="2147483648"/>
            <pc:sldLayoutMk cId="1086380605"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0C61-7A11-43ED-A247-B1EEDF1099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F16DB1-3539-4C51-9716-E28ACD0E4A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2091C9-09B1-40E7-9FFE-86DC7BC5BAC1}"/>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5" name="Footer Placeholder 4">
            <a:extLst>
              <a:ext uri="{FF2B5EF4-FFF2-40B4-BE49-F238E27FC236}">
                <a16:creationId xmlns:a16="http://schemas.microsoft.com/office/drawing/2014/main" id="{FA5A19B4-6F08-4323-B693-A179D8EF17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D4FDA-8760-4F50-BE9C-35532CF4F005}"/>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846484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2EB6-6A90-49F7-BF13-03B47EEAA2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C039E-71B8-4327-AC88-C6DA57567F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BDEDEA-AF05-4583-A829-6E6D2ABB4BBA}"/>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5" name="Footer Placeholder 4">
            <a:extLst>
              <a:ext uri="{FF2B5EF4-FFF2-40B4-BE49-F238E27FC236}">
                <a16:creationId xmlns:a16="http://schemas.microsoft.com/office/drawing/2014/main" id="{83FE9DFA-A22A-4538-8699-02F492067B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17E56-5BCC-4FD3-A8A1-DA72C69944F7}"/>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204976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1F32A-B4EE-4E02-98B6-0771D72FEA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F499B0-F418-4D9B-9C4E-79382B0111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79DB0E-A978-481C-8DEA-A5101F0417EA}"/>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5" name="Footer Placeholder 4">
            <a:extLst>
              <a:ext uri="{FF2B5EF4-FFF2-40B4-BE49-F238E27FC236}">
                <a16:creationId xmlns:a16="http://schemas.microsoft.com/office/drawing/2014/main" id="{61F10F27-74CA-447E-B67C-6CE7C539AB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74781-1F35-4F26-95F1-FA5687AE0E05}"/>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1150498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3EF9-E62F-497D-9780-59481AF0FF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048B25-E930-4EBD-B663-7F3DEB436A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392364-F5A9-4B82-A595-F3CAA01560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F3EFD4-EAA8-43AB-880C-4240B19E2E18}"/>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6" name="Footer Placeholder 5">
            <a:extLst>
              <a:ext uri="{FF2B5EF4-FFF2-40B4-BE49-F238E27FC236}">
                <a16:creationId xmlns:a16="http://schemas.microsoft.com/office/drawing/2014/main" id="{125F47A2-1AC3-4697-AA03-889C318818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7474DA-A4DF-471C-9744-A9532C746AAC}"/>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324655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93582-70B3-4829-ABC7-9B1C977E13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EBB566-F837-43A2-B98F-C9B199B6AF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154942-F6E6-4EFD-B8C8-DD1A504DE3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8399C5-B967-489E-B2EF-A98525B0D6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38B9AB-0E98-42E8-8390-DFB9885C87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7332D7-9F35-4AB1-B4ED-BC4E3B9A1556}"/>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8" name="Footer Placeholder 7">
            <a:extLst>
              <a:ext uri="{FF2B5EF4-FFF2-40B4-BE49-F238E27FC236}">
                <a16:creationId xmlns:a16="http://schemas.microsoft.com/office/drawing/2014/main" id="{CD01392D-29D2-4197-914A-30891A0975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51D1CA-E3BE-43F5-AE83-F209013545E6}"/>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3863422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5FEED-60B5-4BF3-B013-005BB085E2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470215-D512-427B-A840-834D3FEE9070}"/>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4" name="Footer Placeholder 3">
            <a:extLst>
              <a:ext uri="{FF2B5EF4-FFF2-40B4-BE49-F238E27FC236}">
                <a16:creationId xmlns:a16="http://schemas.microsoft.com/office/drawing/2014/main" id="{5D3C1611-86CE-42A2-B668-035BA8ADB3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98A9F4-08E0-4122-BB45-0C944D4CA0BB}"/>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2070700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769CAF-367B-45F0-B71A-18642C60B2D5}"/>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3" name="Footer Placeholder 2">
            <a:extLst>
              <a:ext uri="{FF2B5EF4-FFF2-40B4-BE49-F238E27FC236}">
                <a16:creationId xmlns:a16="http://schemas.microsoft.com/office/drawing/2014/main" id="{1FD33BE2-01A9-4834-A3A5-B461CD18BA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4593ED-F84A-46C3-83F6-CEECB8CF3378}"/>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3372912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A38BC-5C24-41A3-BD3A-1C976FF1E7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8EC99A-4C0A-41F4-A3AB-DAC01CB74E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FFBF98-FB9A-4728-B62D-785DA55E15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3AEC66-7914-4A31-B29B-914D492DE2B7}"/>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6" name="Footer Placeholder 5">
            <a:extLst>
              <a:ext uri="{FF2B5EF4-FFF2-40B4-BE49-F238E27FC236}">
                <a16:creationId xmlns:a16="http://schemas.microsoft.com/office/drawing/2014/main" id="{9D43EE30-AA6C-4F75-9758-7222872C4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944429-0C89-4BA0-97C4-1957A21BA481}"/>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319484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3BA8-4DC3-4179-A1CF-4D22483AE3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636459-1AB1-49A7-8AF0-E492A8F94B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224FA0-121D-4F29-832F-B28633942C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12621A-179C-439F-8246-0CF76C4DC252}"/>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6" name="Footer Placeholder 5">
            <a:extLst>
              <a:ext uri="{FF2B5EF4-FFF2-40B4-BE49-F238E27FC236}">
                <a16:creationId xmlns:a16="http://schemas.microsoft.com/office/drawing/2014/main" id="{806AAF65-B479-4E90-8282-4D1B44B9C7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B62B3A-69D0-48B2-B3D9-0849475150A4}"/>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2341540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F70C2-CB21-4979-AB77-6025AB19CC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9674C9-FE25-40FA-A9B6-893F3694A4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AF7A4D-52FD-49BD-B377-8D5EAEAD9194}"/>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5" name="Footer Placeholder 4">
            <a:extLst>
              <a:ext uri="{FF2B5EF4-FFF2-40B4-BE49-F238E27FC236}">
                <a16:creationId xmlns:a16="http://schemas.microsoft.com/office/drawing/2014/main" id="{04309DCD-80B4-4C7D-A30E-677AEB440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E6A8B0-FFB1-425B-AA57-951E25EA8D9E}"/>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3493133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BB45F2-FB5B-4661-992C-F07EABBAF8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E59A97-E9A9-49C7-8EC9-74A49F16A9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B14318-6689-445C-A0A3-65F81C1640A5}"/>
              </a:ext>
            </a:extLst>
          </p:cNvPr>
          <p:cNvSpPr>
            <a:spLocks noGrp="1"/>
          </p:cNvSpPr>
          <p:nvPr>
            <p:ph type="dt" sz="half" idx="10"/>
          </p:nvPr>
        </p:nvSpPr>
        <p:spPr/>
        <p:txBody>
          <a:bodyPr/>
          <a:lstStyle/>
          <a:p>
            <a:fld id="{AFDB1706-43EA-42CE-ABF3-1ADAE44601BC}" type="datetimeFigureOut">
              <a:rPr lang="en-GB" smtClean="0"/>
              <a:t>27/01/2021</a:t>
            </a:fld>
            <a:endParaRPr lang="en-GB"/>
          </a:p>
        </p:txBody>
      </p:sp>
      <p:sp>
        <p:nvSpPr>
          <p:cNvPr id="5" name="Footer Placeholder 4">
            <a:extLst>
              <a:ext uri="{FF2B5EF4-FFF2-40B4-BE49-F238E27FC236}">
                <a16:creationId xmlns:a16="http://schemas.microsoft.com/office/drawing/2014/main" id="{390245EF-DA90-4924-B782-39871D619C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44E10A-B102-4088-95CA-19C6BEBF5F31}"/>
              </a:ext>
            </a:extLst>
          </p:cNvPr>
          <p:cNvSpPr>
            <a:spLocks noGrp="1"/>
          </p:cNvSpPr>
          <p:nvPr>
            <p:ph type="sldNum" sz="quarter" idx="12"/>
          </p:nvPr>
        </p:nvSpPr>
        <p:spPr/>
        <p:txBody>
          <a:bodyPr/>
          <a:lstStyle/>
          <a:p>
            <a:fld id="{B3CBB25D-8DF5-4AFD-B8EF-0FDDC120A1A5}" type="slidenum">
              <a:rPr lang="en-GB" smtClean="0"/>
              <a:t>‹#›</a:t>
            </a:fld>
            <a:endParaRPr lang="en-GB"/>
          </a:p>
        </p:txBody>
      </p:sp>
    </p:spTree>
    <p:extLst>
      <p:ext uri="{BB962C8B-B14F-4D97-AF65-F5344CB8AC3E}">
        <p14:creationId xmlns:p14="http://schemas.microsoft.com/office/powerpoint/2010/main" val="1086380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365D1">
            <a:alpha val="42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39291C-2380-4E44-92E4-6CC54D23AA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A8B4BC-C1C2-4F42-9FF2-92ED01A47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56695-5190-45D4-8C89-8A6375C1E2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DB1706-43EA-42CE-ABF3-1ADAE44601BC}" type="datetimeFigureOut">
              <a:rPr lang="en-GB" smtClean="0"/>
              <a:t>27/01/2021</a:t>
            </a:fld>
            <a:endParaRPr lang="en-GB"/>
          </a:p>
        </p:txBody>
      </p:sp>
      <p:sp>
        <p:nvSpPr>
          <p:cNvPr id="5" name="Footer Placeholder 4">
            <a:extLst>
              <a:ext uri="{FF2B5EF4-FFF2-40B4-BE49-F238E27FC236}">
                <a16:creationId xmlns:a16="http://schemas.microsoft.com/office/drawing/2014/main" id="{5FC8D073-7260-44ED-BEF5-DE8F66F983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A979A9-7CB9-436D-AD0B-498807DABB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CBB25D-8DF5-4AFD-B8EF-0FDDC120A1A5}" type="slidenum">
              <a:rPr lang="en-GB" smtClean="0"/>
              <a:t>‹#›</a:t>
            </a:fld>
            <a:endParaRPr lang="en-GB"/>
          </a:p>
        </p:txBody>
      </p:sp>
    </p:spTree>
    <p:extLst>
      <p:ext uri="{BB962C8B-B14F-4D97-AF65-F5344CB8AC3E}">
        <p14:creationId xmlns:p14="http://schemas.microsoft.com/office/powerpoint/2010/main" val="18747279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1312B-FA47-48BB-9F6F-BB7E7F33EE60}"/>
              </a:ext>
            </a:extLst>
          </p:cNvPr>
          <p:cNvSpPr>
            <a:spLocks noGrp="1"/>
          </p:cNvSpPr>
          <p:nvPr>
            <p:ph type="ctrTitle"/>
          </p:nvPr>
        </p:nvSpPr>
        <p:spPr>
          <a:xfrm>
            <a:off x="2462463" y="0"/>
            <a:ext cx="7267074" cy="730591"/>
          </a:xfrm>
        </p:spPr>
        <p:txBody>
          <a:bodyPr>
            <a:normAutofit fontScale="90000"/>
          </a:bodyPr>
          <a:lstStyle/>
          <a:p>
            <a:r>
              <a:rPr lang="en-GB" sz="5000" dirty="0">
                <a:latin typeface="Bookman Old Style" panose="02050604050505020204" pitchFamily="18" charset="0"/>
              </a:rPr>
              <a:t>Female Wooden Figurine</a:t>
            </a:r>
          </a:p>
        </p:txBody>
      </p:sp>
      <p:sp>
        <p:nvSpPr>
          <p:cNvPr id="3" name="Subtitle 2">
            <a:extLst>
              <a:ext uri="{FF2B5EF4-FFF2-40B4-BE49-F238E27FC236}">
                <a16:creationId xmlns:a16="http://schemas.microsoft.com/office/drawing/2014/main" id="{DC3F6300-B35E-425F-BDAC-F3A4ECCE2CD6}"/>
              </a:ext>
            </a:extLst>
          </p:cNvPr>
          <p:cNvSpPr>
            <a:spLocks noGrp="1"/>
          </p:cNvSpPr>
          <p:nvPr>
            <p:ph type="subTitle" idx="1"/>
          </p:nvPr>
        </p:nvSpPr>
        <p:spPr>
          <a:xfrm>
            <a:off x="95534" y="730590"/>
            <a:ext cx="5071476" cy="3713073"/>
          </a:xfrm>
          <a:solidFill>
            <a:schemeClr val="accent2">
              <a:lumMod val="20000"/>
              <a:lumOff val="80000"/>
            </a:schemeClr>
          </a:solidFill>
          <a:ln>
            <a:solidFill>
              <a:schemeClr val="tx1"/>
            </a:solidFill>
          </a:ln>
        </p:spPr>
        <p:txBody>
          <a:bodyPr>
            <a:normAutofit/>
          </a:bodyPr>
          <a:lstStyle/>
          <a:p>
            <a:pPr>
              <a:lnSpc>
                <a:spcPct val="120000"/>
              </a:lnSpc>
            </a:pPr>
            <a:r>
              <a:rPr lang="en-GB" sz="1300" u="sng" dirty="0">
                <a:latin typeface="Bookman Old Style" panose="02050604050505020204" pitchFamily="18" charset="0"/>
              </a:rPr>
              <a:t>Shabtis?</a:t>
            </a:r>
          </a:p>
          <a:p>
            <a:pPr>
              <a:lnSpc>
                <a:spcPct val="120000"/>
              </a:lnSpc>
            </a:pPr>
            <a:r>
              <a:rPr lang="en-GB" sz="1300" dirty="0">
                <a:latin typeface="Bookman Old Style" panose="02050604050505020204" pitchFamily="18" charset="0"/>
              </a:rPr>
              <a:t>Taylor (2001) – Figurines placed in the tomb as slaves to the deceased for manual labour in the afterlife (pg. 114). Late Second Intermediate Period –Some of the figurines from this time period appear to be “inferior imitations” of shabtis dated from the Middle Kingdom, with many of the figurines made from sycamore (or tamarisk), “the majority of which were extremely crude workmanship. Many of the figures were mere sticks or offcuts roughly shaped” (pg. 118)</a:t>
            </a:r>
          </a:p>
          <a:p>
            <a:pPr>
              <a:lnSpc>
                <a:spcPct val="120000"/>
              </a:lnSpc>
            </a:pPr>
            <a:r>
              <a:rPr lang="en-GB" sz="1300" dirty="0">
                <a:latin typeface="Bookman Old Style" panose="02050604050505020204" pitchFamily="18" charset="0"/>
              </a:rPr>
              <a:t> Hayes (1978) – “One of the statuettes, a girl in most respects exactly like the others, holds a child in her arms, and several others were found in the tombs of women, where they must have been places to function in the capacity of maidservants” (pg. 221)</a:t>
            </a:r>
          </a:p>
          <a:p>
            <a:pPr>
              <a:lnSpc>
                <a:spcPct val="120000"/>
              </a:lnSpc>
            </a:pPr>
            <a:endParaRPr lang="en-GB" sz="1300" dirty="0">
              <a:latin typeface="Bookman Old Style" panose="02050604050505020204" pitchFamily="18" charset="0"/>
            </a:endParaRPr>
          </a:p>
        </p:txBody>
      </p:sp>
      <p:sp>
        <p:nvSpPr>
          <p:cNvPr id="5" name="TextBox 4">
            <a:extLst>
              <a:ext uri="{FF2B5EF4-FFF2-40B4-BE49-F238E27FC236}">
                <a16:creationId xmlns:a16="http://schemas.microsoft.com/office/drawing/2014/main" id="{A26169DF-7442-461E-B36B-440E33E28037}"/>
              </a:ext>
            </a:extLst>
          </p:cNvPr>
          <p:cNvSpPr txBox="1"/>
          <p:nvPr/>
        </p:nvSpPr>
        <p:spPr>
          <a:xfrm>
            <a:off x="7024990" y="730590"/>
            <a:ext cx="3852276" cy="3713072"/>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GB" sz="1300" u="sng" dirty="0">
                <a:latin typeface="Bookman Old Style" panose="02050604050505020204" pitchFamily="18" charset="0"/>
              </a:rPr>
              <a:t>Fertility?</a:t>
            </a:r>
          </a:p>
          <a:p>
            <a:pPr algn="ctr"/>
            <a:endParaRPr lang="en-GB" sz="1300" u="sng" dirty="0">
              <a:latin typeface="Bookman Old Style" panose="02050604050505020204" pitchFamily="18" charset="0"/>
            </a:endParaRPr>
          </a:p>
          <a:p>
            <a:pPr algn="ctr"/>
            <a:r>
              <a:rPr lang="en-GB" sz="1300" dirty="0">
                <a:latin typeface="Bookman Old Style" panose="02050604050505020204" pitchFamily="18" charset="0"/>
              </a:rPr>
              <a:t>Taylor (2001) – From the Middle Kingdom into the New Kingdom fertility figurines were placed in tombs. “These include figures representing naked females… Placed in tombs, they might have been intended to give the dead sexual powers as well – but more probably acted as symbols of rebirth and regeneration” (pg. 210) </a:t>
            </a:r>
          </a:p>
          <a:p>
            <a:pPr algn="ctr"/>
            <a:endParaRPr lang="en-GB" sz="1300" dirty="0">
              <a:latin typeface="Bookman Old Style" panose="02050604050505020204" pitchFamily="18" charset="0"/>
            </a:endParaRPr>
          </a:p>
          <a:p>
            <a:pPr algn="ctr"/>
            <a:r>
              <a:rPr lang="en-GB" sz="1300" dirty="0">
                <a:latin typeface="Bookman Old Style" panose="02050604050505020204" pitchFamily="18" charset="0"/>
              </a:rPr>
              <a:t>Waraksa (2009) – Pinch sees “extant nude female figurines as primarily concerned with childbearing and child birth” (pg.143) </a:t>
            </a:r>
          </a:p>
          <a:p>
            <a:pPr algn="ctr"/>
            <a:endParaRPr lang="en-GB" sz="1300" dirty="0">
              <a:latin typeface="Bookman Old Style" panose="02050604050505020204" pitchFamily="18" charset="0"/>
            </a:endParaRPr>
          </a:p>
          <a:p>
            <a:pPr algn="ctr"/>
            <a:r>
              <a:rPr lang="en-GB" sz="1300" dirty="0">
                <a:latin typeface="Bookman Old Style" panose="02050604050505020204" pitchFamily="18" charset="0"/>
              </a:rPr>
              <a:t>Brooklyn Museum – Figurines such as this given as tomb offerings “guaranteed the deceased sexual power in the afterlife”</a:t>
            </a:r>
          </a:p>
        </p:txBody>
      </p:sp>
      <p:pic>
        <p:nvPicPr>
          <p:cNvPr id="7" name="Picture 6">
            <a:extLst>
              <a:ext uri="{FF2B5EF4-FFF2-40B4-BE49-F238E27FC236}">
                <a16:creationId xmlns:a16="http://schemas.microsoft.com/office/drawing/2014/main" id="{32552963-30A8-4D49-95FD-62347C94E066}"/>
              </a:ext>
            </a:extLst>
          </p:cNvPr>
          <p:cNvPicPr>
            <a:picLocks noChangeAspect="1"/>
          </p:cNvPicPr>
          <p:nvPr/>
        </p:nvPicPr>
        <p:blipFill rotWithShape="1">
          <a:blip r:embed="rId2"/>
          <a:srcRect l="34561" t="16608" r="28597" b="9707"/>
          <a:stretch/>
        </p:blipFill>
        <p:spPr>
          <a:xfrm>
            <a:off x="5303366" y="1016122"/>
            <a:ext cx="1585268" cy="5245729"/>
          </a:xfrm>
          <a:prstGeom prst="rect">
            <a:avLst/>
          </a:prstGeom>
        </p:spPr>
      </p:pic>
      <p:pic>
        <p:nvPicPr>
          <p:cNvPr id="10" name="Picture 9">
            <a:extLst>
              <a:ext uri="{FF2B5EF4-FFF2-40B4-BE49-F238E27FC236}">
                <a16:creationId xmlns:a16="http://schemas.microsoft.com/office/drawing/2014/main" id="{AB36961F-3BEB-4F53-AA0C-28E8C796706F}"/>
              </a:ext>
            </a:extLst>
          </p:cNvPr>
          <p:cNvPicPr>
            <a:picLocks noChangeAspect="1"/>
          </p:cNvPicPr>
          <p:nvPr/>
        </p:nvPicPr>
        <p:blipFill rotWithShape="1">
          <a:blip r:embed="rId3"/>
          <a:srcRect l="15831" t="6079" r="19351" b="5319"/>
          <a:stretch/>
        </p:blipFill>
        <p:spPr>
          <a:xfrm>
            <a:off x="11013622" y="1016122"/>
            <a:ext cx="1001537" cy="3024076"/>
          </a:xfrm>
          <a:prstGeom prst="rect">
            <a:avLst/>
          </a:prstGeom>
        </p:spPr>
      </p:pic>
      <p:sp>
        <p:nvSpPr>
          <p:cNvPr id="11" name="TextBox 10">
            <a:extLst>
              <a:ext uri="{FF2B5EF4-FFF2-40B4-BE49-F238E27FC236}">
                <a16:creationId xmlns:a16="http://schemas.microsoft.com/office/drawing/2014/main" id="{BE1D7D1D-3340-4016-ACA6-FF0F8A04B9BD}"/>
              </a:ext>
            </a:extLst>
          </p:cNvPr>
          <p:cNvSpPr txBox="1"/>
          <p:nvPr/>
        </p:nvSpPr>
        <p:spPr>
          <a:xfrm>
            <a:off x="1844843" y="4560828"/>
            <a:ext cx="3322167" cy="1292662"/>
          </a:xfrm>
          <a:prstGeom prst="rect">
            <a:avLst/>
          </a:prstGeom>
          <a:solidFill>
            <a:schemeClr val="accent2">
              <a:lumMod val="20000"/>
              <a:lumOff val="80000"/>
            </a:schemeClr>
          </a:solidFill>
          <a:ln>
            <a:solidFill>
              <a:schemeClr val="tx1"/>
            </a:solidFill>
          </a:ln>
        </p:spPr>
        <p:txBody>
          <a:bodyPr wrap="square" rtlCol="0">
            <a:spAutoFit/>
          </a:bodyPr>
          <a:lstStyle/>
          <a:p>
            <a:pPr marL="285750" indent="-285750" algn="ctr">
              <a:buFont typeface="Wingdings" panose="05000000000000000000" pitchFamily="2" charset="2"/>
              <a:buChar char="v"/>
            </a:pPr>
            <a:r>
              <a:rPr lang="en-GB" sz="1300" dirty="0"/>
              <a:t> </a:t>
            </a:r>
            <a:r>
              <a:rPr lang="en-GB" sz="1300" dirty="0">
                <a:latin typeface="Bookman Old Style" panose="02050604050505020204" pitchFamily="18" charset="0"/>
              </a:rPr>
              <a:t>Shabtis are often presented in coffins or mummified to reflect the burial process. They may also have decoration such as hieroglyphic inscriptions (Garstang Museum of Archaeology)</a:t>
            </a:r>
          </a:p>
        </p:txBody>
      </p:sp>
      <p:sp>
        <p:nvSpPr>
          <p:cNvPr id="12" name="TextBox 11">
            <a:extLst>
              <a:ext uri="{FF2B5EF4-FFF2-40B4-BE49-F238E27FC236}">
                <a16:creationId xmlns:a16="http://schemas.microsoft.com/office/drawing/2014/main" id="{EF12E3D8-9A39-462B-A21D-A487DA2330DB}"/>
              </a:ext>
            </a:extLst>
          </p:cNvPr>
          <p:cNvSpPr txBox="1"/>
          <p:nvPr/>
        </p:nvSpPr>
        <p:spPr>
          <a:xfrm>
            <a:off x="7024990" y="4683657"/>
            <a:ext cx="3606616" cy="1492716"/>
          </a:xfrm>
          <a:prstGeom prst="rect">
            <a:avLst/>
          </a:prstGeom>
          <a:solidFill>
            <a:srgbClr val="B6FDB1"/>
          </a:solidFill>
          <a:ln>
            <a:solidFill>
              <a:schemeClr val="tx1"/>
            </a:solidFill>
          </a:ln>
        </p:spPr>
        <p:txBody>
          <a:bodyPr wrap="square" rtlCol="0">
            <a:spAutoFit/>
          </a:bodyPr>
          <a:lstStyle/>
          <a:p>
            <a:pPr algn="ctr"/>
            <a:r>
              <a:rPr lang="en-GB" sz="1300" u="sng" dirty="0">
                <a:latin typeface="Bookman Old Style" panose="02050604050505020204" pitchFamily="18" charset="0"/>
              </a:rPr>
              <a:t>Magical Tool?</a:t>
            </a:r>
          </a:p>
          <a:p>
            <a:pPr algn="ctr"/>
            <a:endParaRPr lang="en-GB" sz="1300" u="sng" dirty="0">
              <a:latin typeface="Bookman Old Style" panose="02050604050505020204" pitchFamily="18" charset="0"/>
            </a:endParaRPr>
          </a:p>
          <a:p>
            <a:pPr algn="ctr"/>
            <a:r>
              <a:rPr lang="en-GB" sz="1300" dirty="0">
                <a:latin typeface="Bookman Old Style" panose="02050604050505020204" pitchFamily="18" charset="0"/>
              </a:rPr>
              <a:t>Redpath (2018) – A figurine produced solely to be used for a ritual may not be given the higher level of detail or craftsmanship that can be seen on other statues and figurines from Ancient Egypt.</a:t>
            </a:r>
          </a:p>
        </p:txBody>
      </p:sp>
      <p:pic>
        <p:nvPicPr>
          <p:cNvPr id="16" name="Picture 15">
            <a:extLst>
              <a:ext uri="{FF2B5EF4-FFF2-40B4-BE49-F238E27FC236}">
                <a16:creationId xmlns:a16="http://schemas.microsoft.com/office/drawing/2014/main" id="{9DDFF3DA-E1DC-49E4-AA89-FECB6FBA0041}"/>
              </a:ext>
            </a:extLst>
          </p:cNvPr>
          <p:cNvPicPr>
            <a:picLocks noChangeAspect="1"/>
          </p:cNvPicPr>
          <p:nvPr/>
        </p:nvPicPr>
        <p:blipFill rotWithShape="1">
          <a:blip r:embed="rId4"/>
          <a:srcRect l="43553" t="5456" r="46990" b="4065"/>
          <a:stretch/>
        </p:blipFill>
        <p:spPr>
          <a:xfrm>
            <a:off x="787588" y="4443662"/>
            <a:ext cx="772806" cy="2267997"/>
          </a:xfrm>
          <a:prstGeom prst="rect">
            <a:avLst/>
          </a:prstGeom>
        </p:spPr>
      </p:pic>
    </p:spTree>
    <p:extLst>
      <p:ext uri="{BB962C8B-B14F-4D97-AF65-F5344CB8AC3E}">
        <p14:creationId xmlns:p14="http://schemas.microsoft.com/office/powerpoint/2010/main" val="3941522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81D46-FCE5-4A98-80AC-FBA7B51551F8}"/>
              </a:ext>
            </a:extLst>
          </p:cNvPr>
          <p:cNvSpPr>
            <a:spLocks noGrp="1"/>
          </p:cNvSpPr>
          <p:nvPr>
            <p:ph type="title"/>
          </p:nvPr>
        </p:nvSpPr>
        <p:spPr>
          <a:xfrm>
            <a:off x="838200" y="121100"/>
            <a:ext cx="10515600" cy="1325563"/>
          </a:xfrm>
        </p:spPr>
        <p:txBody>
          <a:bodyPr/>
          <a:lstStyle/>
          <a:p>
            <a:r>
              <a:rPr lang="en-GB" dirty="0">
                <a:latin typeface="Bookman Old Style" panose="02050604050505020204" pitchFamily="18" charset="0"/>
              </a:rPr>
              <a:t>Bibliography</a:t>
            </a:r>
          </a:p>
        </p:txBody>
      </p:sp>
      <p:sp>
        <p:nvSpPr>
          <p:cNvPr id="3" name="Content Placeholder 2">
            <a:extLst>
              <a:ext uri="{FF2B5EF4-FFF2-40B4-BE49-F238E27FC236}">
                <a16:creationId xmlns:a16="http://schemas.microsoft.com/office/drawing/2014/main" id="{5AC27EFA-157B-408C-803B-D9424F4A9755}"/>
              </a:ext>
            </a:extLst>
          </p:cNvPr>
          <p:cNvSpPr>
            <a:spLocks noGrp="1"/>
          </p:cNvSpPr>
          <p:nvPr>
            <p:ph idx="1"/>
          </p:nvPr>
        </p:nvSpPr>
        <p:spPr>
          <a:xfrm>
            <a:off x="838200" y="1446663"/>
            <a:ext cx="10515600" cy="4730300"/>
          </a:xfrm>
        </p:spPr>
        <p:txBody>
          <a:bodyPr>
            <a:normAutofit/>
          </a:bodyPr>
          <a:lstStyle/>
          <a:p>
            <a:r>
              <a:rPr lang="en-GB" sz="1600" dirty="0">
                <a:latin typeface="Bookman Old Style" panose="02050604050505020204" pitchFamily="18" charset="0"/>
              </a:rPr>
              <a:t>Brooklynmuseum.org. n.d. Fertility Figurine. [online] Available at: &lt;https://www.brooklynmuseum.org/opencollection/objects/3481&gt; [Accessed 25 January 2021].</a:t>
            </a:r>
          </a:p>
          <a:p>
            <a:r>
              <a:rPr lang="en-GB" sz="1600" b="0" i="0" dirty="0">
                <a:solidFill>
                  <a:srgbClr val="000000"/>
                </a:solidFill>
                <a:effectLst/>
                <a:latin typeface="Bookman Old Style" panose="02050604050505020204" pitchFamily="18" charset="0"/>
              </a:rPr>
              <a:t>Hayes, W., 1978. </a:t>
            </a:r>
            <a:r>
              <a:rPr lang="en-GB" sz="1600" b="0" i="1" dirty="0">
                <a:solidFill>
                  <a:srgbClr val="000000"/>
                </a:solidFill>
                <a:effectLst/>
                <a:latin typeface="Bookman Old Style" panose="02050604050505020204" pitchFamily="18" charset="0"/>
              </a:rPr>
              <a:t>The Scepter Of Egypt Vol. 1</a:t>
            </a:r>
            <a:r>
              <a:rPr lang="en-GB" sz="1600" b="0" i="0" dirty="0">
                <a:solidFill>
                  <a:srgbClr val="000000"/>
                </a:solidFill>
                <a:effectLst/>
                <a:latin typeface="Bookman Old Style" panose="02050604050505020204" pitchFamily="18" charset="0"/>
              </a:rPr>
              <a:t>. Metropolitan Museum of Art.</a:t>
            </a:r>
          </a:p>
          <a:p>
            <a:r>
              <a:rPr lang="en-GB" sz="1600" dirty="0">
                <a:solidFill>
                  <a:srgbClr val="000000"/>
                </a:solidFill>
                <a:latin typeface="Bookman Old Style" panose="02050604050505020204" pitchFamily="18" charset="0"/>
              </a:rPr>
              <a:t>Metmuseum.org. n.d. </a:t>
            </a:r>
            <a:r>
              <a:rPr lang="en-GB" sz="1600" i="1" dirty="0">
                <a:solidFill>
                  <a:srgbClr val="000000"/>
                </a:solidFill>
                <a:latin typeface="Bookman Old Style" panose="02050604050505020204" pitchFamily="18" charset="0"/>
              </a:rPr>
              <a:t>Female Figure</a:t>
            </a:r>
            <a:r>
              <a:rPr lang="en-GB" sz="1600" dirty="0">
                <a:solidFill>
                  <a:srgbClr val="000000"/>
                </a:solidFill>
                <a:latin typeface="Bookman Old Style" panose="02050604050505020204" pitchFamily="18" charset="0"/>
              </a:rPr>
              <a:t>. [online] Available at: &lt;https://www.metmuseum.org/art/collection/search/544222?pos=3&gt; [Accessed 24 January 2021].</a:t>
            </a:r>
          </a:p>
          <a:p>
            <a:r>
              <a:rPr lang="en-GB" sz="1600" dirty="0">
                <a:solidFill>
                  <a:srgbClr val="000000"/>
                </a:solidFill>
                <a:latin typeface="Bookman Old Style" panose="02050604050505020204" pitchFamily="18" charset="0"/>
              </a:rPr>
              <a:t>Redpath, T., 2018. </a:t>
            </a:r>
            <a:r>
              <a:rPr lang="en-GB" sz="1600" i="1" dirty="0">
                <a:solidFill>
                  <a:srgbClr val="000000"/>
                </a:solidFill>
                <a:latin typeface="Bookman Old Style" panose="02050604050505020204" pitchFamily="18" charset="0"/>
              </a:rPr>
              <a:t>Object in Focus: A Female Figurine from Ancient Egypt</a:t>
            </a:r>
            <a:r>
              <a:rPr lang="en-GB" sz="1600" dirty="0">
                <a:solidFill>
                  <a:srgbClr val="000000"/>
                </a:solidFill>
                <a:latin typeface="Bookman Old Style" panose="02050604050505020204" pitchFamily="18" charset="0"/>
              </a:rPr>
              <a:t>. [online] Garstang Museum. Available at: &lt;https://garstangmuseum.wordpress.com/2018/08/29/object-in-focus-a-female-figurine-from-ancient-egypt/&gt; [Accessed 25 January 2021].</a:t>
            </a:r>
          </a:p>
          <a:p>
            <a:r>
              <a:rPr lang="en-GB" sz="1600" dirty="0">
                <a:solidFill>
                  <a:srgbClr val="000000"/>
                </a:solidFill>
                <a:latin typeface="Bookman Old Style" panose="02050604050505020204" pitchFamily="18" charset="0"/>
              </a:rPr>
              <a:t>Taylor, J., 2001. </a:t>
            </a:r>
            <a:r>
              <a:rPr lang="en-GB" sz="1600" i="1" dirty="0">
                <a:solidFill>
                  <a:srgbClr val="000000"/>
                </a:solidFill>
                <a:latin typeface="Bookman Old Style" panose="02050604050505020204" pitchFamily="18" charset="0"/>
              </a:rPr>
              <a:t>Death &amp; The Afterlife In Ancient Egypt</a:t>
            </a:r>
            <a:r>
              <a:rPr lang="en-GB" sz="1600" dirty="0">
                <a:solidFill>
                  <a:srgbClr val="000000"/>
                </a:solidFill>
                <a:latin typeface="Bookman Old Style" panose="02050604050505020204" pitchFamily="18" charset="0"/>
              </a:rPr>
              <a:t>. 1st ed. London: British Museum Press.</a:t>
            </a:r>
          </a:p>
          <a:p>
            <a:r>
              <a:rPr lang="en-GB" sz="1600" dirty="0">
                <a:solidFill>
                  <a:srgbClr val="000000"/>
                </a:solidFill>
                <a:latin typeface="Bookman Old Style" panose="02050604050505020204" pitchFamily="18" charset="0"/>
              </a:rPr>
              <a:t>The British Museum. n.d. </a:t>
            </a:r>
            <a:r>
              <a:rPr lang="en-GB" sz="1600" i="1" dirty="0">
                <a:solidFill>
                  <a:srgbClr val="000000"/>
                </a:solidFill>
                <a:latin typeface="Bookman Old Style" panose="02050604050505020204" pitchFamily="18" charset="0"/>
              </a:rPr>
              <a:t>Shabti</a:t>
            </a:r>
            <a:r>
              <a:rPr lang="en-GB" sz="1600" dirty="0">
                <a:solidFill>
                  <a:srgbClr val="000000"/>
                </a:solidFill>
                <a:latin typeface="Bookman Old Style" panose="02050604050505020204" pitchFamily="18" charset="0"/>
              </a:rPr>
              <a:t>. [online] Available at: &lt;https://www.britishmuseum.org/collection/object/Y_EA41548&gt; [Accessed 25 January 2021].</a:t>
            </a:r>
            <a:endParaRPr lang="en-GB" sz="1600" dirty="0">
              <a:latin typeface="Bookman Old Style" panose="02050604050505020204" pitchFamily="18" charset="0"/>
            </a:endParaRPr>
          </a:p>
          <a:p>
            <a:r>
              <a:rPr lang="en-GB" sz="1600" b="0" i="0" dirty="0">
                <a:solidFill>
                  <a:srgbClr val="000000"/>
                </a:solidFill>
                <a:effectLst/>
                <a:latin typeface="Bookman Old Style" panose="02050604050505020204" pitchFamily="18" charset="0"/>
              </a:rPr>
              <a:t>Waraksa, E., 2009. </a:t>
            </a:r>
            <a:r>
              <a:rPr lang="en-GB" sz="1600" b="0" i="1" dirty="0">
                <a:solidFill>
                  <a:srgbClr val="000000"/>
                </a:solidFill>
                <a:effectLst/>
                <a:latin typeface="Bookman Old Style" panose="02050604050505020204" pitchFamily="18" charset="0"/>
              </a:rPr>
              <a:t>Female Figurines From The Mut Precinct</a:t>
            </a:r>
            <a:r>
              <a:rPr lang="en-GB" sz="1600" b="0" i="0" dirty="0">
                <a:solidFill>
                  <a:srgbClr val="000000"/>
                </a:solidFill>
                <a:effectLst/>
                <a:latin typeface="Bookman Old Style" panose="02050604050505020204" pitchFamily="18" charset="0"/>
              </a:rPr>
              <a:t>. 1st ed. Switzerland: Academic Press Fribourg.</a:t>
            </a:r>
          </a:p>
        </p:txBody>
      </p:sp>
    </p:spTree>
    <p:extLst>
      <p:ext uri="{BB962C8B-B14F-4D97-AF65-F5344CB8AC3E}">
        <p14:creationId xmlns:p14="http://schemas.microsoft.com/office/powerpoint/2010/main" val="4238373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524</TotalTime>
  <Words>571</Words>
  <Application>Microsoft Office PowerPoint</Application>
  <PresentationFormat>Widescreen</PresentationFormat>
  <Paragraphs>23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Bookman Old Style</vt:lpstr>
      <vt:lpstr>Calibri</vt:lpstr>
      <vt:lpstr>Calibri Light</vt:lpstr>
      <vt:lpstr>Wingdings</vt:lpstr>
      <vt:lpstr>Office Theme</vt:lpstr>
      <vt:lpstr>Female Wooden Figurine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Imogen Rawlinson</dc:creator>
  <cp:lastModifiedBy>Imogen Rawlinson</cp:lastModifiedBy>
  <cp:revision>1</cp:revision>
  <dcterms:created xsi:type="dcterms:W3CDTF">2021-01-27T03:59:29Z</dcterms:created>
  <dcterms:modified xsi:type="dcterms:W3CDTF">2021-01-27T12:46:05Z</dcterms:modified>
</cp:coreProperties>
</file>